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6"/>
  </p:notesMasterIdLst>
  <p:sldIdLst>
    <p:sldId id="1076" r:id="rId2"/>
    <p:sldId id="1074" r:id="rId3"/>
    <p:sldId id="1075" r:id="rId4"/>
    <p:sldId id="1065" r:id="rId5"/>
    <p:sldId id="281" r:id="rId6"/>
    <p:sldId id="551" r:id="rId7"/>
    <p:sldId id="1060" r:id="rId8"/>
    <p:sldId id="1078" r:id="rId9"/>
    <p:sldId id="553" r:id="rId10"/>
    <p:sldId id="580" r:id="rId11"/>
    <p:sldId id="1052" r:id="rId12"/>
    <p:sldId id="800" r:id="rId13"/>
    <p:sldId id="1079" r:id="rId14"/>
    <p:sldId id="710" r:id="rId15"/>
    <p:sldId id="274" r:id="rId16"/>
    <p:sldId id="354" r:id="rId17"/>
    <p:sldId id="492" r:id="rId18"/>
    <p:sldId id="1080" r:id="rId19"/>
    <p:sldId id="749" r:id="rId20"/>
    <p:sldId id="326" r:id="rId21"/>
    <p:sldId id="557" r:id="rId22"/>
    <p:sldId id="271" r:id="rId23"/>
    <p:sldId id="1077" r:id="rId24"/>
    <p:sldId id="1072"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3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6C73"/>
    <a:srgbClr val="E73E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p:scale>
          <a:sx n="50" d="100"/>
          <a:sy n="50" d="100"/>
        </p:scale>
        <p:origin x="558" y="1476"/>
      </p:cViewPr>
      <p:guideLst>
        <p:guide orient="horz" pos="2160"/>
        <p:guide pos="3840"/>
        <p:guide orient="horz" pos="1392"/>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87" d="100"/>
          <a:sy n="87" d="100"/>
        </p:scale>
        <p:origin x="167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D1A23E-7C94-4FE2-8A0A-FDBCA836837A}" type="datetimeFigureOut">
              <a:rPr lang="zh-CN" altLang="en-US" smtClean="0"/>
              <a:t>2021/8/27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D2B2E5-E7F8-41D8-B783-B8E48EFEF2D2}" type="slidenum">
              <a:rPr lang="zh-CN" altLang="en-US" smtClean="0"/>
              <a:t>‹#›</a:t>
            </a:fld>
            <a:endParaRPr lang="zh-CN" altLang="en-US"/>
          </a:p>
        </p:txBody>
      </p:sp>
    </p:spTree>
    <p:extLst>
      <p:ext uri="{BB962C8B-B14F-4D97-AF65-F5344CB8AC3E}">
        <p14:creationId xmlns:p14="http://schemas.microsoft.com/office/powerpoint/2010/main" val="3192895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596C5DF-5F85-4885-8BEF-994FA69916C8}" type="slidenum">
              <a:rPr lang="zh-CN" altLang="en-US" smtClean="0"/>
              <a:t>1</a:t>
            </a:fld>
            <a:endParaRPr lang="zh-CN" altLang="en-US"/>
          </a:p>
        </p:txBody>
      </p:sp>
    </p:spTree>
    <p:extLst>
      <p:ext uri="{BB962C8B-B14F-4D97-AF65-F5344CB8AC3E}">
        <p14:creationId xmlns:p14="http://schemas.microsoft.com/office/powerpoint/2010/main" val="3788809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D8F7D-593A-4778-ABE6-1A9ABD33EA8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23462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D8F7D-593A-4778-ABE6-1A9ABD33EA8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28836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D8F7D-593A-4778-ABE6-1A9ABD33EA8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52732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596C5DF-5F85-4885-8BEF-994FA69916C8}" type="slidenum">
              <a:rPr lang="zh-CN" altLang="en-US" smtClean="0"/>
              <a:t>13</a:t>
            </a:fld>
            <a:endParaRPr lang="zh-CN" altLang="en-US"/>
          </a:p>
        </p:txBody>
      </p:sp>
    </p:spTree>
    <p:extLst>
      <p:ext uri="{BB962C8B-B14F-4D97-AF65-F5344CB8AC3E}">
        <p14:creationId xmlns:p14="http://schemas.microsoft.com/office/powerpoint/2010/main" val="679004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D8F7D-593A-4778-ABE6-1A9ABD33EA8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08743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D8F7D-593A-4778-ABE6-1A9ABD33EA8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57075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D8F7D-593A-4778-ABE6-1A9ABD33EA8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59943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D8F7D-593A-4778-ABE6-1A9ABD33EA8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990695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596C5DF-5F85-4885-8BEF-994FA69916C8}" type="slidenum">
              <a:rPr lang="zh-CN" altLang="en-US" smtClean="0"/>
              <a:t>18</a:t>
            </a:fld>
            <a:endParaRPr lang="zh-CN" altLang="en-US"/>
          </a:p>
        </p:txBody>
      </p:sp>
    </p:spTree>
    <p:extLst>
      <p:ext uri="{BB962C8B-B14F-4D97-AF65-F5344CB8AC3E}">
        <p14:creationId xmlns:p14="http://schemas.microsoft.com/office/powerpoint/2010/main" val="679004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D8F7D-593A-4778-ABE6-1A9ABD33EA8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95668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596C5DF-5F85-4885-8BEF-994FA69916C8}" type="slidenum">
              <a:rPr lang="zh-CN" altLang="en-US" smtClean="0"/>
              <a:t>2</a:t>
            </a:fld>
            <a:endParaRPr lang="zh-CN" altLang="en-US"/>
          </a:p>
        </p:txBody>
      </p:sp>
    </p:spTree>
    <p:extLst>
      <p:ext uri="{BB962C8B-B14F-4D97-AF65-F5344CB8AC3E}">
        <p14:creationId xmlns:p14="http://schemas.microsoft.com/office/powerpoint/2010/main" val="158964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D8F7D-593A-4778-ABE6-1A9ABD33EA8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596162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D8F7D-593A-4778-ABE6-1A9ABD33EA8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73065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D8F7D-593A-4778-ABE6-1A9ABD33EA8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40832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596C5DF-5F85-4885-8BEF-994FA69916C8}" type="slidenum">
              <a:rPr lang="zh-CN" altLang="en-US" smtClean="0"/>
              <a:t>23</a:t>
            </a:fld>
            <a:endParaRPr lang="zh-CN" altLang="en-US"/>
          </a:p>
        </p:txBody>
      </p:sp>
    </p:spTree>
    <p:extLst>
      <p:ext uri="{BB962C8B-B14F-4D97-AF65-F5344CB8AC3E}">
        <p14:creationId xmlns:p14="http://schemas.microsoft.com/office/powerpoint/2010/main" val="37888093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24</a:t>
            </a:fld>
            <a:endParaRPr lang="zh-CN" altLang="en-US"/>
          </a:p>
        </p:txBody>
      </p:sp>
    </p:spTree>
    <p:extLst>
      <p:ext uri="{BB962C8B-B14F-4D97-AF65-F5344CB8AC3E}">
        <p14:creationId xmlns:p14="http://schemas.microsoft.com/office/powerpoint/2010/main" val="784388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596C5DF-5F85-4885-8BEF-994FA69916C8}" type="slidenum">
              <a:rPr lang="zh-CN" altLang="en-US" smtClean="0"/>
              <a:t>3</a:t>
            </a:fld>
            <a:endParaRPr lang="zh-CN" altLang="en-US"/>
          </a:p>
        </p:txBody>
      </p:sp>
    </p:spTree>
    <p:extLst>
      <p:ext uri="{BB962C8B-B14F-4D97-AF65-F5344CB8AC3E}">
        <p14:creationId xmlns:p14="http://schemas.microsoft.com/office/powerpoint/2010/main" val="679004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AD2B2E5-E7F8-41D8-B783-B8E48EFEF2D2}" type="slidenum">
              <a:rPr lang="zh-CN" altLang="en-US" smtClean="0"/>
              <a:t>4</a:t>
            </a:fld>
            <a:endParaRPr lang="zh-CN" altLang="en-US"/>
          </a:p>
        </p:txBody>
      </p:sp>
    </p:spTree>
    <p:extLst>
      <p:ext uri="{BB962C8B-B14F-4D97-AF65-F5344CB8AC3E}">
        <p14:creationId xmlns:p14="http://schemas.microsoft.com/office/powerpoint/2010/main" val="4227431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D8F7D-593A-4778-ABE6-1A9ABD33EA8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94680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D8F7D-593A-4778-ABE6-1A9ABD33EA8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42517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D8F7D-593A-4778-ABE6-1A9ABD33EA8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74597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596C5DF-5F85-4885-8BEF-994FA69916C8}" type="slidenum">
              <a:rPr lang="zh-CN" altLang="en-US" smtClean="0"/>
              <a:t>8</a:t>
            </a:fld>
            <a:endParaRPr lang="zh-CN" altLang="en-US"/>
          </a:p>
        </p:txBody>
      </p:sp>
    </p:spTree>
    <p:extLst>
      <p:ext uri="{BB962C8B-B14F-4D97-AF65-F5344CB8AC3E}">
        <p14:creationId xmlns:p14="http://schemas.microsoft.com/office/powerpoint/2010/main" val="679004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D8F7D-593A-4778-ABE6-1A9ABD33EA8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52674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377003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844703639"/>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150395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6774551"/>
      </p:ext>
    </p:extLst>
  </p:cSld>
  <p:clrMapOvr>
    <a:masterClrMapping/>
  </p:clrMapOvr>
  <mc:AlternateContent xmlns:mc="http://schemas.openxmlformats.org/markup-compatibility/2006" xmlns:p14="http://schemas.microsoft.com/office/powerpoint/2010/main">
    <mc:Choice Requires="p14">
      <p:transition spd="slow" p14:dur="1500" advClick="0" advTm="3000"/>
    </mc:Choice>
    <mc:Fallback xmlns="">
      <p:transition spd="slow" advClick="0" advTm="3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615005"/>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73" r:id="rId3"/>
    <p:sldLayoutId id="2147483674" r:id="rId4"/>
  </p:sldLayoutIdLst>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notesSlide" Target="../notesSlides/notesSlide19.xml"/><Relationship Id="rId3" Type="http://schemas.openxmlformats.org/officeDocument/2006/relationships/tags" Target="../tags/tag4.xml"/><Relationship Id="rId21" Type="http://schemas.openxmlformats.org/officeDocument/2006/relationships/tags" Target="../tags/tag22.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slideLayout" Target="../slideLayouts/slideLayout2.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7">
            <a:extLst>
              <a:ext uri="{FF2B5EF4-FFF2-40B4-BE49-F238E27FC236}">
                <a16:creationId xmlns:a16="http://schemas.microsoft.com/office/drawing/2014/main" id="{67FAD96E-A9DA-4EF1-BF8E-AEE473D1F58F}"/>
              </a:ext>
            </a:extLst>
          </p:cNvPr>
          <p:cNvSpPr txBox="1"/>
          <p:nvPr/>
        </p:nvSpPr>
        <p:spPr>
          <a:xfrm flipH="1">
            <a:off x="1474902" y="5531282"/>
            <a:ext cx="3865494" cy="461665"/>
          </a:xfrm>
          <a:prstGeom prst="rect">
            <a:avLst/>
          </a:prstGeom>
          <a:solidFill>
            <a:schemeClr val="accent2"/>
          </a:solidFill>
        </p:spPr>
        <p:txBody>
          <a:bodyPr wrap="square" rtlCol="0" anchor="t">
            <a:spAutoFit/>
          </a:bodyPr>
          <a:lstStyle/>
          <a:p>
            <a:endParaRPr lang="zh-CN" altLang="en-US" sz="24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1" name="任意多边形: 形状 10">
            <a:extLst>
              <a:ext uri="{FF2B5EF4-FFF2-40B4-BE49-F238E27FC236}">
                <a16:creationId xmlns:a16="http://schemas.microsoft.com/office/drawing/2014/main" id="{B9E1261E-F972-4E39-8346-CA8C100E7704}"/>
              </a:ext>
            </a:extLst>
          </p:cNvPr>
          <p:cNvSpPr/>
          <p:nvPr/>
        </p:nvSpPr>
        <p:spPr>
          <a:xfrm flipH="1">
            <a:off x="4739201" y="-23150"/>
            <a:ext cx="7452799" cy="4136797"/>
          </a:xfrm>
          <a:custGeom>
            <a:avLst/>
            <a:gdLst>
              <a:gd name="connsiteX0" fmla="*/ 0 w 7334334"/>
              <a:gd name="connsiteY0" fmla="*/ 0 h 4390777"/>
              <a:gd name="connsiteX1" fmla="*/ 7334334 w 7334334"/>
              <a:gd name="connsiteY1" fmla="*/ 0 h 4390777"/>
              <a:gd name="connsiteX2" fmla="*/ 3037195 w 7334334"/>
              <a:gd name="connsiteY2" fmla="*/ 4297139 h 4390777"/>
              <a:gd name="connsiteX3" fmla="*/ 2585072 w 7334334"/>
              <a:gd name="connsiteY3" fmla="*/ 4297139 h 4390777"/>
              <a:gd name="connsiteX4" fmla="*/ 0 w 7334334"/>
              <a:gd name="connsiteY4" fmla="*/ 1712068 h 4390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4334" h="4390777">
                <a:moveTo>
                  <a:pt x="0" y="0"/>
                </a:moveTo>
                <a:lnTo>
                  <a:pt x="7334334" y="0"/>
                </a:lnTo>
                <a:lnTo>
                  <a:pt x="3037195" y="4297139"/>
                </a:lnTo>
                <a:cubicBezTo>
                  <a:pt x="2912345" y="4421990"/>
                  <a:pt x="2709922" y="4421990"/>
                  <a:pt x="2585072" y="4297139"/>
                </a:cubicBezTo>
                <a:lnTo>
                  <a:pt x="0" y="1712068"/>
                </a:lnTo>
                <a:close/>
              </a:path>
            </a:pathLst>
          </a:custGeom>
          <a:blipFill dpi="0" rotWithShape="1">
            <a:blip r:embed="rId3"/>
            <a:srcRect/>
            <a:stretch>
              <a:fillRect b="-1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12" name="组合 11">
            <a:extLst>
              <a:ext uri="{FF2B5EF4-FFF2-40B4-BE49-F238E27FC236}">
                <a16:creationId xmlns:a16="http://schemas.microsoft.com/office/drawing/2014/main" id="{B40C18CE-B256-477F-8412-0195B4C1C4A5}"/>
              </a:ext>
            </a:extLst>
          </p:cNvPr>
          <p:cNvGrpSpPr/>
          <p:nvPr/>
        </p:nvGrpSpPr>
        <p:grpSpPr>
          <a:xfrm rot="10800000">
            <a:off x="-1313882" y="1369286"/>
            <a:ext cx="2108557" cy="1422240"/>
            <a:chOff x="10801918" y="1369286"/>
            <a:chExt cx="2108557" cy="1422240"/>
          </a:xfrm>
        </p:grpSpPr>
        <p:sp>
          <p:nvSpPr>
            <p:cNvPr id="2" name="任意多边形: 形状 1">
              <a:extLst>
                <a:ext uri="{FF2B5EF4-FFF2-40B4-BE49-F238E27FC236}">
                  <a16:creationId xmlns:a16="http://schemas.microsoft.com/office/drawing/2014/main" id="{30CE5292-4347-4F31-BBD9-732C0156DB83}"/>
                </a:ext>
              </a:extLst>
            </p:cNvPr>
            <p:cNvSpPr/>
            <p:nvPr/>
          </p:nvSpPr>
          <p:spPr>
            <a:xfrm rot="13552351">
              <a:off x="10803056" y="1447189"/>
              <a:ext cx="1343199" cy="1345476"/>
            </a:xfrm>
            <a:custGeom>
              <a:avLst/>
              <a:gdLst>
                <a:gd name="connsiteX0" fmla="*/ 2449798 w 2546376"/>
                <a:gd name="connsiteY0" fmla="*/ 2454108 h 2550693"/>
                <a:gd name="connsiteX1" fmla="*/ 2489797 w 2546376"/>
                <a:gd name="connsiteY1" fmla="*/ 2437544 h 2550693"/>
                <a:gd name="connsiteX2" fmla="*/ 2546375 w 2546376"/>
                <a:gd name="connsiteY2" fmla="*/ 2494122 h 2550693"/>
                <a:gd name="connsiteX3" fmla="*/ 2489804 w 2546376"/>
                <a:gd name="connsiteY3" fmla="*/ 2550693 h 2550693"/>
                <a:gd name="connsiteX4" fmla="*/ 2433226 w 2546376"/>
                <a:gd name="connsiteY4" fmla="*/ 2494115 h 2550693"/>
                <a:gd name="connsiteX5" fmla="*/ 2449798 w 2546376"/>
                <a:gd name="connsiteY5" fmla="*/ 2454108 h 2550693"/>
                <a:gd name="connsiteX6" fmla="*/ 2449791 w 2546376"/>
                <a:gd name="connsiteY6" fmla="*/ 2280012 h 2550693"/>
                <a:gd name="connsiteX7" fmla="*/ 2489798 w 2546376"/>
                <a:gd name="connsiteY7" fmla="*/ 2263441 h 2550693"/>
                <a:gd name="connsiteX8" fmla="*/ 2546376 w 2546376"/>
                <a:gd name="connsiteY8" fmla="*/ 2320019 h 2550693"/>
                <a:gd name="connsiteX9" fmla="*/ 2489798 w 2546376"/>
                <a:gd name="connsiteY9" fmla="*/ 2376597 h 2550693"/>
                <a:gd name="connsiteX10" fmla="*/ 2433220 w 2546376"/>
                <a:gd name="connsiteY10" fmla="*/ 2320019 h 2550693"/>
                <a:gd name="connsiteX11" fmla="*/ 2449791 w 2546376"/>
                <a:gd name="connsiteY11" fmla="*/ 2280012 h 2550693"/>
                <a:gd name="connsiteX12" fmla="*/ 2262622 w 2546376"/>
                <a:gd name="connsiteY12" fmla="*/ 2454108 h 2550693"/>
                <a:gd name="connsiteX13" fmla="*/ 2302629 w 2546376"/>
                <a:gd name="connsiteY13" fmla="*/ 2437537 h 2550693"/>
                <a:gd name="connsiteX14" fmla="*/ 2359207 w 2546376"/>
                <a:gd name="connsiteY14" fmla="*/ 2494115 h 2550693"/>
                <a:gd name="connsiteX15" fmla="*/ 2302629 w 2546376"/>
                <a:gd name="connsiteY15" fmla="*/ 2550693 h 2550693"/>
                <a:gd name="connsiteX16" fmla="*/ 2246051 w 2546376"/>
                <a:gd name="connsiteY16" fmla="*/ 2494115 h 2550693"/>
                <a:gd name="connsiteX17" fmla="*/ 2262622 w 2546376"/>
                <a:gd name="connsiteY17" fmla="*/ 2454108 h 2550693"/>
                <a:gd name="connsiteX18" fmla="*/ 2449791 w 2546376"/>
                <a:gd name="connsiteY18" fmla="*/ 2105902 h 2550693"/>
                <a:gd name="connsiteX19" fmla="*/ 2489798 w 2546376"/>
                <a:gd name="connsiteY19" fmla="*/ 2089330 h 2550693"/>
                <a:gd name="connsiteX20" fmla="*/ 2546376 w 2546376"/>
                <a:gd name="connsiteY20" fmla="*/ 2145908 h 2550693"/>
                <a:gd name="connsiteX21" fmla="*/ 2489798 w 2546376"/>
                <a:gd name="connsiteY21" fmla="*/ 2202486 h 2550693"/>
                <a:gd name="connsiteX22" fmla="*/ 2433220 w 2546376"/>
                <a:gd name="connsiteY22" fmla="*/ 2145908 h 2550693"/>
                <a:gd name="connsiteX23" fmla="*/ 2449791 w 2546376"/>
                <a:gd name="connsiteY23" fmla="*/ 2105902 h 2550693"/>
                <a:gd name="connsiteX24" fmla="*/ 2262623 w 2546376"/>
                <a:gd name="connsiteY24" fmla="*/ 2280006 h 2550693"/>
                <a:gd name="connsiteX25" fmla="*/ 2302622 w 2546376"/>
                <a:gd name="connsiteY25" fmla="*/ 2263441 h 2550693"/>
                <a:gd name="connsiteX26" fmla="*/ 2359200 w 2546376"/>
                <a:gd name="connsiteY26" fmla="*/ 2320019 h 2550693"/>
                <a:gd name="connsiteX27" fmla="*/ 2302629 w 2546376"/>
                <a:gd name="connsiteY27" fmla="*/ 2376590 h 2550693"/>
                <a:gd name="connsiteX28" fmla="*/ 2246051 w 2546376"/>
                <a:gd name="connsiteY28" fmla="*/ 2320012 h 2550693"/>
                <a:gd name="connsiteX29" fmla="*/ 2262623 w 2546376"/>
                <a:gd name="connsiteY29" fmla="*/ 2280006 h 2550693"/>
                <a:gd name="connsiteX30" fmla="*/ 2075453 w 2546376"/>
                <a:gd name="connsiteY30" fmla="*/ 2454108 h 2550693"/>
                <a:gd name="connsiteX31" fmla="*/ 2115459 w 2546376"/>
                <a:gd name="connsiteY31" fmla="*/ 2437537 h 2550693"/>
                <a:gd name="connsiteX32" fmla="*/ 2172037 w 2546376"/>
                <a:gd name="connsiteY32" fmla="*/ 2494115 h 2550693"/>
                <a:gd name="connsiteX33" fmla="*/ 2115459 w 2546376"/>
                <a:gd name="connsiteY33" fmla="*/ 2550693 h 2550693"/>
                <a:gd name="connsiteX34" fmla="*/ 2093436 w 2546376"/>
                <a:gd name="connsiteY34" fmla="*/ 2546247 h 2550693"/>
                <a:gd name="connsiteX35" fmla="*/ 2075739 w 2546376"/>
                <a:gd name="connsiteY35" fmla="*/ 2534315 h 2550693"/>
                <a:gd name="connsiteX36" fmla="*/ 2075259 w 2546376"/>
                <a:gd name="connsiteY36" fmla="*/ 2533835 h 2550693"/>
                <a:gd name="connsiteX37" fmla="*/ 2063327 w 2546376"/>
                <a:gd name="connsiteY37" fmla="*/ 2516138 h 2550693"/>
                <a:gd name="connsiteX38" fmla="*/ 2058881 w 2546376"/>
                <a:gd name="connsiteY38" fmla="*/ 2494115 h 2550693"/>
                <a:gd name="connsiteX39" fmla="*/ 2075453 w 2546376"/>
                <a:gd name="connsiteY39" fmla="*/ 2454108 h 2550693"/>
                <a:gd name="connsiteX40" fmla="*/ 2449791 w 2546376"/>
                <a:gd name="connsiteY40" fmla="*/ 1931791 h 2550693"/>
                <a:gd name="connsiteX41" fmla="*/ 2489798 w 2546376"/>
                <a:gd name="connsiteY41" fmla="*/ 1915219 h 2550693"/>
                <a:gd name="connsiteX42" fmla="*/ 2546376 w 2546376"/>
                <a:gd name="connsiteY42" fmla="*/ 1971797 h 2550693"/>
                <a:gd name="connsiteX43" fmla="*/ 2489798 w 2546376"/>
                <a:gd name="connsiteY43" fmla="*/ 2028375 h 2550693"/>
                <a:gd name="connsiteX44" fmla="*/ 2433220 w 2546376"/>
                <a:gd name="connsiteY44" fmla="*/ 1971797 h 2550693"/>
                <a:gd name="connsiteX45" fmla="*/ 2449791 w 2546376"/>
                <a:gd name="connsiteY45" fmla="*/ 1931791 h 2550693"/>
                <a:gd name="connsiteX46" fmla="*/ 2262615 w 2546376"/>
                <a:gd name="connsiteY46" fmla="*/ 2105901 h 2550693"/>
                <a:gd name="connsiteX47" fmla="*/ 2302622 w 2546376"/>
                <a:gd name="connsiteY47" fmla="*/ 2089330 h 2550693"/>
                <a:gd name="connsiteX48" fmla="*/ 2359200 w 2546376"/>
                <a:gd name="connsiteY48" fmla="*/ 2145908 h 2550693"/>
                <a:gd name="connsiteX49" fmla="*/ 2302622 w 2546376"/>
                <a:gd name="connsiteY49" fmla="*/ 2202486 h 2550693"/>
                <a:gd name="connsiteX50" fmla="*/ 2246044 w 2546376"/>
                <a:gd name="connsiteY50" fmla="*/ 2145908 h 2550693"/>
                <a:gd name="connsiteX51" fmla="*/ 2262615 w 2546376"/>
                <a:gd name="connsiteY51" fmla="*/ 2105901 h 2550693"/>
                <a:gd name="connsiteX52" fmla="*/ 2075453 w 2546376"/>
                <a:gd name="connsiteY52" fmla="*/ 2280005 h 2550693"/>
                <a:gd name="connsiteX53" fmla="*/ 2115459 w 2546376"/>
                <a:gd name="connsiteY53" fmla="*/ 2263434 h 2550693"/>
                <a:gd name="connsiteX54" fmla="*/ 2172038 w 2546376"/>
                <a:gd name="connsiteY54" fmla="*/ 2320012 h 2550693"/>
                <a:gd name="connsiteX55" fmla="*/ 2115460 w 2546376"/>
                <a:gd name="connsiteY55" fmla="*/ 2376590 h 2550693"/>
                <a:gd name="connsiteX56" fmla="*/ 2058881 w 2546376"/>
                <a:gd name="connsiteY56" fmla="*/ 2320012 h 2550693"/>
                <a:gd name="connsiteX57" fmla="*/ 2075453 w 2546376"/>
                <a:gd name="connsiteY57" fmla="*/ 2280005 h 2550693"/>
                <a:gd name="connsiteX58" fmla="*/ 2449791 w 2546376"/>
                <a:gd name="connsiteY58" fmla="*/ 1757680 h 2550693"/>
                <a:gd name="connsiteX59" fmla="*/ 2489798 w 2546376"/>
                <a:gd name="connsiteY59" fmla="*/ 1741108 h 2550693"/>
                <a:gd name="connsiteX60" fmla="*/ 2546376 w 2546376"/>
                <a:gd name="connsiteY60" fmla="*/ 1797686 h 2550693"/>
                <a:gd name="connsiteX61" fmla="*/ 2489798 w 2546376"/>
                <a:gd name="connsiteY61" fmla="*/ 1854264 h 2550693"/>
                <a:gd name="connsiteX62" fmla="*/ 2433220 w 2546376"/>
                <a:gd name="connsiteY62" fmla="*/ 1797686 h 2550693"/>
                <a:gd name="connsiteX63" fmla="*/ 2449791 w 2546376"/>
                <a:gd name="connsiteY63" fmla="*/ 1757680 h 2550693"/>
                <a:gd name="connsiteX64" fmla="*/ 2262616 w 2546376"/>
                <a:gd name="connsiteY64" fmla="*/ 1931791 h 2550693"/>
                <a:gd name="connsiteX65" fmla="*/ 2302622 w 2546376"/>
                <a:gd name="connsiteY65" fmla="*/ 1915219 h 2550693"/>
                <a:gd name="connsiteX66" fmla="*/ 2359200 w 2546376"/>
                <a:gd name="connsiteY66" fmla="*/ 1971797 h 2550693"/>
                <a:gd name="connsiteX67" fmla="*/ 2302622 w 2546376"/>
                <a:gd name="connsiteY67" fmla="*/ 2028375 h 2550693"/>
                <a:gd name="connsiteX68" fmla="*/ 2246044 w 2546376"/>
                <a:gd name="connsiteY68" fmla="*/ 1971797 h 2550693"/>
                <a:gd name="connsiteX69" fmla="*/ 2262616 w 2546376"/>
                <a:gd name="connsiteY69" fmla="*/ 1931791 h 2550693"/>
                <a:gd name="connsiteX70" fmla="*/ 2075452 w 2546376"/>
                <a:gd name="connsiteY70" fmla="*/ 2105895 h 2550693"/>
                <a:gd name="connsiteX71" fmla="*/ 2115453 w 2546376"/>
                <a:gd name="connsiteY71" fmla="*/ 2089330 h 2550693"/>
                <a:gd name="connsiteX72" fmla="*/ 2172031 w 2546376"/>
                <a:gd name="connsiteY72" fmla="*/ 2145908 h 2550693"/>
                <a:gd name="connsiteX73" fmla="*/ 2115459 w 2546376"/>
                <a:gd name="connsiteY73" fmla="*/ 2202480 h 2550693"/>
                <a:gd name="connsiteX74" fmla="*/ 2058881 w 2546376"/>
                <a:gd name="connsiteY74" fmla="*/ 2145902 h 2550693"/>
                <a:gd name="connsiteX75" fmla="*/ 2075452 w 2546376"/>
                <a:gd name="connsiteY75" fmla="*/ 2105895 h 2550693"/>
                <a:gd name="connsiteX76" fmla="*/ 1888282 w 2546376"/>
                <a:gd name="connsiteY76" fmla="*/ 2280006 h 2550693"/>
                <a:gd name="connsiteX77" fmla="*/ 1928289 w 2546376"/>
                <a:gd name="connsiteY77" fmla="*/ 2263435 h 2550693"/>
                <a:gd name="connsiteX78" fmla="*/ 1984867 w 2546376"/>
                <a:gd name="connsiteY78" fmla="*/ 2320013 h 2550693"/>
                <a:gd name="connsiteX79" fmla="*/ 1928289 w 2546376"/>
                <a:gd name="connsiteY79" fmla="*/ 2376591 h 2550693"/>
                <a:gd name="connsiteX80" fmla="*/ 1915416 w 2546376"/>
                <a:gd name="connsiteY80" fmla="*/ 2373992 h 2550693"/>
                <a:gd name="connsiteX81" fmla="*/ 1874310 w 2546376"/>
                <a:gd name="connsiteY81" fmla="*/ 2332886 h 2550693"/>
                <a:gd name="connsiteX82" fmla="*/ 1871711 w 2546376"/>
                <a:gd name="connsiteY82" fmla="*/ 2320013 h 2550693"/>
                <a:gd name="connsiteX83" fmla="*/ 1888282 w 2546376"/>
                <a:gd name="connsiteY83" fmla="*/ 2280006 h 2550693"/>
                <a:gd name="connsiteX84" fmla="*/ 2449790 w 2546376"/>
                <a:gd name="connsiteY84" fmla="*/ 1583569 h 2550693"/>
                <a:gd name="connsiteX85" fmla="*/ 2489797 w 2546376"/>
                <a:gd name="connsiteY85" fmla="*/ 1566998 h 2550693"/>
                <a:gd name="connsiteX86" fmla="*/ 2546375 w 2546376"/>
                <a:gd name="connsiteY86" fmla="*/ 1623576 h 2550693"/>
                <a:gd name="connsiteX87" fmla="*/ 2489797 w 2546376"/>
                <a:gd name="connsiteY87" fmla="*/ 1680154 h 2550693"/>
                <a:gd name="connsiteX88" fmla="*/ 2433219 w 2546376"/>
                <a:gd name="connsiteY88" fmla="*/ 1623576 h 2550693"/>
                <a:gd name="connsiteX89" fmla="*/ 2449790 w 2546376"/>
                <a:gd name="connsiteY89" fmla="*/ 1583569 h 2550693"/>
                <a:gd name="connsiteX90" fmla="*/ 2262615 w 2546376"/>
                <a:gd name="connsiteY90" fmla="*/ 1757679 h 2550693"/>
                <a:gd name="connsiteX91" fmla="*/ 2302622 w 2546376"/>
                <a:gd name="connsiteY91" fmla="*/ 1741108 h 2550693"/>
                <a:gd name="connsiteX92" fmla="*/ 2359200 w 2546376"/>
                <a:gd name="connsiteY92" fmla="*/ 1797686 h 2550693"/>
                <a:gd name="connsiteX93" fmla="*/ 2302622 w 2546376"/>
                <a:gd name="connsiteY93" fmla="*/ 1854264 h 2550693"/>
                <a:gd name="connsiteX94" fmla="*/ 2246044 w 2546376"/>
                <a:gd name="connsiteY94" fmla="*/ 1797686 h 2550693"/>
                <a:gd name="connsiteX95" fmla="*/ 2262615 w 2546376"/>
                <a:gd name="connsiteY95" fmla="*/ 1757679 h 2550693"/>
                <a:gd name="connsiteX96" fmla="*/ 2075446 w 2546376"/>
                <a:gd name="connsiteY96" fmla="*/ 1931790 h 2550693"/>
                <a:gd name="connsiteX97" fmla="*/ 2115453 w 2546376"/>
                <a:gd name="connsiteY97" fmla="*/ 1915219 h 2550693"/>
                <a:gd name="connsiteX98" fmla="*/ 2172031 w 2546376"/>
                <a:gd name="connsiteY98" fmla="*/ 1971797 h 2550693"/>
                <a:gd name="connsiteX99" fmla="*/ 2115453 w 2546376"/>
                <a:gd name="connsiteY99" fmla="*/ 2028375 h 2550693"/>
                <a:gd name="connsiteX100" fmla="*/ 2058875 w 2546376"/>
                <a:gd name="connsiteY100" fmla="*/ 1971797 h 2550693"/>
                <a:gd name="connsiteX101" fmla="*/ 2075446 w 2546376"/>
                <a:gd name="connsiteY101" fmla="*/ 1931790 h 2550693"/>
                <a:gd name="connsiteX102" fmla="*/ 1888282 w 2546376"/>
                <a:gd name="connsiteY102" fmla="*/ 2105896 h 2550693"/>
                <a:gd name="connsiteX103" fmla="*/ 1928288 w 2546376"/>
                <a:gd name="connsiteY103" fmla="*/ 2089324 h 2550693"/>
                <a:gd name="connsiteX104" fmla="*/ 1984867 w 2546376"/>
                <a:gd name="connsiteY104" fmla="*/ 2145902 h 2550693"/>
                <a:gd name="connsiteX105" fmla="*/ 1928289 w 2546376"/>
                <a:gd name="connsiteY105" fmla="*/ 2202480 h 2550693"/>
                <a:gd name="connsiteX106" fmla="*/ 1871710 w 2546376"/>
                <a:gd name="connsiteY106" fmla="*/ 2145902 h 2550693"/>
                <a:gd name="connsiteX107" fmla="*/ 1888282 w 2546376"/>
                <a:gd name="connsiteY107" fmla="*/ 2105896 h 2550693"/>
                <a:gd name="connsiteX108" fmla="*/ 2449791 w 2546376"/>
                <a:gd name="connsiteY108" fmla="*/ 1409459 h 2550693"/>
                <a:gd name="connsiteX109" fmla="*/ 2489797 w 2546376"/>
                <a:gd name="connsiteY109" fmla="*/ 1392887 h 2550693"/>
                <a:gd name="connsiteX110" fmla="*/ 2546375 w 2546376"/>
                <a:gd name="connsiteY110" fmla="*/ 1449465 h 2550693"/>
                <a:gd name="connsiteX111" fmla="*/ 2489797 w 2546376"/>
                <a:gd name="connsiteY111" fmla="*/ 1506043 h 2550693"/>
                <a:gd name="connsiteX112" fmla="*/ 2433219 w 2546376"/>
                <a:gd name="connsiteY112" fmla="*/ 1449465 h 2550693"/>
                <a:gd name="connsiteX113" fmla="*/ 2449791 w 2546376"/>
                <a:gd name="connsiteY113" fmla="*/ 1409459 h 2550693"/>
                <a:gd name="connsiteX114" fmla="*/ 2262615 w 2546376"/>
                <a:gd name="connsiteY114" fmla="*/ 1583569 h 2550693"/>
                <a:gd name="connsiteX115" fmla="*/ 2302622 w 2546376"/>
                <a:gd name="connsiteY115" fmla="*/ 1566998 h 2550693"/>
                <a:gd name="connsiteX116" fmla="*/ 2359200 w 2546376"/>
                <a:gd name="connsiteY116" fmla="*/ 1623576 h 2550693"/>
                <a:gd name="connsiteX117" fmla="*/ 2302622 w 2546376"/>
                <a:gd name="connsiteY117" fmla="*/ 1680154 h 2550693"/>
                <a:gd name="connsiteX118" fmla="*/ 2246044 w 2546376"/>
                <a:gd name="connsiteY118" fmla="*/ 1623576 h 2550693"/>
                <a:gd name="connsiteX119" fmla="*/ 2262615 w 2546376"/>
                <a:gd name="connsiteY119" fmla="*/ 1583569 h 2550693"/>
                <a:gd name="connsiteX120" fmla="*/ 2075446 w 2546376"/>
                <a:gd name="connsiteY120" fmla="*/ 1757680 h 2550693"/>
                <a:gd name="connsiteX121" fmla="*/ 2115453 w 2546376"/>
                <a:gd name="connsiteY121" fmla="*/ 1741108 h 2550693"/>
                <a:gd name="connsiteX122" fmla="*/ 2172031 w 2546376"/>
                <a:gd name="connsiteY122" fmla="*/ 1797686 h 2550693"/>
                <a:gd name="connsiteX123" fmla="*/ 2115453 w 2546376"/>
                <a:gd name="connsiteY123" fmla="*/ 1854264 h 2550693"/>
                <a:gd name="connsiteX124" fmla="*/ 2058875 w 2546376"/>
                <a:gd name="connsiteY124" fmla="*/ 1797686 h 2550693"/>
                <a:gd name="connsiteX125" fmla="*/ 2075446 w 2546376"/>
                <a:gd name="connsiteY125" fmla="*/ 1757680 h 2550693"/>
                <a:gd name="connsiteX126" fmla="*/ 1888281 w 2546376"/>
                <a:gd name="connsiteY126" fmla="*/ 1931786 h 2550693"/>
                <a:gd name="connsiteX127" fmla="*/ 1928282 w 2546376"/>
                <a:gd name="connsiteY127" fmla="*/ 1915220 h 2550693"/>
                <a:gd name="connsiteX128" fmla="*/ 1984860 w 2546376"/>
                <a:gd name="connsiteY128" fmla="*/ 1971798 h 2550693"/>
                <a:gd name="connsiteX129" fmla="*/ 1928288 w 2546376"/>
                <a:gd name="connsiteY129" fmla="*/ 2028370 h 2550693"/>
                <a:gd name="connsiteX130" fmla="*/ 1871710 w 2546376"/>
                <a:gd name="connsiteY130" fmla="*/ 1971792 h 2550693"/>
                <a:gd name="connsiteX131" fmla="*/ 1888281 w 2546376"/>
                <a:gd name="connsiteY131" fmla="*/ 1931786 h 2550693"/>
                <a:gd name="connsiteX132" fmla="*/ 1701111 w 2546376"/>
                <a:gd name="connsiteY132" fmla="*/ 2105895 h 2550693"/>
                <a:gd name="connsiteX133" fmla="*/ 1741118 w 2546376"/>
                <a:gd name="connsiteY133" fmla="*/ 2089324 h 2550693"/>
                <a:gd name="connsiteX134" fmla="*/ 1797696 w 2546376"/>
                <a:gd name="connsiteY134" fmla="*/ 2145902 h 2550693"/>
                <a:gd name="connsiteX135" fmla="*/ 1763141 w 2546376"/>
                <a:gd name="connsiteY135" fmla="*/ 2198034 h 2550693"/>
                <a:gd name="connsiteX136" fmla="*/ 1743436 w 2546376"/>
                <a:gd name="connsiteY136" fmla="*/ 2202012 h 2550693"/>
                <a:gd name="connsiteX137" fmla="*/ 1685008 w 2546376"/>
                <a:gd name="connsiteY137" fmla="*/ 2143584 h 2550693"/>
                <a:gd name="connsiteX138" fmla="*/ 1688986 w 2546376"/>
                <a:gd name="connsiteY138" fmla="*/ 2123879 h 2550693"/>
                <a:gd name="connsiteX139" fmla="*/ 1701111 w 2546376"/>
                <a:gd name="connsiteY139" fmla="*/ 2105895 h 2550693"/>
                <a:gd name="connsiteX140" fmla="*/ 2449791 w 2546376"/>
                <a:gd name="connsiteY140" fmla="*/ 1235348 h 2550693"/>
                <a:gd name="connsiteX141" fmla="*/ 2489797 w 2546376"/>
                <a:gd name="connsiteY141" fmla="*/ 1218776 h 2550693"/>
                <a:gd name="connsiteX142" fmla="*/ 2546375 w 2546376"/>
                <a:gd name="connsiteY142" fmla="*/ 1275354 h 2550693"/>
                <a:gd name="connsiteX143" fmla="*/ 2489797 w 2546376"/>
                <a:gd name="connsiteY143" fmla="*/ 1331932 h 2550693"/>
                <a:gd name="connsiteX144" fmla="*/ 2433219 w 2546376"/>
                <a:gd name="connsiteY144" fmla="*/ 1275354 h 2550693"/>
                <a:gd name="connsiteX145" fmla="*/ 2449791 w 2546376"/>
                <a:gd name="connsiteY145" fmla="*/ 1235348 h 2550693"/>
                <a:gd name="connsiteX146" fmla="*/ 2262615 w 2546376"/>
                <a:gd name="connsiteY146" fmla="*/ 1409458 h 2550693"/>
                <a:gd name="connsiteX147" fmla="*/ 2302622 w 2546376"/>
                <a:gd name="connsiteY147" fmla="*/ 1392887 h 2550693"/>
                <a:gd name="connsiteX148" fmla="*/ 2359200 w 2546376"/>
                <a:gd name="connsiteY148" fmla="*/ 1449465 h 2550693"/>
                <a:gd name="connsiteX149" fmla="*/ 2302622 w 2546376"/>
                <a:gd name="connsiteY149" fmla="*/ 1506043 h 2550693"/>
                <a:gd name="connsiteX150" fmla="*/ 2246044 w 2546376"/>
                <a:gd name="connsiteY150" fmla="*/ 1449465 h 2550693"/>
                <a:gd name="connsiteX151" fmla="*/ 2262615 w 2546376"/>
                <a:gd name="connsiteY151" fmla="*/ 1409458 h 2550693"/>
                <a:gd name="connsiteX152" fmla="*/ 2075445 w 2546376"/>
                <a:gd name="connsiteY152" fmla="*/ 1583569 h 2550693"/>
                <a:gd name="connsiteX153" fmla="*/ 2115452 w 2546376"/>
                <a:gd name="connsiteY153" fmla="*/ 1566998 h 2550693"/>
                <a:gd name="connsiteX154" fmla="*/ 2172030 w 2546376"/>
                <a:gd name="connsiteY154" fmla="*/ 1623576 h 2550693"/>
                <a:gd name="connsiteX155" fmla="*/ 2115452 w 2546376"/>
                <a:gd name="connsiteY155" fmla="*/ 1680154 h 2550693"/>
                <a:gd name="connsiteX156" fmla="*/ 2058874 w 2546376"/>
                <a:gd name="connsiteY156" fmla="*/ 1623576 h 2550693"/>
                <a:gd name="connsiteX157" fmla="*/ 2075445 w 2546376"/>
                <a:gd name="connsiteY157" fmla="*/ 1583569 h 2550693"/>
                <a:gd name="connsiteX158" fmla="*/ 1888275 w 2546376"/>
                <a:gd name="connsiteY158" fmla="*/ 1757680 h 2550693"/>
                <a:gd name="connsiteX159" fmla="*/ 1928282 w 2546376"/>
                <a:gd name="connsiteY159" fmla="*/ 1741109 h 2550693"/>
                <a:gd name="connsiteX160" fmla="*/ 1984860 w 2546376"/>
                <a:gd name="connsiteY160" fmla="*/ 1797687 h 2550693"/>
                <a:gd name="connsiteX161" fmla="*/ 1928282 w 2546376"/>
                <a:gd name="connsiteY161" fmla="*/ 1854265 h 2550693"/>
                <a:gd name="connsiteX162" fmla="*/ 1871704 w 2546376"/>
                <a:gd name="connsiteY162" fmla="*/ 1797687 h 2550693"/>
                <a:gd name="connsiteX163" fmla="*/ 1888275 w 2546376"/>
                <a:gd name="connsiteY163" fmla="*/ 1757680 h 2550693"/>
                <a:gd name="connsiteX164" fmla="*/ 1701111 w 2546376"/>
                <a:gd name="connsiteY164" fmla="*/ 1931785 h 2550693"/>
                <a:gd name="connsiteX165" fmla="*/ 1741118 w 2546376"/>
                <a:gd name="connsiteY165" fmla="*/ 1915213 h 2550693"/>
                <a:gd name="connsiteX166" fmla="*/ 1797696 w 2546376"/>
                <a:gd name="connsiteY166" fmla="*/ 1971791 h 2550693"/>
                <a:gd name="connsiteX167" fmla="*/ 1741118 w 2546376"/>
                <a:gd name="connsiteY167" fmla="*/ 2028369 h 2550693"/>
                <a:gd name="connsiteX168" fmla="*/ 1684540 w 2546376"/>
                <a:gd name="connsiteY168" fmla="*/ 1971791 h 2550693"/>
                <a:gd name="connsiteX169" fmla="*/ 1701111 w 2546376"/>
                <a:gd name="connsiteY169" fmla="*/ 1931785 h 2550693"/>
                <a:gd name="connsiteX170" fmla="*/ 2449791 w 2546376"/>
                <a:gd name="connsiteY170" fmla="*/ 1061237 h 2550693"/>
                <a:gd name="connsiteX171" fmla="*/ 2489797 w 2546376"/>
                <a:gd name="connsiteY171" fmla="*/ 1044665 h 2550693"/>
                <a:gd name="connsiteX172" fmla="*/ 2546375 w 2546376"/>
                <a:gd name="connsiteY172" fmla="*/ 1101244 h 2550693"/>
                <a:gd name="connsiteX173" fmla="*/ 2489797 w 2546376"/>
                <a:gd name="connsiteY173" fmla="*/ 1157821 h 2550693"/>
                <a:gd name="connsiteX174" fmla="*/ 2433219 w 2546376"/>
                <a:gd name="connsiteY174" fmla="*/ 1101243 h 2550693"/>
                <a:gd name="connsiteX175" fmla="*/ 2449791 w 2546376"/>
                <a:gd name="connsiteY175" fmla="*/ 1061237 h 2550693"/>
                <a:gd name="connsiteX176" fmla="*/ 2262615 w 2546376"/>
                <a:gd name="connsiteY176" fmla="*/ 1235348 h 2550693"/>
                <a:gd name="connsiteX177" fmla="*/ 2302622 w 2546376"/>
                <a:gd name="connsiteY177" fmla="*/ 1218776 h 2550693"/>
                <a:gd name="connsiteX178" fmla="*/ 2359200 w 2546376"/>
                <a:gd name="connsiteY178" fmla="*/ 1275354 h 2550693"/>
                <a:gd name="connsiteX179" fmla="*/ 2302622 w 2546376"/>
                <a:gd name="connsiteY179" fmla="*/ 1331932 h 2550693"/>
                <a:gd name="connsiteX180" fmla="*/ 2246044 w 2546376"/>
                <a:gd name="connsiteY180" fmla="*/ 1275354 h 2550693"/>
                <a:gd name="connsiteX181" fmla="*/ 2262615 w 2546376"/>
                <a:gd name="connsiteY181" fmla="*/ 1235348 h 2550693"/>
                <a:gd name="connsiteX182" fmla="*/ 2075445 w 2546376"/>
                <a:gd name="connsiteY182" fmla="*/ 1409458 h 2550693"/>
                <a:gd name="connsiteX183" fmla="*/ 2115452 w 2546376"/>
                <a:gd name="connsiteY183" fmla="*/ 1392887 h 2550693"/>
                <a:gd name="connsiteX184" fmla="*/ 2172030 w 2546376"/>
                <a:gd name="connsiteY184" fmla="*/ 1449465 h 2550693"/>
                <a:gd name="connsiteX185" fmla="*/ 2115452 w 2546376"/>
                <a:gd name="connsiteY185" fmla="*/ 1506043 h 2550693"/>
                <a:gd name="connsiteX186" fmla="*/ 2058874 w 2546376"/>
                <a:gd name="connsiteY186" fmla="*/ 1449465 h 2550693"/>
                <a:gd name="connsiteX187" fmla="*/ 2075445 w 2546376"/>
                <a:gd name="connsiteY187" fmla="*/ 1409458 h 2550693"/>
                <a:gd name="connsiteX188" fmla="*/ 1888275 w 2546376"/>
                <a:gd name="connsiteY188" fmla="*/ 1583570 h 2550693"/>
                <a:gd name="connsiteX189" fmla="*/ 1928281 w 2546376"/>
                <a:gd name="connsiteY189" fmla="*/ 1566999 h 2550693"/>
                <a:gd name="connsiteX190" fmla="*/ 1984859 w 2546376"/>
                <a:gd name="connsiteY190" fmla="*/ 1623577 h 2550693"/>
                <a:gd name="connsiteX191" fmla="*/ 1928281 w 2546376"/>
                <a:gd name="connsiteY191" fmla="*/ 1680155 h 2550693"/>
                <a:gd name="connsiteX192" fmla="*/ 1871703 w 2546376"/>
                <a:gd name="connsiteY192" fmla="*/ 1623577 h 2550693"/>
                <a:gd name="connsiteX193" fmla="*/ 1888275 w 2546376"/>
                <a:gd name="connsiteY193" fmla="*/ 1583570 h 2550693"/>
                <a:gd name="connsiteX194" fmla="*/ 1701110 w 2546376"/>
                <a:gd name="connsiteY194" fmla="*/ 1757674 h 2550693"/>
                <a:gd name="connsiteX195" fmla="*/ 1741112 w 2546376"/>
                <a:gd name="connsiteY195" fmla="*/ 1741108 h 2550693"/>
                <a:gd name="connsiteX196" fmla="*/ 1797690 w 2546376"/>
                <a:gd name="connsiteY196" fmla="*/ 1797686 h 2550693"/>
                <a:gd name="connsiteX197" fmla="*/ 1741117 w 2546376"/>
                <a:gd name="connsiteY197" fmla="*/ 1854259 h 2550693"/>
                <a:gd name="connsiteX198" fmla="*/ 1684539 w 2546376"/>
                <a:gd name="connsiteY198" fmla="*/ 1797681 h 2550693"/>
                <a:gd name="connsiteX199" fmla="*/ 1701110 w 2546376"/>
                <a:gd name="connsiteY199" fmla="*/ 1757674 h 2550693"/>
                <a:gd name="connsiteX200" fmla="*/ 1513941 w 2546376"/>
                <a:gd name="connsiteY200" fmla="*/ 1931785 h 2550693"/>
                <a:gd name="connsiteX201" fmla="*/ 1553947 w 2546376"/>
                <a:gd name="connsiteY201" fmla="*/ 1915214 h 2550693"/>
                <a:gd name="connsiteX202" fmla="*/ 1610525 w 2546376"/>
                <a:gd name="connsiteY202" fmla="*/ 1971792 h 2550693"/>
                <a:gd name="connsiteX203" fmla="*/ 1575970 w 2546376"/>
                <a:gd name="connsiteY203" fmla="*/ 2023924 h 2550693"/>
                <a:gd name="connsiteX204" fmla="*/ 1567132 w 2546376"/>
                <a:gd name="connsiteY204" fmla="*/ 2025708 h 2550693"/>
                <a:gd name="connsiteX205" fmla="*/ 1500031 w 2546376"/>
                <a:gd name="connsiteY205" fmla="*/ 1958607 h 2550693"/>
                <a:gd name="connsiteX206" fmla="*/ 1501815 w 2546376"/>
                <a:gd name="connsiteY206" fmla="*/ 1949769 h 2550693"/>
                <a:gd name="connsiteX207" fmla="*/ 1513941 w 2546376"/>
                <a:gd name="connsiteY207" fmla="*/ 1931785 h 2550693"/>
                <a:gd name="connsiteX208" fmla="*/ 2449790 w 2546376"/>
                <a:gd name="connsiteY208" fmla="*/ 887126 h 2550693"/>
                <a:gd name="connsiteX209" fmla="*/ 2489797 w 2546376"/>
                <a:gd name="connsiteY209" fmla="*/ 870555 h 2550693"/>
                <a:gd name="connsiteX210" fmla="*/ 2546375 w 2546376"/>
                <a:gd name="connsiteY210" fmla="*/ 927133 h 2550693"/>
                <a:gd name="connsiteX211" fmla="*/ 2489797 w 2546376"/>
                <a:gd name="connsiteY211" fmla="*/ 983711 h 2550693"/>
                <a:gd name="connsiteX212" fmla="*/ 2433219 w 2546376"/>
                <a:gd name="connsiteY212" fmla="*/ 927132 h 2550693"/>
                <a:gd name="connsiteX213" fmla="*/ 2449790 w 2546376"/>
                <a:gd name="connsiteY213" fmla="*/ 887126 h 2550693"/>
                <a:gd name="connsiteX214" fmla="*/ 2262615 w 2546376"/>
                <a:gd name="connsiteY214" fmla="*/ 1061237 h 2550693"/>
                <a:gd name="connsiteX215" fmla="*/ 2302622 w 2546376"/>
                <a:gd name="connsiteY215" fmla="*/ 1044665 h 2550693"/>
                <a:gd name="connsiteX216" fmla="*/ 2359200 w 2546376"/>
                <a:gd name="connsiteY216" fmla="*/ 1101244 h 2550693"/>
                <a:gd name="connsiteX217" fmla="*/ 2302622 w 2546376"/>
                <a:gd name="connsiteY217" fmla="*/ 1157821 h 2550693"/>
                <a:gd name="connsiteX218" fmla="*/ 2246044 w 2546376"/>
                <a:gd name="connsiteY218" fmla="*/ 1101243 h 2550693"/>
                <a:gd name="connsiteX219" fmla="*/ 2262615 w 2546376"/>
                <a:gd name="connsiteY219" fmla="*/ 1061237 h 2550693"/>
                <a:gd name="connsiteX220" fmla="*/ 2075445 w 2546376"/>
                <a:gd name="connsiteY220" fmla="*/ 1235347 h 2550693"/>
                <a:gd name="connsiteX221" fmla="*/ 2115452 w 2546376"/>
                <a:gd name="connsiteY221" fmla="*/ 1218776 h 2550693"/>
                <a:gd name="connsiteX222" fmla="*/ 2172030 w 2546376"/>
                <a:gd name="connsiteY222" fmla="*/ 1275354 h 2550693"/>
                <a:gd name="connsiteX223" fmla="*/ 2115452 w 2546376"/>
                <a:gd name="connsiteY223" fmla="*/ 1331932 h 2550693"/>
                <a:gd name="connsiteX224" fmla="*/ 2058874 w 2546376"/>
                <a:gd name="connsiteY224" fmla="*/ 1275354 h 2550693"/>
                <a:gd name="connsiteX225" fmla="*/ 2075445 w 2546376"/>
                <a:gd name="connsiteY225" fmla="*/ 1235347 h 2550693"/>
                <a:gd name="connsiteX226" fmla="*/ 1888275 w 2546376"/>
                <a:gd name="connsiteY226" fmla="*/ 1409459 h 2550693"/>
                <a:gd name="connsiteX227" fmla="*/ 1928281 w 2546376"/>
                <a:gd name="connsiteY227" fmla="*/ 1392888 h 2550693"/>
                <a:gd name="connsiteX228" fmla="*/ 1984859 w 2546376"/>
                <a:gd name="connsiteY228" fmla="*/ 1449466 h 2550693"/>
                <a:gd name="connsiteX229" fmla="*/ 1928281 w 2546376"/>
                <a:gd name="connsiteY229" fmla="*/ 1506044 h 2550693"/>
                <a:gd name="connsiteX230" fmla="*/ 1871703 w 2546376"/>
                <a:gd name="connsiteY230" fmla="*/ 1449466 h 2550693"/>
                <a:gd name="connsiteX231" fmla="*/ 1888275 w 2546376"/>
                <a:gd name="connsiteY231" fmla="*/ 1409459 h 2550693"/>
                <a:gd name="connsiteX232" fmla="*/ 1701104 w 2546376"/>
                <a:gd name="connsiteY232" fmla="*/ 1583570 h 2550693"/>
                <a:gd name="connsiteX233" fmla="*/ 1741111 w 2546376"/>
                <a:gd name="connsiteY233" fmla="*/ 1566998 h 2550693"/>
                <a:gd name="connsiteX234" fmla="*/ 1797689 w 2546376"/>
                <a:gd name="connsiteY234" fmla="*/ 1623576 h 2550693"/>
                <a:gd name="connsiteX235" fmla="*/ 1741111 w 2546376"/>
                <a:gd name="connsiteY235" fmla="*/ 1680154 h 2550693"/>
                <a:gd name="connsiteX236" fmla="*/ 1684533 w 2546376"/>
                <a:gd name="connsiteY236" fmla="*/ 1623576 h 2550693"/>
                <a:gd name="connsiteX237" fmla="*/ 1701104 w 2546376"/>
                <a:gd name="connsiteY237" fmla="*/ 1583570 h 2550693"/>
                <a:gd name="connsiteX238" fmla="*/ 1513940 w 2546376"/>
                <a:gd name="connsiteY238" fmla="*/ 1757675 h 2550693"/>
                <a:gd name="connsiteX239" fmla="*/ 1553947 w 2546376"/>
                <a:gd name="connsiteY239" fmla="*/ 1741104 h 2550693"/>
                <a:gd name="connsiteX240" fmla="*/ 1610525 w 2546376"/>
                <a:gd name="connsiteY240" fmla="*/ 1797682 h 2550693"/>
                <a:gd name="connsiteX241" fmla="*/ 1553947 w 2546376"/>
                <a:gd name="connsiteY241" fmla="*/ 1854260 h 2550693"/>
                <a:gd name="connsiteX242" fmla="*/ 1497369 w 2546376"/>
                <a:gd name="connsiteY242" fmla="*/ 1797682 h 2550693"/>
                <a:gd name="connsiteX243" fmla="*/ 1513940 w 2546376"/>
                <a:gd name="connsiteY243" fmla="*/ 1757675 h 2550693"/>
                <a:gd name="connsiteX244" fmla="*/ 2449791 w 2546376"/>
                <a:gd name="connsiteY244" fmla="*/ 713015 h 2550693"/>
                <a:gd name="connsiteX245" fmla="*/ 2489797 w 2546376"/>
                <a:gd name="connsiteY245" fmla="*/ 696444 h 2550693"/>
                <a:gd name="connsiteX246" fmla="*/ 2546375 w 2546376"/>
                <a:gd name="connsiteY246" fmla="*/ 753022 h 2550693"/>
                <a:gd name="connsiteX247" fmla="*/ 2489797 w 2546376"/>
                <a:gd name="connsiteY247" fmla="*/ 809600 h 2550693"/>
                <a:gd name="connsiteX248" fmla="*/ 2433219 w 2546376"/>
                <a:gd name="connsiteY248" fmla="*/ 753022 h 2550693"/>
                <a:gd name="connsiteX249" fmla="*/ 2449791 w 2546376"/>
                <a:gd name="connsiteY249" fmla="*/ 713015 h 2550693"/>
                <a:gd name="connsiteX250" fmla="*/ 2262615 w 2546376"/>
                <a:gd name="connsiteY250" fmla="*/ 887126 h 2550693"/>
                <a:gd name="connsiteX251" fmla="*/ 2302622 w 2546376"/>
                <a:gd name="connsiteY251" fmla="*/ 870555 h 2550693"/>
                <a:gd name="connsiteX252" fmla="*/ 2359200 w 2546376"/>
                <a:gd name="connsiteY252" fmla="*/ 927133 h 2550693"/>
                <a:gd name="connsiteX253" fmla="*/ 2302622 w 2546376"/>
                <a:gd name="connsiteY253" fmla="*/ 983711 h 2550693"/>
                <a:gd name="connsiteX254" fmla="*/ 2246044 w 2546376"/>
                <a:gd name="connsiteY254" fmla="*/ 927132 h 2550693"/>
                <a:gd name="connsiteX255" fmla="*/ 2262615 w 2546376"/>
                <a:gd name="connsiteY255" fmla="*/ 887126 h 2550693"/>
                <a:gd name="connsiteX256" fmla="*/ 2075445 w 2546376"/>
                <a:gd name="connsiteY256" fmla="*/ 1061237 h 2550693"/>
                <a:gd name="connsiteX257" fmla="*/ 2115452 w 2546376"/>
                <a:gd name="connsiteY257" fmla="*/ 1044665 h 2550693"/>
                <a:gd name="connsiteX258" fmla="*/ 2172030 w 2546376"/>
                <a:gd name="connsiteY258" fmla="*/ 1101244 h 2550693"/>
                <a:gd name="connsiteX259" fmla="*/ 2115452 w 2546376"/>
                <a:gd name="connsiteY259" fmla="*/ 1157821 h 2550693"/>
                <a:gd name="connsiteX260" fmla="*/ 2058874 w 2546376"/>
                <a:gd name="connsiteY260" fmla="*/ 1101243 h 2550693"/>
                <a:gd name="connsiteX261" fmla="*/ 2075445 w 2546376"/>
                <a:gd name="connsiteY261" fmla="*/ 1061237 h 2550693"/>
                <a:gd name="connsiteX262" fmla="*/ 1888275 w 2546376"/>
                <a:gd name="connsiteY262" fmla="*/ 1235349 h 2550693"/>
                <a:gd name="connsiteX263" fmla="*/ 1928281 w 2546376"/>
                <a:gd name="connsiteY263" fmla="*/ 1218777 h 2550693"/>
                <a:gd name="connsiteX264" fmla="*/ 1984859 w 2546376"/>
                <a:gd name="connsiteY264" fmla="*/ 1275355 h 2550693"/>
                <a:gd name="connsiteX265" fmla="*/ 1928281 w 2546376"/>
                <a:gd name="connsiteY265" fmla="*/ 1331933 h 2550693"/>
                <a:gd name="connsiteX266" fmla="*/ 1871703 w 2546376"/>
                <a:gd name="connsiteY266" fmla="*/ 1275355 h 2550693"/>
                <a:gd name="connsiteX267" fmla="*/ 1888275 w 2546376"/>
                <a:gd name="connsiteY267" fmla="*/ 1235349 h 2550693"/>
                <a:gd name="connsiteX268" fmla="*/ 1701104 w 2546376"/>
                <a:gd name="connsiteY268" fmla="*/ 1409459 h 2550693"/>
                <a:gd name="connsiteX269" fmla="*/ 1741111 w 2546376"/>
                <a:gd name="connsiteY269" fmla="*/ 1392887 h 2550693"/>
                <a:gd name="connsiteX270" fmla="*/ 1797689 w 2546376"/>
                <a:gd name="connsiteY270" fmla="*/ 1449465 h 2550693"/>
                <a:gd name="connsiteX271" fmla="*/ 1741111 w 2546376"/>
                <a:gd name="connsiteY271" fmla="*/ 1506043 h 2550693"/>
                <a:gd name="connsiteX272" fmla="*/ 1684533 w 2546376"/>
                <a:gd name="connsiteY272" fmla="*/ 1449465 h 2550693"/>
                <a:gd name="connsiteX273" fmla="*/ 1701104 w 2546376"/>
                <a:gd name="connsiteY273" fmla="*/ 1409459 h 2550693"/>
                <a:gd name="connsiteX274" fmla="*/ 1513939 w 2546376"/>
                <a:gd name="connsiteY274" fmla="*/ 1583565 h 2550693"/>
                <a:gd name="connsiteX275" fmla="*/ 1553945 w 2546376"/>
                <a:gd name="connsiteY275" fmla="*/ 1566994 h 2550693"/>
                <a:gd name="connsiteX276" fmla="*/ 1610523 w 2546376"/>
                <a:gd name="connsiteY276" fmla="*/ 1623572 h 2550693"/>
                <a:gd name="connsiteX277" fmla="*/ 1553945 w 2546376"/>
                <a:gd name="connsiteY277" fmla="*/ 1680150 h 2550693"/>
                <a:gd name="connsiteX278" fmla="*/ 1497367 w 2546376"/>
                <a:gd name="connsiteY278" fmla="*/ 1623572 h 2550693"/>
                <a:gd name="connsiteX279" fmla="*/ 1513939 w 2546376"/>
                <a:gd name="connsiteY279" fmla="*/ 1583565 h 2550693"/>
                <a:gd name="connsiteX280" fmla="*/ 1326770 w 2546376"/>
                <a:gd name="connsiteY280" fmla="*/ 1757674 h 2550693"/>
                <a:gd name="connsiteX281" fmla="*/ 1366776 w 2546376"/>
                <a:gd name="connsiteY281" fmla="*/ 1741103 h 2550693"/>
                <a:gd name="connsiteX282" fmla="*/ 1423354 w 2546376"/>
                <a:gd name="connsiteY282" fmla="*/ 1797681 h 2550693"/>
                <a:gd name="connsiteX283" fmla="*/ 1406783 w 2546376"/>
                <a:gd name="connsiteY283" fmla="*/ 1837688 h 2550693"/>
                <a:gd name="connsiteX284" fmla="*/ 1390255 w 2546376"/>
                <a:gd name="connsiteY284" fmla="*/ 1848831 h 2550693"/>
                <a:gd name="connsiteX285" fmla="*/ 1315626 w 2546376"/>
                <a:gd name="connsiteY285" fmla="*/ 1774202 h 2550693"/>
                <a:gd name="connsiteX286" fmla="*/ 2449790 w 2546376"/>
                <a:gd name="connsiteY286" fmla="*/ 538904 h 2550693"/>
                <a:gd name="connsiteX287" fmla="*/ 2489797 w 2546376"/>
                <a:gd name="connsiteY287" fmla="*/ 522333 h 2550693"/>
                <a:gd name="connsiteX288" fmla="*/ 2546375 w 2546376"/>
                <a:gd name="connsiteY288" fmla="*/ 578911 h 2550693"/>
                <a:gd name="connsiteX289" fmla="*/ 2489797 w 2546376"/>
                <a:gd name="connsiteY289" fmla="*/ 635489 h 2550693"/>
                <a:gd name="connsiteX290" fmla="*/ 2433219 w 2546376"/>
                <a:gd name="connsiteY290" fmla="*/ 578911 h 2550693"/>
                <a:gd name="connsiteX291" fmla="*/ 2449790 w 2546376"/>
                <a:gd name="connsiteY291" fmla="*/ 538904 h 2550693"/>
                <a:gd name="connsiteX292" fmla="*/ 2262615 w 2546376"/>
                <a:gd name="connsiteY292" fmla="*/ 713015 h 2550693"/>
                <a:gd name="connsiteX293" fmla="*/ 2302622 w 2546376"/>
                <a:gd name="connsiteY293" fmla="*/ 696444 h 2550693"/>
                <a:gd name="connsiteX294" fmla="*/ 2359200 w 2546376"/>
                <a:gd name="connsiteY294" fmla="*/ 753022 h 2550693"/>
                <a:gd name="connsiteX295" fmla="*/ 2302622 w 2546376"/>
                <a:gd name="connsiteY295" fmla="*/ 809600 h 2550693"/>
                <a:gd name="connsiteX296" fmla="*/ 2246044 w 2546376"/>
                <a:gd name="connsiteY296" fmla="*/ 753022 h 2550693"/>
                <a:gd name="connsiteX297" fmla="*/ 2262615 w 2546376"/>
                <a:gd name="connsiteY297" fmla="*/ 713015 h 2550693"/>
                <a:gd name="connsiteX298" fmla="*/ 2075445 w 2546376"/>
                <a:gd name="connsiteY298" fmla="*/ 887126 h 2550693"/>
                <a:gd name="connsiteX299" fmla="*/ 2115452 w 2546376"/>
                <a:gd name="connsiteY299" fmla="*/ 870555 h 2550693"/>
                <a:gd name="connsiteX300" fmla="*/ 2172030 w 2546376"/>
                <a:gd name="connsiteY300" fmla="*/ 927133 h 2550693"/>
                <a:gd name="connsiteX301" fmla="*/ 2115452 w 2546376"/>
                <a:gd name="connsiteY301" fmla="*/ 983711 h 2550693"/>
                <a:gd name="connsiteX302" fmla="*/ 2058874 w 2546376"/>
                <a:gd name="connsiteY302" fmla="*/ 927132 h 2550693"/>
                <a:gd name="connsiteX303" fmla="*/ 2075445 w 2546376"/>
                <a:gd name="connsiteY303" fmla="*/ 887126 h 2550693"/>
                <a:gd name="connsiteX304" fmla="*/ 1888275 w 2546376"/>
                <a:gd name="connsiteY304" fmla="*/ 1061238 h 2550693"/>
                <a:gd name="connsiteX305" fmla="*/ 1928281 w 2546376"/>
                <a:gd name="connsiteY305" fmla="*/ 1044666 h 2550693"/>
                <a:gd name="connsiteX306" fmla="*/ 1984859 w 2546376"/>
                <a:gd name="connsiteY306" fmla="*/ 1101244 h 2550693"/>
                <a:gd name="connsiteX307" fmla="*/ 1928281 w 2546376"/>
                <a:gd name="connsiteY307" fmla="*/ 1157822 h 2550693"/>
                <a:gd name="connsiteX308" fmla="*/ 1871703 w 2546376"/>
                <a:gd name="connsiteY308" fmla="*/ 1101244 h 2550693"/>
                <a:gd name="connsiteX309" fmla="*/ 1888275 w 2546376"/>
                <a:gd name="connsiteY309" fmla="*/ 1061238 h 2550693"/>
                <a:gd name="connsiteX310" fmla="*/ 1701104 w 2546376"/>
                <a:gd name="connsiteY310" fmla="*/ 1235348 h 2550693"/>
                <a:gd name="connsiteX311" fmla="*/ 1741111 w 2546376"/>
                <a:gd name="connsiteY311" fmla="*/ 1218776 h 2550693"/>
                <a:gd name="connsiteX312" fmla="*/ 1797689 w 2546376"/>
                <a:gd name="connsiteY312" fmla="*/ 1275354 h 2550693"/>
                <a:gd name="connsiteX313" fmla="*/ 1741111 w 2546376"/>
                <a:gd name="connsiteY313" fmla="*/ 1331932 h 2550693"/>
                <a:gd name="connsiteX314" fmla="*/ 1684533 w 2546376"/>
                <a:gd name="connsiteY314" fmla="*/ 1275354 h 2550693"/>
                <a:gd name="connsiteX315" fmla="*/ 1701104 w 2546376"/>
                <a:gd name="connsiteY315" fmla="*/ 1235348 h 2550693"/>
                <a:gd name="connsiteX316" fmla="*/ 1513934 w 2546376"/>
                <a:gd name="connsiteY316" fmla="*/ 1409459 h 2550693"/>
                <a:gd name="connsiteX317" fmla="*/ 1553940 w 2546376"/>
                <a:gd name="connsiteY317" fmla="*/ 1392888 h 2550693"/>
                <a:gd name="connsiteX318" fmla="*/ 1610519 w 2546376"/>
                <a:gd name="connsiteY318" fmla="*/ 1449466 h 2550693"/>
                <a:gd name="connsiteX319" fmla="*/ 1553941 w 2546376"/>
                <a:gd name="connsiteY319" fmla="*/ 1506044 h 2550693"/>
                <a:gd name="connsiteX320" fmla="*/ 1497362 w 2546376"/>
                <a:gd name="connsiteY320" fmla="*/ 1449466 h 2550693"/>
                <a:gd name="connsiteX321" fmla="*/ 1513934 w 2546376"/>
                <a:gd name="connsiteY321" fmla="*/ 1409459 h 2550693"/>
                <a:gd name="connsiteX322" fmla="*/ 1326768 w 2546376"/>
                <a:gd name="connsiteY322" fmla="*/ 1583565 h 2550693"/>
                <a:gd name="connsiteX323" fmla="*/ 1366775 w 2546376"/>
                <a:gd name="connsiteY323" fmla="*/ 1566993 h 2550693"/>
                <a:gd name="connsiteX324" fmla="*/ 1423353 w 2546376"/>
                <a:gd name="connsiteY324" fmla="*/ 1623571 h 2550693"/>
                <a:gd name="connsiteX325" fmla="*/ 1366775 w 2546376"/>
                <a:gd name="connsiteY325" fmla="*/ 1680149 h 2550693"/>
                <a:gd name="connsiteX326" fmla="*/ 1310197 w 2546376"/>
                <a:gd name="connsiteY326" fmla="*/ 1623571 h 2550693"/>
                <a:gd name="connsiteX327" fmla="*/ 1326768 w 2546376"/>
                <a:gd name="connsiteY327" fmla="*/ 1583565 h 2550693"/>
                <a:gd name="connsiteX328" fmla="*/ 2449791 w 2546376"/>
                <a:gd name="connsiteY328" fmla="*/ 364793 h 2550693"/>
                <a:gd name="connsiteX329" fmla="*/ 2489797 w 2546376"/>
                <a:gd name="connsiteY329" fmla="*/ 348222 h 2550693"/>
                <a:gd name="connsiteX330" fmla="*/ 2546375 w 2546376"/>
                <a:gd name="connsiteY330" fmla="*/ 404800 h 2550693"/>
                <a:gd name="connsiteX331" fmla="*/ 2489797 w 2546376"/>
                <a:gd name="connsiteY331" fmla="*/ 461378 h 2550693"/>
                <a:gd name="connsiteX332" fmla="*/ 2433219 w 2546376"/>
                <a:gd name="connsiteY332" fmla="*/ 404800 h 2550693"/>
                <a:gd name="connsiteX333" fmla="*/ 2449791 w 2546376"/>
                <a:gd name="connsiteY333" fmla="*/ 364793 h 2550693"/>
                <a:gd name="connsiteX334" fmla="*/ 2262615 w 2546376"/>
                <a:gd name="connsiteY334" fmla="*/ 538904 h 2550693"/>
                <a:gd name="connsiteX335" fmla="*/ 2302622 w 2546376"/>
                <a:gd name="connsiteY335" fmla="*/ 522333 h 2550693"/>
                <a:gd name="connsiteX336" fmla="*/ 2359200 w 2546376"/>
                <a:gd name="connsiteY336" fmla="*/ 578911 h 2550693"/>
                <a:gd name="connsiteX337" fmla="*/ 2302622 w 2546376"/>
                <a:gd name="connsiteY337" fmla="*/ 635489 h 2550693"/>
                <a:gd name="connsiteX338" fmla="*/ 2246044 w 2546376"/>
                <a:gd name="connsiteY338" fmla="*/ 578911 h 2550693"/>
                <a:gd name="connsiteX339" fmla="*/ 2262615 w 2546376"/>
                <a:gd name="connsiteY339" fmla="*/ 538904 h 2550693"/>
                <a:gd name="connsiteX340" fmla="*/ 2075445 w 2546376"/>
                <a:gd name="connsiteY340" fmla="*/ 713015 h 2550693"/>
                <a:gd name="connsiteX341" fmla="*/ 2115452 w 2546376"/>
                <a:gd name="connsiteY341" fmla="*/ 696444 h 2550693"/>
                <a:gd name="connsiteX342" fmla="*/ 2172030 w 2546376"/>
                <a:gd name="connsiteY342" fmla="*/ 753022 h 2550693"/>
                <a:gd name="connsiteX343" fmla="*/ 2115452 w 2546376"/>
                <a:gd name="connsiteY343" fmla="*/ 809600 h 2550693"/>
                <a:gd name="connsiteX344" fmla="*/ 2058874 w 2546376"/>
                <a:gd name="connsiteY344" fmla="*/ 753022 h 2550693"/>
                <a:gd name="connsiteX345" fmla="*/ 2075445 w 2546376"/>
                <a:gd name="connsiteY345" fmla="*/ 713015 h 2550693"/>
                <a:gd name="connsiteX346" fmla="*/ 1888275 w 2546376"/>
                <a:gd name="connsiteY346" fmla="*/ 887127 h 2550693"/>
                <a:gd name="connsiteX347" fmla="*/ 1928281 w 2546376"/>
                <a:gd name="connsiteY347" fmla="*/ 870555 h 2550693"/>
                <a:gd name="connsiteX348" fmla="*/ 1984859 w 2546376"/>
                <a:gd name="connsiteY348" fmla="*/ 927133 h 2550693"/>
                <a:gd name="connsiteX349" fmla="*/ 1928281 w 2546376"/>
                <a:gd name="connsiteY349" fmla="*/ 983711 h 2550693"/>
                <a:gd name="connsiteX350" fmla="*/ 1871703 w 2546376"/>
                <a:gd name="connsiteY350" fmla="*/ 927133 h 2550693"/>
                <a:gd name="connsiteX351" fmla="*/ 1888275 w 2546376"/>
                <a:gd name="connsiteY351" fmla="*/ 887127 h 2550693"/>
                <a:gd name="connsiteX352" fmla="*/ 1701104 w 2546376"/>
                <a:gd name="connsiteY352" fmla="*/ 1061237 h 2550693"/>
                <a:gd name="connsiteX353" fmla="*/ 1741111 w 2546376"/>
                <a:gd name="connsiteY353" fmla="*/ 1044665 h 2550693"/>
                <a:gd name="connsiteX354" fmla="*/ 1797689 w 2546376"/>
                <a:gd name="connsiteY354" fmla="*/ 1101243 h 2550693"/>
                <a:gd name="connsiteX355" fmla="*/ 1741111 w 2546376"/>
                <a:gd name="connsiteY355" fmla="*/ 1157821 h 2550693"/>
                <a:gd name="connsiteX356" fmla="*/ 1684533 w 2546376"/>
                <a:gd name="connsiteY356" fmla="*/ 1101243 h 2550693"/>
                <a:gd name="connsiteX357" fmla="*/ 1701104 w 2546376"/>
                <a:gd name="connsiteY357" fmla="*/ 1061237 h 2550693"/>
                <a:gd name="connsiteX358" fmla="*/ 1513934 w 2546376"/>
                <a:gd name="connsiteY358" fmla="*/ 1235349 h 2550693"/>
                <a:gd name="connsiteX359" fmla="*/ 1553940 w 2546376"/>
                <a:gd name="connsiteY359" fmla="*/ 1218777 h 2550693"/>
                <a:gd name="connsiteX360" fmla="*/ 1610519 w 2546376"/>
                <a:gd name="connsiteY360" fmla="*/ 1275355 h 2550693"/>
                <a:gd name="connsiteX361" fmla="*/ 1553941 w 2546376"/>
                <a:gd name="connsiteY361" fmla="*/ 1331933 h 2550693"/>
                <a:gd name="connsiteX362" fmla="*/ 1497362 w 2546376"/>
                <a:gd name="connsiteY362" fmla="*/ 1275355 h 2550693"/>
                <a:gd name="connsiteX363" fmla="*/ 1513934 w 2546376"/>
                <a:gd name="connsiteY363" fmla="*/ 1235349 h 2550693"/>
                <a:gd name="connsiteX364" fmla="*/ 1326768 w 2546376"/>
                <a:gd name="connsiteY364" fmla="*/ 1409454 h 2550693"/>
                <a:gd name="connsiteX365" fmla="*/ 1366774 w 2546376"/>
                <a:gd name="connsiteY365" fmla="*/ 1392883 h 2550693"/>
                <a:gd name="connsiteX366" fmla="*/ 1423353 w 2546376"/>
                <a:gd name="connsiteY366" fmla="*/ 1449461 h 2550693"/>
                <a:gd name="connsiteX367" fmla="*/ 1366774 w 2546376"/>
                <a:gd name="connsiteY367" fmla="*/ 1506039 h 2550693"/>
                <a:gd name="connsiteX368" fmla="*/ 1310196 w 2546376"/>
                <a:gd name="connsiteY368" fmla="*/ 1449461 h 2550693"/>
                <a:gd name="connsiteX369" fmla="*/ 1326768 w 2546376"/>
                <a:gd name="connsiteY369" fmla="*/ 1409454 h 2550693"/>
                <a:gd name="connsiteX370" fmla="*/ 1139598 w 2546376"/>
                <a:gd name="connsiteY370" fmla="*/ 1583565 h 2550693"/>
                <a:gd name="connsiteX371" fmla="*/ 1179605 w 2546376"/>
                <a:gd name="connsiteY371" fmla="*/ 1566994 h 2550693"/>
                <a:gd name="connsiteX372" fmla="*/ 1236183 w 2546376"/>
                <a:gd name="connsiteY372" fmla="*/ 1623572 h 2550693"/>
                <a:gd name="connsiteX373" fmla="*/ 1219612 w 2546376"/>
                <a:gd name="connsiteY373" fmla="*/ 1663579 h 2550693"/>
                <a:gd name="connsiteX374" fmla="*/ 1210886 w 2546376"/>
                <a:gd name="connsiteY374" fmla="*/ 1669462 h 2550693"/>
                <a:gd name="connsiteX375" fmla="*/ 1133715 w 2546376"/>
                <a:gd name="connsiteY375" fmla="*/ 1592291 h 2550693"/>
                <a:gd name="connsiteX376" fmla="*/ 2449790 w 2546376"/>
                <a:gd name="connsiteY376" fmla="*/ 190682 h 2550693"/>
                <a:gd name="connsiteX377" fmla="*/ 2489797 w 2546376"/>
                <a:gd name="connsiteY377" fmla="*/ 174111 h 2550693"/>
                <a:gd name="connsiteX378" fmla="*/ 2546375 w 2546376"/>
                <a:gd name="connsiteY378" fmla="*/ 230689 h 2550693"/>
                <a:gd name="connsiteX379" fmla="*/ 2489797 w 2546376"/>
                <a:gd name="connsiteY379" fmla="*/ 287267 h 2550693"/>
                <a:gd name="connsiteX380" fmla="*/ 2433219 w 2546376"/>
                <a:gd name="connsiteY380" fmla="*/ 230689 h 2550693"/>
                <a:gd name="connsiteX381" fmla="*/ 2449790 w 2546376"/>
                <a:gd name="connsiteY381" fmla="*/ 190682 h 2550693"/>
                <a:gd name="connsiteX382" fmla="*/ 2262615 w 2546376"/>
                <a:gd name="connsiteY382" fmla="*/ 364793 h 2550693"/>
                <a:gd name="connsiteX383" fmla="*/ 2302622 w 2546376"/>
                <a:gd name="connsiteY383" fmla="*/ 348222 h 2550693"/>
                <a:gd name="connsiteX384" fmla="*/ 2359200 w 2546376"/>
                <a:gd name="connsiteY384" fmla="*/ 404800 h 2550693"/>
                <a:gd name="connsiteX385" fmla="*/ 2302622 w 2546376"/>
                <a:gd name="connsiteY385" fmla="*/ 461378 h 2550693"/>
                <a:gd name="connsiteX386" fmla="*/ 2246044 w 2546376"/>
                <a:gd name="connsiteY386" fmla="*/ 404800 h 2550693"/>
                <a:gd name="connsiteX387" fmla="*/ 2262615 w 2546376"/>
                <a:gd name="connsiteY387" fmla="*/ 364793 h 2550693"/>
                <a:gd name="connsiteX388" fmla="*/ 2075445 w 2546376"/>
                <a:gd name="connsiteY388" fmla="*/ 538904 h 2550693"/>
                <a:gd name="connsiteX389" fmla="*/ 2115452 w 2546376"/>
                <a:gd name="connsiteY389" fmla="*/ 522333 h 2550693"/>
                <a:gd name="connsiteX390" fmla="*/ 2172030 w 2546376"/>
                <a:gd name="connsiteY390" fmla="*/ 578911 h 2550693"/>
                <a:gd name="connsiteX391" fmla="*/ 2115452 w 2546376"/>
                <a:gd name="connsiteY391" fmla="*/ 635489 h 2550693"/>
                <a:gd name="connsiteX392" fmla="*/ 2058874 w 2546376"/>
                <a:gd name="connsiteY392" fmla="*/ 578911 h 2550693"/>
                <a:gd name="connsiteX393" fmla="*/ 2075445 w 2546376"/>
                <a:gd name="connsiteY393" fmla="*/ 538904 h 2550693"/>
                <a:gd name="connsiteX394" fmla="*/ 1888275 w 2546376"/>
                <a:gd name="connsiteY394" fmla="*/ 713016 h 2550693"/>
                <a:gd name="connsiteX395" fmla="*/ 1928281 w 2546376"/>
                <a:gd name="connsiteY395" fmla="*/ 696444 h 2550693"/>
                <a:gd name="connsiteX396" fmla="*/ 1984859 w 2546376"/>
                <a:gd name="connsiteY396" fmla="*/ 753022 h 2550693"/>
                <a:gd name="connsiteX397" fmla="*/ 1928282 w 2546376"/>
                <a:gd name="connsiteY397" fmla="*/ 809600 h 2550693"/>
                <a:gd name="connsiteX398" fmla="*/ 1871703 w 2546376"/>
                <a:gd name="connsiteY398" fmla="*/ 753022 h 2550693"/>
                <a:gd name="connsiteX399" fmla="*/ 1888275 w 2546376"/>
                <a:gd name="connsiteY399" fmla="*/ 713016 h 2550693"/>
                <a:gd name="connsiteX400" fmla="*/ 1701104 w 2546376"/>
                <a:gd name="connsiteY400" fmla="*/ 887126 h 2550693"/>
                <a:gd name="connsiteX401" fmla="*/ 1741111 w 2546376"/>
                <a:gd name="connsiteY401" fmla="*/ 870554 h 2550693"/>
                <a:gd name="connsiteX402" fmla="*/ 1797689 w 2546376"/>
                <a:gd name="connsiteY402" fmla="*/ 927133 h 2550693"/>
                <a:gd name="connsiteX403" fmla="*/ 1741111 w 2546376"/>
                <a:gd name="connsiteY403" fmla="*/ 983711 h 2550693"/>
                <a:gd name="connsiteX404" fmla="*/ 1684533 w 2546376"/>
                <a:gd name="connsiteY404" fmla="*/ 927132 h 2550693"/>
                <a:gd name="connsiteX405" fmla="*/ 1701104 w 2546376"/>
                <a:gd name="connsiteY405" fmla="*/ 887126 h 2550693"/>
                <a:gd name="connsiteX406" fmla="*/ 1513934 w 2546376"/>
                <a:gd name="connsiteY406" fmla="*/ 1061238 h 2550693"/>
                <a:gd name="connsiteX407" fmla="*/ 1553940 w 2546376"/>
                <a:gd name="connsiteY407" fmla="*/ 1044666 h 2550693"/>
                <a:gd name="connsiteX408" fmla="*/ 1610519 w 2546376"/>
                <a:gd name="connsiteY408" fmla="*/ 1101244 h 2550693"/>
                <a:gd name="connsiteX409" fmla="*/ 1553941 w 2546376"/>
                <a:gd name="connsiteY409" fmla="*/ 1157822 h 2550693"/>
                <a:gd name="connsiteX410" fmla="*/ 1497362 w 2546376"/>
                <a:gd name="connsiteY410" fmla="*/ 1101244 h 2550693"/>
                <a:gd name="connsiteX411" fmla="*/ 1513934 w 2546376"/>
                <a:gd name="connsiteY411" fmla="*/ 1061238 h 2550693"/>
                <a:gd name="connsiteX412" fmla="*/ 1326764 w 2546376"/>
                <a:gd name="connsiteY412" fmla="*/ 1235348 h 2550693"/>
                <a:gd name="connsiteX413" fmla="*/ 1366770 w 2546376"/>
                <a:gd name="connsiteY413" fmla="*/ 1218776 h 2550693"/>
                <a:gd name="connsiteX414" fmla="*/ 1423348 w 2546376"/>
                <a:gd name="connsiteY414" fmla="*/ 1275354 h 2550693"/>
                <a:gd name="connsiteX415" fmla="*/ 1366770 w 2546376"/>
                <a:gd name="connsiteY415" fmla="*/ 1331932 h 2550693"/>
                <a:gd name="connsiteX416" fmla="*/ 1310192 w 2546376"/>
                <a:gd name="connsiteY416" fmla="*/ 1275354 h 2550693"/>
                <a:gd name="connsiteX417" fmla="*/ 1326764 w 2546376"/>
                <a:gd name="connsiteY417" fmla="*/ 1235348 h 2550693"/>
                <a:gd name="connsiteX418" fmla="*/ 1139598 w 2546376"/>
                <a:gd name="connsiteY418" fmla="*/ 1409455 h 2550693"/>
                <a:gd name="connsiteX419" fmla="*/ 1179604 w 2546376"/>
                <a:gd name="connsiteY419" fmla="*/ 1392883 h 2550693"/>
                <a:gd name="connsiteX420" fmla="*/ 1236182 w 2546376"/>
                <a:gd name="connsiteY420" fmla="*/ 1449462 h 2550693"/>
                <a:gd name="connsiteX421" fmla="*/ 1179604 w 2546376"/>
                <a:gd name="connsiteY421" fmla="*/ 1506040 h 2550693"/>
                <a:gd name="connsiteX422" fmla="*/ 1123026 w 2546376"/>
                <a:gd name="connsiteY422" fmla="*/ 1449461 h 2550693"/>
                <a:gd name="connsiteX423" fmla="*/ 1139598 w 2546376"/>
                <a:gd name="connsiteY423" fmla="*/ 1409455 h 2550693"/>
                <a:gd name="connsiteX424" fmla="*/ 2449791 w 2546376"/>
                <a:gd name="connsiteY424" fmla="*/ 16572 h 2550693"/>
                <a:gd name="connsiteX425" fmla="*/ 2489797 w 2546376"/>
                <a:gd name="connsiteY425" fmla="*/ 0 h 2550693"/>
                <a:gd name="connsiteX426" fmla="*/ 2546375 w 2546376"/>
                <a:gd name="connsiteY426" fmla="*/ 56578 h 2550693"/>
                <a:gd name="connsiteX427" fmla="*/ 2489797 w 2546376"/>
                <a:gd name="connsiteY427" fmla="*/ 113156 h 2550693"/>
                <a:gd name="connsiteX428" fmla="*/ 2433219 w 2546376"/>
                <a:gd name="connsiteY428" fmla="*/ 56578 h 2550693"/>
                <a:gd name="connsiteX429" fmla="*/ 2449791 w 2546376"/>
                <a:gd name="connsiteY429" fmla="*/ 16572 h 2550693"/>
                <a:gd name="connsiteX430" fmla="*/ 2262615 w 2546376"/>
                <a:gd name="connsiteY430" fmla="*/ 190682 h 2550693"/>
                <a:gd name="connsiteX431" fmla="*/ 2302622 w 2546376"/>
                <a:gd name="connsiteY431" fmla="*/ 174111 h 2550693"/>
                <a:gd name="connsiteX432" fmla="*/ 2359200 w 2546376"/>
                <a:gd name="connsiteY432" fmla="*/ 230689 h 2550693"/>
                <a:gd name="connsiteX433" fmla="*/ 2302622 w 2546376"/>
                <a:gd name="connsiteY433" fmla="*/ 287267 h 2550693"/>
                <a:gd name="connsiteX434" fmla="*/ 2246044 w 2546376"/>
                <a:gd name="connsiteY434" fmla="*/ 230689 h 2550693"/>
                <a:gd name="connsiteX435" fmla="*/ 2262615 w 2546376"/>
                <a:gd name="connsiteY435" fmla="*/ 190682 h 2550693"/>
                <a:gd name="connsiteX436" fmla="*/ 2075445 w 2546376"/>
                <a:gd name="connsiteY436" fmla="*/ 364793 h 2550693"/>
                <a:gd name="connsiteX437" fmla="*/ 2115452 w 2546376"/>
                <a:gd name="connsiteY437" fmla="*/ 348222 h 2550693"/>
                <a:gd name="connsiteX438" fmla="*/ 2172030 w 2546376"/>
                <a:gd name="connsiteY438" fmla="*/ 404800 h 2550693"/>
                <a:gd name="connsiteX439" fmla="*/ 2115452 w 2546376"/>
                <a:gd name="connsiteY439" fmla="*/ 461378 h 2550693"/>
                <a:gd name="connsiteX440" fmla="*/ 2058874 w 2546376"/>
                <a:gd name="connsiteY440" fmla="*/ 404800 h 2550693"/>
                <a:gd name="connsiteX441" fmla="*/ 2075445 w 2546376"/>
                <a:gd name="connsiteY441" fmla="*/ 364793 h 2550693"/>
                <a:gd name="connsiteX442" fmla="*/ 1888275 w 2546376"/>
                <a:gd name="connsiteY442" fmla="*/ 538905 h 2550693"/>
                <a:gd name="connsiteX443" fmla="*/ 1928281 w 2546376"/>
                <a:gd name="connsiteY443" fmla="*/ 522333 h 2550693"/>
                <a:gd name="connsiteX444" fmla="*/ 1984859 w 2546376"/>
                <a:gd name="connsiteY444" fmla="*/ 578912 h 2550693"/>
                <a:gd name="connsiteX445" fmla="*/ 1928282 w 2546376"/>
                <a:gd name="connsiteY445" fmla="*/ 635489 h 2550693"/>
                <a:gd name="connsiteX446" fmla="*/ 1871703 w 2546376"/>
                <a:gd name="connsiteY446" fmla="*/ 578911 h 2550693"/>
                <a:gd name="connsiteX447" fmla="*/ 1888275 w 2546376"/>
                <a:gd name="connsiteY447" fmla="*/ 538905 h 2550693"/>
                <a:gd name="connsiteX448" fmla="*/ 1701104 w 2546376"/>
                <a:gd name="connsiteY448" fmla="*/ 713015 h 2550693"/>
                <a:gd name="connsiteX449" fmla="*/ 1741111 w 2546376"/>
                <a:gd name="connsiteY449" fmla="*/ 696444 h 2550693"/>
                <a:gd name="connsiteX450" fmla="*/ 1797689 w 2546376"/>
                <a:gd name="connsiteY450" fmla="*/ 753022 h 2550693"/>
                <a:gd name="connsiteX451" fmla="*/ 1741111 w 2546376"/>
                <a:gd name="connsiteY451" fmla="*/ 809600 h 2550693"/>
                <a:gd name="connsiteX452" fmla="*/ 1684533 w 2546376"/>
                <a:gd name="connsiteY452" fmla="*/ 753022 h 2550693"/>
                <a:gd name="connsiteX453" fmla="*/ 1701104 w 2546376"/>
                <a:gd name="connsiteY453" fmla="*/ 713015 h 2550693"/>
                <a:gd name="connsiteX454" fmla="*/ 1513934 w 2546376"/>
                <a:gd name="connsiteY454" fmla="*/ 887127 h 2550693"/>
                <a:gd name="connsiteX455" fmla="*/ 1553940 w 2546376"/>
                <a:gd name="connsiteY455" fmla="*/ 870555 h 2550693"/>
                <a:gd name="connsiteX456" fmla="*/ 1610519 w 2546376"/>
                <a:gd name="connsiteY456" fmla="*/ 927133 h 2550693"/>
                <a:gd name="connsiteX457" fmla="*/ 1553941 w 2546376"/>
                <a:gd name="connsiteY457" fmla="*/ 983711 h 2550693"/>
                <a:gd name="connsiteX458" fmla="*/ 1497362 w 2546376"/>
                <a:gd name="connsiteY458" fmla="*/ 927133 h 2550693"/>
                <a:gd name="connsiteX459" fmla="*/ 1513934 w 2546376"/>
                <a:gd name="connsiteY459" fmla="*/ 887127 h 2550693"/>
                <a:gd name="connsiteX460" fmla="*/ 1326764 w 2546376"/>
                <a:gd name="connsiteY460" fmla="*/ 1061237 h 2550693"/>
                <a:gd name="connsiteX461" fmla="*/ 1366770 w 2546376"/>
                <a:gd name="connsiteY461" fmla="*/ 1044665 h 2550693"/>
                <a:gd name="connsiteX462" fmla="*/ 1423348 w 2546376"/>
                <a:gd name="connsiteY462" fmla="*/ 1101243 h 2550693"/>
                <a:gd name="connsiteX463" fmla="*/ 1366770 w 2546376"/>
                <a:gd name="connsiteY463" fmla="*/ 1157821 h 2550693"/>
                <a:gd name="connsiteX464" fmla="*/ 1310192 w 2546376"/>
                <a:gd name="connsiteY464" fmla="*/ 1101243 h 2550693"/>
                <a:gd name="connsiteX465" fmla="*/ 1326764 w 2546376"/>
                <a:gd name="connsiteY465" fmla="*/ 1061237 h 2550693"/>
                <a:gd name="connsiteX466" fmla="*/ 1139597 w 2546376"/>
                <a:gd name="connsiteY466" fmla="*/ 1235345 h 2550693"/>
                <a:gd name="connsiteX467" fmla="*/ 1179603 w 2546376"/>
                <a:gd name="connsiteY467" fmla="*/ 1218773 h 2550693"/>
                <a:gd name="connsiteX468" fmla="*/ 1236182 w 2546376"/>
                <a:gd name="connsiteY468" fmla="*/ 1275351 h 2550693"/>
                <a:gd name="connsiteX469" fmla="*/ 1179604 w 2546376"/>
                <a:gd name="connsiteY469" fmla="*/ 1331929 h 2550693"/>
                <a:gd name="connsiteX470" fmla="*/ 1123025 w 2546376"/>
                <a:gd name="connsiteY470" fmla="*/ 1275351 h 2550693"/>
                <a:gd name="connsiteX471" fmla="*/ 1139597 w 2546376"/>
                <a:gd name="connsiteY471" fmla="*/ 1235345 h 2550693"/>
                <a:gd name="connsiteX472" fmla="*/ 952427 w 2546376"/>
                <a:gd name="connsiteY472" fmla="*/ 1409454 h 2550693"/>
                <a:gd name="connsiteX473" fmla="*/ 992434 w 2546376"/>
                <a:gd name="connsiteY473" fmla="*/ 1392883 h 2550693"/>
                <a:gd name="connsiteX474" fmla="*/ 1049012 w 2546376"/>
                <a:gd name="connsiteY474" fmla="*/ 1449461 h 2550693"/>
                <a:gd name="connsiteX475" fmla="*/ 1032441 w 2546376"/>
                <a:gd name="connsiteY475" fmla="*/ 1489468 h 2550693"/>
                <a:gd name="connsiteX476" fmla="*/ 1031516 w 2546376"/>
                <a:gd name="connsiteY476" fmla="*/ 1490091 h 2550693"/>
                <a:gd name="connsiteX477" fmla="*/ 951803 w 2546376"/>
                <a:gd name="connsiteY477" fmla="*/ 1410379 h 2550693"/>
                <a:gd name="connsiteX478" fmla="*/ 2262615 w 2546376"/>
                <a:gd name="connsiteY478" fmla="*/ 16572 h 2550693"/>
                <a:gd name="connsiteX479" fmla="*/ 2302622 w 2546376"/>
                <a:gd name="connsiteY479" fmla="*/ 0 h 2550693"/>
                <a:gd name="connsiteX480" fmla="*/ 2359200 w 2546376"/>
                <a:gd name="connsiteY480" fmla="*/ 56578 h 2550693"/>
                <a:gd name="connsiteX481" fmla="*/ 2302622 w 2546376"/>
                <a:gd name="connsiteY481" fmla="*/ 113156 h 2550693"/>
                <a:gd name="connsiteX482" fmla="*/ 2246044 w 2546376"/>
                <a:gd name="connsiteY482" fmla="*/ 56578 h 2550693"/>
                <a:gd name="connsiteX483" fmla="*/ 2262615 w 2546376"/>
                <a:gd name="connsiteY483" fmla="*/ 16572 h 2550693"/>
                <a:gd name="connsiteX484" fmla="*/ 2075445 w 2546376"/>
                <a:gd name="connsiteY484" fmla="*/ 190682 h 2550693"/>
                <a:gd name="connsiteX485" fmla="*/ 2115452 w 2546376"/>
                <a:gd name="connsiteY485" fmla="*/ 174111 h 2550693"/>
                <a:gd name="connsiteX486" fmla="*/ 2172030 w 2546376"/>
                <a:gd name="connsiteY486" fmla="*/ 230689 h 2550693"/>
                <a:gd name="connsiteX487" fmla="*/ 2115452 w 2546376"/>
                <a:gd name="connsiteY487" fmla="*/ 287267 h 2550693"/>
                <a:gd name="connsiteX488" fmla="*/ 2058874 w 2546376"/>
                <a:gd name="connsiteY488" fmla="*/ 230689 h 2550693"/>
                <a:gd name="connsiteX489" fmla="*/ 2075445 w 2546376"/>
                <a:gd name="connsiteY489" fmla="*/ 190682 h 2550693"/>
                <a:gd name="connsiteX490" fmla="*/ 1888275 w 2546376"/>
                <a:gd name="connsiteY490" fmla="*/ 364794 h 2550693"/>
                <a:gd name="connsiteX491" fmla="*/ 1928281 w 2546376"/>
                <a:gd name="connsiteY491" fmla="*/ 348223 h 2550693"/>
                <a:gd name="connsiteX492" fmla="*/ 1984859 w 2546376"/>
                <a:gd name="connsiteY492" fmla="*/ 404801 h 2550693"/>
                <a:gd name="connsiteX493" fmla="*/ 1928282 w 2546376"/>
                <a:gd name="connsiteY493" fmla="*/ 461379 h 2550693"/>
                <a:gd name="connsiteX494" fmla="*/ 1871703 w 2546376"/>
                <a:gd name="connsiteY494" fmla="*/ 404800 h 2550693"/>
                <a:gd name="connsiteX495" fmla="*/ 1888275 w 2546376"/>
                <a:gd name="connsiteY495" fmla="*/ 364794 h 2550693"/>
                <a:gd name="connsiteX496" fmla="*/ 1701104 w 2546376"/>
                <a:gd name="connsiteY496" fmla="*/ 538904 h 2550693"/>
                <a:gd name="connsiteX497" fmla="*/ 1741111 w 2546376"/>
                <a:gd name="connsiteY497" fmla="*/ 522333 h 2550693"/>
                <a:gd name="connsiteX498" fmla="*/ 1797689 w 2546376"/>
                <a:gd name="connsiteY498" fmla="*/ 578911 h 2550693"/>
                <a:gd name="connsiteX499" fmla="*/ 1741111 w 2546376"/>
                <a:gd name="connsiteY499" fmla="*/ 635489 h 2550693"/>
                <a:gd name="connsiteX500" fmla="*/ 1684533 w 2546376"/>
                <a:gd name="connsiteY500" fmla="*/ 578911 h 2550693"/>
                <a:gd name="connsiteX501" fmla="*/ 1701104 w 2546376"/>
                <a:gd name="connsiteY501" fmla="*/ 538904 h 2550693"/>
                <a:gd name="connsiteX502" fmla="*/ 1513934 w 2546376"/>
                <a:gd name="connsiteY502" fmla="*/ 713016 h 2550693"/>
                <a:gd name="connsiteX503" fmla="*/ 1553940 w 2546376"/>
                <a:gd name="connsiteY503" fmla="*/ 696444 h 2550693"/>
                <a:gd name="connsiteX504" fmla="*/ 1610519 w 2546376"/>
                <a:gd name="connsiteY504" fmla="*/ 753022 h 2550693"/>
                <a:gd name="connsiteX505" fmla="*/ 1553941 w 2546376"/>
                <a:gd name="connsiteY505" fmla="*/ 809600 h 2550693"/>
                <a:gd name="connsiteX506" fmla="*/ 1497362 w 2546376"/>
                <a:gd name="connsiteY506" fmla="*/ 753022 h 2550693"/>
                <a:gd name="connsiteX507" fmla="*/ 1513934 w 2546376"/>
                <a:gd name="connsiteY507" fmla="*/ 713016 h 2550693"/>
                <a:gd name="connsiteX508" fmla="*/ 1326764 w 2546376"/>
                <a:gd name="connsiteY508" fmla="*/ 887126 h 2550693"/>
                <a:gd name="connsiteX509" fmla="*/ 1366770 w 2546376"/>
                <a:gd name="connsiteY509" fmla="*/ 870554 h 2550693"/>
                <a:gd name="connsiteX510" fmla="*/ 1423348 w 2546376"/>
                <a:gd name="connsiteY510" fmla="*/ 927133 h 2550693"/>
                <a:gd name="connsiteX511" fmla="*/ 1366770 w 2546376"/>
                <a:gd name="connsiteY511" fmla="*/ 983711 h 2550693"/>
                <a:gd name="connsiteX512" fmla="*/ 1310192 w 2546376"/>
                <a:gd name="connsiteY512" fmla="*/ 927132 h 2550693"/>
                <a:gd name="connsiteX513" fmla="*/ 1326764 w 2546376"/>
                <a:gd name="connsiteY513" fmla="*/ 887126 h 2550693"/>
                <a:gd name="connsiteX514" fmla="*/ 1139593 w 2546376"/>
                <a:gd name="connsiteY514" fmla="*/ 1061238 h 2550693"/>
                <a:gd name="connsiteX515" fmla="*/ 1179600 w 2546376"/>
                <a:gd name="connsiteY515" fmla="*/ 1044666 h 2550693"/>
                <a:gd name="connsiteX516" fmla="*/ 1236178 w 2546376"/>
                <a:gd name="connsiteY516" fmla="*/ 1101244 h 2550693"/>
                <a:gd name="connsiteX517" fmla="*/ 1179600 w 2546376"/>
                <a:gd name="connsiteY517" fmla="*/ 1157822 h 2550693"/>
                <a:gd name="connsiteX518" fmla="*/ 1123022 w 2546376"/>
                <a:gd name="connsiteY518" fmla="*/ 1101244 h 2550693"/>
                <a:gd name="connsiteX519" fmla="*/ 1139593 w 2546376"/>
                <a:gd name="connsiteY519" fmla="*/ 1061238 h 2550693"/>
                <a:gd name="connsiteX520" fmla="*/ 952427 w 2546376"/>
                <a:gd name="connsiteY520" fmla="*/ 1235344 h 2550693"/>
                <a:gd name="connsiteX521" fmla="*/ 992433 w 2546376"/>
                <a:gd name="connsiteY521" fmla="*/ 1218772 h 2550693"/>
                <a:gd name="connsiteX522" fmla="*/ 1049011 w 2546376"/>
                <a:gd name="connsiteY522" fmla="*/ 1275350 h 2550693"/>
                <a:gd name="connsiteX523" fmla="*/ 992433 w 2546376"/>
                <a:gd name="connsiteY523" fmla="*/ 1331928 h 2550693"/>
                <a:gd name="connsiteX524" fmla="*/ 935855 w 2546376"/>
                <a:gd name="connsiteY524" fmla="*/ 1275350 h 2550693"/>
                <a:gd name="connsiteX525" fmla="*/ 952427 w 2546376"/>
                <a:gd name="connsiteY525" fmla="*/ 1235344 h 2550693"/>
                <a:gd name="connsiteX526" fmla="*/ 2075445 w 2546376"/>
                <a:gd name="connsiteY526" fmla="*/ 16572 h 2550693"/>
                <a:gd name="connsiteX527" fmla="*/ 2115452 w 2546376"/>
                <a:gd name="connsiteY527" fmla="*/ 0 h 2550693"/>
                <a:gd name="connsiteX528" fmla="*/ 2172030 w 2546376"/>
                <a:gd name="connsiteY528" fmla="*/ 56578 h 2550693"/>
                <a:gd name="connsiteX529" fmla="*/ 2115452 w 2546376"/>
                <a:gd name="connsiteY529" fmla="*/ 113156 h 2550693"/>
                <a:gd name="connsiteX530" fmla="*/ 2058874 w 2546376"/>
                <a:gd name="connsiteY530" fmla="*/ 56578 h 2550693"/>
                <a:gd name="connsiteX531" fmla="*/ 2075445 w 2546376"/>
                <a:gd name="connsiteY531" fmla="*/ 16572 h 2550693"/>
                <a:gd name="connsiteX532" fmla="*/ 1888275 w 2546376"/>
                <a:gd name="connsiteY532" fmla="*/ 190683 h 2550693"/>
                <a:gd name="connsiteX533" fmla="*/ 1928281 w 2546376"/>
                <a:gd name="connsiteY533" fmla="*/ 174112 h 2550693"/>
                <a:gd name="connsiteX534" fmla="*/ 1984859 w 2546376"/>
                <a:gd name="connsiteY534" fmla="*/ 230690 h 2550693"/>
                <a:gd name="connsiteX535" fmla="*/ 1928282 w 2546376"/>
                <a:gd name="connsiteY535" fmla="*/ 287268 h 2550693"/>
                <a:gd name="connsiteX536" fmla="*/ 1871703 w 2546376"/>
                <a:gd name="connsiteY536" fmla="*/ 230690 h 2550693"/>
                <a:gd name="connsiteX537" fmla="*/ 1888275 w 2546376"/>
                <a:gd name="connsiteY537" fmla="*/ 190683 h 2550693"/>
                <a:gd name="connsiteX538" fmla="*/ 1701104 w 2546376"/>
                <a:gd name="connsiteY538" fmla="*/ 364793 h 2550693"/>
                <a:gd name="connsiteX539" fmla="*/ 1741111 w 2546376"/>
                <a:gd name="connsiteY539" fmla="*/ 348222 h 2550693"/>
                <a:gd name="connsiteX540" fmla="*/ 1797689 w 2546376"/>
                <a:gd name="connsiteY540" fmla="*/ 404800 h 2550693"/>
                <a:gd name="connsiteX541" fmla="*/ 1741111 w 2546376"/>
                <a:gd name="connsiteY541" fmla="*/ 461378 h 2550693"/>
                <a:gd name="connsiteX542" fmla="*/ 1684533 w 2546376"/>
                <a:gd name="connsiteY542" fmla="*/ 404800 h 2550693"/>
                <a:gd name="connsiteX543" fmla="*/ 1701104 w 2546376"/>
                <a:gd name="connsiteY543" fmla="*/ 364793 h 2550693"/>
                <a:gd name="connsiteX544" fmla="*/ 1513934 w 2546376"/>
                <a:gd name="connsiteY544" fmla="*/ 538905 h 2550693"/>
                <a:gd name="connsiteX545" fmla="*/ 1553940 w 2546376"/>
                <a:gd name="connsiteY545" fmla="*/ 522333 h 2550693"/>
                <a:gd name="connsiteX546" fmla="*/ 1610518 w 2546376"/>
                <a:gd name="connsiteY546" fmla="*/ 578912 h 2550693"/>
                <a:gd name="connsiteX547" fmla="*/ 1553941 w 2546376"/>
                <a:gd name="connsiteY547" fmla="*/ 635489 h 2550693"/>
                <a:gd name="connsiteX548" fmla="*/ 1497362 w 2546376"/>
                <a:gd name="connsiteY548" fmla="*/ 578911 h 2550693"/>
                <a:gd name="connsiteX549" fmla="*/ 1513934 w 2546376"/>
                <a:gd name="connsiteY549" fmla="*/ 538905 h 2550693"/>
                <a:gd name="connsiteX550" fmla="*/ 1326764 w 2546376"/>
                <a:gd name="connsiteY550" fmla="*/ 713015 h 2550693"/>
                <a:gd name="connsiteX551" fmla="*/ 1366770 w 2546376"/>
                <a:gd name="connsiteY551" fmla="*/ 696444 h 2550693"/>
                <a:gd name="connsiteX552" fmla="*/ 1423348 w 2546376"/>
                <a:gd name="connsiteY552" fmla="*/ 753022 h 2550693"/>
                <a:gd name="connsiteX553" fmla="*/ 1366770 w 2546376"/>
                <a:gd name="connsiteY553" fmla="*/ 809600 h 2550693"/>
                <a:gd name="connsiteX554" fmla="*/ 1310192 w 2546376"/>
                <a:gd name="connsiteY554" fmla="*/ 753022 h 2550693"/>
                <a:gd name="connsiteX555" fmla="*/ 1326764 w 2546376"/>
                <a:gd name="connsiteY555" fmla="*/ 713015 h 2550693"/>
                <a:gd name="connsiteX556" fmla="*/ 1139593 w 2546376"/>
                <a:gd name="connsiteY556" fmla="*/ 887127 h 2550693"/>
                <a:gd name="connsiteX557" fmla="*/ 1179600 w 2546376"/>
                <a:gd name="connsiteY557" fmla="*/ 870555 h 2550693"/>
                <a:gd name="connsiteX558" fmla="*/ 1236178 w 2546376"/>
                <a:gd name="connsiteY558" fmla="*/ 927133 h 2550693"/>
                <a:gd name="connsiteX559" fmla="*/ 1179600 w 2546376"/>
                <a:gd name="connsiteY559" fmla="*/ 983711 h 2550693"/>
                <a:gd name="connsiteX560" fmla="*/ 1123022 w 2546376"/>
                <a:gd name="connsiteY560" fmla="*/ 927133 h 2550693"/>
                <a:gd name="connsiteX561" fmla="*/ 1139593 w 2546376"/>
                <a:gd name="connsiteY561" fmla="*/ 887127 h 2550693"/>
                <a:gd name="connsiteX562" fmla="*/ 952426 w 2546376"/>
                <a:gd name="connsiteY562" fmla="*/ 1061233 h 2550693"/>
                <a:gd name="connsiteX563" fmla="*/ 992433 w 2546376"/>
                <a:gd name="connsiteY563" fmla="*/ 1044662 h 2550693"/>
                <a:gd name="connsiteX564" fmla="*/ 1049011 w 2546376"/>
                <a:gd name="connsiteY564" fmla="*/ 1101240 h 2550693"/>
                <a:gd name="connsiteX565" fmla="*/ 992433 w 2546376"/>
                <a:gd name="connsiteY565" fmla="*/ 1157818 h 2550693"/>
                <a:gd name="connsiteX566" fmla="*/ 935855 w 2546376"/>
                <a:gd name="connsiteY566" fmla="*/ 1101240 h 2550693"/>
                <a:gd name="connsiteX567" fmla="*/ 952426 w 2546376"/>
                <a:gd name="connsiteY567" fmla="*/ 1061233 h 2550693"/>
                <a:gd name="connsiteX568" fmla="*/ 772133 w 2546376"/>
                <a:gd name="connsiteY568" fmla="*/ 1230708 h 2550693"/>
                <a:gd name="connsiteX569" fmla="*/ 783241 w 2546376"/>
                <a:gd name="connsiteY569" fmla="*/ 1223218 h 2550693"/>
                <a:gd name="connsiteX570" fmla="*/ 805263 w 2546376"/>
                <a:gd name="connsiteY570" fmla="*/ 1218772 h 2550693"/>
                <a:gd name="connsiteX571" fmla="*/ 861841 w 2546376"/>
                <a:gd name="connsiteY571" fmla="*/ 1275350 h 2550693"/>
                <a:gd name="connsiteX572" fmla="*/ 857395 w 2546376"/>
                <a:gd name="connsiteY572" fmla="*/ 1297373 h 2550693"/>
                <a:gd name="connsiteX573" fmla="*/ 849905 w 2546376"/>
                <a:gd name="connsiteY573" fmla="*/ 1308481 h 2550693"/>
                <a:gd name="connsiteX574" fmla="*/ 1888275 w 2546376"/>
                <a:gd name="connsiteY574" fmla="*/ 16572 h 2550693"/>
                <a:gd name="connsiteX575" fmla="*/ 1928281 w 2546376"/>
                <a:gd name="connsiteY575" fmla="*/ 1 h 2550693"/>
                <a:gd name="connsiteX576" fmla="*/ 1984859 w 2546376"/>
                <a:gd name="connsiteY576" fmla="*/ 56579 h 2550693"/>
                <a:gd name="connsiteX577" fmla="*/ 1928282 w 2546376"/>
                <a:gd name="connsiteY577" fmla="*/ 113157 h 2550693"/>
                <a:gd name="connsiteX578" fmla="*/ 1871703 w 2546376"/>
                <a:gd name="connsiteY578" fmla="*/ 56579 h 2550693"/>
                <a:gd name="connsiteX579" fmla="*/ 1888275 w 2546376"/>
                <a:gd name="connsiteY579" fmla="*/ 16572 h 2550693"/>
                <a:gd name="connsiteX580" fmla="*/ 1701104 w 2546376"/>
                <a:gd name="connsiteY580" fmla="*/ 190682 h 2550693"/>
                <a:gd name="connsiteX581" fmla="*/ 1741111 w 2546376"/>
                <a:gd name="connsiteY581" fmla="*/ 174111 h 2550693"/>
                <a:gd name="connsiteX582" fmla="*/ 1797689 w 2546376"/>
                <a:gd name="connsiteY582" fmla="*/ 230689 h 2550693"/>
                <a:gd name="connsiteX583" fmla="*/ 1741111 w 2546376"/>
                <a:gd name="connsiteY583" fmla="*/ 287267 h 2550693"/>
                <a:gd name="connsiteX584" fmla="*/ 1684533 w 2546376"/>
                <a:gd name="connsiteY584" fmla="*/ 230689 h 2550693"/>
                <a:gd name="connsiteX585" fmla="*/ 1701104 w 2546376"/>
                <a:gd name="connsiteY585" fmla="*/ 190682 h 2550693"/>
                <a:gd name="connsiteX586" fmla="*/ 1513934 w 2546376"/>
                <a:gd name="connsiteY586" fmla="*/ 364794 h 2550693"/>
                <a:gd name="connsiteX587" fmla="*/ 1553940 w 2546376"/>
                <a:gd name="connsiteY587" fmla="*/ 348223 h 2550693"/>
                <a:gd name="connsiteX588" fmla="*/ 1610518 w 2546376"/>
                <a:gd name="connsiteY588" fmla="*/ 404801 h 2550693"/>
                <a:gd name="connsiteX589" fmla="*/ 1553941 w 2546376"/>
                <a:gd name="connsiteY589" fmla="*/ 461379 h 2550693"/>
                <a:gd name="connsiteX590" fmla="*/ 1497362 w 2546376"/>
                <a:gd name="connsiteY590" fmla="*/ 404800 h 2550693"/>
                <a:gd name="connsiteX591" fmla="*/ 1513934 w 2546376"/>
                <a:gd name="connsiteY591" fmla="*/ 364794 h 2550693"/>
                <a:gd name="connsiteX592" fmla="*/ 1326763 w 2546376"/>
                <a:gd name="connsiteY592" fmla="*/ 538904 h 2550693"/>
                <a:gd name="connsiteX593" fmla="*/ 1366770 w 2546376"/>
                <a:gd name="connsiteY593" fmla="*/ 522333 h 2550693"/>
                <a:gd name="connsiteX594" fmla="*/ 1423348 w 2546376"/>
                <a:gd name="connsiteY594" fmla="*/ 578911 h 2550693"/>
                <a:gd name="connsiteX595" fmla="*/ 1366770 w 2546376"/>
                <a:gd name="connsiteY595" fmla="*/ 635489 h 2550693"/>
                <a:gd name="connsiteX596" fmla="*/ 1310192 w 2546376"/>
                <a:gd name="connsiteY596" fmla="*/ 578911 h 2550693"/>
                <a:gd name="connsiteX597" fmla="*/ 1326763 w 2546376"/>
                <a:gd name="connsiteY597" fmla="*/ 538904 h 2550693"/>
                <a:gd name="connsiteX598" fmla="*/ 1139593 w 2546376"/>
                <a:gd name="connsiteY598" fmla="*/ 713016 h 2550693"/>
                <a:gd name="connsiteX599" fmla="*/ 1179600 w 2546376"/>
                <a:gd name="connsiteY599" fmla="*/ 696444 h 2550693"/>
                <a:gd name="connsiteX600" fmla="*/ 1236178 w 2546376"/>
                <a:gd name="connsiteY600" fmla="*/ 753022 h 2550693"/>
                <a:gd name="connsiteX601" fmla="*/ 1179600 w 2546376"/>
                <a:gd name="connsiteY601" fmla="*/ 809600 h 2550693"/>
                <a:gd name="connsiteX602" fmla="*/ 1123022 w 2546376"/>
                <a:gd name="connsiteY602" fmla="*/ 753022 h 2550693"/>
                <a:gd name="connsiteX603" fmla="*/ 1139593 w 2546376"/>
                <a:gd name="connsiteY603" fmla="*/ 713016 h 2550693"/>
                <a:gd name="connsiteX604" fmla="*/ 952423 w 2546376"/>
                <a:gd name="connsiteY604" fmla="*/ 887126 h 2550693"/>
                <a:gd name="connsiteX605" fmla="*/ 992429 w 2546376"/>
                <a:gd name="connsiteY605" fmla="*/ 870554 h 2550693"/>
                <a:gd name="connsiteX606" fmla="*/ 1049007 w 2546376"/>
                <a:gd name="connsiteY606" fmla="*/ 927133 h 2550693"/>
                <a:gd name="connsiteX607" fmla="*/ 992429 w 2546376"/>
                <a:gd name="connsiteY607" fmla="*/ 983711 h 2550693"/>
                <a:gd name="connsiteX608" fmla="*/ 935851 w 2546376"/>
                <a:gd name="connsiteY608" fmla="*/ 927132 h 2550693"/>
                <a:gd name="connsiteX609" fmla="*/ 952423 w 2546376"/>
                <a:gd name="connsiteY609" fmla="*/ 887126 h 2550693"/>
                <a:gd name="connsiteX610" fmla="*/ 765256 w 2546376"/>
                <a:gd name="connsiteY610" fmla="*/ 1061233 h 2550693"/>
                <a:gd name="connsiteX611" fmla="*/ 805263 w 2546376"/>
                <a:gd name="connsiteY611" fmla="*/ 1044662 h 2550693"/>
                <a:gd name="connsiteX612" fmla="*/ 861841 w 2546376"/>
                <a:gd name="connsiteY612" fmla="*/ 1101240 h 2550693"/>
                <a:gd name="connsiteX613" fmla="*/ 805263 w 2546376"/>
                <a:gd name="connsiteY613" fmla="*/ 1157818 h 2550693"/>
                <a:gd name="connsiteX614" fmla="*/ 748685 w 2546376"/>
                <a:gd name="connsiteY614" fmla="*/ 1101240 h 2550693"/>
                <a:gd name="connsiteX615" fmla="*/ 765256 w 2546376"/>
                <a:gd name="connsiteY615" fmla="*/ 1061233 h 2550693"/>
                <a:gd name="connsiteX616" fmla="*/ 1701104 w 2546376"/>
                <a:gd name="connsiteY616" fmla="*/ 16572 h 2550693"/>
                <a:gd name="connsiteX617" fmla="*/ 1741111 w 2546376"/>
                <a:gd name="connsiteY617" fmla="*/ 0 h 2550693"/>
                <a:gd name="connsiteX618" fmla="*/ 1797689 w 2546376"/>
                <a:gd name="connsiteY618" fmla="*/ 56578 h 2550693"/>
                <a:gd name="connsiteX619" fmla="*/ 1741111 w 2546376"/>
                <a:gd name="connsiteY619" fmla="*/ 113156 h 2550693"/>
                <a:gd name="connsiteX620" fmla="*/ 1684533 w 2546376"/>
                <a:gd name="connsiteY620" fmla="*/ 56578 h 2550693"/>
                <a:gd name="connsiteX621" fmla="*/ 1701104 w 2546376"/>
                <a:gd name="connsiteY621" fmla="*/ 16572 h 2550693"/>
                <a:gd name="connsiteX622" fmla="*/ 1513934 w 2546376"/>
                <a:gd name="connsiteY622" fmla="*/ 190683 h 2550693"/>
                <a:gd name="connsiteX623" fmla="*/ 1553940 w 2546376"/>
                <a:gd name="connsiteY623" fmla="*/ 174112 h 2550693"/>
                <a:gd name="connsiteX624" fmla="*/ 1610518 w 2546376"/>
                <a:gd name="connsiteY624" fmla="*/ 230690 h 2550693"/>
                <a:gd name="connsiteX625" fmla="*/ 1553941 w 2546376"/>
                <a:gd name="connsiteY625" fmla="*/ 287268 h 2550693"/>
                <a:gd name="connsiteX626" fmla="*/ 1497362 w 2546376"/>
                <a:gd name="connsiteY626" fmla="*/ 230690 h 2550693"/>
                <a:gd name="connsiteX627" fmla="*/ 1513934 w 2546376"/>
                <a:gd name="connsiteY627" fmla="*/ 190683 h 2550693"/>
                <a:gd name="connsiteX628" fmla="*/ 1326764 w 2546376"/>
                <a:gd name="connsiteY628" fmla="*/ 364793 h 2550693"/>
                <a:gd name="connsiteX629" fmla="*/ 1366770 w 2546376"/>
                <a:gd name="connsiteY629" fmla="*/ 348222 h 2550693"/>
                <a:gd name="connsiteX630" fmla="*/ 1423348 w 2546376"/>
                <a:gd name="connsiteY630" fmla="*/ 404800 h 2550693"/>
                <a:gd name="connsiteX631" fmla="*/ 1366770 w 2546376"/>
                <a:gd name="connsiteY631" fmla="*/ 461378 h 2550693"/>
                <a:gd name="connsiteX632" fmla="*/ 1310192 w 2546376"/>
                <a:gd name="connsiteY632" fmla="*/ 404800 h 2550693"/>
                <a:gd name="connsiteX633" fmla="*/ 1326764 w 2546376"/>
                <a:gd name="connsiteY633" fmla="*/ 364793 h 2550693"/>
                <a:gd name="connsiteX634" fmla="*/ 1139593 w 2546376"/>
                <a:gd name="connsiteY634" fmla="*/ 538905 h 2550693"/>
                <a:gd name="connsiteX635" fmla="*/ 1179600 w 2546376"/>
                <a:gd name="connsiteY635" fmla="*/ 522333 h 2550693"/>
                <a:gd name="connsiteX636" fmla="*/ 1236178 w 2546376"/>
                <a:gd name="connsiteY636" fmla="*/ 578911 h 2550693"/>
                <a:gd name="connsiteX637" fmla="*/ 1179600 w 2546376"/>
                <a:gd name="connsiteY637" fmla="*/ 635489 h 2550693"/>
                <a:gd name="connsiteX638" fmla="*/ 1123022 w 2546376"/>
                <a:gd name="connsiteY638" fmla="*/ 578911 h 2550693"/>
                <a:gd name="connsiteX639" fmla="*/ 1139593 w 2546376"/>
                <a:gd name="connsiteY639" fmla="*/ 538905 h 2550693"/>
                <a:gd name="connsiteX640" fmla="*/ 952423 w 2546376"/>
                <a:gd name="connsiteY640" fmla="*/ 713015 h 2550693"/>
                <a:gd name="connsiteX641" fmla="*/ 992429 w 2546376"/>
                <a:gd name="connsiteY641" fmla="*/ 696444 h 2550693"/>
                <a:gd name="connsiteX642" fmla="*/ 1049007 w 2546376"/>
                <a:gd name="connsiteY642" fmla="*/ 753022 h 2550693"/>
                <a:gd name="connsiteX643" fmla="*/ 992429 w 2546376"/>
                <a:gd name="connsiteY643" fmla="*/ 809600 h 2550693"/>
                <a:gd name="connsiteX644" fmla="*/ 935851 w 2546376"/>
                <a:gd name="connsiteY644" fmla="*/ 753022 h 2550693"/>
                <a:gd name="connsiteX645" fmla="*/ 952423 w 2546376"/>
                <a:gd name="connsiteY645" fmla="*/ 713015 h 2550693"/>
                <a:gd name="connsiteX646" fmla="*/ 765256 w 2546376"/>
                <a:gd name="connsiteY646" fmla="*/ 887123 h 2550693"/>
                <a:gd name="connsiteX647" fmla="*/ 805262 w 2546376"/>
                <a:gd name="connsiteY647" fmla="*/ 870552 h 2550693"/>
                <a:gd name="connsiteX648" fmla="*/ 861840 w 2546376"/>
                <a:gd name="connsiteY648" fmla="*/ 927130 h 2550693"/>
                <a:gd name="connsiteX649" fmla="*/ 805262 w 2546376"/>
                <a:gd name="connsiteY649" fmla="*/ 983708 h 2550693"/>
                <a:gd name="connsiteX650" fmla="*/ 748684 w 2546376"/>
                <a:gd name="connsiteY650" fmla="*/ 927130 h 2550693"/>
                <a:gd name="connsiteX651" fmla="*/ 765256 w 2546376"/>
                <a:gd name="connsiteY651" fmla="*/ 887123 h 2550693"/>
                <a:gd name="connsiteX652" fmla="*/ 592762 w 2546376"/>
                <a:gd name="connsiteY652" fmla="*/ 1051338 h 2550693"/>
                <a:gd name="connsiteX653" fmla="*/ 596069 w 2546376"/>
                <a:gd name="connsiteY653" fmla="*/ 1049108 h 2550693"/>
                <a:gd name="connsiteX654" fmla="*/ 618092 w 2546376"/>
                <a:gd name="connsiteY654" fmla="*/ 1044662 h 2550693"/>
                <a:gd name="connsiteX655" fmla="*/ 674670 w 2546376"/>
                <a:gd name="connsiteY655" fmla="*/ 1101240 h 2550693"/>
                <a:gd name="connsiteX656" fmla="*/ 670224 w 2546376"/>
                <a:gd name="connsiteY656" fmla="*/ 1123263 h 2550693"/>
                <a:gd name="connsiteX657" fmla="*/ 667994 w 2546376"/>
                <a:gd name="connsiteY657" fmla="*/ 1126570 h 2550693"/>
                <a:gd name="connsiteX658" fmla="*/ 1513934 w 2546376"/>
                <a:gd name="connsiteY658" fmla="*/ 16572 h 2550693"/>
                <a:gd name="connsiteX659" fmla="*/ 1553940 w 2546376"/>
                <a:gd name="connsiteY659" fmla="*/ 1 h 2550693"/>
                <a:gd name="connsiteX660" fmla="*/ 1610518 w 2546376"/>
                <a:gd name="connsiteY660" fmla="*/ 56579 h 2550693"/>
                <a:gd name="connsiteX661" fmla="*/ 1553941 w 2546376"/>
                <a:gd name="connsiteY661" fmla="*/ 113157 h 2550693"/>
                <a:gd name="connsiteX662" fmla="*/ 1497362 w 2546376"/>
                <a:gd name="connsiteY662" fmla="*/ 56579 h 2550693"/>
                <a:gd name="connsiteX663" fmla="*/ 1513934 w 2546376"/>
                <a:gd name="connsiteY663" fmla="*/ 16572 h 2550693"/>
                <a:gd name="connsiteX664" fmla="*/ 1326764 w 2546376"/>
                <a:gd name="connsiteY664" fmla="*/ 190682 h 2550693"/>
                <a:gd name="connsiteX665" fmla="*/ 1366770 w 2546376"/>
                <a:gd name="connsiteY665" fmla="*/ 174111 h 2550693"/>
                <a:gd name="connsiteX666" fmla="*/ 1423348 w 2546376"/>
                <a:gd name="connsiteY666" fmla="*/ 230689 h 2550693"/>
                <a:gd name="connsiteX667" fmla="*/ 1366770 w 2546376"/>
                <a:gd name="connsiteY667" fmla="*/ 287267 h 2550693"/>
                <a:gd name="connsiteX668" fmla="*/ 1310192 w 2546376"/>
                <a:gd name="connsiteY668" fmla="*/ 230689 h 2550693"/>
                <a:gd name="connsiteX669" fmla="*/ 1326764 w 2546376"/>
                <a:gd name="connsiteY669" fmla="*/ 190682 h 2550693"/>
                <a:gd name="connsiteX670" fmla="*/ 1139593 w 2546376"/>
                <a:gd name="connsiteY670" fmla="*/ 364794 h 2550693"/>
                <a:gd name="connsiteX671" fmla="*/ 1179600 w 2546376"/>
                <a:gd name="connsiteY671" fmla="*/ 348222 h 2550693"/>
                <a:gd name="connsiteX672" fmla="*/ 1236178 w 2546376"/>
                <a:gd name="connsiteY672" fmla="*/ 404801 h 2550693"/>
                <a:gd name="connsiteX673" fmla="*/ 1179600 w 2546376"/>
                <a:gd name="connsiteY673" fmla="*/ 461379 h 2550693"/>
                <a:gd name="connsiteX674" fmla="*/ 1123022 w 2546376"/>
                <a:gd name="connsiteY674" fmla="*/ 404800 h 2550693"/>
                <a:gd name="connsiteX675" fmla="*/ 1139593 w 2546376"/>
                <a:gd name="connsiteY675" fmla="*/ 364794 h 2550693"/>
                <a:gd name="connsiteX676" fmla="*/ 952423 w 2546376"/>
                <a:gd name="connsiteY676" fmla="*/ 538904 h 2550693"/>
                <a:gd name="connsiteX677" fmla="*/ 992429 w 2546376"/>
                <a:gd name="connsiteY677" fmla="*/ 522333 h 2550693"/>
                <a:gd name="connsiteX678" fmla="*/ 1049007 w 2546376"/>
                <a:gd name="connsiteY678" fmla="*/ 578911 h 2550693"/>
                <a:gd name="connsiteX679" fmla="*/ 992429 w 2546376"/>
                <a:gd name="connsiteY679" fmla="*/ 635489 h 2550693"/>
                <a:gd name="connsiteX680" fmla="*/ 935851 w 2546376"/>
                <a:gd name="connsiteY680" fmla="*/ 578911 h 2550693"/>
                <a:gd name="connsiteX681" fmla="*/ 952423 w 2546376"/>
                <a:gd name="connsiteY681" fmla="*/ 538904 h 2550693"/>
                <a:gd name="connsiteX682" fmla="*/ 765253 w 2546376"/>
                <a:gd name="connsiteY682" fmla="*/ 713015 h 2550693"/>
                <a:gd name="connsiteX683" fmla="*/ 805259 w 2546376"/>
                <a:gd name="connsiteY683" fmla="*/ 696444 h 2550693"/>
                <a:gd name="connsiteX684" fmla="*/ 861837 w 2546376"/>
                <a:gd name="connsiteY684" fmla="*/ 753022 h 2550693"/>
                <a:gd name="connsiteX685" fmla="*/ 805262 w 2546376"/>
                <a:gd name="connsiteY685" fmla="*/ 809597 h 2550693"/>
                <a:gd name="connsiteX686" fmla="*/ 748684 w 2546376"/>
                <a:gd name="connsiteY686" fmla="*/ 753019 h 2550693"/>
                <a:gd name="connsiteX687" fmla="*/ 765253 w 2546376"/>
                <a:gd name="connsiteY687" fmla="*/ 713015 h 2550693"/>
                <a:gd name="connsiteX688" fmla="*/ 578085 w 2546376"/>
                <a:gd name="connsiteY688" fmla="*/ 887123 h 2550693"/>
                <a:gd name="connsiteX689" fmla="*/ 618091 w 2546376"/>
                <a:gd name="connsiteY689" fmla="*/ 870552 h 2550693"/>
                <a:gd name="connsiteX690" fmla="*/ 674669 w 2546376"/>
                <a:gd name="connsiteY690" fmla="*/ 927130 h 2550693"/>
                <a:gd name="connsiteX691" fmla="*/ 618091 w 2546376"/>
                <a:gd name="connsiteY691" fmla="*/ 983708 h 2550693"/>
                <a:gd name="connsiteX692" fmla="*/ 561513 w 2546376"/>
                <a:gd name="connsiteY692" fmla="*/ 927130 h 2550693"/>
                <a:gd name="connsiteX693" fmla="*/ 578085 w 2546376"/>
                <a:gd name="connsiteY693" fmla="*/ 887123 h 2550693"/>
                <a:gd name="connsiteX694" fmla="*/ 1326764 w 2546376"/>
                <a:gd name="connsiteY694" fmla="*/ 16572 h 2550693"/>
                <a:gd name="connsiteX695" fmla="*/ 1366770 w 2546376"/>
                <a:gd name="connsiteY695" fmla="*/ 0 h 2550693"/>
                <a:gd name="connsiteX696" fmla="*/ 1423348 w 2546376"/>
                <a:gd name="connsiteY696" fmla="*/ 56578 h 2550693"/>
                <a:gd name="connsiteX697" fmla="*/ 1366770 w 2546376"/>
                <a:gd name="connsiteY697" fmla="*/ 113156 h 2550693"/>
                <a:gd name="connsiteX698" fmla="*/ 1310192 w 2546376"/>
                <a:gd name="connsiteY698" fmla="*/ 56578 h 2550693"/>
                <a:gd name="connsiteX699" fmla="*/ 1326764 w 2546376"/>
                <a:gd name="connsiteY699" fmla="*/ 16572 h 2550693"/>
                <a:gd name="connsiteX700" fmla="*/ 1139593 w 2546376"/>
                <a:gd name="connsiteY700" fmla="*/ 190683 h 2550693"/>
                <a:gd name="connsiteX701" fmla="*/ 1179600 w 2546376"/>
                <a:gd name="connsiteY701" fmla="*/ 174112 h 2550693"/>
                <a:gd name="connsiteX702" fmla="*/ 1236178 w 2546376"/>
                <a:gd name="connsiteY702" fmla="*/ 230690 h 2550693"/>
                <a:gd name="connsiteX703" fmla="*/ 1179600 w 2546376"/>
                <a:gd name="connsiteY703" fmla="*/ 287268 h 2550693"/>
                <a:gd name="connsiteX704" fmla="*/ 1123022 w 2546376"/>
                <a:gd name="connsiteY704" fmla="*/ 230690 h 2550693"/>
                <a:gd name="connsiteX705" fmla="*/ 1139593 w 2546376"/>
                <a:gd name="connsiteY705" fmla="*/ 190683 h 2550693"/>
                <a:gd name="connsiteX706" fmla="*/ 952423 w 2546376"/>
                <a:gd name="connsiteY706" fmla="*/ 364793 h 2550693"/>
                <a:gd name="connsiteX707" fmla="*/ 992429 w 2546376"/>
                <a:gd name="connsiteY707" fmla="*/ 348222 h 2550693"/>
                <a:gd name="connsiteX708" fmla="*/ 1049007 w 2546376"/>
                <a:gd name="connsiteY708" fmla="*/ 404800 h 2550693"/>
                <a:gd name="connsiteX709" fmla="*/ 992429 w 2546376"/>
                <a:gd name="connsiteY709" fmla="*/ 461378 h 2550693"/>
                <a:gd name="connsiteX710" fmla="*/ 935851 w 2546376"/>
                <a:gd name="connsiteY710" fmla="*/ 404800 h 2550693"/>
                <a:gd name="connsiteX711" fmla="*/ 952423 w 2546376"/>
                <a:gd name="connsiteY711" fmla="*/ 364793 h 2550693"/>
                <a:gd name="connsiteX712" fmla="*/ 765253 w 2546376"/>
                <a:gd name="connsiteY712" fmla="*/ 538904 h 2550693"/>
                <a:gd name="connsiteX713" fmla="*/ 805259 w 2546376"/>
                <a:gd name="connsiteY713" fmla="*/ 522333 h 2550693"/>
                <a:gd name="connsiteX714" fmla="*/ 861837 w 2546376"/>
                <a:gd name="connsiteY714" fmla="*/ 578911 h 2550693"/>
                <a:gd name="connsiteX715" fmla="*/ 805259 w 2546376"/>
                <a:gd name="connsiteY715" fmla="*/ 635489 h 2550693"/>
                <a:gd name="connsiteX716" fmla="*/ 748681 w 2546376"/>
                <a:gd name="connsiteY716" fmla="*/ 578911 h 2550693"/>
                <a:gd name="connsiteX717" fmla="*/ 765253 w 2546376"/>
                <a:gd name="connsiteY717" fmla="*/ 538904 h 2550693"/>
                <a:gd name="connsiteX718" fmla="*/ 578084 w 2546376"/>
                <a:gd name="connsiteY718" fmla="*/ 713013 h 2550693"/>
                <a:gd name="connsiteX719" fmla="*/ 618091 w 2546376"/>
                <a:gd name="connsiteY719" fmla="*/ 696441 h 2550693"/>
                <a:gd name="connsiteX720" fmla="*/ 674669 w 2546376"/>
                <a:gd name="connsiteY720" fmla="*/ 753019 h 2550693"/>
                <a:gd name="connsiteX721" fmla="*/ 618091 w 2546376"/>
                <a:gd name="connsiteY721" fmla="*/ 809597 h 2550693"/>
                <a:gd name="connsiteX722" fmla="*/ 561513 w 2546376"/>
                <a:gd name="connsiteY722" fmla="*/ 753019 h 2550693"/>
                <a:gd name="connsiteX723" fmla="*/ 578084 w 2546376"/>
                <a:gd name="connsiteY723" fmla="*/ 713013 h 2550693"/>
                <a:gd name="connsiteX724" fmla="*/ 415158 w 2546376"/>
                <a:gd name="connsiteY724" fmla="*/ 873734 h 2550693"/>
                <a:gd name="connsiteX725" fmla="*/ 430921 w 2546376"/>
                <a:gd name="connsiteY725" fmla="*/ 870551 h 2550693"/>
                <a:gd name="connsiteX726" fmla="*/ 487500 w 2546376"/>
                <a:gd name="connsiteY726" fmla="*/ 927130 h 2550693"/>
                <a:gd name="connsiteX727" fmla="*/ 484317 w 2546376"/>
                <a:gd name="connsiteY727" fmla="*/ 942893 h 2550693"/>
                <a:gd name="connsiteX728" fmla="*/ 1139593 w 2546376"/>
                <a:gd name="connsiteY728" fmla="*/ 16572 h 2550693"/>
                <a:gd name="connsiteX729" fmla="*/ 1179599 w 2546376"/>
                <a:gd name="connsiteY729" fmla="*/ 1 h 2550693"/>
                <a:gd name="connsiteX730" fmla="*/ 1236178 w 2546376"/>
                <a:gd name="connsiteY730" fmla="*/ 56579 h 2550693"/>
                <a:gd name="connsiteX731" fmla="*/ 1179600 w 2546376"/>
                <a:gd name="connsiteY731" fmla="*/ 113157 h 2550693"/>
                <a:gd name="connsiteX732" fmla="*/ 1123022 w 2546376"/>
                <a:gd name="connsiteY732" fmla="*/ 56579 h 2550693"/>
                <a:gd name="connsiteX733" fmla="*/ 1139593 w 2546376"/>
                <a:gd name="connsiteY733" fmla="*/ 16572 h 2550693"/>
                <a:gd name="connsiteX734" fmla="*/ 952423 w 2546376"/>
                <a:gd name="connsiteY734" fmla="*/ 190682 h 2550693"/>
                <a:gd name="connsiteX735" fmla="*/ 992429 w 2546376"/>
                <a:gd name="connsiteY735" fmla="*/ 174111 h 2550693"/>
                <a:gd name="connsiteX736" fmla="*/ 1049007 w 2546376"/>
                <a:gd name="connsiteY736" fmla="*/ 230689 h 2550693"/>
                <a:gd name="connsiteX737" fmla="*/ 992429 w 2546376"/>
                <a:gd name="connsiteY737" fmla="*/ 287267 h 2550693"/>
                <a:gd name="connsiteX738" fmla="*/ 935851 w 2546376"/>
                <a:gd name="connsiteY738" fmla="*/ 230689 h 2550693"/>
                <a:gd name="connsiteX739" fmla="*/ 952423 w 2546376"/>
                <a:gd name="connsiteY739" fmla="*/ 190682 h 2550693"/>
                <a:gd name="connsiteX740" fmla="*/ 765253 w 2546376"/>
                <a:gd name="connsiteY740" fmla="*/ 364793 h 2550693"/>
                <a:gd name="connsiteX741" fmla="*/ 805259 w 2546376"/>
                <a:gd name="connsiteY741" fmla="*/ 348222 h 2550693"/>
                <a:gd name="connsiteX742" fmla="*/ 861837 w 2546376"/>
                <a:gd name="connsiteY742" fmla="*/ 404800 h 2550693"/>
                <a:gd name="connsiteX743" fmla="*/ 805259 w 2546376"/>
                <a:gd name="connsiteY743" fmla="*/ 461378 h 2550693"/>
                <a:gd name="connsiteX744" fmla="*/ 748681 w 2546376"/>
                <a:gd name="connsiteY744" fmla="*/ 404800 h 2550693"/>
                <a:gd name="connsiteX745" fmla="*/ 765253 w 2546376"/>
                <a:gd name="connsiteY745" fmla="*/ 364793 h 2550693"/>
                <a:gd name="connsiteX746" fmla="*/ 578082 w 2546376"/>
                <a:gd name="connsiteY746" fmla="*/ 538904 h 2550693"/>
                <a:gd name="connsiteX747" fmla="*/ 618088 w 2546376"/>
                <a:gd name="connsiteY747" fmla="*/ 522333 h 2550693"/>
                <a:gd name="connsiteX748" fmla="*/ 674666 w 2546376"/>
                <a:gd name="connsiteY748" fmla="*/ 578911 h 2550693"/>
                <a:gd name="connsiteX749" fmla="*/ 618090 w 2546376"/>
                <a:gd name="connsiteY749" fmla="*/ 635487 h 2550693"/>
                <a:gd name="connsiteX750" fmla="*/ 561512 w 2546376"/>
                <a:gd name="connsiteY750" fmla="*/ 578909 h 2550693"/>
                <a:gd name="connsiteX751" fmla="*/ 578082 w 2546376"/>
                <a:gd name="connsiteY751" fmla="*/ 538904 h 2550693"/>
                <a:gd name="connsiteX752" fmla="*/ 390914 w 2546376"/>
                <a:gd name="connsiteY752" fmla="*/ 713012 h 2550693"/>
                <a:gd name="connsiteX753" fmla="*/ 430921 w 2546376"/>
                <a:gd name="connsiteY753" fmla="*/ 696441 h 2550693"/>
                <a:gd name="connsiteX754" fmla="*/ 487499 w 2546376"/>
                <a:gd name="connsiteY754" fmla="*/ 753019 h 2550693"/>
                <a:gd name="connsiteX755" fmla="*/ 430921 w 2546376"/>
                <a:gd name="connsiteY755" fmla="*/ 809597 h 2550693"/>
                <a:gd name="connsiteX756" fmla="*/ 374343 w 2546376"/>
                <a:gd name="connsiteY756" fmla="*/ 753019 h 2550693"/>
                <a:gd name="connsiteX757" fmla="*/ 390914 w 2546376"/>
                <a:gd name="connsiteY757" fmla="*/ 713012 h 2550693"/>
                <a:gd name="connsiteX758" fmla="*/ 952422 w 2546376"/>
                <a:gd name="connsiteY758" fmla="*/ 16571 h 2550693"/>
                <a:gd name="connsiteX759" fmla="*/ 992429 w 2546376"/>
                <a:gd name="connsiteY759" fmla="*/ 0 h 2550693"/>
                <a:gd name="connsiteX760" fmla="*/ 1049007 w 2546376"/>
                <a:gd name="connsiteY760" fmla="*/ 56578 h 2550693"/>
                <a:gd name="connsiteX761" fmla="*/ 992429 w 2546376"/>
                <a:gd name="connsiteY761" fmla="*/ 113156 h 2550693"/>
                <a:gd name="connsiteX762" fmla="*/ 935851 w 2546376"/>
                <a:gd name="connsiteY762" fmla="*/ 56578 h 2550693"/>
                <a:gd name="connsiteX763" fmla="*/ 952422 w 2546376"/>
                <a:gd name="connsiteY763" fmla="*/ 16571 h 2550693"/>
                <a:gd name="connsiteX764" fmla="*/ 765253 w 2546376"/>
                <a:gd name="connsiteY764" fmla="*/ 190682 h 2550693"/>
                <a:gd name="connsiteX765" fmla="*/ 805259 w 2546376"/>
                <a:gd name="connsiteY765" fmla="*/ 174111 h 2550693"/>
                <a:gd name="connsiteX766" fmla="*/ 861837 w 2546376"/>
                <a:gd name="connsiteY766" fmla="*/ 230689 h 2550693"/>
                <a:gd name="connsiteX767" fmla="*/ 805259 w 2546376"/>
                <a:gd name="connsiteY767" fmla="*/ 287267 h 2550693"/>
                <a:gd name="connsiteX768" fmla="*/ 748681 w 2546376"/>
                <a:gd name="connsiteY768" fmla="*/ 230689 h 2550693"/>
                <a:gd name="connsiteX769" fmla="*/ 765253 w 2546376"/>
                <a:gd name="connsiteY769" fmla="*/ 190682 h 2550693"/>
                <a:gd name="connsiteX770" fmla="*/ 578082 w 2546376"/>
                <a:gd name="connsiteY770" fmla="*/ 364793 h 2550693"/>
                <a:gd name="connsiteX771" fmla="*/ 618088 w 2546376"/>
                <a:gd name="connsiteY771" fmla="*/ 348222 h 2550693"/>
                <a:gd name="connsiteX772" fmla="*/ 674666 w 2546376"/>
                <a:gd name="connsiteY772" fmla="*/ 404800 h 2550693"/>
                <a:gd name="connsiteX773" fmla="*/ 618088 w 2546376"/>
                <a:gd name="connsiteY773" fmla="*/ 461378 h 2550693"/>
                <a:gd name="connsiteX774" fmla="*/ 561510 w 2546376"/>
                <a:gd name="connsiteY774" fmla="*/ 404800 h 2550693"/>
                <a:gd name="connsiteX775" fmla="*/ 578082 w 2546376"/>
                <a:gd name="connsiteY775" fmla="*/ 364793 h 2550693"/>
                <a:gd name="connsiteX776" fmla="*/ 238854 w 2546376"/>
                <a:gd name="connsiteY776" fmla="*/ 697429 h 2550693"/>
                <a:gd name="connsiteX777" fmla="*/ 243750 w 2546376"/>
                <a:gd name="connsiteY777" fmla="*/ 696441 h 2550693"/>
                <a:gd name="connsiteX778" fmla="*/ 300328 w 2546376"/>
                <a:gd name="connsiteY778" fmla="*/ 753019 h 2550693"/>
                <a:gd name="connsiteX779" fmla="*/ 299340 w 2546376"/>
                <a:gd name="connsiteY779" fmla="*/ 757915 h 2550693"/>
                <a:gd name="connsiteX780" fmla="*/ 390914 w 2546376"/>
                <a:gd name="connsiteY780" fmla="*/ 538902 h 2550693"/>
                <a:gd name="connsiteX781" fmla="*/ 430920 w 2546376"/>
                <a:gd name="connsiteY781" fmla="*/ 522331 h 2550693"/>
                <a:gd name="connsiteX782" fmla="*/ 487499 w 2546376"/>
                <a:gd name="connsiteY782" fmla="*/ 578909 h 2550693"/>
                <a:gd name="connsiteX783" fmla="*/ 430920 w 2546376"/>
                <a:gd name="connsiteY783" fmla="*/ 635487 h 2550693"/>
                <a:gd name="connsiteX784" fmla="*/ 374342 w 2546376"/>
                <a:gd name="connsiteY784" fmla="*/ 578909 h 2550693"/>
                <a:gd name="connsiteX785" fmla="*/ 390914 w 2546376"/>
                <a:gd name="connsiteY785" fmla="*/ 538902 h 2550693"/>
                <a:gd name="connsiteX786" fmla="*/ 765253 w 2546376"/>
                <a:gd name="connsiteY786" fmla="*/ 16571 h 2550693"/>
                <a:gd name="connsiteX787" fmla="*/ 805259 w 2546376"/>
                <a:gd name="connsiteY787" fmla="*/ 0 h 2550693"/>
                <a:gd name="connsiteX788" fmla="*/ 861837 w 2546376"/>
                <a:gd name="connsiteY788" fmla="*/ 56578 h 2550693"/>
                <a:gd name="connsiteX789" fmla="*/ 805259 w 2546376"/>
                <a:gd name="connsiteY789" fmla="*/ 113156 h 2550693"/>
                <a:gd name="connsiteX790" fmla="*/ 748681 w 2546376"/>
                <a:gd name="connsiteY790" fmla="*/ 56578 h 2550693"/>
                <a:gd name="connsiteX791" fmla="*/ 765253 w 2546376"/>
                <a:gd name="connsiteY791" fmla="*/ 16571 h 2550693"/>
                <a:gd name="connsiteX792" fmla="*/ 578082 w 2546376"/>
                <a:gd name="connsiteY792" fmla="*/ 190682 h 2550693"/>
                <a:gd name="connsiteX793" fmla="*/ 618088 w 2546376"/>
                <a:gd name="connsiteY793" fmla="*/ 174111 h 2550693"/>
                <a:gd name="connsiteX794" fmla="*/ 674666 w 2546376"/>
                <a:gd name="connsiteY794" fmla="*/ 230689 h 2550693"/>
                <a:gd name="connsiteX795" fmla="*/ 618088 w 2546376"/>
                <a:gd name="connsiteY795" fmla="*/ 287267 h 2550693"/>
                <a:gd name="connsiteX796" fmla="*/ 561510 w 2546376"/>
                <a:gd name="connsiteY796" fmla="*/ 230689 h 2550693"/>
                <a:gd name="connsiteX797" fmla="*/ 578082 w 2546376"/>
                <a:gd name="connsiteY797" fmla="*/ 190682 h 2550693"/>
                <a:gd name="connsiteX798" fmla="*/ 390912 w 2546376"/>
                <a:gd name="connsiteY798" fmla="*/ 364793 h 2550693"/>
                <a:gd name="connsiteX799" fmla="*/ 430918 w 2546376"/>
                <a:gd name="connsiteY799" fmla="*/ 348222 h 2550693"/>
                <a:gd name="connsiteX800" fmla="*/ 487497 w 2546376"/>
                <a:gd name="connsiteY800" fmla="*/ 404800 h 2550693"/>
                <a:gd name="connsiteX801" fmla="*/ 430920 w 2546376"/>
                <a:gd name="connsiteY801" fmla="*/ 461376 h 2550693"/>
                <a:gd name="connsiteX802" fmla="*/ 374342 w 2546376"/>
                <a:gd name="connsiteY802" fmla="*/ 404798 h 2550693"/>
                <a:gd name="connsiteX803" fmla="*/ 390912 w 2546376"/>
                <a:gd name="connsiteY803" fmla="*/ 364793 h 2550693"/>
                <a:gd name="connsiteX804" fmla="*/ 203743 w 2546376"/>
                <a:gd name="connsiteY804" fmla="*/ 538902 h 2550693"/>
                <a:gd name="connsiteX805" fmla="*/ 243749 w 2546376"/>
                <a:gd name="connsiteY805" fmla="*/ 522331 h 2550693"/>
                <a:gd name="connsiteX806" fmla="*/ 300327 w 2546376"/>
                <a:gd name="connsiteY806" fmla="*/ 578909 h 2550693"/>
                <a:gd name="connsiteX807" fmla="*/ 243749 w 2546376"/>
                <a:gd name="connsiteY807" fmla="*/ 635487 h 2550693"/>
                <a:gd name="connsiteX808" fmla="*/ 187171 w 2546376"/>
                <a:gd name="connsiteY808" fmla="*/ 578909 h 2550693"/>
                <a:gd name="connsiteX809" fmla="*/ 203743 w 2546376"/>
                <a:gd name="connsiteY809" fmla="*/ 538902 h 2550693"/>
                <a:gd name="connsiteX810" fmla="*/ 578082 w 2546376"/>
                <a:gd name="connsiteY810" fmla="*/ 16571 h 2550693"/>
                <a:gd name="connsiteX811" fmla="*/ 618088 w 2546376"/>
                <a:gd name="connsiteY811" fmla="*/ 0 h 2550693"/>
                <a:gd name="connsiteX812" fmla="*/ 674666 w 2546376"/>
                <a:gd name="connsiteY812" fmla="*/ 56578 h 2550693"/>
                <a:gd name="connsiteX813" fmla="*/ 618088 w 2546376"/>
                <a:gd name="connsiteY813" fmla="*/ 113156 h 2550693"/>
                <a:gd name="connsiteX814" fmla="*/ 561510 w 2546376"/>
                <a:gd name="connsiteY814" fmla="*/ 56578 h 2550693"/>
                <a:gd name="connsiteX815" fmla="*/ 578082 w 2546376"/>
                <a:gd name="connsiteY815" fmla="*/ 16571 h 2550693"/>
                <a:gd name="connsiteX816" fmla="*/ 65570 w 2546376"/>
                <a:gd name="connsiteY816" fmla="*/ 524146 h 2550693"/>
                <a:gd name="connsiteX817" fmla="*/ 78603 w 2546376"/>
                <a:gd name="connsiteY817" fmla="*/ 526777 h 2550693"/>
                <a:gd name="connsiteX818" fmla="*/ 108712 w 2546376"/>
                <a:gd name="connsiteY818" fmla="*/ 556886 h 2550693"/>
                <a:gd name="connsiteX819" fmla="*/ 111343 w 2546376"/>
                <a:gd name="connsiteY819" fmla="*/ 569919 h 2550693"/>
                <a:gd name="connsiteX820" fmla="*/ 390912 w 2546376"/>
                <a:gd name="connsiteY820" fmla="*/ 190682 h 2550693"/>
                <a:gd name="connsiteX821" fmla="*/ 430918 w 2546376"/>
                <a:gd name="connsiteY821" fmla="*/ 174111 h 2550693"/>
                <a:gd name="connsiteX822" fmla="*/ 487497 w 2546376"/>
                <a:gd name="connsiteY822" fmla="*/ 230689 h 2550693"/>
                <a:gd name="connsiteX823" fmla="*/ 430919 w 2546376"/>
                <a:gd name="connsiteY823" fmla="*/ 287267 h 2550693"/>
                <a:gd name="connsiteX824" fmla="*/ 374340 w 2546376"/>
                <a:gd name="connsiteY824" fmla="*/ 230689 h 2550693"/>
                <a:gd name="connsiteX825" fmla="*/ 390912 w 2546376"/>
                <a:gd name="connsiteY825" fmla="*/ 190682 h 2550693"/>
                <a:gd name="connsiteX826" fmla="*/ 203742 w 2546376"/>
                <a:gd name="connsiteY826" fmla="*/ 364792 h 2550693"/>
                <a:gd name="connsiteX827" fmla="*/ 243749 w 2546376"/>
                <a:gd name="connsiteY827" fmla="*/ 348220 h 2550693"/>
                <a:gd name="connsiteX828" fmla="*/ 300327 w 2546376"/>
                <a:gd name="connsiteY828" fmla="*/ 404798 h 2550693"/>
                <a:gd name="connsiteX829" fmla="*/ 243749 w 2546376"/>
                <a:gd name="connsiteY829" fmla="*/ 461376 h 2550693"/>
                <a:gd name="connsiteX830" fmla="*/ 187171 w 2546376"/>
                <a:gd name="connsiteY830" fmla="*/ 404798 h 2550693"/>
                <a:gd name="connsiteX831" fmla="*/ 203742 w 2546376"/>
                <a:gd name="connsiteY831" fmla="*/ 364792 h 2550693"/>
                <a:gd name="connsiteX832" fmla="*/ 390912 w 2546376"/>
                <a:gd name="connsiteY832" fmla="*/ 16571 h 2550693"/>
                <a:gd name="connsiteX833" fmla="*/ 430918 w 2546376"/>
                <a:gd name="connsiteY833" fmla="*/ 0 h 2550693"/>
                <a:gd name="connsiteX834" fmla="*/ 487497 w 2546376"/>
                <a:gd name="connsiteY834" fmla="*/ 56578 h 2550693"/>
                <a:gd name="connsiteX835" fmla="*/ 430919 w 2546376"/>
                <a:gd name="connsiteY835" fmla="*/ 113156 h 2550693"/>
                <a:gd name="connsiteX836" fmla="*/ 374340 w 2546376"/>
                <a:gd name="connsiteY836" fmla="*/ 56578 h 2550693"/>
                <a:gd name="connsiteX837" fmla="*/ 390912 w 2546376"/>
                <a:gd name="connsiteY837" fmla="*/ 16571 h 2550693"/>
                <a:gd name="connsiteX838" fmla="*/ 203741 w 2546376"/>
                <a:gd name="connsiteY838" fmla="*/ 190682 h 2550693"/>
                <a:gd name="connsiteX839" fmla="*/ 243747 w 2546376"/>
                <a:gd name="connsiteY839" fmla="*/ 174111 h 2550693"/>
                <a:gd name="connsiteX840" fmla="*/ 300325 w 2546376"/>
                <a:gd name="connsiteY840" fmla="*/ 230689 h 2550693"/>
                <a:gd name="connsiteX841" fmla="*/ 243748 w 2546376"/>
                <a:gd name="connsiteY841" fmla="*/ 287266 h 2550693"/>
                <a:gd name="connsiteX842" fmla="*/ 187170 w 2546376"/>
                <a:gd name="connsiteY842" fmla="*/ 230688 h 2550693"/>
                <a:gd name="connsiteX843" fmla="*/ 203741 w 2546376"/>
                <a:gd name="connsiteY843" fmla="*/ 190682 h 2550693"/>
                <a:gd name="connsiteX844" fmla="*/ 16572 w 2546376"/>
                <a:gd name="connsiteY844" fmla="*/ 364792 h 2550693"/>
                <a:gd name="connsiteX845" fmla="*/ 56579 w 2546376"/>
                <a:gd name="connsiteY845" fmla="*/ 348220 h 2550693"/>
                <a:gd name="connsiteX846" fmla="*/ 113157 w 2546376"/>
                <a:gd name="connsiteY846" fmla="*/ 404798 h 2550693"/>
                <a:gd name="connsiteX847" fmla="*/ 56579 w 2546376"/>
                <a:gd name="connsiteY847" fmla="*/ 461376 h 2550693"/>
                <a:gd name="connsiteX848" fmla="*/ 1 w 2546376"/>
                <a:gd name="connsiteY848" fmla="*/ 404798 h 2550693"/>
                <a:gd name="connsiteX849" fmla="*/ 16572 w 2546376"/>
                <a:gd name="connsiteY849" fmla="*/ 364792 h 2550693"/>
                <a:gd name="connsiteX850" fmla="*/ 203741 w 2546376"/>
                <a:gd name="connsiteY850" fmla="*/ 16571 h 2550693"/>
                <a:gd name="connsiteX851" fmla="*/ 243747 w 2546376"/>
                <a:gd name="connsiteY851" fmla="*/ 0 h 2550693"/>
                <a:gd name="connsiteX852" fmla="*/ 300325 w 2546376"/>
                <a:gd name="connsiteY852" fmla="*/ 56578 h 2550693"/>
                <a:gd name="connsiteX853" fmla="*/ 243747 w 2546376"/>
                <a:gd name="connsiteY853" fmla="*/ 113156 h 2550693"/>
                <a:gd name="connsiteX854" fmla="*/ 187169 w 2546376"/>
                <a:gd name="connsiteY854" fmla="*/ 56578 h 2550693"/>
                <a:gd name="connsiteX855" fmla="*/ 203741 w 2546376"/>
                <a:gd name="connsiteY855" fmla="*/ 16571 h 2550693"/>
                <a:gd name="connsiteX856" fmla="*/ 16572 w 2546376"/>
                <a:gd name="connsiteY856" fmla="*/ 190681 h 2550693"/>
                <a:gd name="connsiteX857" fmla="*/ 56579 w 2546376"/>
                <a:gd name="connsiteY857" fmla="*/ 174110 h 2550693"/>
                <a:gd name="connsiteX858" fmla="*/ 113157 w 2546376"/>
                <a:gd name="connsiteY858" fmla="*/ 230688 h 2550693"/>
                <a:gd name="connsiteX859" fmla="*/ 56579 w 2546376"/>
                <a:gd name="connsiteY859" fmla="*/ 287266 h 2550693"/>
                <a:gd name="connsiteX860" fmla="*/ 1 w 2546376"/>
                <a:gd name="connsiteY860" fmla="*/ 230688 h 2550693"/>
                <a:gd name="connsiteX861" fmla="*/ 16572 w 2546376"/>
                <a:gd name="connsiteY861" fmla="*/ 190681 h 2550693"/>
                <a:gd name="connsiteX862" fmla="*/ 16571 w 2546376"/>
                <a:gd name="connsiteY862" fmla="*/ 16571 h 2550693"/>
                <a:gd name="connsiteX863" fmla="*/ 56577 w 2546376"/>
                <a:gd name="connsiteY863" fmla="*/ 0 h 2550693"/>
                <a:gd name="connsiteX864" fmla="*/ 113156 w 2546376"/>
                <a:gd name="connsiteY864" fmla="*/ 56578 h 2550693"/>
                <a:gd name="connsiteX865" fmla="*/ 56578 w 2546376"/>
                <a:gd name="connsiteY865" fmla="*/ 113156 h 2550693"/>
                <a:gd name="connsiteX866" fmla="*/ 0 w 2546376"/>
                <a:gd name="connsiteY866" fmla="*/ 56577 h 2550693"/>
                <a:gd name="connsiteX867" fmla="*/ 16571 w 2546376"/>
                <a:gd name="connsiteY867" fmla="*/ 16571 h 255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Lst>
              <a:rect l="l" t="t" r="r" b="b"/>
              <a:pathLst>
                <a:path w="2546376" h="2550693">
                  <a:moveTo>
                    <a:pt x="2449798" y="2454108"/>
                  </a:moveTo>
                  <a:cubicBezTo>
                    <a:pt x="2460029" y="2443877"/>
                    <a:pt x="2474173" y="2437544"/>
                    <a:pt x="2489797" y="2437544"/>
                  </a:cubicBezTo>
                  <a:cubicBezTo>
                    <a:pt x="2521044" y="2437544"/>
                    <a:pt x="2546375" y="2462875"/>
                    <a:pt x="2546375" y="2494122"/>
                  </a:cubicBezTo>
                  <a:cubicBezTo>
                    <a:pt x="2546375" y="2525369"/>
                    <a:pt x="2521051" y="2550693"/>
                    <a:pt x="2489804" y="2550693"/>
                  </a:cubicBezTo>
                  <a:cubicBezTo>
                    <a:pt x="2458557" y="2550693"/>
                    <a:pt x="2433226" y="2525362"/>
                    <a:pt x="2433226" y="2494115"/>
                  </a:cubicBezTo>
                  <a:cubicBezTo>
                    <a:pt x="2433226" y="2478491"/>
                    <a:pt x="2439559" y="2464347"/>
                    <a:pt x="2449798" y="2454108"/>
                  </a:cubicBezTo>
                  <a:close/>
                  <a:moveTo>
                    <a:pt x="2449791" y="2280012"/>
                  </a:moveTo>
                  <a:cubicBezTo>
                    <a:pt x="2460030" y="2269774"/>
                    <a:pt x="2474174" y="2263441"/>
                    <a:pt x="2489798" y="2263441"/>
                  </a:cubicBezTo>
                  <a:cubicBezTo>
                    <a:pt x="2521045" y="2263441"/>
                    <a:pt x="2546376" y="2288772"/>
                    <a:pt x="2546376" y="2320019"/>
                  </a:cubicBezTo>
                  <a:cubicBezTo>
                    <a:pt x="2546376" y="2351266"/>
                    <a:pt x="2521045" y="2376597"/>
                    <a:pt x="2489798" y="2376597"/>
                  </a:cubicBezTo>
                  <a:cubicBezTo>
                    <a:pt x="2458551" y="2376597"/>
                    <a:pt x="2433220" y="2351266"/>
                    <a:pt x="2433220" y="2320019"/>
                  </a:cubicBezTo>
                  <a:cubicBezTo>
                    <a:pt x="2433220" y="2304396"/>
                    <a:pt x="2439552" y="2290251"/>
                    <a:pt x="2449791" y="2280012"/>
                  </a:cubicBezTo>
                  <a:close/>
                  <a:moveTo>
                    <a:pt x="2262622" y="2454108"/>
                  </a:moveTo>
                  <a:cubicBezTo>
                    <a:pt x="2272861" y="2443869"/>
                    <a:pt x="2287005" y="2437537"/>
                    <a:pt x="2302629" y="2437537"/>
                  </a:cubicBezTo>
                  <a:cubicBezTo>
                    <a:pt x="2333876" y="2437537"/>
                    <a:pt x="2359207" y="2462868"/>
                    <a:pt x="2359207" y="2494115"/>
                  </a:cubicBezTo>
                  <a:cubicBezTo>
                    <a:pt x="2359207" y="2525362"/>
                    <a:pt x="2333876" y="2550693"/>
                    <a:pt x="2302629" y="2550693"/>
                  </a:cubicBezTo>
                  <a:cubicBezTo>
                    <a:pt x="2271382" y="2550693"/>
                    <a:pt x="2246051" y="2525362"/>
                    <a:pt x="2246051" y="2494115"/>
                  </a:cubicBezTo>
                  <a:cubicBezTo>
                    <a:pt x="2246051" y="2478491"/>
                    <a:pt x="2252384" y="2464347"/>
                    <a:pt x="2262622" y="2454108"/>
                  </a:cubicBezTo>
                  <a:close/>
                  <a:moveTo>
                    <a:pt x="2449791" y="2105902"/>
                  </a:moveTo>
                  <a:cubicBezTo>
                    <a:pt x="2460030" y="2095663"/>
                    <a:pt x="2474174" y="2089330"/>
                    <a:pt x="2489798" y="2089330"/>
                  </a:cubicBezTo>
                  <a:cubicBezTo>
                    <a:pt x="2521045" y="2089330"/>
                    <a:pt x="2546376" y="2114661"/>
                    <a:pt x="2546376" y="2145908"/>
                  </a:cubicBezTo>
                  <a:cubicBezTo>
                    <a:pt x="2546376" y="2177155"/>
                    <a:pt x="2521045" y="2202486"/>
                    <a:pt x="2489798" y="2202486"/>
                  </a:cubicBezTo>
                  <a:cubicBezTo>
                    <a:pt x="2458551" y="2202486"/>
                    <a:pt x="2433220" y="2177155"/>
                    <a:pt x="2433220" y="2145908"/>
                  </a:cubicBezTo>
                  <a:cubicBezTo>
                    <a:pt x="2433220" y="2130285"/>
                    <a:pt x="2439553" y="2116140"/>
                    <a:pt x="2449791" y="2105902"/>
                  </a:cubicBezTo>
                  <a:close/>
                  <a:moveTo>
                    <a:pt x="2262623" y="2280006"/>
                  </a:moveTo>
                  <a:cubicBezTo>
                    <a:pt x="2272854" y="2269774"/>
                    <a:pt x="2286999" y="2263441"/>
                    <a:pt x="2302622" y="2263441"/>
                  </a:cubicBezTo>
                  <a:cubicBezTo>
                    <a:pt x="2333869" y="2263441"/>
                    <a:pt x="2359200" y="2288772"/>
                    <a:pt x="2359200" y="2320019"/>
                  </a:cubicBezTo>
                  <a:cubicBezTo>
                    <a:pt x="2359200" y="2351266"/>
                    <a:pt x="2333876" y="2376590"/>
                    <a:pt x="2302629" y="2376590"/>
                  </a:cubicBezTo>
                  <a:cubicBezTo>
                    <a:pt x="2271382" y="2376590"/>
                    <a:pt x="2246051" y="2351259"/>
                    <a:pt x="2246051" y="2320012"/>
                  </a:cubicBezTo>
                  <a:cubicBezTo>
                    <a:pt x="2246051" y="2304389"/>
                    <a:pt x="2252384" y="2290244"/>
                    <a:pt x="2262623" y="2280006"/>
                  </a:cubicBezTo>
                  <a:close/>
                  <a:moveTo>
                    <a:pt x="2075453" y="2454108"/>
                  </a:moveTo>
                  <a:cubicBezTo>
                    <a:pt x="2085691" y="2443870"/>
                    <a:pt x="2099836" y="2437537"/>
                    <a:pt x="2115459" y="2437537"/>
                  </a:cubicBezTo>
                  <a:cubicBezTo>
                    <a:pt x="2146706" y="2437537"/>
                    <a:pt x="2172037" y="2462868"/>
                    <a:pt x="2172037" y="2494115"/>
                  </a:cubicBezTo>
                  <a:cubicBezTo>
                    <a:pt x="2172037" y="2525362"/>
                    <a:pt x="2146706" y="2550693"/>
                    <a:pt x="2115459" y="2550693"/>
                  </a:cubicBezTo>
                  <a:cubicBezTo>
                    <a:pt x="2107647" y="2550693"/>
                    <a:pt x="2100205" y="2549110"/>
                    <a:pt x="2093436" y="2546247"/>
                  </a:cubicBezTo>
                  <a:lnTo>
                    <a:pt x="2075739" y="2534315"/>
                  </a:lnTo>
                  <a:lnTo>
                    <a:pt x="2075259" y="2533835"/>
                  </a:lnTo>
                  <a:lnTo>
                    <a:pt x="2063327" y="2516138"/>
                  </a:lnTo>
                  <a:cubicBezTo>
                    <a:pt x="2060464" y="2509369"/>
                    <a:pt x="2058881" y="2501927"/>
                    <a:pt x="2058881" y="2494115"/>
                  </a:cubicBezTo>
                  <a:cubicBezTo>
                    <a:pt x="2058881" y="2478491"/>
                    <a:pt x="2065214" y="2464347"/>
                    <a:pt x="2075453" y="2454108"/>
                  </a:cubicBezTo>
                  <a:close/>
                  <a:moveTo>
                    <a:pt x="2449791" y="1931791"/>
                  </a:moveTo>
                  <a:cubicBezTo>
                    <a:pt x="2460030" y="1921552"/>
                    <a:pt x="2474174" y="1915219"/>
                    <a:pt x="2489798" y="1915219"/>
                  </a:cubicBezTo>
                  <a:cubicBezTo>
                    <a:pt x="2521045" y="1915219"/>
                    <a:pt x="2546376" y="1940550"/>
                    <a:pt x="2546376" y="1971797"/>
                  </a:cubicBezTo>
                  <a:cubicBezTo>
                    <a:pt x="2546376" y="2003044"/>
                    <a:pt x="2521045" y="2028375"/>
                    <a:pt x="2489798" y="2028375"/>
                  </a:cubicBezTo>
                  <a:cubicBezTo>
                    <a:pt x="2458551" y="2028375"/>
                    <a:pt x="2433220" y="2003044"/>
                    <a:pt x="2433220" y="1971797"/>
                  </a:cubicBezTo>
                  <a:cubicBezTo>
                    <a:pt x="2433220" y="1956174"/>
                    <a:pt x="2439553" y="1942029"/>
                    <a:pt x="2449791" y="1931791"/>
                  </a:cubicBezTo>
                  <a:close/>
                  <a:moveTo>
                    <a:pt x="2262615" y="2105901"/>
                  </a:moveTo>
                  <a:cubicBezTo>
                    <a:pt x="2272854" y="2095663"/>
                    <a:pt x="2286999" y="2089330"/>
                    <a:pt x="2302622" y="2089330"/>
                  </a:cubicBezTo>
                  <a:cubicBezTo>
                    <a:pt x="2333869" y="2089330"/>
                    <a:pt x="2359200" y="2114661"/>
                    <a:pt x="2359200" y="2145908"/>
                  </a:cubicBezTo>
                  <a:cubicBezTo>
                    <a:pt x="2359200" y="2177155"/>
                    <a:pt x="2333869" y="2202486"/>
                    <a:pt x="2302622" y="2202486"/>
                  </a:cubicBezTo>
                  <a:cubicBezTo>
                    <a:pt x="2271375" y="2202486"/>
                    <a:pt x="2246044" y="2177155"/>
                    <a:pt x="2246044" y="2145908"/>
                  </a:cubicBezTo>
                  <a:cubicBezTo>
                    <a:pt x="2246044" y="2130285"/>
                    <a:pt x="2252377" y="2116140"/>
                    <a:pt x="2262615" y="2105901"/>
                  </a:cubicBezTo>
                  <a:close/>
                  <a:moveTo>
                    <a:pt x="2075453" y="2280005"/>
                  </a:moveTo>
                  <a:cubicBezTo>
                    <a:pt x="2085691" y="2269767"/>
                    <a:pt x="2099836" y="2263434"/>
                    <a:pt x="2115459" y="2263434"/>
                  </a:cubicBezTo>
                  <a:cubicBezTo>
                    <a:pt x="2146706" y="2263434"/>
                    <a:pt x="2172037" y="2288765"/>
                    <a:pt x="2172038" y="2320012"/>
                  </a:cubicBezTo>
                  <a:cubicBezTo>
                    <a:pt x="2172038" y="2351259"/>
                    <a:pt x="2146707" y="2376590"/>
                    <a:pt x="2115460" y="2376590"/>
                  </a:cubicBezTo>
                  <a:cubicBezTo>
                    <a:pt x="2084213" y="2376590"/>
                    <a:pt x="2058881" y="2351259"/>
                    <a:pt x="2058881" y="2320012"/>
                  </a:cubicBezTo>
                  <a:cubicBezTo>
                    <a:pt x="2058881" y="2304389"/>
                    <a:pt x="2065214" y="2290244"/>
                    <a:pt x="2075453" y="2280005"/>
                  </a:cubicBezTo>
                  <a:close/>
                  <a:moveTo>
                    <a:pt x="2449791" y="1757680"/>
                  </a:moveTo>
                  <a:cubicBezTo>
                    <a:pt x="2460030" y="1747441"/>
                    <a:pt x="2474174" y="1741108"/>
                    <a:pt x="2489798" y="1741108"/>
                  </a:cubicBezTo>
                  <a:cubicBezTo>
                    <a:pt x="2521045" y="1741108"/>
                    <a:pt x="2546376" y="1766439"/>
                    <a:pt x="2546376" y="1797686"/>
                  </a:cubicBezTo>
                  <a:cubicBezTo>
                    <a:pt x="2546376" y="1828933"/>
                    <a:pt x="2521045" y="1854264"/>
                    <a:pt x="2489798" y="1854264"/>
                  </a:cubicBezTo>
                  <a:cubicBezTo>
                    <a:pt x="2458551" y="1854264"/>
                    <a:pt x="2433220" y="1828933"/>
                    <a:pt x="2433220" y="1797686"/>
                  </a:cubicBezTo>
                  <a:cubicBezTo>
                    <a:pt x="2433220" y="1782063"/>
                    <a:pt x="2439553" y="1767918"/>
                    <a:pt x="2449791" y="1757680"/>
                  </a:cubicBezTo>
                  <a:close/>
                  <a:moveTo>
                    <a:pt x="2262616" y="1931791"/>
                  </a:moveTo>
                  <a:cubicBezTo>
                    <a:pt x="2272854" y="1921552"/>
                    <a:pt x="2286999" y="1915219"/>
                    <a:pt x="2302622" y="1915219"/>
                  </a:cubicBezTo>
                  <a:cubicBezTo>
                    <a:pt x="2333869" y="1915219"/>
                    <a:pt x="2359200" y="1940550"/>
                    <a:pt x="2359200" y="1971797"/>
                  </a:cubicBezTo>
                  <a:cubicBezTo>
                    <a:pt x="2359200" y="2003044"/>
                    <a:pt x="2333869" y="2028375"/>
                    <a:pt x="2302622" y="2028375"/>
                  </a:cubicBezTo>
                  <a:cubicBezTo>
                    <a:pt x="2271375" y="2028375"/>
                    <a:pt x="2246044" y="2003044"/>
                    <a:pt x="2246044" y="1971797"/>
                  </a:cubicBezTo>
                  <a:cubicBezTo>
                    <a:pt x="2246044" y="1956174"/>
                    <a:pt x="2252377" y="1942029"/>
                    <a:pt x="2262616" y="1931791"/>
                  </a:cubicBezTo>
                  <a:close/>
                  <a:moveTo>
                    <a:pt x="2075452" y="2105895"/>
                  </a:moveTo>
                  <a:cubicBezTo>
                    <a:pt x="2085691" y="2095657"/>
                    <a:pt x="2099829" y="2089330"/>
                    <a:pt x="2115453" y="2089330"/>
                  </a:cubicBezTo>
                  <a:cubicBezTo>
                    <a:pt x="2146700" y="2089330"/>
                    <a:pt x="2172031" y="2114661"/>
                    <a:pt x="2172031" y="2145908"/>
                  </a:cubicBezTo>
                  <a:cubicBezTo>
                    <a:pt x="2172037" y="2177149"/>
                    <a:pt x="2146706" y="2202480"/>
                    <a:pt x="2115459" y="2202480"/>
                  </a:cubicBezTo>
                  <a:cubicBezTo>
                    <a:pt x="2084212" y="2202480"/>
                    <a:pt x="2058881" y="2177149"/>
                    <a:pt x="2058881" y="2145902"/>
                  </a:cubicBezTo>
                  <a:cubicBezTo>
                    <a:pt x="2058881" y="2130278"/>
                    <a:pt x="2065214" y="2116134"/>
                    <a:pt x="2075452" y="2105895"/>
                  </a:cubicBezTo>
                  <a:close/>
                  <a:moveTo>
                    <a:pt x="1888282" y="2280006"/>
                  </a:moveTo>
                  <a:cubicBezTo>
                    <a:pt x="1898521" y="2269767"/>
                    <a:pt x="1912666" y="2263435"/>
                    <a:pt x="1928289" y="2263435"/>
                  </a:cubicBezTo>
                  <a:cubicBezTo>
                    <a:pt x="1959536" y="2263435"/>
                    <a:pt x="1984867" y="2288766"/>
                    <a:pt x="1984867" y="2320013"/>
                  </a:cubicBezTo>
                  <a:cubicBezTo>
                    <a:pt x="1984867" y="2351260"/>
                    <a:pt x="1959536" y="2376591"/>
                    <a:pt x="1928289" y="2376591"/>
                  </a:cubicBezTo>
                  <a:lnTo>
                    <a:pt x="1915416" y="2373992"/>
                  </a:lnTo>
                  <a:lnTo>
                    <a:pt x="1874310" y="2332886"/>
                  </a:lnTo>
                  <a:lnTo>
                    <a:pt x="1871711" y="2320013"/>
                  </a:lnTo>
                  <a:cubicBezTo>
                    <a:pt x="1871711" y="2304389"/>
                    <a:pt x="1878044" y="2290245"/>
                    <a:pt x="1888282" y="2280006"/>
                  </a:cubicBezTo>
                  <a:close/>
                  <a:moveTo>
                    <a:pt x="2449790" y="1583569"/>
                  </a:moveTo>
                  <a:cubicBezTo>
                    <a:pt x="2460029" y="1573331"/>
                    <a:pt x="2474174" y="1566998"/>
                    <a:pt x="2489797" y="1566998"/>
                  </a:cubicBezTo>
                  <a:cubicBezTo>
                    <a:pt x="2521044" y="1566998"/>
                    <a:pt x="2546375" y="1592329"/>
                    <a:pt x="2546375" y="1623576"/>
                  </a:cubicBezTo>
                  <a:cubicBezTo>
                    <a:pt x="2546375" y="1654823"/>
                    <a:pt x="2521044" y="1680154"/>
                    <a:pt x="2489797" y="1680154"/>
                  </a:cubicBezTo>
                  <a:cubicBezTo>
                    <a:pt x="2458550" y="1680154"/>
                    <a:pt x="2433219" y="1654823"/>
                    <a:pt x="2433219" y="1623576"/>
                  </a:cubicBezTo>
                  <a:cubicBezTo>
                    <a:pt x="2433219" y="1607953"/>
                    <a:pt x="2439552" y="1593808"/>
                    <a:pt x="2449790" y="1583569"/>
                  </a:cubicBezTo>
                  <a:close/>
                  <a:moveTo>
                    <a:pt x="2262615" y="1757679"/>
                  </a:moveTo>
                  <a:cubicBezTo>
                    <a:pt x="2272854" y="1747441"/>
                    <a:pt x="2286999" y="1741108"/>
                    <a:pt x="2302622" y="1741108"/>
                  </a:cubicBezTo>
                  <a:cubicBezTo>
                    <a:pt x="2333869" y="1741108"/>
                    <a:pt x="2359200" y="1766439"/>
                    <a:pt x="2359200" y="1797686"/>
                  </a:cubicBezTo>
                  <a:cubicBezTo>
                    <a:pt x="2359200" y="1828933"/>
                    <a:pt x="2333869" y="1854264"/>
                    <a:pt x="2302622" y="1854264"/>
                  </a:cubicBezTo>
                  <a:cubicBezTo>
                    <a:pt x="2271375" y="1854264"/>
                    <a:pt x="2246044" y="1828933"/>
                    <a:pt x="2246044" y="1797686"/>
                  </a:cubicBezTo>
                  <a:cubicBezTo>
                    <a:pt x="2246044" y="1782063"/>
                    <a:pt x="2252377" y="1767918"/>
                    <a:pt x="2262615" y="1757679"/>
                  </a:cubicBezTo>
                  <a:close/>
                  <a:moveTo>
                    <a:pt x="2075446" y="1931790"/>
                  </a:moveTo>
                  <a:cubicBezTo>
                    <a:pt x="2085684" y="1921552"/>
                    <a:pt x="2099829" y="1915219"/>
                    <a:pt x="2115453" y="1915219"/>
                  </a:cubicBezTo>
                  <a:cubicBezTo>
                    <a:pt x="2146700" y="1915219"/>
                    <a:pt x="2172031" y="1940550"/>
                    <a:pt x="2172031" y="1971797"/>
                  </a:cubicBezTo>
                  <a:cubicBezTo>
                    <a:pt x="2172031" y="2003044"/>
                    <a:pt x="2146700" y="2028375"/>
                    <a:pt x="2115453" y="2028375"/>
                  </a:cubicBezTo>
                  <a:cubicBezTo>
                    <a:pt x="2084206" y="2028375"/>
                    <a:pt x="2058875" y="2003044"/>
                    <a:pt x="2058875" y="1971797"/>
                  </a:cubicBezTo>
                  <a:cubicBezTo>
                    <a:pt x="2058875" y="1956174"/>
                    <a:pt x="2065207" y="1942029"/>
                    <a:pt x="2075446" y="1931790"/>
                  </a:cubicBezTo>
                  <a:close/>
                  <a:moveTo>
                    <a:pt x="1888282" y="2105896"/>
                  </a:moveTo>
                  <a:cubicBezTo>
                    <a:pt x="1898521" y="2095657"/>
                    <a:pt x="1912665" y="2089324"/>
                    <a:pt x="1928288" y="2089324"/>
                  </a:cubicBezTo>
                  <a:cubicBezTo>
                    <a:pt x="1959536" y="2089324"/>
                    <a:pt x="1984867" y="2114655"/>
                    <a:pt x="1984867" y="2145902"/>
                  </a:cubicBezTo>
                  <a:cubicBezTo>
                    <a:pt x="1984867" y="2177150"/>
                    <a:pt x="1959536" y="2202481"/>
                    <a:pt x="1928289" y="2202480"/>
                  </a:cubicBezTo>
                  <a:cubicBezTo>
                    <a:pt x="1897042" y="2202480"/>
                    <a:pt x="1871711" y="2177149"/>
                    <a:pt x="1871710" y="2145902"/>
                  </a:cubicBezTo>
                  <a:cubicBezTo>
                    <a:pt x="1871710" y="2130279"/>
                    <a:pt x="1878043" y="2116135"/>
                    <a:pt x="1888282" y="2105896"/>
                  </a:cubicBezTo>
                  <a:close/>
                  <a:moveTo>
                    <a:pt x="2449791" y="1409459"/>
                  </a:moveTo>
                  <a:cubicBezTo>
                    <a:pt x="2460029" y="1399220"/>
                    <a:pt x="2474174" y="1392887"/>
                    <a:pt x="2489797" y="1392887"/>
                  </a:cubicBezTo>
                  <a:cubicBezTo>
                    <a:pt x="2521044" y="1392887"/>
                    <a:pt x="2546375" y="1418218"/>
                    <a:pt x="2546375" y="1449465"/>
                  </a:cubicBezTo>
                  <a:cubicBezTo>
                    <a:pt x="2546375" y="1480712"/>
                    <a:pt x="2521044" y="1506043"/>
                    <a:pt x="2489797" y="1506043"/>
                  </a:cubicBezTo>
                  <a:cubicBezTo>
                    <a:pt x="2458550" y="1506043"/>
                    <a:pt x="2433219" y="1480712"/>
                    <a:pt x="2433219" y="1449465"/>
                  </a:cubicBezTo>
                  <a:cubicBezTo>
                    <a:pt x="2433219" y="1433842"/>
                    <a:pt x="2439552" y="1419697"/>
                    <a:pt x="2449791" y="1409459"/>
                  </a:cubicBezTo>
                  <a:close/>
                  <a:moveTo>
                    <a:pt x="2262615" y="1583569"/>
                  </a:moveTo>
                  <a:cubicBezTo>
                    <a:pt x="2272853" y="1573331"/>
                    <a:pt x="2286998" y="1566998"/>
                    <a:pt x="2302622" y="1566998"/>
                  </a:cubicBezTo>
                  <a:cubicBezTo>
                    <a:pt x="2333869" y="1566998"/>
                    <a:pt x="2359200" y="1592329"/>
                    <a:pt x="2359200" y="1623576"/>
                  </a:cubicBezTo>
                  <a:cubicBezTo>
                    <a:pt x="2359200" y="1654823"/>
                    <a:pt x="2333869" y="1680154"/>
                    <a:pt x="2302622" y="1680154"/>
                  </a:cubicBezTo>
                  <a:cubicBezTo>
                    <a:pt x="2271375" y="1680154"/>
                    <a:pt x="2246044" y="1654823"/>
                    <a:pt x="2246044" y="1623576"/>
                  </a:cubicBezTo>
                  <a:cubicBezTo>
                    <a:pt x="2246044" y="1607953"/>
                    <a:pt x="2252376" y="1593808"/>
                    <a:pt x="2262615" y="1583569"/>
                  </a:cubicBezTo>
                  <a:close/>
                  <a:moveTo>
                    <a:pt x="2075446" y="1757680"/>
                  </a:moveTo>
                  <a:cubicBezTo>
                    <a:pt x="2085684" y="1747441"/>
                    <a:pt x="2099829" y="1741108"/>
                    <a:pt x="2115453" y="1741108"/>
                  </a:cubicBezTo>
                  <a:cubicBezTo>
                    <a:pt x="2146700" y="1741108"/>
                    <a:pt x="2172031" y="1766439"/>
                    <a:pt x="2172031" y="1797686"/>
                  </a:cubicBezTo>
                  <a:cubicBezTo>
                    <a:pt x="2172031" y="1828933"/>
                    <a:pt x="2146700" y="1854264"/>
                    <a:pt x="2115453" y="1854264"/>
                  </a:cubicBezTo>
                  <a:cubicBezTo>
                    <a:pt x="2084206" y="1854264"/>
                    <a:pt x="2058875" y="1828933"/>
                    <a:pt x="2058875" y="1797686"/>
                  </a:cubicBezTo>
                  <a:cubicBezTo>
                    <a:pt x="2058875" y="1782063"/>
                    <a:pt x="2065207" y="1767918"/>
                    <a:pt x="2075446" y="1757680"/>
                  </a:cubicBezTo>
                  <a:close/>
                  <a:moveTo>
                    <a:pt x="1888281" y="1931786"/>
                  </a:moveTo>
                  <a:cubicBezTo>
                    <a:pt x="1898520" y="1921547"/>
                    <a:pt x="1912664" y="1915214"/>
                    <a:pt x="1928282" y="1915220"/>
                  </a:cubicBezTo>
                  <a:cubicBezTo>
                    <a:pt x="1959529" y="1915220"/>
                    <a:pt x="1984860" y="1940551"/>
                    <a:pt x="1984860" y="1971798"/>
                  </a:cubicBezTo>
                  <a:cubicBezTo>
                    <a:pt x="1984866" y="2003039"/>
                    <a:pt x="1959535" y="2028370"/>
                    <a:pt x="1928288" y="2028370"/>
                  </a:cubicBezTo>
                  <a:cubicBezTo>
                    <a:pt x="1897041" y="2028370"/>
                    <a:pt x="1871710" y="2003039"/>
                    <a:pt x="1871710" y="1971792"/>
                  </a:cubicBezTo>
                  <a:cubicBezTo>
                    <a:pt x="1871710" y="1956169"/>
                    <a:pt x="1878043" y="1942024"/>
                    <a:pt x="1888281" y="1931786"/>
                  </a:cubicBezTo>
                  <a:close/>
                  <a:moveTo>
                    <a:pt x="1701111" y="2105895"/>
                  </a:moveTo>
                  <a:cubicBezTo>
                    <a:pt x="1711350" y="2095656"/>
                    <a:pt x="1725495" y="2089324"/>
                    <a:pt x="1741118" y="2089324"/>
                  </a:cubicBezTo>
                  <a:cubicBezTo>
                    <a:pt x="1772365" y="2089324"/>
                    <a:pt x="1797696" y="2114655"/>
                    <a:pt x="1797696" y="2145902"/>
                  </a:cubicBezTo>
                  <a:cubicBezTo>
                    <a:pt x="1797696" y="2169337"/>
                    <a:pt x="1783447" y="2189445"/>
                    <a:pt x="1763141" y="2198034"/>
                  </a:cubicBezTo>
                  <a:lnTo>
                    <a:pt x="1743436" y="2202012"/>
                  </a:lnTo>
                  <a:lnTo>
                    <a:pt x="1685008" y="2143584"/>
                  </a:lnTo>
                  <a:lnTo>
                    <a:pt x="1688986" y="2123879"/>
                  </a:lnTo>
                  <a:cubicBezTo>
                    <a:pt x="1691849" y="2117110"/>
                    <a:pt x="1695992" y="2111014"/>
                    <a:pt x="1701111" y="2105895"/>
                  </a:cubicBezTo>
                  <a:close/>
                  <a:moveTo>
                    <a:pt x="2449791" y="1235348"/>
                  </a:moveTo>
                  <a:cubicBezTo>
                    <a:pt x="2460029" y="1225109"/>
                    <a:pt x="2474174" y="1218776"/>
                    <a:pt x="2489797" y="1218776"/>
                  </a:cubicBezTo>
                  <a:cubicBezTo>
                    <a:pt x="2521044" y="1218776"/>
                    <a:pt x="2546375" y="1244107"/>
                    <a:pt x="2546375" y="1275354"/>
                  </a:cubicBezTo>
                  <a:cubicBezTo>
                    <a:pt x="2546375" y="1306601"/>
                    <a:pt x="2521044" y="1331932"/>
                    <a:pt x="2489797" y="1331932"/>
                  </a:cubicBezTo>
                  <a:cubicBezTo>
                    <a:pt x="2458550" y="1331932"/>
                    <a:pt x="2433219" y="1306601"/>
                    <a:pt x="2433219" y="1275354"/>
                  </a:cubicBezTo>
                  <a:cubicBezTo>
                    <a:pt x="2433219" y="1259731"/>
                    <a:pt x="2439552" y="1245586"/>
                    <a:pt x="2449791" y="1235348"/>
                  </a:cubicBezTo>
                  <a:close/>
                  <a:moveTo>
                    <a:pt x="2262615" y="1409458"/>
                  </a:moveTo>
                  <a:cubicBezTo>
                    <a:pt x="2272853" y="1399220"/>
                    <a:pt x="2286998" y="1392887"/>
                    <a:pt x="2302622" y="1392887"/>
                  </a:cubicBezTo>
                  <a:cubicBezTo>
                    <a:pt x="2333869" y="1392887"/>
                    <a:pt x="2359200" y="1418218"/>
                    <a:pt x="2359200" y="1449465"/>
                  </a:cubicBezTo>
                  <a:cubicBezTo>
                    <a:pt x="2359200" y="1480712"/>
                    <a:pt x="2333869" y="1506043"/>
                    <a:pt x="2302622" y="1506043"/>
                  </a:cubicBezTo>
                  <a:cubicBezTo>
                    <a:pt x="2271375" y="1506043"/>
                    <a:pt x="2246044" y="1480712"/>
                    <a:pt x="2246044" y="1449465"/>
                  </a:cubicBezTo>
                  <a:cubicBezTo>
                    <a:pt x="2246044" y="1433842"/>
                    <a:pt x="2252376" y="1419697"/>
                    <a:pt x="2262615" y="1409458"/>
                  </a:cubicBezTo>
                  <a:close/>
                  <a:moveTo>
                    <a:pt x="2075445" y="1583569"/>
                  </a:moveTo>
                  <a:cubicBezTo>
                    <a:pt x="2085684" y="1573331"/>
                    <a:pt x="2099828" y="1566998"/>
                    <a:pt x="2115452" y="1566998"/>
                  </a:cubicBezTo>
                  <a:cubicBezTo>
                    <a:pt x="2146699" y="1566998"/>
                    <a:pt x="2172030" y="1592329"/>
                    <a:pt x="2172030" y="1623576"/>
                  </a:cubicBezTo>
                  <a:cubicBezTo>
                    <a:pt x="2172030" y="1654823"/>
                    <a:pt x="2146699" y="1680154"/>
                    <a:pt x="2115452" y="1680154"/>
                  </a:cubicBezTo>
                  <a:cubicBezTo>
                    <a:pt x="2084205" y="1680154"/>
                    <a:pt x="2058874" y="1654823"/>
                    <a:pt x="2058874" y="1623576"/>
                  </a:cubicBezTo>
                  <a:cubicBezTo>
                    <a:pt x="2058874" y="1607953"/>
                    <a:pt x="2065206" y="1593808"/>
                    <a:pt x="2075445" y="1583569"/>
                  </a:cubicBezTo>
                  <a:close/>
                  <a:moveTo>
                    <a:pt x="1888275" y="1757680"/>
                  </a:moveTo>
                  <a:cubicBezTo>
                    <a:pt x="1898514" y="1747442"/>
                    <a:pt x="1912659" y="1741109"/>
                    <a:pt x="1928282" y="1741109"/>
                  </a:cubicBezTo>
                  <a:cubicBezTo>
                    <a:pt x="1959529" y="1741109"/>
                    <a:pt x="1984860" y="1766440"/>
                    <a:pt x="1984860" y="1797687"/>
                  </a:cubicBezTo>
                  <a:cubicBezTo>
                    <a:pt x="1984860" y="1828934"/>
                    <a:pt x="1959529" y="1854265"/>
                    <a:pt x="1928282" y="1854265"/>
                  </a:cubicBezTo>
                  <a:cubicBezTo>
                    <a:pt x="1897035" y="1854265"/>
                    <a:pt x="1871704" y="1828934"/>
                    <a:pt x="1871704" y="1797687"/>
                  </a:cubicBezTo>
                  <a:cubicBezTo>
                    <a:pt x="1871704" y="1782063"/>
                    <a:pt x="1878037" y="1767919"/>
                    <a:pt x="1888275" y="1757680"/>
                  </a:cubicBezTo>
                  <a:close/>
                  <a:moveTo>
                    <a:pt x="1701111" y="1931785"/>
                  </a:moveTo>
                  <a:cubicBezTo>
                    <a:pt x="1711350" y="1921546"/>
                    <a:pt x="1725494" y="1915213"/>
                    <a:pt x="1741118" y="1915213"/>
                  </a:cubicBezTo>
                  <a:cubicBezTo>
                    <a:pt x="1772365" y="1915213"/>
                    <a:pt x="1797696" y="1940544"/>
                    <a:pt x="1797696" y="1971791"/>
                  </a:cubicBezTo>
                  <a:cubicBezTo>
                    <a:pt x="1797696" y="2003038"/>
                    <a:pt x="1772365" y="2028369"/>
                    <a:pt x="1741118" y="2028369"/>
                  </a:cubicBezTo>
                  <a:cubicBezTo>
                    <a:pt x="1709871" y="2028369"/>
                    <a:pt x="1684540" y="2003038"/>
                    <a:pt x="1684540" y="1971791"/>
                  </a:cubicBezTo>
                  <a:cubicBezTo>
                    <a:pt x="1684540" y="1956168"/>
                    <a:pt x="1690872" y="1942023"/>
                    <a:pt x="1701111" y="1931785"/>
                  </a:cubicBezTo>
                  <a:close/>
                  <a:moveTo>
                    <a:pt x="2449791" y="1061237"/>
                  </a:moveTo>
                  <a:cubicBezTo>
                    <a:pt x="2460029" y="1050998"/>
                    <a:pt x="2474173" y="1044665"/>
                    <a:pt x="2489797" y="1044665"/>
                  </a:cubicBezTo>
                  <a:cubicBezTo>
                    <a:pt x="2521044" y="1044665"/>
                    <a:pt x="2546375" y="1069996"/>
                    <a:pt x="2546375" y="1101244"/>
                  </a:cubicBezTo>
                  <a:cubicBezTo>
                    <a:pt x="2546375" y="1132490"/>
                    <a:pt x="2521044" y="1157822"/>
                    <a:pt x="2489797" y="1157821"/>
                  </a:cubicBezTo>
                  <a:cubicBezTo>
                    <a:pt x="2458550" y="1157821"/>
                    <a:pt x="2433219" y="1132490"/>
                    <a:pt x="2433219" y="1101243"/>
                  </a:cubicBezTo>
                  <a:cubicBezTo>
                    <a:pt x="2433219" y="1085620"/>
                    <a:pt x="2439552" y="1071476"/>
                    <a:pt x="2449791" y="1061237"/>
                  </a:cubicBezTo>
                  <a:close/>
                  <a:moveTo>
                    <a:pt x="2262615" y="1235348"/>
                  </a:moveTo>
                  <a:cubicBezTo>
                    <a:pt x="2272854" y="1225109"/>
                    <a:pt x="2286998" y="1218776"/>
                    <a:pt x="2302622" y="1218776"/>
                  </a:cubicBezTo>
                  <a:cubicBezTo>
                    <a:pt x="2333869" y="1218776"/>
                    <a:pt x="2359200" y="1244107"/>
                    <a:pt x="2359200" y="1275354"/>
                  </a:cubicBezTo>
                  <a:cubicBezTo>
                    <a:pt x="2359200" y="1306601"/>
                    <a:pt x="2333869" y="1331932"/>
                    <a:pt x="2302622" y="1331932"/>
                  </a:cubicBezTo>
                  <a:cubicBezTo>
                    <a:pt x="2271375" y="1331932"/>
                    <a:pt x="2246044" y="1306601"/>
                    <a:pt x="2246044" y="1275354"/>
                  </a:cubicBezTo>
                  <a:cubicBezTo>
                    <a:pt x="2246044" y="1259731"/>
                    <a:pt x="2252376" y="1245586"/>
                    <a:pt x="2262615" y="1235348"/>
                  </a:cubicBezTo>
                  <a:close/>
                  <a:moveTo>
                    <a:pt x="2075445" y="1409458"/>
                  </a:moveTo>
                  <a:cubicBezTo>
                    <a:pt x="2085684" y="1399220"/>
                    <a:pt x="2099828" y="1392887"/>
                    <a:pt x="2115452" y="1392887"/>
                  </a:cubicBezTo>
                  <a:cubicBezTo>
                    <a:pt x="2146699" y="1392887"/>
                    <a:pt x="2172030" y="1418218"/>
                    <a:pt x="2172030" y="1449465"/>
                  </a:cubicBezTo>
                  <a:cubicBezTo>
                    <a:pt x="2172030" y="1480712"/>
                    <a:pt x="2146699" y="1506043"/>
                    <a:pt x="2115452" y="1506043"/>
                  </a:cubicBezTo>
                  <a:cubicBezTo>
                    <a:pt x="2084205" y="1506043"/>
                    <a:pt x="2058874" y="1480712"/>
                    <a:pt x="2058874" y="1449465"/>
                  </a:cubicBezTo>
                  <a:cubicBezTo>
                    <a:pt x="2058874" y="1433842"/>
                    <a:pt x="2065207" y="1419697"/>
                    <a:pt x="2075445" y="1409458"/>
                  </a:cubicBezTo>
                  <a:close/>
                  <a:moveTo>
                    <a:pt x="1888275" y="1583570"/>
                  </a:moveTo>
                  <a:cubicBezTo>
                    <a:pt x="1898514" y="1573332"/>
                    <a:pt x="1912658" y="1566999"/>
                    <a:pt x="1928281" y="1566999"/>
                  </a:cubicBezTo>
                  <a:cubicBezTo>
                    <a:pt x="1959528" y="1566999"/>
                    <a:pt x="1984859" y="1592330"/>
                    <a:pt x="1984859" y="1623577"/>
                  </a:cubicBezTo>
                  <a:cubicBezTo>
                    <a:pt x="1984860" y="1654824"/>
                    <a:pt x="1959528" y="1680155"/>
                    <a:pt x="1928281" y="1680155"/>
                  </a:cubicBezTo>
                  <a:cubicBezTo>
                    <a:pt x="1897034" y="1680155"/>
                    <a:pt x="1871703" y="1654824"/>
                    <a:pt x="1871703" y="1623577"/>
                  </a:cubicBezTo>
                  <a:cubicBezTo>
                    <a:pt x="1871703" y="1607953"/>
                    <a:pt x="1878036" y="1593809"/>
                    <a:pt x="1888275" y="1583570"/>
                  </a:cubicBezTo>
                  <a:close/>
                  <a:moveTo>
                    <a:pt x="1701110" y="1757674"/>
                  </a:moveTo>
                  <a:cubicBezTo>
                    <a:pt x="1711349" y="1747436"/>
                    <a:pt x="1725493" y="1741103"/>
                    <a:pt x="1741112" y="1741108"/>
                  </a:cubicBezTo>
                  <a:cubicBezTo>
                    <a:pt x="1772359" y="1741108"/>
                    <a:pt x="1797690" y="1766439"/>
                    <a:pt x="1797690" y="1797686"/>
                  </a:cubicBezTo>
                  <a:cubicBezTo>
                    <a:pt x="1797695" y="1828928"/>
                    <a:pt x="1772364" y="1854259"/>
                    <a:pt x="1741117" y="1854259"/>
                  </a:cubicBezTo>
                  <a:cubicBezTo>
                    <a:pt x="1709870" y="1854259"/>
                    <a:pt x="1684539" y="1828928"/>
                    <a:pt x="1684539" y="1797681"/>
                  </a:cubicBezTo>
                  <a:cubicBezTo>
                    <a:pt x="1684539" y="1782057"/>
                    <a:pt x="1690872" y="1767913"/>
                    <a:pt x="1701110" y="1757674"/>
                  </a:cubicBezTo>
                  <a:close/>
                  <a:moveTo>
                    <a:pt x="1513941" y="1931785"/>
                  </a:moveTo>
                  <a:cubicBezTo>
                    <a:pt x="1524179" y="1921547"/>
                    <a:pt x="1538324" y="1915214"/>
                    <a:pt x="1553947" y="1915214"/>
                  </a:cubicBezTo>
                  <a:cubicBezTo>
                    <a:pt x="1585194" y="1915214"/>
                    <a:pt x="1610525" y="1940545"/>
                    <a:pt x="1610525" y="1971792"/>
                  </a:cubicBezTo>
                  <a:cubicBezTo>
                    <a:pt x="1610525" y="1995228"/>
                    <a:pt x="1596276" y="2015335"/>
                    <a:pt x="1575970" y="2023924"/>
                  </a:cubicBezTo>
                  <a:lnTo>
                    <a:pt x="1567132" y="2025708"/>
                  </a:lnTo>
                  <a:lnTo>
                    <a:pt x="1500031" y="1958607"/>
                  </a:lnTo>
                  <a:lnTo>
                    <a:pt x="1501815" y="1949769"/>
                  </a:lnTo>
                  <a:cubicBezTo>
                    <a:pt x="1504679" y="1943000"/>
                    <a:pt x="1508822" y="1936905"/>
                    <a:pt x="1513941" y="1931785"/>
                  </a:cubicBezTo>
                  <a:close/>
                  <a:moveTo>
                    <a:pt x="2449790" y="887126"/>
                  </a:moveTo>
                  <a:cubicBezTo>
                    <a:pt x="2460029" y="876887"/>
                    <a:pt x="2474173" y="870555"/>
                    <a:pt x="2489797" y="870555"/>
                  </a:cubicBezTo>
                  <a:cubicBezTo>
                    <a:pt x="2521044" y="870555"/>
                    <a:pt x="2546375" y="895886"/>
                    <a:pt x="2546375" y="927133"/>
                  </a:cubicBezTo>
                  <a:cubicBezTo>
                    <a:pt x="2546375" y="958380"/>
                    <a:pt x="2521044" y="983711"/>
                    <a:pt x="2489797" y="983711"/>
                  </a:cubicBezTo>
                  <a:cubicBezTo>
                    <a:pt x="2458550" y="983711"/>
                    <a:pt x="2433219" y="958380"/>
                    <a:pt x="2433219" y="927132"/>
                  </a:cubicBezTo>
                  <a:cubicBezTo>
                    <a:pt x="2433219" y="911509"/>
                    <a:pt x="2439552" y="897364"/>
                    <a:pt x="2449790" y="887126"/>
                  </a:cubicBezTo>
                  <a:close/>
                  <a:moveTo>
                    <a:pt x="2262615" y="1061237"/>
                  </a:moveTo>
                  <a:cubicBezTo>
                    <a:pt x="2272854" y="1050998"/>
                    <a:pt x="2286998" y="1044665"/>
                    <a:pt x="2302622" y="1044665"/>
                  </a:cubicBezTo>
                  <a:cubicBezTo>
                    <a:pt x="2333869" y="1044665"/>
                    <a:pt x="2359200" y="1069996"/>
                    <a:pt x="2359200" y="1101244"/>
                  </a:cubicBezTo>
                  <a:cubicBezTo>
                    <a:pt x="2359200" y="1132490"/>
                    <a:pt x="2333869" y="1157822"/>
                    <a:pt x="2302622" y="1157821"/>
                  </a:cubicBezTo>
                  <a:cubicBezTo>
                    <a:pt x="2271375" y="1157821"/>
                    <a:pt x="2246044" y="1132490"/>
                    <a:pt x="2246044" y="1101243"/>
                  </a:cubicBezTo>
                  <a:cubicBezTo>
                    <a:pt x="2246044" y="1085620"/>
                    <a:pt x="2252376" y="1071476"/>
                    <a:pt x="2262615" y="1061237"/>
                  </a:cubicBezTo>
                  <a:close/>
                  <a:moveTo>
                    <a:pt x="2075445" y="1235347"/>
                  </a:moveTo>
                  <a:cubicBezTo>
                    <a:pt x="2085684" y="1225109"/>
                    <a:pt x="2099828" y="1218776"/>
                    <a:pt x="2115452" y="1218776"/>
                  </a:cubicBezTo>
                  <a:cubicBezTo>
                    <a:pt x="2146699" y="1218776"/>
                    <a:pt x="2172030" y="1244107"/>
                    <a:pt x="2172030" y="1275354"/>
                  </a:cubicBezTo>
                  <a:cubicBezTo>
                    <a:pt x="2172030" y="1306601"/>
                    <a:pt x="2146699" y="1331932"/>
                    <a:pt x="2115452" y="1331932"/>
                  </a:cubicBezTo>
                  <a:cubicBezTo>
                    <a:pt x="2084205" y="1331932"/>
                    <a:pt x="2058874" y="1306601"/>
                    <a:pt x="2058874" y="1275354"/>
                  </a:cubicBezTo>
                  <a:cubicBezTo>
                    <a:pt x="2058874" y="1259731"/>
                    <a:pt x="2065207" y="1245586"/>
                    <a:pt x="2075445" y="1235347"/>
                  </a:cubicBezTo>
                  <a:close/>
                  <a:moveTo>
                    <a:pt x="1888275" y="1409459"/>
                  </a:moveTo>
                  <a:cubicBezTo>
                    <a:pt x="1898513" y="1399220"/>
                    <a:pt x="1912658" y="1392888"/>
                    <a:pt x="1928281" y="1392888"/>
                  </a:cubicBezTo>
                  <a:cubicBezTo>
                    <a:pt x="1959528" y="1392888"/>
                    <a:pt x="1984859" y="1418219"/>
                    <a:pt x="1984859" y="1449466"/>
                  </a:cubicBezTo>
                  <a:cubicBezTo>
                    <a:pt x="1984860" y="1480713"/>
                    <a:pt x="1959528" y="1506044"/>
                    <a:pt x="1928281" y="1506044"/>
                  </a:cubicBezTo>
                  <a:cubicBezTo>
                    <a:pt x="1897034" y="1506044"/>
                    <a:pt x="1871703" y="1480713"/>
                    <a:pt x="1871703" y="1449466"/>
                  </a:cubicBezTo>
                  <a:cubicBezTo>
                    <a:pt x="1871703" y="1433842"/>
                    <a:pt x="1878036" y="1419698"/>
                    <a:pt x="1888275" y="1409459"/>
                  </a:cubicBezTo>
                  <a:close/>
                  <a:moveTo>
                    <a:pt x="1701104" y="1583570"/>
                  </a:moveTo>
                  <a:cubicBezTo>
                    <a:pt x="1711343" y="1573331"/>
                    <a:pt x="1725487" y="1566998"/>
                    <a:pt x="1741111" y="1566998"/>
                  </a:cubicBezTo>
                  <a:cubicBezTo>
                    <a:pt x="1772358" y="1566998"/>
                    <a:pt x="1797689" y="1592329"/>
                    <a:pt x="1797689" y="1623576"/>
                  </a:cubicBezTo>
                  <a:cubicBezTo>
                    <a:pt x="1797689" y="1654823"/>
                    <a:pt x="1772358" y="1680154"/>
                    <a:pt x="1741111" y="1680154"/>
                  </a:cubicBezTo>
                  <a:cubicBezTo>
                    <a:pt x="1709864" y="1680154"/>
                    <a:pt x="1684533" y="1654823"/>
                    <a:pt x="1684533" y="1623576"/>
                  </a:cubicBezTo>
                  <a:cubicBezTo>
                    <a:pt x="1684533" y="1607953"/>
                    <a:pt x="1690866" y="1593808"/>
                    <a:pt x="1701104" y="1583570"/>
                  </a:cubicBezTo>
                  <a:close/>
                  <a:moveTo>
                    <a:pt x="1513940" y="1757675"/>
                  </a:moveTo>
                  <a:cubicBezTo>
                    <a:pt x="1524179" y="1747436"/>
                    <a:pt x="1538323" y="1741104"/>
                    <a:pt x="1553947" y="1741104"/>
                  </a:cubicBezTo>
                  <a:cubicBezTo>
                    <a:pt x="1585194" y="1741104"/>
                    <a:pt x="1610525" y="1766435"/>
                    <a:pt x="1610525" y="1797682"/>
                  </a:cubicBezTo>
                  <a:cubicBezTo>
                    <a:pt x="1610525" y="1828929"/>
                    <a:pt x="1585194" y="1854260"/>
                    <a:pt x="1553947" y="1854260"/>
                  </a:cubicBezTo>
                  <a:cubicBezTo>
                    <a:pt x="1522700" y="1854260"/>
                    <a:pt x="1497369" y="1828929"/>
                    <a:pt x="1497369" y="1797682"/>
                  </a:cubicBezTo>
                  <a:cubicBezTo>
                    <a:pt x="1497369" y="1782058"/>
                    <a:pt x="1503701" y="1767914"/>
                    <a:pt x="1513940" y="1757675"/>
                  </a:cubicBezTo>
                  <a:close/>
                  <a:moveTo>
                    <a:pt x="2449791" y="713015"/>
                  </a:moveTo>
                  <a:cubicBezTo>
                    <a:pt x="2460029" y="702776"/>
                    <a:pt x="2474173" y="696444"/>
                    <a:pt x="2489797" y="696444"/>
                  </a:cubicBezTo>
                  <a:cubicBezTo>
                    <a:pt x="2521044" y="696444"/>
                    <a:pt x="2546375" y="721775"/>
                    <a:pt x="2546375" y="753022"/>
                  </a:cubicBezTo>
                  <a:cubicBezTo>
                    <a:pt x="2546375" y="784269"/>
                    <a:pt x="2521044" y="809600"/>
                    <a:pt x="2489797" y="809600"/>
                  </a:cubicBezTo>
                  <a:cubicBezTo>
                    <a:pt x="2458550" y="809600"/>
                    <a:pt x="2433219" y="784269"/>
                    <a:pt x="2433219" y="753022"/>
                  </a:cubicBezTo>
                  <a:cubicBezTo>
                    <a:pt x="2433219" y="737398"/>
                    <a:pt x="2439552" y="723253"/>
                    <a:pt x="2449791" y="713015"/>
                  </a:cubicBezTo>
                  <a:close/>
                  <a:moveTo>
                    <a:pt x="2262615" y="887126"/>
                  </a:moveTo>
                  <a:cubicBezTo>
                    <a:pt x="2272853" y="876887"/>
                    <a:pt x="2286998" y="870554"/>
                    <a:pt x="2302622" y="870555"/>
                  </a:cubicBezTo>
                  <a:cubicBezTo>
                    <a:pt x="2333869" y="870555"/>
                    <a:pt x="2359200" y="895886"/>
                    <a:pt x="2359200" y="927133"/>
                  </a:cubicBezTo>
                  <a:cubicBezTo>
                    <a:pt x="2359200" y="958380"/>
                    <a:pt x="2333869" y="983711"/>
                    <a:pt x="2302622" y="983711"/>
                  </a:cubicBezTo>
                  <a:cubicBezTo>
                    <a:pt x="2271375" y="983711"/>
                    <a:pt x="2246044" y="958380"/>
                    <a:pt x="2246044" y="927132"/>
                  </a:cubicBezTo>
                  <a:cubicBezTo>
                    <a:pt x="2246044" y="911509"/>
                    <a:pt x="2252376" y="897364"/>
                    <a:pt x="2262615" y="887126"/>
                  </a:cubicBezTo>
                  <a:close/>
                  <a:moveTo>
                    <a:pt x="2075445" y="1061237"/>
                  </a:moveTo>
                  <a:cubicBezTo>
                    <a:pt x="2085684" y="1050998"/>
                    <a:pt x="2099828" y="1044665"/>
                    <a:pt x="2115452" y="1044665"/>
                  </a:cubicBezTo>
                  <a:cubicBezTo>
                    <a:pt x="2146699" y="1044665"/>
                    <a:pt x="2172030" y="1069996"/>
                    <a:pt x="2172030" y="1101244"/>
                  </a:cubicBezTo>
                  <a:cubicBezTo>
                    <a:pt x="2172030" y="1132490"/>
                    <a:pt x="2146699" y="1157822"/>
                    <a:pt x="2115452" y="1157821"/>
                  </a:cubicBezTo>
                  <a:cubicBezTo>
                    <a:pt x="2084205" y="1157821"/>
                    <a:pt x="2058874" y="1132490"/>
                    <a:pt x="2058874" y="1101243"/>
                  </a:cubicBezTo>
                  <a:cubicBezTo>
                    <a:pt x="2058874" y="1085620"/>
                    <a:pt x="2065207" y="1071476"/>
                    <a:pt x="2075445" y="1061237"/>
                  </a:cubicBezTo>
                  <a:close/>
                  <a:moveTo>
                    <a:pt x="1888275" y="1235349"/>
                  </a:moveTo>
                  <a:cubicBezTo>
                    <a:pt x="1898514" y="1225110"/>
                    <a:pt x="1912658" y="1218777"/>
                    <a:pt x="1928281" y="1218777"/>
                  </a:cubicBezTo>
                  <a:cubicBezTo>
                    <a:pt x="1959528" y="1218777"/>
                    <a:pt x="1984859" y="1244108"/>
                    <a:pt x="1984859" y="1275355"/>
                  </a:cubicBezTo>
                  <a:cubicBezTo>
                    <a:pt x="1984860" y="1306602"/>
                    <a:pt x="1959528" y="1331933"/>
                    <a:pt x="1928281" y="1331933"/>
                  </a:cubicBezTo>
                  <a:cubicBezTo>
                    <a:pt x="1897034" y="1331933"/>
                    <a:pt x="1871703" y="1306602"/>
                    <a:pt x="1871703" y="1275355"/>
                  </a:cubicBezTo>
                  <a:cubicBezTo>
                    <a:pt x="1871703" y="1259731"/>
                    <a:pt x="1878036" y="1245587"/>
                    <a:pt x="1888275" y="1235349"/>
                  </a:cubicBezTo>
                  <a:close/>
                  <a:moveTo>
                    <a:pt x="1701104" y="1409459"/>
                  </a:moveTo>
                  <a:cubicBezTo>
                    <a:pt x="1711343" y="1399220"/>
                    <a:pt x="1725487" y="1392887"/>
                    <a:pt x="1741111" y="1392887"/>
                  </a:cubicBezTo>
                  <a:cubicBezTo>
                    <a:pt x="1772358" y="1392887"/>
                    <a:pt x="1797689" y="1418218"/>
                    <a:pt x="1797689" y="1449465"/>
                  </a:cubicBezTo>
                  <a:cubicBezTo>
                    <a:pt x="1797689" y="1480712"/>
                    <a:pt x="1772358" y="1506043"/>
                    <a:pt x="1741111" y="1506043"/>
                  </a:cubicBezTo>
                  <a:cubicBezTo>
                    <a:pt x="1709864" y="1506043"/>
                    <a:pt x="1684533" y="1480712"/>
                    <a:pt x="1684533" y="1449465"/>
                  </a:cubicBezTo>
                  <a:cubicBezTo>
                    <a:pt x="1684533" y="1433842"/>
                    <a:pt x="1690866" y="1419697"/>
                    <a:pt x="1701104" y="1409459"/>
                  </a:cubicBezTo>
                  <a:close/>
                  <a:moveTo>
                    <a:pt x="1513939" y="1583565"/>
                  </a:moveTo>
                  <a:cubicBezTo>
                    <a:pt x="1524178" y="1573327"/>
                    <a:pt x="1538322" y="1566994"/>
                    <a:pt x="1553945" y="1566994"/>
                  </a:cubicBezTo>
                  <a:cubicBezTo>
                    <a:pt x="1585187" y="1566999"/>
                    <a:pt x="1610519" y="1592330"/>
                    <a:pt x="1610523" y="1623572"/>
                  </a:cubicBezTo>
                  <a:cubicBezTo>
                    <a:pt x="1610523" y="1654819"/>
                    <a:pt x="1585192" y="1680150"/>
                    <a:pt x="1553945" y="1680150"/>
                  </a:cubicBezTo>
                  <a:cubicBezTo>
                    <a:pt x="1522698" y="1680150"/>
                    <a:pt x="1497367" y="1654819"/>
                    <a:pt x="1497367" y="1623572"/>
                  </a:cubicBezTo>
                  <a:cubicBezTo>
                    <a:pt x="1497367" y="1607948"/>
                    <a:pt x="1503700" y="1593804"/>
                    <a:pt x="1513939" y="1583565"/>
                  </a:cubicBezTo>
                  <a:close/>
                  <a:moveTo>
                    <a:pt x="1326770" y="1757674"/>
                  </a:moveTo>
                  <a:cubicBezTo>
                    <a:pt x="1337008" y="1747436"/>
                    <a:pt x="1351153" y="1741103"/>
                    <a:pt x="1366776" y="1741103"/>
                  </a:cubicBezTo>
                  <a:cubicBezTo>
                    <a:pt x="1398023" y="1741103"/>
                    <a:pt x="1423354" y="1766434"/>
                    <a:pt x="1423354" y="1797681"/>
                  </a:cubicBezTo>
                  <a:cubicBezTo>
                    <a:pt x="1423354" y="1813305"/>
                    <a:pt x="1417021" y="1827449"/>
                    <a:pt x="1406783" y="1837688"/>
                  </a:cubicBezTo>
                  <a:lnTo>
                    <a:pt x="1390255" y="1848831"/>
                  </a:lnTo>
                  <a:lnTo>
                    <a:pt x="1315626" y="1774202"/>
                  </a:lnTo>
                  <a:close/>
                  <a:moveTo>
                    <a:pt x="2449790" y="538904"/>
                  </a:moveTo>
                  <a:cubicBezTo>
                    <a:pt x="2460029" y="528665"/>
                    <a:pt x="2474174" y="522333"/>
                    <a:pt x="2489797" y="522333"/>
                  </a:cubicBezTo>
                  <a:cubicBezTo>
                    <a:pt x="2521044" y="522333"/>
                    <a:pt x="2546375" y="547664"/>
                    <a:pt x="2546375" y="578911"/>
                  </a:cubicBezTo>
                  <a:cubicBezTo>
                    <a:pt x="2546375" y="610158"/>
                    <a:pt x="2521044" y="635489"/>
                    <a:pt x="2489797" y="635489"/>
                  </a:cubicBezTo>
                  <a:cubicBezTo>
                    <a:pt x="2458550" y="635489"/>
                    <a:pt x="2433219" y="610158"/>
                    <a:pt x="2433219" y="578911"/>
                  </a:cubicBezTo>
                  <a:cubicBezTo>
                    <a:pt x="2433219" y="563287"/>
                    <a:pt x="2439552" y="549143"/>
                    <a:pt x="2449790" y="538904"/>
                  </a:cubicBezTo>
                  <a:close/>
                  <a:moveTo>
                    <a:pt x="2262615" y="713015"/>
                  </a:moveTo>
                  <a:cubicBezTo>
                    <a:pt x="2272854" y="702776"/>
                    <a:pt x="2286998" y="696444"/>
                    <a:pt x="2302622" y="696444"/>
                  </a:cubicBezTo>
                  <a:cubicBezTo>
                    <a:pt x="2333869" y="696444"/>
                    <a:pt x="2359200" y="721775"/>
                    <a:pt x="2359200" y="753022"/>
                  </a:cubicBezTo>
                  <a:cubicBezTo>
                    <a:pt x="2359200" y="784269"/>
                    <a:pt x="2333869" y="809600"/>
                    <a:pt x="2302622" y="809600"/>
                  </a:cubicBezTo>
                  <a:cubicBezTo>
                    <a:pt x="2271375" y="809600"/>
                    <a:pt x="2246044" y="784269"/>
                    <a:pt x="2246044" y="753022"/>
                  </a:cubicBezTo>
                  <a:cubicBezTo>
                    <a:pt x="2246044" y="737398"/>
                    <a:pt x="2252376" y="723254"/>
                    <a:pt x="2262615" y="713015"/>
                  </a:cubicBezTo>
                  <a:close/>
                  <a:moveTo>
                    <a:pt x="2075445" y="887126"/>
                  </a:moveTo>
                  <a:cubicBezTo>
                    <a:pt x="2085684" y="876887"/>
                    <a:pt x="2099828" y="870555"/>
                    <a:pt x="2115452" y="870555"/>
                  </a:cubicBezTo>
                  <a:cubicBezTo>
                    <a:pt x="2146699" y="870555"/>
                    <a:pt x="2172030" y="895886"/>
                    <a:pt x="2172030" y="927133"/>
                  </a:cubicBezTo>
                  <a:cubicBezTo>
                    <a:pt x="2172030" y="958380"/>
                    <a:pt x="2146699" y="983711"/>
                    <a:pt x="2115452" y="983711"/>
                  </a:cubicBezTo>
                  <a:cubicBezTo>
                    <a:pt x="2084205" y="983711"/>
                    <a:pt x="2058874" y="958380"/>
                    <a:pt x="2058874" y="927132"/>
                  </a:cubicBezTo>
                  <a:cubicBezTo>
                    <a:pt x="2058874" y="911509"/>
                    <a:pt x="2065207" y="897365"/>
                    <a:pt x="2075445" y="887126"/>
                  </a:cubicBezTo>
                  <a:close/>
                  <a:moveTo>
                    <a:pt x="1888275" y="1061238"/>
                  </a:moveTo>
                  <a:cubicBezTo>
                    <a:pt x="1898514" y="1050999"/>
                    <a:pt x="1912658" y="1044666"/>
                    <a:pt x="1928281" y="1044666"/>
                  </a:cubicBezTo>
                  <a:cubicBezTo>
                    <a:pt x="1959528" y="1044666"/>
                    <a:pt x="1984859" y="1069997"/>
                    <a:pt x="1984859" y="1101244"/>
                  </a:cubicBezTo>
                  <a:cubicBezTo>
                    <a:pt x="1984860" y="1132491"/>
                    <a:pt x="1959528" y="1157822"/>
                    <a:pt x="1928281" y="1157822"/>
                  </a:cubicBezTo>
                  <a:cubicBezTo>
                    <a:pt x="1897034" y="1157822"/>
                    <a:pt x="1871703" y="1132491"/>
                    <a:pt x="1871703" y="1101244"/>
                  </a:cubicBezTo>
                  <a:cubicBezTo>
                    <a:pt x="1871703" y="1085621"/>
                    <a:pt x="1878036" y="1071476"/>
                    <a:pt x="1888275" y="1061238"/>
                  </a:cubicBezTo>
                  <a:close/>
                  <a:moveTo>
                    <a:pt x="1701104" y="1235348"/>
                  </a:moveTo>
                  <a:cubicBezTo>
                    <a:pt x="1711343" y="1225109"/>
                    <a:pt x="1725487" y="1218776"/>
                    <a:pt x="1741111" y="1218776"/>
                  </a:cubicBezTo>
                  <a:cubicBezTo>
                    <a:pt x="1772358" y="1218776"/>
                    <a:pt x="1797689" y="1244107"/>
                    <a:pt x="1797689" y="1275354"/>
                  </a:cubicBezTo>
                  <a:cubicBezTo>
                    <a:pt x="1797689" y="1306601"/>
                    <a:pt x="1772358" y="1331932"/>
                    <a:pt x="1741111" y="1331932"/>
                  </a:cubicBezTo>
                  <a:cubicBezTo>
                    <a:pt x="1709864" y="1331932"/>
                    <a:pt x="1684533" y="1306601"/>
                    <a:pt x="1684533" y="1275354"/>
                  </a:cubicBezTo>
                  <a:cubicBezTo>
                    <a:pt x="1684533" y="1259731"/>
                    <a:pt x="1690866" y="1245586"/>
                    <a:pt x="1701104" y="1235348"/>
                  </a:cubicBezTo>
                  <a:close/>
                  <a:moveTo>
                    <a:pt x="1513934" y="1409459"/>
                  </a:moveTo>
                  <a:cubicBezTo>
                    <a:pt x="1524173" y="1399221"/>
                    <a:pt x="1538317" y="1392888"/>
                    <a:pt x="1553940" y="1392888"/>
                  </a:cubicBezTo>
                  <a:cubicBezTo>
                    <a:pt x="1585187" y="1392888"/>
                    <a:pt x="1610518" y="1418219"/>
                    <a:pt x="1610519" y="1449466"/>
                  </a:cubicBezTo>
                  <a:cubicBezTo>
                    <a:pt x="1610519" y="1480713"/>
                    <a:pt x="1585188" y="1506044"/>
                    <a:pt x="1553941" y="1506044"/>
                  </a:cubicBezTo>
                  <a:cubicBezTo>
                    <a:pt x="1522694" y="1506044"/>
                    <a:pt x="1497362" y="1480713"/>
                    <a:pt x="1497362" y="1449466"/>
                  </a:cubicBezTo>
                  <a:cubicBezTo>
                    <a:pt x="1497362" y="1433842"/>
                    <a:pt x="1503695" y="1419698"/>
                    <a:pt x="1513934" y="1409459"/>
                  </a:cubicBezTo>
                  <a:close/>
                  <a:moveTo>
                    <a:pt x="1326768" y="1583565"/>
                  </a:moveTo>
                  <a:cubicBezTo>
                    <a:pt x="1337007" y="1573326"/>
                    <a:pt x="1351151" y="1566993"/>
                    <a:pt x="1366775" y="1566993"/>
                  </a:cubicBezTo>
                  <a:cubicBezTo>
                    <a:pt x="1398022" y="1566993"/>
                    <a:pt x="1423353" y="1592324"/>
                    <a:pt x="1423353" y="1623571"/>
                  </a:cubicBezTo>
                  <a:cubicBezTo>
                    <a:pt x="1423353" y="1654818"/>
                    <a:pt x="1398022" y="1680149"/>
                    <a:pt x="1366775" y="1680149"/>
                  </a:cubicBezTo>
                  <a:cubicBezTo>
                    <a:pt x="1335528" y="1680149"/>
                    <a:pt x="1310197" y="1654818"/>
                    <a:pt x="1310197" y="1623571"/>
                  </a:cubicBezTo>
                  <a:cubicBezTo>
                    <a:pt x="1310197" y="1607948"/>
                    <a:pt x="1316530" y="1593803"/>
                    <a:pt x="1326768" y="1583565"/>
                  </a:cubicBezTo>
                  <a:close/>
                  <a:moveTo>
                    <a:pt x="2449791" y="364793"/>
                  </a:moveTo>
                  <a:cubicBezTo>
                    <a:pt x="2460029" y="354554"/>
                    <a:pt x="2474173" y="348222"/>
                    <a:pt x="2489797" y="348222"/>
                  </a:cubicBezTo>
                  <a:cubicBezTo>
                    <a:pt x="2521044" y="348222"/>
                    <a:pt x="2546375" y="373553"/>
                    <a:pt x="2546375" y="404800"/>
                  </a:cubicBezTo>
                  <a:cubicBezTo>
                    <a:pt x="2546375" y="436047"/>
                    <a:pt x="2521044" y="461378"/>
                    <a:pt x="2489797" y="461378"/>
                  </a:cubicBezTo>
                  <a:cubicBezTo>
                    <a:pt x="2458550" y="461378"/>
                    <a:pt x="2433219" y="436047"/>
                    <a:pt x="2433219" y="404800"/>
                  </a:cubicBezTo>
                  <a:cubicBezTo>
                    <a:pt x="2433219" y="389176"/>
                    <a:pt x="2439552" y="375032"/>
                    <a:pt x="2449791" y="364793"/>
                  </a:cubicBezTo>
                  <a:close/>
                  <a:moveTo>
                    <a:pt x="2262615" y="538904"/>
                  </a:moveTo>
                  <a:cubicBezTo>
                    <a:pt x="2272854" y="528666"/>
                    <a:pt x="2286998" y="522333"/>
                    <a:pt x="2302622" y="522333"/>
                  </a:cubicBezTo>
                  <a:cubicBezTo>
                    <a:pt x="2333869" y="522333"/>
                    <a:pt x="2359200" y="547664"/>
                    <a:pt x="2359200" y="578911"/>
                  </a:cubicBezTo>
                  <a:cubicBezTo>
                    <a:pt x="2359200" y="610158"/>
                    <a:pt x="2333869" y="635489"/>
                    <a:pt x="2302622" y="635489"/>
                  </a:cubicBezTo>
                  <a:cubicBezTo>
                    <a:pt x="2271375" y="635489"/>
                    <a:pt x="2246044" y="610158"/>
                    <a:pt x="2246044" y="578911"/>
                  </a:cubicBezTo>
                  <a:cubicBezTo>
                    <a:pt x="2246044" y="563287"/>
                    <a:pt x="2252376" y="549143"/>
                    <a:pt x="2262615" y="538904"/>
                  </a:cubicBezTo>
                  <a:close/>
                  <a:moveTo>
                    <a:pt x="2075445" y="713015"/>
                  </a:moveTo>
                  <a:cubicBezTo>
                    <a:pt x="2085684" y="702776"/>
                    <a:pt x="2099828" y="696444"/>
                    <a:pt x="2115452" y="696444"/>
                  </a:cubicBezTo>
                  <a:cubicBezTo>
                    <a:pt x="2146699" y="696444"/>
                    <a:pt x="2172030" y="721775"/>
                    <a:pt x="2172030" y="753022"/>
                  </a:cubicBezTo>
                  <a:cubicBezTo>
                    <a:pt x="2172030" y="784269"/>
                    <a:pt x="2146699" y="809600"/>
                    <a:pt x="2115452" y="809600"/>
                  </a:cubicBezTo>
                  <a:cubicBezTo>
                    <a:pt x="2084205" y="809600"/>
                    <a:pt x="2058874" y="784269"/>
                    <a:pt x="2058874" y="753022"/>
                  </a:cubicBezTo>
                  <a:cubicBezTo>
                    <a:pt x="2058874" y="737398"/>
                    <a:pt x="2065207" y="723254"/>
                    <a:pt x="2075445" y="713015"/>
                  </a:cubicBezTo>
                  <a:close/>
                  <a:moveTo>
                    <a:pt x="1888275" y="887127"/>
                  </a:moveTo>
                  <a:cubicBezTo>
                    <a:pt x="1898514" y="876888"/>
                    <a:pt x="1912658" y="870555"/>
                    <a:pt x="1928281" y="870555"/>
                  </a:cubicBezTo>
                  <a:cubicBezTo>
                    <a:pt x="1959528" y="870555"/>
                    <a:pt x="1984859" y="895886"/>
                    <a:pt x="1984859" y="927133"/>
                  </a:cubicBezTo>
                  <a:cubicBezTo>
                    <a:pt x="1984860" y="958380"/>
                    <a:pt x="1959528" y="983711"/>
                    <a:pt x="1928281" y="983711"/>
                  </a:cubicBezTo>
                  <a:cubicBezTo>
                    <a:pt x="1897034" y="983711"/>
                    <a:pt x="1871703" y="958380"/>
                    <a:pt x="1871703" y="927133"/>
                  </a:cubicBezTo>
                  <a:cubicBezTo>
                    <a:pt x="1871703" y="911510"/>
                    <a:pt x="1878036" y="897365"/>
                    <a:pt x="1888275" y="887127"/>
                  </a:cubicBezTo>
                  <a:close/>
                  <a:moveTo>
                    <a:pt x="1701104" y="1061237"/>
                  </a:moveTo>
                  <a:cubicBezTo>
                    <a:pt x="1711343" y="1050998"/>
                    <a:pt x="1725487" y="1044665"/>
                    <a:pt x="1741111" y="1044665"/>
                  </a:cubicBezTo>
                  <a:cubicBezTo>
                    <a:pt x="1772358" y="1044665"/>
                    <a:pt x="1797689" y="1069996"/>
                    <a:pt x="1797689" y="1101243"/>
                  </a:cubicBezTo>
                  <a:cubicBezTo>
                    <a:pt x="1797689" y="1132490"/>
                    <a:pt x="1772358" y="1157822"/>
                    <a:pt x="1741111" y="1157821"/>
                  </a:cubicBezTo>
                  <a:cubicBezTo>
                    <a:pt x="1709864" y="1157821"/>
                    <a:pt x="1684533" y="1132490"/>
                    <a:pt x="1684533" y="1101243"/>
                  </a:cubicBezTo>
                  <a:cubicBezTo>
                    <a:pt x="1684533" y="1085620"/>
                    <a:pt x="1690866" y="1071476"/>
                    <a:pt x="1701104" y="1061237"/>
                  </a:cubicBezTo>
                  <a:close/>
                  <a:moveTo>
                    <a:pt x="1513934" y="1235349"/>
                  </a:moveTo>
                  <a:cubicBezTo>
                    <a:pt x="1524173" y="1225110"/>
                    <a:pt x="1538317" y="1218777"/>
                    <a:pt x="1553940" y="1218777"/>
                  </a:cubicBezTo>
                  <a:cubicBezTo>
                    <a:pt x="1585187" y="1218777"/>
                    <a:pt x="1610518" y="1244108"/>
                    <a:pt x="1610519" y="1275355"/>
                  </a:cubicBezTo>
                  <a:cubicBezTo>
                    <a:pt x="1610519" y="1306602"/>
                    <a:pt x="1585188" y="1331933"/>
                    <a:pt x="1553941" y="1331933"/>
                  </a:cubicBezTo>
                  <a:cubicBezTo>
                    <a:pt x="1522693" y="1331933"/>
                    <a:pt x="1497362" y="1306602"/>
                    <a:pt x="1497362" y="1275355"/>
                  </a:cubicBezTo>
                  <a:cubicBezTo>
                    <a:pt x="1497362" y="1259731"/>
                    <a:pt x="1503695" y="1245587"/>
                    <a:pt x="1513934" y="1235349"/>
                  </a:cubicBezTo>
                  <a:close/>
                  <a:moveTo>
                    <a:pt x="1326768" y="1409454"/>
                  </a:moveTo>
                  <a:cubicBezTo>
                    <a:pt x="1337007" y="1399216"/>
                    <a:pt x="1351151" y="1392883"/>
                    <a:pt x="1366774" y="1392883"/>
                  </a:cubicBezTo>
                  <a:cubicBezTo>
                    <a:pt x="1398017" y="1392887"/>
                    <a:pt x="1423348" y="1418218"/>
                    <a:pt x="1423353" y="1449461"/>
                  </a:cubicBezTo>
                  <a:cubicBezTo>
                    <a:pt x="1423353" y="1480708"/>
                    <a:pt x="1398022" y="1506039"/>
                    <a:pt x="1366774" y="1506039"/>
                  </a:cubicBezTo>
                  <a:cubicBezTo>
                    <a:pt x="1335527" y="1506039"/>
                    <a:pt x="1310196" y="1480708"/>
                    <a:pt x="1310196" y="1449461"/>
                  </a:cubicBezTo>
                  <a:cubicBezTo>
                    <a:pt x="1310196" y="1433837"/>
                    <a:pt x="1316529" y="1419693"/>
                    <a:pt x="1326768" y="1409454"/>
                  </a:cubicBezTo>
                  <a:close/>
                  <a:moveTo>
                    <a:pt x="1139598" y="1583565"/>
                  </a:moveTo>
                  <a:cubicBezTo>
                    <a:pt x="1149837" y="1573327"/>
                    <a:pt x="1163981" y="1566994"/>
                    <a:pt x="1179605" y="1566994"/>
                  </a:cubicBezTo>
                  <a:cubicBezTo>
                    <a:pt x="1210852" y="1566994"/>
                    <a:pt x="1236183" y="1592325"/>
                    <a:pt x="1236183" y="1623572"/>
                  </a:cubicBezTo>
                  <a:cubicBezTo>
                    <a:pt x="1236183" y="1639196"/>
                    <a:pt x="1229851" y="1653340"/>
                    <a:pt x="1219612" y="1663579"/>
                  </a:cubicBezTo>
                  <a:lnTo>
                    <a:pt x="1210886" y="1669462"/>
                  </a:lnTo>
                  <a:lnTo>
                    <a:pt x="1133715" y="1592291"/>
                  </a:lnTo>
                  <a:close/>
                  <a:moveTo>
                    <a:pt x="2449790" y="190682"/>
                  </a:moveTo>
                  <a:cubicBezTo>
                    <a:pt x="2460029" y="180444"/>
                    <a:pt x="2474174" y="174111"/>
                    <a:pt x="2489797" y="174111"/>
                  </a:cubicBezTo>
                  <a:cubicBezTo>
                    <a:pt x="2521044" y="174111"/>
                    <a:pt x="2546375" y="199442"/>
                    <a:pt x="2546375" y="230689"/>
                  </a:cubicBezTo>
                  <a:cubicBezTo>
                    <a:pt x="2546375" y="261936"/>
                    <a:pt x="2521044" y="287267"/>
                    <a:pt x="2489797" y="287267"/>
                  </a:cubicBezTo>
                  <a:cubicBezTo>
                    <a:pt x="2458550" y="287267"/>
                    <a:pt x="2433219" y="261936"/>
                    <a:pt x="2433219" y="230689"/>
                  </a:cubicBezTo>
                  <a:cubicBezTo>
                    <a:pt x="2433219" y="215065"/>
                    <a:pt x="2439552" y="200921"/>
                    <a:pt x="2449790" y="190682"/>
                  </a:cubicBezTo>
                  <a:close/>
                  <a:moveTo>
                    <a:pt x="2262615" y="364793"/>
                  </a:moveTo>
                  <a:cubicBezTo>
                    <a:pt x="2272854" y="354555"/>
                    <a:pt x="2286998" y="348222"/>
                    <a:pt x="2302622" y="348222"/>
                  </a:cubicBezTo>
                  <a:cubicBezTo>
                    <a:pt x="2333869" y="348222"/>
                    <a:pt x="2359200" y="373553"/>
                    <a:pt x="2359200" y="404800"/>
                  </a:cubicBezTo>
                  <a:cubicBezTo>
                    <a:pt x="2359200" y="436047"/>
                    <a:pt x="2333869" y="461378"/>
                    <a:pt x="2302622" y="461378"/>
                  </a:cubicBezTo>
                  <a:cubicBezTo>
                    <a:pt x="2271375" y="461378"/>
                    <a:pt x="2246044" y="436047"/>
                    <a:pt x="2246044" y="404800"/>
                  </a:cubicBezTo>
                  <a:cubicBezTo>
                    <a:pt x="2246044" y="389176"/>
                    <a:pt x="2252376" y="375032"/>
                    <a:pt x="2262615" y="364793"/>
                  </a:cubicBezTo>
                  <a:close/>
                  <a:moveTo>
                    <a:pt x="2075445" y="538904"/>
                  </a:moveTo>
                  <a:cubicBezTo>
                    <a:pt x="2085684" y="528666"/>
                    <a:pt x="2099828" y="522333"/>
                    <a:pt x="2115452" y="522333"/>
                  </a:cubicBezTo>
                  <a:cubicBezTo>
                    <a:pt x="2146699" y="522333"/>
                    <a:pt x="2172030" y="547664"/>
                    <a:pt x="2172030" y="578911"/>
                  </a:cubicBezTo>
                  <a:cubicBezTo>
                    <a:pt x="2172030" y="610158"/>
                    <a:pt x="2146699" y="635489"/>
                    <a:pt x="2115452" y="635489"/>
                  </a:cubicBezTo>
                  <a:cubicBezTo>
                    <a:pt x="2084205" y="635489"/>
                    <a:pt x="2058874" y="610158"/>
                    <a:pt x="2058874" y="578911"/>
                  </a:cubicBezTo>
                  <a:cubicBezTo>
                    <a:pt x="2058874" y="563287"/>
                    <a:pt x="2065207" y="549143"/>
                    <a:pt x="2075445" y="538904"/>
                  </a:cubicBezTo>
                  <a:close/>
                  <a:moveTo>
                    <a:pt x="1888275" y="713016"/>
                  </a:moveTo>
                  <a:cubicBezTo>
                    <a:pt x="1898514" y="702777"/>
                    <a:pt x="1912658" y="696444"/>
                    <a:pt x="1928281" y="696444"/>
                  </a:cubicBezTo>
                  <a:cubicBezTo>
                    <a:pt x="1959528" y="696444"/>
                    <a:pt x="1984859" y="721775"/>
                    <a:pt x="1984859" y="753022"/>
                  </a:cubicBezTo>
                  <a:cubicBezTo>
                    <a:pt x="1984860" y="784269"/>
                    <a:pt x="1959528" y="809600"/>
                    <a:pt x="1928282" y="809600"/>
                  </a:cubicBezTo>
                  <a:cubicBezTo>
                    <a:pt x="1897034" y="809600"/>
                    <a:pt x="1871703" y="784269"/>
                    <a:pt x="1871703" y="753022"/>
                  </a:cubicBezTo>
                  <a:cubicBezTo>
                    <a:pt x="1871703" y="737399"/>
                    <a:pt x="1878036" y="723254"/>
                    <a:pt x="1888275" y="713016"/>
                  </a:cubicBezTo>
                  <a:close/>
                  <a:moveTo>
                    <a:pt x="1701104" y="887126"/>
                  </a:moveTo>
                  <a:cubicBezTo>
                    <a:pt x="1711343" y="876887"/>
                    <a:pt x="1725487" y="870554"/>
                    <a:pt x="1741111" y="870554"/>
                  </a:cubicBezTo>
                  <a:cubicBezTo>
                    <a:pt x="1772358" y="870555"/>
                    <a:pt x="1797689" y="895886"/>
                    <a:pt x="1797689" y="927133"/>
                  </a:cubicBezTo>
                  <a:cubicBezTo>
                    <a:pt x="1797689" y="958380"/>
                    <a:pt x="1772358" y="983711"/>
                    <a:pt x="1741111" y="983711"/>
                  </a:cubicBezTo>
                  <a:cubicBezTo>
                    <a:pt x="1709864" y="983711"/>
                    <a:pt x="1684533" y="958380"/>
                    <a:pt x="1684533" y="927132"/>
                  </a:cubicBezTo>
                  <a:cubicBezTo>
                    <a:pt x="1684533" y="911509"/>
                    <a:pt x="1690866" y="897365"/>
                    <a:pt x="1701104" y="887126"/>
                  </a:cubicBezTo>
                  <a:close/>
                  <a:moveTo>
                    <a:pt x="1513934" y="1061238"/>
                  </a:moveTo>
                  <a:cubicBezTo>
                    <a:pt x="1524173" y="1050999"/>
                    <a:pt x="1538317" y="1044666"/>
                    <a:pt x="1553940" y="1044666"/>
                  </a:cubicBezTo>
                  <a:cubicBezTo>
                    <a:pt x="1585187" y="1044666"/>
                    <a:pt x="1610518" y="1069997"/>
                    <a:pt x="1610519" y="1101244"/>
                  </a:cubicBezTo>
                  <a:cubicBezTo>
                    <a:pt x="1610519" y="1132491"/>
                    <a:pt x="1585188" y="1157822"/>
                    <a:pt x="1553941" y="1157822"/>
                  </a:cubicBezTo>
                  <a:cubicBezTo>
                    <a:pt x="1522694" y="1157822"/>
                    <a:pt x="1497362" y="1132491"/>
                    <a:pt x="1497362" y="1101244"/>
                  </a:cubicBezTo>
                  <a:cubicBezTo>
                    <a:pt x="1497362" y="1085621"/>
                    <a:pt x="1503695" y="1071476"/>
                    <a:pt x="1513934" y="1061238"/>
                  </a:cubicBezTo>
                  <a:close/>
                  <a:moveTo>
                    <a:pt x="1326764" y="1235348"/>
                  </a:moveTo>
                  <a:cubicBezTo>
                    <a:pt x="1337002" y="1225109"/>
                    <a:pt x="1351146" y="1218776"/>
                    <a:pt x="1366770" y="1218776"/>
                  </a:cubicBezTo>
                  <a:cubicBezTo>
                    <a:pt x="1398017" y="1218776"/>
                    <a:pt x="1423348" y="1244107"/>
                    <a:pt x="1423348" y="1275354"/>
                  </a:cubicBezTo>
                  <a:cubicBezTo>
                    <a:pt x="1423348" y="1306601"/>
                    <a:pt x="1398017" y="1331932"/>
                    <a:pt x="1366770" y="1331932"/>
                  </a:cubicBezTo>
                  <a:cubicBezTo>
                    <a:pt x="1335523" y="1331932"/>
                    <a:pt x="1310192" y="1306601"/>
                    <a:pt x="1310192" y="1275354"/>
                  </a:cubicBezTo>
                  <a:cubicBezTo>
                    <a:pt x="1310192" y="1259731"/>
                    <a:pt x="1316525" y="1245586"/>
                    <a:pt x="1326764" y="1235348"/>
                  </a:cubicBezTo>
                  <a:close/>
                  <a:moveTo>
                    <a:pt x="1139598" y="1409455"/>
                  </a:moveTo>
                  <a:cubicBezTo>
                    <a:pt x="1149836" y="1399216"/>
                    <a:pt x="1163980" y="1392883"/>
                    <a:pt x="1179604" y="1392883"/>
                  </a:cubicBezTo>
                  <a:cubicBezTo>
                    <a:pt x="1210851" y="1392883"/>
                    <a:pt x="1236182" y="1418215"/>
                    <a:pt x="1236182" y="1449462"/>
                  </a:cubicBezTo>
                  <a:cubicBezTo>
                    <a:pt x="1236182" y="1480709"/>
                    <a:pt x="1210851" y="1506040"/>
                    <a:pt x="1179604" y="1506040"/>
                  </a:cubicBezTo>
                  <a:cubicBezTo>
                    <a:pt x="1148357" y="1506040"/>
                    <a:pt x="1123026" y="1480708"/>
                    <a:pt x="1123026" y="1449461"/>
                  </a:cubicBezTo>
                  <a:cubicBezTo>
                    <a:pt x="1123026" y="1433838"/>
                    <a:pt x="1129359" y="1419694"/>
                    <a:pt x="1139598" y="1409455"/>
                  </a:cubicBezTo>
                  <a:close/>
                  <a:moveTo>
                    <a:pt x="2449791" y="16572"/>
                  </a:moveTo>
                  <a:cubicBezTo>
                    <a:pt x="2460029" y="6333"/>
                    <a:pt x="2474173" y="0"/>
                    <a:pt x="2489797" y="0"/>
                  </a:cubicBezTo>
                  <a:cubicBezTo>
                    <a:pt x="2521044" y="0"/>
                    <a:pt x="2546375" y="25331"/>
                    <a:pt x="2546375" y="56578"/>
                  </a:cubicBezTo>
                  <a:cubicBezTo>
                    <a:pt x="2546375" y="87825"/>
                    <a:pt x="2521044" y="113156"/>
                    <a:pt x="2489797" y="113156"/>
                  </a:cubicBezTo>
                  <a:cubicBezTo>
                    <a:pt x="2458550" y="113156"/>
                    <a:pt x="2433219" y="87825"/>
                    <a:pt x="2433219" y="56578"/>
                  </a:cubicBezTo>
                  <a:cubicBezTo>
                    <a:pt x="2433219" y="40955"/>
                    <a:pt x="2439552" y="26810"/>
                    <a:pt x="2449791" y="16572"/>
                  </a:cubicBezTo>
                  <a:close/>
                  <a:moveTo>
                    <a:pt x="2262615" y="190682"/>
                  </a:moveTo>
                  <a:cubicBezTo>
                    <a:pt x="2272854" y="180444"/>
                    <a:pt x="2286998" y="174111"/>
                    <a:pt x="2302622" y="174111"/>
                  </a:cubicBezTo>
                  <a:cubicBezTo>
                    <a:pt x="2333869" y="174111"/>
                    <a:pt x="2359200" y="199442"/>
                    <a:pt x="2359200" y="230689"/>
                  </a:cubicBezTo>
                  <a:cubicBezTo>
                    <a:pt x="2359200" y="261936"/>
                    <a:pt x="2333869" y="287267"/>
                    <a:pt x="2302622" y="287267"/>
                  </a:cubicBezTo>
                  <a:cubicBezTo>
                    <a:pt x="2271375" y="287267"/>
                    <a:pt x="2246044" y="261936"/>
                    <a:pt x="2246044" y="230689"/>
                  </a:cubicBezTo>
                  <a:cubicBezTo>
                    <a:pt x="2246044" y="215065"/>
                    <a:pt x="2252376" y="200921"/>
                    <a:pt x="2262615" y="190682"/>
                  </a:cubicBezTo>
                  <a:close/>
                  <a:moveTo>
                    <a:pt x="2075445" y="364793"/>
                  </a:moveTo>
                  <a:cubicBezTo>
                    <a:pt x="2085684" y="354555"/>
                    <a:pt x="2099828" y="348222"/>
                    <a:pt x="2115452" y="348222"/>
                  </a:cubicBezTo>
                  <a:cubicBezTo>
                    <a:pt x="2146699" y="348222"/>
                    <a:pt x="2172030" y="373553"/>
                    <a:pt x="2172030" y="404800"/>
                  </a:cubicBezTo>
                  <a:cubicBezTo>
                    <a:pt x="2172030" y="436047"/>
                    <a:pt x="2146699" y="461378"/>
                    <a:pt x="2115452" y="461378"/>
                  </a:cubicBezTo>
                  <a:cubicBezTo>
                    <a:pt x="2084205" y="461378"/>
                    <a:pt x="2058874" y="436047"/>
                    <a:pt x="2058874" y="404800"/>
                  </a:cubicBezTo>
                  <a:cubicBezTo>
                    <a:pt x="2058874" y="389176"/>
                    <a:pt x="2065207" y="375032"/>
                    <a:pt x="2075445" y="364793"/>
                  </a:cubicBezTo>
                  <a:close/>
                  <a:moveTo>
                    <a:pt x="1888275" y="538905"/>
                  </a:moveTo>
                  <a:cubicBezTo>
                    <a:pt x="1898514" y="528666"/>
                    <a:pt x="1912658" y="522333"/>
                    <a:pt x="1928281" y="522333"/>
                  </a:cubicBezTo>
                  <a:cubicBezTo>
                    <a:pt x="1959528" y="522333"/>
                    <a:pt x="1984859" y="547664"/>
                    <a:pt x="1984859" y="578912"/>
                  </a:cubicBezTo>
                  <a:cubicBezTo>
                    <a:pt x="1984860" y="610158"/>
                    <a:pt x="1959528" y="635490"/>
                    <a:pt x="1928282" y="635489"/>
                  </a:cubicBezTo>
                  <a:cubicBezTo>
                    <a:pt x="1897034" y="635489"/>
                    <a:pt x="1871703" y="610158"/>
                    <a:pt x="1871703" y="578911"/>
                  </a:cubicBezTo>
                  <a:cubicBezTo>
                    <a:pt x="1871703" y="563288"/>
                    <a:pt x="1878036" y="549144"/>
                    <a:pt x="1888275" y="538905"/>
                  </a:cubicBezTo>
                  <a:close/>
                  <a:moveTo>
                    <a:pt x="1701104" y="713015"/>
                  </a:moveTo>
                  <a:cubicBezTo>
                    <a:pt x="1711343" y="702776"/>
                    <a:pt x="1725487" y="696444"/>
                    <a:pt x="1741111" y="696444"/>
                  </a:cubicBezTo>
                  <a:cubicBezTo>
                    <a:pt x="1772358" y="696444"/>
                    <a:pt x="1797689" y="721775"/>
                    <a:pt x="1797689" y="753022"/>
                  </a:cubicBezTo>
                  <a:cubicBezTo>
                    <a:pt x="1797689" y="784269"/>
                    <a:pt x="1772358" y="809600"/>
                    <a:pt x="1741111" y="809600"/>
                  </a:cubicBezTo>
                  <a:cubicBezTo>
                    <a:pt x="1709864" y="809600"/>
                    <a:pt x="1684533" y="784269"/>
                    <a:pt x="1684533" y="753022"/>
                  </a:cubicBezTo>
                  <a:cubicBezTo>
                    <a:pt x="1684533" y="737398"/>
                    <a:pt x="1690866" y="723254"/>
                    <a:pt x="1701104" y="713015"/>
                  </a:cubicBezTo>
                  <a:close/>
                  <a:moveTo>
                    <a:pt x="1513934" y="887127"/>
                  </a:moveTo>
                  <a:cubicBezTo>
                    <a:pt x="1524173" y="876888"/>
                    <a:pt x="1538317" y="870555"/>
                    <a:pt x="1553940" y="870555"/>
                  </a:cubicBezTo>
                  <a:cubicBezTo>
                    <a:pt x="1585187" y="870555"/>
                    <a:pt x="1610518" y="895886"/>
                    <a:pt x="1610519" y="927133"/>
                  </a:cubicBezTo>
                  <a:cubicBezTo>
                    <a:pt x="1610519" y="958380"/>
                    <a:pt x="1585188" y="983711"/>
                    <a:pt x="1553941" y="983711"/>
                  </a:cubicBezTo>
                  <a:cubicBezTo>
                    <a:pt x="1522694" y="983711"/>
                    <a:pt x="1497362" y="958380"/>
                    <a:pt x="1497362" y="927133"/>
                  </a:cubicBezTo>
                  <a:cubicBezTo>
                    <a:pt x="1497362" y="911510"/>
                    <a:pt x="1503695" y="897365"/>
                    <a:pt x="1513934" y="887127"/>
                  </a:cubicBezTo>
                  <a:close/>
                  <a:moveTo>
                    <a:pt x="1326764" y="1061237"/>
                  </a:moveTo>
                  <a:cubicBezTo>
                    <a:pt x="1337002" y="1050998"/>
                    <a:pt x="1351146" y="1044665"/>
                    <a:pt x="1366770" y="1044665"/>
                  </a:cubicBezTo>
                  <a:cubicBezTo>
                    <a:pt x="1398017" y="1044665"/>
                    <a:pt x="1423348" y="1069996"/>
                    <a:pt x="1423348" y="1101243"/>
                  </a:cubicBezTo>
                  <a:cubicBezTo>
                    <a:pt x="1423348" y="1132490"/>
                    <a:pt x="1398017" y="1157822"/>
                    <a:pt x="1366770" y="1157821"/>
                  </a:cubicBezTo>
                  <a:cubicBezTo>
                    <a:pt x="1335523" y="1157821"/>
                    <a:pt x="1310192" y="1132490"/>
                    <a:pt x="1310192" y="1101243"/>
                  </a:cubicBezTo>
                  <a:cubicBezTo>
                    <a:pt x="1310192" y="1085620"/>
                    <a:pt x="1316525" y="1071476"/>
                    <a:pt x="1326764" y="1061237"/>
                  </a:cubicBezTo>
                  <a:close/>
                  <a:moveTo>
                    <a:pt x="1139597" y="1235345"/>
                  </a:moveTo>
                  <a:cubicBezTo>
                    <a:pt x="1149836" y="1225106"/>
                    <a:pt x="1163980" y="1218773"/>
                    <a:pt x="1179603" y="1218773"/>
                  </a:cubicBezTo>
                  <a:cubicBezTo>
                    <a:pt x="1210851" y="1218773"/>
                    <a:pt x="1236182" y="1244104"/>
                    <a:pt x="1236182" y="1275351"/>
                  </a:cubicBezTo>
                  <a:cubicBezTo>
                    <a:pt x="1236182" y="1306598"/>
                    <a:pt x="1210851" y="1331929"/>
                    <a:pt x="1179604" y="1331929"/>
                  </a:cubicBezTo>
                  <a:cubicBezTo>
                    <a:pt x="1148357" y="1331929"/>
                    <a:pt x="1123025" y="1306598"/>
                    <a:pt x="1123025" y="1275351"/>
                  </a:cubicBezTo>
                  <a:cubicBezTo>
                    <a:pt x="1123025" y="1259728"/>
                    <a:pt x="1129358" y="1245583"/>
                    <a:pt x="1139597" y="1235345"/>
                  </a:cubicBezTo>
                  <a:close/>
                  <a:moveTo>
                    <a:pt x="952427" y="1409454"/>
                  </a:moveTo>
                  <a:cubicBezTo>
                    <a:pt x="962666" y="1399216"/>
                    <a:pt x="976810" y="1392883"/>
                    <a:pt x="992434" y="1392883"/>
                  </a:cubicBezTo>
                  <a:cubicBezTo>
                    <a:pt x="1023681" y="1392883"/>
                    <a:pt x="1049012" y="1418214"/>
                    <a:pt x="1049012" y="1449461"/>
                  </a:cubicBezTo>
                  <a:cubicBezTo>
                    <a:pt x="1049012" y="1465085"/>
                    <a:pt x="1042680" y="1479229"/>
                    <a:pt x="1032441" y="1489468"/>
                  </a:cubicBezTo>
                  <a:lnTo>
                    <a:pt x="1031516" y="1490091"/>
                  </a:lnTo>
                  <a:lnTo>
                    <a:pt x="951803" y="1410379"/>
                  </a:lnTo>
                  <a:close/>
                  <a:moveTo>
                    <a:pt x="2262615" y="16572"/>
                  </a:moveTo>
                  <a:cubicBezTo>
                    <a:pt x="2272854" y="6333"/>
                    <a:pt x="2286998" y="0"/>
                    <a:pt x="2302622" y="0"/>
                  </a:cubicBezTo>
                  <a:cubicBezTo>
                    <a:pt x="2333869" y="0"/>
                    <a:pt x="2359200" y="25331"/>
                    <a:pt x="2359200" y="56578"/>
                  </a:cubicBezTo>
                  <a:cubicBezTo>
                    <a:pt x="2359200" y="87825"/>
                    <a:pt x="2333869" y="113156"/>
                    <a:pt x="2302622" y="113156"/>
                  </a:cubicBezTo>
                  <a:cubicBezTo>
                    <a:pt x="2271375" y="113156"/>
                    <a:pt x="2246044" y="87825"/>
                    <a:pt x="2246044" y="56578"/>
                  </a:cubicBezTo>
                  <a:cubicBezTo>
                    <a:pt x="2246044" y="40954"/>
                    <a:pt x="2252376" y="26810"/>
                    <a:pt x="2262615" y="16572"/>
                  </a:cubicBezTo>
                  <a:close/>
                  <a:moveTo>
                    <a:pt x="2075445" y="190682"/>
                  </a:moveTo>
                  <a:cubicBezTo>
                    <a:pt x="2085684" y="180444"/>
                    <a:pt x="2099828" y="174111"/>
                    <a:pt x="2115452" y="174111"/>
                  </a:cubicBezTo>
                  <a:cubicBezTo>
                    <a:pt x="2146699" y="174111"/>
                    <a:pt x="2172030" y="199442"/>
                    <a:pt x="2172030" y="230689"/>
                  </a:cubicBezTo>
                  <a:cubicBezTo>
                    <a:pt x="2172030" y="261936"/>
                    <a:pt x="2146699" y="287267"/>
                    <a:pt x="2115452" y="287267"/>
                  </a:cubicBezTo>
                  <a:cubicBezTo>
                    <a:pt x="2084205" y="287267"/>
                    <a:pt x="2058874" y="261936"/>
                    <a:pt x="2058874" y="230689"/>
                  </a:cubicBezTo>
                  <a:cubicBezTo>
                    <a:pt x="2058874" y="215065"/>
                    <a:pt x="2065207" y="200921"/>
                    <a:pt x="2075445" y="190682"/>
                  </a:cubicBezTo>
                  <a:close/>
                  <a:moveTo>
                    <a:pt x="1888275" y="364794"/>
                  </a:moveTo>
                  <a:cubicBezTo>
                    <a:pt x="1898514" y="354555"/>
                    <a:pt x="1912658" y="348222"/>
                    <a:pt x="1928281" y="348223"/>
                  </a:cubicBezTo>
                  <a:cubicBezTo>
                    <a:pt x="1959528" y="348223"/>
                    <a:pt x="1984859" y="373554"/>
                    <a:pt x="1984859" y="404801"/>
                  </a:cubicBezTo>
                  <a:cubicBezTo>
                    <a:pt x="1984860" y="436048"/>
                    <a:pt x="1959528" y="461379"/>
                    <a:pt x="1928282" y="461379"/>
                  </a:cubicBezTo>
                  <a:cubicBezTo>
                    <a:pt x="1897034" y="461379"/>
                    <a:pt x="1871703" y="436048"/>
                    <a:pt x="1871703" y="404800"/>
                  </a:cubicBezTo>
                  <a:cubicBezTo>
                    <a:pt x="1871703" y="389177"/>
                    <a:pt x="1878036" y="375033"/>
                    <a:pt x="1888275" y="364794"/>
                  </a:cubicBezTo>
                  <a:close/>
                  <a:moveTo>
                    <a:pt x="1701104" y="538904"/>
                  </a:moveTo>
                  <a:cubicBezTo>
                    <a:pt x="1711343" y="528666"/>
                    <a:pt x="1725487" y="522333"/>
                    <a:pt x="1741111" y="522333"/>
                  </a:cubicBezTo>
                  <a:cubicBezTo>
                    <a:pt x="1772358" y="522333"/>
                    <a:pt x="1797689" y="547664"/>
                    <a:pt x="1797689" y="578911"/>
                  </a:cubicBezTo>
                  <a:cubicBezTo>
                    <a:pt x="1797689" y="610158"/>
                    <a:pt x="1772358" y="635489"/>
                    <a:pt x="1741111" y="635489"/>
                  </a:cubicBezTo>
                  <a:cubicBezTo>
                    <a:pt x="1709864" y="635489"/>
                    <a:pt x="1684533" y="610158"/>
                    <a:pt x="1684533" y="578911"/>
                  </a:cubicBezTo>
                  <a:cubicBezTo>
                    <a:pt x="1684533" y="563287"/>
                    <a:pt x="1690866" y="549143"/>
                    <a:pt x="1701104" y="538904"/>
                  </a:cubicBezTo>
                  <a:close/>
                  <a:moveTo>
                    <a:pt x="1513934" y="713016"/>
                  </a:moveTo>
                  <a:cubicBezTo>
                    <a:pt x="1524173" y="702777"/>
                    <a:pt x="1538317" y="696444"/>
                    <a:pt x="1553940" y="696444"/>
                  </a:cubicBezTo>
                  <a:cubicBezTo>
                    <a:pt x="1585187" y="696444"/>
                    <a:pt x="1610518" y="721775"/>
                    <a:pt x="1610519" y="753022"/>
                  </a:cubicBezTo>
                  <a:cubicBezTo>
                    <a:pt x="1610519" y="784269"/>
                    <a:pt x="1585188" y="809600"/>
                    <a:pt x="1553941" y="809600"/>
                  </a:cubicBezTo>
                  <a:cubicBezTo>
                    <a:pt x="1522694" y="809600"/>
                    <a:pt x="1497362" y="784269"/>
                    <a:pt x="1497362" y="753022"/>
                  </a:cubicBezTo>
                  <a:cubicBezTo>
                    <a:pt x="1497362" y="737399"/>
                    <a:pt x="1503695" y="723254"/>
                    <a:pt x="1513934" y="713016"/>
                  </a:cubicBezTo>
                  <a:close/>
                  <a:moveTo>
                    <a:pt x="1326764" y="887126"/>
                  </a:moveTo>
                  <a:cubicBezTo>
                    <a:pt x="1337002" y="876887"/>
                    <a:pt x="1351146" y="870554"/>
                    <a:pt x="1366770" y="870554"/>
                  </a:cubicBezTo>
                  <a:cubicBezTo>
                    <a:pt x="1398017" y="870555"/>
                    <a:pt x="1423348" y="895886"/>
                    <a:pt x="1423348" y="927133"/>
                  </a:cubicBezTo>
                  <a:cubicBezTo>
                    <a:pt x="1423348" y="958380"/>
                    <a:pt x="1398017" y="983711"/>
                    <a:pt x="1366770" y="983711"/>
                  </a:cubicBezTo>
                  <a:cubicBezTo>
                    <a:pt x="1335523" y="983711"/>
                    <a:pt x="1310192" y="958380"/>
                    <a:pt x="1310192" y="927132"/>
                  </a:cubicBezTo>
                  <a:cubicBezTo>
                    <a:pt x="1310192" y="911509"/>
                    <a:pt x="1316525" y="897365"/>
                    <a:pt x="1326764" y="887126"/>
                  </a:cubicBezTo>
                  <a:close/>
                  <a:moveTo>
                    <a:pt x="1139593" y="1061238"/>
                  </a:moveTo>
                  <a:cubicBezTo>
                    <a:pt x="1149832" y="1050999"/>
                    <a:pt x="1163976" y="1044666"/>
                    <a:pt x="1179600" y="1044666"/>
                  </a:cubicBezTo>
                  <a:cubicBezTo>
                    <a:pt x="1210847" y="1044666"/>
                    <a:pt x="1236178" y="1069997"/>
                    <a:pt x="1236178" y="1101244"/>
                  </a:cubicBezTo>
                  <a:cubicBezTo>
                    <a:pt x="1236178" y="1132491"/>
                    <a:pt x="1210847" y="1157822"/>
                    <a:pt x="1179600" y="1157822"/>
                  </a:cubicBezTo>
                  <a:cubicBezTo>
                    <a:pt x="1148356" y="1157819"/>
                    <a:pt x="1123025" y="1132488"/>
                    <a:pt x="1123022" y="1101244"/>
                  </a:cubicBezTo>
                  <a:cubicBezTo>
                    <a:pt x="1123021" y="1085621"/>
                    <a:pt x="1129354" y="1071476"/>
                    <a:pt x="1139593" y="1061238"/>
                  </a:cubicBezTo>
                  <a:close/>
                  <a:moveTo>
                    <a:pt x="952427" y="1235344"/>
                  </a:moveTo>
                  <a:cubicBezTo>
                    <a:pt x="962665" y="1225105"/>
                    <a:pt x="976810" y="1218772"/>
                    <a:pt x="992433" y="1218772"/>
                  </a:cubicBezTo>
                  <a:cubicBezTo>
                    <a:pt x="1023680" y="1218772"/>
                    <a:pt x="1049011" y="1244103"/>
                    <a:pt x="1049011" y="1275350"/>
                  </a:cubicBezTo>
                  <a:cubicBezTo>
                    <a:pt x="1049011" y="1306597"/>
                    <a:pt x="1023680" y="1331928"/>
                    <a:pt x="992433" y="1331928"/>
                  </a:cubicBezTo>
                  <a:cubicBezTo>
                    <a:pt x="961186" y="1331928"/>
                    <a:pt x="935855" y="1306597"/>
                    <a:pt x="935855" y="1275350"/>
                  </a:cubicBezTo>
                  <a:cubicBezTo>
                    <a:pt x="935855" y="1259727"/>
                    <a:pt x="942188" y="1245582"/>
                    <a:pt x="952427" y="1235344"/>
                  </a:cubicBezTo>
                  <a:close/>
                  <a:moveTo>
                    <a:pt x="2075445" y="16572"/>
                  </a:moveTo>
                  <a:cubicBezTo>
                    <a:pt x="2085684" y="6333"/>
                    <a:pt x="2099828" y="0"/>
                    <a:pt x="2115452" y="0"/>
                  </a:cubicBezTo>
                  <a:cubicBezTo>
                    <a:pt x="2146699" y="0"/>
                    <a:pt x="2172030" y="25331"/>
                    <a:pt x="2172030" y="56578"/>
                  </a:cubicBezTo>
                  <a:cubicBezTo>
                    <a:pt x="2172030" y="87825"/>
                    <a:pt x="2146699" y="113156"/>
                    <a:pt x="2115452" y="113156"/>
                  </a:cubicBezTo>
                  <a:cubicBezTo>
                    <a:pt x="2084205" y="113156"/>
                    <a:pt x="2058874" y="87825"/>
                    <a:pt x="2058874" y="56578"/>
                  </a:cubicBezTo>
                  <a:cubicBezTo>
                    <a:pt x="2058874" y="40955"/>
                    <a:pt x="2065207" y="26810"/>
                    <a:pt x="2075445" y="16572"/>
                  </a:cubicBezTo>
                  <a:close/>
                  <a:moveTo>
                    <a:pt x="1888275" y="190683"/>
                  </a:moveTo>
                  <a:cubicBezTo>
                    <a:pt x="1898514" y="180444"/>
                    <a:pt x="1912658" y="174112"/>
                    <a:pt x="1928281" y="174112"/>
                  </a:cubicBezTo>
                  <a:cubicBezTo>
                    <a:pt x="1959528" y="174112"/>
                    <a:pt x="1984859" y="199443"/>
                    <a:pt x="1984859" y="230690"/>
                  </a:cubicBezTo>
                  <a:cubicBezTo>
                    <a:pt x="1984860" y="261937"/>
                    <a:pt x="1959528" y="287268"/>
                    <a:pt x="1928282" y="287268"/>
                  </a:cubicBezTo>
                  <a:cubicBezTo>
                    <a:pt x="1897034" y="287268"/>
                    <a:pt x="1871703" y="261937"/>
                    <a:pt x="1871703" y="230690"/>
                  </a:cubicBezTo>
                  <a:cubicBezTo>
                    <a:pt x="1871703" y="215066"/>
                    <a:pt x="1878036" y="200922"/>
                    <a:pt x="1888275" y="190683"/>
                  </a:cubicBezTo>
                  <a:close/>
                  <a:moveTo>
                    <a:pt x="1701104" y="364793"/>
                  </a:moveTo>
                  <a:cubicBezTo>
                    <a:pt x="1711343" y="354555"/>
                    <a:pt x="1725487" y="348222"/>
                    <a:pt x="1741111" y="348222"/>
                  </a:cubicBezTo>
                  <a:cubicBezTo>
                    <a:pt x="1772358" y="348222"/>
                    <a:pt x="1797689" y="373553"/>
                    <a:pt x="1797689" y="404800"/>
                  </a:cubicBezTo>
                  <a:cubicBezTo>
                    <a:pt x="1797689" y="436047"/>
                    <a:pt x="1772358" y="461378"/>
                    <a:pt x="1741111" y="461378"/>
                  </a:cubicBezTo>
                  <a:cubicBezTo>
                    <a:pt x="1709864" y="461378"/>
                    <a:pt x="1684533" y="436047"/>
                    <a:pt x="1684533" y="404800"/>
                  </a:cubicBezTo>
                  <a:cubicBezTo>
                    <a:pt x="1684533" y="389176"/>
                    <a:pt x="1690866" y="375032"/>
                    <a:pt x="1701104" y="364793"/>
                  </a:cubicBezTo>
                  <a:close/>
                  <a:moveTo>
                    <a:pt x="1513934" y="538905"/>
                  </a:moveTo>
                  <a:cubicBezTo>
                    <a:pt x="1524173" y="528666"/>
                    <a:pt x="1538317" y="522333"/>
                    <a:pt x="1553940" y="522333"/>
                  </a:cubicBezTo>
                  <a:cubicBezTo>
                    <a:pt x="1585187" y="522333"/>
                    <a:pt x="1610518" y="547664"/>
                    <a:pt x="1610518" y="578912"/>
                  </a:cubicBezTo>
                  <a:cubicBezTo>
                    <a:pt x="1610519" y="610158"/>
                    <a:pt x="1585188" y="635490"/>
                    <a:pt x="1553941" y="635489"/>
                  </a:cubicBezTo>
                  <a:cubicBezTo>
                    <a:pt x="1522694" y="635489"/>
                    <a:pt x="1497362" y="610158"/>
                    <a:pt x="1497362" y="578911"/>
                  </a:cubicBezTo>
                  <a:cubicBezTo>
                    <a:pt x="1497362" y="563288"/>
                    <a:pt x="1503695" y="549144"/>
                    <a:pt x="1513934" y="538905"/>
                  </a:cubicBezTo>
                  <a:close/>
                  <a:moveTo>
                    <a:pt x="1326764" y="713015"/>
                  </a:moveTo>
                  <a:cubicBezTo>
                    <a:pt x="1337002" y="702776"/>
                    <a:pt x="1351147" y="696444"/>
                    <a:pt x="1366770" y="696444"/>
                  </a:cubicBezTo>
                  <a:cubicBezTo>
                    <a:pt x="1398017" y="696444"/>
                    <a:pt x="1423348" y="721775"/>
                    <a:pt x="1423348" y="753022"/>
                  </a:cubicBezTo>
                  <a:cubicBezTo>
                    <a:pt x="1423348" y="784269"/>
                    <a:pt x="1398017" y="809600"/>
                    <a:pt x="1366770" y="809600"/>
                  </a:cubicBezTo>
                  <a:cubicBezTo>
                    <a:pt x="1335523" y="809600"/>
                    <a:pt x="1310192" y="784269"/>
                    <a:pt x="1310192" y="753022"/>
                  </a:cubicBezTo>
                  <a:cubicBezTo>
                    <a:pt x="1310192" y="737398"/>
                    <a:pt x="1316525" y="723254"/>
                    <a:pt x="1326764" y="713015"/>
                  </a:cubicBezTo>
                  <a:close/>
                  <a:moveTo>
                    <a:pt x="1139593" y="887127"/>
                  </a:moveTo>
                  <a:cubicBezTo>
                    <a:pt x="1149832" y="876888"/>
                    <a:pt x="1163976" y="870555"/>
                    <a:pt x="1179600" y="870555"/>
                  </a:cubicBezTo>
                  <a:cubicBezTo>
                    <a:pt x="1210847" y="870555"/>
                    <a:pt x="1236178" y="895886"/>
                    <a:pt x="1236178" y="927133"/>
                  </a:cubicBezTo>
                  <a:cubicBezTo>
                    <a:pt x="1236178" y="958380"/>
                    <a:pt x="1210847" y="983711"/>
                    <a:pt x="1179600" y="983711"/>
                  </a:cubicBezTo>
                  <a:cubicBezTo>
                    <a:pt x="1148353" y="983711"/>
                    <a:pt x="1123022" y="958380"/>
                    <a:pt x="1123022" y="927133"/>
                  </a:cubicBezTo>
                  <a:cubicBezTo>
                    <a:pt x="1123022" y="911510"/>
                    <a:pt x="1129354" y="897365"/>
                    <a:pt x="1139593" y="887127"/>
                  </a:cubicBezTo>
                  <a:close/>
                  <a:moveTo>
                    <a:pt x="952426" y="1061233"/>
                  </a:moveTo>
                  <a:cubicBezTo>
                    <a:pt x="962665" y="1050995"/>
                    <a:pt x="976809" y="1044662"/>
                    <a:pt x="992433" y="1044662"/>
                  </a:cubicBezTo>
                  <a:cubicBezTo>
                    <a:pt x="1023680" y="1044662"/>
                    <a:pt x="1049011" y="1069993"/>
                    <a:pt x="1049011" y="1101240"/>
                  </a:cubicBezTo>
                  <a:cubicBezTo>
                    <a:pt x="1049011" y="1132487"/>
                    <a:pt x="1023680" y="1157818"/>
                    <a:pt x="992433" y="1157818"/>
                  </a:cubicBezTo>
                  <a:cubicBezTo>
                    <a:pt x="961186" y="1157818"/>
                    <a:pt x="935855" y="1132487"/>
                    <a:pt x="935855" y="1101240"/>
                  </a:cubicBezTo>
                  <a:cubicBezTo>
                    <a:pt x="935855" y="1085616"/>
                    <a:pt x="942187" y="1071472"/>
                    <a:pt x="952426" y="1061233"/>
                  </a:cubicBezTo>
                  <a:close/>
                  <a:moveTo>
                    <a:pt x="772133" y="1230708"/>
                  </a:moveTo>
                  <a:lnTo>
                    <a:pt x="783241" y="1223218"/>
                  </a:lnTo>
                  <a:cubicBezTo>
                    <a:pt x="790010" y="1220355"/>
                    <a:pt x="797452" y="1218772"/>
                    <a:pt x="805263" y="1218772"/>
                  </a:cubicBezTo>
                  <a:cubicBezTo>
                    <a:pt x="836510" y="1218772"/>
                    <a:pt x="861841" y="1244103"/>
                    <a:pt x="861841" y="1275350"/>
                  </a:cubicBezTo>
                  <a:cubicBezTo>
                    <a:pt x="861841" y="1283162"/>
                    <a:pt x="860258" y="1290604"/>
                    <a:pt x="857395" y="1297373"/>
                  </a:cubicBezTo>
                  <a:lnTo>
                    <a:pt x="849905" y="1308481"/>
                  </a:lnTo>
                  <a:close/>
                  <a:moveTo>
                    <a:pt x="1888275" y="16572"/>
                  </a:moveTo>
                  <a:cubicBezTo>
                    <a:pt x="1898514" y="6334"/>
                    <a:pt x="1912658" y="1"/>
                    <a:pt x="1928281" y="1"/>
                  </a:cubicBezTo>
                  <a:cubicBezTo>
                    <a:pt x="1959528" y="1"/>
                    <a:pt x="1984859" y="25332"/>
                    <a:pt x="1984859" y="56579"/>
                  </a:cubicBezTo>
                  <a:cubicBezTo>
                    <a:pt x="1984860" y="87826"/>
                    <a:pt x="1959528" y="113157"/>
                    <a:pt x="1928282" y="113157"/>
                  </a:cubicBezTo>
                  <a:cubicBezTo>
                    <a:pt x="1897034" y="113157"/>
                    <a:pt x="1871703" y="87826"/>
                    <a:pt x="1871703" y="56579"/>
                  </a:cubicBezTo>
                  <a:cubicBezTo>
                    <a:pt x="1871703" y="40955"/>
                    <a:pt x="1878036" y="26811"/>
                    <a:pt x="1888275" y="16572"/>
                  </a:cubicBezTo>
                  <a:close/>
                  <a:moveTo>
                    <a:pt x="1701104" y="190682"/>
                  </a:moveTo>
                  <a:cubicBezTo>
                    <a:pt x="1711343" y="180444"/>
                    <a:pt x="1725487" y="174111"/>
                    <a:pt x="1741111" y="174111"/>
                  </a:cubicBezTo>
                  <a:cubicBezTo>
                    <a:pt x="1772358" y="174111"/>
                    <a:pt x="1797689" y="199442"/>
                    <a:pt x="1797689" y="230689"/>
                  </a:cubicBezTo>
                  <a:cubicBezTo>
                    <a:pt x="1797689" y="261936"/>
                    <a:pt x="1772358" y="287267"/>
                    <a:pt x="1741111" y="287267"/>
                  </a:cubicBezTo>
                  <a:cubicBezTo>
                    <a:pt x="1709864" y="287267"/>
                    <a:pt x="1684533" y="261936"/>
                    <a:pt x="1684533" y="230689"/>
                  </a:cubicBezTo>
                  <a:cubicBezTo>
                    <a:pt x="1684533" y="215065"/>
                    <a:pt x="1690866" y="200921"/>
                    <a:pt x="1701104" y="190682"/>
                  </a:cubicBezTo>
                  <a:close/>
                  <a:moveTo>
                    <a:pt x="1513934" y="364794"/>
                  </a:moveTo>
                  <a:cubicBezTo>
                    <a:pt x="1524173" y="354555"/>
                    <a:pt x="1538317" y="348222"/>
                    <a:pt x="1553940" y="348223"/>
                  </a:cubicBezTo>
                  <a:cubicBezTo>
                    <a:pt x="1585187" y="348223"/>
                    <a:pt x="1610518" y="373554"/>
                    <a:pt x="1610518" y="404801"/>
                  </a:cubicBezTo>
                  <a:cubicBezTo>
                    <a:pt x="1610519" y="436048"/>
                    <a:pt x="1585188" y="461379"/>
                    <a:pt x="1553941" y="461379"/>
                  </a:cubicBezTo>
                  <a:cubicBezTo>
                    <a:pt x="1522694" y="461379"/>
                    <a:pt x="1497362" y="436048"/>
                    <a:pt x="1497362" y="404800"/>
                  </a:cubicBezTo>
                  <a:cubicBezTo>
                    <a:pt x="1497362" y="389177"/>
                    <a:pt x="1503695" y="375033"/>
                    <a:pt x="1513934" y="364794"/>
                  </a:cubicBezTo>
                  <a:close/>
                  <a:moveTo>
                    <a:pt x="1326763" y="538904"/>
                  </a:moveTo>
                  <a:cubicBezTo>
                    <a:pt x="1337002" y="528666"/>
                    <a:pt x="1351146" y="522333"/>
                    <a:pt x="1366770" y="522333"/>
                  </a:cubicBezTo>
                  <a:cubicBezTo>
                    <a:pt x="1398017" y="522333"/>
                    <a:pt x="1423348" y="547664"/>
                    <a:pt x="1423348" y="578911"/>
                  </a:cubicBezTo>
                  <a:cubicBezTo>
                    <a:pt x="1423348" y="610158"/>
                    <a:pt x="1398017" y="635489"/>
                    <a:pt x="1366770" y="635489"/>
                  </a:cubicBezTo>
                  <a:cubicBezTo>
                    <a:pt x="1335523" y="635489"/>
                    <a:pt x="1310192" y="610158"/>
                    <a:pt x="1310192" y="578911"/>
                  </a:cubicBezTo>
                  <a:cubicBezTo>
                    <a:pt x="1310192" y="563287"/>
                    <a:pt x="1316525" y="549143"/>
                    <a:pt x="1326763" y="538904"/>
                  </a:cubicBezTo>
                  <a:close/>
                  <a:moveTo>
                    <a:pt x="1139593" y="713016"/>
                  </a:moveTo>
                  <a:cubicBezTo>
                    <a:pt x="1149832" y="702777"/>
                    <a:pt x="1163976" y="696444"/>
                    <a:pt x="1179600" y="696444"/>
                  </a:cubicBezTo>
                  <a:cubicBezTo>
                    <a:pt x="1210847" y="696444"/>
                    <a:pt x="1236178" y="721775"/>
                    <a:pt x="1236178" y="753022"/>
                  </a:cubicBezTo>
                  <a:cubicBezTo>
                    <a:pt x="1236178" y="784269"/>
                    <a:pt x="1210847" y="809600"/>
                    <a:pt x="1179600" y="809600"/>
                  </a:cubicBezTo>
                  <a:cubicBezTo>
                    <a:pt x="1148353" y="809600"/>
                    <a:pt x="1123022" y="784269"/>
                    <a:pt x="1123022" y="753022"/>
                  </a:cubicBezTo>
                  <a:cubicBezTo>
                    <a:pt x="1123022" y="737399"/>
                    <a:pt x="1129354" y="723254"/>
                    <a:pt x="1139593" y="713016"/>
                  </a:cubicBezTo>
                  <a:close/>
                  <a:moveTo>
                    <a:pt x="952423" y="887126"/>
                  </a:moveTo>
                  <a:cubicBezTo>
                    <a:pt x="962661" y="876887"/>
                    <a:pt x="976806" y="870554"/>
                    <a:pt x="992429" y="870554"/>
                  </a:cubicBezTo>
                  <a:cubicBezTo>
                    <a:pt x="1023676" y="870555"/>
                    <a:pt x="1049007" y="895886"/>
                    <a:pt x="1049007" y="927133"/>
                  </a:cubicBezTo>
                  <a:cubicBezTo>
                    <a:pt x="1049007" y="958380"/>
                    <a:pt x="1023676" y="983711"/>
                    <a:pt x="992429" y="983711"/>
                  </a:cubicBezTo>
                  <a:cubicBezTo>
                    <a:pt x="961185" y="983708"/>
                    <a:pt x="935854" y="958377"/>
                    <a:pt x="935851" y="927132"/>
                  </a:cubicBezTo>
                  <a:cubicBezTo>
                    <a:pt x="935851" y="911509"/>
                    <a:pt x="942184" y="897365"/>
                    <a:pt x="952423" y="887126"/>
                  </a:cubicBezTo>
                  <a:close/>
                  <a:moveTo>
                    <a:pt x="765256" y="1061233"/>
                  </a:moveTo>
                  <a:cubicBezTo>
                    <a:pt x="775495" y="1050995"/>
                    <a:pt x="789639" y="1044662"/>
                    <a:pt x="805263" y="1044662"/>
                  </a:cubicBezTo>
                  <a:cubicBezTo>
                    <a:pt x="836510" y="1044662"/>
                    <a:pt x="861841" y="1069993"/>
                    <a:pt x="861841" y="1101240"/>
                  </a:cubicBezTo>
                  <a:cubicBezTo>
                    <a:pt x="861841" y="1132487"/>
                    <a:pt x="836510" y="1157818"/>
                    <a:pt x="805263" y="1157818"/>
                  </a:cubicBezTo>
                  <a:cubicBezTo>
                    <a:pt x="774016" y="1157818"/>
                    <a:pt x="748685" y="1132487"/>
                    <a:pt x="748685" y="1101240"/>
                  </a:cubicBezTo>
                  <a:cubicBezTo>
                    <a:pt x="748685" y="1085616"/>
                    <a:pt x="755018" y="1071472"/>
                    <a:pt x="765256" y="1061233"/>
                  </a:cubicBezTo>
                  <a:close/>
                  <a:moveTo>
                    <a:pt x="1701104" y="16572"/>
                  </a:moveTo>
                  <a:cubicBezTo>
                    <a:pt x="1711343" y="6333"/>
                    <a:pt x="1725487" y="0"/>
                    <a:pt x="1741111" y="0"/>
                  </a:cubicBezTo>
                  <a:cubicBezTo>
                    <a:pt x="1772358" y="0"/>
                    <a:pt x="1797689" y="25331"/>
                    <a:pt x="1797689" y="56578"/>
                  </a:cubicBezTo>
                  <a:cubicBezTo>
                    <a:pt x="1797689" y="87825"/>
                    <a:pt x="1772358" y="113156"/>
                    <a:pt x="1741111" y="113156"/>
                  </a:cubicBezTo>
                  <a:cubicBezTo>
                    <a:pt x="1709864" y="113156"/>
                    <a:pt x="1684533" y="87825"/>
                    <a:pt x="1684533" y="56578"/>
                  </a:cubicBezTo>
                  <a:cubicBezTo>
                    <a:pt x="1684533" y="40955"/>
                    <a:pt x="1690866" y="26810"/>
                    <a:pt x="1701104" y="16572"/>
                  </a:cubicBezTo>
                  <a:close/>
                  <a:moveTo>
                    <a:pt x="1513934" y="190683"/>
                  </a:moveTo>
                  <a:cubicBezTo>
                    <a:pt x="1524173" y="180444"/>
                    <a:pt x="1538317" y="174112"/>
                    <a:pt x="1553940" y="174112"/>
                  </a:cubicBezTo>
                  <a:cubicBezTo>
                    <a:pt x="1585187" y="174112"/>
                    <a:pt x="1610518" y="199443"/>
                    <a:pt x="1610518" y="230690"/>
                  </a:cubicBezTo>
                  <a:cubicBezTo>
                    <a:pt x="1610519" y="261937"/>
                    <a:pt x="1585188" y="287268"/>
                    <a:pt x="1553941" y="287268"/>
                  </a:cubicBezTo>
                  <a:cubicBezTo>
                    <a:pt x="1522694" y="287268"/>
                    <a:pt x="1497362" y="261937"/>
                    <a:pt x="1497362" y="230690"/>
                  </a:cubicBezTo>
                  <a:cubicBezTo>
                    <a:pt x="1497362" y="215066"/>
                    <a:pt x="1503695" y="200922"/>
                    <a:pt x="1513934" y="190683"/>
                  </a:cubicBezTo>
                  <a:close/>
                  <a:moveTo>
                    <a:pt x="1326764" y="364793"/>
                  </a:moveTo>
                  <a:cubicBezTo>
                    <a:pt x="1337002" y="354555"/>
                    <a:pt x="1351147" y="348222"/>
                    <a:pt x="1366770" y="348222"/>
                  </a:cubicBezTo>
                  <a:cubicBezTo>
                    <a:pt x="1398017" y="348222"/>
                    <a:pt x="1423348" y="373553"/>
                    <a:pt x="1423348" y="404800"/>
                  </a:cubicBezTo>
                  <a:cubicBezTo>
                    <a:pt x="1423348" y="436047"/>
                    <a:pt x="1398017" y="461378"/>
                    <a:pt x="1366770" y="461378"/>
                  </a:cubicBezTo>
                  <a:cubicBezTo>
                    <a:pt x="1335523" y="461378"/>
                    <a:pt x="1310192" y="436047"/>
                    <a:pt x="1310192" y="404800"/>
                  </a:cubicBezTo>
                  <a:cubicBezTo>
                    <a:pt x="1310192" y="389176"/>
                    <a:pt x="1316525" y="375032"/>
                    <a:pt x="1326764" y="364793"/>
                  </a:cubicBezTo>
                  <a:close/>
                  <a:moveTo>
                    <a:pt x="1139593" y="538905"/>
                  </a:moveTo>
                  <a:cubicBezTo>
                    <a:pt x="1149832" y="528666"/>
                    <a:pt x="1163976" y="522333"/>
                    <a:pt x="1179600" y="522333"/>
                  </a:cubicBezTo>
                  <a:cubicBezTo>
                    <a:pt x="1210847" y="522333"/>
                    <a:pt x="1236178" y="547664"/>
                    <a:pt x="1236178" y="578911"/>
                  </a:cubicBezTo>
                  <a:cubicBezTo>
                    <a:pt x="1236178" y="610158"/>
                    <a:pt x="1210847" y="635490"/>
                    <a:pt x="1179600" y="635489"/>
                  </a:cubicBezTo>
                  <a:cubicBezTo>
                    <a:pt x="1148353" y="635489"/>
                    <a:pt x="1123022" y="610158"/>
                    <a:pt x="1123022" y="578911"/>
                  </a:cubicBezTo>
                  <a:cubicBezTo>
                    <a:pt x="1123021" y="563288"/>
                    <a:pt x="1129354" y="549144"/>
                    <a:pt x="1139593" y="538905"/>
                  </a:cubicBezTo>
                  <a:close/>
                  <a:moveTo>
                    <a:pt x="952423" y="713015"/>
                  </a:moveTo>
                  <a:cubicBezTo>
                    <a:pt x="962661" y="702776"/>
                    <a:pt x="976806" y="696444"/>
                    <a:pt x="992429" y="696444"/>
                  </a:cubicBezTo>
                  <a:cubicBezTo>
                    <a:pt x="1023676" y="696444"/>
                    <a:pt x="1049007" y="721775"/>
                    <a:pt x="1049007" y="753022"/>
                  </a:cubicBezTo>
                  <a:cubicBezTo>
                    <a:pt x="1049007" y="784269"/>
                    <a:pt x="1023676" y="809600"/>
                    <a:pt x="992429" y="809600"/>
                  </a:cubicBezTo>
                  <a:cubicBezTo>
                    <a:pt x="961182" y="809600"/>
                    <a:pt x="935851" y="784269"/>
                    <a:pt x="935851" y="753022"/>
                  </a:cubicBezTo>
                  <a:cubicBezTo>
                    <a:pt x="935851" y="737398"/>
                    <a:pt x="942184" y="723254"/>
                    <a:pt x="952423" y="713015"/>
                  </a:cubicBezTo>
                  <a:close/>
                  <a:moveTo>
                    <a:pt x="765256" y="887123"/>
                  </a:moveTo>
                  <a:cubicBezTo>
                    <a:pt x="775494" y="876884"/>
                    <a:pt x="789639" y="870551"/>
                    <a:pt x="805262" y="870552"/>
                  </a:cubicBezTo>
                  <a:cubicBezTo>
                    <a:pt x="836509" y="870552"/>
                    <a:pt x="861840" y="895883"/>
                    <a:pt x="861840" y="927130"/>
                  </a:cubicBezTo>
                  <a:cubicBezTo>
                    <a:pt x="861840" y="958377"/>
                    <a:pt x="836509" y="983708"/>
                    <a:pt x="805262" y="983708"/>
                  </a:cubicBezTo>
                  <a:cubicBezTo>
                    <a:pt x="774015" y="983708"/>
                    <a:pt x="748684" y="958377"/>
                    <a:pt x="748684" y="927130"/>
                  </a:cubicBezTo>
                  <a:cubicBezTo>
                    <a:pt x="748684" y="911506"/>
                    <a:pt x="755017" y="897362"/>
                    <a:pt x="765256" y="887123"/>
                  </a:cubicBezTo>
                  <a:close/>
                  <a:moveTo>
                    <a:pt x="592762" y="1051338"/>
                  </a:moveTo>
                  <a:lnTo>
                    <a:pt x="596069" y="1049108"/>
                  </a:lnTo>
                  <a:cubicBezTo>
                    <a:pt x="602838" y="1046245"/>
                    <a:pt x="610280" y="1044662"/>
                    <a:pt x="618092" y="1044662"/>
                  </a:cubicBezTo>
                  <a:cubicBezTo>
                    <a:pt x="649339" y="1044662"/>
                    <a:pt x="674670" y="1069993"/>
                    <a:pt x="674670" y="1101240"/>
                  </a:cubicBezTo>
                  <a:cubicBezTo>
                    <a:pt x="674670" y="1109052"/>
                    <a:pt x="673087" y="1116494"/>
                    <a:pt x="670224" y="1123263"/>
                  </a:cubicBezTo>
                  <a:lnTo>
                    <a:pt x="667994" y="1126570"/>
                  </a:lnTo>
                  <a:close/>
                  <a:moveTo>
                    <a:pt x="1513934" y="16572"/>
                  </a:moveTo>
                  <a:cubicBezTo>
                    <a:pt x="1524173" y="6334"/>
                    <a:pt x="1538317" y="1"/>
                    <a:pt x="1553940" y="1"/>
                  </a:cubicBezTo>
                  <a:cubicBezTo>
                    <a:pt x="1585187" y="1"/>
                    <a:pt x="1610518" y="25332"/>
                    <a:pt x="1610518" y="56579"/>
                  </a:cubicBezTo>
                  <a:cubicBezTo>
                    <a:pt x="1610519" y="87826"/>
                    <a:pt x="1585188" y="113157"/>
                    <a:pt x="1553941" y="113157"/>
                  </a:cubicBezTo>
                  <a:cubicBezTo>
                    <a:pt x="1522694" y="113157"/>
                    <a:pt x="1497362" y="87826"/>
                    <a:pt x="1497362" y="56579"/>
                  </a:cubicBezTo>
                  <a:cubicBezTo>
                    <a:pt x="1497362" y="40955"/>
                    <a:pt x="1503695" y="26811"/>
                    <a:pt x="1513934" y="16572"/>
                  </a:cubicBezTo>
                  <a:close/>
                  <a:moveTo>
                    <a:pt x="1326764" y="190682"/>
                  </a:moveTo>
                  <a:cubicBezTo>
                    <a:pt x="1337002" y="180444"/>
                    <a:pt x="1351146" y="174111"/>
                    <a:pt x="1366770" y="174111"/>
                  </a:cubicBezTo>
                  <a:cubicBezTo>
                    <a:pt x="1398017" y="174111"/>
                    <a:pt x="1423348" y="199442"/>
                    <a:pt x="1423348" y="230689"/>
                  </a:cubicBezTo>
                  <a:cubicBezTo>
                    <a:pt x="1423348" y="261936"/>
                    <a:pt x="1398017" y="287267"/>
                    <a:pt x="1366770" y="287267"/>
                  </a:cubicBezTo>
                  <a:cubicBezTo>
                    <a:pt x="1335523" y="287267"/>
                    <a:pt x="1310192" y="261936"/>
                    <a:pt x="1310192" y="230689"/>
                  </a:cubicBezTo>
                  <a:cubicBezTo>
                    <a:pt x="1310192" y="215065"/>
                    <a:pt x="1316525" y="200921"/>
                    <a:pt x="1326764" y="190682"/>
                  </a:cubicBezTo>
                  <a:close/>
                  <a:moveTo>
                    <a:pt x="1139593" y="364794"/>
                  </a:moveTo>
                  <a:cubicBezTo>
                    <a:pt x="1149832" y="354555"/>
                    <a:pt x="1163976" y="348222"/>
                    <a:pt x="1179600" y="348222"/>
                  </a:cubicBezTo>
                  <a:cubicBezTo>
                    <a:pt x="1210847" y="348223"/>
                    <a:pt x="1236178" y="373554"/>
                    <a:pt x="1236178" y="404801"/>
                  </a:cubicBezTo>
                  <a:cubicBezTo>
                    <a:pt x="1236178" y="436048"/>
                    <a:pt x="1210847" y="461379"/>
                    <a:pt x="1179600" y="461379"/>
                  </a:cubicBezTo>
                  <a:cubicBezTo>
                    <a:pt x="1148353" y="461379"/>
                    <a:pt x="1123022" y="436048"/>
                    <a:pt x="1123022" y="404800"/>
                  </a:cubicBezTo>
                  <a:cubicBezTo>
                    <a:pt x="1123021" y="389177"/>
                    <a:pt x="1129354" y="375033"/>
                    <a:pt x="1139593" y="364794"/>
                  </a:cubicBezTo>
                  <a:close/>
                  <a:moveTo>
                    <a:pt x="952423" y="538904"/>
                  </a:moveTo>
                  <a:cubicBezTo>
                    <a:pt x="962661" y="528666"/>
                    <a:pt x="976806" y="522333"/>
                    <a:pt x="992429" y="522333"/>
                  </a:cubicBezTo>
                  <a:cubicBezTo>
                    <a:pt x="1023676" y="522333"/>
                    <a:pt x="1049007" y="547664"/>
                    <a:pt x="1049007" y="578911"/>
                  </a:cubicBezTo>
                  <a:cubicBezTo>
                    <a:pt x="1049007" y="610158"/>
                    <a:pt x="1023676" y="635489"/>
                    <a:pt x="992429" y="635489"/>
                  </a:cubicBezTo>
                  <a:cubicBezTo>
                    <a:pt x="961182" y="635489"/>
                    <a:pt x="935851" y="610158"/>
                    <a:pt x="935851" y="578911"/>
                  </a:cubicBezTo>
                  <a:cubicBezTo>
                    <a:pt x="935851" y="563287"/>
                    <a:pt x="942184" y="549143"/>
                    <a:pt x="952423" y="538904"/>
                  </a:cubicBezTo>
                  <a:close/>
                  <a:moveTo>
                    <a:pt x="765253" y="713015"/>
                  </a:moveTo>
                  <a:cubicBezTo>
                    <a:pt x="775491" y="702777"/>
                    <a:pt x="789636" y="696444"/>
                    <a:pt x="805259" y="696444"/>
                  </a:cubicBezTo>
                  <a:cubicBezTo>
                    <a:pt x="836506" y="696444"/>
                    <a:pt x="861837" y="721775"/>
                    <a:pt x="861837" y="753022"/>
                  </a:cubicBezTo>
                  <a:cubicBezTo>
                    <a:pt x="861837" y="784269"/>
                    <a:pt x="836506" y="809600"/>
                    <a:pt x="805262" y="809597"/>
                  </a:cubicBezTo>
                  <a:cubicBezTo>
                    <a:pt x="774015" y="809597"/>
                    <a:pt x="748684" y="784266"/>
                    <a:pt x="748684" y="753019"/>
                  </a:cubicBezTo>
                  <a:cubicBezTo>
                    <a:pt x="748681" y="737398"/>
                    <a:pt x="755014" y="723254"/>
                    <a:pt x="765253" y="713015"/>
                  </a:cubicBezTo>
                  <a:close/>
                  <a:moveTo>
                    <a:pt x="578085" y="887123"/>
                  </a:moveTo>
                  <a:cubicBezTo>
                    <a:pt x="588323" y="876884"/>
                    <a:pt x="602468" y="870551"/>
                    <a:pt x="618091" y="870552"/>
                  </a:cubicBezTo>
                  <a:cubicBezTo>
                    <a:pt x="649338" y="870552"/>
                    <a:pt x="674669" y="895883"/>
                    <a:pt x="674669" y="927130"/>
                  </a:cubicBezTo>
                  <a:cubicBezTo>
                    <a:pt x="674669" y="958377"/>
                    <a:pt x="649338" y="983708"/>
                    <a:pt x="618091" y="983708"/>
                  </a:cubicBezTo>
                  <a:cubicBezTo>
                    <a:pt x="586844" y="983708"/>
                    <a:pt x="561513" y="958377"/>
                    <a:pt x="561513" y="927130"/>
                  </a:cubicBezTo>
                  <a:cubicBezTo>
                    <a:pt x="561513" y="911506"/>
                    <a:pt x="567846" y="897362"/>
                    <a:pt x="578085" y="887123"/>
                  </a:cubicBezTo>
                  <a:close/>
                  <a:moveTo>
                    <a:pt x="1326764" y="16572"/>
                  </a:moveTo>
                  <a:cubicBezTo>
                    <a:pt x="1337002" y="6333"/>
                    <a:pt x="1351147" y="0"/>
                    <a:pt x="1366770" y="0"/>
                  </a:cubicBezTo>
                  <a:cubicBezTo>
                    <a:pt x="1398017" y="0"/>
                    <a:pt x="1423348" y="25331"/>
                    <a:pt x="1423348" y="56578"/>
                  </a:cubicBezTo>
                  <a:cubicBezTo>
                    <a:pt x="1423348" y="87825"/>
                    <a:pt x="1398017" y="113156"/>
                    <a:pt x="1366770" y="113156"/>
                  </a:cubicBezTo>
                  <a:cubicBezTo>
                    <a:pt x="1335523" y="113156"/>
                    <a:pt x="1310192" y="87825"/>
                    <a:pt x="1310192" y="56578"/>
                  </a:cubicBezTo>
                  <a:cubicBezTo>
                    <a:pt x="1310192" y="40954"/>
                    <a:pt x="1316525" y="26810"/>
                    <a:pt x="1326764" y="16572"/>
                  </a:cubicBezTo>
                  <a:close/>
                  <a:moveTo>
                    <a:pt x="1139593" y="190683"/>
                  </a:moveTo>
                  <a:cubicBezTo>
                    <a:pt x="1149832" y="180444"/>
                    <a:pt x="1163976" y="174112"/>
                    <a:pt x="1179600" y="174112"/>
                  </a:cubicBezTo>
                  <a:cubicBezTo>
                    <a:pt x="1210847" y="174112"/>
                    <a:pt x="1236178" y="199443"/>
                    <a:pt x="1236178" y="230690"/>
                  </a:cubicBezTo>
                  <a:cubicBezTo>
                    <a:pt x="1236178" y="261937"/>
                    <a:pt x="1210847" y="287268"/>
                    <a:pt x="1179600" y="287268"/>
                  </a:cubicBezTo>
                  <a:cubicBezTo>
                    <a:pt x="1148353" y="287268"/>
                    <a:pt x="1123022" y="261937"/>
                    <a:pt x="1123022" y="230690"/>
                  </a:cubicBezTo>
                  <a:cubicBezTo>
                    <a:pt x="1123022" y="215066"/>
                    <a:pt x="1129354" y="200922"/>
                    <a:pt x="1139593" y="190683"/>
                  </a:cubicBezTo>
                  <a:close/>
                  <a:moveTo>
                    <a:pt x="952423" y="364793"/>
                  </a:moveTo>
                  <a:cubicBezTo>
                    <a:pt x="962661" y="354555"/>
                    <a:pt x="976806" y="348222"/>
                    <a:pt x="992429" y="348222"/>
                  </a:cubicBezTo>
                  <a:cubicBezTo>
                    <a:pt x="1023676" y="348222"/>
                    <a:pt x="1049007" y="373553"/>
                    <a:pt x="1049007" y="404800"/>
                  </a:cubicBezTo>
                  <a:cubicBezTo>
                    <a:pt x="1049007" y="436047"/>
                    <a:pt x="1023676" y="461378"/>
                    <a:pt x="992429" y="461378"/>
                  </a:cubicBezTo>
                  <a:cubicBezTo>
                    <a:pt x="961182" y="461378"/>
                    <a:pt x="935851" y="436047"/>
                    <a:pt x="935851" y="404800"/>
                  </a:cubicBezTo>
                  <a:cubicBezTo>
                    <a:pt x="935851" y="389176"/>
                    <a:pt x="942184" y="375032"/>
                    <a:pt x="952423" y="364793"/>
                  </a:cubicBezTo>
                  <a:close/>
                  <a:moveTo>
                    <a:pt x="765253" y="538904"/>
                  </a:moveTo>
                  <a:cubicBezTo>
                    <a:pt x="775492" y="528666"/>
                    <a:pt x="789636" y="522333"/>
                    <a:pt x="805259" y="522333"/>
                  </a:cubicBezTo>
                  <a:cubicBezTo>
                    <a:pt x="836506" y="522333"/>
                    <a:pt x="861837" y="547664"/>
                    <a:pt x="861837" y="578911"/>
                  </a:cubicBezTo>
                  <a:cubicBezTo>
                    <a:pt x="861837" y="610158"/>
                    <a:pt x="836506" y="635489"/>
                    <a:pt x="805259" y="635489"/>
                  </a:cubicBezTo>
                  <a:cubicBezTo>
                    <a:pt x="774012" y="635489"/>
                    <a:pt x="748681" y="610158"/>
                    <a:pt x="748681" y="578911"/>
                  </a:cubicBezTo>
                  <a:cubicBezTo>
                    <a:pt x="748681" y="563287"/>
                    <a:pt x="755014" y="549143"/>
                    <a:pt x="765253" y="538904"/>
                  </a:cubicBezTo>
                  <a:close/>
                  <a:moveTo>
                    <a:pt x="578084" y="713013"/>
                  </a:moveTo>
                  <a:cubicBezTo>
                    <a:pt x="588323" y="702774"/>
                    <a:pt x="602467" y="696441"/>
                    <a:pt x="618091" y="696441"/>
                  </a:cubicBezTo>
                  <a:cubicBezTo>
                    <a:pt x="649338" y="696441"/>
                    <a:pt x="674669" y="721772"/>
                    <a:pt x="674669" y="753019"/>
                  </a:cubicBezTo>
                  <a:cubicBezTo>
                    <a:pt x="674669" y="784266"/>
                    <a:pt x="649338" y="809597"/>
                    <a:pt x="618091" y="809597"/>
                  </a:cubicBezTo>
                  <a:cubicBezTo>
                    <a:pt x="586844" y="809597"/>
                    <a:pt x="561513" y="784266"/>
                    <a:pt x="561513" y="753019"/>
                  </a:cubicBezTo>
                  <a:cubicBezTo>
                    <a:pt x="561513" y="737396"/>
                    <a:pt x="567846" y="723251"/>
                    <a:pt x="578084" y="713013"/>
                  </a:cubicBezTo>
                  <a:close/>
                  <a:moveTo>
                    <a:pt x="415158" y="873734"/>
                  </a:moveTo>
                  <a:lnTo>
                    <a:pt x="430921" y="870551"/>
                  </a:lnTo>
                  <a:cubicBezTo>
                    <a:pt x="462168" y="870551"/>
                    <a:pt x="487500" y="895883"/>
                    <a:pt x="487500" y="927130"/>
                  </a:cubicBezTo>
                  <a:lnTo>
                    <a:pt x="484317" y="942893"/>
                  </a:lnTo>
                  <a:close/>
                  <a:moveTo>
                    <a:pt x="1139593" y="16572"/>
                  </a:moveTo>
                  <a:cubicBezTo>
                    <a:pt x="1149832" y="6334"/>
                    <a:pt x="1163976" y="1"/>
                    <a:pt x="1179599" y="1"/>
                  </a:cubicBezTo>
                  <a:cubicBezTo>
                    <a:pt x="1210847" y="1"/>
                    <a:pt x="1236178" y="25332"/>
                    <a:pt x="1236178" y="56579"/>
                  </a:cubicBezTo>
                  <a:cubicBezTo>
                    <a:pt x="1236178" y="87826"/>
                    <a:pt x="1210847" y="113157"/>
                    <a:pt x="1179600" y="113157"/>
                  </a:cubicBezTo>
                  <a:cubicBezTo>
                    <a:pt x="1148353" y="113157"/>
                    <a:pt x="1123022" y="87826"/>
                    <a:pt x="1123022" y="56579"/>
                  </a:cubicBezTo>
                  <a:cubicBezTo>
                    <a:pt x="1123022" y="40955"/>
                    <a:pt x="1129354" y="26811"/>
                    <a:pt x="1139593" y="16572"/>
                  </a:cubicBezTo>
                  <a:close/>
                  <a:moveTo>
                    <a:pt x="952423" y="190682"/>
                  </a:moveTo>
                  <a:cubicBezTo>
                    <a:pt x="962661" y="180444"/>
                    <a:pt x="976806" y="174111"/>
                    <a:pt x="992429" y="174111"/>
                  </a:cubicBezTo>
                  <a:cubicBezTo>
                    <a:pt x="1023676" y="174111"/>
                    <a:pt x="1049007" y="199442"/>
                    <a:pt x="1049007" y="230689"/>
                  </a:cubicBezTo>
                  <a:cubicBezTo>
                    <a:pt x="1049007" y="261936"/>
                    <a:pt x="1023676" y="287267"/>
                    <a:pt x="992429" y="287267"/>
                  </a:cubicBezTo>
                  <a:cubicBezTo>
                    <a:pt x="961182" y="287267"/>
                    <a:pt x="935851" y="261936"/>
                    <a:pt x="935851" y="230689"/>
                  </a:cubicBezTo>
                  <a:cubicBezTo>
                    <a:pt x="935851" y="215065"/>
                    <a:pt x="942184" y="200921"/>
                    <a:pt x="952423" y="190682"/>
                  </a:cubicBezTo>
                  <a:close/>
                  <a:moveTo>
                    <a:pt x="765253" y="364793"/>
                  </a:moveTo>
                  <a:cubicBezTo>
                    <a:pt x="775492" y="354555"/>
                    <a:pt x="789636" y="348222"/>
                    <a:pt x="805259" y="348222"/>
                  </a:cubicBezTo>
                  <a:cubicBezTo>
                    <a:pt x="836506" y="348222"/>
                    <a:pt x="861837" y="373553"/>
                    <a:pt x="861837" y="404800"/>
                  </a:cubicBezTo>
                  <a:cubicBezTo>
                    <a:pt x="861837" y="436047"/>
                    <a:pt x="836506" y="461378"/>
                    <a:pt x="805259" y="461378"/>
                  </a:cubicBezTo>
                  <a:cubicBezTo>
                    <a:pt x="774012" y="461378"/>
                    <a:pt x="748681" y="436047"/>
                    <a:pt x="748681" y="404800"/>
                  </a:cubicBezTo>
                  <a:cubicBezTo>
                    <a:pt x="748681" y="389176"/>
                    <a:pt x="755014" y="375032"/>
                    <a:pt x="765253" y="364793"/>
                  </a:cubicBezTo>
                  <a:close/>
                  <a:moveTo>
                    <a:pt x="578082" y="538904"/>
                  </a:moveTo>
                  <a:cubicBezTo>
                    <a:pt x="588320" y="528666"/>
                    <a:pt x="602465" y="522333"/>
                    <a:pt x="618088" y="522333"/>
                  </a:cubicBezTo>
                  <a:cubicBezTo>
                    <a:pt x="649335" y="522333"/>
                    <a:pt x="674666" y="547664"/>
                    <a:pt x="674666" y="578911"/>
                  </a:cubicBezTo>
                  <a:cubicBezTo>
                    <a:pt x="674666" y="610158"/>
                    <a:pt x="649335" y="635489"/>
                    <a:pt x="618090" y="635487"/>
                  </a:cubicBezTo>
                  <a:cubicBezTo>
                    <a:pt x="586843" y="635487"/>
                    <a:pt x="561512" y="610156"/>
                    <a:pt x="561512" y="578909"/>
                  </a:cubicBezTo>
                  <a:cubicBezTo>
                    <a:pt x="561510" y="563287"/>
                    <a:pt x="567843" y="549143"/>
                    <a:pt x="578082" y="538904"/>
                  </a:cubicBezTo>
                  <a:close/>
                  <a:moveTo>
                    <a:pt x="390914" y="713012"/>
                  </a:moveTo>
                  <a:cubicBezTo>
                    <a:pt x="401153" y="702774"/>
                    <a:pt x="415297" y="696441"/>
                    <a:pt x="430921" y="696441"/>
                  </a:cubicBezTo>
                  <a:cubicBezTo>
                    <a:pt x="462168" y="696441"/>
                    <a:pt x="487499" y="721772"/>
                    <a:pt x="487499" y="753019"/>
                  </a:cubicBezTo>
                  <a:cubicBezTo>
                    <a:pt x="487499" y="784266"/>
                    <a:pt x="462168" y="809597"/>
                    <a:pt x="430921" y="809597"/>
                  </a:cubicBezTo>
                  <a:cubicBezTo>
                    <a:pt x="399674" y="809597"/>
                    <a:pt x="374343" y="784266"/>
                    <a:pt x="374343" y="753019"/>
                  </a:cubicBezTo>
                  <a:cubicBezTo>
                    <a:pt x="374343" y="737396"/>
                    <a:pt x="380676" y="723251"/>
                    <a:pt x="390914" y="713012"/>
                  </a:cubicBezTo>
                  <a:close/>
                  <a:moveTo>
                    <a:pt x="952422" y="16571"/>
                  </a:moveTo>
                  <a:cubicBezTo>
                    <a:pt x="962661" y="6333"/>
                    <a:pt x="976806" y="0"/>
                    <a:pt x="992429" y="0"/>
                  </a:cubicBezTo>
                  <a:cubicBezTo>
                    <a:pt x="1023676" y="0"/>
                    <a:pt x="1049007" y="25331"/>
                    <a:pt x="1049007" y="56578"/>
                  </a:cubicBezTo>
                  <a:cubicBezTo>
                    <a:pt x="1049007" y="87825"/>
                    <a:pt x="1023676" y="113156"/>
                    <a:pt x="992429" y="113156"/>
                  </a:cubicBezTo>
                  <a:cubicBezTo>
                    <a:pt x="961182" y="113156"/>
                    <a:pt x="935851" y="87825"/>
                    <a:pt x="935851" y="56578"/>
                  </a:cubicBezTo>
                  <a:cubicBezTo>
                    <a:pt x="935851" y="40955"/>
                    <a:pt x="942184" y="26810"/>
                    <a:pt x="952422" y="16571"/>
                  </a:cubicBezTo>
                  <a:close/>
                  <a:moveTo>
                    <a:pt x="765253" y="190682"/>
                  </a:moveTo>
                  <a:cubicBezTo>
                    <a:pt x="775491" y="180444"/>
                    <a:pt x="789636" y="174111"/>
                    <a:pt x="805259" y="174111"/>
                  </a:cubicBezTo>
                  <a:cubicBezTo>
                    <a:pt x="836506" y="174111"/>
                    <a:pt x="861837" y="199442"/>
                    <a:pt x="861837" y="230689"/>
                  </a:cubicBezTo>
                  <a:cubicBezTo>
                    <a:pt x="861837" y="261936"/>
                    <a:pt x="836506" y="287267"/>
                    <a:pt x="805259" y="287267"/>
                  </a:cubicBezTo>
                  <a:cubicBezTo>
                    <a:pt x="774012" y="287267"/>
                    <a:pt x="748681" y="261936"/>
                    <a:pt x="748681" y="230689"/>
                  </a:cubicBezTo>
                  <a:cubicBezTo>
                    <a:pt x="748681" y="215065"/>
                    <a:pt x="755014" y="200921"/>
                    <a:pt x="765253" y="190682"/>
                  </a:cubicBezTo>
                  <a:close/>
                  <a:moveTo>
                    <a:pt x="578082" y="364793"/>
                  </a:moveTo>
                  <a:cubicBezTo>
                    <a:pt x="588320" y="354555"/>
                    <a:pt x="602465" y="348222"/>
                    <a:pt x="618088" y="348222"/>
                  </a:cubicBezTo>
                  <a:cubicBezTo>
                    <a:pt x="649335" y="348222"/>
                    <a:pt x="674666" y="373553"/>
                    <a:pt x="674666" y="404800"/>
                  </a:cubicBezTo>
                  <a:cubicBezTo>
                    <a:pt x="674666" y="436047"/>
                    <a:pt x="649335" y="461378"/>
                    <a:pt x="618088" y="461378"/>
                  </a:cubicBezTo>
                  <a:cubicBezTo>
                    <a:pt x="586841" y="461378"/>
                    <a:pt x="561510" y="436047"/>
                    <a:pt x="561510" y="404800"/>
                  </a:cubicBezTo>
                  <a:cubicBezTo>
                    <a:pt x="561510" y="389176"/>
                    <a:pt x="567843" y="375032"/>
                    <a:pt x="578082" y="364793"/>
                  </a:cubicBezTo>
                  <a:close/>
                  <a:moveTo>
                    <a:pt x="238854" y="697429"/>
                  </a:moveTo>
                  <a:lnTo>
                    <a:pt x="243750" y="696441"/>
                  </a:lnTo>
                  <a:cubicBezTo>
                    <a:pt x="274997" y="696441"/>
                    <a:pt x="300328" y="721772"/>
                    <a:pt x="300328" y="753019"/>
                  </a:cubicBezTo>
                  <a:lnTo>
                    <a:pt x="299340" y="757915"/>
                  </a:lnTo>
                  <a:close/>
                  <a:moveTo>
                    <a:pt x="390914" y="538902"/>
                  </a:moveTo>
                  <a:cubicBezTo>
                    <a:pt x="401152" y="528663"/>
                    <a:pt x="415297" y="522331"/>
                    <a:pt x="430920" y="522331"/>
                  </a:cubicBezTo>
                  <a:cubicBezTo>
                    <a:pt x="462167" y="522331"/>
                    <a:pt x="487498" y="547662"/>
                    <a:pt x="487499" y="578909"/>
                  </a:cubicBezTo>
                  <a:cubicBezTo>
                    <a:pt x="487498" y="610156"/>
                    <a:pt x="462167" y="635487"/>
                    <a:pt x="430920" y="635487"/>
                  </a:cubicBezTo>
                  <a:cubicBezTo>
                    <a:pt x="399673" y="635487"/>
                    <a:pt x="374342" y="610156"/>
                    <a:pt x="374342" y="578909"/>
                  </a:cubicBezTo>
                  <a:cubicBezTo>
                    <a:pt x="374342" y="563285"/>
                    <a:pt x="380675" y="549141"/>
                    <a:pt x="390914" y="538902"/>
                  </a:cubicBezTo>
                  <a:close/>
                  <a:moveTo>
                    <a:pt x="765253" y="16571"/>
                  </a:moveTo>
                  <a:cubicBezTo>
                    <a:pt x="775491" y="6333"/>
                    <a:pt x="789636" y="0"/>
                    <a:pt x="805259" y="0"/>
                  </a:cubicBezTo>
                  <a:cubicBezTo>
                    <a:pt x="836506" y="0"/>
                    <a:pt x="861837" y="25331"/>
                    <a:pt x="861837" y="56578"/>
                  </a:cubicBezTo>
                  <a:cubicBezTo>
                    <a:pt x="861837" y="87825"/>
                    <a:pt x="836506" y="113156"/>
                    <a:pt x="805259" y="113156"/>
                  </a:cubicBezTo>
                  <a:cubicBezTo>
                    <a:pt x="774012" y="113156"/>
                    <a:pt x="748681" y="87825"/>
                    <a:pt x="748681" y="56578"/>
                  </a:cubicBezTo>
                  <a:cubicBezTo>
                    <a:pt x="748681" y="40954"/>
                    <a:pt x="755014" y="26810"/>
                    <a:pt x="765253" y="16571"/>
                  </a:cubicBezTo>
                  <a:close/>
                  <a:moveTo>
                    <a:pt x="578082" y="190682"/>
                  </a:moveTo>
                  <a:cubicBezTo>
                    <a:pt x="588320" y="180444"/>
                    <a:pt x="602465" y="174111"/>
                    <a:pt x="618088" y="174111"/>
                  </a:cubicBezTo>
                  <a:cubicBezTo>
                    <a:pt x="649335" y="174111"/>
                    <a:pt x="674666" y="199442"/>
                    <a:pt x="674666" y="230689"/>
                  </a:cubicBezTo>
                  <a:cubicBezTo>
                    <a:pt x="674666" y="261936"/>
                    <a:pt x="649335" y="287267"/>
                    <a:pt x="618088" y="287267"/>
                  </a:cubicBezTo>
                  <a:cubicBezTo>
                    <a:pt x="586841" y="287267"/>
                    <a:pt x="561510" y="261936"/>
                    <a:pt x="561510" y="230689"/>
                  </a:cubicBezTo>
                  <a:cubicBezTo>
                    <a:pt x="561510" y="215065"/>
                    <a:pt x="567843" y="200921"/>
                    <a:pt x="578082" y="190682"/>
                  </a:cubicBezTo>
                  <a:close/>
                  <a:moveTo>
                    <a:pt x="390912" y="364793"/>
                  </a:moveTo>
                  <a:cubicBezTo>
                    <a:pt x="401150" y="354555"/>
                    <a:pt x="415295" y="348222"/>
                    <a:pt x="430918" y="348222"/>
                  </a:cubicBezTo>
                  <a:cubicBezTo>
                    <a:pt x="462165" y="348222"/>
                    <a:pt x="487497" y="373553"/>
                    <a:pt x="487497" y="404800"/>
                  </a:cubicBezTo>
                  <a:cubicBezTo>
                    <a:pt x="487496" y="436047"/>
                    <a:pt x="462165" y="461378"/>
                    <a:pt x="430920" y="461376"/>
                  </a:cubicBezTo>
                  <a:cubicBezTo>
                    <a:pt x="399673" y="461376"/>
                    <a:pt x="374342" y="436045"/>
                    <a:pt x="374342" y="404798"/>
                  </a:cubicBezTo>
                  <a:cubicBezTo>
                    <a:pt x="374342" y="389175"/>
                    <a:pt x="380673" y="375032"/>
                    <a:pt x="390912" y="364793"/>
                  </a:cubicBezTo>
                  <a:close/>
                  <a:moveTo>
                    <a:pt x="203743" y="538902"/>
                  </a:moveTo>
                  <a:cubicBezTo>
                    <a:pt x="213981" y="528663"/>
                    <a:pt x="228126" y="522331"/>
                    <a:pt x="243749" y="522331"/>
                  </a:cubicBezTo>
                  <a:cubicBezTo>
                    <a:pt x="274996" y="522331"/>
                    <a:pt x="300327" y="547662"/>
                    <a:pt x="300327" y="578909"/>
                  </a:cubicBezTo>
                  <a:cubicBezTo>
                    <a:pt x="300327" y="610156"/>
                    <a:pt x="274996" y="635487"/>
                    <a:pt x="243749" y="635487"/>
                  </a:cubicBezTo>
                  <a:cubicBezTo>
                    <a:pt x="212502" y="635487"/>
                    <a:pt x="187171" y="610156"/>
                    <a:pt x="187171" y="578909"/>
                  </a:cubicBezTo>
                  <a:cubicBezTo>
                    <a:pt x="187171" y="563285"/>
                    <a:pt x="193504" y="549141"/>
                    <a:pt x="203743" y="538902"/>
                  </a:cubicBezTo>
                  <a:close/>
                  <a:moveTo>
                    <a:pt x="578082" y="16571"/>
                  </a:moveTo>
                  <a:cubicBezTo>
                    <a:pt x="588320" y="6333"/>
                    <a:pt x="602465" y="0"/>
                    <a:pt x="618088" y="0"/>
                  </a:cubicBezTo>
                  <a:cubicBezTo>
                    <a:pt x="649335" y="0"/>
                    <a:pt x="674666" y="25331"/>
                    <a:pt x="674666" y="56578"/>
                  </a:cubicBezTo>
                  <a:cubicBezTo>
                    <a:pt x="674666" y="87825"/>
                    <a:pt x="649335" y="113156"/>
                    <a:pt x="618088" y="113156"/>
                  </a:cubicBezTo>
                  <a:cubicBezTo>
                    <a:pt x="586841" y="113156"/>
                    <a:pt x="561510" y="87825"/>
                    <a:pt x="561510" y="56578"/>
                  </a:cubicBezTo>
                  <a:cubicBezTo>
                    <a:pt x="561510" y="40955"/>
                    <a:pt x="567843" y="26810"/>
                    <a:pt x="578082" y="16571"/>
                  </a:cubicBezTo>
                  <a:close/>
                  <a:moveTo>
                    <a:pt x="65570" y="524146"/>
                  </a:moveTo>
                  <a:lnTo>
                    <a:pt x="78603" y="526777"/>
                  </a:lnTo>
                  <a:cubicBezTo>
                    <a:pt x="92141" y="532503"/>
                    <a:pt x="102986" y="543349"/>
                    <a:pt x="108712" y="556886"/>
                  </a:cubicBezTo>
                  <a:lnTo>
                    <a:pt x="111343" y="569919"/>
                  </a:lnTo>
                  <a:close/>
                  <a:moveTo>
                    <a:pt x="390912" y="190682"/>
                  </a:moveTo>
                  <a:cubicBezTo>
                    <a:pt x="401150" y="180444"/>
                    <a:pt x="415295" y="174111"/>
                    <a:pt x="430918" y="174111"/>
                  </a:cubicBezTo>
                  <a:cubicBezTo>
                    <a:pt x="462165" y="174111"/>
                    <a:pt x="487496" y="199442"/>
                    <a:pt x="487497" y="230689"/>
                  </a:cubicBezTo>
                  <a:cubicBezTo>
                    <a:pt x="487496" y="261936"/>
                    <a:pt x="462165" y="287267"/>
                    <a:pt x="430919" y="287267"/>
                  </a:cubicBezTo>
                  <a:cubicBezTo>
                    <a:pt x="399671" y="287267"/>
                    <a:pt x="374340" y="261936"/>
                    <a:pt x="374340" y="230689"/>
                  </a:cubicBezTo>
                  <a:cubicBezTo>
                    <a:pt x="374340" y="215065"/>
                    <a:pt x="380673" y="200921"/>
                    <a:pt x="390912" y="190682"/>
                  </a:cubicBezTo>
                  <a:close/>
                  <a:moveTo>
                    <a:pt x="203742" y="364792"/>
                  </a:moveTo>
                  <a:cubicBezTo>
                    <a:pt x="213981" y="354553"/>
                    <a:pt x="228125" y="348220"/>
                    <a:pt x="243749" y="348220"/>
                  </a:cubicBezTo>
                  <a:cubicBezTo>
                    <a:pt x="274996" y="348220"/>
                    <a:pt x="300327" y="373551"/>
                    <a:pt x="300327" y="404798"/>
                  </a:cubicBezTo>
                  <a:cubicBezTo>
                    <a:pt x="300327" y="436045"/>
                    <a:pt x="274996" y="461376"/>
                    <a:pt x="243749" y="461376"/>
                  </a:cubicBezTo>
                  <a:cubicBezTo>
                    <a:pt x="212502" y="461376"/>
                    <a:pt x="187171" y="436045"/>
                    <a:pt x="187171" y="404798"/>
                  </a:cubicBezTo>
                  <a:cubicBezTo>
                    <a:pt x="187171" y="389175"/>
                    <a:pt x="193503" y="375030"/>
                    <a:pt x="203742" y="364792"/>
                  </a:cubicBezTo>
                  <a:close/>
                  <a:moveTo>
                    <a:pt x="390912" y="16571"/>
                  </a:moveTo>
                  <a:cubicBezTo>
                    <a:pt x="401150" y="6333"/>
                    <a:pt x="415295" y="0"/>
                    <a:pt x="430918" y="0"/>
                  </a:cubicBezTo>
                  <a:cubicBezTo>
                    <a:pt x="462165" y="0"/>
                    <a:pt x="487496" y="25331"/>
                    <a:pt x="487497" y="56578"/>
                  </a:cubicBezTo>
                  <a:cubicBezTo>
                    <a:pt x="487496" y="87825"/>
                    <a:pt x="462165" y="113156"/>
                    <a:pt x="430919" y="113156"/>
                  </a:cubicBezTo>
                  <a:cubicBezTo>
                    <a:pt x="399671" y="113156"/>
                    <a:pt x="374340" y="87825"/>
                    <a:pt x="374340" y="56578"/>
                  </a:cubicBezTo>
                  <a:cubicBezTo>
                    <a:pt x="374340" y="40954"/>
                    <a:pt x="380673" y="26810"/>
                    <a:pt x="390912" y="16571"/>
                  </a:cubicBezTo>
                  <a:close/>
                  <a:moveTo>
                    <a:pt x="203741" y="190682"/>
                  </a:moveTo>
                  <a:cubicBezTo>
                    <a:pt x="213979" y="180444"/>
                    <a:pt x="228124" y="174111"/>
                    <a:pt x="243747" y="174111"/>
                  </a:cubicBezTo>
                  <a:cubicBezTo>
                    <a:pt x="274994" y="174111"/>
                    <a:pt x="300325" y="199442"/>
                    <a:pt x="300325" y="230689"/>
                  </a:cubicBezTo>
                  <a:cubicBezTo>
                    <a:pt x="300325" y="261936"/>
                    <a:pt x="274995" y="287266"/>
                    <a:pt x="243748" y="287266"/>
                  </a:cubicBezTo>
                  <a:cubicBezTo>
                    <a:pt x="212501" y="287266"/>
                    <a:pt x="187170" y="261935"/>
                    <a:pt x="187170" y="230688"/>
                  </a:cubicBezTo>
                  <a:cubicBezTo>
                    <a:pt x="187170" y="215064"/>
                    <a:pt x="193503" y="200920"/>
                    <a:pt x="203741" y="190682"/>
                  </a:cubicBezTo>
                  <a:close/>
                  <a:moveTo>
                    <a:pt x="16572" y="364792"/>
                  </a:moveTo>
                  <a:cubicBezTo>
                    <a:pt x="26811" y="354553"/>
                    <a:pt x="40956" y="348220"/>
                    <a:pt x="56579" y="348220"/>
                  </a:cubicBezTo>
                  <a:cubicBezTo>
                    <a:pt x="87826" y="348220"/>
                    <a:pt x="113157" y="373551"/>
                    <a:pt x="113157" y="404798"/>
                  </a:cubicBezTo>
                  <a:cubicBezTo>
                    <a:pt x="113157" y="436045"/>
                    <a:pt x="87826" y="461376"/>
                    <a:pt x="56579" y="461376"/>
                  </a:cubicBezTo>
                  <a:cubicBezTo>
                    <a:pt x="25332" y="461376"/>
                    <a:pt x="1" y="436045"/>
                    <a:pt x="1" y="404798"/>
                  </a:cubicBezTo>
                  <a:cubicBezTo>
                    <a:pt x="1" y="389175"/>
                    <a:pt x="6334" y="375030"/>
                    <a:pt x="16572" y="364792"/>
                  </a:cubicBezTo>
                  <a:close/>
                  <a:moveTo>
                    <a:pt x="203741" y="16571"/>
                  </a:moveTo>
                  <a:cubicBezTo>
                    <a:pt x="213979" y="6333"/>
                    <a:pt x="228124" y="0"/>
                    <a:pt x="243747" y="0"/>
                  </a:cubicBezTo>
                  <a:cubicBezTo>
                    <a:pt x="274994" y="0"/>
                    <a:pt x="300325" y="25331"/>
                    <a:pt x="300325" y="56578"/>
                  </a:cubicBezTo>
                  <a:cubicBezTo>
                    <a:pt x="300325" y="87825"/>
                    <a:pt x="274994" y="113156"/>
                    <a:pt x="243747" y="113156"/>
                  </a:cubicBezTo>
                  <a:cubicBezTo>
                    <a:pt x="212500" y="113156"/>
                    <a:pt x="187169" y="87825"/>
                    <a:pt x="187169" y="56578"/>
                  </a:cubicBezTo>
                  <a:cubicBezTo>
                    <a:pt x="187169" y="40955"/>
                    <a:pt x="193502" y="26810"/>
                    <a:pt x="203741" y="16571"/>
                  </a:cubicBezTo>
                  <a:close/>
                  <a:moveTo>
                    <a:pt x="16572" y="190681"/>
                  </a:moveTo>
                  <a:cubicBezTo>
                    <a:pt x="26810" y="180443"/>
                    <a:pt x="40955" y="174110"/>
                    <a:pt x="56579" y="174110"/>
                  </a:cubicBezTo>
                  <a:cubicBezTo>
                    <a:pt x="87826" y="174110"/>
                    <a:pt x="113157" y="199441"/>
                    <a:pt x="113157" y="230688"/>
                  </a:cubicBezTo>
                  <a:cubicBezTo>
                    <a:pt x="113156" y="261935"/>
                    <a:pt x="87825" y="287266"/>
                    <a:pt x="56579" y="287266"/>
                  </a:cubicBezTo>
                  <a:cubicBezTo>
                    <a:pt x="25332" y="287266"/>
                    <a:pt x="1" y="261935"/>
                    <a:pt x="1" y="230688"/>
                  </a:cubicBezTo>
                  <a:cubicBezTo>
                    <a:pt x="1" y="215064"/>
                    <a:pt x="6333" y="200920"/>
                    <a:pt x="16572" y="190681"/>
                  </a:cubicBezTo>
                  <a:close/>
                  <a:moveTo>
                    <a:pt x="16571" y="16571"/>
                  </a:moveTo>
                  <a:cubicBezTo>
                    <a:pt x="26809" y="6333"/>
                    <a:pt x="40954" y="0"/>
                    <a:pt x="56577" y="0"/>
                  </a:cubicBezTo>
                  <a:cubicBezTo>
                    <a:pt x="87825" y="0"/>
                    <a:pt x="113156" y="25331"/>
                    <a:pt x="113156" y="56578"/>
                  </a:cubicBezTo>
                  <a:cubicBezTo>
                    <a:pt x="113155" y="87825"/>
                    <a:pt x="87825" y="113155"/>
                    <a:pt x="56578" y="113156"/>
                  </a:cubicBezTo>
                  <a:cubicBezTo>
                    <a:pt x="25331" y="113156"/>
                    <a:pt x="0" y="87825"/>
                    <a:pt x="0" y="56577"/>
                  </a:cubicBezTo>
                  <a:cubicBezTo>
                    <a:pt x="0" y="40954"/>
                    <a:pt x="6333" y="26809"/>
                    <a:pt x="16571" y="16571"/>
                  </a:cubicBezTo>
                  <a:close/>
                </a:path>
              </a:pathLst>
            </a:custGeom>
            <a:gradFill flip="none" rotWithShape="1">
              <a:gsLst>
                <a:gs pos="100000">
                  <a:schemeClr val="accent2">
                    <a:lumMod val="40000"/>
                    <a:lumOff val="60000"/>
                  </a:schemeClr>
                </a:gs>
                <a:gs pos="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矩形: 圆角 4">
              <a:extLst>
                <a:ext uri="{FF2B5EF4-FFF2-40B4-BE49-F238E27FC236}">
                  <a16:creationId xmlns:a16="http://schemas.microsoft.com/office/drawing/2014/main" id="{889D2E82-174F-41BF-B418-3A13129E71E7}"/>
                </a:ext>
              </a:extLst>
            </p:cNvPr>
            <p:cNvSpPr/>
            <p:nvPr/>
          </p:nvSpPr>
          <p:spPr>
            <a:xfrm rot="2700000">
              <a:off x="11499764" y="1365787"/>
              <a:ext cx="1407211" cy="1414210"/>
            </a:xfrm>
            <a:prstGeom prst="roundRect">
              <a:avLst>
                <a:gd name="adj" fmla="val 106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6" name="文本框 5">
            <a:extLst>
              <a:ext uri="{FF2B5EF4-FFF2-40B4-BE49-F238E27FC236}">
                <a16:creationId xmlns:a16="http://schemas.microsoft.com/office/drawing/2014/main" id="{F0F60AE0-E351-4B6E-BC50-8DC1F0F781B9}"/>
              </a:ext>
            </a:extLst>
          </p:cNvPr>
          <p:cNvSpPr txBox="1"/>
          <p:nvPr/>
        </p:nvSpPr>
        <p:spPr>
          <a:xfrm flipH="1">
            <a:off x="1320926" y="3571430"/>
            <a:ext cx="6551170" cy="1015663"/>
          </a:xfrm>
          <a:prstGeom prst="rect">
            <a:avLst/>
          </a:prstGeom>
          <a:noFill/>
        </p:spPr>
        <p:txBody>
          <a:bodyPr wrap="square" rtlCol="0">
            <a:spAutoFit/>
          </a:bodyPr>
          <a:lstStyle/>
          <a:p>
            <a:pPr algn="dist"/>
            <a:r>
              <a:rPr lang="zh-CN" altLang="en-US" sz="6000" dirty="0">
                <a:solidFill>
                  <a:schemeClr val="accent1"/>
                </a:solidFill>
                <a:latin typeface="思源黑体" panose="020B0500000000000000" pitchFamily="34" charset="-122"/>
                <a:ea typeface="思源黑体" panose="020B0500000000000000" pitchFamily="34" charset="-122"/>
                <a:cs typeface="+mn-ea"/>
                <a:sym typeface="思源黑体" panose="020B0500000000000000" pitchFamily="34" charset="-122"/>
              </a:rPr>
              <a:t>工作汇报</a:t>
            </a:r>
            <a:r>
              <a:rPr lang="zh-CN" altLang="en-US" sz="6000" dirty="0">
                <a:solidFill>
                  <a:schemeClr val="tx2">
                    <a:lumMod val="50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总结</a:t>
            </a:r>
            <a:r>
              <a:rPr lang="en-US" altLang="zh-CN" sz="6000" dirty="0">
                <a:solidFill>
                  <a:schemeClr val="tx2">
                    <a:lumMod val="50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PPT</a:t>
            </a:r>
            <a:endParaRPr lang="zh-CN" altLang="en-US" sz="6000" dirty="0">
              <a:solidFill>
                <a:schemeClr val="tx2">
                  <a:lumMod val="50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7" name="文本框 6">
            <a:extLst>
              <a:ext uri="{FF2B5EF4-FFF2-40B4-BE49-F238E27FC236}">
                <a16:creationId xmlns:a16="http://schemas.microsoft.com/office/drawing/2014/main" id="{13936B80-4557-4D32-BC24-67EDABA3D52F}"/>
              </a:ext>
            </a:extLst>
          </p:cNvPr>
          <p:cNvSpPr txBox="1"/>
          <p:nvPr/>
        </p:nvSpPr>
        <p:spPr>
          <a:xfrm flipH="1">
            <a:off x="1405451" y="4575518"/>
            <a:ext cx="5400217" cy="699359"/>
          </a:xfrm>
          <a:prstGeom prst="rect">
            <a:avLst/>
          </a:prstGeom>
          <a:noFill/>
        </p:spPr>
        <p:txBody>
          <a:bodyPr wrap="square" rtlCol="0" anchor="t">
            <a:spAutoFit/>
          </a:bodyPr>
          <a:lstStyle/>
          <a:p>
            <a:pPr>
              <a:lnSpc>
                <a:spcPct val="150000"/>
              </a:lnSpc>
            </a:pPr>
            <a:r>
              <a:rPr lang="zh-CN" altLang="en-US" sz="14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Please add a clear business templatefor the title content you want to add  Please add aclebusiness </a:t>
            </a:r>
          </a:p>
        </p:txBody>
      </p:sp>
      <p:sp>
        <p:nvSpPr>
          <p:cNvPr id="8" name="文本框 7">
            <a:extLst>
              <a:ext uri="{FF2B5EF4-FFF2-40B4-BE49-F238E27FC236}">
                <a16:creationId xmlns:a16="http://schemas.microsoft.com/office/drawing/2014/main" id="{67FAD96E-A9DA-4EF1-BF8E-AEE473D1F58F}"/>
              </a:ext>
            </a:extLst>
          </p:cNvPr>
          <p:cNvSpPr txBox="1"/>
          <p:nvPr/>
        </p:nvSpPr>
        <p:spPr>
          <a:xfrm flipH="1">
            <a:off x="1417030" y="5531372"/>
            <a:ext cx="4259870" cy="430887"/>
          </a:xfrm>
          <a:prstGeom prst="rect">
            <a:avLst/>
          </a:prstGeom>
          <a:noFill/>
        </p:spPr>
        <p:txBody>
          <a:bodyPr wrap="square" rtlCol="0" anchor="t">
            <a:spAutoFit/>
          </a:bodyPr>
          <a:lstStyle/>
          <a:p>
            <a:r>
              <a:rPr lang="zh-CN" altLang="en-US" sz="2200" dirty="0">
                <a:solidFill>
                  <a:schemeClr val="bg1"/>
                </a:solidFill>
                <a:effectLst>
                  <a:outerShdw blurRad="38100" dist="38100" dir="2700000" algn="tl">
                    <a:srgbClr val="000000">
                      <a:alpha val="43137"/>
                    </a:srgbClr>
                  </a:outerShdw>
                </a:effectLst>
                <a:latin typeface="思源黑体" panose="020B0500000000000000" pitchFamily="34" charset="-122"/>
                <a:ea typeface="思源黑体" panose="020B0500000000000000" pitchFamily="34" charset="-122"/>
                <a:cs typeface="+mn-ea"/>
                <a:sym typeface="思源黑体" panose="020B0500000000000000" pitchFamily="34" charset="-122"/>
              </a:rPr>
              <a:t>汇报人：小觅知 </a:t>
            </a:r>
            <a:r>
              <a:rPr lang="en-US" altLang="zh-CN" sz="2200" dirty="0">
                <a:solidFill>
                  <a:schemeClr val="bg1"/>
                </a:solidFill>
                <a:effectLst>
                  <a:outerShdw blurRad="38100" dist="38100" dir="2700000" algn="tl">
                    <a:srgbClr val="000000">
                      <a:alpha val="43137"/>
                    </a:srgbClr>
                  </a:outerShdw>
                </a:effectLst>
                <a:latin typeface="思源黑体" panose="020B0500000000000000" pitchFamily="34" charset="-122"/>
                <a:ea typeface="思源黑体" panose="020B0500000000000000" pitchFamily="34" charset="-122"/>
                <a:cs typeface="+mn-ea"/>
                <a:sym typeface="思源黑体" panose="020B0500000000000000" pitchFamily="34" charset="-122"/>
              </a:rPr>
              <a:t>  </a:t>
            </a:r>
            <a:r>
              <a:rPr lang="zh-CN" altLang="en-US" sz="2200" dirty="0">
                <a:solidFill>
                  <a:schemeClr val="bg1"/>
                </a:solidFill>
                <a:effectLst>
                  <a:outerShdw blurRad="38100" dist="38100" dir="2700000" algn="tl">
                    <a:srgbClr val="000000">
                      <a:alpha val="43137"/>
                    </a:srgbClr>
                  </a:outerShdw>
                </a:effectLst>
                <a:latin typeface="思源黑体" panose="020B0500000000000000" pitchFamily="34" charset="-122"/>
                <a:ea typeface="思源黑体" panose="020B0500000000000000" pitchFamily="34" charset="-122"/>
                <a:cs typeface="+mn-ea"/>
                <a:sym typeface="思源黑体" panose="020B0500000000000000" pitchFamily="34" charset="-122"/>
              </a:rPr>
              <a:t>时间：</a:t>
            </a:r>
            <a:r>
              <a:rPr lang="en-US" altLang="zh-CN" sz="2200" dirty="0">
                <a:solidFill>
                  <a:schemeClr val="bg1"/>
                </a:solidFill>
                <a:effectLst>
                  <a:outerShdw blurRad="38100" dist="38100" dir="2700000" algn="tl">
                    <a:srgbClr val="000000">
                      <a:alpha val="43137"/>
                    </a:srgbClr>
                  </a:outerShdw>
                </a:effectLst>
                <a:latin typeface="思源黑体" panose="020B0500000000000000" pitchFamily="34" charset="-122"/>
                <a:ea typeface="思源黑体" panose="020B0500000000000000" pitchFamily="34" charset="-122"/>
                <a:cs typeface="+mn-ea"/>
                <a:sym typeface="思源黑体" panose="020B0500000000000000" pitchFamily="34" charset="-122"/>
              </a:rPr>
              <a:t>2021</a:t>
            </a:r>
            <a:endParaRPr lang="zh-CN" altLang="en-US" sz="2200" dirty="0">
              <a:solidFill>
                <a:schemeClr val="bg1"/>
              </a:solidFill>
              <a:effectLst>
                <a:outerShdw blurRad="38100" dist="38100" dir="2700000" algn="tl">
                  <a:srgbClr val="000000">
                    <a:alpha val="43137"/>
                  </a:srgbClr>
                </a:outerShdw>
              </a:effectLst>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9" name="文本框 8">
            <a:extLst>
              <a:ext uri="{FF2B5EF4-FFF2-40B4-BE49-F238E27FC236}">
                <a16:creationId xmlns:a16="http://schemas.microsoft.com/office/drawing/2014/main" id="{4230F005-A043-42A6-A74C-EF9E897AF7A3}"/>
              </a:ext>
            </a:extLst>
          </p:cNvPr>
          <p:cNvSpPr txBox="1"/>
          <p:nvPr/>
        </p:nvSpPr>
        <p:spPr>
          <a:xfrm flipH="1">
            <a:off x="1417030" y="2743274"/>
            <a:ext cx="4115425" cy="830997"/>
          </a:xfrm>
          <a:prstGeom prst="rect">
            <a:avLst/>
          </a:prstGeom>
          <a:noFill/>
        </p:spPr>
        <p:txBody>
          <a:bodyPr wrap="square" rtlCol="0">
            <a:spAutoFit/>
          </a:bodyPr>
          <a:lstStyle/>
          <a:p>
            <a:r>
              <a:rPr lang="en-US" altLang="zh-CN" sz="4800" spc="300" dirty="0">
                <a:solidFill>
                  <a:schemeClr val="tx2">
                    <a:lumMod val="7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REPORT</a:t>
            </a:r>
            <a:endParaRPr lang="zh-CN" altLang="en-US" sz="4800" spc="300" dirty="0">
              <a:solidFill>
                <a:schemeClr val="tx2">
                  <a:lumMod val="7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4" name="TextBox 13"/>
          <p:cNvSpPr txBox="1"/>
          <p:nvPr/>
        </p:nvSpPr>
        <p:spPr>
          <a:xfrm>
            <a:off x="317340" y="382703"/>
            <a:ext cx="4053788" cy="338554"/>
          </a:xfrm>
          <a:prstGeom prst="rect">
            <a:avLst/>
          </a:prstGeom>
          <a:noFill/>
        </p:spPr>
        <p:txBody>
          <a:bodyPr wrap="square" rtlCol="0">
            <a:spAutoFit/>
          </a:bodyPr>
          <a:lstStyle/>
          <a:p>
            <a:pPr algn="dist"/>
            <a:r>
              <a:rPr lang="en-US" altLang="zh-CN" sz="1600" dirty="0">
                <a:solidFill>
                  <a:schemeClr val="tx2">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ADD YOUR SLOGAN HERE</a:t>
            </a:r>
            <a:endParaRPr lang="zh-CN" altLang="en-US" sz="1600" dirty="0">
              <a:solidFill>
                <a:schemeClr val="tx2">
                  <a:lumMod val="7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4" name="组合 3">
            <a:extLst>
              <a:ext uri="{FF2B5EF4-FFF2-40B4-BE49-F238E27FC236}">
                <a16:creationId xmlns:a16="http://schemas.microsoft.com/office/drawing/2014/main" id="{27DE1238-AAE7-4AA8-9017-B44B2E007D88}"/>
              </a:ext>
            </a:extLst>
          </p:cNvPr>
          <p:cNvGrpSpPr/>
          <p:nvPr/>
        </p:nvGrpSpPr>
        <p:grpSpPr>
          <a:xfrm rot="10800000">
            <a:off x="10565703" y="2215578"/>
            <a:ext cx="2840040" cy="4816867"/>
            <a:chOff x="-1147187" y="2215578"/>
            <a:chExt cx="2840040" cy="4816867"/>
          </a:xfrm>
        </p:grpSpPr>
        <p:sp>
          <p:nvSpPr>
            <p:cNvPr id="3" name="任意多边形: 形状 2">
              <a:extLst>
                <a:ext uri="{FF2B5EF4-FFF2-40B4-BE49-F238E27FC236}">
                  <a16:creationId xmlns:a16="http://schemas.microsoft.com/office/drawing/2014/main" id="{1AAD6083-C487-4098-9957-0B63DFB29221}"/>
                </a:ext>
              </a:extLst>
            </p:cNvPr>
            <p:cNvSpPr/>
            <p:nvPr/>
          </p:nvSpPr>
          <p:spPr>
            <a:xfrm>
              <a:off x="-1" y="2215578"/>
              <a:ext cx="1658904" cy="3507520"/>
            </a:xfrm>
            <a:custGeom>
              <a:avLst/>
              <a:gdLst>
                <a:gd name="connsiteX0" fmla="*/ 0 w 1658904"/>
                <a:gd name="connsiteY0" fmla="*/ 0 h 3507520"/>
                <a:gd name="connsiteX1" fmla="*/ 1591831 w 1658904"/>
                <a:gd name="connsiteY1" fmla="*/ 1591831 h 3507520"/>
                <a:gd name="connsiteX2" fmla="*/ 1591831 w 1658904"/>
                <a:gd name="connsiteY2" fmla="*/ 1915688 h 3507520"/>
                <a:gd name="connsiteX3" fmla="*/ 0 w 1658904"/>
                <a:gd name="connsiteY3" fmla="*/ 3507520 h 3507520"/>
              </a:gdLst>
              <a:ahLst/>
              <a:cxnLst>
                <a:cxn ang="0">
                  <a:pos x="connsiteX0" y="connsiteY0"/>
                </a:cxn>
                <a:cxn ang="0">
                  <a:pos x="connsiteX1" y="connsiteY1"/>
                </a:cxn>
                <a:cxn ang="0">
                  <a:pos x="connsiteX2" y="connsiteY2"/>
                </a:cxn>
                <a:cxn ang="0">
                  <a:pos x="connsiteX3" y="connsiteY3"/>
                </a:cxn>
              </a:cxnLst>
              <a:rect l="l" t="t" r="r" b="b"/>
              <a:pathLst>
                <a:path w="1658904" h="3507520">
                  <a:moveTo>
                    <a:pt x="0" y="0"/>
                  </a:moveTo>
                  <a:lnTo>
                    <a:pt x="1591831" y="1591831"/>
                  </a:lnTo>
                  <a:cubicBezTo>
                    <a:pt x="1681262" y="1681262"/>
                    <a:pt x="1681262" y="1826257"/>
                    <a:pt x="1591831" y="1915688"/>
                  </a:cubicBezTo>
                  <a:lnTo>
                    <a:pt x="0" y="350752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任意多边形: 形状 1">
              <a:extLst>
                <a:ext uri="{FF2B5EF4-FFF2-40B4-BE49-F238E27FC236}">
                  <a16:creationId xmlns:a16="http://schemas.microsoft.com/office/drawing/2014/main" id="{30CE5292-4347-4F31-BBD9-732C0156DB83}"/>
                </a:ext>
              </a:extLst>
            </p:cNvPr>
            <p:cNvSpPr/>
            <p:nvPr/>
          </p:nvSpPr>
          <p:spPr>
            <a:xfrm rot="2738472">
              <a:off x="-1144784" y="4194809"/>
              <a:ext cx="2835233" cy="2840040"/>
            </a:xfrm>
            <a:custGeom>
              <a:avLst/>
              <a:gdLst>
                <a:gd name="connsiteX0" fmla="*/ 2449798 w 2546376"/>
                <a:gd name="connsiteY0" fmla="*/ 2454108 h 2550693"/>
                <a:gd name="connsiteX1" fmla="*/ 2489797 w 2546376"/>
                <a:gd name="connsiteY1" fmla="*/ 2437544 h 2550693"/>
                <a:gd name="connsiteX2" fmla="*/ 2546375 w 2546376"/>
                <a:gd name="connsiteY2" fmla="*/ 2494122 h 2550693"/>
                <a:gd name="connsiteX3" fmla="*/ 2489804 w 2546376"/>
                <a:gd name="connsiteY3" fmla="*/ 2550693 h 2550693"/>
                <a:gd name="connsiteX4" fmla="*/ 2433226 w 2546376"/>
                <a:gd name="connsiteY4" fmla="*/ 2494115 h 2550693"/>
                <a:gd name="connsiteX5" fmla="*/ 2449798 w 2546376"/>
                <a:gd name="connsiteY5" fmla="*/ 2454108 h 2550693"/>
                <a:gd name="connsiteX6" fmla="*/ 2449791 w 2546376"/>
                <a:gd name="connsiteY6" fmla="*/ 2280012 h 2550693"/>
                <a:gd name="connsiteX7" fmla="*/ 2489798 w 2546376"/>
                <a:gd name="connsiteY7" fmla="*/ 2263441 h 2550693"/>
                <a:gd name="connsiteX8" fmla="*/ 2546376 w 2546376"/>
                <a:gd name="connsiteY8" fmla="*/ 2320019 h 2550693"/>
                <a:gd name="connsiteX9" fmla="*/ 2489798 w 2546376"/>
                <a:gd name="connsiteY9" fmla="*/ 2376597 h 2550693"/>
                <a:gd name="connsiteX10" fmla="*/ 2433220 w 2546376"/>
                <a:gd name="connsiteY10" fmla="*/ 2320019 h 2550693"/>
                <a:gd name="connsiteX11" fmla="*/ 2449791 w 2546376"/>
                <a:gd name="connsiteY11" fmla="*/ 2280012 h 2550693"/>
                <a:gd name="connsiteX12" fmla="*/ 2262622 w 2546376"/>
                <a:gd name="connsiteY12" fmla="*/ 2454108 h 2550693"/>
                <a:gd name="connsiteX13" fmla="*/ 2302629 w 2546376"/>
                <a:gd name="connsiteY13" fmla="*/ 2437537 h 2550693"/>
                <a:gd name="connsiteX14" fmla="*/ 2359207 w 2546376"/>
                <a:gd name="connsiteY14" fmla="*/ 2494115 h 2550693"/>
                <a:gd name="connsiteX15" fmla="*/ 2302629 w 2546376"/>
                <a:gd name="connsiteY15" fmla="*/ 2550693 h 2550693"/>
                <a:gd name="connsiteX16" fmla="*/ 2246051 w 2546376"/>
                <a:gd name="connsiteY16" fmla="*/ 2494115 h 2550693"/>
                <a:gd name="connsiteX17" fmla="*/ 2262622 w 2546376"/>
                <a:gd name="connsiteY17" fmla="*/ 2454108 h 2550693"/>
                <a:gd name="connsiteX18" fmla="*/ 2449791 w 2546376"/>
                <a:gd name="connsiteY18" fmla="*/ 2105902 h 2550693"/>
                <a:gd name="connsiteX19" fmla="*/ 2489798 w 2546376"/>
                <a:gd name="connsiteY19" fmla="*/ 2089330 h 2550693"/>
                <a:gd name="connsiteX20" fmla="*/ 2546376 w 2546376"/>
                <a:gd name="connsiteY20" fmla="*/ 2145908 h 2550693"/>
                <a:gd name="connsiteX21" fmla="*/ 2489798 w 2546376"/>
                <a:gd name="connsiteY21" fmla="*/ 2202486 h 2550693"/>
                <a:gd name="connsiteX22" fmla="*/ 2433220 w 2546376"/>
                <a:gd name="connsiteY22" fmla="*/ 2145908 h 2550693"/>
                <a:gd name="connsiteX23" fmla="*/ 2449791 w 2546376"/>
                <a:gd name="connsiteY23" fmla="*/ 2105902 h 2550693"/>
                <a:gd name="connsiteX24" fmla="*/ 2262623 w 2546376"/>
                <a:gd name="connsiteY24" fmla="*/ 2280006 h 2550693"/>
                <a:gd name="connsiteX25" fmla="*/ 2302622 w 2546376"/>
                <a:gd name="connsiteY25" fmla="*/ 2263441 h 2550693"/>
                <a:gd name="connsiteX26" fmla="*/ 2359200 w 2546376"/>
                <a:gd name="connsiteY26" fmla="*/ 2320019 h 2550693"/>
                <a:gd name="connsiteX27" fmla="*/ 2302629 w 2546376"/>
                <a:gd name="connsiteY27" fmla="*/ 2376590 h 2550693"/>
                <a:gd name="connsiteX28" fmla="*/ 2246051 w 2546376"/>
                <a:gd name="connsiteY28" fmla="*/ 2320012 h 2550693"/>
                <a:gd name="connsiteX29" fmla="*/ 2262623 w 2546376"/>
                <a:gd name="connsiteY29" fmla="*/ 2280006 h 2550693"/>
                <a:gd name="connsiteX30" fmla="*/ 2075453 w 2546376"/>
                <a:gd name="connsiteY30" fmla="*/ 2454108 h 2550693"/>
                <a:gd name="connsiteX31" fmla="*/ 2115459 w 2546376"/>
                <a:gd name="connsiteY31" fmla="*/ 2437537 h 2550693"/>
                <a:gd name="connsiteX32" fmla="*/ 2172037 w 2546376"/>
                <a:gd name="connsiteY32" fmla="*/ 2494115 h 2550693"/>
                <a:gd name="connsiteX33" fmla="*/ 2115459 w 2546376"/>
                <a:gd name="connsiteY33" fmla="*/ 2550693 h 2550693"/>
                <a:gd name="connsiteX34" fmla="*/ 2093436 w 2546376"/>
                <a:gd name="connsiteY34" fmla="*/ 2546247 h 2550693"/>
                <a:gd name="connsiteX35" fmla="*/ 2075739 w 2546376"/>
                <a:gd name="connsiteY35" fmla="*/ 2534315 h 2550693"/>
                <a:gd name="connsiteX36" fmla="*/ 2075259 w 2546376"/>
                <a:gd name="connsiteY36" fmla="*/ 2533835 h 2550693"/>
                <a:gd name="connsiteX37" fmla="*/ 2063327 w 2546376"/>
                <a:gd name="connsiteY37" fmla="*/ 2516138 h 2550693"/>
                <a:gd name="connsiteX38" fmla="*/ 2058881 w 2546376"/>
                <a:gd name="connsiteY38" fmla="*/ 2494115 h 2550693"/>
                <a:gd name="connsiteX39" fmla="*/ 2075453 w 2546376"/>
                <a:gd name="connsiteY39" fmla="*/ 2454108 h 2550693"/>
                <a:gd name="connsiteX40" fmla="*/ 2449791 w 2546376"/>
                <a:gd name="connsiteY40" fmla="*/ 1931791 h 2550693"/>
                <a:gd name="connsiteX41" fmla="*/ 2489798 w 2546376"/>
                <a:gd name="connsiteY41" fmla="*/ 1915219 h 2550693"/>
                <a:gd name="connsiteX42" fmla="*/ 2546376 w 2546376"/>
                <a:gd name="connsiteY42" fmla="*/ 1971797 h 2550693"/>
                <a:gd name="connsiteX43" fmla="*/ 2489798 w 2546376"/>
                <a:gd name="connsiteY43" fmla="*/ 2028375 h 2550693"/>
                <a:gd name="connsiteX44" fmla="*/ 2433220 w 2546376"/>
                <a:gd name="connsiteY44" fmla="*/ 1971797 h 2550693"/>
                <a:gd name="connsiteX45" fmla="*/ 2449791 w 2546376"/>
                <a:gd name="connsiteY45" fmla="*/ 1931791 h 2550693"/>
                <a:gd name="connsiteX46" fmla="*/ 2262615 w 2546376"/>
                <a:gd name="connsiteY46" fmla="*/ 2105901 h 2550693"/>
                <a:gd name="connsiteX47" fmla="*/ 2302622 w 2546376"/>
                <a:gd name="connsiteY47" fmla="*/ 2089330 h 2550693"/>
                <a:gd name="connsiteX48" fmla="*/ 2359200 w 2546376"/>
                <a:gd name="connsiteY48" fmla="*/ 2145908 h 2550693"/>
                <a:gd name="connsiteX49" fmla="*/ 2302622 w 2546376"/>
                <a:gd name="connsiteY49" fmla="*/ 2202486 h 2550693"/>
                <a:gd name="connsiteX50" fmla="*/ 2246044 w 2546376"/>
                <a:gd name="connsiteY50" fmla="*/ 2145908 h 2550693"/>
                <a:gd name="connsiteX51" fmla="*/ 2262615 w 2546376"/>
                <a:gd name="connsiteY51" fmla="*/ 2105901 h 2550693"/>
                <a:gd name="connsiteX52" fmla="*/ 2075453 w 2546376"/>
                <a:gd name="connsiteY52" fmla="*/ 2280005 h 2550693"/>
                <a:gd name="connsiteX53" fmla="*/ 2115459 w 2546376"/>
                <a:gd name="connsiteY53" fmla="*/ 2263434 h 2550693"/>
                <a:gd name="connsiteX54" fmla="*/ 2172038 w 2546376"/>
                <a:gd name="connsiteY54" fmla="*/ 2320012 h 2550693"/>
                <a:gd name="connsiteX55" fmla="*/ 2115460 w 2546376"/>
                <a:gd name="connsiteY55" fmla="*/ 2376590 h 2550693"/>
                <a:gd name="connsiteX56" fmla="*/ 2058881 w 2546376"/>
                <a:gd name="connsiteY56" fmla="*/ 2320012 h 2550693"/>
                <a:gd name="connsiteX57" fmla="*/ 2075453 w 2546376"/>
                <a:gd name="connsiteY57" fmla="*/ 2280005 h 2550693"/>
                <a:gd name="connsiteX58" fmla="*/ 2449791 w 2546376"/>
                <a:gd name="connsiteY58" fmla="*/ 1757680 h 2550693"/>
                <a:gd name="connsiteX59" fmla="*/ 2489798 w 2546376"/>
                <a:gd name="connsiteY59" fmla="*/ 1741108 h 2550693"/>
                <a:gd name="connsiteX60" fmla="*/ 2546376 w 2546376"/>
                <a:gd name="connsiteY60" fmla="*/ 1797686 h 2550693"/>
                <a:gd name="connsiteX61" fmla="*/ 2489798 w 2546376"/>
                <a:gd name="connsiteY61" fmla="*/ 1854264 h 2550693"/>
                <a:gd name="connsiteX62" fmla="*/ 2433220 w 2546376"/>
                <a:gd name="connsiteY62" fmla="*/ 1797686 h 2550693"/>
                <a:gd name="connsiteX63" fmla="*/ 2449791 w 2546376"/>
                <a:gd name="connsiteY63" fmla="*/ 1757680 h 2550693"/>
                <a:gd name="connsiteX64" fmla="*/ 2262616 w 2546376"/>
                <a:gd name="connsiteY64" fmla="*/ 1931791 h 2550693"/>
                <a:gd name="connsiteX65" fmla="*/ 2302622 w 2546376"/>
                <a:gd name="connsiteY65" fmla="*/ 1915219 h 2550693"/>
                <a:gd name="connsiteX66" fmla="*/ 2359200 w 2546376"/>
                <a:gd name="connsiteY66" fmla="*/ 1971797 h 2550693"/>
                <a:gd name="connsiteX67" fmla="*/ 2302622 w 2546376"/>
                <a:gd name="connsiteY67" fmla="*/ 2028375 h 2550693"/>
                <a:gd name="connsiteX68" fmla="*/ 2246044 w 2546376"/>
                <a:gd name="connsiteY68" fmla="*/ 1971797 h 2550693"/>
                <a:gd name="connsiteX69" fmla="*/ 2262616 w 2546376"/>
                <a:gd name="connsiteY69" fmla="*/ 1931791 h 2550693"/>
                <a:gd name="connsiteX70" fmla="*/ 2075452 w 2546376"/>
                <a:gd name="connsiteY70" fmla="*/ 2105895 h 2550693"/>
                <a:gd name="connsiteX71" fmla="*/ 2115453 w 2546376"/>
                <a:gd name="connsiteY71" fmla="*/ 2089330 h 2550693"/>
                <a:gd name="connsiteX72" fmla="*/ 2172031 w 2546376"/>
                <a:gd name="connsiteY72" fmla="*/ 2145908 h 2550693"/>
                <a:gd name="connsiteX73" fmla="*/ 2115459 w 2546376"/>
                <a:gd name="connsiteY73" fmla="*/ 2202480 h 2550693"/>
                <a:gd name="connsiteX74" fmla="*/ 2058881 w 2546376"/>
                <a:gd name="connsiteY74" fmla="*/ 2145902 h 2550693"/>
                <a:gd name="connsiteX75" fmla="*/ 2075452 w 2546376"/>
                <a:gd name="connsiteY75" fmla="*/ 2105895 h 2550693"/>
                <a:gd name="connsiteX76" fmla="*/ 1888282 w 2546376"/>
                <a:gd name="connsiteY76" fmla="*/ 2280006 h 2550693"/>
                <a:gd name="connsiteX77" fmla="*/ 1928289 w 2546376"/>
                <a:gd name="connsiteY77" fmla="*/ 2263435 h 2550693"/>
                <a:gd name="connsiteX78" fmla="*/ 1984867 w 2546376"/>
                <a:gd name="connsiteY78" fmla="*/ 2320013 h 2550693"/>
                <a:gd name="connsiteX79" fmla="*/ 1928289 w 2546376"/>
                <a:gd name="connsiteY79" fmla="*/ 2376591 h 2550693"/>
                <a:gd name="connsiteX80" fmla="*/ 1915416 w 2546376"/>
                <a:gd name="connsiteY80" fmla="*/ 2373992 h 2550693"/>
                <a:gd name="connsiteX81" fmla="*/ 1874310 w 2546376"/>
                <a:gd name="connsiteY81" fmla="*/ 2332886 h 2550693"/>
                <a:gd name="connsiteX82" fmla="*/ 1871711 w 2546376"/>
                <a:gd name="connsiteY82" fmla="*/ 2320013 h 2550693"/>
                <a:gd name="connsiteX83" fmla="*/ 1888282 w 2546376"/>
                <a:gd name="connsiteY83" fmla="*/ 2280006 h 2550693"/>
                <a:gd name="connsiteX84" fmla="*/ 2449790 w 2546376"/>
                <a:gd name="connsiteY84" fmla="*/ 1583569 h 2550693"/>
                <a:gd name="connsiteX85" fmla="*/ 2489797 w 2546376"/>
                <a:gd name="connsiteY85" fmla="*/ 1566998 h 2550693"/>
                <a:gd name="connsiteX86" fmla="*/ 2546375 w 2546376"/>
                <a:gd name="connsiteY86" fmla="*/ 1623576 h 2550693"/>
                <a:gd name="connsiteX87" fmla="*/ 2489797 w 2546376"/>
                <a:gd name="connsiteY87" fmla="*/ 1680154 h 2550693"/>
                <a:gd name="connsiteX88" fmla="*/ 2433219 w 2546376"/>
                <a:gd name="connsiteY88" fmla="*/ 1623576 h 2550693"/>
                <a:gd name="connsiteX89" fmla="*/ 2449790 w 2546376"/>
                <a:gd name="connsiteY89" fmla="*/ 1583569 h 2550693"/>
                <a:gd name="connsiteX90" fmla="*/ 2262615 w 2546376"/>
                <a:gd name="connsiteY90" fmla="*/ 1757679 h 2550693"/>
                <a:gd name="connsiteX91" fmla="*/ 2302622 w 2546376"/>
                <a:gd name="connsiteY91" fmla="*/ 1741108 h 2550693"/>
                <a:gd name="connsiteX92" fmla="*/ 2359200 w 2546376"/>
                <a:gd name="connsiteY92" fmla="*/ 1797686 h 2550693"/>
                <a:gd name="connsiteX93" fmla="*/ 2302622 w 2546376"/>
                <a:gd name="connsiteY93" fmla="*/ 1854264 h 2550693"/>
                <a:gd name="connsiteX94" fmla="*/ 2246044 w 2546376"/>
                <a:gd name="connsiteY94" fmla="*/ 1797686 h 2550693"/>
                <a:gd name="connsiteX95" fmla="*/ 2262615 w 2546376"/>
                <a:gd name="connsiteY95" fmla="*/ 1757679 h 2550693"/>
                <a:gd name="connsiteX96" fmla="*/ 2075446 w 2546376"/>
                <a:gd name="connsiteY96" fmla="*/ 1931790 h 2550693"/>
                <a:gd name="connsiteX97" fmla="*/ 2115453 w 2546376"/>
                <a:gd name="connsiteY97" fmla="*/ 1915219 h 2550693"/>
                <a:gd name="connsiteX98" fmla="*/ 2172031 w 2546376"/>
                <a:gd name="connsiteY98" fmla="*/ 1971797 h 2550693"/>
                <a:gd name="connsiteX99" fmla="*/ 2115453 w 2546376"/>
                <a:gd name="connsiteY99" fmla="*/ 2028375 h 2550693"/>
                <a:gd name="connsiteX100" fmla="*/ 2058875 w 2546376"/>
                <a:gd name="connsiteY100" fmla="*/ 1971797 h 2550693"/>
                <a:gd name="connsiteX101" fmla="*/ 2075446 w 2546376"/>
                <a:gd name="connsiteY101" fmla="*/ 1931790 h 2550693"/>
                <a:gd name="connsiteX102" fmla="*/ 1888282 w 2546376"/>
                <a:gd name="connsiteY102" fmla="*/ 2105896 h 2550693"/>
                <a:gd name="connsiteX103" fmla="*/ 1928288 w 2546376"/>
                <a:gd name="connsiteY103" fmla="*/ 2089324 h 2550693"/>
                <a:gd name="connsiteX104" fmla="*/ 1984867 w 2546376"/>
                <a:gd name="connsiteY104" fmla="*/ 2145902 h 2550693"/>
                <a:gd name="connsiteX105" fmla="*/ 1928289 w 2546376"/>
                <a:gd name="connsiteY105" fmla="*/ 2202480 h 2550693"/>
                <a:gd name="connsiteX106" fmla="*/ 1871710 w 2546376"/>
                <a:gd name="connsiteY106" fmla="*/ 2145902 h 2550693"/>
                <a:gd name="connsiteX107" fmla="*/ 1888282 w 2546376"/>
                <a:gd name="connsiteY107" fmla="*/ 2105896 h 2550693"/>
                <a:gd name="connsiteX108" fmla="*/ 2449791 w 2546376"/>
                <a:gd name="connsiteY108" fmla="*/ 1409459 h 2550693"/>
                <a:gd name="connsiteX109" fmla="*/ 2489797 w 2546376"/>
                <a:gd name="connsiteY109" fmla="*/ 1392887 h 2550693"/>
                <a:gd name="connsiteX110" fmla="*/ 2546375 w 2546376"/>
                <a:gd name="connsiteY110" fmla="*/ 1449465 h 2550693"/>
                <a:gd name="connsiteX111" fmla="*/ 2489797 w 2546376"/>
                <a:gd name="connsiteY111" fmla="*/ 1506043 h 2550693"/>
                <a:gd name="connsiteX112" fmla="*/ 2433219 w 2546376"/>
                <a:gd name="connsiteY112" fmla="*/ 1449465 h 2550693"/>
                <a:gd name="connsiteX113" fmla="*/ 2449791 w 2546376"/>
                <a:gd name="connsiteY113" fmla="*/ 1409459 h 2550693"/>
                <a:gd name="connsiteX114" fmla="*/ 2262615 w 2546376"/>
                <a:gd name="connsiteY114" fmla="*/ 1583569 h 2550693"/>
                <a:gd name="connsiteX115" fmla="*/ 2302622 w 2546376"/>
                <a:gd name="connsiteY115" fmla="*/ 1566998 h 2550693"/>
                <a:gd name="connsiteX116" fmla="*/ 2359200 w 2546376"/>
                <a:gd name="connsiteY116" fmla="*/ 1623576 h 2550693"/>
                <a:gd name="connsiteX117" fmla="*/ 2302622 w 2546376"/>
                <a:gd name="connsiteY117" fmla="*/ 1680154 h 2550693"/>
                <a:gd name="connsiteX118" fmla="*/ 2246044 w 2546376"/>
                <a:gd name="connsiteY118" fmla="*/ 1623576 h 2550693"/>
                <a:gd name="connsiteX119" fmla="*/ 2262615 w 2546376"/>
                <a:gd name="connsiteY119" fmla="*/ 1583569 h 2550693"/>
                <a:gd name="connsiteX120" fmla="*/ 2075446 w 2546376"/>
                <a:gd name="connsiteY120" fmla="*/ 1757680 h 2550693"/>
                <a:gd name="connsiteX121" fmla="*/ 2115453 w 2546376"/>
                <a:gd name="connsiteY121" fmla="*/ 1741108 h 2550693"/>
                <a:gd name="connsiteX122" fmla="*/ 2172031 w 2546376"/>
                <a:gd name="connsiteY122" fmla="*/ 1797686 h 2550693"/>
                <a:gd name="connsiteX123" fmla="*/ 2115453 w 2546376"/>
                <a:gd name="connsiteY123" fmla="*/ 1854264 h 2550693"/>
                <a:gd name="connsiteX124" fmla="*/ 2058875 w 2546376"/>
                <a:gd name="connsiteY124" fmla="*/ 1797686 h 2550693"/>
                <a:gd name="connsiteX125" fmla="*/ 2075446 w 2546376"/>
                <a:gd name="connsiteY125" fmla="*/ 1757680 h 2550693"/>
                <a:gd name="connsiteX126" fmla="*/ 1888281 w 2546376"/>
                <a:gd name="connsiteY126" fmla="*/ 1931786 h 2550693"/>
                <a:gd name="connsiteX127" fmla="*/ 1928282 w 2546376"/>
                <a:gd name="connsiteY127" fmla="*/ 1915220 h 2550693"/>
                <a:gd name="connsiteX128" fmla="*/ 1984860 w 2546376"/>
                <a:gd name="connsiteY128" fmla="*/ 1971798 h 2550693"/>
                <a:gd name="connsiteX129" fmla="*/ 1928288 w 2546376"/>
                <a:gd name="connsiteY129" fmla="*/ 2028370 h 2550693"/>
                <a:gd name="connsiteX130" fmla="*/ 1871710 w 2546376"/>
                <a:gd name="connsiteY130" fmla="*/ 1971792 h 2550693"/>
                <a:gd name="connsiteX131" fmla="*/ 1888281 w 2546376"/>
                <a:gd name="connsiteY131" fmla="*/ 1931786 h 2550693"/>
                <a:gd name="connsiteX132" fmla="*/ 1701111 w 2546376"/>
                <a:gd name="connsiteY132" fmla="*/ 2105895 h 2550693"/>
                <a:gd name="connsiteX133" fmla="*/ 1741118 w 2546376"/>
                <a:gd name="connsiteY133" fmla="*/ 2089324 h 2550693"/>
                <a:gd name="connsiteX134" fmla="*/ 1797696 w 2546376"/>
                <a:gd name="connsiteY134" fmla="*/ 2145902 h 2550693"/>
                <a:gd name="connsiteX135" fmla="*/ 1763141 w 2546376"/>
                <a:gd name="connsiteY135" fmla="*/ 2198034 h 2550693"/>
                <a:gd name="connsiteX136" fmla="*/ 1743436 w 2546376"/>
                <a:gd name="connsiteY136" fmla="*/ 2202012 h 2550693"/>
                <a:gd name="connsiteX137" fmla="*/ 1685008 w 2546376"/>
                <a:gd name="connsiteY137" fmla="*/ 2143584 h 2550693"/>
                <a:gd name="connsiteX138" fmla="*/ 1688986 w 2546376"/>
                <a:gd name="connsiteY138" fmla="*/ 2123879 h 2550693"/>
                <a:gd name="connsiteX139" fmla="*/ 1701111 w 2546376"/>
                <a:gd name="connsiteY139" fmla="*/ 2105895 h 2550693"/>
                <a:gd name="connsiteX140" fmla="*/ 2449791 w 2546376"/>
                <a:gd name="connsiteY140" fmla="*/ 1235348 h 2550693"/>
                <a:gd name="connsiteX141" fmla="*/ 2489797 w 2546376"/>
                <a:gd name="connsiteY141" fmla="*/ 1218776 h 2550693"/>
                <a:gd name="connsiteX142" fmla="*/ 2546375 w 2546376"/>
                <a:gd name="connsiteY142" fmla="*/ 1275354 h 2550693"/>
                <a:gd name="connsiteX143" fmla="*/ 2489797 w 2546376"/>
                <a:gd name="connsiteY143" fmla="*/ 1331932 h 2550693"/>
                <a:gd name="connsiteX144" fmla="*/ 2433219 w 2546376"/>
                <a:gd name="connsiteY144" fmla="*/ 1275354 h 2550693"/>
                <a:gd name="connsiteX145" fmla="*/ 2449791 w 2546376"/>
                <a:gd name="connsiteY145" fmla="*/ 1235348 h 2550693"/>
                <a:gd name="connsiteX146" fmla="*/ 2262615 w 2546376"/>
                <a:gd name="connsiteY146" fmla="*/ 1409458 h 2550693"/>
                <a:gd name="connsiteX147" fmla="*/ 2302622 w 2546376"/>
                <a:gd name="connsiteY147" fmla="*/ 1392887 h 2550693"/>
                <a:gd name="connsiteX148" fmla="*/ 2359200 w 2546376"/>
                <a:gd name="connsiteY148" fmla="*/ 1449465 h 2550693"/>
                <a:gd name="connsiteX149" fmla="*/ 2302622 w 2546376"/>
                <a:gd name="connsiteY149" fmla="*/ 1506043 h 2550693"/>
                <a:gd name="connsiteX150" fmla="*/ 2246044 w 2546376"/>
                <a:gd name="connsiteY150" fmla="*/ 1449465 h 2550693"/>
                <a:gd name="connsiteX151" fmla="*/ 2262615 w 2546376"/>
                <a:gd name="connsiteY151" fmla="*/ 1409458 h 2550693"/>
                <a:gd name="connsiteX152" fmla="*/ 2075445 w 2546376"/>
                <a:gd name="connsiteY152" fmla="*/ 1583569 h 2550693"/>
                <a:gd name="connsiteX153" fmla="*/ 2115452 w 2546376"/>
                <a:gd name="connsiteY153" fmla="*/ 1566998 h 2550693"/>
                <a:gd name="connsiteX154" fmla="*/ 2172030 w 2546376"/>
                <a:gd name="connsiteY154" fmla="*/ 1623576 h 2550693"/>
                <a:gd name="connsiteX155" fmla="*/ 2115452 w 2546376"/>
                <a:gd name="connsiteY155" fmla="*/ 1680154 h 2550693"/>
                <a:gd name="connsiteX156" fmla="*/ 2058874 w 2546376"/>
                <a:gd name="connsiteY156" fmla="*/ 1623576 h 2550693"/>
                <a:gd name="connsiteX157" fmla="*/ 2075445 w 2546376"/>
                <a:gd name="connsiteY157" fmla="*/ 1583569 h 2550693"/>
                <a:gd name="connsiteX158" fmla="*/ 1888275 w 2546376"/>
                <a:gd name="connsiteY158" fmla="*/ 1757680 h 2550693"/>
                <a:gd name="connsiteX159" fmla="*/ 1928282 w 2546376"/>
                <a:gd name="connsiteY159" fmla="*/ 1741109 h 2550693"/>
                <a:gd name="connsiteX160" fmla="*/ 1984860 w 2546376"/>
                <a:gd name="connsiteY160" fmla="*/ 1797687 h 2550693"/>
                <a:gd name="connsiteX161" fmla="*/ 1928282 w 2546376"/>
                <a:gd name="connsiteY161" fmla="*/ 1854265 h 2550693"/>
                <a:gd name="connsiteX162" fmla="*/ 1871704 w 2546376"/>
                <a:gd name="connsiteY162" fmla="*/ 1797687 h 2550693"/>
                <a:gd name="connsiteX163" fmla="*/ 1888275 w 2546376"/>
                <a:gd name="connsiteY163" fmla="*/ 1757680 h 2550693"/>
                <a:gd name="connsiteX164" fmla="*/ 1701111 w 2546376"/>
                <a:gd name="connsiteY164" fmla="*/ 1931785 h 2550693"/>
                <a:gd name="connsiteX165" fmla="*/ 1741118 w 2546376"/>
                <a:gd name="connsiteY165" fmla="*/ 1915213 h 2550693"/>
                <a:gd name="connsiteX166" fmla="*/ 1797696 w 2546376"/>
                <a:gd name="connsiteY166" fmla="*/ 1971791 h 2550693"/>
                <a:gd name="connsiteX167" fmla="*/ 1741118 w 2546376"/>
                <a:gd name="connsiteY167" fmla="*/ 2028369 h 2550693"/>
                <a:gd name="connsiteX168" fmla="*/ 1684540 w 2546376"/>
                <a:gd name="connsiteY168" fmla="*/ 1971791 h 2550693"/>
                <a:gd name="connsiteX169" fmla="*/ 1701111 w 2546376"/>
                <a:gd name="connsiteY169" fmla="*/ 1931785 h 2550693"/>
                <a:gd name="connsiteX170" fmla="*/ 2449791 w 2546376"/>
                <a:gd name="connsiteY170" fmla="*/ 1061237 h 2550693"/>
                <a:gd name="connsiteX171" fmla="*/ 2489797 w 2546376"/>
                <a:gd name="connsiteY171" fmla="*/ 1044665 h 2550693"/>
                <a:gd name="connsiteX172" fmla="*/ 2546375 w 2546376"/>
                <a:gd name="connsiteY172" fmla="*/ 1101244 h 2550693"/>
                <a:gd name="connsiteX173" fmla="*/ 2489797 w 2546376"/>
                <a:gd name="connsiteY173" fmla="*/ 1157821 h 2550693"/>
                <a:gd name="connsiteX174" fmla="*/ 2433219 w 2546376"/>
                <a:gd name="connsiteY174" fmla="*/ 1101243 h 2550693"/>
                <a:gd name="connsiteX175" fmla="*/ 2449791 w 2546376"/>
                <a:gd name="connsiteY175" fmla="*/ 1061237 h 2550693"/>
                <a:gd name="connsiteX176" fmla="*/ 2262615 w 2546376"/>
                <a:gd name="connsiteY176" fmla="*/ 1235348 h 2550693"/>
                <a:gd name="connsiteX177" fmla="*/ 2302622 w 2546376"/>
                <a:gd name="connsiteY177" fmla="*/ 1218776 h 2550693"/>
                <a:gd name="connsiteX178" fmla="*/ 2359200 w 2546376"/>
                <a:gd name="connsiteY178" fmla="*/ 1275354 h 2550693"/>
                <a:gd name="connsiteX179" fmla="*/ 2302622 w 2546376"/>
                <a:gd name="connsiteY179" fmla="*/ 1331932 h 2550693"/>
                <a:gd name="connsiteX180" fmla="*/ 2246044 w 2546376"/>
                <a:gd name="connsiteY180" fmla="*/ 1275354 h 2550693"/>
                <a:gd name="connsiteX181" fmla="*/ 2262615 w 2546376"/>
                <a:gd name="connsiteY181" fmla="*/ 1235348 h 2550693"/>
                <a:gd name="connsiteX182" fmla="*/ 2075445 w 2546376"/>
                <a:gd name="connsiteY182" fmla="*/ 1409458 h 2550693"/>
                <a:gd name="connsiteX183" fmla="*/ 2115452 w 2546376"/>
                <a:gd name="connsiteY183" fmla="*/ 1392887 h 2550693"/>
                <a:gd name="connsiteX184" fmla="*/ 2172030 w 2546376"/>
                <a:gd name="connsiteY184" fmla="*/ 1449465 h 2550693"/>
                <a:gd name="connsiteX185" fmla="*/ 2115452 w 2546376"/>
                <a:gd name="connsiteY185" fmla="*/ 1506043 h 2550693"/>
                <a:gd name="connsiteX186" fmla="*/ 2058874 w 2546376"/>
                <a:gd name="connsiteY186" fmla="*/ 1449465 h 2550693"/>
                <a:gd name="connsiteX187" fmla="*/ 2075445 w 2546376"/>
                <a:gd name="connsiteY187" fmla="*/ 1409458 h 2550693"/>
                <a:gd name="connsiteX188" fmla="*/ 1888275 w 2546376"/>
                <a:gd name="connsiteY188" fmla="*/ 1583570 h 2550693"/>
                <a:gd name="connsiteX189" fmla="*/ 1928281 w 2546376"/>
                <a:gd name="connsiteY189" fmla="*/ 1566999 h 2550693"/>
                <a:gd name="connsiteX190" fmla="*/ 1984859 w 2546376"/>
                <a:gd name="connsiteY190" fmla="*/ 1623577 h 2550693"/>
                <a:gd name="connsiteX191" fmla="*/ 1928281 w 2546376"/>
                <a:gd name="connsiteY191" fmla="*/ 1680155 h 2550693"/>
                <a:gd name="connsiteX192" fmla="*/ 1871703 w 2546376"/>
                <a:gd name="connsiteY192" fmla="*/ 1623577 h 2550693"/>
                <a:gd name="connsiteX193" fmla="*/ 1888275 w 2546376"/>
                <a:gd name="connsiteY193" fmla="*/ 1583570 h 2550693"/>
                <a:gd name="connsiteX194" fmla="*/ 1701110 w 2546376"/>
                <a:gd name="connsiteY194" fmla="*/ 1757674 h 2550693"/>
                <a:gd name="connsiteX195" fmla="*/ 1741112 w 2546376"/>
                <a:gd name="connsiteY195" fmla="*/ 1741108 h 2550693"/>
                <a:gd name="connsiteX196" fmla="*/ 1797690 w 2546376"/>
                <a:gd name="connsiteY196" fmla="*/ 1797686 h 2550693"/>
                <a:gd name="connsiteX197" fmla="*/ 1741117 w 2546376"/>
                <a:gd name="connsiteY197" fmla="*/ 1854259 h 2550693"/>
                <a:gd name="connsiteX198" fmla="*/ 1684539 w 2546376"/>
                <a:gd name="connsiteY198" fmla="*/ 1797681 h 2550693"/>
                <a:gd name="connsiteX199" fmla="*/ 1701110 w 2546376"/>
                <a:gd name="connsiteY199" fmla="*/ 1757674 h 2550693"/>
                <a:gd name="connsiteX200" fmla="*/ 1513941 w 2546376"/>
                <a:gd name="connsiteY200" fmla="*/ 1931785 h 2550693"/>
                <a:gd name="connsiteX201" fmla="*/ 1553947 w 2546376"/>
                <a:gd name="connsiteY201" fmla="*/ 1915214 h 2550693"/>
                <a:gd name="connsiteX202" fmla="*/ 1610525 w 2546376"/>
                <a:gd name="connsiteY202" fmla="*/ 1971792 h 2550693"/>
                <a:gd name="connsiteX203" fmla="*/ 1575970 w 2546376"/>
                <a:gd name="connsiteY203" fmla="*/ 2023924 h 2550693"/>
                <a:gd name="connsiteX204" fmla="*/ 1567132 w 2546376"/>
                <a:gd name="connsiteY204" fmla="*/ 2025708 h 2550693"/>
                <a:gd name="connsiteX205" fmla="*/ 1500031 w 2546376"/>
                <a:gd name="connsiteY205" fmla="*/ 1958607 h 2550693"/>
                <a:gd name="connsiteX206" fmla="*/ 1501815 w 2546376"/>
                <a:gd name="connsiteY206" fmla="*/ 1949769 h 2550693"/>
                <a:gd name="connsiteX207" fmla="*/ 1513941 w 2546376"/>
                <a:gd name="connsiteY207" fmla="*/ 1931785 h 2550693"/>
                <a:gd name="connsiteX208" fmla="*/ 2449790 w 2546376"/>
                <a:gd name="connsiteY208" fmla="*/ 887126 h 2550693"/>
                <a:gd name="connsiteX209" fmla="*/ 2489797 w 2546376"/>
                <a:gd name="connsiteY209" fmla="*/ 870555 h 2550693"/>
                <a:gd name="connsiteX210" fmla="*/ 2546375 w 2546376"/>
                <a:gd name="connsiteY210" fmla="*/ 927133 h 2550693"/>
                <a:gd name="connsiteX211" fmla="*/ 2489797 w 2546376"/>
                <a:gd name="connsiteY211" fmla="*/ 983711 h 2550693"/>
                <a:gd name="connsiteX212" fmla="*/ 2433219 w 2546376"/>
                <a:gd name="connsiteY212" fmla="*/ 927132 h 2550693"/>
                <a:gd name="connsiteX213" fmla="*/ 2449790 w 2546376"/>
                <a:gd name="connsiteY213" fmla="*/ 887126 h 2550693"/>
                <a:gd name="connsiteX214" fmla="*/ 2262615 w 2546376"/>
                <a:gd name="connsiteY214" fmla="*/ 1061237 h 2550693"/>
                <a:gd name="connsiteX215" fmla="*/ 2302622 w 2546376"/>
                <a:gd name="connsiteY215" fmla="*/ 1044665 h 2550693"/>
                <a:gd name="connsiteX216" fmla="*/ 2359200 w 2546376"/>
                <a:gd name="connsiteY216" fmla="*/ 1101244 h 2550693"/>
                <a:gd name="connsiteX217" fmla="*/ 2302622 w 2546376"/>
                <a:gd name="connsiteY217" fmla="*/ 1157821 h 2550693"/>
                <a:gd name="connsiteX218" fmla="*/ 2246044 w 2546376"/>
                <a:gd name="connsiteY218" fmla="*/ 1101243 h 2550693"/>
                <a:gd name="connsiteX219" fmla="*/ 2262615 w 2546376"/>
                <a:gd name="connsiteY219" fmla="*/ 1061237 h 2550693"/>
                <a:gd name="connsiteX220" fmla="*/ 2075445 w 2546376"/>
                <a:gd name="connsiteY220" fmla="*/ 1235347 h 2550693"/>
                <a:gd name="connsiteX221" fmla="*/ 2115452 w 2546376"/>
                <a:gd name="connsiteY221" fmla="*/ 1218776 h 2550693"/>
                <a:gd name="connsiteX222" fmla="*/ 2172030 w 2546376"/>
                <a:gd name="connsiteY222" fmla="*/ 1275354 h 2550693"/>
                <a:gd name="connsiteX223" fmla="*/ 2115452 w 2546376"/>
                <a:gd name="connsiteY223" fmla="*/ 1331932 h 2550693"/>
                <a:gd name="connsiteX224" fmla="*/ 2058874 w 2546376"/>
                <a:gd name="connsiteY224" fmla="*/ 1275354 h 2550693"/>
                <a:gd name="connsiteX225" fmla="*/ 2075445 w 2546376"/>
                <a:gd name="connsiteY225" fmla="*/ 1235347 h 2550693"/>
                <a:gd name="connsiteX226" fmla="*/ 1888275 w 2546376"/>
                <a:gd name="connsiteY226" fmla="*/ 1409459 h 2550693"/>
                <a:gd name="connsiteX227" fmla="*/ 1928281 w 2546376"/>
                <a:gd name="connsiteY227" fmla="*/ 1392888 h 2550693"/>
                <a:gd name="connsiteX228" fmla="*/ 1984859 w 2546376"/>
                <a:gd name="connsiteY228" fmla="*/ 1449466 h 2550693"/>
                <a:gd name="connsiteX229" fmla="*/ 1928281 w 2546376"/>
                <a:gd name="connsiteY229" fmla="*/ 1506044 h 2550693"/>
                <a:gd name="connsiteX230" fmla="*/ 1871703 w 2546376"/>
                <a:gd name="connsiteY230" fmla="*/ 1449466 h 2550693"/>
                <a:gd name="connsiteX231" fmla="*/ 1888275 w 2546376"/>
                <a:gd name="connsiteY231" fmla="*/ 1409459 h 2550693"/>
                <a:gd name="connsiteX232" fmla="*/ 1701104 w 2546376"/>
                <a:gd name="connsiteY232" fmla="*/ 1583570 h 2550693"/>
                <a:gd name="connsiteX233" fmla="*/ 1741111 w 2546376"/>
                <a:gd name="connsiteY233" fmla="*/ 1566998 h 2550693"/>
                <a:gd name="connsiteX234" fmla="*/ 1797689 w 2546376"/>
                <a:gd name="connsiteY234" fmla="*/ 1623576 h 2550693"/>
                <a:gd name="connsiteX235" fmla="*/ 1741111 w 2546376"/>
                <a:gd name="connsiteY235" fmla="*/ 1680154 h 2550693"/>
                <a:gd name="connsiteX236" fmla="*/ 1684533 w 2546376"/>
                <a:gd name="connsiteY236" fmla="*/ 1623576 h 2550693"/>
                <a:gd name="connsiteX237" fmla="*/ 1701104 w 2546376"/>
                <a:gd name="connsiteY237" fmla="*/ 1583570 h 2550693"/>
                <a:gd name="connsiteX238" fmla="*/ 1513940 w 2546376"/>
                <a:gd name="connsiteY238" fmla="*/ 1757675 h 2550693"/>
                <a:gd name="connsiteX239" fmla="*/ 1553947 w 2546376"/>
                <a:gd name="connsiteY239" fmla="*/ 1741104 h 2550693"/>
                <a:gd name="connsiteX240" fmla="*/ 1610525 w 2546376"/>
                <a:gd name="connsiteY240" fmla="*/ 1797682 h 2550693"/>
                <a:gd name="connsiteX241" fmla="*/ 1553947 w 2546376"/>
                <a:gd name="connsiteY241" fmla="*/ 1854260 h 2550693"/>
                <a:gd name="connsiteX242" fmla="*/ 1497369 w 2546376"/>
                <a:gd name="connsiteY242" fmla="*/ 1797682 h 2550693"/>
                <a:gd name="connsiteX243" fmla="*/ 1513940 w 2546376"/>
                <a:gd name="connsiteY243" fmla="*/ 1757675 h 2550693"/>
                <a:gd name="connsiteX244" fmla="*/ 2449791 w 2546376"/>
                <a:gd name="connsiteY244" fmla="*/ 713015 h 2550693"/>
                <a:gd name="connsiteX245" fmla="*/ 2489797 w 2546376"/>
                <a:gd name="connsiteY245" fmla="*/ 696444 h 2550693"/>
                <a:gd name="connsiteX246" fmla="*/ 2546375 w 2546376"/>
                <a:gd name="connsiteY246" fmla="*/ 753022 h 2550693"/>
                <a:gd name="connsiteX247" fmla="*/ 2489797 w 2546376"/>
                <a:gd name="connsiteY247" fmla="*/ 809600 h 2550693"/>
                <a:gd name="connsiteX248" fmla="*/ 2433219 w 2546376"/>
                <a:gd name="connsiteY248" fmla="*/ 753022 h 2550693"/>
                <a:gd name="connsiteX249" fmla="*/ 2449791 w 2546376"/>
                <a:gd name="connsiteY249" fmla="*/ 713015 h 2550693"/>
                <a:gd name="connsiteX250" fmla="*/ 2262615 w 2546376"/>
                <a:gd name="connsiteY250" fmla="*/ 887126 h 2550693"/>
                <a:gd name="connsiteX251" fmla="*/ 2302622 w 2546376"/>
                <a:gd name="connsiteY251" fmla="*/ 870555 h 2550693"/>
                <a:gd name="connsiteX252" fmla="*/ 2359200 w 2546376"/>
                <a:gd name="connsiteY252" fmla="*/ 927133 h 2550693"/>
                <a:gd name="connsiteX253" fmla="*/ 2302622 w 2546376"/>
                <a:gd name="connsiteY253" fmla="*/ 983711 h 2550693"/>
                <a:gd name="connsiteX254" fmla="*/ 2246044 w 2546376"/>
                <a:gd name="connsiteY254" fmla="*/ 927132 h 2550693"/>
                <a:gd name="connsiteX255" fmla="*/ 2262615 w 2546376"/>
                <a:gd name="connsiteY255" fmla="*/ 887126 h 2550693"/>
                <a:gd name="connsiteX256" fmla="*/ 2075445 w 2546376"/>
                <a:gd name="connsiteY256" fmla="*/ 1061237 h 2550693"/>
                <a:gd name="connsiteX257" fmla="*/ 2115452 w 2546376"/>
                <a:gd name="connsiteY257" fmla="*/ 1044665 h 2550693"/>
                <a:gd name="connsiteX258" fmla="*/ 2172030 w 2546376"/>
                <a:gd name="connsiteY258" fmla="*/ 1101244 h 2550693"/>
                <a:gd name="connsiteX259" fmla="*/ 2115452 w 2546376"/>
                <a:gd name="connsiteY259" fmla="*/ 1157821 h 2550693"/>
                <a:gd name="connsiteX260" fmla="*/ 2058874 w 2546376"/>
                <a:gd name="connsiteY260" fmla="*/ 1101243 h 2550693"/>
                <a:gd name="connsiteX261" fmla="*/ 2075445 w 2546376"/>
                <a:gd name="connsiteY261" fmla="*/ 1061237 h 2550693"/>
                <a:gd name="connsiteX262" fmla="*/ 1888275 w 2546376"/>
                <a:gd name="connsiteY262" fmla="*/ 1235349 h 2550693"/>
                <a:gd name="connsiteX263" fmla="*/ 1928281 w 2546376"/>
                <a:gd name="connsiteY263" fmla="*/ 1218777 h 2550693"/>
                <a:gd name="connsiteX264" fmla="*/ 1984859 w 2546376"/>
                <a:gd name="connsiteY264" fmla="*/ 1275355 h 2550693"/>
                <a:gd name="connsiteX265" fmla="*/ 1928281 w 2546376"/>
                <a:gd name="connsiteY265" fmla="*/ 1331933 h 2550693"/>
                <a:gd name="connsiteX266" fmla="*/ 1871703 w 2546376"/>
                <a:gd name="connsiteY266" fmla="*/ 1275355 h 2550693"/>
                <a:gd name="connsiteX267" fmla="*/ 1888275 w 2546376"/>
                <a:gd name="connsiteY267" fmla="*/ 1235349 h 2550693"/>
                <a:gd name="connsiteX268" fmla="*/ 1701104 w 2546376"/>
                <a:gd name="connsiteY268" fmla="*/ 1409459 h 2550693"/>
                <a:gd name="connsiteX269" fmla="*/ 1741111 w 2546376"/>
                <a:gd name="connsiteY269" fmla="*/ 1392887 h 2550693"/>
                <a:gd name="connsiteX270" fmla="*/ 1797689 w 2546376"/>
                <a:gd name="connsiteY270" fmla="*/ 1449465 h 2550693"/>
                <a:gd name="connsiteX271" fmla="*/ 1741111 w 2546376"/>
                <a:gd name="connsiteY271" fmla="*/ 1506043 h 2550693"/>
                <a:gd name="connsiteX272" fmla="*/ 1684533 w 2546376"/>
                <a:gd name="connsiteY272" fmla="*/ 1449465 h 2550693"/>
                <a:gd name="connsiteX273" fmla="*/ 1701104 w 2546376"/>
                <a:gd name="connsiteY273" fmla="*/ 1409459 h 2550693"/>
                <a:gd name="connsiteX274" fmla="*/ 1513939 w 2546376"/>
                <a:gd name="connsiteY274" fmla="*/ 1583565 h 2550693"/>
                <a:gd name="connsiteX275" fmla="*/ 1553945 w 2546376"/>
                <a:gd name="connsiteY275" fmla="*/ 1566994 h 2550693"/>
                <a:gd name="connsiteX276" fmla="*/ 1610523 w 2546376"/>
                <a:gd name="connsiteY276" fmla="*/ 1623572 h 2550693"/>
                <a:gd name="connsiteX277" fmla="*/ 1553945 w 2546376"/>
                <a:gd name="connsiteY277" fmla="*/ 1680150 h 2550693"/>
                <a:gd name="connsiteX278" fmla="*/ 1497367 w 2546376"/>
                <a:gd name="connsiteY278" fmla="*/ 1623572 h 2550693"/>
                <a:gd name="connsiteX279" fmla="*/ 1513939 w 2546376"/>
                <a:gd name="connsiteY279" fmla="*/ 1583565 h 2550693"/>
                <a:gd name="connsiteX280" fmla="*/ 1326770 w 2546376"/>
                <a:gd name="connsiteY280" fmla="*/ 1757674 h 2550693"/>
                <a:gd name="connsiteX281" fmla="*/ 1366776 w 2546376"/>
                <a:gd name="connsiteY281" fmla="*/ 1741103 h 2550693"/>
                <a:gd name="connsiteX282" fmla="*/ 1423354 w 2546376"/>
                <a:gd name="connsiteY282" fmla="*/ 1797681 h 2550693"/>
                <a:gd name="connsiteX283" fmla="*/ 1406783 w 2546376"/>
                <a:gd name="connsiteY283" fmla="*/ 1837688 h 2550693"/>
                <a:gd name="connsiteX284" fmla="*/ 1390255 w 2546376"/>
                <a:gd name="connsiteY284" fmla="*/ 1848831 h 2550693"/>
                <a:gd name="connsiteX285" fmla="*/ 1315626 w 2546376"/>
                <a:gd name="connsiteY285" fmla="*/ 1774202 h 2550693"/>
                <a:gd name="connsiteX286" fmla="*/ 2449790 w 2546376"/>
                <a:gd name="connsiteY286" fmla="*/ 538904 h 2550693"/>
                <a:gd name="connsiteX287" fmla="*/ 2489797 w 2546376"/>
                <a:gd name="connsiteY287" fmla="*/ 522333 h 2550693"/>
                <a:gd name="connsiteX288" fmla="*/ 2546375 w 2546376"/>
                <a:gd name="connsiteY288" fmla="*/ 578911 h 2550693"/>
                <a:gd name="connsiteX289" fmla="*/ 2489797 w 2546376"/>
                <a:gd name="connsiteY289" fmla="*/ 635489 h 2550693"/>
                <a:gd name="connsiteX290" fmla="*/ 2433219 w 2546376"/>
                <a:gd name="connsiteY290" fmla="*/ 578911 h 2550693"/>
                <a:gd name="connsiteX291" fmla="*/ 2449790 w 2546376"/>
                <a:gd name="connsiteY291" fmla="*/ 538904 h 2550693"/>
                <a:gd name="connsiteX292" fmla="*/ 2262615 w 2546376"/>
                <a:gd name="connsiteY292" fmla="*/ 713015 h 2550693"/>
                <a:gd name="connsiteX293" fmla="*/ 2302622 w 2546376"/>
                <a:gd name="connsiteY293" fmla="*/ 696444 h 2550693"/>
                <a:gd name="connsiteX294" fmla="*/ 2359200 w 2546376"/>
                <a:gd name="connsiteY294" fmla="*/ 753022 h 2550693"/>
                <a:gd name="connsiteX295" fmla="*/ 2302622 w 2546376"/>
                <a:gd name="connsiteY295" fmla="*/ 809600 h 2550693"/>
                <a:gd name="connsiteX296" fmla="*/ 2246044 w 2546376"/>
                <a:gd name="connsiteY296" fmla="*/ 753022 h 2550693"/>
                <a:gd name="connsiteX297" fmla="*/ 2262615 w 2546376"/>
                <a:gd name="connsiteY297" fmla="*/ 713015 h 2550693"/>
                <a:gd name="connsiteX298" fmla="*/ 2075445 w 2546376"/>
                <a:gd name="connsiteY298" fmla="*/ 887126 h 2550693"/>
                <a:gd name="connsiteX299" fmla="*/ 2115452 w 2546376"/>
                <a:gd name="connsiteY299" fmla="*/ 870555 h 2550693"/>
                <a:gd name="connsiteX300" fmla="*/ 2172030 w 2546376"/>
                <a:gd name="connsiteY300" fmla="*/ 927133 h 2550693"/>
                <a:gd name="connsiteX301" fmla="*/ 2115452 w 2546376"/>
                <a:gd name="connsiteY301" fmla="*/ 983711 h 2550693"/>
                <a:gd name="connsiteX302" fmla="*/ 2058874 w 2546376"/>
                <a:gd name="connsiteY302" fmla="*/ 927132 h 2550693"/>
                <a:gd name="connsiteX303" fmla="*/ 2075445 w 2546376"/>
                <a:gd name="connsiteY303" fmla="*/ 887126 h 2550693"/>
                <a:gd name="connsiteX304" fmla="*/ 1888275 w 2546376"/>
                <a:gd name="connsiteY304" fmla="*/ 1061238 h 2550693"/>
                <a:gd name="connsiteX305" fmla="*/ 1928281 w 2546376"/>
                <a:gd name="connsiteY305" fmla="*/ 1044666 h 2550693"/>
                <a:gd name="connsiteX306" fmla="*/ 1984859 w 2546376"/>
                <a:gd name="connsiteY306" fmla="*/ 1101244 h 2550693"/>
                <a:gd name="connsiteX307" fmla="*/ 1928281 w 2546376"/>
                <a:gd name="connsiteY307" fmla="*/ 1157822 h 2550693"/>
                <a:gd name="connsiteX308" fmla="*/ 1871703 w 2546376"/>
                <a:gd name="connsiteY308" fmla="*/ 1101244 h 2550693"/>
                <a:gd name="connsiteX309" fmla="*/ 1888275 w 2546376"/>
                <a:gd name="connsiteY309" fmla="*/ 1061238 h 2550693"/>
                <a:gd name="connsiteX310" fmla="*/ 1701104 w 2546376"/>
                <a:gd name="connsiteY310" fmla="*/ 1235348 h 2550693"/>
                <a:gd name="connsiteX311" fmla="*/ 1741111 w 2546376"/>
                <a:gd name="connsiteY311" fmla="*/ 1218776 h 2550693"/>
                <a:gd name="connsiteX312" fmla="*/ 1797689 w 2546376"/>
                <a:gd name="connsiteY312" fmla="*/ 1275354 h 2550693"/>
                <a:gd name="connsiteX313" fmla="*/ 1741111 w 2546376"/>
                <a:gd name="connsiteY313" fmla="*/ 1331932 h 2550693"/>
                <a:gd name="connsiteX314" fmla="*/ 1684533 w 2546376"/>
                <a:gd name="connsiteY314" fmla="*/ 1275354 h 2550693"/>
                <a:gd name="connsiteX315" fmla="*/ 1701104 w 2546376"/>
                <a:gd name="connsiteY315" fmla="*/ 1235348 h 2550693"/>
                <a:gd name="connsiteX316" fmla="*/ 1513934 w 2546376"/>
                <a:gd name="connsiteY316" fmla="*/ 1409459 h 2550693"/>
                <a:gd name="connsiteX317" fmla="*/ 1553940 w 2546376"/>
                <a:gd name="connsiteY317" fmla="*/ 1392888 h 2550693"/>
                <a:gd name="connsiteX318" fmla="*/ 1610519 w 2546376"/>
                <a:gd name="connsiteY318" fmla="*/ 1449466 h 2550693"/>
                <a:gd name="connsiteX319" fmla="*/ 1553941 w 2546376"/>
                <a:gd name="connsiteY319" fmla="*/ 1506044 h 2550693"/>
                <a:gd name="connsiteX320" fmla="*/ 1497362 w 2546376"/>
                <a:gd name="connsiteY320" fmla="*/ 1449466 h 2550693"/>
                <a:gd name="connsiteX321" fmla="*/ 1513934 w 2546376"/>
                <a:gd name="connsiteY321" fmla="*/ 1409459 h 2550693"/>
                <a:gd name="connsiteX322" fmla="*/ 1326768 w 2546376"/>
                <a:gd name="connsiteY322" fmla="*/ 1583565 h 2550693"/>
                <a:gd name="connsiteX323" fmla="*/ 1366775 w 2546376"/>
                <a:gd name="connsiteY323" fmla="*/ 1566993 h 2550693"/>
                <a:gd name="connsiteX324" fmla="*/ 1423353 w 2546376"/>
                <a:gd name="connsiteY324" fmla="*/ 1623571 h 2550693"/>
                <a:gd name="connsiteX325" fmla="*/ 1366775 w 2546376"/>
                <a:gd name="connsiteY325" fmla="*/ 1680149 h 2550693"/>
                <a:gd name="connsiteX326" fmla="*/ 1310197 w 2546376"/>
                <a:gd name="connsiteY326" fmla="*/ 1623571 h 2550693"/>
                <a:gd name="connsiteX327" fmla="*/ 1326768 w 2546376"/>
                <a:gd name="connsiteY327" fmla="*/ 1583565 h 2550693"/>
                <a:gd name="connsiteX328" fmla="*/ 2449791 w 2546376"/>
                <a:gd name="connsiteY328" fmla="*/ 364793 h 2550693"/>
                <a:gd name="connsiteX329" fmla="*/ 2489797 w 2546376"/>
                <a:gd name="connsiteY329" fmla="*/ 348222 h 2550693"/>
                <a:gd name="connsiteX330" fmla="*/ 2546375 w 2546376"/>
                <a:gd name="connsiteY330" fmla="*/ 404800 h 2550693"/>
                <a:gd name="connsiteX331" fmla="*/ 2489797 w 2546376"/>
                <a:gd name="connsiteY331" fmla="*/ 461378 h 2550693"/>
                <a:gd name="connsiteX332" fmla="*/ 2433219 w 2546376"/>
                <a:gd name="connsiteY332" fmla="*/ 404800 h 2550693"/>
                <a:gd name="connsiteX333" fmla="*/ 2449791 w 2546376"/>
                <a:gd name="connsiteY333" fmla="*/ 364793 h 2550693"/>
                <a:gd name="connsiteX334" fmla="*/ 2262615 w 2546376"/>
                <a:gd name="connsiteY334" fmla="*/ 538904 h 2550693"/>
                <a:gd name="connsiteX335" fmla="*/ 2302622 w 2546376"/>
                <a:gd name="connsiteY335" fmla="*/ 522333 h 2550693"/>
                <a:gd name="connsiteX336" fmla="*/ 2359200 w 2546376"/>
                <a:gd name="connsiteY336" fmla="*/ 578911 h 2550693"/>
                <a:gd name="connsiteX337" fmla="*/ 2302622 w 2546376"/>
                <a:gd name="connsiteY337" fmla="*/ 635489 h 2550693"/>
                <a:gd name="connsiteX338" fmla="*/ 2246044 w 2546376"/>
                <a:gd name="connsiteY338" fmla="*/ 578911 h 2550693"/>
                <a:gd name="connsiteX339" fmla="*/ 2262615 w 2546376"/>
                <a:gd name="connsiteY339" fmla="*/ 538904 h 2550693"/>
                <a:gd name="connsiteX340" fmla="*/ 2075445 w 2546376"/>
                <a:gd name="connsiteY340" fmla="*/ 713015 h 2550693"/>
                <a:gd name="connsiteX341" fmla="*/ 2115452 w 2546376"/>
                <a:gd name="connsiteY341" fmla="*/ 696444 h 2550693"/>
                <a:gd name="connsiteX342" fmla="*/ 2172030 w 2546376"/>
                <a:gd name="connsiteY342" fmla="*/ 753022 h 2550693"/>
                <a:gd name="connsiteX343" fmla="*/ 2115452 w 2546376"/>
                <a:gd name="connsiteY343" fmla="*/ 809600 h 2550693"/>
                <a:gd name="connsiteX344" fmla="*/ 2058874 w 2546376"/>
                <a:gd name="connsiteY344" fmla="*/ 753022 h 2550693"/>
                <a:gd name="connsiteX345" fmla="*/ 2075445 w 2546376"/>
                <a:gd name="connsiteY345" fmla="*/ 713015 h 2550693"/>
                <a:gd name="connsiteX346" fmla="*/ 1888275 w 2546376"/>
                <a:gd name="connsiteY346" fmla="*/ 887127 h 2550693"/>
                <a:gd name="connsiteX347" fmla="*/ 1928281 w 2546376"/>
                <a:gd name="connsiteY347" fmla="*/ 870555 h 2550693"/>
                <a:gd name="connsiteX348" fmla="*/ 1984859 w 2546376"/>
                <a:gd name="connsiteY348" fmla="*/ 927133 h 2550693"/>
                <a:gd name="connsiteX349" fmla="*/ 1928281 w 2546376"/>
                <a:gd name="connsiteY349" fmla="*/ 983711 h 2550693"/>
                <a:gd name="connsiteX350" fmla="*/ 1871703 w 2546376"/>
                <a:gd name="connsiteY350" fmla="*/ 927133 h 2550693"/>
                <a:gd name="connsiteX351" fmla="*/ 1888275 w 2546376"/>
                <a:gd name="connsiteY351" fmla="*/ 887127 h 2550693"/>
                <a:gd name="connsiteX352" fmla="*/ 1701104 w 2546376"/>
                <a:gd name="connsiteY352" fmla="*/ 1061237 h 2550693"/>
                <a:gd name="connsiteX353" fmla="*/ 1741111 w 2546376"/>
                <a:gd name="connsiteY353" fmla="*/ 1044665 h 2550693"/>
                <a:gd name="connsiteX354" fmla="*/ 1797689 w 2546376"/>
                <a:gd name="connsiteY354" fmla="*/ 1101243 h 2550693"/>
                <a:gd name="connsiteX355" fmla="*/ 1741111 w 2546376"/>
                <a:gd name="connsiteY355" fmla="*/ 1157821 h 2550693"/>
                <a:gd name="connsiteX356" fmla="*/ 1684533 w 2546376"/>
                <a:gd name="connsiteY356" fmla="*/ 1101243 h 2550693"/>
                <a:gd name="connsiteX357" fmla="*/ 1701104 w 2546376"/>
                <a:gd name="connsiteY357" fmla="*/ 1061237 h 2550693"/>
                <a:gd name="connsiteX358" fmla="*/ 1513934 w 2546376"/>
                <a:gd name="connsiteY358" fmla="*/ 1235349 h 2550693"/>
                <a:gd name="connsiteX359" fmla="*/ 1553940 w 2546376"/>
                <a:gd name="connsiteY359" fmla="*/ 1218777 h 2550693"/>
                <a:gd name="connsiteX360" fmla="*/ 1610519 w 2546376"/>
                <a:gd name="connsiteY360" fmla="*/ 1275355 h 2550693"/>
                <a:gd name="connsiteX361" fmla="*/ 1553941 w 2546376"/>
                <a:gd name="connsiteY361" fmla="*/ 1331933 h 2550693"/>
                <a:gd name="connsiteX362" fmla="*/ 1497362 w 2546376"/>
                <a:gd name="connsiteY362" fmla="*/ 1275355 h 2550693"/>
                <a:gd name="connsiteX363" fmla="*/ 1513934 w 2546376"/>
                <a:gd name="connsiteY363" fmla="*/ 1235349 h 2550693"/>
                <a:gd name="connsiteX364" fmla="*/ 1326768 w 2546376"/>
                <a:gd name="connsiteY364" fmla="*/ 1409454 h 2550693"/>
                <a:gd name="connsiteX365" fmla="*/ 1366774 w 2546376"/>
                <a:gd name="connsiteY365" fmla="*/ 1392883 h 2550693"/>
                <a:gd name="connsiteX366" fmla="*/ 1423353 w 2546376"/>
                <a:gd name="connsiteY366" fmla="*/ 1449461 h 2550693"/>
                <a:gd name="connsiteX367" fmla="*/ 1366774 w 2546376"/>
                <a:gd name="connsiteY367" fmla="*/ 1506039 h 2550693"/>
                <a:gd name="connsiteX368" fmla="*/ 1310196 w 2546376"/>
                <a:gd name="connsiteY368" fmla="*/ 1449461 h 2550693"/>
                <a:gd name="connsiteX369" fmla="*/ 1326768 w 2546376"/>
                <a:gd name="connsiteY369" fmla="*/ 1409454 h 2550693"/>
                <a:gd name="connsiteX370" fmla="*/ 1139598 w 2546376"/>
                <a:gd name="connsiteY370" fmla="*/ 1583565 h 2550693"/>
                <a:gd name="connsiteX371" fmla="*/ 1179605 w 2546376"/>
                <a:gd name="connsiteY371" fmla="*/ 1566994 h 2550693"/>
                <a:gd name="connsiteX372" fmla="*/ 1236183 w 2546376"/>
                <a:gd name="connsiteY372" fmla="*/ 1623572 h 2550693"/>
                <a:gd name="connsiteX373" fmla="*/ 1219612 w 2546376"/>
                <a:gd name="connsiteY373" fmla="*/ 1663579 h 2550693"/>
                <a:gd name="connsiteX374" fmla="*/ 1210886 w 2546376"/>
                <a:gd name="connsiteY374" fmla="*/ 1669462 h 2550693"/>
                <a:gd name="connsiteX375" fmla="*/ 1133715 w 2546376"/>
                <a:gd name="connsiteY375" fmla="*/ 1592291 h 2550693"/>
                <a:gd name="connsiteX376" fmla="*/ 2449790 w 2546376"/>
                <a:gd name="connsiteY376" fmla="*/ 190682 h 2550693"/>
                <a:gd name="connsiteX377" fmla="*/ 2489797 w 2546376"/>
                <a:gd name="connsiteY377" fmla="*/ 174111 h 2550693"/>
                <a:gd name="connsiteX378" fmla="*/ 2546375 w 2546376"/>
                <a:gd name="connsiteY378" fmla="*/ 230689 h 2550693"/>
                <a:gd name="connsiteX379" fmla="*/ 2489797 w 2546376"/>
                <a:gd name="connsiteY379" fmla="*/ 287267 h 2550693"/>
                <a:gd name="connsiteX380" fmla="*/ 2433219 w 2546376"/>
                <a:gd name="connsiteY380" fmla="*/ 230689 h 2550693"/>
                <a:gd name="connsiteX381" fmla="*/ 2449790 w 2546376"/>
                <a:gd name="connsiteY381" fmla="*/ 190682 h 2550693"/>
                <a:gd name="connsiteX382" fmla="*/ 2262615 w 2546376"/>
                <a:gd name="connsiteY382" fmla="*/ 364793 h 2550693"/>
                <a:gd name="connsiteX383" fmla="*/ 2302622 w 2546376"/>
                <a:gd name="connsiteY383" fmla="*/ 348222 h 2550693"/>
                <a:gd name="connsiteX384" fmla="*/ 2359200 w 2546376"/>
                <a:gd name="connsiteY384" fmla="*/ 404800 h 2550693"/>
                <a:gd name="connsiteX385" fmla="*/ 2302622 w 2546376"/>
                <a:gd name="connsiteY385" fmla="*/ 461378 h 2550693"/>
                <a:gd name="connsiteX386" fmla="*/ 2246044 w 2546376"/>
                <a:gd name="connsiteY386" fmla="*/ 404800 h 2550693"/>
                <a:gd name="connsiteX387" fmla="*/ 2262615 w 2546376"/>
                <a:gd name="connsiteY387" fmla="*/ 364793 h 2550693"/>
                <a:gd name="connsiteX388" fmla="*/ 2075445 w 2546376"/>
                <a:gd name="connsiteY388" fmla="*/ 538904 h 2550693"/>
                <a:gd name="connsiteX389" fmla="*/ 2115452 w 2546376"/>
                <a:gd name="connsiteY389" fmla="*/ 522333 h 2550693"/>
                <a:gd name="connsiteX390" fmla="*/ 2172030 w 2546376"/>
                <a:gd name="connsiteY390" fmla="*/ 578911 h 2550693"/>
                <a:gd name="connsiteX391" fmla="*/ 2115452 w 2546376"/>
                <a:gd name="connsiteY391" fmla="*/ 635489 h 2550693"/>
                <a:gd name="connsiteX392" fmla="*/ 2058874 w 2546376"/>
                <a:gd name="connsiteY392" fmla="*/ 578911 h 2550693"/>
                <a:gd name="connsiteX393" fmla="*/ 2075445 w 2546376"/>
                <a:gd name="connsiteY393" fmla="*/ 538904 h 2550693"/>
                <a:gd name="connsiteX394" fmla="*/ 1888275 w 2546376"/>
                <a:gd name="connsiteY394" fmla="*/ 713016 h 2550693"/>
                <a:gd name="connsiteX395" fmla="*/ 1928281 w 2546376"/>
                <a:gd name="connsiteY395" fmla="*/ 696444 h 2550693"/>
                <a:gd name="connsiteX396" fmla="*/ 1984859 w 2546376"/>
                <a:gd name="connsiteY396" fmla="*/ 753022 h 2550693"/>
                <a:gd name="connsiteX397" fmla="*/ 1928282 w 2546376"/>
                <a:gd name="connsiteY397" fmla="*/ 809600 h 2550693"/>
                <a:gd name="connsiteX398" fmla="*/ 1871703 w 2546376"/>
                <a:gd name="connsiteY398" fmla="*/ 753022 h 2550693"/>
                <a:gd name="connsiteX399" fmla="*/ 1888275 w 2546376"/>
                <a:gd name="connsiteY399" fmla="*/ 713016 h 2550693"/>
                <a:gd name="connsiteX400" fmla="*/ 1701104 w 2546376"/>
                <a:gd name="connsiteY400" fmla="*/ 887126 h 2550693"/>
                <a:gd name="connsiteX401" fmla="*/ 1741111 w 2546376"/>
                <a:gd name="connsiteY401" fmla="*/ 870554 h 2550693"/>
                <a:gd name="connsiteX402" fmla="*/ 1797689 w 2546376"/>
                <a:gd name="connsiteY402" fmla="*/ 927133 h 2550693"/>
                <a:gd name="connsiteX403" fmla="*/ 1741111 w 2546376"/>
                <a:gd name="connsiteY403" fmla="*/ 983711 h 2550693"/>
                <a:gd name="connsiteX404" fmla="*/ 1684533 w 2546376"/>
                <a:gd name="connsiteY404" fmla="*/ 927132 h 2550693"/>
                <a:gd name="connsiteX405" fmla="*/ 1701104 w 2546376"/>
                <a:gd name="connsiteY405" fmla="*/ 887126 h 2550693"/>
                <a:gd name="connsiteX406" fmla="*/ 1513934 w 2546376"/>
                <a:gd name="connsiteY406" fmla="*/ 1061238 h 2550693"/>
                <a:gd name="connsiteX407" fmla="*/ 1553940 w 2546376"/>
                <a:gd name="connsiteY407" fmla="*/ 1044666 h 2550693"/>
                <a:gd name="connsiteX408" fmla="*/ 1610519 w 2546376"/>
                <a:gd name="connsiteY408" fmla="*/ 1101244 h 2550693"/>
                <a:gd name="connsiteX409" fmla="*/ 1553941 w 2546376"/>
                <a:gd name="connsiteY409" fmla="*/ 1157822 h 2550693"/>
                <a:gd name="connsiteX410" fmla="*/ 1497362 w 2546376"/>
                <a:gd name="connsiteY410" fmla="*/ 1101244 h 2550693"/>
                <a:gd name="connsiteX411" fmla="*/ 1513934 w 2546376"/>
                <a:gd name="connsiteY411" fmla="*/ 1061238 h 2550693"/>
                <a:gd name="connsiteX412" fmla="*/ 1326764 w 2546376"/>
                <a:gd name="connsiteY412" fmla="*/ 1235348 h 2550693"/>
                <a:gd name="connsiteX413" fmla="*/ 1366770 w 2546376"/>
                <a:gd name="connsiteY413" fmla="*/ 1218776 h 2550693"/>
                <a:gd name="connsiteX414" fmla="*/ 1423348 w 2546376"/>
                <a:gd name="connsiteY414" fmla="*/ 1275354 h 2550693"/>
                <a:gd name="connsiteX415" fmla="*/ 1366770 w 2546376"/>
                <a:gd name="connsiteY415" fmla="*/ 1331932 h 2550693"/>
                <a:gd name="connsiteX416" fmla="*/ 1310192 w 2546376"/>
                <a:gd name="connsiteY416" fmla="*/ 1275354 h 2550693"/>
                <a:gd name="connsiteX417" fmla="*/ 1326764 w 2546376"/>
                <a:gd name="connsiteY417" fmla="*/ 1235348 h 2550693"/>
                <a:gd name="connsiteX418" fmla="*/ 1139598 w 2546376"/>
                <a:gd name="connsiteY418" fmla="*/ 1409455 h 2550693"/>
                <a:gd name="connsiteX419" fmla="*/ 1179604 w 2546376"/>
                <a:gd name="connsiteY419" fmla="*/ 1392883 h 2550693"/>
                <a:gd name="connsiteX420" fmla="*/ 1236182 w 2546376"/>
                <a:gd name="connsiteY420" fmla="*/ 1449462 h 2550693"/>
                <a:gd name="connsiteX421" fmla="*/ 1179604 w 2546376"/>
                <a:gd name="connsiteY421" fmla="*/ 1506040 h 2550693"/>
                <a:gd name="connsiteX422" fmla="*/ 1123026 w 2546376"/>
                <a:gd name="connsiteY422" fmla="*/ 1449461 h 2550693"/>
                <a:gd name="connsiteX423" fmla="*/ 1139598 w 2546376"/>
                <a:gd name="connsiteY423" fmla="*/ 1409455 h 2550693"/>
                <a:gd name="connsiteX424" fmla="*/ 2449791 w 2546376"/>
                <a:gd name="connsiteY424" fmla="*/ 16572 h 2550693"/>
                <a:gd name="connsiteX425" fmla="*/ 2489797 w 2546376"/>
                <a:gd name="connsiteY425" fmla="*/ 0 h 2550693"/>
                <a:gd name="connsiteX426" fmla="*/ 2546375 w 2546376"/>
                <a:gd name="connsiteY426" fmla="*/ 56578 h 2550693"/>
                <a:gd name="connsiteX427" fmla="*/ 2489797 w 2546376"/>
                <a:gd name="connsiteY427" fmla="*/ 113156 h 2550693"/>
                <a:gd name="connsiteX428" fmla="*/ 2433219 w 2546376"/>
                <a:gd name="connsiteY428" fmla="*/ 56578 h 2550693"/>
                <a:gd name="connsiteX429" fmla="*/ 2449791 w 2546376"/>
                <a:gd name="connsiteY429" fmla="*/ 16572 h 2550693"/>
                <a:gd name="connsiteX430" fmla="*/ 2262615 w 2546376"/>
                <a:gd name="connsiteY430" fmla="*/ 190682 h 2550693"/>
                <a:gd name="connsiteX431" fmla="*/ 2302622 w 2546376"/>
                <a:gd name="connsiteY431" fmla="*/ 174111 h 2550693"/>
                <a:gd name="connsiteX432" fmla="*/ 2359200 w 2546376"/>
                <a:gd name="connsiteY432" fmla="*/ 230689 h 2550693"/>
                <a:gd name="connsiteX433" fmla="*/ 2302622 w 2546376"/>
                <a:gd name="connsiteY433" fmla="*/ 287267 h 2550693"/>
                <a:gd name="connsiteX434" fmla="*/ 2246044 w 2546376"/>
                <a:gd name="connsiteY434" fmla="*/ 230689 h 2550693"/>
                <a:gd name="connsiteX435" fmla="*/ 2262615 w 2546376"/>
                <a:gd name="connsiteY435" fmla="*/ 190682 h 2550693"/>
                <a:gd name="connsiteX436" fmla="*/ 2075445 w 2546376"/>
                <a:gd name="connsiteY436" fmla="*/ 364793 h 2550693"/>
                <a:gd name="connsiteX437" fmla="*/ 2115452 w 2546376"/>
                <a:gd name="connsiteY437" fmla="*/ 348222 h 2550693"/>
                <a:gd name="connsiteX438" fmla="*/ 2172030 w 2546376"/>
                <a:gd name="connsiteY438" fmla="*/ 404800 h 2550693"/>
                <a:gd name="connsiteX439" fmla="*/ 2115452 w 2546376"/>
                <a:gd name="connsiteY439" fmla="*/ 461378 h 2550693"/>
                <a:gd name="connsiteX440" fmla="*/ 2058874 w 2546376"/>
                <a:gd name="connsiteY440" fmla="*/ 404800 h 2550693"/>
                <a:gd name="connsiteX441" fmla="*/ 2075445 w 2546376"/>
                <a:gd name="connsiteY441" fmla="*/ 364793 h 2550693"/>
                <a:gd name="connsiteX442" fmla="*/ 1888275 w 2546376"/>
                <a:gd name="connsiteY442" fmla="*/ 538905 h 2550693"/>
                <a:gd name="connsiteX443" fmla="*/ 1928281 w 2546376"/>
                <a:gd name="connsiteY443" fmla="*/ 522333 h 2550693"/>
                <a:gd name="connsiteX444" fmla="*/ 1984859 w 2546376"/>
                <a:gd name="connsiteY444" fmla="*/ 578912 h 2550693"/>
                <a:gd name="connsiteX445" fmla="*/ 1928282 w 2546376"/>
                <a:gd name="connsiteY445" fmla="*/ 635489 h 2550693"/>
                <a:gd name="connsiteX446" fmla="*/ 1871703 w 2546376"/>
                <a:gd name="connsiteY446" fmla="*/ 578911 h 2550693"/>
                <a:gd name="connsiteX447" fmla="*/ 1888275 w 2546376"/>
                <a:gd name="connsiteY447" fmla="*/ 538905 h 2550693"/>
                <a:gd name="connsiteX448" fmla="*/ 1701104 w 2546376"/>
                <a:gd name="connsiteY448" fmla="*/ 713015 h 2550693"/>
                <a:gd name="connsiteX449" fmla="*/ 1741111 w 2546376"/>
                <a:gd name="connsiteY449" fmla="*/ 696444 h 2550693"/>
                <a:gd name="connsiteX450" fmla="*/ 1797689 w 2546376"/>
                <a:gd name="connsiteY450" fmla="*/ 753022 h 2550693"/>
                <a:gd name="connsiteX451" fmla="*/ 1741111 w 2546376"/>
                <a:gd name="connsiteY451" fmla="*/ 809600 h 2550693"/>
                <a:gd name="connsiteX452" fmla="*/ 1684533 w 2546376"/>
                <a:gd name="connsiteY452" fmla="*/ 753022 h 2550693"/>
                <a:gd name="connsiteX453" fmla="*/ 1701104 w 2546376"/>
                <a:gd name="connsiteY453" fmla="*/ 713015 h 2550693"/>
                <a:gd name="connsiteX454" fmla="*/ 1513934 w 2546376"/>
                <a:gd name="connsiteY454" fmla="*/ 887127 h 2550693"/>
                <a:gd name="connsiteX455" fmla="*/ 1553940 w 2546376"/>
                <a:gd name="connsiteY455" fmla="*/ 870555 h 2550693"/>
                <a:gd name="connsiteX456" fmla="*/ 1610519 w 2546376"/>
                <a:gd name="connsiteY456" fmla="*/ 927133 h 2550693"/>
                <a:gd name="connsiteX457" fmla="*/ 1553941 w 2546376"/>
                <a:gd name="connsiteY457" fmla="*/ 983711 h 2550693"/>
                <a:gd name="connsiteX458" fmla="*/ 1497362 w 2546376"/>
                <a:gd name="connsiteY458" fmla="*/ 927133 h 2550693"/>
                <a:gd name="connsiteX459" fmla="*/ 1513934 w 2546376"/>
                <a:gd name="connsiteY459" fmla="*/ 887127 h 2550693"/>
                <a:gd name="connsiteX460" fmla="*/ 1326764 w 2546376"/>
                <a:gd name="connsiteY460" fmla="*/ 1061237 h 2550693"/>
                <a:gd name="connsiteX461" fmla="*/ 1366770 w 2546376"/>
                <a:gd name="connsiteY461" fmla="*/ 1044665 h 2550693"/>
                <a:gd name="connsiteX462" fmla="*/ 1423348 w 2546376"/>
                <a:gd name="connsiteY462" fmla="*/ 1101243 h 2550693"/>
                <a:gd name="connsiteX463" fmla="*/ 1366770 w 2546376"/>
                <a:gd name="connsiteY463" fmla="*/ 1157821 h 2550693"/>
                <a:gd name="connsiteX464" fmla="*/ 1310192 w 2546376"/>
                <a:gd name="connsiteY464" fmla="*/ 1101243 h 2550693"/>
                <a:gd name="connsiteX465" fmla="*/ 1326764 w 2546376"/>
                <a:gd name="connsiteY465" fmla="*/ 1061237 h 2550693"/>
                <a:gd name="connsiteX466" fmla="*/ 1139597 w 2546376"/>
                <a:gd name="connsiteY466" fmla="*/ 1235345 h 2550693"/>
                <a:gd name="connsiteX467" fmla="*/ 1179603 w 2546376"/>
                <a:gd name="connsiteY467" fmla="*/ 1218773 h 2550693"/>
                <a:gd name="connsiteX468" fmla="*/ 1236182 w 2546376"/>
                <a:gd name="connsiteY468" fmla="*/ 1275351 h 2550693"/>
                <a:gd name="connsiteX469" fmla="*/ 1179604 w 2546376"/>
                <a:gd name="connsiteY469" fmla="*/ 1331929 h 2550693"/>
                <a:gd name="connsiteX470" fmla="*/ 1123025 w 2546376"/>
                <a:gd name="connsiteY470" fmla="*/ 1275351 h 2550693"/>
                <a:gd name="connsiteX471" fmla="*/ 1139597 w 2546376"/>
                <a:gd name="connsiteY471" fmla="*/ 1235345 h 2550693"/>
                <a:gd name="connsiteX472" fmla="*/ 952427 w 2546376"/>
                <a:gd name="connsiteY472" fmla="*/ 1409454 h 2550693"/>
                <a:gd name="connsiteX473" fmla="*/ 992434 w 2546376"/>
                <a:gd name="connsiteY473" fmla="*/ 1392883 h 2550693"/>
                <a:gd name="connsiteX474" fmla="*/ 1049012 w 2546376"/>
                <a:gd name="connsiteY474" fmla="*/ 1449461 h 2550693"/>
                <a:gd name="connsiteX475" fmla="*/ 1032441 w 2546376"/>
                <a:gd name="connsiteY475" fmla="*/ 1489468 h 2550693"/>
                <a:gd name="connsiteX476" fmla="*/ 1031516 w 2546376"/>
                <a:gd name="connsiteY476" fmla="*/ 1490091 h 2550693"/>
                <a:gd name="connsiteX477" fmla="*/ 951803 w 2546376"/>
                <a:gd name="connsiteY477" fmla="*/ 1410379 h 2550693"/>
                <a:gd name="connsiteX478" fmla="*/ 2262615 w 2546376"/>
                <a:gd name="connsiteY478" fmla="*/ 16572 h 2550693"/>
                <a:gd name="connsiteX479" fmla="*/ 2302622 w 2546376"/>
                <a:gd name="connsiteY479" fmla="*/ 0 h 2550693"/>
                <a:gd name="connsiteX480" fmla="*/ 2359200 w 2546376"/>
                <a:gd name="connsiteY480" fmla="*/ 56578 h 2550693"/>
                <a:gd name="connsiteX481" fmla="*/ 2302622 w 2546376"/>
                <a:gd name="connsiteY481" fmla="*/ 113156 h 2550693"/>
                <a:gd name="connsiteX482" fmla="*/ 2246044 w 2546376"/>
                <a:gd name="connsiteY482" fmla="*/ 56578 h 2550693"/>
                <a:gd name="connsiteX483" fmla="*/ 2262615 w 2546376"/>
                <a:gd name="connsiteY483" fmla="*/ 16572 h 2550693"/>
                <a:gd name="connsiteX484" fmla="*/ 2075445 w 2546376"/>
                <a:gd name="connsiteY484" fmla="*/ 190682 h 2550693"/>
                <a:gd name="connsiteX485" fmla="*/ 2115452 w 2546376"/>
                <a:gd name="connsiteY485" fmla="*/ 174111 h 2550693"/>
                <a:gd name="connsiteX486" fmla="*/ 2172030 w 2546376"/>
                <a:gd name="connsiteY486" fmla="*/ 230689 h 2550693"/>
                <a:gd name="connsiteX487" fmla="*/ 2115452 w 2546376"/>
                <a:gd name="connsiteY487" fmla="*/ 287267 h 2550693"/>
                <a:gd name="connsiteX488" fmla="*/ 2058874 w 2546376"/>
                <a:gd name="connsiteY488" fmla="*/ 230689 h 2550693"/>
                <a:gd name="connsiteX489" fmla="*/ 2075445 w 2546376"/>
                <a:gd name="connsiteY489" fmla="*/ 190682 h 2550693"/>
                <a:gd name="connsiteX490" fmla="*/ 1888275 w 2546376"/>
                <a:gd name="connsiteY490" fmla="*/ 364794 h 2550693"/>
                <a:gd name="connsiteX491" fmla="*/ 1928281 w 2546376"/>
                <a:gd name="connsiteY491" fmla="*/ 348223 h 2550693"/>
                <a:gd name="connsiteX492" fmla="*/ 1984859 w 2546376"/>
                <a:gd name="connsiteY492" fmla="*/ 404801 h 2550693"/>
                <a:gd name="connsiteX493" fmla="*/ 1928282 w 2546376"/>
                <a:gd name="connsiteY493" fmla="*/ 461379 h 2550693"/>
                <a:gd name="connsiteX494" fmla="*/ 1871703 w 2546376"/>
                <a:gd name="connsiteY494" fmla="*/ 404800 h 2550693"/>
                <a:gd name="connsiteX495" fmla="*/ 1888275 w 2546376"/>
                <a:gd name="connsiteY495" fmla="*/ 364794 h 2550693"/>
                <a:gd name="connsiteX496" fmla="*/ 1701104 w 2546376"/>
                <a:gd name="connsiteY496" fmla="*/ 538904 h 2550693"/>
                <a:gd name="connsiteX497" fmla="*/ 1741111 w 2546376"/>
                <a:gd name="connsiteY497" fmla="*/ 522333 h 2550693"/>
                <a:gd name="connsiteX498" fmla="*/ 1797689 w 2546376"/>
                <a:gd name="connsiteY498" fmla="*/ 578911 h 2550693"/>
                <a:gd name="connsiteX499" fmla="*/ 1741111 w 2546376"/>
                <a:gd name="connsiteY499" fmla="*/ 635489 h 2550693"/>
                <a:gd name="connsiteX500" fmla="*/ 1684533 w 2546376"/>
                <a:gd name="connsiteY500" fmla="*/ 578911 h 2550693"/>
                <a:gd name="connsiteX501" fmla="*/ 1701104 w 2546376"/>
                <a:gd name="connsiteY501" fmla="*/ 538904 h 2550693"/>
                <a:gd name="connsiteX502" fmla="*/ 1513934 w 2546376"/>
                <a:gd name="connsiteY502" fmla="*/ 713016 h 2550693"/>
                <a:gd name="connsiteX503" fmla="*/ 1553940 w 2546376"/>
                <a:gd name="connsiteY503" fmla="*/ 696444 h 2550693"/>
                <a:gd name="connsiteX504" fmla="*/ 1610519 w 2546376"/>
                <a:gd name="connsiteY504" fmla="*/ 753022 h 2550693"/>
                <a:gd name="connsiteX505" fmla="*/ 1553941 w 2546376"/>
                <a:gd name="connsiteY505" fmla="*/ 809600 h 2550693"/>
                <a:gd name="connsiteX506" fmla="*/ 1497362 w 2546376"/>
                <a:gd name="connsiteY506" fmla="*/ 753022 h 2550693"/>
                <a:gd name="connsiteX507" fmla="*/ 1513934 w 2546376"/>
                <a:gd name="connsiteY507" fmla="*/ 713016 h 2550693"/>
                <a:gd name="connsiteX508" fmla="*/ 1326764 w 2546376"/>
                <a:gd name="connsiteY508" fmla="*/ 887126 h 2550693"/>
                <a:gd name="connsiteX509" fmla="*/ 1366770 w 2546376"/>
                <a:gd name="connsiteY509" fmla="*/ 870554 h 2550693"/>
                <a:gd name="connsiteX510" fmla="*/ 1423348 w 2546376"/>
                <a:gd name="connsiteY510" fmla="*/ 927133 h 2550693"/>
                <a:gd name="connsiteX511" fmla="*/ 1366770 w 2546376"/>
                <a:gd name="connsiteY511" fmla="*/ 983711 h 2550693"/>
                <a:gd name="connsiteX512" fmla="*/ 1310192 w 2546376"/>
                <a:gd name="connsiteY512" fmla="*/ 927132 h 2550693"/>
                <a:gd name="connsiteX513" fmla="*/ 1326764 w 2546376"/>
                <a:gd name="connsiteY513" fmla="*/ 887126 h 2550693"/>
                <a:gd name="connsiteX514" fmla="*/ 1139593 w 2546376"/>
                <a:gd name="connsiteY514" fmla="*/ 1061238 h 2550693"/>
                <a:gd name="connsiteX515" fmla="*/ 1179600 w 2546376"/>
                <a:gd name="connsiteY515" fmla="*/ 1044666 h 2550693"/>
                <a:gd name="connsiteX516" fmla="*/ 1236178 w 2546376"/>
                <a:gd name="connsiteY516" fmla="*/ 1101244 h 2550693"/>
                <a:gd name="connsiteX517" fmla="*/ 1179600 w 2546376"/>
                <a:gd name="connsiteY517" fmla="*/ 1157822 h 2550693"/>
                <a:gd name="connsiteX518" fmla="*/ 1123022 w 2546376"/>
                <a:gd name="connsiteY518" fmla="*/ 1101244 h 2550693"/>
                <a:gd name="connsiteX519" fmla="*/ 1139593 w 2546376"/>
                <a:gd name="connsiteY519" fmla="*/ 1061238 h 2550693"/>
                <a:gd name="connsiteX520" fmla="*/ 952427 w 2546376"/>
                <a:gd name="connsiteY520" fmla="*/ 1235344 h 2550693"/>
                <a:gd name="connsiteX521" fmla="*/ 992433 w 2546376"/>
                <a:gd name="connsiteY521" fmla="*/ 1218772 h 2550693"/>
                <a:gd name="connsiteX522" fmla="*/ 1049011 w 2546376"/>
                <a:gd name="connsiteY522" fmla="*/ 1275350 h 2550693"/>
                <a:gd name="connsiteX523" fmla="*/ 992433 w 2546376"/>
                <a:gd name="connsiteY523" fmla="*/ 1331928 h 2550693"/>
                <a:gd name="connsiteX524" fmla="*/ 935855 w 2546376"/>
                <a:gd name="connsiteY524" fmla="*/ 1275350 h 2550693"/>
                <a:gd name="connsiteX525" fmla="*/ 952427 w 2546376"/>
                <a:gd name="connsiteY525" fmla="*/ 1235344 h 2550693"/>
                <a:gd name="connsiteX526" fmla="*/ 2075445 w 2546376"/>
                <a:gd name="connsiteY526" fmla="*/ 16572 h 2550693"/>
                <a:gd name="connsiteX527" fmla="*/ 2115452 w 2546376"/>
                <a:gd name="connsiteY527" fmla="*/ 0 h 2550693"/>
                <a:gd name="connsiteX528" fmla="*/ 2172030 w 2546376"/>
                <a:gd name="connsiteY528" fmla="*/ 56578 h 2550693"/>
                <a:gd name="connsiteX529" fmla="*/ 2115452 w 2546376"/>
                <a:gd name="connsiteY529" fmla="*/ 113156 h 2550693"/>
                <a:gd name="connsiteX530" fmla="*/ 2058874 w 2546376"/>
                <a:gd name="connsiteY530" fmla="*/ 56578 h 2550693"/>
                <a:gd name="connsiteX531" fmla="*/ 2075445 w 2546376"/>
                <a:gd name="connsiteY531" fmla="*/ 16572 h 2550693"/>
                <a:gd name="connsiteX532" fmla="*/ 1888275 w 2546376"/>
                <a:gd name="connsiteY532" fmla="*/ 190683 h 2550693"/>
                <a:gd name="connsiteX533" fmla="*/ 1928281 w 2546376"/>
                <a:gd name="connsiteY533" fmla="*/ 174112 h 2550693"/>
                <a:gd name="connsiteX534" fmla="*/ 1984859 w 2546376"/>
                <a:gd name="connsiteY534" fmla="*/ 230690 h 2550693"/>
                <a:gd name="connsiteX535" fmla="*/ 1928282 w 2546376"/>
                <a:gd name="connsiteY535" fmla="*/ 287268 h 2550693"/>
                <a:gd name="connsiteX536" fmla="*/ 1871703 w 2546376"/>
                <a:gd name="connsiteY536" fmla="*/ 230690 h 2550693"/>
                <a:gd name="connsiteX537" fmla="*/ 1888275 w 2546376"/>
                <a:gd name="connsiteY537" fmla="*/ 190683 h 2550693"/>
                <a:gd name="connsiteX538" fmla="*/ 1701104 w 2546376"/>
                <a:gd name="connsiteY538" fmla="*/ 364793 h 2550693"/>
                <a:gd name="connsiteX539" fmla="*/ 1741111 w 2546376"/>
                <a:gd name="connsiteY539" fmla="*/ 348222 h 2550693"/>
                <a:gd name="connsiteX540" fmla="*/ 1797689 w 2546376"/>
                <a:gd name="connsiteY540" fmla="*/ 404800 h 2550693"/>
                <a:gd name="connsiteX541" fmla="*/ 1741111 w 2546376"/>
                <a:gd name="connsiteY541" fmla="*/ 461378 h 2550693"/>
                <a:gd name="connsiteX542" fmla="*/ 1684533 w 2546376"/>
                <a:gd name="connsiteY542" fmla="*/ 404800 h 2550693"/>
                <a:gd name="connsiteX543" fmla="*/ 1701104 w 2546376"/>
                <a:gd name="connsiteY543" fmla="*/ 364793 h 2550693"/>
                <a:gd name="connsiteX544" fmla="*/ 1513934 w 2546376"/>
                <a:gd name="connsiteY544" fmla="*/ 538905 h 2550693"/>
                <a:gd name="connsiteX545" fmla="*/ 1553940 w 2546376"/>
                <a:gd name="connsiteY545" fmla="*/ 522333 h 2550693"/>
                <a:gd name="connsiteX546" fmla="*/ 1610518 w 2546376"/>
                <a:gd name="connsiteY546" fmla="*/ 578912 h 2550693"/>
                <a:gd name="connsiteX547" fmla="*/ 1553941 w 2546376"/>
                <a:gd name="connsiteY547" fmla="*/ 635489 h 2550693"/>
                <a:gd name="connsiteX548" fmla="*/ 1497362 w 2546376"/>
                <a:gd name="connsiteY548" fmla="*/ 578911 h 2550693"/>
                <a:gd name="connsiteX549" fmla="*/ 1513934 w 2546376"/>
                <a:gd name="connsiteY549" fmla="*/ 538905 h 2550693"/>
                <a:gd name="connsiteX550" fmla="*/ 1326764 w 2546376"/>
                <a:gd name="connsiteY550" fmla="*/ 713015 h 2550693"/>
                <a:gd name="connsiteX551" fmla="*/ 1366770 w 2546376"/>
                <a:gd name="connsiteY551" fmla="*/ 696444 h 2550693"/>
                <a:gd name="connsiteX552" fmla="*/ 1423348 w 2546376"/>
                <a:gd name="connsiteY552" fmla="*/ 753022 h 2550693"/>
                <a:gd name="connsiteX553" fmla="*/ 1366770 w 2546376"/>
                <a:gd name="connsiteY553" fmla="*/ 809600 h 2550693"/>
                <a:gd name="connsiteX554" fmla="*/ 1310192 w 2546376"/>
                <a:gd name="connsiteY554" fmla="*/ 753022 h 2550693"/>
                <a:gd name="connsiteX555" fmla="*/ 1326764 w 2546376"/>
                <a:gd name="connsiteY555" fmla="*/ 713015 h 2550693"/>
                <a:gd name="connsiteX556" fmla="*/ 1139593 w 2546376"/>
                <a:gd name="connsiteY556" fmla="*/ 887127 h 2550693"/>
                <a:gd name="connsiteX557" fmla="*/ 1179600 w 2546376"/>
                <a:gd name="connsiteY557" fmla="*/ 870555 h 2550693"/>
                <a:gd name="connsiteX558" fmla="*/ 1236178 w 2546376"/>
                <a:gd name="connsiteY558" fmla="*/ 927133 h 2550693"/>
                <a:gd name="connsiteX559" fmla="*/ 1179600 w 2546376"/>
                <a:gd name="connsiteY559" fmla="*/ 983711 h 2550693"/>
                <a:gd name="connsiteX560" fmla="*/ 1123022 w 2546376"/>
                <a:gd name="connsiteY560" fmla="*/ 927133 h 2550693"/>
                <a:gd name="connsiteX561" fmla="*/ 1139593 w 2546376"/>
                <a:gd name="connsiteY561" fmla="*/ 887127 h 2550693"/>
                <a:gd name="connsiteX562" fmla="*/ 952426 w 2546376"/>
                <a:gd name="connsiteY562" fmla="*/ 1061233 h 2550693"/>
                <a:gd name="connsiteX563" fmla="*/ 992433 w 2546376"/>
                <a:gd name="connsiteY563" fmla="*/ 1044662 h 2550693"/>
                <a:gd name="connsiteX564" fmla="*/ 1049011 w 2546376"/>
                <a:gd name="connsiteY564" fmla="*/ 1101240 h 2550693"/>
                <a:gd name="connsiteX565" fmla="*/ 992433 w 2546376"/>
                <a:gd name="connsiteY565" fmla="*/ 1157818 h 2550693"/>
                <a:gd name="connsiteX566" fmla="*/ 935855 w 2546376"/>
                <a:gd name="connsiteY566" fmla="*/ 1101240 h 2550693"/>
                <a:gd name="connsiteX567" fmla="*/ 952426 w 2546376"/>
                <a:gd name="connsiteY567" fmla="*/ 1061233 h 2550693"/>
                <a:gd name="connsiteX568" fmla="*/ 772133 w 2546376"/>
                <a:gd name="connsiteY568" fmla="*/ 1230708 h 2550693"/>
                <a:gd name="connsiteX569" fmla="*/ 783241 w 2546376"/>
                <a:gd name="connsiteY569" fmla="*/ 1223218 h 2550693"/>
                <a:gd name="connsiteX570" fmla="*/ 805263 w 2546376"/>
                <a:gd name="connsiteY570" fmla="*/ 1218772 h 2550693"/>
                <a:gd name="connsiteX571" fmla="*/ 861841 w 2546376"/>
                <a:gd name="connsiteY571" fmla="*/ 1275350 h 2550693"/>
                <a:gd name="connsiteX572" fmla="*/ 857395 w 2546376"/>
                <a:gd name="connsiteY572" fmla="*/ 1297373 h 2550693"/>
                <a:gd name="connsiteX573" fmla="*/ 849905 w 2546376"/>
                <a:gd name="connsiteY573" fmla="*/ 1308481 h 2550693"/>
                <a:gd name="connsiteX574" fmla="*/ 1888275 w 2546376"/>
                <a:gd name="connsiteY574" fmla="*/ 16572 h 2550693"/>
                <a:gd name="connsiteX575" fmla="*/ 1928281 w 2546376"/>
                <a:gd name="connsiteY575" fmla="*/ 1 h 2550693"/>
                <a:gd name="connsiteX576" fmla="*/ 1984859 w 2546376"/>
                <a:gd name="connsiteY576" fmla="*/ 56579 h 2550693"/>
                <a:gd name="connsiteX577" fmla="*/ 1928282 w 2546376"/>
                <a:gd name="connsiteY577" fmla="*/ 113157 h 2550693"/>
                <a:gd name="connsiteX578" fmla="*/ 1871703 w 2546376"/>
                <a:gd name="connsiteY578" fmla="*/ 56579 h 2550693"/>
                <a:gd name="connsiteX579" fmla="*/ 1888275 w 2546376"/>
                <a:gd name="connsiteY579" fmla="*/ 16572 h 2550693"/>
                <a:gd name="connsiteX580" fmla="*/ 1701104 w 2546376"/>
                <a:gd name="connsiteY580" fmla="*/ 190682 h 2550693"/>
                <a:gd name="connsiteX581" fmla="*/ 1741111 w 2546376"/>
                <a:gd name="connsiteY581" fmla="*/ 174111 h 2550693"/>
                <a:gd name="connsiteX582" fmla="*/ 1797689 w 2546376"/>
                <a:gd name="connsiteY582" fmla="*/ 230689 h 2550693"/>
                <a:gd name="connsiteX583" fmla="*/ 1741111 w 2546376"/>
                <a:gd name="connsiteY583" fmla="*/ 287267 h 2550693"/>
                <a:gd name="connsiteX584" fmla="*/ 1684533 w 2546376"/>
                <a:gd name="connsiteY584" fmla="*/ 230689 h 2550693"/>
                <a:gd name="connsiteX585" fmla="*/ 1701104 w 2546376"/>
                <a:gd name="connsiteY585" fmla="*/ 190682 h 2550693"/>
                <a:gd name="connsiteX586" fmla="*/ 1513934 w 2546376"/>
                <a:gd name="connsiteY586" fmla="*/ 364794 h 2550693"/>
                <a:gd name="connsiteX587" fmla="*/ 1553940 w 2546376"/>
                <a:gd name="connsiteY587" fmla="*/ 348223 h 2550693"/>
                <a:gd name="connsiteX588" fmla="*/ 1610518 w 2546376"/>
                <a:gd name="connsiteY588" fmla="*/ 404801 h 2550693"/>
                <a:gd name="connsiteX589" fmla="*/ 1553941 w 2546376"/>
                <a:gd name="connsiteY589" fmla="*/ 461379 h 2550693"/>
                <a:gd name="connsiteX590" fmla="*/ 1497362 w 2546376"/>
                <a:gd name="connsiteY590" fmla="*/ 404800 h 2550693"/>
                <a:gd name="connsiteX591" fmla="*/ 1513934 w 2546376"/>
                <a:gd name="connsiteY591" fmla="*/ 364794 h 2550693"/>
                <a:gd name="connsiteX592" fmla="*/ 1326763 w 2546376"/>
                <a:gd name="connsiteY592" fmla="*/ 538904 h 2550693"/>
                <a:gd name="connsiteX593" fmla="*/ 1366770 w 2546376"/>
                <a:gd name="connsiteY593" fmla="*/ 522333 h 2550693"/>
                <a:gd name="connsiteX594" fmla="*/ 1423348 w 2546376"/>
                <a:gd name="connsiteY594" fmla="*/ 578911 h 2550693"/>
                <a:gd name="connsiteX595" fmla="*/ 1366770 w 2546376"/>
                <a:gd name="connsiteY595" fmla="*/ 635489 h 2550693"/>
                <a:gd name="connsiteX596" fmla="*/ 1310192 w 2546376"/>
                <a:gd name="connsiteY596" fmla="*/ 578911 h 2550693"/>
                <a:gd name="connsiteX597" fmla="*/ 1326763 w 2546376"/>
                <a:gd name="connsiteY597" fmla="*/ 538904 h 2550693"/>
                <a:gd name="connsiteX598" fmla="*/ 1139593 w 2546376"/>
                <a:gd name="connsiteY598" fmla="*/ 713016 h 2550693"/>
                <a:gd name="connsiteX599" fmla="*/ 1179600 w 2546376"/>
                <a:gd name="connsiteY599" fmla="*/ 696444 h 2550693"/>
                <a:gd name="connsiteX600" fmla="*/ 1236178 w 2546376"/>
                <a:gd name="connsiteY600" fmla="*/ 753022 h 2550693"/>
                <a:gd name="connsiteX601" fmla="*/ 1179600 w 2546376"/>
                <a:gd name="connsiteY601" fmla="*/ 809600 h 2550693"/>
                <a:gd name="connsiteX602" fmla="*/ 1123022 w 2546376"/>
                <a:gd name="connsiteY602" fmla="*/ 753022 h 2550693"/>
                <a:gd name="connsiteX603" fmla="*/ 1139593 w 2546376"/>
                <a:gd name="connsiteY603" fmla="*/ 713016 h 2550693"/>
                <a:gd name="connsiteX604" fmla="*/ 952423 w 2546376"/>
                <a:gd name="connsiteY604" fmla="*/ 887126 h 2550693"/>
                <a:gd name="connsiteX605" fmla="*/ 992429 w 2546376"/>
                <a:gd name="connsiteY605" fmla="*/ 870554 h 2550693"/>
                <a:gd name="connsiteX606" fmla="*/ 1049007 w 2546376"/>
                <a:gd name="connsiteY606" fmla="*/ 927133 h 2550693"/>
                <a:gd name="connsiteX607" fmla="*/ 992429 w 2546376"/>
                <a:gd name="connsiteY607" fmla="*/ 983711 h 2550693"/>
                <a:gd name="connsiteX608" fmla="*/ 935851 w 2546376"/>
                <a:gd name="connsiteY608" fmla="*/ 927132 h 2550693"/>
                <a:gd name="connsiteX609" fmla="*/ 952423 w 2546376"/>
                <a:gd name="connsiteY609" fmla="*/ 887126 h 2550693"/>
                <a:gd name="connsiteX610" fmla="*/ 765256 w 2546376"/>
                <a:gd name="connsiteY610" fmla="*/ 1061233 h 2550693"/>
                <a:gd name="connsiteX611" fmla="*/ 805263 w 2546376"/>
                <a:gd name="connsiteY611" fmla="*/ 1044662 h 2550693"/>
                <a:gd name="connsiteX612" fmla="*/ 861841 w 2546376"/>
                <a:gd name="connsiteY612" fmla="*/ 1101240 h 2550693"/>
                <a:gd name="connsiteX613" fmla="*/ 805263 w 2546376"/>
                <a:gd name="connsiteY613" fmla="*/ 1157818 h 2550693"/>
                <a:gd name="connsiteX614" fmla="*/ 748685 w 2546376"/>
                <a:gd name="connsiteY614" fmla="*/ 1101240 h 2550693"/>
                <a:gd name="connsiteX615" fmla="*/ 765256 w 2546376"/>
                <a:gd name="connsiteY615" fmla="*/ 1061233 h 2550693"/>
                <a:gd name="connsiteX616" fmla="*/ 1701104 w 2546376"/>
                <a:gd name="connsiteY616" fmla="*/ 16572 h 2550693"/>
                <a:gd name="connsiteX617" fmla="*/ 1741111 w 2546376"/>
                <a:gd name="connsiteY617" fmla="*/ 0 h 2550693"/>
                <a:gd name="connsiteX618" fmla="*/ 1797689 w 2546376"/>
                <a:gd name="connsiteY618" fmla="*/ 56578 h 2550693"/>
                <a:gd name="connsiteX619" fmla="*/ 1741111 w 2546376"/>
                <a:gd name="connsiteY619" fmla="*/ 113156 h 2550693"/>
                <a:gd name="connsiteX620" fmla="*/ 1684533 w 2546376"/>
                <a:gd name="connsiteY620" fmla="*/ 56578 h 2550693"/>
                <a:gd name="connsiteX621" fmla="*/ 1701104 w 2546376"/>
                <a:gd name="connsiteY621" fmla="*/ 16572 h 2550693"/>
                <a:gd name="connsiteX622" fmla="*/ 1513934 w 2546376"/>
                <a:gd name="connsiteY622" fmla="*/ 190683 h 2550693"/>
                <a:gd name="connsiteX623" fmla="*/ 1553940 w 2546376"/>
                <a:gd name="connsiteY623" fmla="*/ 174112 h 2550693"/>
                <a:gd name="connsiteX624" fmla="*/ 1610518 w 2546376"/>
                <a:gd name="connsiteY624" fmla="*/ 230690 h 2550693"/>
                <a:gd name="connsiteX625" fmla="*/ 1553941 w 2546376"/>
                <a:gd name="connsiteY625" fmla="*/ 287268 h 2550693"/>
                <a:gd name="connsiteX626" fmla="*/ 1497362 w 2546376"/>
                <a:gd name="connsiteY626" fmla="*/ 230690 h 2550693"/>
                <a:gd name="connsiteX627" fmla="*/ 1513934 w 2546376"/>
                <a:gd name="connsiteY627" fmla="*/ 190683 h 2550693"/>
                <a:gd name="connsiteX628" fmla="*/ 1326764 w 2546376"/>
                <a:gd name="connsiteY628" fmla="*/ 364793 h 2550693"/>
                <a:gd name="connsiteX629" fmla="*/ 1366770 w 2546376"/>
                <a:gd name="connsiteY629" fmla="*/ 348222 h 2550693"/>
                <a:gd name="connsiteX630" fmla="*/ 1423348 w 2546376"/>
                <a:gd name="connsiteY630" fmla="*/ 404800 h 2550693"/>
                <a:gd name="connsiteX631" fmla="*/ 1366770 w 2546376"/>
                <a:gd name="connsiteY631" fmla="*/ 461378 h 2550693"/>
                <a:gd name="connsiteX632" fmla="*/ 1310192 w 2546376"/>
                <a:gd name="connsiteY632" fmla="*/ 404800 h 2550693"/>
                <a:gd name="connsiteX633" fmla="*/ 1326764 w 2546376"/>
                <a:gd name="connsiteY633" fmla="*/ 364793 h 2550693"/>
                <a:gd name="connsiteX634" fmla="*/ 1139593 w 2546376"/>
                <a:gd name="connsiteY634" fmla="*/ 538905 h 2550693"/>
                <a:gd name="connsiteX635" fmla="*/ 1179600 w 2546376"/>
                <a:gd name="connsiteY635" fmla="*/ 522333 h 2550693"/>
                <a:gd name="connsiteX636" fmla="*/ 1236178 w 2546376"/>
                <a:gd name="connsiteY636" fmla="*/ 578911 h 2550693"/>
                <a:gd name="connsiteX637" fmla="*/ 1179600 w 2546376"/>
                <a:gd name="connsiteY637" fmla="*/ 635489 h 2550693"/>
                <a:gd name="connsiteX638" fmla="*/ 1123022 w 2546376"/>
                <a:gd name="connsiteY638" fmla="*/ 578911 h 2550693"/>
                <a:gd name="connsiteX639" fmla="*/ 1139593 w 2546376"/>
                <a:gd name="connsiteY639" fmla="*/ 538905 h 2550693"/>
                <a:gd name="connsiteX640" fmla="*/ 952423 w 2546376"/>
                <a:gd name="connsiteY640" fmla="*/ 713015 h 2550693"/>
                <a:gd name="connsiteX641" fmla="*/ 992429 w 2546376"/>
                <a:gd name="connsiteY641" fmla="*/ 696444 h 2550693"/>
                <a:gd name="connsiteX642" fmla="*/ 1049007 w 2546376"/>
                <a:gd name="connsiteY642" fmla="*/ 753022 h 2550693"/>
                <a:gd name="connsiteX643" fmla="*/ 992429 w 2546376"/>
                <a:gd name="connsiteY643" fmla="*/ 809600 h 2550693"/>
                <a:gd name="connsiteX644" fmla="*/ 935851 w 2546376"/>
                <a:gd name="connsiteY644" fmla="*/ 753022 h 2550693"/>
                <a:gd name="connsiteX645" fmla="*/ 952423 w 2546376"/>
                <a:gd name="connsiteY645" fmla="*/ 713015 h 2550693"/>
                <a:gd name="connsiteX646" fmla="*/ 765256 w 2546376"/>
                <a:gd name="connsiteY646" fmla="*/ 887123 h 2550693"/>
                <a:gd name="connsiteX647" fmla="*/ 805262 w 2546376"/>
                <a:gd name="connsiteY647" fmla="*/ 870552 h 2550693"/>
                <a:gd name="connsiteX648" fmla="*/ 861840 w 2546376"/>
                <a:gd name="connsiteY648" fmla="*/ 927130 h 2550693"/>
                <a:gd name="connsiteX649" fmla="*/ 805262 w 2546376"/>
                <a:gd name="connsiteY649" fmla="*/ 983708 h 2550693"/>
                <a:gd name="connsiteX650" fmla="*/ 748684 w 2546376"/>
                <a:gd name="connsiteY650" fmla="*/ 927130 h 2550693"/>
                <a:gd name="connsiteX651" fmla="*/ 765256 w 2546376"/>
                <a:gd name="connsiteY651" fmla="*/ 887123 h 2550693"/>
                <a:gd name="connsiteX652" fmla="*/ 592762 w 2546376"/>
                <a:gd name="connsiteY652" fmla="*/ 1051338 h 2550693"/>
                <a:gd name="connsiteX653" fmla="*/ 596069 w 2546376"/>
                <a:gd name="connsiteY653" fmla="*/ 1049108 h 2550693"/>
                <a:gd name="connsiteX654" fmla="*/ 618092 w 2546376"/>
                <a:gd name="connsiteY654" fmla="*/ 1044662 h 2550693"/>
                <a:gd name="connsiteX655" fmla="*/ 674670 w 2546376"/>
                <a:gd name="connsiteY655" fmla="*/ 1101240 h 2550693"/>
                <a:gd name="connsiteX656" fmla="*/ 670224 w 2546376"/>
                <a:gd name="connsiteY656" fmla="*/ 1123263 h 2550693"/>
                <a:gd name="connsiteX657" fmla="*/ 667994 w 2546376"/>
                <a:gd name="connsiteY657" fmla="*/ 1126570 h 2550693"/>
                <a:gd name="connsiteX658" fmla="*/ 1513934 w 2546376"/>
                <a:gd name="connsiteY658" fmla="*/ 16572 h 2550693"/>
                <a:gd name="connsiteX659" fmla="*/ 1553940 w 2546376"/>
                <a:gd name="connsiteY659" fmla="*/ 1 h 2550693"/>
                <a:gd name="connsiteX660" fmla="*/ 1610518 w 2546376"/>
                <a:gd name="connsiteY660" fmla="*/ 56579 h 2550693"/>
                <a:gd name="connsiteX661" fmla="*/ 1553941 w 2546376"/>
                <a:gd name="connsiteY661" fmla="*/ 113157 h 2550693"/>
                <a:gd name="connsiteX662" fmla="*/ 1497362 w 2546376"/>
                <a:gd name="connsiteY662" fmla="*/ 56579 h 2550693"/>
                <a:gd name="connsiteX663" fmla="*/ 1513934 w 2546376"/>
                <a:gd name="connsiteY663" fmla="*/ 16572 h 2550693"/>
                <a:gd name="connsiteX664" fmla="*/ 1326764 w 2546376"/>
                <a:gd name="connsiteY664" fmla="*/ 190682 h 2550693"/>
                <a:gd name="connsiteX665" fmla="*/ 1366770 w 2546376"/>
                <a:gd name="connsiteY665" fmla="*/ 174111 h 2550693"/>
                <a:gd name="connsiteX666" fmla="*/ 1423348 w 2546376"/>
                <a:gd name="connsiteY666" fmla="*/ 230689 h 2550693"/>
                <a:gd name="connsiteX667" fmla="*/ 1366770 w 2546376"/>
                <a:gd name="connsiteY667" fmla="*/ 287267 h 2550693"/>
                <a:gd name="connsiteX668" fmla="*/ 1310192 w 2546376"/>
                <a:gd name="connsiteY668" fmla="*/ 230689 h 2550693"/>
                <a:gd name="connsiteX669" fmla="*/ 1326764 w 2546376"/>
                <a:gd name="connsiteY669" fmla="*/ 190682 h 2550693"/>
                <a:gd name="connsiteX670" fmla="*/ 1139593 w 2546376"/>
                <a:gd name="connsiteY670" fmla="*/ 364794 h 2550693"/>
                <a:gd name="connsiteX671" fmla="*/ 1179600 w 2546376"/>
                <a:gd name="connsiteY671" fmla="*/ 348222 h 2550693"/>
                <a:gd name="connsiteX672" fmla="*/ 1236178 w 2546376"/>
                <a:gd name="connsiteY672" fmla="*/ 404801 h 2550693"/>
                <a:gd name="connsiteX673" fmla="*/ 1179600 w 2546376"/>
                <a:gd name="connsiteY673" fmla="*/ 461379 h 2550693"/>
                <a:gd name="connsiteX674" fmla="*/ 1123022 w 2546376"/>
                <a:gd name="connsiteY674" fmla="*/ 404800 h 2550693"/>
                <a:gd name="connsiteX675" fmla="*/ 1139593 w 2546376"/>
                <a:gd name="connsiteY675" fmla="*/ 364794 h 2550693"/>
                <a:gd name="connsiteX676" fmla="*/ 952423 w 2546376"/>
                <a:gd name="connsiteY676" fmla="*/ 538904 h 2550693"/>
                <a:gd name="connsiteX677" fmla="*/ 992429 w 2546376"/>
                <a:gd name="connsiteY677" fmla="*/ 522333 h 2550693"/>
                <a:gd name="connsiteX678" fmla="*/ 1049007 w 2546376"/>
                <a:gd name="connsiteY678" fmla="*/ 578911 h 2550693"/>
                <a:gd name="connsiteX679" fmla="*/ 992429 w 2546376"/>
                <a:gd name="connsiteY679" fmla="*/ 635489 h 2550693"/>
                <a:gd name="connsiteX680" fmla="*/ 935851 w 2546376"/>
                <a:gd name="connsiteY680" fmla="*/ 578911 h 2550693"/>
                <a:gd name="connsiteX681" fmla="*/ 952423 w 2546376"/>
                <a:gd name="connsiteY681" fmla="*/ 538904 h 2550693"/>
                <a:gd name="connsiteX682" fmla="*/ 765253 w 2546376"/>
                <a:gd name="connsiteY682" fmla="*/ 713015 h 2550693"/>
                <a:gd name="connsiteX683" fmla="*/ 805259 w 2546376"/>
                <a:gd name="connsiteY683" fmla="*/ 696444 h 2550693"/>
                <a:gd name="connsiteX684" fmla="*/ 861837 w 2546376"/>
                <a:gd name="connsiteY684" fmla="*/ 753022 h 2550693"/>
                <a:gd name="connsiteX685" fmla="*/ 805262 w 2546376"/>
                <a:gd name="connsiteY685" fmla="*/ 809597 h 2550693"/>
                <a:gd name="connsiteX686" fmla="*/ 748684 w 2546376"/>
                <a:gd name="connsiteY686" fmla="*/ 753019 h 2550693"/>
                <a:gd name="connsiteX687" fmla="*/ 765253 w 2546376"/>
                <a:gd name="connsiteY687" fmla="*/ 713015 h 2550693"/>
                <a:gd name="connsiteX688" fmla="*/ 578085 w 2546376"/>
                <a:gd name="connsiteY688" fmla="*/ 887123 h 2550693"/>
                <a:gd name="connsiteX689" fmla="*/ 618091 w 2546376"/>
                <a:gd name="connsiteY689" fmla="*/ 870552 h 2550693"/>
                <a:gd name="connsiteX690" fmla="*/ 674669 w 2546376"/>
                <a:gd name="connsiteY690" fmla="*/ 927130 h 2550693"/>
                <a:gd name="connsiteX691" fmla="*/ 618091 w 2546376"/>
                <a:gd name="connsiteY691" fmla="*/ 983708 h 2550693"/>
                <a:gd name="connsiteX692" fmla="*/ 561513 w 2546376"/>
                <a:gd name="connsiteY692" fmla="*/ 927130 h 2550693"/>
                <a:gd name="connsiteX693" fmla="*/ 578085 w 2546376"/>
                <a:gd name="connsiteY693" fmla="*/ 887123 h 2550693"/>
                <a:gd name="connsiteX694" fmla="*/ 1326764 w 2546376"/>
                <a:gd name="connsiteY694" fmla="*/ 16572 h 2550693"/>
                <a:gd name="connsiteX695" fmla="*/ 1366770 w 2546376"/>
                <a:gd name="connsiteY695" fmla="*/ 0 h 2550693"/>
                <a:gd name="connsiteX696" fmla="*/ 1423348 w 2546376"/>
                <a:gd name="connsiteY696" fmla="*/ 56578 h 2550693"/>
                <a:gd name="connsiteX697" fmla="*/ 1366770 w 2546376"/>
                <a:gd name="connsiteY697" fmla="*/ 113156 h 2550693"/>
                <a:gd name="connsiteX698" fmla="*/ 1310192 w 2546376"/>
                <a:gd name="connsiteY698" fmla="*/ 56578 h 2550693"/>
                <a:gd name="connsiteX699" fmla="*/ 1326764 w 2546376"/>
                <a:gd name="connsiteY699" fmla="*/ 16572 h 2550693"/>
                <a:gd name="connsiteX700" fmla="*/ 1139593 w 2546376"/>
                <a:gd name="connsiteY700" fmla="*/ 190683 h 2550693"/>
                <a:gd name="connsiteX701" fmla="*/ 1179600 w 2546376"/>
                <a:gd name="connsiteY701" fmla="*/ 174112 h 2550693"/>
                <a:gd name="connsiteX702" fmla="*/ 1236178 w 2546376"/>
                <a:gd name="connsiteY702" fmla="*/ 230690 h 2550693"/>
                <a:gd name="connsiteX703" fmla="*/ 1179600 w 2546376"/>
                <a:gd name="connsiteY703" fmla="*/ 287268 h 2550693"/>
                <a:gd name="connsiteX704" fmla="*/ 1123022 w 2546376"/>
                <a:gd name="connsiteY704" fmla="*/ 230690 h 2550693"/>
                <a:gd name="connsiteX705" fmla="*/ 1139593 w 2546376"/>
                <a:gd name="connsiteY705" fmla="*/ 190683 h 2550693"/>
                <a:gd name="connsiteX706" fmla="*/ 952423 w 2546376"/>
                <a:gd name="connsiteY706" fmla="*/ 364793 h 2550693"/>
                <a:gd name="connsiteX707" fmla="*/ 992429 w 2546376"/>
                <a:gd name="connsiteY707" fmla="*/ 348222 h 2550693"/>
                <a:gd name="connsiteX708" fmla="*/ 1049007 w 2546376"/>
                <a:gd name="connsiteY708" fmla="*/ 404800 h 2550693"/>
                <a:gd name="connsiteX709" fmla="*/ 992429 w 2546376"/>
                <a:gd name="connsiteY709" fmla="*/ 461378 h 2550693"/>
                <a:gd name="connsiteX710" fmla="*/ 935851 w 2546376"/>
                <a:gd name="connsiteY710" fmla="*/ 404800 h 2550693"/>
                <a:gd name="connsiteX711" fmla="*/ 952423 w 2546376"/>
                <a:gd name="connsiteY711" fmla="*/ 364793 h 2550693"/>
                <a:gd name="connsiteX712" fmla="*/ 765253 w 2546376"/>
                <a:gd name="connsiteY712" fmla="*/ 538904 h 2550693"/>
                <a:gd name="connsiteX713" fmla="*/ 805259 w 2546376"/>
                <a:gd name="connsiteY713" fmla="*/ 522333 h 2550693"/>
                <a:gd name="connsiteX714" fmla="*/ 861837 w 2546376"/>
                <a:gd name="connsiteY714" fmla="*/ 578911 h 2550693"/>
                <a:gd name="connsiteX715" fmla="*/ 805259 w 2546376"/>
                <a:gd name="connsiteY715" fmla="*/ 635489 h 2550693"/>
                <a:gd name="connsiteX716" fmla="*/ 748681 w 2546376"/>
                <a:gd name="connsiteY716" fmla="*/ 578911 h 2550693"/>
                <a:gd name="connsiteX717" fmla="*/ 765253 w 2546376"/>
                <a:gd name="connsiteY717" fmla="*/ 538904 h 2550693"/>
                <a:gd name="connsiteX718" fmla="*/ 578084 w 2546376"/>
                <a:gd name="connsiteY718" fmla="*/ 713013 h 2550693"/>
                <a:gd name="connsiteX719" fmla="*/ 618091 w 2546376"/>
                <a:gd name="connsiteY719" fmla="*/ 696441 h 2550693"/>
                <a:gd name="connsiteX720" fmla="*/ 674669 w 2546376"/>
                <a:gd name="connsiteY720" fmla="*/ 753019 h 2550693"/>
                <a:gd name="connsiteX721" fmla="*/ 618091 w 2546376"/>
                <a:gd name="connsiteY721" fmla="*/ 809597 h 2550693"/>
                <a:gd name="connsiteX722" fmla="*/ 561513 w 2546376"/>
                <a:gd name="connsiteY722" fmla="*/ 753019 h 2550693"/>
                <a:gd name="connsiteX723" fmla="*/ 578084 w 2546376"/>
                <a:gd name="connsiteY723" fmla="*/ 713013 h 2550693"/>
                <a:gd name="connsiteX724" fmla="*/ 415158 w 2546376"/>
                <a:gd name="connsiteY724" fmla="*/ 873734 h 2550693"/>
                <a:gd name="connsiteX725" fmla="*/ 430921 w 2546376"/>
                <a:gd name="connsiteY725" fmla="*/ 870551 h 2550693"/>
                <a:gd name="connsiteX726" fmla="*/ 487500 w 2546376"/>
                <a:gd name="connsiteY726" fmla="*/ 927130 h 2550693"/>
                <a:gd name="connsiteX727" fmla="*/ 484317 w 2546376"/>
                <a:gd name="connsiteY727" fmla="*/ 942893 h 2550693"/>
                <a:gd name="connsiteX728" fmla="*/ 1139593 w 2546376"/>
                <a:gd name="connsiteY728" fmla="*/ 16572 h 2550693"/>
                <a:gd name="connsiteX729" fmla="*/ 1179599 w 2546376"/>
                <a:gd name="connsiteY729" fmla="*/ 1 h 2550693"/>
                <a:gd name="connsiteX730" fmla="*/ 1236178 w 2546376"/>
                <a:gd name="connsiteY730" fmla="*/ 56579 h 2550693"/>
                <a:gd name="connsiteX731" fmla="*/ 1179600 w 2546376"/>
                <a:gd name="connsiteY731" fmla="*/ 113157 h 2550693"/>
                <a:gd name="connsiteX732" fmla="*/ 1123022 w 2546376"/>
                <a:gd name="connsiteY732" fmla="*/ 56579 h 2550693"/>
                <a:gd name="connsiteX733" fmla="*/ 1139593 w 2546376"/>
                <a:gd name="connsiteY733" fmla="*/ 16572 h 2550693"/>
                <a:gd name="connsiteX734" fmla="*/ 952423 w 2546376"/>
                <a:gd name="connsiteY734" fmla="*/ 190682 h 2550693"/>
                <a:gd name="connsiteX735" fmla="*/ 992429 w 2546376"/>
                <a:gd name="connsiteY735" fmla="*/ 174111 h 2550693"/>
                <a:gd name="connsiteX736" fmla="*/ 1049007 w 2546376"/>
                <a:gd name="connsiteY736" fmla="*/ 230689 h 2550693"/>
                <a:gd name="connsiteX737" fmla="*/ 992429 w 2546376"/>
                <a:gd name="connsiteY737" fmla="*/ 287267 h 2550693"/>
                <a:gd name="connsiteX738" fmla="*/ 935851 w 2546376"/>
                <a:gd name="connsiteY738" fmla="*/ 230689 h 2550693"/>
                <a:gd name="connsiteX739" fmla="*/ 952423 w 2546376"/>
                <a:gd name="connsiteY739" fmla="*/ 190682 h 2550693"/>
                <a:gd name="connsiteX740" fmla="*/ 765253 w 2546376"/>
                <a:gd name="connsiteY740" fmla="*/ 364793 h 2550693"/>
                <a:gd name="connsiteX741" fmla="*/ 805259 w 2546376"/>
                <a:gd name="connsiteY741" fmla="*/ 348222 h 2550693"/>
                <a:gd name="connsiteX742" fmla="*/ 861837 w 2546376"/>
                <a:gd name="connsiteY742" fmla="*/ 404800 h 2550693"/>
                <a:gd name="connsiteX743" fmla="*/ 805259 w 2546376"/>
                <a:gd name="connsiteY743" fmla="*/ 461378 h 2550693"/>
                <a:gd name="connsiteX744" fmla="*/ 748681 w 2546376"/>
                <a:gd name="connsiteY744" fmla="*/ 404800 h 2550693"/>
                <a:gd name="connsiteX745" fmla="*/ 765253 w 2546376"/>
                <a:gd name="connsiteY745" fmla="*/ 364793 h 2550693"/>
                <a:gd name="connsiteX746" fmla="*/ 578082 w 2546376"/>
                <a:gd name="connsiteY746" fmla="*/ 538904 h 2550693"/>
                <a:gd name="connsiteX747" fmla="*/ 618088 w 2546376"/>
                <a:gd name="connsiteY747" fmla="*/ 522333 h 2550693"/>
                <a:gd name="connsiteX748" fmla="*/ 674666 w 2546376"/>
                <a:gd name="connsiteY748" fmla="*/ 578911 h 2550693"/>
                <a:gd name="connsiteX749" fmla="*/ 618090 w 2546376"/>
                <a:gd name="connsiteY749" fmla="*/ 635487 h 2550693"/>
                <a:gd name="connsiteX750" fmla="*/ 561512 w 2546376"/>
                <a:gd name="connsiteY750" fmla="*/ 578909 h 2550693"/>
                <a:gd name="connsiteX751" fmla="*/ 578082 w 2546376"/>
                <a:gd name="connsiteY751" fmla="*/ 538904 h 2550693"/>
                <a:gd name="connsiteX752" fmla="*/ 390914 w 2546376"/>
                <a:gd name="connsiteY752" fmla="*/ 713012 h 2550693"/>
                <a:gd name="connsiteX753" fmla="*/ 430921 w 2546376"/>
                <a:gd name="connsiteY753" fmla="*/ 696441 h 2550693"/>
                <a:gd name="connsiteX754" fmla="*/ 487499 w 2546376"/>
                <a:gd name="connsiteY754" fmla="*/ 753019 h 2550693"/>
                <a:gd name="connsiteX755" fmla="*/ 430921 w 2546376"/>
                <a:gd name="connsiteY755" fmla="*/ 809597 h 2550693"/>
                <a:gd name="connsiteX756" fmla="*/ 374343 w 2546376"/>
                <a:gd name="connsiteY756" fmla="*/ 753019 h 2550693"/>
                <a:gd name="connsiteX757" fmla="*/ 390914 w 2546376"/>
                <a:gd name="connsiteY757" fmla="*/ 713012 h 2550693"/>
                <a:gd name="connsiteX758" fmla="*/ 952422 w 2546376"/>
                <a:gd name="connsiteY758" fmla="*/ 16571 h 2550693"/>
                <a:gd name="connsiteX759" fmla="*/ 992429 w 2546376"/>
                <a:gd name="connsiteY759" fmla="*/ 0 h 2550693"/>
                <a:gd name="connsiteX760" fmla="*/ 1049007 w 2546376"/>
                <a:gd name="connsiteY760" fmla="*/ 56578 h 2550693"/>
                <a:gd name="connsiteX761" fmla="*/ 992429 w 2546376"/>
                <a:gd name="connsiteY761" fmla="*/ 113156 h 2550693"/>
                <a:gd name="connsiteX762" fmla="*/ 935851 w 2546376"/>
                <a:gd name="connsiteY762" fmla="*/ 56578 h 2550693"/>
                <a:gd name="connsiteX763" fmla="*/ 952422 w 2546376"/>
                <a:gd name="connsiteY763" fmla="*/ 16571 h 2550693"/>
                <a:gd name="connsiteX764" fmla="*/ 765253 w 2546376"/>
                <a:gd name="connsiteY764" fmla="*/ 190682 h 2550693"/>
                <a:gd name="connsiteX765" fmla="*/ 805259 w 2546376"/>
                <a:gd name="connsiteY765" fmla="*/ 174111 h 2550693"/>
                <a:gd name="connsiteX766" fmla="*/ 861837 w 2546376"/>
                <a:gd name="connsiteY766" fmla="*/ 230689 h 2550693"/>
                <a:gd name="connsiteX767" fmla="*/ 805259 w 2546376"/>
                <a:gd name="connsiteY767" fmla="*/ 287267 h 2550693"/>
                <a:gd name="connsiteX768" fmla="*/ 748681 w 2546376"/>
                <a:gd name="connsiteY768" fmla="*/ 230689 h 2550693"/>
                <a:gd name="connsiteX769" fmla="*/ 765253 w 2546376"/>
                <a:gd name="connsiteY769" fmla="*/ 190682 h 2550693"/>
                <a:gd name="connsiteX770" fmla="*/ 578082 w 2546376"/>
                <a:gd name="connsiteY770" fmla="*/ 364793 h 2550693"/>
                <a:gd name="connsiteX771" fmla="*/ 618088 w 2546376"/>
                <a:gd name="connsiteY771" fmla="*/ 348222 h 2550693"/>
                <a:gd name="connsiteX772" fmla="*/ 674666 w 2546376"/>
                <a:gd name="connsiteY772" fmla="*/ 404800 h 2550693"/>
                <a:gd name="connsiteX773" fmla="*/ 618088 w 2546376"/>
                <a:gd name="connsiteY773" fmla="*/ 461378 h 2550693"/>
                <a:gd name="connsiteX774" fmla="*/ 561510 w 2546376"/>
                <a:gd name="connsiteY774" fmla="*/ 404800 h 2550693"/>
                <a:gd name="connsiteX775" fmla="*/ 578082 w 2546376"/>
                <a:gd name="connsiteY775" fmla="*/ 364793 h 2550693"/>
                <a:gd name="connsiteX776" fmla="*/ 238854 w 2546376"/>
                <a:gd name="connsiteY776" fmla="*/ 697429 h 2550693"/>
                <a:gd name="connsiteX777" fmla="*/ 243750 w 2546376"/>
                <a:gd name="connsiteY777" fmla="*/ 696441 h 2550693"/>
                <a:gd name="connsiteX778" fmla="*/ 300328 w 2546376"/>
                <a:gd name="connsiteY778" fmla="*/ 753019 h 2550693"/>
                <a:gd name="connsiteX779" fmla="*/ 299340 w 2546376"/>
                <a:gd name="connsiteY779" fmla="*/ 757915 h 2550693"/>
                <a:gd name="connsiteX780" fmla="*/ 390914 w 2546376"/>
                <a:gd name="connsiteY780" fmla="*/ 538902 h 2550693"/>
                <a:gd name="connsiteX781" fmla="*/ 430920 w 2546376"/>
                <a:gd name="connsiteY781" fmla="*/ 522331 h 2550693"/>
                <a:gd name="connsiteX782" fmla="*/ 487499 w 2546376"/>
                <a:gd name="connsiteY782" fmla="*/ 578909 h 2550693"/>
                <a:gd name="connsiteX783" fmla="*/ 430920 w 2546376"/>
                <a:gd name="connsiteY783" fmla="*/ 635487 h 2550693"/>
                <a:gd name="connsiteX784" fmla="*/ 374342 w 2546376"/>
                <a:gd name="connsiteY784" fmla="*/ 578909 h 2550693"/>
                <a:gd name="connsiteX785" fmla="*/ 390914 w 2546376"/>
                <a:gd name="connsiteY785" fmla="*/ 538902 h 2550693"/>
                <a:gd name="connsiteX786" fmla="*/ 765253 w 2546376"/>
                <a:gd name="connsiteY786" fmla="*/ 16571 h 2550693"/>
                <a:gd name="connsiteX787" fmla="*/ 805259 w 2546376"/>
                <a:gd name="connsiteY787" fmla="*/ 0 h 2550693"/>
                <a:gd name="connsiteX788" fmla="*/ 861837 w 2546376"/>
                <a:gd name="connsiteY788" fmla="*/ 56578 h 2550693"/>
                <a:gd name="connsiteX789" fmla="*/ 805259 w 2546376"/>
                <a:gd name="connsiteY789" fmla="*/ 113156 h 2550693"/>
                <a:gd name="connsiteX790" fmla="*/ 748681 w 2546376"/>
                <a:gd name="connsiteY790" fmla="*/ 56578 h 2550693"/>
                <a:gd name="connsiteX791" fmla="*/ 765253 w 2546376"/>
                <a:gd name="connsiteY791" fmla="*/ 16571 h 2550693"/>
                <a:gd name="connsiteX792" fmla="*/ 578082 w 2546376"/>
                <a:gd name="connsiteY792" fmla="*/ 190682 h 2550693"/>
                <a:gd name="connsiteX793" fmla="*/ 618088 w 2546376"/>
                <a:gd name="connsiteY793" fmla="*/ 174111 h 2550693"/>
                <a:gd name="connsiteX794" fmla="*/ 674666 w 2546376"/>
                <a:gd name="connsiteY794" fmla="*/ 230689 h 2550693"/>
                <a:gd name="connsiteX795" fmla="*/ 618088 w 2546376"/>
                <a:gd name="connsiteY795" fmla="*/ 287267 h 2550693"/>
                <a:gd name="connsiteX796" fmla="*/ 561510 w 2546376"/>
                <a:gd name="connsiteY796" fmla="*/ 230689 h 2550693"/>
                <a:gd name="connsiteX797" fmla="*/ 578082 w 2546376"/>
                <a:gd name="connsiteY797" fmla="*/ 190682 h 2550693"/>
                <a:gd name="connsiteX798" fmla="*/ 390912 w 2546376"/>
                <a:gd name="connsiteY798" fmla="*/ 364793 h 2550693"/>
                <a:gd name="connsiteX799" fmla="*/ 430918 w 2546376"/>
                <a:gd name="connsiteY799" fmla="*/ 348222 h 2550693"/>
                <a:gd name="connsiteX800" fmla="*/ 487497 w 2546376"/>
                <a:gd name="connsiteY800" fmla="*/ 404800 h 2550693"/>
                <a:gd name="connsiteX801" fmla="*/ 430920 w 2546376"/>
                <a:gd name="connsiteY801" fmla="*/ 461376 h 2550693"/>
                <a:gd name="connsiteX802" fmla="*/ 374342 w 2546376"/>
                <a:gd name="connsiteY802" fmla="*/ 404798 h 2550693"/>
                <a:gd name="connsiteX803" fmla="*/ 390912 w 2546376"/>
                <a:gd name="connsiteY803" fmla="*/ 364793 h 2550693"/>
                <a:gd name="connsiteX804" fmla="*/ 203743 w 2546376"/>
                <a:gd name="connsiteY804" fmla="*/ 538902 h 2550693"/>
                <a:gd name="connsiteX805" fmla="*/ 243749 w 2546376"/>
                <a:gd name="connsiteY805" fmla="*/ 522331 h 2550693"/>
                <a:gd name="connsiteX806" fmla="*/ 300327 w 2546376"/>
                <a:gd name="connsiteY806" fmla="*/ 578909 h 2550693"/>
                <a:gd name="connsiteX807" fmla="*/ 243749 w 2546376"/>
                <a:gd name="connsiteY807" fmla="*/ 635487 h 2550693"/>
                <a:gd name="connsiteX808" fmla="*/ 187171 w 2546376"/>
                <a:gd name="connsiteY808" fmla="*/ 578909 h 2550693"/>
                <a:gd name="connsiteX809" fmla="*/ 203743 w 2546376"/>
                <a:gd name="connsiteY809" fmla="*/ 538902 h 2550693"/>
                <a:gd name="connsiteX810" fmla="*/ 578082 w 2546376"/>
                <a:gd name="connsiteY810" fmla="*/ 16571 h 2550693"/>
                <a:gd name="connsiteX811" fmla="*/ 618088 w 2546376"/>
                <a:gd name="connsiteY811" fmla="*/ 0 h 2550693"/>
                <a:gd name="connsiteX812" fmla="*/ 674666 w 2546376"/>
                <a:gd name="connsiteY812" fmla="*/ 56578 h 2550693"/>
                <a:gd name="connsiteX813" fmla="*/ 618088 w 2546376"/>
                <a:gd name="connsiteY813" fmla="*/ 113156 h 2550693"/>
                <a:gd name="connsiteX814" fmla="*/ 561510 w 2546376"/>
                <a:gd name="connsiteY814" fmla="*/ 56578 h 2550693"/>
                <a:gd name="connsiteX815" fmla="*/ 578082 w 2546376"/>
                <a:gd name="connsiteY815" fmla="*/ 16571 h 2550693"/>
                <a:gd name="connsiteX816" fmla="*/ 65570 w 2546376"/>
                <a:gd name="connsiteY816" fmla="*/ 524146 h 2550693"/>
                <a:gd name="connsiteX817" fmla="*/ 78603 w 2546376"/>
                <a:gd name="connsiteY817" fmla="*/ 526777 h 2550693"/>
                <a:gd name="connsiteX818" fmla="*/ 108712 w 2546376"/>
                <a:gd name="connsiteY818" fmla="*/ 556886 h 2550693"/>
                <a:gd name="connsiteX819" fmla="*/ 111343 w 2546376"/>
                <a:gd name="connsiteY819" fmla="*/ 569919 h 2550693"/>
                <a:gd name="connsiteX820" fmla="*/ 390912 w 2546376"/>
                <a:gd name="connsiteY820" fmla="*/ 190682 h 2550693"/>
                <a:gd name="connsiteX821" fmla="*/ 430918 w 2546376"/>
                <a:gd name="connsiteY821" fmla="*/ 174111 h 2550693"/>
                <a:gd name="connsiteX822" fmla="*/ 487497 w 2546376"/>
                <a:gd name="connsiteY822" fmla="*/ 230689 h 2550693"/>
                <a:gd name="connsiteX823" fmla="*/ 430919 w 2546376"/>
                <a:gd name="connsiteY823" fmla="*/ 287267 h 2550693"/>
                <a:gd name="connsiteX824" fmla="*/ 374340 w 2546376"/>
                <a:gd name="connsiteY824" fmla="*/ 230689 h 2550693"/>
                <a:gd name="connsiteX825" fmla="*/ 390912 w 2546376"/>
                <a:gd name="connsiteY825" fmla="*/ 190682 h 2550693"/>
                <a:gd name="connsiteX826" fmla="*/ 203742 w 2546376"/>
                <a:gd name="connsiteY826" fmla="*/ 364792 h 2550693"/>
                <a:gd name="connsiteX827" fmla="*/ 243749 w 2546376"/>
                <a:gd name="connsiteY827" fmla="*/ 348220 h 2550693"/>
                <a:gd name="connsiteX828" fmla="*/ 300327 w 2546376"/>
                <a:gd name="connsiteY828" fmla="*/ 404798 h 2550693"/>
                <a:gd name="connsiteX829" fmla="*/ 243749 w 2546376"/>
                <a:gd name="connsiteY829" fmla="*/ 461376 h 2550693"/>
                <a:gd name="connsiteX830" fmla="*/ 187171 w 2546376"/>
                <a:gd name="connsiteY830" fmla="*/ 404798 h 2550693"/>
                <a:gd name="connsiteX831" fmla="*/ 203742 w 2546376"/>
                <a:gd name="connsiteY831" fmla="*/ 364792 h 2550693"/>
                <a:gd name="connsiteX832" fmla="*/ 390912 w 2546376"/>
                <a:gd name="connsiteY832" fmla="*/ 16571 h 2550693"/>
                <a:gd name="connsiteX833" fmla="*/ 430918 w 2546376"/>
                <a:gd name="connsiteY833" fmla="*/ 0 h 2550693"/>
                <a:gd name="connsiteX834" fmla="*/ 487497 w 2546376"/>
                <a:gd name="connsiteY834" fmla="*/ 56578 h 2550693"/>
                <a:gd name="connsiteX835" fmla="*/ 430919 w 2546376"/>
                <a:gd name="connsiteY835" fmla="*/ 113156 h 2550693"/>
                <a:gd name="connsiteX836" fmla="*/ 374340 w 2546376"/>
                <a:gd name="connsiteY836" fmla="*/ 56578 h 2550693"/>
                <a:gd name="connsiteX837" fmla="*/ 390912 w 2546376"/>
                <a:gd name="connsiteY837" fmla="*/ 16571 h 2550693"/>
                <a:gd name="connsiteX838" fmla="*/ 203741 w 2546376"/>
                <a:gd name="connsiteY838" fmla="*/ 190682 h 2550693"/>
                <a:gd name="connsiteX839" fmla="*/ 243747 w 2546376"/>
                <a:gd name="connsiteY839" fmla="*/ 174111 h 2550693"/>
                <a:gd name="connsiteX840" fmla="*/ 300325 w 2546376"/>
                <a:gd name="connsiteY840" fmla="*/ 230689 h 2550693"/>
                <a:gd name="connsiteX841" fmla="*/ 243748 w 2546376"/>
                <a:gd name="connsiteY841" fmla="*/ 287266 h 2550693"/>
                <a:gd name="connsiteX842" fmla="*/ 187170 w 2546376"/>
                <a:gd name="connsiteY842" fmla="*/ 230688 h 2550693"/>
                <a:gd name="connsiteX843" fmla="*/ 203741 w 2546376"/>
                <a:gd name="connsiteY843" fmla="*/ 190682 h 2550693"/>
                <a:gd name="connsiteX844" fmla="*/ 16572 w 2546376"/>
                <a:gd name="connsiteY844" fmla="*/ 364792 h 2550693"/>
                <a:gd name="connsiteX845" fmla="*/ 56579 w 2546376"/>
                <a:gd name="connsiteY845" fmla="*/ 348220 h 2550693"/>
                <a:gd name="connsiteX846" fmla="*/ 113157 w 2546376"/>
                <a:gd name="connsiteY846" fmla="*/ 404798 h 2550693"/>
                <a:gd name="connsiteX847" fmla="*/ 56579 w 2546376"/>
                <a:gd name="connsiteY847" fmla="*/ 461376 h 2550693"/>
                <a:gd name="connsiteX848" fmla="*/ 1 w 2546376"/>
                <a:gd name="connsiteY848" fmla="*/ 404798 h 2550693"/>
                <a:gd name="connsiteX849" fmla="*/ 16572 w 2546376"/>
                <a:gd name="connsiteY849" fmla="*/ 364792 h 2550693"/>
                <a:gd name="connsiteX850" fmla="*/ 203741 w 2546376"/>
                <a:gd name="connsiteY850" fmla="*/ 16571 h 2550693"/>
                <a:gd name="connsiteX851" fmla="*/ 243747 w 2546376"/>
                <a:gd name="connsiteY851" fmla="*/ 0 h 2550693"/>
                <a:gd name="connsiteX852" fmla="*/ 300325 w 2546376"/>
                <a:gd name="connsiteY852" fmla="*/ 56578 h 2550693"/>
                <a:gd name="connsiteX853" fmla="*/ 243747 w 2546376"/>
                <a:gd name="connsiteY853" fmla="*/ 113156 h 2550693"/>
                <a:gd name="connsiteX854" fmla="*/ 187169 w 2546376"/>
                <a:gd name="connsiteY854" fmla="*/ 56578 h 2550693"/>
                <a:gd name="connsiteX855" fmla="*/ 203741 w 2546376"/>
                <a:gd name="connsiteY855" fmla="*/ 16571 h 2550693"/>
                <a:gd name="connsiteX856" fmla="*/ 16572 w 2546376"/>
                <a:gd name="connsiteY856" fmla="*/ 190681 h 2550693"/>
                <a:gd name="connsiteX857" fmla="*/ 56579 w 2546376"/>
                <a:gd name="connsiteY857" fmla="*/ 174110 h 2550693"/>
                <a:gd name="connsiteX858" fmla="*/ 113157 w 2546376"/>
                <a:gd name="connsiteY858" fmla="*/ 230688 h 2550693"/>
                <a:gd name="connsiteX859" fmla="*/ 56579 w 2546376"/>
                <a:gd name="connsiteY859" fmla="*/ 287266 h 2550693"/>
                <a:gd name="connsiteX860" fmla="*/ 1 w 2546376"/>
                <a:gd name="connsiteY860" fmla="*/ 230688 h 2550693"/>
                <a:gd name="connsiteX861" fmla="*/ 16572 w 2546376"/>
                <a:gd name="connsiteY861" fmla="*/ 190681 h 2550693"/>
                <a:gd name="connsiteX862" fmla="*/ 16571 w 2546376"/>
                <a:gd name="connsiteY862" fmla="*/ 16571 h 2550693"/>
                <a:gd name="connsiteX863" fmla="*/ 56577 w 2546376"/>
                <a:gd name="connsiteY863" fmla="*/ 0 h 2550693"/>
                <a:gd name="connsiteX864" fmla="*/ 113156 w 2546376"/>
                <a:gd name="connsiteY864" fmla="*/ 56578 h 2550693"/>
                <a:gd name="connsiteX865" fmla="*/ 56578 w 2546376"/>
                <a:gd name="connsiteY865" fmla="*/ 113156 h 2550693"/>
                <a:gd name="connsiteX866" fmla="*/ 0 w 2546376"/>
                <a:gd name="connsiteY866" fmla="*/ 56577 h 2550693"/>
                <a:gd name="connsiteX867" fmla="*/ 16571 w 2546376"/>
                <a:gd name="connsiteY867" fmla="*/ 16571 h 255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Lst>
              <a:rect l="l" t="t" r="r" b="b"/>
              <a:pathLst>
                <a:path w="2546376" h="2550693">
                  <a:moveTo>
                    <a:pt x="2449798" y="2454108"/>
                  </a:moveTo>
                  <a:cubicBezTo>
                    <a:pt x="2460029" y="2443877"/>
                    <a:pt x="2474173" y="2437544"/>
                    <a:pt x="2489797" y="2437544"/>
                  </a:cubicBezTo>
                  <a:cubicBezTo>
                    <a:pt x="2521044" y="2437544"/>
                    <a:pt x="2546375" y="2462875"/>
                    <a:pt x="2546375" y="2494122"/>
                  </a:cubicBezTo>
                  <a:cubicBezTo>
                    <a:pt x="2546375" y="2525369"/>
                    <a:pt x="2521051" y="2550693"/>
                    <a:pt x="2489804" y="2550693"/>
                  </a:cubicBezTo>
                  <a:cubicBezTo>
                    <a:pt x="2458557" y="2550693"/>
                    <a:pt x="2433226" y="2525362"/>
                    <a:pt x="2433226" y="2494115"/>
                  </a:cubicBezTo>
                  <a:cubicBezTo>
                    <a:pt x="2433226" y="2478491"/>
                    <a:pt x="2439559" y="2464347"/>
                    <a:pt x="2449798" y="2454108"/>
                  </a:cubicBezTo>
                  <a:close/>
                  <a:moveTo>
                    <a:pt x="2449791" y="2280012"/>
                  </a:moveTo>
                  <a:cubicBezTo>
                    <a:pt x="2460030" y="2269774"/>
                    <a:pt x="2474174" y="2263441"/>
                    <a:pt x="2489798" y="2263441"/>
                  </a:cubicBezTo>
                  <a:cubicBezTo>
                    <a:pt x="2521045" y="2263441"/>
                    <a:pt x="2546376" y="2288772"/>
                    <a:pt x="2546376" y="2320019"/>
                  </a:cubicBezTo>
                  <a:cubicBezTo>
                    <a:pt x="2546376" y="2351266"/>
                    <a:pt x="2521045" y="2376597"/>
                    <a:pt x="2489798" y="2376597"/>
                  </a:cubicBezTo>
                  <a:cubicBezTo>
                    <a:pt x="2458551" y="2376597"/>
                    <a:pt x="2433220" y="2351266"/>
                    <a:pt x="2433220" y="2320019"/>
                  </a:cubicBezTo>
                  <a:cubicBezTo>
                    <a:pt x="2433220" y="2304396"/>
                    <a:pt x="2439552" y="2290251"/>
                    <a:pt x="2449791" y="2280012"/>
                  </a:cubicBezTo>
                  <a:close/>
                  <a:moveTo>
                    <a:pt x="2262622" y="2454108"/>
                  </a:moveTo>
                  <a:cubicBezTo>
                    <a:pt x="2272861" y="2443869"/>
                    <a:pt x="2287005" y="2437537"/>
                    <a:pt x="2302629" y="2437537"/>
                  </a:cubicBezTo>
                  <a:cubicBezTo>
                    <a:pt x="2333876" y="2437537"/>
                    <a:pt x="2359207" y="2462868"/>
                    <a:pt x="2359207" y="2494115"/>
                  </a:cubicBezTo>
                  <a:cubicBezTo>
                    <a:pt x="2359207" y="2525362"/>
                    <a:pt x="2333876" y="2550693"/>
                    <a:pt x="2302629" y="2550693"/>
                  </a:cubicBezTo>
                  <a:cubicBezTo>
                    <a:pt x="2271382" y="2550693"/>
                    <a:pt x="2246051" y="2525362"/>
                    <a:pt x="2246051" y="2494115"/>
                  </a:cubicBezTo>
                  <a:cubicBezTo>
                    <a:pt x="2246051" y="2478491"/>
                    <a:pt x="2252384" y="2464347"/>
                    <a:pt x="2262622" y="2454108"/>
                  </a:cubicBezTo>
                  <a:close/>
                  <a:moveTo>
                    <a:pt x="2449791" y="2105902"/>
                  </a:moveTo>
                  <a:cubicBezTo>
                    <a:pt x="2460030" y="2095663"/>
                    <a:pt x="2474174" y="2089330"/>
                    <a:pt x="2489798" y="2089330"/>
                  </a:cubicBezTo>
                  <a:cubicBezTo>
                    <a:pt x="2521045" y="2089330"/>
                    <a:pt x="2546376" y="2114661"/>
                    <a:pt x="2546376" y="2145908"/>
                  </a:cubicBezTo>
                  <a:cubicBezTo>
                    <a:pt x="2546376" y="2177155"/>
                    <a:pt x="2521045" y="2202486"/>
                    <a:pt x="2489798" y="2202486"/>
                  </a:cubicBezTo>
                  <a:cubicBezTo>
                    <a:pt x="2458551" y="2202486"/>
                    <a:pt x="2433220" y="2177155"/>
                    <a:pt x="2433220" y="2145908"/>
                  </a:cubicBezTo>
                  <a:cubicBezTo>
                    <a:pt x="2433220" y="2130285"/>
                    <a:pt x="2439553" y="2116140"/>
                    <a:pt x="2449791" y="2105902"/>
                  </a:cubicBezTo>
                  <a:close/>
                  <a:moveTo>
                    <a:pt x="2262623" y="2280006"/>
                  </a:moveTo>
                  <a:cubicBezTo>
                    <a:pt x="2272854" y="2269774"/>
                    <a:pt x="2286999" y="2263441"/>
                    <a:pt x="2302622" y="2263441"/>
                  </a:cubicBezTo>
                  <a:cubicBezTo>
                    <a:pt x="2333869" y="2263441"/>
                    <a:pt x="2359200" y="2288772"/>
                    <a:pt x="2359200" y="2320019"/>
                  </a:cubicBezTo>
                  <a:cubicBezTo>
                    <a:pt x="2359200" y="2351266"/>
                    <a:pt x="2333876" y="2376590"/>
                    <a:pt x="2302629" y="2376590"/>
                  </a:cubicBezTo>
                  <a:cubicBezTo>
                    <a:pt x="2271382" y="2376590"/>
                    <a:pt x="2246051" y="2351259"/>
                    <a:pt x="2246051" y="2320012"/>
                  </a:cubicBezTo>
                  <a:cubicBezTo>
                    <a:pt x="2246051" y="2304389"/>
                    <a:pt x="2252384" y="2290244"/>
                    <a:pt x="2262623" y="2280006"/>
                  </a:cubicBezTo>
                  <a:close/>
                  <a:moveTo>
                    <a:pt x="2075453" y="2454108"/>
                  </a:moveTo>
                  <a:cubicBezTo>
                    <a:pt x="2085691" y="2443870"/>
                    <a:pt x="2099836" y="2437537"/>
                    <a:pt x="2115459" y="2437537"/>
                  </a:cubicBezTo>
                  <a:cubicBezTo>
                    <a:pt x="2146706" y="2437537"/>
                    <a:pt x="2172037" y="2462868"/>
                    <a:pt x="2172037" y="2494115"/>
                  </a:cubicBezTo>
                  <a:cubicBezTo>
                    <a:pt x="2172037" y="2525362"/>
                    <a:pt x="2146706" y="2550693"/>
                    <a:pt x="2115459" y="2550693"/>
                  </a:cubicBezTo>
                  <a:cubicBezTo>
                    <a:pt x="2107647" y="2550693"/>
                    <a:pt x="2100205" y="2549110"/>
                    <a:pt x="2093436" y="2546247"/>
                  </a:cubicBezTo>
                  <a:lnTo>
                    <a:pt x="2075739" y="2534315"/>
                  </a:lnTo>
                  <a:lnTo>
                    <a:pt x="2075259" y="2533835"/>
                  </a:lnTo>
                  <a:lnTo>
                    <a:pt x="2063327" y="2516138"/>
                  </a:lnTo>
                  <a:cubicBezTo>
                    <a:pt x="2060464" y="2509369"/>
                    <a:pt x="2058881" y="2501927"/>
                    <a:pt x="2058881" y="2494115"/>
                  </a:cubicBezTo>
                  <a:cubicBezTo>
                    <a:pt x="2058881" y="2478491"/>
                    <a:pt x="2065214" y="2464347"/>
                    <a:pt x="2075453" y="2454108"/>
                  </a:cubicBezTo>
                  <a:close/>
                  <a:moveTo>
                    <a:pt x="2449791" y="1931791"/>
                  </a:moveTo>
                  <a:cubicBezTo>
                    <a:pt x="2460030" y="1921552"/>
                    <a:pt x="2474174" y="1915219"/>
                    <a:pt x="2489798" y="1915219"/>
                  </a:cubicBezTo>
                  <a:cubicBezTo>
                    <a:pt x="2521045" y="1915219"/>
                    <a:pt x="2546376" y="1940550"/>
                    <a:pt x="2546376" y="1971797"/>
                  </a:cubicBezTo>
                  <a:cubicBezTo>
                    <a:pt x="2546376" y="2003044"/>
                    <a:pt x="2521045" y="2028375"/>
                    <a:pt x="2489798" y="2028375"/>
                  </a:cubicBezTo>
                  <a:cubicBezTo>
                    <a:pt x="2458551" y="2028375"/>
                    <a:pt x="2433220" y="2003044"/>
                    <a:pt x="2433220" y="1971797"/>
                  </a:cubicBezTo>
                  <a:cubicBezTo>
                    <a:pt x="2433220" y="1956174"/>
                    <a:pt x="2439553" y="1942029"/>
                    <a:pt x="2449791" y="1931791"/>
                  </a:cubicBezTo>
                  <a:close/>
                  <a:moveTo>
                    <a:pt x="2262615" y="2105901"/>
                  </a:moveTo>
                  <a:cubicBezTo>
                    <a:pt x="2272854" y="2095663"/>
                    <a:pt x="2286999" y="2089330"/>
                    <a:pt x="2302622" y="2089330"/>
                  </a:cubicBezTo>
                  <a:cubicBezTo>
                    <a:pt x="2333869" y="2089330"/>
                    <a:pt x="2359200" y="2114661"/>
                    <a:pt x="2359200" y="2145908"/>
                  </a:cubicBezTo>
                  <a:cubicBezTo>
                    <a:pt x="2359200" y="2177155"/>
                    <a:pt x="2333869" y="2202486"/>
                    <a:pt x="2302622" y="2202486"/>
                  </a:cubicBezTo>
                  <a:cubicBezTo>
                    <a:pt x="2271375" y="2202486"/>
                    <a:pt x="2246044" y="2177155"/>
                    <a:pt x="2246044" y="2145908"/>
                  </a:cubicBezTo>
                  <a:cubicBezTo>
                    <a:pt x="2246044" y="2130285"/>
                    <a:pt x="2252377" y="2116140"/>
                    <a:pt x="2262615" y="2105901"/>
                  </a:cubicBezTo>
                  <a:close/>
                  <a:moveTo>
                    <a:pt x="2075453" y="2280005"/>
                  </a:moveTo>
                  <a:cubicBezTo>
                    <a:pt x="2085691" y="2269767"/>
                    <a:pt x="2099836" y="2263434"/>
                    <a:pt x="2115459" y="2263434"/>
                  </a:cubicBezTo>
                  <a:cubicBezTo>
                    <a:pt x="2146706" y="2263434"/>
                    <a:pt x="2172037" y="2288765"/>
                    <a:pt x="2172038" y="2320012"/>
                  </a:cubicBezTo>
                  <a:cubicBezTo>
                    <a:pt x="2172038" y="2351259"/>
                    <a:pt x="2146707" y="2376590"/>
                    <a:pt x="2115460" y="2376590"/>
                  </a:cubicBezTo>
                  <a:cubicBezTo>
                    <a:pt x="2084213" y="2376590"/>
                    <a:pt x="2058881" y="2351259"/>
                    <a:pt x="2058881" y="2320012"/>
                  </a:cubicBezTo>
                  <a:cubicBezTo>
                    <a:pt x="2058881" y="2304389"/>
                    <a:pt x="2065214" y="2290244"/>
                    <a:pt x="2075453" y="2280005"/>
                  </a:cubicBezTo>
                  <a:close/>
                  <a:moveTo>
                    <a:pt x="2449791" y="1757680"/>
                  </a:moveTo>
                  <a:cubicBezTo>
                    <a:pt x="2460030" y="1747441"/>
                    <a:pt x="2474174" y="1741108"/>
                    <a:pt x="2489798" y="1741108"/>
                  </a:cubicBezTo>
                  <a:cubicBezTo>
                    <a:pt x="2521045" y="1741108"/>
                    <a:pt x="2546376" y="1766439"/>
                    <a:pt x="2546376" y="1797686"/>
                  </a:cubicBezTo>
                  <a:cubicBezTo>
                    <a:pt x="2546376" y="1828933"/>
                    <a:pt x="2521045" y="1854264"/>
                    <a:pt x="2489798" y="1854264"/>
                  </a:cubicBezTo>
                  <a:cubicBezTo>
                    <a:pt x="2458551" y="1854264"/>
                    <a:pt x="2433220" y="1828933"/>
                    <a:pt x="2433220" y="1797686"/>
                  </a:cubicBezTo>
                  <a:cubicBezTo>
                    <a:pt x="2433220" y="1782063"/>
                    <a:pt x="2439553" y="1767918"/>
                    <a:pt x="2449791" y="1757680"/>
                  </a:cubicBezTo>
                  <a:close/>
                  <a:moveTo>
                    <a:pt x="2262616" y="1931791"/>
                  </a:moveTo>
                  <a:cubicBezTo>
                    <a:pt x="2272854" y="1921552"/>
                    <a:pt x="2286999" y="1915219"/>
                    <a:pt x="2302622" y="1915219"/>
                  </a:cubicBezTo>
                  <a:cubicBezTo>
                    <a:pt x="2333869" y="1915219"/>
                    <a:pt x="2359200" y="1940550"/>
                    <a:pt x="2359200" y="1971797"/>
                  </a:cubicBezTo>
                  <a:cubicBezTo>
                    <a:pt x="2359200" y="2003044"/>
                    <a:pt x="2333869" y="2028375"/>
                    <a:pt x="2302622" y="2028375"/>
                  </a:cubicBezTo>
                  <a:cubicBezTo>
                    <a:pt x="2271375" y="2028375"/>
                    <a:pt x="2246044" y="2003044"/>
                    <a:pt x="2246044" y="1971797"/>
                  </a:cubicBezTo>
                  <a:cubicBezTo>
                    <a:pt x="2246044" y="1956174"/>
                    <a:pt x="2252377" y="1942029"/>
                    <a:pt x="2262616" y="1931791"/>
                  </a:cubicBezTo>
                  <a:close/>
                  <a:moveTo>
                    <a:pt x="2075452" y="2105895"/>
                  </a:moveTo>
                  <a:cubicBezTo>
                    <a:pt x="2085691" y="2095657"/>
                    <a:pt x="2099829" y="2089330"/>
                    <a:pt x="2115453" y="2089330"/>
                  </a:cubicBezTo>
                  <a:cubicBezTo>
                    <a:pt x="2146700" y="2089330"/>
                    <a:pt x="2172031" y="2114661"/>
                    <a:pt x="2172031" y="2145908"/>
                  </a:cubicBezTo>
                  <a:cubicBezTo>
                    <a:pt x="2172037" y="2177149"/>
                    <a:pt x="2146706" y="2202480"/>
                    <a:pt x="2115459" y="2202480"/>
                  </a:cubicBezTo>
                  <a:cubicBezTo>
                    <a:pt x="2084212" y="2202480"/>
                    <a:pt x="2058881" y="2177149"/>
                    <a:pt x="2058881" y="2145902"/>
                  </a:cubicBezTo>
                  <a:cubicBezTo>
                    <a:pt x="2058881" y="2130278"/>
                    <a:pt x="2065214" y="2116134"/>
                    <a:pt x="2075452" y="2105895"/>
                  </a:cubicBezTo>
                  <a:close/>
                  <a:moveTo>
                    <a:pt x="1888282" y="2280006"/>
                  </a:moveTo>
                  <a:cubicBezTo>
                    <a:pt x="1898521" y="2269767"/>
                    <a:pt x="1912666" y="2263435"/>
                    <a:pt x="1928289" y="2263435"/>
                  </a:cubicBezTo>
                  <a:cubicBezTo>
                    <a:pt x="1959536" y="2263435"/>
                    <a:pt x="1984867" y="2288766"/>
                    <a:pt x="1984867" y="2320013"/>
                  </a:cubicBezTo>
                  <a:cubicBezTo>
                    <a:pt x="1984867" y="2351260"/>
                    <a:pt x="1959536" y="2376591"/>
                    <a:pt x="1928289" y="2376591"/>
                  </a:cubicBezTo>
                  <a:lnTo>
                    <a:pt x="1915416" y="2373992"/>
                  </a:lnTo>
                  <a:lnTo>
                    <a:pt x="1874310" y="2332886"/>
                  </a:lnTo>
                  <a:lnTo>
                    <a:pt x="1871711" y="2320013"/>
                  </a:lnTo>
                  <a:cubicBezTo>
                    <a:pt x="1871711" y="2304389"/>
                    <a:pt x="1878044" y="2290245"/>
                    <a:pt x="1888282" y="2280006"/>
                  </a:cubicBezTo>
                  <a:close/>
                  <a:moveTo>
                    <a:pt x="2449790" y="1583569"/>
                  </a:moveTo>
                  <a:cubicBezTo>
                    <a:pt x="2460029" y="1573331"/>
                    <a:pt x="2474174" y="1566998"/>
                    <a:pt x="2489797" y="1566998"/>
                  </a:cubicBezTo>
                  <a:cubicBezTo>
                    <a:pt x="2521044" y="1566998"/>
                    <a:pt x="2546375" y="1592329"/>
                    <a:pt x="2546375" y="1623576"/>
                  </a:cubicBezTo>
                  <a:cubicBezTo>
                    <a:pt x="2546375" y="1654823"/>
                    <a:pt x="2521044" y="1680154"/>
                    <a:pt x="2489797" y="1680154"/>
                  </a:cubicBezTo>
                  <a:cubicBezTo>
                    <a:pt x="2458550" y="1680154"/>
                    <a:pt x="2433219" y="1654823"/>
                    <a:pt x="2433219" y="1623576"/>
                  </a:cubicBezTo>
                  <a:cubicBezTo>
                    <a:pt x="2433219" y="1607953"/>
                    <a:pt x="2439552" y="1593808"/>
                    <a:pt x="2449790" y="1583569"/>
                  </a:cubicBezTo>
                  <a:close/>
                  <a:moveTo>
                    <a:pt x="2262615" y="1757679"/>
                  </a:moveTo>
                  <a:cubicBezTo>
                    <a:pt x="2272854" y="1747441"/>
                    <a:pt x="2286999" y="1741108"/>
                    <a:pt x="2302622" y="1741108"/>
                  </a:cubicBezTo>
                  <a:cubicBezTo>
                    <a:pt x="2333869" y="1741108"/>
                    <a:pt x="2359200" y="1766439"/>
                    <a:pt x="2359200" y="1797686"/>
                  </a:cubicBezTo>
                  <a:cubicBezTo>
                    <a:pt x="2359200" y="1828933"/>
                    <a:pt x="2333869" y="1854264"/>
                    <a:pt x="2302622" y="1854264"/>
                  </a:cubicBezTo>
                  <a:cubicBezTo>
                    <a:pt x="2271375" y="1854264"/>
                    <a:pt x="2246044" y="1828933"/>
                    <a:pt x="2246044" y="1797686"/>
                  </a:cubicBezTo>
                  <a:cubicBezTo>
                    <a:pt x="2246044" y="1782063"/>
                    <a:pt x="2252377" y="1767918"/>
                    <a:pt x="2262615" y="1757679"/>
                  </a:cubicBezTo>
                  <a:close/>
                  <a:moveTo>
                    <a:pt x="2075446" y="1931790"/>
                  </a:moveTo>
                  <a:cubicBezTo>
                    <a:pt x="2085684" y="1921552"/>
                    <a:pt x="2099829" y="1915219"/>
                    <a:pt x="2115453" y="1915219"/>
                  </a:cubicBezTo>
                  <a:cubicBezTo>
                    <a:pt x="2146700" y="1915219"/>
                    <a:pt x="2172031" y="1940550"/>
                    <a:pt x="2172031" y="1971797"/>
                  </a:cubicBezTo>
                  <a:cubicBezTo>
                    <a:pt x="2172031" y="2003044"/>
                    <a:pt x="2146700" y="2028375"/>
                    <a:pt x="2115453" y="2028375"/>
                  </a:cubicBezTo>
                  <a:cubicBezTo>
                    <a:pt x="2084206" y="2028375"/>
                    <a:pt x="2058875" y="2003044"/>
                    <a:pt x="2058875" y="1971797"/>
                  </a:cubicBezTo>
                  <a:cubicBezTo>
                    <a:pt x="2058875" y="1956174"/>
                    <a:pt x="2065207" y="1942029"/>
                    <a:pt x="2075446" y="1931790"/>
                  </a:cubicBezTo>
                  <a:close/>
                  <a:moveTo>
                    <a:pt x="1888282" y="2105896"/>
                  </a:moveTo>
                  <a:cubicBezTo>
                    <a:pt x="1898521" y="2095657"/>
                    <a:pt x="1912665" y="2089324"/>
                    <a:pt x="1928288" y="2089324"/>
                  </a:cubicBezTo>
                  <a:cubicBezTo>
                    <a:pt x="1959536" y="2089324"/>
                    <a:pt x="1984867" y="2114655"/>
                    <a:pt x="1984867" y="2145902"/>
                  </a:cubicBezTo>
                  <a:cubicBezTo>
                    <a:pt x="1984867" y="2177150"/>
                    <a:pt x="1959536" y="2202481"/>
                    <a:pt x="1928289" y="2202480"/>
                  </a:cubicBezTo>
                  <a:cubicBezTo>
                    <a:pt x="1897042" y="2202480"/>
                    <a:pt x="1871711" y="2177149"/>
                    <a:pt x="1871710" y="2145902"/>
                  </a:cubicBezTo>
                  <a:cubicBezTo>
                    <a:pt x="1871710" y="2130279"/>
                    <a:pt x="1878043" y="2116135"/>
                    <a:pt x="1888282" y="2105896"/>
                  </a:cubicBezTo>
                  <a:close/>
                  <a:moveTo>
                    <a:pt x="2449791" y="1409459"/>
                  </a:moveTo>
                  <a:cubicBezTo>
                    <a:pt x="2460029" y="1399220"/>
                    <a:pt x="2474174" y="1392887"/>
                    <a:pt x="2489797" y="1392887"/>
                  </a:cubicBezTo>
                  <a:cubicBezTo>
                    <a:pt x="2521044" y="1392887"/>
                    <a:pt x="2546375" y="1418218"/>
                    <a:pt x="2546375" y="1449465"/>
                  </a:cubicBezTo>
                  <a:cubicBezTo>
                    <a:pt x="2546375" y="1480712"/>
                    <a:pt x="2521044" y="1506043"/>
                    <a:pt x="2489797" y="1506043"/>
                  </a:cubicBezTo>
                  <a:cubicBezTo>
                    <a:pt x="2458550" y="1506043"/>
                    <a:pt x="2433219" y="1480712"/>
                    <a:pt x="2433219" y="1449465"/>
                  </a:cubicBezTo>
                  <a:cubicBezTo>
                    <a:pt x="2433219" y="1433842"/>
                    <a:pt x="2439552" y="1419697"/>
                    <a:pt x="2449791" y="1409459"/>
                  </a:cubicBezTo>
                  <a:close/>
                  <a:moveTo>
                    <a:pt x="2262615" y="1583569"/>
                  </a:moveTo>
                  <a:cubicBezTo>
                    <a:pt x="2272853" y="1573331"/>
                    <a:pt x="2286998" y="1566998"/>
                    <a:pt x="2302622" y="1566998"/>
                  </a:cubicBezTo>
                  <a:cubicBezTo>
                    <a:pt x="2333869" y="1566998"/>
                    <a:pt x="2359200" y="1592329"/>
                    <a:pt x="2359200" y="1623576"/>
                  </a:cubicBezTo>
                  <a:cubicBezTo>
                    <a:pt x="2359200" y="1654823"/>
                    <a:pt x="2333869" y="1680154"/>
                    <a:pt x="2302622" y="1680154"/>
                  </a:cubicBezTo>
                  <a:cubicBezTo>
                    <a:pt x="2271375" y="1680154"/>
                    <a:pt x="2246044" y="1654823"/>
                    <a:pt x="2246044" y="1623576"/>
                  </a:cubicBezTo>
                  <a:cubicBezTo>
                    <a:pt x="2246044" y="1607953"/>
                    <a:pt x="2252376" y="1593808"/>
                    <a:pt x="2262615" y="1583569"/>
                  </a:cubicBezTo>
                  <a:close/>
                  <a:moveTo>
                    <a:pt x="2075446" y="1757680"/>
                  </a:moveTo>
                  <a:cubicBezTo>
                    <a:pt x="2085684" y="1747441"/>
                    <a:pt x="2099829" y="1741108"/>
                    <a:pt x="2115453" y="1741108"/>
                  </a:cubicBezTo>
                  <a:cubicBezTo>
                    <a:pt x="2146700" y="1741108"/>
                    <a:pt x="2172031" y="1766439"/>
                    <a:pt x="2172031" y="1797686"/>
                  </a:cubicBezTo>
                  <a:cubicBezTo>
                    <a:pt x="2172031" y="1828933"/>
                    <a:pt x="2146700" y="1854264"/>
                    <a:pt x="2115453" y="1854264"/>
                  </a:cubicBezTo>
                  <a:cubicBezTo>
                    <a:pt x="2084206" y="1854264"/>
                    <a:pt x="2058875" y="1828933"/>
                    <a:pt x="2058875" y="1797686"/>
                  </a:cubicBezTo>
                  <a:cubicBezTo>
                    <a:pt x="2058875" y="1782063"/>
                    <a:pt x="2065207" y="1767918"/>
                    <a:pt x="2075446" y="1757680"/>
                  </a:cubicBezTo>
                  <a:close/>
                  <a:moveTo>
                    <a:pt x="1888281" y="1931786"/>
                  </a:moveTo>
                  <a:cubicBezTo>
                    <a:pt x="1898520" y="1921547"/>
                    <a:pt x="1912664" y="1915214"/>
                    <a:pt x="1928282" y="1915220"/>
                  </a:cubicBezTo>
                  <a:cubicBezTo>
                    <a:pt x="1959529" y="1915220"/>
                    <a:pt x="1984860" y="1940551"/>
                    <a:pt x="1984860" y="1971798"/>
                  </a:cubicBezTo>
                  <a:cubicBezTo>
                    <a:pt x="1984866" y="2003039"/>
                    <a:pt x="1959535" y="2028370"/>
                    <a:pt x="1928288" y="2028370"/>
                  </a:cubicBezTo>
                  <a:cubicBezTo>
                    <a:pt x="1897041" y="2028370"/>
                    <a:pt x="1871710" y="2003039"/>
                    <a:pt x="1871710" y="1971792"/>
                  </a:cubicBezTo>
                  <a:cubicBezTo>
                    <a:pt x="1871710" y="1956169"/>
                    <a:pt x="1878043" y="1942024"/>
                    <a:pt x="1888281" y="1931786"/>
                  </a:cubicBezTo>
                  <a:close/>
                  <a:moveTo>
                    <a:pt x="1701111" y="2105895"/>
                  </a:moveTo>
                  <a:cubicBezTo>
                    <a:pt x="1711350" y="2095656"/>
                    <a:pt x="1725495" y="2089324"/>
                    <a:pt x="1741118" y="2089324"/>
                  </a:cubicBezTo>
                  <a:cubicBezTo>
                    <a:pt x="1772365" y="2089324"/>
                    <a:pt x="1797696" y="2114655"/>
                    <a:pt x="1797696" y="2145902"/>
                  </a:cubicBezTo>
                  <a:cubicBezTo>
                    <a:pt x="1797696" y="2169337"/>
                    <a:pt x="1783447" y="2189445"/>
                    <a:pt x="1763141" y="2198034"/>
                  </a:cubicBezTo>
                  <a:lnTo>
                    <a:pt x="1743436" y="2202012"/>
                  </a:lnTo>
                  <a:lnTo>
                    <a:pt x="1685008" y="2143584"/>
                  </a:lnTo>
                  <a:lnTo>
                    <a:pt x="1688986" y="2123879"/>
                  </a:lnTo>
                  <a:cubicBezTo>
                    <a:pt x="1691849" y="2117110"/>
                    <a:pt x="1695992" y="2111014"/>
                    <a:pt x="1701111" y="2105895"/>
                  </a:cubicBezTo>
                  <a:close/>
                  <a:moveTo>
                    <a:pt x="2449791" y="1235348"/>
                  </a:moveTo>
                  <a:cubicBezTo>
                    <a:pt x="2460029" y="1225109"/>
                    <a:pt x="2474174" y="1218776"/>
                    <a:pt x="2489797" y="1218776"/>
                  </a:cubicBezTo>
                  <a:cubicBezTo>
                    <a:pt x="2521044" y="1218776"/>
                    <a:pt x="2546375" y="1244107"/>
                    <a:pt x="2546375" y="1275354"/>
                  </a:cubicBezTo>
                  <a:cubicBezTo>
                    <a:pt x="2546375" y="1306601"/>
                    <a:pt x="2521044" y="1331932"/>
                    <a:pt x="2489797" y="1331932"/>
                  </a:cubicBezTo>
                  <a:cubicBezTo>
                    <a:pt x="2458550" y="1331932"/>
                    <a:pt x="2433219" y="1306601"/>
                    <a:pt x="2433219" y="1275354"/>
                  </a:cubicBezTo>
                  <a:cubicBezTo>
                    <a:pt x="2433219" y="1259731"/>
                    <a:pt x="2439552" y="1245586"/>
                    <a:pt x="2449791" y="1235348"/>
                  </a:cubicBezTo>
                  <a:close/>
                  <a:moveTo>
                    <a:pt x="2262615" y="1409458"/>
                  </a:moveTo>
                  <a:cubicBezTo>
                    <a:pt x="2272853" y="1399220"/>
                    <a:pt x="2286998" y="1392887"/>
                    <a:pt x="2302622" y="1392887"/>
                  </a:cubicBezTo>
                  <a:cubicBezTo>
                    <a:pt x="2333869" y="1392887"/>
                    <a:pt x="2359200" y="1418218"/>
                    <a:pt x="2359200" y="1449465"/>
                  </a:cubicBezTo>
                  <a:cubicBezTo>
                    <a:pt x="2359200" y="1480712"/>
                    <a:pt x="2333869" y="1506043"/>
                    <a:pt x="2302622" y="1506043"/>
                  </a:cubicBezTo>
                  <a:cubicBezTo>
                    <a:pt x="2271375" y="1506043"/>
                    <a:pt x="2246044" y="1480712"/>
                    <a:pt x="2246044" y="1449465"/>
                  </a:cubicBezTo>
                  <a:cubicBezTo>
                    <a:pt x="2246044" y="1433842"/>
                    <a:pt x="2252376" y="1419697"/>
                    <a:pt x="2262615" y="1409458"/>
                  </a:cubicBezTo>
                  <a:close/>
                  <a:moveTo>
                    <a:pt x="2075445" y="1583569"/>
                  </a:moveTo>
                  <a:cubicBezTo>
                    <a:pt x="2085684" y="1573331"/>
                    <a:pt x="2099828" y="1566998"/>
                    <a:pt x="2115452" y="1566998"/>
                  </a:cubicBezTo>
                  <a:cubicBezTo>
                    <a:pt x="2146699" y="1566998"/>
                    <a:pt x="2172030" y="1592329"/>
                    <a:pt x="2172030" y="1623576"/>
                  </a:cubicBezTo>
                  <a:cubicBezTo>
                    <a:pt x="2172030" y="1654823"/>
                    <a:pt x="2146699" y="1680154"/>
                    <a:pt x="2115452" y="1680154"/>
                  </a:cubicBezTo>
                  <a:cubicBezTo>
                    <a:pt x="2084205" y="1680154"/>
                    <a:pt x="2058874" y="1654823"/>
                    <a:pt x="2058874" y="1623576"/>
                  </a:cubicBezTo>
                  <a:cubicBezTo>
                    <a:pt x="2058874" y="1607953"/>
                    <a:pt x="2065206" y="1593808"/>
                    <a:pt x="2075445" y="1583569"/>
                  </a:cubicBezTo>
                  <a:close/>
                  <a:moveTo>
                    <a:pt x="1888275" y="1757680"/>
                  </a:moveTo>
                  <a:cubicBezTo>
                    <a:pt x="1898514" y="1747442"/>
                    <a:pt x="1912659" y="1741109"/>
                    <a:pt x="1928282" y="1741109"/>
                  </a:cubicBezTo>
                  <a:cubicBezTo>
                    <a:pt x="1959529" y="1741109"/>
                    <a:pt x="1984860" y="1766440"/>
                    <a:pt x="1984860" y="1797687"/>
                  </a:cubicBezTo>
                  <a:cubicBezTo>
                    <a:pt x="1984860" y="1828934"/>
                    <a:pt x="1959529" y="1854265"/>
                    <a:pt x="1928282" y="1854265"/>
                  </a:cubicBezTo>
                  <a:cubicBezTo>
                    <a:pt x="1897035" y="1854265"/>
                    <a:pt x="1871704" y="1828934"/>
                    <a:pt x="1871704" y="1797687"/>
                  </a:cubicBezTo>
                  <a:cubicBezTo>
                    <a:pt x="1871704" y="1782063"/>
                    <a:pt x="1878037" y="1767919"/>
                    <a:pt x="1888275" y="1757680"/>
                  </a:cubicBezTo>
                  <a:close/>
                  <a:moveTo>
                    <a:pt x="1701111" y="1931785"/>
                  </a:moveTo>
                  <a:cubicBezTo>
                    <a:pt x="1711350" y="1921546"/>
                    <a:pt x="1725494" y="1915213"/>
                    <a:pt x="1741118" y="1915213"/>
                  </a:cubicBezTo>
                  <a:cubicBezTo>
                    <a:pt x="1772365" y="1915213"/>
                    <a:pt x="1797696" y="1940544"/>
                    <a:pt x="1797696" y="1971791"/>
                  </a:cubicBezTo>
                  <a:cubicBezTo>
                    <a:pt x="1797696" y="2003038"/>
                    <a:pt x="1772365" y="2028369"/>
                    <a:pt x="1741118" y="2028369"/>
                  </a:cubicBezTo>
                  <a:cubicBezTo>
                    <a:pt x="1709871" y="2028369"/>
                    <a:pt x="1684540" y="2003038"/>
                    <a:pt x="1684540" y="1971791"/>
                  </a:cubicBezTo>
                  <a:cubicBezTo>
                    <a:pt x="1684540" y="1956168"/>
                    <a:pt x="1690872" y="1942023"/>
                    <a:pt x="1701111" y="1931785"/>
                  </a:cubicBezTo>
                  <a:close/>
                  <a:moveTo>
                    <a:pt x="2449791" y="1061237"/>
                  </a:moveTo>
                  <a:cubicBezTo>
                    <a:pt x="2460029" y="1050998"/>
                    <a:pt x="2474173" y="1044665"/>
                    <a:pt x="2489797" y="1044665"/>
                  </a:cubicBezTo>
                  <a:cubicBezTo>
                    <a:pt x="2521044" y="1044665"/>
                    <a:pt x="2546375" y="1069996"/>
                    <a:pt x="2546375" y="1101244"/>
                  </a:cubicBezTo>
                  <a:cubicBezTo>
                    <a:pt x="2546375" y="1132490"/>
                    <a:pt x="2521044" y="1157822"/>
                    <a:pt x="2489797" y="1157821"/>
                  </a:cubicBezTo>
                  <a:cubicBezTo>
                    <a:pt x="2458550" y="1157821"/>
                    <a:pt x="2433219" y="1132490"/>
                    <a:pt x="2433219" y="1101243"/>
                  </a:cubicBezTo>
                  <a:cubicBezTo>
                    <a:pt x="2433219" y="1085620"/>
                    <a:pt x="2439552" y="1071476"/>
                    <a:pt x="2449791" y="1061237"/>
                  </a:cubicBezTo>
                  <a:close/>
                  <a:moveTo>
                    <a:pt x="2262615" y="1235348"/>
                  </a:moveTo>
                  <a:cubicBezTo>
                    <a:pt x="2272854" y="1225109"/>
                    <a:pt x="2286998" y="1218776"/>
                    <a:pt x="2302622" y="1218776"/>
                  </a:cubicBezTo>
                  <a:cubicBezTo>
                    <a:pt x="2333869" y="1218776"/>
                    <a:pt x="2359200" y="1244107"/>
                    <a:pt x="2359200" y="1275354"/>
                  </a:cubicBezTo>
                  <a:cubicBezTo>
                    <a:pt x="2359200" y="1306601"/>
                    <a:pt x="2333869" y="1331932"/>
                    <a:pt x="2302622" y="1331932"/>
                  </a:cubicBezTo>
                  <a:cubicBezTo>
                    <a:pt x="2271375" y="1331932"/>
                    <a:pt x="2246044" y="1306601"/>
                    <a:pt x="2246044" y="1275354"/>
                  </a:cubicBezTo>
                  <a:cubicBezTo>
                    <a:pt x="2246044" y="1259731"/>
                    <a:pt x="2252376" y="1245586"/>
                    <a:pt x="2262615" y="1235348"/>
                  </a:cubicBezTo>
                  <a:close/>
                  <a:moveTo>
                    <a:pt x="2075445" y="1409458"/>
                  </a:moveTo>
                  <a:cubicBezTo>
                    <a:pt x="2085684" y="1399220"/>
                    <a:pt x="2099828" y="1392887"/>
                    <a:pt x="2115452" y="1392887"/>
                  </a:cubicBezTo>
                  <a:cubicBezTo>
                    <a:pt x="2146699" y="1392887"/>
                    <a:pt x="2172030" y="1418218"/>
                    <a:pt x="2172030" y="1449465"/>
                  </a:cubicBezTo>
                  <a:cubicBezTo>
                    <a:pt x="2172030" y="1480712"/>
                    <a:pt x="2146699" y="1506043"/>
                    <a:pt x="2115452" y="1506043"/>
                  </a:cubicBezTo>
                  <a:cubicBezTo>
                    <a:pt x="2084205" y="1506043"/>
                    <a:pt x="2058874" y="1480712"/>
                    <a:pt x="2058874" y="1449465"/>
                  </a:cubicBezTo>
                  <a:cubicBezTo>
                    <a:pt x="2058874" y="1433842"/>
                    <a:pt x="2065207" y="1419697"/>
                    <a:pt x="2075445" y="1409458"/>
                  </a:cubicBezTo>
                  <a:close/>
                  <a:moveTo>
                    <a:pt x="1888275" y="1583570"/>
                  </a:moveTo>
                  <a:cubicBezTo>
                    <a:pt x="1898514" y="1573332"/>
                    <a:pt x="1912658" y="1566999"/>
                    <a:pt x="1928281" y="1566999"/>
                  </a:cubicBezTo>
                  <a:cubicBezTo>
                    <a:pt x="1959528" y="1566999"/>
                    <a:pt x="1984859" y="1592330"/>
                    <a:pt x="1984859" y="1623577"/>
                  </a:cubicBezTo>
                  <a:cubicBezTo>
                    <a:pt x="1984860" y="1654824"/>
                    <a:pt x="1959528" y="1680155"/>
                    <a:pt x="1928281" y="1680155"/>
                  </a:cubicBezTo>
                  <a:cubicBezTo>
                    <a:pt x="1897034" y="1680155"/>
                    <a:pt x="1871703" y="1654824"/>
                    <a:pt x="1871703" y="1623577"/>
                  </a:cubicBezTo>
                  <a:cubicBezTo>
                    <a:pt x="1871703" y="1607953"/>
                    <a:pt x="1878036" y="1593809"/>
                    <a:pt x="1888275" y="1583570"/>
                  </a:cubicBezTo>
                  <a:close/>
                  <a:moveTo>
                    <a:pt x="1701110" y="1757674"/>
                  </a:moveTo>
                  <a:cubicBezTo>
                    <a:pt x="1711349" y="1747436"/>
                    <a:pt x="1725493" y="1741103"/>
                    <a:pt x="1741112" y="1741108"/>
                  </a:cubicBezTo>
                  <a:cubicBezTo>
                    <a:pt x="1772359" y="1741108"/>
                    <a:pt x="1797690" y="1766439"/>
                    <a:pt x="1797690" y="1797686"/>
                  </a:cubicBezTo>
                  <a:cubicBezTo>
                    <a:pt x="1797695" y="1828928"/>
                    <a:pt x="1772364" y="1854259"/>
                    <a:pt x="1741117" y="1854259"/>
                  </a:cubicBezTo>
                  <a:cubicBezTo>
                    <a:pt x="1709870" y="1854259"/>
                    <a:pt x="1684539" y="1828928"/>
                    <a:pt x="1684539" y="1797681"/>
                  </a:cubicBezTo>
                  <a:cubicBezTo>
                    <a:pt x="1684539" y="1782057"/>
                    <a:pt x="1690872" y="1767913"/>
                    <a:pt x="1701110" y="1757674"/>
                  </a:cubicBezTo>
                  <a:close/>
                  <a:moveTo>
                    <a:pt x="1513941" y="1931785"/>
                  </a:moveTo>
                  <a:cubicBezTo>
                    <a:pt x="1524179" y="1921547"/>
                    <a:pt x="1538324" y="1915214"/>
                    <a:pt x="1553947" y="1915214"/>
                  </a:cubicBezTo>
                  <a:cubicBezTo>
                    <a:pt x="1585194" y="1915214"/>
                    <a:pt x="1610525" y="1940545"/>
                    <a:pt x="1610525" y="1971792"/>
                  </a:cubicBezTo>
                  <a:cubicBezTo>
                    <a:pt x="1610525" y="1995228"/>
                    <a:pt x="1596276" y="2015335"/>
                    <a:pt x="1575970" y="2023924"/>
                  </a:cubicBezTo>
                  <a:lnTo>
                    <a:pt x="1567132" y="2025708"/>
                  </a:lnTo>
                  <a:lnTo>
                    <a:pt x="1500031" y="1958607"/>
                  </a:lnTo>
                  <a:lnTo>
                    <a:pt x="1501815" y="1949769"/>
                  </a:lnTo>
                  <a:cubicBezTo>
                    <a:pt x="1504679" y="1943000"/>
                    <a:pt x="1508822" y="1936905"/>
                    <a:pt x="1513941" y="1931785"/>
                  </a:cubicBezTo>
                  <a:close/>
                  <a:moveTo>
                    <a:pt x="2449790" y="887126"/>
                  </a:moveTo>
                  <a:cubicBezTo>
                    <a:pt x="2460029" y="876887"/>
                    <a:pt x="2474173" y="870555"/>
                    <a:pt x="2489797" y="870555"/>
                  </a:cubicBezTo>
                  <a:cubicBezTo>
                    <a:pt x="2521044" y="870555"/>
                    <a:pt x="2546375" y="895886"/>
                    <a:pt x="2546375" y="927133"/>
                  </a:cubicBezTo>
                  <a:cubicBezTo>
                    <a:pt x="2546375" y="958380"/>
                    <a:pt x="2521044" y="983711"/>
                    <a:pt x="2489797" y="983711"/>
                  </a:cubicBezTo>
                  <a:cubicBezTo>
                    <a:pt x="2458550" y="983711"/>
                    <a:pt x="2433219" y="958380"/>
                    <a:pt x="2433219" y="927132"/>
                  </a:cubicBezTo>
                  <a:cubicBezTo>
                    <a:pt x="2433219" y="911509"/>
                    <a:pt x="2439552" y="897364"/>
                    <a:pt x="2449790" y="887126"/>
                  </a:cubicBezTo>
                  <a:close/>
                  <a:moveTo>
                    <a:pt x="2262615" y="1061237"/>
                  </a:moveTo>
                  <a:cubicBezTo>
                    <a:pt x="2272854" y="1050998"/>
                    <a:pt x="2286998" y="1044665"/>
                    <a:pt x="2302622" y="1044665"/>
                  </a:cubicBezTo>
                  <a:cubicBezTo>
                    <a:pt x="2333869" y="1044665"/>
                    <a:pt x="2359200" y="1069996"/>
                    <a:pt x="2359200" y="1101244"/>
                  </a:cubicBezTo>
                  <a:cubicBezTo>
                    <a:pt x="2359200" y="1132490"/>
                    <a:pt x="2333869" y="1157822"/>
                    <a:pt x="2302622" y="1157821"/>
                  </a:cubicBezTo>
                  <a:cubicBezTo>
                    <a:pt x="2271375" y="1157821"/>
                    <a:pt x="2246044" y="1132490"/>
                    <a:pt x="2246044" y="1101243"/>
                  </a:cubicBezTo>
                  <a:cubicBezTo>
                    <a:pt x="2246044" y="1085620"/>
                    <a:pt x="2252376" y="1071476"/>
                    <a:pt x="2262615" y="1061237"/>
                  </a:cubicBezTo>
                  <a:close/>
                  <a:moveTo>
                    <a:pt x="2075445" y="1235347"/>
                  </a:moveTo>
                  <a:cubicBezTo>
                    <a:pt x="2085684" y="1225109"/>
                    <a:pt x="2099828" y="1218776"/>
                    <a:pt x="2115452" y="1218776"/>
                  </a:cubicBezTo>
                  <a:cubicBezTo>
                    <a:pt x="2146699" y="1218776"/>
                    <a:pt x="2172030" y="1244107"/>
                    <a:pt x="2172030" y="1275354"/>
                  </a:cubicBezTo>
                  <a:cubicBezTo>
                    <a:pt x="2172030" y="1306601"/>
                    <a:pt x="2146699" y="1331932"/>
                    <a:pt x="2115452" y="1331932"/>
                  </a:cubicBezTo>
                  <a:cubicBezTo>
                    <a:pt x="2084205" y="1331932"/>
                    <a:pt x="2058874" y="1306601"/>
                    <a:pt x="2058874" y="1275354"/>
                  </a:cubicBezTo>
                  <a:cubicBezTo>
                    <a:pt x="2058874" y="1259731"/>
                    <a:pt x="2065207" y="1245586"/>
                    <a:pt x="2075445" y="1235347"/>
                  </a:cubicBezTo>
                  <a:close/>
                  <a:moveTo>
                    <a:pt x="1888275" y="1409459"/>
                  </a:moveTo>
                  <a:cubicBezTo>
                    <a:pt x="1898513" y="1399220"/>
                    <a:pt x="1912658" y="1392888"/>
                    <a:pt x="1928281" y="1392888"/>
                  </a:cubicBezTo>
                  <a:cubicBezTo>
                    <a:pt x="1959528" y="1392888"/>
                    <a:pt x="1984859" y="1418219"/>
                    <a:pt x="1984859" y="1449466"/>
                  </a:cubicBezTo>
                  <a:cubicBezTo>
                    <a:pt x="1984860" y="1480713"/>
                    <a:pt x="1959528" y="1506044"/>
                    <a:pt x="1928281" y="1506044"/>
                  </a:cubicBezTo>
                  <a:cubicBezTo>
                    <a:pt x="1897034" y="1506044"/>
                    <a:pt x="1871703" y="1480713"/>
                    <a:pt x="1871703" y="1449466"/>
                  </a:cubicBezTo>
                  <a:cubicBezTo>
                    <a:pt x="1871703" y="1433842"/>
                    <a:pt x="1878036" y="1419698"/>
                    <a:pt x="1888275" y="1409459"/>
                  </a:cubicBezTo>
                  <a:close/>
                  <a:moveTo>
                    <a:pt x="1701104" y="1583570"/>
                  </a:moveTo>
                  <a:cubicBezTo>
                    <a:pt x="1711343" y="1573331"/>
                    <a:pt x="1725487" y="1566998"/>
                    <a:pt x="1741111" y="1566998"/>
                  </a:cubicBezTo>
                  <a:cubicBezTo>
                    <a:pt x="1772358" y="1566998"/>
                    <a:pt x="1797689" y="1592329"/>
                    <a:pt x="1797689" y="1623576"/>
                  </a:cubicBezTo>
                  <a:cubicBezTo>
                    <a:pt x="1797689" y="1654823"/>
                    <a:pt x="1772358" y="1680154"/>
                    <a:pt x="1741111" y="1680154"/>
                  </a:cubicBezTo>
                  <a:cubicBezTo>
                    <a:pt x="1709864" y="1680154"/>
                    <a:pt x="1684533" y="1654823"/>
                    <a:pt x="1684533" y="1623576"/>
                  </a:cubicBezTo>
                  <a:cubicBezTo>
                    <a:pt x="1684533" y="1607953"/>
                    <a:pt x="1690866" y="1593808"/>
                    <a:pt x="1701104" y="1583570"/>
                  </a:cubicBezTo>
                  <a:close/>
                  <a:moveTo>
                    <a:pt x="1513940" y="1757675"/>
                  </a:moveTo>
                  <a:cubicBezTo>
                    <a:pt x="1524179" y="1747436"/>
                    <a:pt x="1538323" y="1741104"/>
                    <a:pt x="1553947" y="1741104"/>
                  </a:cubicBezTo>
                  <a:cubicBezTo>
                    <a:pt x="1585194" y="1741104"/>
                    <a:pt x="1610525" y="1766435"/>
                    <a:pt x="1610525" y="1797682"/>
                  </a:cubicBezTo>
                  <a:cubicBezTo>
                    <a:pt x="1610525" y="1828929"/>
                    <a:pt x="1585194" y="1854260"/>
                    <a:pt x="1553947" y="1854260"/>
                  </a:cubicBezTo>
                  <a:cubicBezTo>
                    <a:pt x="1522700" y="1854260"/>
                    <a:pt x="1497369" y="1828929"/>
                    <a:pt x="1497369" y="1797682"/>
                  </a:cubicBezTo>
                  <a:cubicBezTo>
                    <a:pt x="1497369" y="1782058"/>
                    <a:pt x="1503701" y="1767914"/>
                    <a:pt x="1513940" y="1757675"/>
                  </a:cubicBezTo>
                  <a:close/>
                  <a:moveTo>
                    <a:pt x="2449791" y="713015"/>
                  </a:moveTo>
                  <a:cubicBezTo>
                    <a:pt x="2460029" y="702776"/>
                    <a:pt x="2474173" y="696444"/>
                    <a:pt x="2489797" y="696444"/>
                  </a:cubicBezTo>
                  <a:cubicBezTo>
                    <a:pt x="2521044" y="696444"/>
                    <a:pt x="2546375" y="721775"/>
                    <a:pt x="2546375" y="753022"/>
                  </a:cubicBezTo>
                  <a:cubicBezTo>
                    <a:pt x="2546375" y="784269"/>
                    <a:pt x="2521044" y="809600"/>
                    <a:pt x="2489797" y="809600"/>
                  </a:cubicBezTo>
                  <a:cubicBezTo>
                    <a:pt x="2458550" y="809600"/>
                    <a:pt x="2433219" y="784269"/>
                    <a:pt x="2433219" y="753022"/>
                  </a:cubicBezTo>
                  <a:cubicBezTo>
                    <a:pt x="2433219" y="737398"/>
                    <a:pt x="2439552" y="723253"/>
                    <a:pt x="2449791" y="713015"/>
                  </a:cubicBezTo>
                  <a:close/>
                  <a:moveTo>
                    <a:pt x="2262615" y="887126"/>
                  </a:moveTo>
                  <a:cubicBezTo>
                    <a:pt x="2272853" y="876887"/>
                    <a:pt x="2286998" y="870554"/>
                    <a:pt x="2302622" y="870555"/>
                  </a:cubicBezTo>
                  <a:cubicBezTo>
                    <a:pt x="2333869" y="870555"/>
                    <a:pt x="2359200" y="895886"/>
                    <a:pt x="2359200" y="927133"/>
                  </a:cubicBezTo>
                  <a:cubicBezTo>
                    <a:pt x="2359200" y="958380"/>
                    <a:pt x="2333869" y="983711"/>
                    <a:pt x="2302622" y="983711"/>
                  </a:cubicBezTo>
                  <a:cubicBezTo>
                    <a:pt x="2271375" y="983711"/>
                    <a:pt x="2246044" y="958380"/>
                    <a:pt x="2246044" y="927132"/>
                  </a:cubicBezTo>
                  <a:cubicBezTo>
                    <a:pt x="2246044" y="911509"/>
                    <a:pt x="2252376" y="897364"/>
                    <a:pt x="2262615" y="887126"/>
                  </a:cubicBezTo>
                  <a:close/>
                  <a:moveTo>
                    <a:pt x="2075445" y="1061237"/>
                  </a:moveTo>
                  <a:cubicBezTo>
                    <a:pt x="2085684" y="1050998"/>
                    <a:pt x="2099828" y="1044665"/>
                    <a:pt x="2115452" y="1044665"/>
                  </a:cubicBezTo>
                  <a:cubicBezTo>
                    <a:pt x="2146699" y="1044665"/>
                    <a:pt x="2172030" y="1069996"/>
                    <a:pt x="2172030" y="1101244"/>
                  </a:cubicBezTo>
                  <a:cubicBezTo>
                    <a:pt x="2172030" y="1132490"/>
                    <a:pt x="2146699" y="1157822"/>
                    <a:pt x="2115452" y="1157821"/>
                  </a:cubicBezTo>
                  <a:cubicBezTo>
                    <a:pt x="2084205" y="1157821"/>
                    <a:pt x="2058874" y="1132490"/>
                    <a:pt x="2058874" y="1101243"/>
                  </a:cubicBezTo>
                  <a:cubicBezTo>
                    <a:pt x="2058874" y="1085620"/>
                    <a:pt x="2065207" y="1071476"/>
                    <a:pt x="2075445" y="1061237"/>
                  </a:cubicBezTo>
                  <a:close/>
                  <a:moveTo>
                    <a:pt x="1888275" y="1235349"/>
                  </a:moveTo>
                  <a:cubicBezTo>
                    <a:pt x="1898514" y="1225110"/>
                    <a:pt x="1912658" y="1218777"/>
                    <a:pt x="1928281" y="1218777"/>
                  </a:cubicBezTo>
                  <a:cubicBezTo>
                    <a:pt x="1959528" y="1218777"/>
                    <a:pt x="1984859" y="1244108"/>
                    <a:pt x="1984859" y="1275355"/>
                  </a:cubicBezTo>
                  <a:cubicBezTo>
                    <a:pt x="1984860" y="1306602"/>
                    <a:pt x="1959528" y="1331933"/>
                    <a:pt x="1928281" y="1331933"/>
                  </a:cubicBezTo>
                  <a:cubicBezTo>
                    <a:pt x="1897034" y="1331933"/>
                    <a:pt x="1871703" y="1306602"/>
                    <a:pt x="1871703" y="1275355"/>
                  </a:cubicBezTo>
                  <a:cubicBezTo>
                    <a:pt x="1871703" y="1259731"/>
                    <a:pt x="1878036" y="1245587"/>
                    <a:pt x="1888275" y="1235349"/>
                  </a:cubicBezTo>
                  <a:close/>
                  <a:moveTo>
                    <a:pt x="1701104" y="1409459"/>
                  </a:moveTo>
                  <a:cubicBezTo>
                    <a:pt x="1711343" y="1399220"/>
                    <a:pt x="1725487" y="1392887"/>
                    <a:pt x="1741111" y="1392887"/>
                  </a:cubicBezTo>
                  <a:cubicBezTo>
                    <a:pt x="1772358" y="1392887"/>
                    <a:pt x="1797689" y="1418218"/>
                    <a:pt x="1797689" y="1449465"/>
                  </a:cubicBezTo>
                  <a:cubicBezTo>
                    <a:pt x="1797689" y="1480712"/>
                    <a:pt x="1772358" y="1506043"/>
                    <a:pt x="1741111" y="1506043"/>
                  </a:cubicBezTo>
                  <a:cubicBezTo>
                    <a:pt x="1709864" y="1506043"/>
                    <a:pt x="1684533" y="1480712"/>
                    <a:pt x="1684533" y="1449465"/>
                  </a:cubicBezTo>
                  <a:cubicBezTo>
                    <a:pt x="1684533" y="1433842"/>
                    <a:pt x="1690866" y="1419697"/>
                    <a:pt x="1701104" y="1409459"/>
                  </a:cubicBezTo>
                  <a:close/>
                  <a:moveTo>
                    <a:pt x="1513939" y="1583565"/>
                  </a:moveTo>
                  <a:cubicBezTo>
                    <a:pt x="1524178" y="1573327"/>
                    <a:pt x="1538322" y="1566994"/>
                    <a:pt x="1553945" y="1566994"/>
                  </a:cubicBezTo>
                  <a:cubicBezTo>
                    <a:pt x="1585187" y="1566999"/>
                    <a:pt x="1610519" y="1592330"/>
                    <a:pt x="1610523" y="1623572"/>
                  </a:cubicBezTo>
                  <a:cubicBezTo>
                    <a:pt x="1610523" y="1654819"/>
                    <a:pt x="1585192" y="1680150"/>
                    <a:pt x="1553945" y="1680150"/>
                  </a:cubicBezTo>
                  <a:cubicBezTo>
                    <a:pt x="1522698" y="1680150"/>
                    <a:pt x="1497367" y="1654819"/>
                    <a:pt x="1497367" y="1623572"/>
                  </a:cubicBezTo>
                  <a:cubicBezTo>
                    <a:pt x="1497367" y="1607948"/>
                    <a:pt x="1503700" y="1593804"/>
                    <a:pt x="1513939" y="1583565"/>
                  </a:cubicBezTo>
                  <a:close/>
                  <a:moveTo>
                    <a:pt x="1326770" y="1757674"/>
                  </a:moveTo>
                  <a:cubicBezTo>
                    <a:pt x="1337008" y="1747436"/>
                    <a:pt x="1351153" y="1741103"/>
                    <a:pt x="1366776" y="1741103"/>
                  </a:cubicBezTo>
                  <a:cubicBezTo>
                    <a:pt x="1398023" y="1741103"/>
                    <a:pt x="1423354" y="1766434"/>
                    <a:pt x="1423354" y="1797681"/>
                  </a:cubicBezTo>
                  <a:cubicBezTo>
                    <a:pt x="1423354" y="1813305"/>
                    <a:pt x="1417021" y="1827449"/>
                    <a:pt x="1406783" y="1837688"/>
                  </a:cubicBezTo>
                  <a:lnTo>
                    <a:pt x="1390255" y="1848831"/>
                  </a:lnTo>
                  <a:lnTo>
                    <a:pt x="1315626" y="1774202"/>
                  </a:lnTo>
                  <a:close/>
                  <a:moveTo>
                    <a:pt x="2449790" y="538904"/>
                  </a:moveTo>
                  <a:cubicBezTo>
                    <a:pt x="2460029" y="528665"/>
                    <a:pt x="2474174" y="522333"/>
                    <a:pt x="2489797" y="522333"/>
                  </a:cubicBezTo>
                  <a:cubicBezTo>
                    <a:pt x="2521044" y="522333"/>
                    <a:pt x="2546375" y="547664"/>
                    <a:pt x="2546375" y="578911"/>
                  </a:cubicBezTo>
                  <a:cubicBezTo>
                    <a:pt x="2546375" y="610158"/>
                    <a:pt x="2521044" y="635489"/>
                    <a:pt x="2489797" y="635489"/>
                  </a:cubicBezTo>
                  <a:cubicBezTo>
                    <a:pt x="2458550" y="635489"/>
                    <a:pt x="2433219" y="610158"/>
                    <a:pt x="2433219" y="578911"/>
                  </a:cubicBezTo>
                  <a:cubicBezTo>
                    <a:pt x="2433219" y="563287"/>
                    <a:pt x="2439552" y="549143"/>
                    <a:pt x="2449790" y="538904"/>
                  </a:cubicBezTo>
                  <a:close/>
                  <a:moveTo>
                    <a:pt x="2262615" y="713015"/>
                  </a:moveTo>
                  <a:cubicBezTo>
                    <a:pt x="2272854" y="702776"/>
                    <a:pt x="2286998" y="696444"/>
                    <a:pt x="2302622" y="696444"/>
                  </a:cubicBezTo>
                  <a:cubicBezTo>
                    <a:pt x="2333869" y="696444"/>
                    <a:pt x="2359200" y="721775"/>
                    <a:pt x="2359200" y="753022"/>
                  </a:cubicBezTo>
                  <a:cubicBezTo>
                    <a:pt x="2359200" y="784269"/>
                    <a:pt x="2333869" y="809600"/>
                    <a:pt x="2302622" y="809600"/>
                  </a:cubicBezTo>
                  <a:cubicBezTo>
                    <a:pt x="2271375" y="809600"/>
                    <a:pt x="2246044" y="784269"/>
                    <a:pt x="2246044" y="753022"/>
                  </a:cubicBezTo>
                  <a:cubicBezTo>
                    <a:pt x="2246044" y="737398"/>
                    <a:pt x="2252376" y="723254"/>
                    <a:pt x="2262615" y="713015"/>
                  </a:cubicBezTo>
                  <a:close/>
                  <a:moveTo>
                    <a:pt x="2075445" y="887126"/>
                  </a:moveTo>
                  <a:cubicBezTo>
                    <a:pt x="2085684" y="876887"/>
                    <a:pt x="2099828" y="870555"/>
                    <a:pt x="2115452" y="870555"/>
                  </a:cubicBezTo>
                  <a:cubicBezTo>
                    <a:pt x="2146699" y="870555"/>
                    <a:pt x="2172030" y="895886"/>
                    <a:pt x="2172030" y="927133"/>
                  </a:cubicBezTo>
                  <a:cubicBezTo>
                    <a:pt x="2172030" y="958380"/>
                    <a:pt x="2146699" y="983711"/>
                    <a:pt x="2115452" y="983711"/>
                  </a:cubicBezTo>
                  <a:cubicBezTo>
                    <a:pt x="2084205" y="983711"/>
                    <a:pt x="2058874" y="958380"/>
                    <a:pt x="2058874" y="927132"/>
                  </a:cubicBezTo>
                  <a:cubicBezTo>
                    <a:pt x="2058874" y="911509"/>
                    <a:pt x="2065207" y="897365"/>
                    <a:pt x="2075445" y="887126"/>
                  </a:cubicBezTo>
                  <a:close/>
                  <a:moveTo>
                    <a:pt x="1888275" y="1061238"/>
                  </a:moveTo>
                  <a:cubicBezTo>
                    <a:pt x="1898514" y="1050999"/>
                    <a:pt x="1912658" y="1044666"/>
                    <a:pt x="1928281" y="1044666"/>
                  </a:cubicBezTo>
                  <a:cubicBezTo>
                    <a:pt x="1959528" y="1044666"/>
                    <a:pt x="1984859" y="1069997"/>
                    <a:pt x="1984859" y="1101244"/>
                  </a:cubicBezTo>
                  <a:cubicBezTo>
                    <a:pt x="1984860" y="1132491"/>
                    <a:pt x="1959528" y="1157822"/>
                    <a:pt x="1928281" y="1157822"/>
                  </a:cubicBezTo>
                  <a:cubicBezTo>
                    <a:pt x="1897034" y="1157822"/>
                    <a:pt x="1871703" y="1132491"/>
                    <a:pt x="1871703" y="1101244"/>
                  </a:cubicBezTo>
                  <a:cubicBezTo>
                    <a:pt x="1871703" y="1085621"/>
                    <a:pt x="1878036" y="1071476"/>
                    <a:pt x="1888275" y="1061238"/>
                  </a:cubicBezTo>
                  <a:close/>
                  <a:moveTo>
                    <a:pt x="1701104" y="1235348"/>
                  </a:moveTo>
                  <a:cubicBezTo>
                    <a:pt x="1711343" y="1225109"/>
                    <a:pt x="1725487" y="1218776"/>
                    <a:pt x="1741111" y="1218776"/>
                  </a:cubicBezTo>
                  <a:cubicBezTo>
                    <a:pt x="1772358" y="1218776"/>
                    <a:pt x="1797689" y="1244107"/>
                    <a:pt x="1797689" y="1275354"/>
                  </a:cubicBezTo>
                  <a:cubicBezTo>
                    <a:pt x="1797689" y="1306601"/>
                    <a:pt x="1772358" y="1331932"/>
                    <a:pt x="1741111" y="1331932"/>
                  </a:cubicBezTo>
                  <a:cubicBezTo>
                    <a:pt x="1709864" y="1331932"/>
                    <a:pt x="1684533" y="1306601"/>
                    <a:pt x="1684533" y="1275354"/>
                  </a:cubicBezTo>
                  <a:cubicBezTo>
                    <a:pt x="1684533" y="1259731"/>
                    <a:pt x="1690866" y="1245586"/>
                    <a:pt x="1701104" y="1235348"/>
                  </a:cubicBezTo>
                  <a:close/>
                  <a:moveTo>
                    <a:pt x="1513934" y="1409459"/>
                  </a:moveTo>
                  <a:cubicBezTo>
                    <a:pt x="1524173" y="1399221"/>
                    <a:pt x="1538317" y="1392888"/>
                    <a:pt x="1553940" y="1392888"/>
                  </a:cubicBezTo>
                  <a:cubicBezTo>
                    <a:pt x="1585187" y="1392888"/>
                    <a:pt x="1610518" y="1418219"/>
                    <a:pt x="1610519" y="1449466"/>
                  </a:cubicBezTo>
                  <a:cubicBezTo>
                    <a:pt x="1610519" y="1480713"/>
                    <a:pt x="1585188" y="1506044"/>
                    <a:pt x="1553941" y="1506044"/>
                  </a:cubicBezTo>
                  <a:cubicBezTo>
                    <a:pt x="1522694" y="1506044"/>
                    <a:pt x="1497362" y="1480713"/>
                    <a:pt x="1497362" y="1449466"/>
                  </a:cubicBezTo>
                  <a:cubicBezTo>
                    <a:pt x="1497362" y="1433842"/>
                    <a:pt x="1503695" y="1419698"/>
                    <a:pt x="1513934" y="1409459"/>
                  </a:cubicBezTo>
                  <a:close/>
                  <a:moveTo>
                    <a:pt x="1326768" y="1583565"/>
                  </a:moveTo>
                  <a:cubicBezTo>
                    <a:pt x="1337007" y="1573326"/>
                    <a:pt x="1351151" y="1566993"/>
                    <a:pt x="1366775" y="1566993"/>
                  </a:cubicBezTo>
                  <a:cubicBezTo>
                    <a:pt x="1398022" y="1566993"/>
                    <a:pt x="1423353" y="1592324"/>
                    <a:pt x="1423353" y="1623571"/>
                  </a:cubicBezTo>
                  <a:cubicBezTo>
                    <a:pt x="1423353" y="1654818"/>
                    <a:pt x="1398022" y="1680149"/>
                    <a:pt x="1366775" y="1680149"/>
                  </a:cubicBezTo>
                  <a:cubicBezTo>
                    <a:pt x="1335528" y="1680149"/>
                    <a:pt x="1310197" y="1654818"/>
                    <a:pt x="1310197" y="1623571"/>
                  </a:cubicBezTo>
                  <a:cubicBezTo>
                    <a:pt x="1310197" y="1607948"/>
                    <a:pt x="1316530" y="1593803"/>
                    <a:pt x="1326768" y="1583565"/>
                  </a:cubicBezTo>
                  <a:close/>
                  <a:moveTo>
                    <a:pt x="2449791" y="364793"/>
                  </a:moveTo>
                  <a:cubicBezTo>
                    <a:pt x="2460029" y="354554"/>
                    <a:pt x="2474173" y="348222"/>
                    <a:pt x="2489797" y="348222"/>
                  </a:cubicBezTo>
                  <a:cubicBezTo>
                    <a:pt x="2521044" y="348222"/>
                    <a:pt x="2546375" y="373553"/>
                    <a:pt x="2546375" y="404800"/>
                  </a:cubicBezTo>
                  <a:cubicBezTo>
                    <a:pt x="2546375" y="436047"/>
                    <a:pt x="2521044" y="461378"/>
                    <a:pt x="2489797" y="461378"/>
                  </a:cubicBezTo>
                  <a:cubicBezTo>
                    <a:pt x="2458550" y="461378"/>
                    <a:pt x="2433219" y="436047"/>
                    <a:pt x="2433219" y="404800"/>
                  </a:cubicBezTo>
                  <a:cubicBezTo>
                    <a:pt x="2433219" y="389176"/>
                    <a:pt x="2439552" y="375032"/>
                    <a:pt x="2449791" y="364793"/>
                  </a:cubicBezTo>
                  <a:close/>
                  <a:moveTo>
                    <a:pt x="2262615" y="538904"/>
                  </a:moveTo>
                  <a:cubicBezTo>
                    <a:pt x="2272854" y="528666"/>
                    <a:pt x="2286998" y="522333"/>
                    <a:pt x="2302622" y="522333"/>
                  </a:cubicBezTo>
                  <a:cubicBezTo>
                    <a:pt x="2333869" y="522333"/>
                    <a:pt x="2359200" y="547664"/>
                    <a:pt x="2359200" y="578911"/>
                  </a:cubicBezTo>
                  <a:cubicBezTo>
                    <a:pt x="2359200" y="610158"/>
                    <a:pt x="2333869" y="635489"/>
                    <a:pt x="2302622" y="635489"/>
                  </a:cubicBezTo>
                  <a:cubicBezTo>
                    <a:pt x="2271375" y="635489"/>
                    <a:pt x="2246044" y="610158"/>
                    <a:pt x="2246044" y="578911"/>
                  </a:cubicBezTo>
                  <a:cubicBezTo>
                    <a:pt x="2246044" y="563287"/>
                    <a:pt x="2252376" y="549143"/>
                    <a:pt x="2262615" y="538904"/>
                  </a:cubicBezTo>
                  <a:close/>
                  <a:moveTo>
                    <a:pt x="2075445" y="713015"/>
                  </a:moveTo>
                  <a:cubicBezTo>
                    <a:pt x="2085684" y="702776"/>
                    <a:pt x="2099828" y="696444"/>
                    <a:pt x="2115452" y="696444"/>
                  </a:cubicBezTo>
                  <a:cubicBezTo>
                    <a:pt x="2146699" y="696444"/>
                    <a:pt x="2172030" y="721775"/>
                    <a:pt x="2172030" y="753022"/>
                  </a:cubicBezTo>
                  <a:cubicBezTo>
                    <a:pt x="2172030" y="784269"/>
                    <a:pt x="2146699" y="809600"/>
                    <a:pt x="2115452" y="809600"/>
                  </a:cubicBezTo>
                  <a:cubicBezTo>
                    <a:pt x="2084205" y="809600"/>
                    <a:pt x="2058874" y="784269"/>
                    <a:pt x="2058874" y="753022"/>
                  </a:cubicBezTo>
                  <a:cubicBezTo>
                    <a:pt x="2058874" y="737398"/>
                    <a:pt x="2065207" y="723254"/>
                    <a:pt x="2075445" y="713015"/>
                  </a:cubicBezTo>
                  <a:close/>
                  <a:moveTo>
                    <a:pt x="1888275" y="887127"/>
                  </a:moveTo>
                  <a:cubicBezTo>
                    <a:pt x="1898514" y="876888"/>
                    <a:pt x="1912658" y="870555"/>
                    <a:pt x="1928281" y="870555"/>
                  </a:cubicBezTo>
                  <a:cubicBezTo>
                    <a:pt x="1959528" y="870555"/>
                    <a:pt x="1984859" y="895886"/>
                    <a:pt x="1984859" y="927133"/>
                  </a:cubicBezTo>
                  <a:cubicBezTo>
                    <a:pt x="1984860" y="958380"/>
                    <a:pt x="1959528" y="983711"/>
                    <a:pt x="1928281" y="983711"/>
                  </a:cubicBezTo>
                  <a:cubicBezTo>
                    <a:pt x="1897034" y="983711"/>
                    <a:pt x="1871703" y="958380"/>
                    <a:pt x="1871703" y="927133"/>
                  </a:cubicBezTo>
                  <a:cubicBezTo>
                    <a:pt x="1871703" y="911510"/>
                    <a:pt x="1878036" y="897365"/>
                    <a:pt x="1888275" y="887127"/>
                  </a:cubicBezTo>
                  <a:close/>
                  <a:moveTo>
                    <a:pt x="1701104" y="1061237"/>
                  </a:moveTo>
                  <a:cubicBezTo>
                    <a:pt x="1711343" y="1050998"/>
                    <a:pt x="1725487" y="1044665"/>
                    <a:pt x="1741111" y="1044665"/>
                  </a:cubicBezTo>
                  <a:cubicBezTo>
                    <a:pt x="1772358" y="1044665"/>
                    <a:pt x="1797689" y="1069996"/>
                    <a:pt x="1797689" y="1101243"/>
                  </a:cubicBezTo>
                  <a:cubicBezTo>
                    <a:pt x="1797689" y="1132490"/>
                    <a:pt x="1772358" y="1157822"/>
                    <a:pt x="1741111" y="1157821"/>
                  </a:cubicBezTo>
                  <a:cubicBezTo>
                    <a:pt x="1709864" y="1157821"/>
                    <a:pt x="1684533" y="1132490"/>
                    <a:pt x="1684533" y="1101243"/>
                  </a:cubicBezTo>
                  <a:cubicBezTo>
                    <a:pt x="1684533" y="1085620"/>
                    <a:pt x="1690866" y="1071476"/>
                    <a:pt x="1701104" y="1061237"/>
                  </a:cubicBezTo>
                  <a:close/>
                  <a:moveTo>
                    <a:pt x="1513934" y="1235349"/>
                  </a:moveTo>
                  <a:cubicBezTo>
                    <a:pt x="1524173" y="1225110"/>
                    <a:pt x="1538317" y="1218777"/>
                    <a:pt x="1553940" y="1218777"/>
                  </a:cubicBezTo>
                  <a:cubicBezTo>
                    <a:pt x="1585187" y="1218777"/>
                    <a:pt x="1610518" y="1244108"/>
                    <a:pt x="1610519" y="1275355"/>
                  </a:cubicBezTo>
                  <a:cubicBezTo>
                    <a:pt x="1610519" y="1306602"/>
                    <a:pt x="1585188" y="1331933"/>
                    <a:pt x="1553941" y="1331933"/>
                  </a:cubicBezTo>
                  <a:cubicBezTo>
                    <a:pt x="1522693" y="1331933"/>
                    <a:pt x="1497362" y="1306602"/>
                    <a:pt x="1497362" y="1275355"/>
                  </a:cubicBezTo>
                  <a:cubicBezTo>
                    <a:pt x="1497362" y="1259731"/>
                    <a:pt x="1503695" y="1245587"/>
                    <a:pt x="1513934" y="1235349"/>
                  </a:cubicBezTo>
                  <a:close/>
                  <a:moveTo>
                    <a:pt x="1326768" y="1409454"/>
                  </a:moveTo>
                  <a:cubicBezTo>
                    <a:pt x="1337007" y="1399216"/>
                    <a:pt x="1351151" y="1392883"/>
                    <a:pt x="1366774" y="1392883"/>
                  </a:cubicBezTo>
                  <a:cubicBezTo>
                    <a:pt x="1398017" y="1392887"/>
                    <a:pt x="1423348" y="1418218"/>
                    <a:pt x="1423353" y="1449461"/>
                  </a:cubicBezTo>
                  <a:cubicBezTo>
                    <a:pt x="1423353" y="1480708"/>
                    <a:pt x="1398022" y="1506039"/>
                    <a:pt x="1366774" y="1506039"/>
                  </a:cubicBezTo>
                  <a:cubicBezTo>
                    <a:pt x="1335527" y="1506039"/>
                    <a:pt x="1310196" y="1480708"/>
                    <a:pt x="1310196" y="1449461"/>
                  </a:cubicBezTo>
                  <a:cubicBezTo>
                    <a:pt x="1310196" y="1433837"/>
                    <a:pt x="1316529" y="1419693"/>
                    <a:pt x="1326768" y="1409454"/>
                  </a:cubicBezTo>
                  <a:close/>
                  <a:moveTo>
                    <a:pt x="1139598" y="1583565"/>
                  </a:moveTo>
                  <a:cubicBezTo>
                    <a:pt x="1149837" y="1573327"/>
                    <a:pt x="1163981" y="1566994"/>
                    <a:pt x="1179605" y="1566994"/>
                  </a:cubicBezTo>
                  <a:cubicBezTo>
                    <a:pt x="1210852" y="1566994"/>
                    <a:pt x="1236183" y="1592325"/>
                    <a:pt x="1236183" y="1623572"/>
                  </a:cubicBezTo>
                  <a:cubicBezTo>
                    <a:pt x="1236183" y="1639196"/>
                    <a:pt x="1229851" y="1653340"/>
                    <a:pt x="1219612" y="1663579"/>
                  </a:cubicBezTo>
                  <a:lnTo>
                    <a:pt x="1210886" y="1669462"/>
                  </a:lnTo>
                  <a:lnTo>
                    <a:pt x="1133715" y="1592291"/>
                  </a:lnTo>
                  <a:close/>
                  <a:moveTo>
                    <a:pt x="2449790" y="190682"/>
                  </a:moveTo>
                  <a:cubicBezTo>
                    <a:pt x="2460029" y="180444"/>
                    <a:pt x="2474174" y="174111"/>
                    <a:pt x="2489797" y="174111"/>
                  </a:cubicBezTo>
                  <a:cubicBezTo>
                    <a:pt x="2521044" y="174111"/>
                    <a:pt x="2546375" y="199442"/>
                    <a:pt x="2546375" y="230689"/>
                  </a:cubicBezTo>
                  <a:cubicBezTo>
                    <a:pt x="2546375" y="261936"/>
                    <a:pt x="2521044" y="287267"/>
                    <a:pt x="2489797" y="287267"/>
                  </a:cubicBezTo>
                  <a:cubicBezTo>
                    <a:pt x="2458550" y="287267"/>
                    <a:pt x="2433219" y="261936"/>
                    <a:pt x="2433219" y="230689"/>
                  </a:cubicBezTo>
                  <a:cubicBezTo>
                    <a:pt x="2433219" y="215065"/>
                    <a:pt x="2439552" y="200921"/>
                    <a:pt x="2449790" y="190682"/>
                  </a:cubicBezTo>
                  <a:close/>
                  <a:moveTo>
                    <a:pt x="2262615" y="364793"/>
                  </a:moveTo>
                  <a:cubicBezTo>
                    <a:pt x="2272854" y="354555"/>
                    <a:pt x="2286998" y="348222"/>
                    <a:pt x="2302622" y="348222"/>
                  </a:cubicBezTo>
                  <a:cubicBezTo>
                    <a:pt x="2333869" y="348222"/>
                    <a:pt x="2359200" y="373553"/>
                    <a:pt x="2359200" y="404800"/>
                  </a:cubicBezTo>
                  <a:cubicBezTo>
                    <a:pt x="2359200" y="436047"/>
                    <a:pt x="2333869" y="461378"/>
                    <a:pt x="2302622" y="461378"/>
                  </a:cubicBezTo>
                  <a:cubicBezTo>
                    <a:pt x="2271375" y="461378"/>
                    <a:pt x="2246044" y="436047"/>
                    <a:pt x="2246044" y="404800"/>
                  </a:cubicBezTo>
                  <a:cubicBezTo>
                    <a:pt x="2246044" y="389176"/>
                    <a:pt x="2252376" y="375032"/>
                    <a:pt x="2262615" y="364793"/>
                  </a:cubicBezTo>
                  <a:close/>
                  <a:moveTo>
                    <a:pt x="2075445" y="538904"/>
                  </a:moveTo>
                  <a:cubicBezTo>
                    <a:pt x="2085684" y="528666"/>
                    <a:pt x="2099828" y="522333"/>
                    <a:pt x="2115452" y="522333"/>
                  </a:cubicBezTo>
                  <a:cubicBezTo>
                    <a:pt x="2146699" y="522333"/>
                    <a:pt x="2172030" y="547664"/>
                    <a:pt x="2172030" y="578911"/>
                  </a:cubicBezTo>
                  <a:cubicBezTo>
                    <a:pt x="2172030" y="610158"/>
                    <a:pt x="2146699" y="635489"/>
                    <a:pt x="2115452" y="635489"/>
                  </a:cubicBezTo>
                  <a:cubicBezTo>
                    <a:pt x="2084205" y="635489"/>
                    <a:pt x="2058874" y="610158"/>
                    <a:pt x="2058874" y="578911"/>
                  </a:cubicBezTo>
                  <a:cubicBezTo>
                    <a:pt x="2058874" y="563287"/>
                    <a:pt x="2065207" y="549143"/>
                    <a:pt x="2075445" y="538904"/>
                  </a:cubicBezTo>
                  <a:close/>
                  <a:moveTo>
                    <a:pt x="1888275" y="713016"/>
                  </a:moveTo>
                  <a:cubicBezTo>
                    <a:pt x="1898514" y="702777"/>
                    <a:pt x="1912658" y="696444"/>
                    <a:pt x="1928281" y="696444"/>
                  </a:cubicBezTo>
                  <a:cubicBezTo>
                    <a:pt x="1959528" y="696444"/>
                    <a:pt x="1984859" y="721775"/>
                    <a:pt x="1984859" y="753022"/>
                  </a:cubicBezTo>
                  <a:cubicBezTo>
                    <a:pt x="1984860" y="784269"/>
                    <a:pt x="1959528" y="809600"/>
                    <a:pt x="1928282" y="809600"/>
                  </a:cubicBezTo>
                  <a:cubicBezTo>
                    <a:pt x="1897034" y="809600"/>
                    <a:pt x="1871703" y="784269"/>
                    <a:pt x="1871703" y="753022"/>
                  </a:cubicBezTo>
                  <a:cubicBezTo>
                    <a:pt x="1871703" y="737399"/>
                    <a:pt x="1878036" y="723254"/>
                    <a:pt x="1888275" y="713016"/>
                  </a:cubicBezTo>
                  <a:close/>
                  <a:moveTo>
                    <a:pt x="1701104" y="887126"/>
                  </a:moveTo>
                  <a:cubicBezTo>
                    <a:pt x="1711343" y="876887"/>
                    <a:pt x="1725487" y="870554"/>
                    <a:pt x="1741111" y="870554"/>
                  </a:cubicBezTo>
                  <a:cubicBezTo>
                    <a:pt x="1772358" y="870555"/>
                    <a:pt x="1797689" y="895886"/>
                    <a:pt x="1797689" y="927133"/>
                  </a:cubicBezTo>
                  <a:cubicBezTo>
                    <a:pt x="1797689" y="958380"/>
                    <a:pt x="1772358" y="983711"/>
                    <a:pt x="1741111" y="983711"/>
                  </a:cubicBezTo>
                  <a:cubicBezTo>
                    <a:pt x="1709864" y="983711"/>
                    <a:pt x="1684533" y="958380"/>
                    <a:pt x="1684533" y="927132"/>
                  </a:cubicBezTo>
                  <a:cubicBezTo>
                    <a:pt x="1684533" y="911509"/>
                    <a:pt x="1690866" y="897365"/>
                    <a:pt x="1701104" y="887126"/>
                  </a:cubicBezTo>
                  <a:close/>
                  <a:moveTo>
                    <a:pt x="1513934" y="1061238"/>
                  </a:moveTo>
                  <a:cubicBezTo>
                    <a:pt x="1524173" y="1050999"/>
                    <a:pt x="1538317" y="1044666"/>
                    <a:pt x="1553940" y="1044666"/>
                  </a:cubicBezTo>
                  <a:cubicBezTo>
                    <a:pt x="1585187" y="1044666"/>
                    <a:pt x="1610518" y="1069997"/>
                    <a:pt x="1610519" y="1101244"/>
                  </a:cubicBezTo>
                  <a:cubicBezTo>
                    <a:pt x="1610519" y="1132491"/>
                    <a:pt x="1585188" y="1157822"/>
                    <a:pt x="1553941" y="1157822"/>
                  </a:cubicBezTo>
                  <a:cubicBezTo>
                    <a:pt x="1522694" y="1157822"/>
                    <a:pt x="1497362" y="1132491"/>
                    <a:pt x="1497362" y="1101244"/>
                  </a:cubicBezTo>
                  <a:cubicBezTo>
                    <a:pt x="1497362" y="1085621"/>
                    <a:pt x="1503695" y="1071476"/>
                    <a:pt x="1513934" y="1061238"/>
                  </a:cubicBezTo>
                  <a:close/>
                  <a:moveTo>
                    <a:pt x="1326764" y="1235348"/>
                  </a:moveTo>
                  <a:cubicBezTo>
                    <a:pt x="1337002" y="1225109"/>
                    <a:pt x="1351146" y="1218776"/>
                    <a:pt x="1366770" y="1218776"/>
                  </a:cubicBezTo>
                  <a:cubicBezTo>
                    <a:pt x="1398017" y="1218776"/>
                    <a:pt x="1423348" y="1244107"/>
                    <a:pt x="1423348" y="1275354"/>
                  </a:cubicBezTo>
                  <a:cubicBezTo>
                    <a:pt x="1423348" y="1306601"/>
                    <a:pt x="1398017" y="1331932"/>
                    <a:pt x="1366770" y="1331932"/>
                  </a:cubicBezTo>
                  <a:cubicBezTo>
                    <a:pt x="1335523" y="1331932"/>
                    <a:pt x="1310192" y="1306601"/>
                    <a:pt x="1310192" y="1275354"/>
                  </a:cubicBezTo>
                  <a:cubicBezTo>
                    <a:pt x="1310192" y="1259731"/>
                    <a:pt x="1316525" y="1245586"/>
                    <a:pt x="1326764" y="1235348"/>
                  </a:cubicBezTo>
                  <a:close/>
                  <a:moveTo>
                    <a:pt x="1139598" y="1409455"/>
                  </a:moveTo>
                  <a:cubicBezTo>
                    <a:pt x="1149836" y="1399216"/>
                    <a:pt x="1163980" y="1392883"/>
                    <a:pt x="1179604" y="1392883"/>
                  </a:cubicBezTo>
                  <a:cubicBezTo>
                    <a:pt x="1210851" y="1392883"/>
                    <a:pt x="1236182" y="1418215"/>
                    <a:pt x="1236182" y="1449462"/>
                  </a:cubicBezTo>
                  <a:cubicBezTo>
                    <a:pt x="1236182" y="1480709"/>
                    <a:pt x="1210851" y="1506040"/>
                    <a:pt x="1179604" y="1506040"/>
                  </a:cubicBezTo>
                  <a:cubicBezTo>
                    <a:pt x="1148357" y="1506040"/>
                    <a:pt x="1123026" y="1480708"/>
                    <a:pt x="1123026" y="1449461"/>
                  </a:cubicBezTo>
                  <a:cubicBezTo>
                    <a:pt x="1123026" y="1433838"/>
                    <a:pt x="1129359" y="1419694"/>
                    <a:pt x="1139598" y="1409455"/>
                  </a:cubicBezTo>
                  <a:close/>
                  <a:moveTo>
                    <a:pt x="2449791" y="16572"/>
                  </a:moveTo>
                  <a:cubicBezTo>
                    <a:pt x="2460029" y="6333"/>
                    <a:pt x="2474173" y="0"/>
                    <a:pt x="2489797" y="0"/>
                  </a:cubicBezTo>
                  <a:cubicBezTo>
                    <a:pt x="2521044" y="0"/>
                    <a:pt x="2546375" y="25331"/>
                    <a:pt x="2546375" y="56578"/>
                  </a:cubicBezTo>
                  <a:cubicBezTo>
                    <a:pt x="2546375" y="87825"/>
                    <a:pt x="2521044" y="113156"/>
                    <a:pt x="2489797" y="113156"/>
                  </a:cubicBezTo>
                  <a:cubicBezTo>
                    <a:pt x="2458550" y="113156"/>
                    <a:pt x="2433219" y="87825"/>
                    <a:pt x="2433219" y="56578"/>
                  </a:cubicBezTo>
                  <a:cubicBezTo>
                    <a:pt x="2433219" y="40955"/>
                    <a:pt x="2439552" y="26810"/>
                    <a:pt x="2449791" y="16572"/>
                  </a:cubicBezTo>
                  <a:close/>
                  <a:moveTo>
                    <a:pt x="2262615" y="190682"/>
                  </a:moveTo>
                  <a:cubicBezTo>
                    <a:pt x="2272854" y="180444"/>
                    <a:pt x="2286998" y="174111"/>
                    <a:pt x="2302622" y="174111"/>
                  </a:cubicBezTo>
                  <a:cubicBezTo>
                    <a:pt x="2333869" y="174111"/>
                    <a:pt x="2359200" y="199442"/>
                    <a:pt x="2359200" y="230689"/>
                  </a:cubicBezTo>
                  <a:cubicBezTo>
                    <a:pt x="2359200" y="261936"/>
                    <a:pt x="2333869" y="287267"/>
                    <a:pt x="2302622" y="287267"/>
                  </a:cubicBezTo>
                  <a:cubicBezTo>
                    <a:pt x="2271375" y="287267"/>
                    <a:pt x="2246044" y="261936"/>
                    <a:pt x="2246044" y="230689"/>
                  </a:cubicBezTo>
                  <a:cubicBezTo>
                    <a:pt x="2246044" y="215065"/>
                    <a:pt x="2252376" y="200921"/>
                    <a:pt x="2262615" y="190682"/>
                  </a:cubicBezTo>
                  <a:close/>
                  <a:moveTo>
                    <a:pt x="2075445" y="364793"/>
                  </a:moveTo>
                  <a:cubicBezTo>
                    <a:pt x="2085684" y="354555"/>
                    <a:pt x="2099828" y="348222"/>
                    <a:pt x="2115452" y="348222"/>
                  </a:cubicBezTo>
                  <a:cubicBezTo>
                    <a:pt x="2146699" y="348222"/>
                    <a:pt x="2172030" y="373553"/>
                    <a:pt x="2172030" y="404800"/>
                  </a:cubicBezTo>
                  <a:cubicBezTo>
                    <a:pt x="2172030" y="436047"/>
                    <a:pt x="2146699" y="461378"/>
                    <a:pt x="2115452" y="461378"/>
                  </a:cubicBezTo>
                  <a:cubicBezTo>
                    <a:pt x="2084205" y="461378"/>
                    <a:pt x="2058874" y="436047"/>
                    <a:pt x="2058874" y="404800"/>
                  </a:cubicBezTo>
                  <a:cubicBezTo>
                    <a:pt x="2058874" y="389176"/>
                    <a:pt x="2065207" y="375032"/>
                    <a:pt x="2075445" y="364793"/>
                  </a:cubicBezTo>
                  <a:close/>
                  <a:moveTo>
                    <a:pt x="1888275" y="538905"/>
                  </a:moveTo>
                  <a:cubicBezTo>
                    <a:pt x="1898514" y="528666"/>
                    <a:pt x="1912658" y="522333"/>
                    <a:pt x="1928281" y="522333"/>
                  </a:cubicBezTo>
                  <a:cubicBezTo>
                    <a:pt x="1959528" y="522333"/>
                    <a:pt x="1984859" y="547664"/>
                    <a:pt x="1984859" y="578912"/>
                  </a:cubicBezTo>
                  <a:cubicBezTo>
                    <a:pt x="1984860" y="610158"/>
                    <a:pt x="1959528" y="635490"/>
                    <a:pt x="1928282" y="635489"/>
                  </a:cubicBezTo>
                  <a:cubicBezTo>
                    <a:pt x="1897034" y="635489"/>
                    <a:pt x="1871703" y="610158"/>
                    <a:pt x="1871703" y="578911"/>
                  </a:cubicBezTo>
                  <a:cubicBezTo>
                    <a:pt x="1871703" y="563288"/>
                    <a:pt x="1878036" y="549144"/>
                    <a:pt x="1888275" y="538905"/>
                  </a:cubicBezTo>
                  <a:close/>
                  <a:moveTo>
                    <a:pt x="1701104" y="713015"/>
                  </a:moveTo>
                  <a:cubicBezTo>
                    <a:pt x="1711343" y="702776"/>
                    <a:pt x="1725487" y="696444"/>
                    <a:pt x="1741111" y="696444"/>
                  </a:cubicBezTo>
                  <a:cubicBezTo>
                    <a:pt x="1772358" y="696444"/>
                    <a:pt x="1797689" y="721775"/>
                    <a:pt x="1797689" y="753022"/>
                  </a:cubicBezTo>
                  <a:cubicBezTo>
                    <a:pt x="1797689" y="784269"/>
                    <a:pt x="1772358" y="809600"/>
                    <a:pt x="1741111" y="809600"/>
                  </a:cubicBezTo>
                  <a:cubicBezTo>
                    <a:pt x="1709864" y="809600"/>
                    <a:pt x="1684533" y="784269"/>
                    <a:pt x="1684533" y="753022"/>
                  </a:cubicBezTo>
                  <a:cubicBezTo>
                    <a:pt x="1684533" y="737398"/>
                    <a:pt x="1690866" y="723254"/>
                    <a:pt x="1701104" y="713015"/>
                  </a:cubicBezTo>
                  <a:close/>
                  <a:moveTo>
                    <a:pt x="1513934" y="887127"/>
                  </a:moveTo>
                  <a:cubicBezTo>
                    <a:pt x="1524173" y="876888"/>
                    <a:pt x="1538317" y="870555"/>
                    <a:pt x="1553940" y="870555"/>
                  </a:cubicBezTo>
                  <a:cubicBezTo>
                    <a:pt x="1585187" y="870555"/>
                    <a:pt x="1610518" y="895886"/>
                    <a:pt x="1610519" y="927133"/>
                  </a:cubicBezTo>
                  <a:cubicBezTo>
                    <a:pt x="1610519" y="958380"/>
                    <a:pt x="1585188" y="983711"/>
                    <a:pt x="1553941" y="983711"/>
                  </a:cubicBezTo>
                  <a:cubicBezTo>
                    <a:pt x="1522694" y="983711"/>
                    <a:pt x="1497362" y="958380"/>
                    <a:pt x="1497362" y="927133"/>
                  </a:cubicBezTo>
                  <a:cubicBezTo>
                    <a:pt x="1497362" y="911510"/>
                    <a:pt x="1503695" y="897365"/>
                    <a:pt x="1513934" y="887127"/>
                  </a:cubicBezTo>
                  <a:close/>
                  <a:moveTo>
                    <a:pt x="1326764" y="1061237"/>
                  </a:moveTo>
                  <a:cubicBezTo>
                    <a:pt x="1337002" y="1050998"/>
                    <a:pt x="1351146" y="1044665"/>
                    <a:pt x="1366770" y="1044665"/>
                  </a:cubicBezTo>
                  <a:cubicBezTo>
                    <a:pt x="1398017" y="1044665"/>
                    <a:pt x="1423348" y="1069996"/>
                    <a:pt x="1423348" y="1101243"/>
                  </a:cubicBezTo>
                  <a:cubicBezTo>
                    <a:pt x="1423348" y="1132490"/>
                    <a:pt x="1398017" y="1157822"/>
                    <a:pt x="1366770" y="1157821"/>
                  </a:cubicBezTo>
                  <a:cubicBezTo>
                    <a:pt x="1335523" y="1157821"/>
                    <a:pt x="1310192" y="1132490"/>
                    <a:pt x="1310192" y="1101243"/>
                  </a:cubicBezTo>
                  <a:cubicBezTo>
                    <a:pt x="1310192" y="1085620"/>
                    <a:pt x="1316525" y="1071476"/>
                    <a:pt x="1326764" y="1061237"/>
                  </a:cubicBezTo>
                  <a:close/>
                  <a:moveTo>
                    <a:pt x="1139597" y="1235345"/>
                  </a:moveTo>
                  <a:cubicBezTo>
                    <a:pt x="1149836" y="1225106"/>
                    <a:pt x="1163980" y="1218773"/>
                    <a:pt x="1179603" y="1218773"/>
                  </a:cubicBezTo>
                  <a:cubicBezTo>
                    <a:pt x="1210851" y="1218773"/>
                    <a:pt x="1236182" y="1244104"/>
                    <a:pt x="1236182" y="1275351"/>
                  </a:cubicBezTo>
                  <a:cubicBezTo>
                    <a:pt x="1236182" y="1306598"/>
                    <a:pt x="1210851" y="1331929"/>
                    <a:pt x="1179604" y="1331929"/>
                  </a:cubicBezTo>
                  <a:cubicBezTo>
                    <a:pt x="1148357" y="1331929"/>
                    <a:pt x="1123025" y="1306598"/>
                    <a:pt x="1123025" y="1275351"/>
                  </a:cubicBezTo>
                  <a:cubicBezTo>
                    <a:pt x="1123025" y="1259728"/>
                    <a:pt x="1129358" y="1245583"/>
                    <a:pt x="1139597" y="1235345"/>
                  </a:cubicBezTo>
                  <a:close/>
                  <a:moveTo>
                    <a:pt x="952427" y="1409454"/>
                  </a:moveTo>
                  <a:cubicBezTo>
                    <a:pt x="962666" y="1399216"/>
                    <a:pt x="976810" y="1392883"/>
                    <a:pt x="992434" y="1392883"/>
                  </a:cubicBezTo>
                  <a:cubicBezTo>
                    <a:pt x="1023681" y="1392883"/>
                    <a:pt x="1049012" y="1418214"/>
                    <a:pt x="1049012" y="1449461"/>
                  </a:cubicBezTo>
                  <a:cubicBezTo>
                    <a:pt x="1049012" y="1465085"/>
                    <a:pt x="1042680" y="1479229"/>
                    <a:pt x="1032441" y="1489468"/>
                  </a:cubicBezTo>
                  <a:lnTo>
                    <a:pt x="1031516" y="1490091"/>
                  </a:lnTo>
                  <a:lnTo>
                    <a:pt x="951803" y="1410379"/>
                  </a:lnTo>
                  <a:close/>
                  <a:moveTo>
                    <a:pt x="2262615" y="16572"/>
                  </a:moveTo>
                  <a:cubicBezTo>
                    <a:pt x="2272854" y="6333"/>
                    <a:pt x="2286998" y="0"/>
                    <a:pt x="2302622" y="0"/>
                  </a:cubicBezTo>
                  <a:cubicBezTo>
                    <a:pt x="2333869" y="0"/>
                    <a:pt x="2359200" y="25331"/>
                    <a:pt x="2359200" y="56578"/>
                  </a:cubicBezTo>
                  <a:cubicBezTo>
                    <a:pt x="2359200" y="87825"/>
                    <a:pt x="2333869" y="113156"/>
                    <a:pt x="2302622" y="113156"/>
                  </a:cubicBezTo>
                  <a:cubicBezTo>
                    <a:pt x="2271375" y="113156"/>
                    <a:pt x="2246044" y="87825"/>
                    <a:pt x="2246044" y="56578"/>
                  </a:cubicBezTo>
                  <a:cubicBezTo>
                    <a:pt x="2246044" y="40954"/>
                    <a:pt x="2252376" y="26810"/>
                    <a:pt x="2262615" y="16572"/>
                  </a:cubicBezTo>
                  <a:close/>
                  <a:moveTo>
                    <a:pt x="2075445" y="190682"/>
                  </a:moveTo>
                  <a:cubicBezTo>
                    <a:pt x="2085684" y="180444"/>
                    <a:pt x="2099828" y="174111"/>
                    <a:pt x="2115452" y="174111"/>
                  </a:cubicBezTo>
                  <a:cubicBezTo>
                    <a:pt x="2146699" y="174111"/>
                    <a:pt x="2172030" y="199442"/>
                    <a:pt x="2172030" y="230689"/>
                  </a:cubicBezTo>
                  <a:cubicBezTo>
                    <a:pt x="2172030" y="261936"/>
                    <a:pt x="2146699" y="287267"/>
                    <a:pt x="2115452" y="287267"/>
                  </a:cubicBezTo>
                  <a:cubicBezTo>
                    <a:pt x="2084205" y="287267"/>
                    <a:pt x="2058874" y="261936"/>
                    <a:pt x="2058874" y="230689"/>
                  </a:cubicBezTo>
                  <a:cubicBezTo>
                    <a:pt x="2058874" y="215065"/>
                    <a:pt x="2065207" y="200921"/>
                    <a:pt x="2075445" y="190682"/>
                  </a:cubicBezTo>
                  <a:close/>
                  <a:moveTo>
                    <a:pt x="1888275" y="364794"/>
                  </a:moveTo>
                  <a:cubicBezTo>
                    <a:pt x="1898514" y="354555"/>
                    <a:pt x="1912658" y="348222"/>
                    <a:pt x="1928281" y="348223"/>
                  </a:cubicBezTo>
                  <a:cubicBezTo>
                    <a:pt x="1959528" y="348223"/>
                    <a:pt x="1984859" y="373554"/>
                    <a:pt x="1984859" y="404801"/>
                  </a:cubicBezTo>
                  <a:cubicBezTo>
                    <a:pt x="1984860" y="436048"/>
                    <a:pt x="1959528" y="461379"/>
                    <a:pt x="1928282" y="461379"/>
                  </a:cubicBezTo>
                  <a:cubicBezTo>
                    <a:pt x="1897034" y="461379"/>
                    <a:pt x="1871703" y="436048"/>
                    <a:pt x="1871703" y="404800"/>
                  </a:cubicBezTo>
                  <a:cubicBezTo>
                    <a:pt x="1871703" y="389177"/>
                    <a:pt x="1878036" y="375033"/>
                    <a:pt x="1888275" y="364794"/>
                  </a:cubicBezTo>
                  <a:close/>
                  <a:moveTo>
                    <a:pt x="1701104" y="538904"/>
                  </a:moveTo>
                  <a:cubicBezTo>
                    <a:pt x="1711343" y="528666"/>
                    <a:pt x="1725487" y="522333"/>
                    <a:pt x="1741111" y="522333"/>
                  </a:cubicBezTo>
                  <a:cubicBezTo>
                    <a:pt x="1772358" y="522333"/>
                    <a:pt x="1797689" y="547664"/>
                    <a:pt x="1797689" y="578911"/>
                  </a:cubicBezTo>
                  <a:cubicBezTo>
                    <a:pt x="1797689" y="610158"/>
                    <a:pt x="1772358" y="635489"/>
                    <a:pt x="1741111" y="635489"/>
                  </a:cubicBezTo>
                  <a:cubicBezTo>
                    <a:pt x="1709864" y="635489"/>
                    <a:pt x="1684533" y="610158"/>
                    <a:pt x="1684533" y="578911"/>
                  </a:cubicBezTo>
                  <a:cubicBezTo>
                    <a:pt x="1684533" y="563287"/>
                    <a:pt x="1690866" y="549143"/>
                    <a:pt x="1701104" y="538904"/>
                  </a:cubicBezTo>
                  <a:close/>
                  <a:moveTo>
                    <a:pt x="1513934" y="713016"/>
                  </a:moveTo>
                  <a:cubicBezTo>
                    <a:pt x="1524173" y="702777"/>
                    <a:pt x="1538317" y="696444"/>
                    <a:pt x="1553940" y="696444"/>
                  </a:cubicBezTo>
                  <a:cubicBezTo>
                    <a:pt x="1585187" y="696444"/>
                    <a:pt x="1610518" y="721775"/>
                    <a:pt x="1610519" y="753022"/>
                  </a:cubicBezTo>
                  <a:cubicBezTo>
                    <a:pt x="1610519" y="784269"/>
                    <a:pt x="1585188" y="809600"/>
                    <a:pt x="1553941" y="809600"/>
                  </a:cubicBezTo>
                  <a:cubicBezTo>
                    <a:pt x="1522694" y="809600"/>
                    <a:pt x="1497362" y="784269"/>
                    <a:pt x="1497362" y="753022"/>
                  </a:cubicBezTo>
                  <a:cubicBezTo>
                    <a:pt x="1497362" y="737399"/>
                    <a:pt x="1503695" y="723254"/>
                    <a:pt x="1513934" y="713016"/>
                  </a:cubicBezTo>
                  <a:close/>
                  <a:moveTo>
                    <a:pt x="1326764" y="887126"/>
                  </a:moveTo>
                  <a:cubicBezTo>
                    <a:pt x="1337002" y="876887"/>
                    <a:pt x="1351146" y="870554"/>
                    <a:pt x="1366770" y="870554"/>
                  </a:cubicBezTo>
                  <a:cubicBezTo>
                    <a:pt x="1398017" y="870555"/>
                    <a:pt x="1423348" y="895886"/>
                    <a:pt x="1423348" y="927133"/>
                  </a:cubicBezTo>
                  <a:cubicBezTo>
                    <a:pt x="1423348" y="958380"/>
                    <a:pt x="1398017" y="983711"/>
                    <a:pt x="1366770" y="983711"/>
                  </a:cubicBezTo>
                  <a:cubicBezTo>
                    <a:pt x="1335523" y="983711"/>
                    <a:pt x="1310192" y="958380"/>
                    <a:pt x="1310192" y="927132"/>
                  </a:cubicBezTo>
                  <a:cubicBezTo>
                    <a:pt x="1310192" y="911509"/>
                    <a:pt x="1316525" y="897365"/>
                    <a:pt x="1326764" y="887126"/>
                  </a:cubicBezTo>
                  <a:close/>
                  <a:moveTo>
                    <a:pt x="1139593" y="1061238"/>
                  </a:moveTo>
                  <a:cubicBezTo>
                    <a:pt x="1149832" y="1050999"/>
                    <a:pt x="1163976" y="1044666"/>
                    <a:pt x="1179600" y="1044666"/>
                  </a:cubicBezTo>
                  <a:cubicBezTo>
                    <a:pt x="1210847" y="1044666"/>
                    <a:pt x="1236178" y="1069997"/>
                    <a:pt x="1236178" y="1101244"/>
                  </a:cubicBezTo>
                  <a:cubicBezTo>
                    <a:pt x="1236178" y="1132491"/>
                    <a:pt x="1210847" y="1157822"/>
                    <a:pt x="1179600" y="1157822"/>
                  </a:cubicBezTo>
                  <a:cubicBezTo>
                    <a:pt x="1148356" y="1157819"/>
                    <a:pt x="1123025" y="1132488"/>
                    <a:pt x="1123022" y="1101244"/>
                  </a:cubicBezTo>
                  <a:cubicBezTo>
                    <a:pt x="1123021" y="1085621"/>
                    <a:pt x="1129354" y="1071476"/>
                    <a:pt x="1139593" y="1061238"/>
                  </a:cubicBezTo>
                  <a:close/>
                  <a:moveTo>
                    <a:pt x="952427" y="1235344"/>
                  </a:moveTo>
                  <a:cubicBezTo>
                    <a:pt x="962665" y="1225105"/>
                    <a:pt x="976810" y="1218772"/>
                    <a:pt x="992433" y="1218772"/>
                  </a:cubicBezTo>
                  <a:cubicBezTo>
                    <a:pt x="1023680" y="1218772"/>
                    <a:pt x="1049011" y="1244103"/>
                    <a:pt x="1049011" y="1275350"/>
                  </a:cubicBezTo>
                  <a:cubicBezTo>
                    <a:pt x="1049011" y="1306597"/>
                    <a:pt x="1023680" y="1331928"/>
                    <a:pt x="992433" y="1331928"/>
                  </a:cubicBezTo>
                  <a:cubicBezTo>
                    <a:pt x="961186" y="1331928"/>
                    <a:pt x="935855" y="1306597"/>
                    <a:pt x="935855" y="1275350"/>
                  </a:cubicBezTo>
                  <a:cubicBezTo>
                    <a:pt x="935855" y="1259727"/>
                    <a:pt x="942188" y="1245582"/>
                    <a:pt x="952427" y="1235344"/>
                  </a:cubicBezTo>
                  <a:close/>
                  <a:moveTo>
                    <a:pt x="2075445" y="16572"/>
                  </a:moveTo>
                  <a:cubicBezTo>
                    <a:pt x="2085684" y="6333"/>
                    <a:pt x="2099828" y="0"/>
                    <a:pt x="2115452" y="0"/>
                  </a:cubicBezTo>
                  <a:cubicBezTo>
                    <a:pt x="2146699" y="0"/>
                    <a:pt x="2172030" y="25331"/>
                    <a:pt x="2172030" y="56578"/>
                  </a:cubicBezTo>
                  <a:cubicBezTo>
                    <a:pt x="2172030" y="87825"/>
                    <a:pt x="2146699" y="113156"/>
                    <a:pt x="2115452" y="113156"/>
                  </a:cubicBezTo>
                  <a:cubicBezTo>
                    <a:pt x="2084205" y="113156"/>
                    <a:pt x="2058874" y="87825"/>
                    <a:pt x="2058874" y="56578"/>
                  </a:cubicBezTo>
                  <a:cubicBezTo>
                    <a:pt x="2058874" y="40955"/>
                    <a:pt x="2065207" y="26810"/>
                    <a:pt x="2075445" y="16572"/>
                  </a:cubicBezTo>
                  <a:close/>
                  <a:moveTo>
                    <a:pt x="1888275" y="190683"/>
                  </a:moveTo>
                  <a:cubicBezTo>
                    <a:pt x="1898514" y="180444"/>
                    <a:pt x="1912658" y="174112"/>
                    <a:pt x="1928281" y="174112"/>
                  </a:cubicBezTo>
                  <a:cubicBezTo>
                    <a:pt x="1959528" y="174112"/>
                    <a:pt x="1984859" y="199443"/>
                    <a:pt x="1984859" y="230690"/>
                  </a:cubicBezTo>
                  <a:cubicBezTo>
                    <a:pt x="1984860" y="261937"/>
                    <a:pt x="1959528" y="287268"/>
                    <a:pt x="1928282" y="287268"/>
                  </a:cubicBezTo>
                  <a:cubicBezTo>
                    <a:pt x="1897034" y="287268"/>
                    <a:pt x="1871703" y="261937"/>
                    <a:pt x="1871703" y="230690"/>
                  </a:cubicBezTo>
                  <a:cubicBezTo>
                    <a:pt x="1871703" y="215066"/>
                    <a:pt x="1878036" y="200922"/>
                    <a:pt x="1888275" y="190683"/>
                  </a:cubicBezTo>
                  <a:close/>
                  <a:moveTo>
                    <a:pt x="1701104" y="364793"/>
                  </a:moveTo>
                  <a:cubicBezTo>
                    <a:pt x="1711343" y="354555"/>
                    <a:pt x="1725487" y="348222"/>
                    <a:pt x="1741111" y="348222"/>
                  </a:cubicBezTo>
                  <a:cubicBezTo>
                    <a:pt x="1772358" y="348222"/>
                    <a:pt x="1797689" y="373553"/>
                    <a:pt x="1797689" y="404800"/>
                  </a:cubicBezTo>
                  <a:cubicBezTo>
                    <a:pt x="1797689" y="436047"/>
                    <a:pt x="1772358" y="461378"/>
                    <a:pt x="1741111" y="461378"/>
                  </a:cubicBezTo>
                  <a:cubicBezTo>
                    <a:pt x="1709864" y="461378"/>
                    <a:pt x="1684533" y="436047"/>
                    <a:pt x="1684533" y="404800"/>
                  </a:cubicBezTo>
                  <a:cubicBezTo>
                    <a:pt x="1684533" y="389176"/>
                    <a:pt x="1690866" y="375032"/>
                    <a:pt x="1701104" y="364793"/>
                  </a:cubicBezTo>
                  <a:close/>
                  <a:moveTo>
                    <a:pt x="1513934" y="538905"/>
                  </a:moveTo>
                  <a:cubicBezTo>
                    <a:pt x="1524173" y="528666"/>
                    <a:pt x="1538317" y="522333"/>
                    <a:pt x="1553940" y="522333"/>
                  </a:cubicBezTo>
                  <a:cubicBezTo>
                    <a:pt x="1585187" y="522333"/>
                    <a:pt x="1610518" y="547664"/>
                    <a:pt x="1610518" y="578912"/>
                  </a:cubicBezTo>
                  <a:cubicBezTo>
                    <a:pt x="1610519" y="610158"/>
                    <a:pt x="1585188" y="635490"/>
                    <a:pt x="1553941" y="635489"/>
                  </a:cubicBezTo>
                  <a:cubicBezTo>
                    <a:pt x="1522694" y="635489"/>
                    <a:pt x="1497362" y="610158"/>
                    <a:pt x="1497362" y="578911"/>
                  </a:cubicBezTo>
                  <a:cubicBezTo>
                    <a:pt x="1497362" y="563288"/>
                    <a:pt x="1503695" y="549144"/>
                    <a:pt x="1513934" y="538905"/>
                  </a:cubicBezTo>
                  <a:close/>
                  <a:moveTo>
                    <a:pt x="1326764" y="713015"/>
                  </a:moveTo>
                  <a:cubicBezTo>
                    <a:pt x="1337002" y="702776"/>
                    <a:pt x="1351147" y="696444"/>
                    <a:pt x="1366770" y="696444"/>
                  </a:cubicBezTo>
                  <a:cubicBezTo>
                    <a:pt x="1398017" y="696444"/>
                    <a:pt x="1423348" y="721775"/>
                    <a:pt x="1423348" y="753022"/>
                  </a:cubicBezTo>
                  <a:cubicBezTo>
                    <a:pt x="1423348" y="784269"/>
                    <a:pt x="1398017" y="809600"/>
                    <a:pt x="1366770" y="809600"/>
                  </a:cubicBezTo>
                  <a:cubicBezTo>
                    <a:pt x="1335523" y="809600"/>
                    <a:pt x="1310192" y="784269"/>
                    <a:pt x="1310192" y="753022"/>
                  </a:cubicBezTo>
                  <a:cubicBezTo>
                    <a:pt x="1310192" y="737398"/>
                    <a:pt x="1316525" y="723254"/>
                    <a:pt x="1326764" y="713015"/>
                  </a:cubicBezTo>
                  <a:close/>
                  <a:moveTo>
                    <a:pt x="1139593" y="887127"/>
                  </a:moveTo>
                  <a:cubicBezTo>
                    <a:pt x="1149832" y="876888"/>
                    <a:pt x="1163976" y="870555"/>
                    <a:pt x="1179600" y="870555"/>
                  </a:cubicBezTo>
                  <a:cubicBezTo>
                    <a:pt x="1210847" y="870555"/>
                    <a:pt x="1236178" y="895886"/>
                    <a:pt x="1236178" y="927133"/>
                  </a:cubicBezTo>
                  <a:cubicBezTo>
                    <a:pt x="1236178" y="958380"/>
                    <a:pt x="1210847" y="983711"/>
                    <a:pt x="1179600" y="983711"/>
                  </a:cubicBezTo>
                  <a:cubicBezTo>
                    <a:pt x="1148353" y="983711"/>
                    <a:pt x="1123022" y="958380"/>
                    <a:pt x="1123022" y="927133"/>
                  </a:cubicBezTo>
                  <a:cubicBezTo>
                    <a:pt x="1123022" y="911510"/>
                    <a:pt x="1129354" y="897365"/>
                    <a:pt x="1139593" y="887127"/>
                  </a:cubicBezTo>
                  <a:close/>
                  <a:moveTo>
                    <a:pt x="952426" y="1061233"/>
                  </a:moveTo>
                  <a:cubicBezTo>
                    <a:pt x="962665" y="1050995"/>
                    <a:pt x="976809" y="1044662"/>
                    <a:pt x="992433" y="1044662"/>
                  </a:cubicBezTo>
                  <a:cubicBezTo>
                    <a:pt x="1023680" y="1044662"/>
                    <a:pt x="1049011" y="1069993"/>
                    <a:pt x="1049011" y="1101240"/>
                  </a:cubicBezTo>
                  <a:cubicBezTo>
                    <a:pt x="1049011" y="1132487"/>
                    <a:pt x="1023680" y="1157818"/>
                    <a:pt x="992433" y="1157818"/>
                  </a:cubicBezTo>
                  <a:cubicBezTo>
                    <a:pt x="961186" y="1157818"/>
                    <a:pt x="935855" y="1132487"/>
                    <a:pt x="935855" y="1101240"/>
                  </a:cubicBezTo>
                  <a:cubicBezTo>
                    <a:pt x="935855" y="1085616"/>
                    <a:pt x="942187" y="1071472"/>
                    <a:pt x="952426" y="1061233"/>
                  </a:cubicBezTo>
                  <a:close/>
                  <a:moveTo>
                    <a:pt x="772133" y="1230708"/>
                  </a:moveTo>
                  <a:lnTo>
                    <a:pt x="783241" y="1223218"/>
                  </a:lnTo>
                  <a:cubicBezTo>
                    <a:pt x="790010" y="1220355"/>
                    <a:pt x="797452" y="1218772"/>
                    <a:pt x="805263" y="1218772"/>
                  </a:cubicBezTo>
                  <a:cubicBezTo>
                    <a:pt x="836510" y="1218772"/>
                    <a:pt x="861841" y="1244103"/>
                    <a:pt x="861841" y="1275350"/>
                  </a:cubicBezTo>
                  <a:cubicBezTo>
                    <a:pt x="861841" y="1283162"/>
                    <a:pt x="860258" y="1290604"/>
                    <a:pt x="857395" y="1297373"/>
                  </a:cubicBezTo>
                  <a:lnTo>
                    <a:pt x="849905" y="1308481"/>
                  </a:lnTo>
                  <a:close/>
                  <a:moveTo>
                    <a:pt x="1888275" y="16572"/>
                  </a:moveTo>
                  <a:cubicBezTo>
                    <a:pt x="1898514" y="6334"/>
                    <a:pt x="1912658" y="1"/>
                    <a:pt x="1928281" y="1"/>
                  </a:cubicBezTo>
                  <a:cubicBezTo>
                    <a:pt x="1959528" y="1"/>
                    <a:pt x="1984859" y="25332"/>
                    <a:pt x="1984859" y="56579"/>
                  </a:cubicBezTo>
                  <a:cubicBezTo>
                    <a:pt x="1984860" y="87826"/>
                    <a:pt x="1959528" y="113157"/>
                    <a:pt x="1928282" y="113157"/>
                  </a:cubicBezTo>
                  <a:cubicBezTo>
                    <a:pt x="1897034" y="113157"/>
                    <a:pt x="1871703" y="87826"/>
                    <a:pt x="1871703" y="56579"/>
                  </a:cubicBezTo>
                  <a:cubicBezTo>
                    <a:pt x="1871703" y="40955"/>
                    <a:pt x="1878036" y="26811"/>
                    <a:pt x="1888275" y="16572"/>
                  </a:cubicBezTo>
                  <a:close/>
                  <a:moveTo>
                    <a:pt x="1701104" y="190682"/>
                  </a:moveTo>
                  <a:cubicBezTo>
                    <a:pt x="1711343" y="180444"/>
                    <a:pt x="1725487" y="174111"/>
                    <a:pt x="1741111" y="174111"/>
                  </a:cubicBezTo>
                  <a:cubicBezTo>
                    <a:pt x="1772358" y="174111"/>
                    <a:pt x="1797689" y="199442"/>
                    <a:pt x="1797689" y="230689"/>
                  </a:cubicBezTo>
                  <a:cubicBezTo>
                    <a:pt x="1797689" y="261936"/>
                    <a:pt x="1772358" y="287267"/>
                    <a:pt x="1741111" y="287267"/>
                  </a:cubicBezTo>
                  <a:cubicBezTo>
                    <a:pt x="1709864" y="287267"/>
                    <a:pt x="1684533" y="261936"/>
                    <a:pt x="1684533" y="230689"/>
                  </a:cubicBezTo>
                  <a:cubicBezTo>
                    <a:pt x="1684533" y="215065"/>
                    <a:pt x="1690866" y="200921"/>
                    <a:pt x="1701104" y="190682"/>
                  </a:cubicBezTo>
                  <a:close/>
                  <a:moveTo>
                    <a:pt x="1513934" y="364794"/>
                  </a:moveTo>
                  <a:cubicBezTo>
                    <a:pt x="1524173" y="354555"/>
                    <a:pt x="1538317" y="348222"/>
                    <a:pt x="1553940" y="348223"/>
                  </a:cubicBezTo>
                  <a:cubicBezTo>
                    <a:pt x="1585187" y="348223"/>
                    <a:pt x="1610518" y="373554"/>
                    <a:pt x="1610518" y="404801"/>
                  </a:cubicBezTo>
                  <a:cubicBezTo>
                    <a:pt x="1610519" y="436048"/>
                    <a:pt x="1585188" y="461379"/>
                    <a:pt x="1553941" y="461379"/>
                  </a:cubicBezTo>
                  <a:cubicBezTo>
                    <a:pt x="1522694" y="461379"/>
                    <a:pt x="1497362" y="436048"/>
                    <a:pt x="1497362" y="404800"/>
                  </a:cubicBezTo>
                  <a:cubicBezTo>
                    <a:pt x="1497362" y="389177"/>
                    <a:pt x="1503695" y="375033"/>
                    <a:pt x="1513934" y="364794"/>
                  </a:cubicBezTo>
                  <a:close/>
                  <a:moveTo>
                    <a:pt x="1326763" y="538904"/>
                  </a:moveTo>
                  <a:cubicBezTo>
                    <a:pt x="1337002" y="528666"/>
                    <a:pt x="1351146" y="522333"/>
                    <a:pt x="1366770" y="522333"/>
                  </a:cubicBezTo>
                  <a:cubicBezTo>
                    <a:pt x="1398017" y="522333"/>
                    <a:pt x="1423348" y="547664"/>
                    <a:pt x="1423348" y="578911"/>
                  </a:cubicBezTo>
                  <a:cubicBezTo>
                    <a:pt x="1423348" y="610158"/>
                    <a:pt x="1398017" y="635489"/>
                    <a:pt x="1366770" y="635489"/>
                  </a:cubicBezTo>
                  <a:cubicBezTo>
                    <a:pt x="1335523" y="635489"/>
                    <a:pt x="1310192" y="610158"/>
                    <a:pt x="1310192" y="578911"/>
                  </a:cubicBezTo>
                  <a:cubicBezTo>
                    <a:pt x="1310192" y="563287"/>
                    <a:pt x="1316525" y="549143"/>
                    <a:pt x="1326763" y="538904"/>
                  </a:cubicBezTo>
                  <a:close/>
                  <a:moveTo>
                    <a:pt x="1139593" y="713016"/>
                  </a:moveTo>
                  <a:cubicBezTo>
                    <a:pt x="1149832" y="702777"/>
                    <a:pt x="1163976" y="696444"/>
                    <a:pt x="1179600" y="696444"/>
                  </a:cubicBezTo>
                  <a:cubicBezTo>
                    <a:pt x="1210847" y="696444"/>
                    <a:pt x="1236178" y="721775"/>
                    <a:pt x="1236178" y="753022"/>
                  </a:cubicBezTo>
                  <a:cubicBezTo>
                    <a:pt x="1236178" y="784269"/>
                    <a:pt x="1210847" y="809600"/>
                    <a:pt x="1179600" y="809600"/>
                  </a:cubicBezTo>
                  <a:cubicBezTo>
                    <a:pt x="1148353" y="809600"/>
                    <a:pt x="1123022" y="784269"/>
                    <a:pt x="1123022" y="753022"/>
                  </a:cubicBezTo>
                  <a:cubicBezTo>
                    <a:pt x="1123022" y="737399"/>
                    <a:pt x="1129354" y="723254"/>
                    <a:pt x="1139593" y="713016"/>
                  </a:cubicBezTo>
                  <a:close/>
                  <a:moveTo>
                    <a:pt x="952423" y="887126"/>
                  </a:moveTo>
                  <a:cubicBezTo>
                    <a:pt x="962661" y="876887"/>
                    <a:pt x="976806" y="870554"/>
                    <a:pt x="992429" y="870554"/>
                  </a:cubicBezTo>
                  <a:cubicBezTo>
                    <a:pt x="1023676" y="870555"/>
                    <a:pt x="1049007" y="895886"/>
                    <a:pt x="1049007" y="927133"/>
                  </a:cubicBezTo>
                  <a:cubicBezTo>
                    <a:pt x="1049007" y="958380"/>
                    <a:pt x="1023676" y="983711"/>
                    <a:pt x="992429" y="983711"/>
                  </a:cubicBezTo>
                  <a:cubicBezTo>
                    <a:pt x="961185" y="983708"/>
                    <a:pt x="935854" y="958377"/>
                    <a:pt x="935851" y="927132"/>
                  </a:cubicBezTo>
                  <a:cubicBezTo>
                    <a:pt x="935851" y="911509"/>
                    <a:pt x="942184" y="897365"/>
                    <a:pt x="952423" y="887126"/>
                  </a:cubicBezTo>
                  <a:close/>
                  <a:moveTo>
                    <a:pt x="765256" y="1061233"/>
                  </a:moveTo>
                  <a:cubicBezTo>
                    <a:pt x="775495" y="1050995"/>
                    <a:pt x="789639" y="1044662"/>
                    <a:pt x="805263" y="1044662"/>
                  </a:cubicBezTo>
                  <a:cubicBezTo>
                    <a:pt x="836510" y="1044662"/>
                    <a:pt x="861841" y="1069993"/>
                    <a:pt x="861841" y="1101240"/>
                  </a:cubicBezTo>
                  <a:cubicBezTo>
                    <a:pt x="861841" y="1132487"/>
                    <a:pt x="836510" y="1157818"/>
                    <a:pt x="805263" y="1157818"/>
                  </a:cubicBezTo>
                  <a:cubicBezTo>
                    <a:pt x="774016" y="1157818"/>
                    <a:pt x="748685" y="1132487"/>
                    <a:pt x="748685" y="1101240"/>
                  </a:cubicBezTo>
                  <a:cubicBezTo>
                    <a:pt x="748685" y="1085616"/>
                    <a:pt x="755018" y="1071472"/>
                    <a:pt x="765256" y="1061233"/>
                  </a:cubicBezTo>
                  <a:close/>
                  <a:moveTo>
                    <a:pt x="1701104" y="16572"/>
                  </a:moveTo>
                  <a:cubicBezTo>
                    <a:pt x="1711343" y="6333"/>
                    <a:pt x="1725487" y="0"/>
                    <a:pt x="1741111" y="0"/>
                  </a:cubicBezTo>
                  <a:cubicBezTo>
                    <a:pt x="1772358" y="0"/>
                    <a:pt x="1797689" y="25331"/>
                    <a:pt x="1797689" y="56578"/>
                  </a:cubicBezTo>
                  <a:cubicBezTo>
                    <a:pt x="1797689" y="87825"/>
                    <a:pt x="1772358" y="113156"/>
                    <a:pt x="1741111" y="113156"/>
                  </a:cubicBezTo>
                  <a:cubicBezTo>
                    <a:pt x="1709864" y="113156"/>
                    <a:pt x="1684533" y="87825"/>
                    <a:pt x="1684533" y="56578"/>
                  </a:cubicBezTo>
                  <a:cubicBezTo>
                    <a:pt x="1684533" y="40955"/>
                    <a:pt x="1690866" y="26810"/>
                    <a:pt x="1701104" y="16572"/>
                  </a:cubicBezTo>
                  <a:close/>
                  <a:moveTo>
                    <a:pt x="1513934" y="190683"/>
                  </a:moveTo>
                  <a:cubicBezTo>
                    <a:pt x="1524173" y="180444"/>
                    <a:pt x="1538317" y="174112"/>
                    <a:pt x="1553940" y="174112"/>
                  </a:cubicBezTo>
                  <a:cubicBezTo>
                    <a:pt x="1585187" y="174112"/>
                    <a:pt x="1610518" y="199443"/>
                    <a:pt x="1610518" y="230690"/>
                  </a:cubicBezTo>
                  <a:cubicBezTo>
                    <a:pt x="1610519" y="261937"/>
                    <a:pt x="1585188" y="287268"/>
                    <a:pt x="1553941" y="287268"/>
                  </a:cubicBezTo>
                  <a:cubicBezTo>
                    <a:pt x="1522694" y="287268"/>
                    <a:pt x="1497362" y="261937"/>
                    <a:pt x="1497362" y="230690"/>
                  </a:cubicBezTo>
                  <a:cubicBezTo>
                    <a:pt x="1497362" y="215066"/>
                    <a:pt x="1503695" y="200922"/>
                    <a:pt x="1513934" y="190683"/>
                  </a:cubicBezTo>
                  <a:close/>
                  <a:moveTo>
                    <a:pt x="1326764" y="364793"/>
                  </a:moveTo>
                  <a:cubicBezTo>
                    <a:pt x="1337002" y="354555"/>
                    <a:pt x="1351147" y="348222"/>
                    <a:pt x="1366770" y="348222"/>
                  </a:cubicBezTo>
                  <a:cubicBezTo>
                    <a:pt x="1398017" y="348222"/>
                    <a:pt x="1423348" y="373553"/>
                    <a:pt x="1423348" y="404800"/>
                  </a:cubicBezTo>
                  <a:cubicBezTo>
                    <a:pt x="1423348" y="436047"/>
                    <a:pt x="1398017" y="461378"/>
                    <a:pt x="1366770" y="461378"/>
                  </a:cubicBezTo>
                  <a:cubicBezTo>
                    <a:pt x="1335523" y="461378"/>
                    <a:pt x="1310192" y="436047"/>
                    <a:pt x="1310192" y="404800"/>
                  </a:cubicBezTo>
                  <a:cubicBezTo>
                    <a:pt x="1310192" y="389176"/>
                    <a:pt x="1316525" y="375032"/>
                    <a:pt x="1326764" y="364793"/>
                  </a:cubicBezTo>
                  <a:close/>
                  <a:moveTo>
                    <a:pt x="1139593" y="538905"/>
                  </a:moveTo>
                  <a:cubicBezTo>
                    <a:pt x="1149832" y="528666"/>
                    <a:pt x="1163976" y="522333"/>
                    <a:pt x="1179600" y="522333"/>
                  </a:cubicBezTo>
                  <a:cubicBezTo>
                    <a:pt x="1210847" y="522333"/>
                    <a:pt x="1236178" y="547664"/>
                    <a:pt x="1236178" y="578911"/>
                  </a:cubicBezTo>
                  <a:cubicBezTo>
                    <a:pt x="1236178" y="610158"/>
                    <a:pt x="1210847" y="635490"/>
                    <a:pt x="1179600" y="635489"/>
                  </a:cubicBezTo>
                  <a:cubicBezTo>
                    <a:pt x="1148353" y="635489"/>
                    <a:pt x="1123022" y="610158"/>
                    <a:pt x="1123022" y="578911"/>
                  </a:cubicBezTo>
                  <a:cubicBezTo>
                    <a:pt x="1123021" y="563288"/>
                    <a:pt x="1129354" y="549144"/>
                    <a:pt x="1139593" y="538905"/>
                  </a:cubicBezTo>
                  <a:close/>
                  <a:moveTo>
                    <a:pt x="952423" y="713015"/>
                  </a:moveTo>
                  <a:cubicBezTo>
                    <a:pt x="962661" y="702776"/>
                    <a:pt x="976806" y="696444"/>
                    <a:pt x="992429" y="696444"/>
                  </a:cubicBezTo>
                  <a:cubicBezTo>
                    <a:pt x="1023676" y="696444"/>
                    <a:pt x="1049007" y="721775"/>
                    <a:pt x="1049007" y="753022"/>
                  </a:cubicBezTo>
                  <a:cubicBezTo>
                    <a:pt x="1049007" y="784269"/>
                    <a:pt x="1023676" y="809600"/>
                    <a:pt x="992429" y="809600"/>
                  </a:cubicBezTo>
                  <a:cubicBezTo>
                    <a:pt x="961182" y="809600"/>
                    <a:pt x="935851" y="784269"/>
                    <a:pt x="935851" y="753022"/>
                  </a:cubicBezTo>
                  <a:cubicBezTo>
                    <a:pt x="935851" y="737398"/>
                    <a:pt x="942184" y="723254"/>
                    <a:pt x="952423" y="713015"/>
                  </a:cubicBezTo>
                  <a:close/>
                  <a:moveTo>
                    <a:pt x="765256" y="887123"/>
                  </a:moveTo>
                  <a:cubicBezTo>
                    <a:pt x="775494" y="876884"/>
                    <a:pt x="789639" y="870551"/>
                    <a:pt x="805262" y="870552"/>
                  </a:cubicBezTo>
                  <a:cubicBezTo>
                    <a:pt x="836509" y="870552"/>
                    <a:pt x="861840" y="895883"/>
                    <a:pt x="861840" y="927130"/>
                  </a:cubicBezTo>
                  <a:cubicBezTo>
                    <a:pt x="861840" y="958377"/>
                    <a:pt x="836509" y="983708"/>
                    <a:pt x="805262" y="983708"/>
                  </a:cubicBezTo>
                  <a:cubicBezTo>
                    <a:pt x="774015" y="983708"/>
                    <a:pt x="748684" y="958377"/>
                    <a:pt x="748684" y="927130"/>
                  </a:cubicBezTo>
                  <a:cubicBezTo>
                    <a:pt x="748684" y="911506"/>
                    <a:pt x="755017" y="897362"/>
                    <a:pt x="765256" y="887123"/>
                  </a:cubicBezTo>
                  <a:close/>
                  <a:moveTo>
                    <a:pt x="592762" y="1051338"/>
                  </a:moveTo>
                  <a:lnTo>
                    <a:pt x="596069" y="1049108"/>
                  </a:lnTo>
                  <a:cubicBezTo>
                    <a:pt x="602838" y="1046245"/>
                    <a:pt x="610280" y="1044662"/>
                    <a:pt x="618092" y="1044662"/>
                  </a:cubicBezTo>
                  <a:cubicBezTo>
                    <a:pt x="649339" y="1044662"/>
                    <a:pt x="674670" y="1069993"/>
                    <a:pt x="674670" y="1101240"/>
                  </a:cubicBezTo>
                  <a:cubicBezTo>
                    <a:pt x="674670" y="1109052"/>
                    <a:pt x="673087" y="1116494"/>
                    <a:pt x="670224" y="1123263"/>
                  </a:cubicBezTo>
                  <a:lnTo>
                    <a:pt x="667994" y="1126570"/>
                  </a:lnTo>
                  <a:close/>
                  <a:moveTo>
                    <a:pt x="1513934" y="16572"/>
                  </a:moveTo>
                  <a:cubicBezTo>
                    <a:pt x="1524173" y="6334"/>
                    <a:pt x="1538317" y="1"/>
                    <a:pt x="1553940" y="1"/>
                  </a:cubicBezTo>
                  <a:cubicBezTo>
                    <a:pt x="1585187" y="1"/>
                    <a:pt x="1610518" y="25332"/>
                    <a:pt x="1610518" y="56579"/>
                  </a:cubicBezTo>
                  <a:cubicBezTo>
                    <a:pt x="1610519" y="87826"/>
                    <a:pt x="1585188" y="113157"/>
                    <a:pt x="1553941" y="113157"/>
                  </a:cubicBezTo>
                  <a:cubicBezTo>
                    <a:pt x="1522694" y="113157"/>
                    <a:pt x="1497362" y="87826"/>
                    <a:pt x="1497362" y="56579"/>
                  </a:cubicBezTo>
                  <a:cubicBezTo>
                    <a:pt x="1497362" y="40955"/>
                    <a:pt x="1503695" y="26811"/>
                    <a:pt x="1513934" y="16572"/>
                  </a:cubicBezTo>
                  <a:close/>
                  <a:moveTo>
                    <a:pt x="1326764" y="190682"/>
                  </a:moveTo>
                  <a:cubicBezTo>
                    <a:pt x="1337002" y="180444"/>
                    <a:pt x="1351146" y="174111"/>
                    <a:pt x="1366770" y="174111"/>
                  </a:cubicBezTo>
                  <a:cubicBezTo>
                    <a:pt x="1398017" y="174111"/>
                    <a:pt x="1423348" y="199442"/>
                    <a:pt x="1423348" y="230689"/>
                  </a:cubicBezTo>
                  <a:cubicBezTo>
                    <a:pt x="1423348" y="261936"/>
                    <a:pt x="1398017" y="287267"/>
                    <a:pt x="1366770" y="287267"/>
                  </a:cubicBezTo>
                  <a:cubicBezTo>
                    <a:pt x="1335523" y="287267"/>
                    <a:pt x="1310192" y="261936"/>
                    <a:pt x="1310192" y="230689"/>
                  </a:cubicBezTo>
                  <a:cubicBezTo>
                    <a:pt x="1310192" y="215065"/>
                    <a:pt x="1316525" y="200921"/>
                    <a:pt x="1326764" y="190682"/>
                  </a:cubicBezTo>
                  <a:close/>
                  <a:moveTo>
                    <a:pt x="1139593" y="364794"/>
                  </a:moveTo>
                  <a:cubicBezTo>
                    <a:pt x="1149832" y="354555"/>
                    <a:pt x="1163976" y="348222"/>
                    <a:pt x="1179600" y="348222"/>
                  </a:cubicBezTo>
                  <a:cubicBezTo>
                    <a:pt x="1210847" y="348223"/>
                    <a:pt x="1236178" y="373554"/>
                    <a:pt x="1236178" y="404801"/>
                  </a:cubicBezTo>
                  <a:cubicBezTo>
                    <a:pt x="1236178" y="436048"/>
                    <a:pt x="1210847" y="461379"/>
                    <a:pt x="1179600" y="461379"/>
                  </a:cubicBezTo>
                  <a:cubicBezTo>
                    <a:pt x="1148353" y="461379"/>
                    <a:pt x="1123022" y="436048"/>
                    <a:pt x="1123022" y="404800"/>
                  </a:cubicBezTo>
                  <a:cubicBezTo>
                    <a:pt x="1123021" y="389177"/>
                    <a:pt x="1129354" y="375033"/>
                    <a:pt x="1139593" y="364794"/>
                  </a:cubicBezTo>
                  <a:close/>
                  <a:moveTo>
                    <a:pt x="952423" y="538904"/>
                  </a:moveTo>
                  <a:cubicBezTo>
                    <a:pt x="962661" y="528666"/>
                    <a:pt x="976806" y="522333"/>
                    <a:pt x="992429" y="522333"/>
                  </a:cubicBezTo>
                  <a:cubicBezTo>
                    <a:pt x="1023676" y="522333"/>
                    <a:pt x="1049007" y="547664"/>
                    <a:pt x="1049007" y="578911"/>
                  </a:cubicBezTo>
                  <a:cubicBezTo>
                    <a:pt x="1049007" y="610158"/>
                    <a:pt x="1023676" y="635489"/>
                    <a:pt x="992429" y="635489"/>
                  </a:cubicBezTo>
                  <a:cubicBezTo>
                    <a:pt x="961182" y="635489"/>
                    <a:pt x="935851" y="610158"/>
                    <a:pt x="935851" y="578911"/>
                  </a:cubicBezTo>
                  <a:cubicBezTo>
                    <a:pt x="935851" y="563287"/>
                    <a:pt x="942184" y="549143"/>
                    <a:pt x="952423" y="538904"/>
                  </a:cubicBezTo>
                  <a:close/>
                  <a:moveTo>
                    <a:pt x="765253" y="713015"/>
                  </a:moveTo>
                  <a:cubicBezTo>
                    <a:pt x="775491" y="702777"/>
                    <a:pt x="789636" y="696444"/>
                    <a:pt x="805259" y="696444"/>
                  </a:cubicBezTo>
                  <a:cubicBezTo>
                    <a:pt x="836506" y="696444"/>
                    <a:pt x="861837" y="721775"/>
                    <a:pt x="861837" y="753022"/>
                  </a:cubicBezTo>
                  <a:cubicBezTo>
                    <a:pt x="861837" y="784269"/>
                    <a:pt x="836506" y="809600"/>
                    <a:pt x="805262" y="809597"/>
                  </a:cubicBezTo>
                  <a:cubicBezTo>
                    <a:pt x="774015" y="809597"/>
                    <a:pt x="748684" y="784266"/>
                    <a:pt x="748684" y="753019"/>
                  </a:cubicBezTo>
                  <a:cubicBezTo>
                    <a:pt x="748681" y="737398"/>
                    <a:pt x="755014" y="723254"/>
                    <a:pt x="765253" y="713015"/>
                  </a:cubicBezTo>
                  <a:close/>
                  <a:moveTo>
                    <a:pt x="578085" y="887123"/>
                  </a:moveTo>
                  <a:cubicBezTo>
                    <a:pt x="588323" y="876884"/>
                    <a:pt x="602468" y="870551"/>
                    <a:pt x="618091" y="870552"/>
                  </a:cubicBezTo>
                  <a:cubicBezTo>
                    <a:pt x="649338" y="870552"/>
                    <a:pt x="674669" y="895883"/>
                    <a:pt x="674669" y="927130"/>
                  </a:cubicBezTo>
                  <a:cubicBezTo>
                    <a:pt x="674669" y="958377"/>
                    <a:pt x="649338" y="983708"/>
                    <a:pt x="618091" y="983708"/>
                  </a:cubicBezTo>
                  <a:cubicBezTo>
                    <a:pt x="586844" y="983708"/>
                    <a:pt x="561513" y="958377"/>
                    <a:pt x="561513" y="927130"/>
                  </a:cubicBezTo>
                  <a:cubicBezTo>
                    <a:pt x="561513" y="911506"/>
                    <a:pt x="567846" y="897362"/>
                    <a:pt x="578085" y="887123"/>
                  </a:cubicBezTo>
                  <a:close/>
                  <a:moveTo>
                    <a:pt x="1326764" y="16572"/>
                  </a:moveTo>
                  <a:cubicBezTo>
                    <a:pt x="1337002" y="6333"/>
                    <a:pt x="1351147" y="0"/>
                    <a:pt x="1366770" y="0"/>
                  </a:cubicBezTo>
                  <a:cubicBezTo>
                    <a:pt x="1398017" y="0"/>
                    <a:pt x="1423348" y="25331"/>
                    <a:pt x="1423348" y="56578"/>
                  </a:cubicBezTo>
                  <a:cubicBezTo>
                    <a:pt x="1423348" y="87825"/>
                    <a:pt x="1398017" y="113156"/>
                    <a:pt x="1366770" y="113156"/>
                  </a:cubicBezTo>
                  <a:cubicBezTo>
                    <a:pt x="1335523" y="113156"/>
                    <a:pt x="1310192" y="87825"/>
                    <a:pt x="1310192" y="56578"/>
                  </a:cubicBezTo>
                  <a:cubicBezTo>
                    <a:pt x="1310192" y="40954"/>
                    <a:pt x="1316525" y="26810"/>
                    <a:pt x="1326764" y="16572"/>
                  </a:cubicBezTo>
                  <a:close/>
                  <a:moveTo>
                    <a:pt x="1139593" y="190683"/>
                  </a:moveTo>
                  <a:cubicBezTo>
                    <a:pt x="1149832" y="180444"/>
                    <a:pt x="1163976" y="174112"/>
                    <a:pt x="1179600" y="174112"/>
                  </a:cubicBezTo>
                  <a:cubicBezTo>
                    <a:pt x="1210847" y="174112"/>
                    <a:pt x="1236178" y="199443"/>
                    <a:pt x="1236178" y="230690"/>
                  </a:cubicBezTo>
                  <a:cubicBezTo>
                    <a:pt x="1236178" y="261937"/>
                    <a:pt x="1210847" y="287268"/>
                    <a:pt x="1179600" y="287268"/>
                  </a:cubicBezTo>
                  <a:cubicBezTo>
                    <a:pt x="1148353" y="287268"/>
                    <a:pt x="1123022" y="261937"/>
                    <a:pt x="1123022" y="230690"/>
                  </a:cubicBezTo>
                  <a:cubicBezTo>
                    <a:pt x="1123022" y="215066"/>
                    <a:pt x="1129354" y="200922"/>
                    <a:pt x="1139593" y="190683"/>
                  </a:cubicBezTo>
                  <a:close/>
                  <a:moveTo>
                    <a:pt x="952423" y="364793"/>
                  </a:moveTo>
                  <a:cubicBezTo>
                    <a:pt x="962661" y="354555"/>
                    <a:pt x="976806" y="348222"/>
                    <a:pt x="992429" y="348222"/>
                  </a:cubicBezTo>
                  <a:cubicBezTo>
                    <a:pt x="1023676" y="348222"/>
                    <a:pt x="1049007" y="373553"/>
                    <a:pt x="1049007" y="404800"/>
                  </a:cubicBezTo>
                  <a:cubicBezTo>
                    <a:pt x="1049007" y="436047"/>
                    <a:pt x="1023676" y="461378"/>
                    <a:pt x="992429" y="461378"/>
                  </a:cubicBezTo>
                  <a:cubicBezTo>
                    <a:pt x="961182" y="461378"/>
                    <a:pt x="935851" y="436047"/>
                    <a:pt x="935851" y="404800"/>
                  </a:cubicBezTo>
                  <a:cubicBezTo>
                    <a:pt x="935851" y="389176"/>
                    <a:pt x="942184" y="375032"/>
                    <a:pt x="952423" y="364793"/>
                  </a:cubicBezTo>
                  <a:close/>
                  <a:moveTo>
                    <a:pt x="765253" y="538904"/>
                  </a:moveTo>
                  <a:cubicBezTo>
                    <a:pt x="775492" y="528666"/>
                    <a:pt x="789636" y="522333"/>
                    <a:pt x="805259" y="522333"/>
                  </a:cubicBezTo>
                  <a:cubicBezTo>
                    <a:pt x="836506" y="522333"/>
                    <a:pt x="861837" y="547664"/>
                    <a:pt x="861837" y="578911"/>
                  </a:cubicBezTo>
                  <a:cubicBezTo>
                    <a:pt x="861837" y="610158"/>
                    <a:pt x="836506" y="635489"/>
                    <a:pt x="805259" y="635489"/>
                  </a:cubicBezTo>
                  <a:cubicBezTo>
                    <a:pt x="774012" y="635489"/>
                    <a:pt x="748681" y="610158"/>
                    <a:pt x="748681" y="578911"/>
                  </a:cubicBezTo>
                  <a:cubicBezTo>
                    <a:pt x="748681" y="563287"/>
                    <a:pt x="755014" y="549143"/>
                    <a:pt x="765253" y="538904"/>
                  </a:cubicBezTo>
                  <a:close/>
                  <a:moveTo>
                    <a:pt x="578084" y="713013"/>
                  </a:moveTo>
                  <a:cubicBezTo>
                    <a:pt x="588323" y="702774"/>
                    <a:pt x="602467" y="696441"/>
                    <a:pt x="618091" y="696441"/>
                  </a:cubicBezTo>
                  <a:cubicBezTo>
                    <a:pt x="649338" y="696441"/>
                    <a:pt x="674669" y="721772"/>
                    <a:pt x="674669" y="753019"/>
                  </a:cubicBezTo>
                  <a:cubicBezTo>
                    <a:pt x="674669" y="784266"/>
                    <a:pt x="649338" y="809597"/>
                    <a:pt x="618091" y="809597"/>
                  </a:cubicBezTo>
                  <a:cubicBezTo>
                    <a:pt x="586844" y="809597"/>
                    <a:pt x="561513" y="784266"/>
                    <a:pt x="561513" y="753019"/>
                  </a:cubicBezTo>
                  <a:cubicBezTo>
                    <a:pt x="561513" y="737396"/>
                    <a:pt x="567846" y="723251"/>
                    <a:pt x="578084" y="713013"/>
                  </a:cubicBezTo>
                  <a:close/>
                  <a:moveTo>
                    <a:pt x="415158" y="873734"/>
                  </a:moveTo>
                  <a:lnTo>
                    <a:pt x="430921" y="870551"/>
                  </a:lnTo>
                  <a:cubicBezTo>
                    <a:pt x="462168" y="870551"/>
                    <a:pt x="487500" y="895883"/>
                    <a:pt x="487500" y="927130"/>
                  </a:cubicBezTo>
                  <a:lnTo>
                    <a:pt x="484317" y="942893"/>
                  </a:lnTo>
                  <a:close/>
                  <a:moveTo>
                    <a:pt x="1139593" y="16572"/>
                  </a:moveTo>
                  <a:cubicBezTo>
                    <a:pt x="1149832" y="6334"/>
                    <a:pt x="1163976" y="1"/>
                    <a:pt x="1179599" y="1"/>
                  </a:cubicBezTo>
                  <a:cubicBezTo>
                    <a:pt x="1210847" y="1"/>
                    <a:pt x="1236178" y="25332"/>
                    <a:pt x="1236178" y="56579"/>
                  </a:cubicBezTo>
                  <a:cubicBezTo>
                    <a:pt x="1236178" y="87826"/>
                    <a:pt x="1210847" y="113157"/>
                    <a:pt x="1179600" y="113157"/>
                  </a:cubicBezTo>
                  <a:cubicBezTo>
                    <a:pt x="1148353" y="113157"/>
                    <a:pt x="1123022" y="87826"/>
                    <a:pt x="1123022" y="56579"/>
                  </a:cubicBezTo>
                  <a:cubicBezTo>
                    <a:pt x="1123022" y="40955"/>
                    <a:pt x="1129354" y="26811"/>
                    <a:pt x="1139593" y="16572"/>
                  </a:cubicBezTo>
                  <a:close/>
                  <a:moveTo>
                    <a:pt x="952423" y="190682"/>
                  </a:moveTo>
                  <a:cubicBezTo>
                    <a:pt x="962661" y="180444"/>
                    <a:pt x="976806" y="174111"/>
                    <a:pt x="992429" y="174111"/>
                  </a:cubicBezTo>
                  <a:cubicBezTo>
                    <a:pt x="1023676" y="174111"/>
                    <a:pt x="1049007" y="199442"/>
                    <a:pt x="1049007" y="230689"/>
                  </a:cubicBezTo>
                  <a:cubicBezTo>
                    <a:pt x="1049007" y="261936"/>
                    <a:pt x="1023676" y="287267"/>
                    <a:pt x="992429" y="287267"/>
                  </a:cubicBezTo>
                  <a:cubicBezTo>
                    <a:pt x="961182" y="287267"/>
                    <a:pt x="935851" y="261936"/>
                    <a:pt x="935851" y="230689"/>
                  </a:cubicBezTo>
                  <a:cubicBezTo>
                    <a:pt x="935851" y="215065"/>
                    <a:pt x="942184" y="200921"/>
                    <a:pt x="952423" y="190682"/>
                  </a:cubicBezTo>
                  <a:close/>
                  <a:moveTo>
                    <a:pt x="765253" y="364793"/>
                  </a:moveTo>
                  <a:cubicBezTo>
                    <a:pt x="775492" y="354555"/>
                    <a:pt x="789636" y="348222"/>
                    <a:pt x="805259" y="348222"/>
                  </a:cubicBezTo>
                  <a:cubicBezTo>
                    <a:pt x="836506" y="348222"/>
                    <a:pt x="861837" y="373553"/>
                    <a:pt x="861837" y="404800"/>
                  </a:cubicBezTo>
                  <a:cubicBezTo>
                    <a:pt x="861837" y="436047"/>
                    <a:pt x="836506" y="461378"/>
                    <a:pt x="805259" y="461378"/>
                  </a:cubicBezTo>
                  <a:cubicBezTo>
                    <a:pt x="774012" y="461378"/>
                    <a:pt x="748681" y="436047"/>
                    <a:pt x="748681" y="404800"/>
                  </a:cubicBezTo>
                  <a:cubicBezTo>
                    <a:pt x="748681" y="389176"/>
                    <a:pt x="755014" y="375032"/>
                    <a:pt x="765253" y="364793"/>
                  </a:cubicBezTo>
                  <a:close/>
                  <a:moveTo>
                    <a:pt x="578082" y="538904"/>
                  </a:moveTo>
                  <a:cubicBezTo>
                    <a:pt x="588320" y="528666"/>
                    <a:pt x="602465" y="522333"/>
                    <a:pt x="618088" y="522333"/>
                  </a:cubicBezTo>
                  <a:cubicBezTo>
                    <a:pt x="649335" y="522333"/>
                    <a:pt x="674666" y="547664"/>
                    <a:pt x="674666" y="578911"/>
                  </a:cubicBezTo>
                  <a:cubicBezTo>
                    <a:pt x="674666" y="610158"/>
                    <a:pt x="649335" y="635489"/>
                    <a:pt x="618090" y="635487"/>
                  </a:cubicBezTo>
                  <a:cubicBezTo>
                    <a:pt x="586843" y="635487"/>
                    <a:pt x="561512" y="610156"/>
                    <a:pt x="561512" y="578909"/>
                  </a:cubicBezTo>
                  <a:cubicBezTo>
                    <a:pt x="561510" y="563287"/>
                    <a:pt x="567843" y="549143"/>
                    <a:pt x="578082" y="538904"/>
                  </a:cubicBezTo>
                  <a:close/>
                  <a:moveTo>
                    <a:pt x="390914" y="713012"/>
                  </a:moveTo>
                  <a:cubicBezTo>
                    <a:pt x="401153" y="702774"/>
                    <a:pt x="415297" y="696441"/>
                    <a:pt x="430921" y="696441"/>
                  </a:cubicBezTo>
                  <a:cubicBezTo>
                    <a:pt x="462168" y="696441"/>
                    <a:pt x="487499" y="721772"/>
                    <a:pt x="487499" y="753019"/>
                  </a:cubicBezTo>
                  <a:cubicBezTo>
                    <a:pt x="487499" y="784266"/>
                    <a:pt x="462168" y="809597"/>
                    <a:pt x="430921" y="809597"/>
                  </a:cubicBezTo>
                  <a:cubicBezTo>
                    <a:pt x="399674" y="809597"/>
                    <a:pt x="374343" y="784266"/>
                    <a:pt x="374343" y="753019"/>
                  </a:cubicBezTo>
                  <a:cubicBezTo>
                    <a:pt x="374343" y="737396"/>
                    <a:pt x="380676" y="723251"/>
                    <a:pt x="390914" y="713012"/>
                  </a:cubicBezTo>
                  <a:close/>
                  <a:moveTo>
                    <a:pt x="952422" y="16571"/>
                  </a:moveTo>
                  <a:cubicBezTo>
                    <a:pt x="962661" y="6333"/>
                    <a:pt x="976806" y="0"/>
                    <a:pt x="992429" y="0"/>
                  </a:cubicBezTo>
                  <a:cubicBezTo>
                    <a:pt x="1023676" y="0"/>
                    <a:pt x="1049007" y="25331"/>
                    <a:pt x="1049007" y="56578"/>
                  </a:cubicBezTo>
                  <a:cubicBezTo>
                    <a:pt x="1049007" y="87825"/>
                    <a:pt x="1023676" y="113156"/>
                    <a:pt x="992429" y="113156"/>
                  </a:cubicBezTo>
                  <a:cubicBezTo>
                    <a:pt x="961182" y="113156"/>
                    <a:pt x="935851" y="87825"/>
                    <a:pt x="935851" y="56578"/>
                  </a:cubicBezTo>
                  <a:cubicBezTo>
                    <a:pt x="935851" y="40955"/>
                    <a:pt x="942184" y="26810"/>
                    <a:pt x="952422" y="16571"/>
                  </a:cubicBezTo>
                  <a:close/>
                  <a:moveTo>
                    <a:pt x="765253" y="190682"/>
                  </a:moveTo>
                  <a:cubicBezTo>
                    <a:pt x="775491" y="180444"/>
                    <a:pt x="789636" y="174111"/>
                    <a:pt x="805259" y="174111"/>
                  </a:cubicBezTo>
                  <a:cubicBezTo>
                    <a:pt x="836506" y="174111"/>
                    <a:pt x="861837" y="199442"/>
                    <a:pt x="861837" y="230689"/>
                  </a:cubicBezTo>
                  <a:cubicBezTo>
                    <a:pt x="861837" y="261936"/>
                    <a:pt x="836506" y="287267"/>
                    <a:pt x="805259" y="287267"/>
                  </a:cubicBezTo>
                  <a:cubicBezTo>
                    <a:pt x="774012" y="287267"/>
                    <a:pt x="748681" y="261936"/>
                    <a:pt x="748681" y="230689"/>
                  </a:cubicBezTo>
                  <a:cubicBezTo>
                    <a:pt x="748681" y="215065"/>
                    <a:pt x="755014" y="200921"/>
                    <a:pt x="765253" y="190682"/>
                  </a:cubicBezTo>
                  <a:close/>
                  <a:moveTo>
                    <a:pt x="578082" y="364793"/>
                  </a:moveTo>
                  <a:cubicBezTo>
                    <a:pt x="588320" y="354555"/>
                    <a:pt x="602465" y="348222"/>
                    <a:pt x="618088" y="348222"/>
                  </a:cubicBezTo>
                  <a:cubicBezTo>
                    <a:pt x="649335" y="348222"/>
                    <a:pt x="674666" y="373553"/>
                    <a:pt x="674666" y="404800"/>
                  </a:cubicBezTo>
                  <a:cubicBezTo>
                    <a:pt x="674666" y="436047"/>
                    <a:pt x="649335" y="461378"/>
                    <a:pt x="618088" y="461378"/>
                  </a:cubicBezTo>
                  <a:cubicBezTo>
                    <a:pt x="586841" y="461378"/>
                    <a:pt x="561510" y="436047"/>
                    <a:pt x="561510" y="404800"/>
                  </a:cubicBezTo>
                  <a:cubicBezTo>
                    <a:pt x="561510" y="389176"/>
                    <a:pt x="567843" y="375032"/>
                    <a:pt x="578082" y="364793"/>
                  </a:cubicBezTo>
                  <a:close/>
                  <a:moveTo>
                    <a:pt x="238854" y="697429"/>
                  </a:moveTo>
                  <a:lnTo>
                    <a:pt x="243750" y="696441"/>
                  </a:lnTo>
                  <a:cubicBezTo>
                    <a:pt x="274997" y="696441"/>
                    <a:pt x="300328" y="721772"/>
                    <a:pt x="300328" y="753019"/>
                  </a:cubicBezTo>
                  <a:lnTo>
                    <a:pt x="299340" y="757915"/>
                  </a:lnTo>
                  <a:close/>
                  <a:moveTo>
                    <a:pt x="390914" y="538902"/>
                  </a:moveTo>
                  <a:cubicBezTo>
                    <a:pt x="401152" y="528663"/>
                    <a:pt x="415297" y="522331"/>
                    <a:pt x="430920" y="522331"/>
                  </a:cubicBezTo>
                  <a:cubicBezTo>
                    <a:pt x="462167" y="522331"/>
                    <a:pt x="487498" y="547662"/>
                    <a:pt x="487499" y="578909"/>
                  </a:cubicBezTo>
                  <a:cubicBezTo>
                    <a:pt x="487498" y="610156"/>
                    <a:pt x="462167" y="635487"/>
                    <a:pt x="430920" y="635487"/>
                  </a:cubicBezTo>
                  <a:cubicBezTo>
                    <a:pt x="399673" y="635487"/>
                    <a:pt x="374342" y="610156"/>
                    <a:pt x="374342" y="578909"/>
                  </a:cubicBezTo>
                  <a:cubicBezTo>
                    <a:pt x="374342" y="563285"/>
                    <a:pt x="380675" y="549141"/>
                    <a:pt x="390914" y="538902"/>
                  </a:cubicBezTo>
                  <a:close/>
                  <a:moveTo>
                    <a:pt x="765253" y="16571"/>
                  </a:moveTo>
                  <a:cubicBezTo>
                    <a:pt x="775491" y="6333"/>
                    <a:pt x="789636" y="0"/>
                    <a:pt x="805259" y="0"/>
                  </a:cubicBezTo>
                  <a:cubicBezTo>
                    <a:pt x="836506" y="0"/>
                    <a:pt x="861837" y="25331"/>
                    <a:pt x="861837" y="56578"/>
                  </a:cubicBezTo>
                  <a:cubicBezTo>
                    <a:pt x="861837" y="87825"/>
                    <a:pt x="836506" y="113156"/>
                    <a:pt x="805259" y="113156"/>
                  </a:cubicBezTo>
                  <a:cubicBezTo>
                    <a:pt x="774012" y="113156"/>
                    <a:pt x="748681" y="87825"/>
                    <a:pt x="748681" y="56578"/>
                  </a:cubicBezTo>
                  <a:cubicBezTo>
                    <a:pt x="748681" y="40954"/>
                    <a:pt x="755014" y="26810"/>
                    <a:pt x="765253" y="16571"/>
                  </a:cubicBezTo>
                  <a:close/>
                  <a:moveTo>
                    <a:pt x="578082" y="190682"/>
                  </a:moveTo>
                  <a:cubicBezTo>
                    <a:pt x="588320" y="180444"/>
                    <a:pt x="602465" y="174111"/>
                    <a:pt x="618088" y="174111"/>
                  </a:cubicBezTo>
                  <a:cubicBezTo>
                    <a:pt x="649335" y="174111"/>
                    <a:pt x="674666" y="199442"/>
                    <a:pt x="674666" y="230689"/>
                  </a:cubicBezTo>
                  <a:cubicBezTo>
                    <a:pt x="674666" y="261936"/>
                    <a:pt x="649335" y="287267"/>
                    <a:pt x="618088" y="287267"/>
                  </a:cubicBezTo>
                  <a:cubicBezTo>
                    <a:pt x="586841" y="287267"/>
                    <a:pt x="561510" y="261936"/>
                    <a:pt x="561510" y="230689"/>
                  </a:cubicBezTo>
                  <a:cubicBezTo>
                    <a:pt x="561510" y="215065"/>
                    <a:pt x="567843" y="200921"/>
                    <a:pt x="578082" y="190682"/>
                  </a:cubicBezTo>
                  <a:close/>
                  <a:moveTo>
                    <a:pt x="390912" y="364793"/>
                  </a:moveTo>
                  <a:cubicBezTo>
                    <a:pt x="401150" y="354555"/>
                    <a:pt x="415295" y="348222"/>
                    <a:pt x="430918" y="348222"/>
                  </a:cubicBezTo>
                  <a:cubicBezTo>
                    <a:pt x="462165" y="348222"/>
                    <a:pt x="487497" y="373553"/>
                    <a:pt x="487497" y="404800"/>
                  </a:cubicBezTo>
                  <a:cubicBezTo>
                    <a:pt x="487496" y="436047"/>
                    <a:pt x="462165" y="461378"/>
                    <a:pt x="430920" y="461376"/>
                  </a:cubicBezTo>
                  <a:cubicBezTo>
                    <a:pt x="399673" y="461376"/>
                    <a:pt x="374342" y="436045"/>
                    <a:pt x="374342" y="404798"/>
                  </a:cubicBezTo>
                  <a:cubicBezTo>
                    <a:pt x="374342" y="389175"/>
                    <a:pt x="380673" y="375032"/>
                    <a:pt x="390912" y="364793"/>
                  </a:cubicBezTo>
                  <a:close/>
                  <a:moveTo>
                    <a:pt x="203743" y="538902"/>
                  </a:moveTo>
                  <a:cubicBezTo>
                    <a:pt x="213981" y="528663"/>
                    <a:pt x="228126" y="522331"/>
                    <a:pt x="243749" y="522331"/>
                  </a:cubicBezTo>
                  <a:cubicBezTo>
                    <a:pt x="274996" y="522331"/>
                    <a:pt x="300327" y="547662"/>
                    <a:pt x="300327" y="578909"/>
                  </a:cubicBezTo>
                  <a:cubicBezTo>
                    <a:pt x="300327" y="610156"/>
                    <a:pt x="274996" y="635487"/>
                    <a:pt x="243749" y="635487"/>
                  </a:cubicBezTo>
                  <a:cubicBezTo>
                    <a:pt x="212502" y="635487"/>
                    <a:pt x="187171" y="610156"/>
                    <a:pt x="187171" y="578909"/>
                  </a:cubicBezTo>
                  <a:cubicBezTo>
                    <a:pt x="187171" y="563285"/>
                    <a:pt x="193504" y="549141"/>
                    <a:pt x="203743" y="538902"/>
                  </a:cubicBezTo>
                  <a:close/>
                  <a:moveTo>
                    <a:pt x="578082" y="16571"/>
                  </a:moveTo>
                  <a:cubicBezTo>
                    <a:pt x="588320" y="6333"/>
                    <a:pt x="602465" y="0"/>
                    <a:pt x="618088" y="0"/>
                  </a:cubicBezTo>
                  <a:cubicBezTo>
                    <a:pt x="649335" y="0"/>
                    <a:pt x="674666" y="25331"/>
                    <a:pt x="674666" y="56578"/>
                  </a:cubicBezTo>
                  <a:cubicBezTo>
                    <a:pt x="674666" y="87825"/>
                    <a:pt x="649335" y="113156"/>
                    <a:pt x="618088" y="113156"/>
                  </a:cubicBezTo>
                  <a:cubicBezTo>
                    <a:pt x="586841" y="113156"/>
                    <a:pt x="561510" y="87825"/>
                    <a:pt x="561510" y="56578"/>
                  </a:cubicBezTo>
                  <a:cubicBezTo>
                    <a:pt x="561510" y="40955"/>
                    <a:pt x="567843" y="26810"/>
                    <a:pt x="578082" y="16571"/>
                  </a:cubicBezTo>
                  <a:close/>
                  <a:moveTo>
                    <a:pt x="65570" y="524146"/>
                  </a:moveTo>
                  <a:lnTo>
                    <a:pt x="78603" y="526777"/>
                  </a:lnTo>
                  <a:cubicBezTo>
                    <a:pt x="92141" y="532503"/>
                    <a:pt x="102986" y="543349"/>
                    <a:pt x="108712" y="556886"/>
                  </a:cubicBezTo>
                  <a:lnTo>
                    <a:pt x="111343" y="569919"/>
                  </a:lnTo>
                  <a:close/>
                  <a:moveTo>
                    <a:pt x="390912" y="190682"/>
                  </a:moveTo>
                  <a:cubicBezTo>
                    <a:pt x="401150" y="180444"/>
                    <a:pt x="415295" y="174111"/>
                    <a:pt x="430918" y="174111"/>
                  </a:cubicBezTo>
                  <a:cubicBezTo>
                    <a:pt x="462165" y="174111"/>
                    <a:pt x="487496" y="199442"/>
                    <a:pt x="487497" y="230689"/>
                  </a:cubicBezTo>
                  <a:cubicBezTo>
                    <a:pt x="487496" y="261936"/>
                    <a:pt x="462165" y="287267"/>
                    <a:pt x="430919" y="287267"/>
                  </a:cubicBezTo>
                  <a:cubicBezTo>
                    <a:pt x="399671" y="287267"/>
                    <a:pt x="374340" y="261936"/>
                    <a:pt x="374340" y="230689"/>
                  </a:cubicBezTo>
                  <a:cubicBezTo>
                    <a:pt x="374340" y="215065"/>
                    <a:pt x="380673" y="200921"/>
                    <a:pt x="390912" y="190682"/>
                  </a:cubicBezTo>
                  <a:close/>
                  <a:moveTo>
                    <a:pt x="203742" y="364792"/>
                  </a:moveTo>
                  <a:cubicBezTo>
                    <a:pt x="213981" y="354553"/>
                    <a:pt x="228125" y="348220"/>
                    <a:pt x="243749" y="348220"/>
                  </a:cubicBezTo>
                  <a:cubicBezTo>
                    <a:pt x="274996" y="348220"/>
                    <a:pt x="300327" y="373551"/>
                    <a:pt x="300327" y="404798"/>
                  </a:cubicBezTo>
                  <a:cubicBezTo>
                    <a:pt x="300327" y="436045"/>
                    <a:pt x="274996" y="461376"/>
                    <a:pt x="243749" y="461376"/>
                  </a:cubicBezTo>
                  <a:cubicBezTo>
                    <a:pt x="212502" y="461376"/>
                    <a:pt x="187171" y="436045"/>
                    <a:pt x="187171" y="404798"/>
                  </a:cubicBezTo>
                  <a:cubicBezTo>
                    <a:pt x="187171" y="389175"/>
                    <a:pt x="193503" y="375030"/>
                    <a:pt x="203742" y="364792"/>
                  </a:cubicBezTo>
                  <a:close/>
                  <a:moveTo>
                    <a:pt x="390912" y="16571"/>
                  </a:moveTo>
                  <a:cubicBezTo>
                    <a:pt x="401150" y="6333"/>
                    <a:pt x="415295" y="0"/>
                    <a:pt x="430918" y="0"/>
                  </a:cubicBezTo>
                  <a:cubicBezTo>
                    <a:pt x="462165" y="0"/>
                    <a:pt x="487496" y="25331"/>
                    <a:pt x="487497" y="56578"/>
                  </a:cubicBezTo>
                  <a:cubicBezTo>
                    <a:pt x="487496" y="87825"/>
                    <a:pt x="462165" y="113156"/>
                    <a:pt x="430919" y="113156"/>
                  </a:cubicBezTo>
                  <a:cubicBezTo>
                    <a:pt x="399671" y="113156"/>
                    <a:pt x="374340" y="87825"/>
                    <a:pt x="374340" y="56578"/>
                  </a:cubicBezTo>
                  <a:cubicBezTo>
                    <a:pt x="374340" y="40954"/>
                    <a:pt x="380673" y="26810"/>
                    <a:pt x="390912" y="16571"/>
                  </a:cubicBezTo>
                  <a:close/>
                  <a:moveTo>
                    <a:pt x="203741" y="190682"/>
                  </a:moveTo>
                  <a:cubicBezTo>
                    <a:pt x="213979" y="180444"/>
                    <a:pt x="228124" y="174111"/>
                    <a:pt x="243747" y="174111"/>
                  </a:cubicBezTo>
                  <a:cubicBezTo>
                    <a:pt x="274994" y="174111"/>
                    <a:pt x="300325" y="199442"/>
                    <a:pt x="300325" y="230689"/>
                  </a:cubicBezTo>
                  <a:cubicBezTo>
                    <a:pt x="300325" y="261936"/>
                    <a:pt x="274995" y="287266"/>
                    <a:pt x="243748" y="287266"/>
                  </a:cubicBezTo>
                  <a:cubicBezTo>
                    <a:pt x="212501" y="287266"/>
                    <a:pt x="187170" y="261935"/>
                    <a:pt x="187170" y="230688"/>
                  </a:cubicBezTo>
                  <a:cubicBezTo>
                    <a:pt x="187170" y="215064"/>
                    <a:pt x="193503" y="200920"/>
                    <a:pt x="203741" y="190682"/>
                  </a:cubicBezTo>
                  <a:close/>
                  <a:moveTo>
                    <a:pt x="16572" y="364792"/>
                  </a:moveTo>
                  <a:cubicBezTo>
                    <a:pt x="26811" y="354553"/>
                    <a:pt x="40956" y="348220"/>
                    <a:pt x="56579" y="348220"/>
                  </a:cubicBezTo>
                  <a:cubicBezTo>
                    <a:pt x="87826" y="348220"/>
                    <a:pt x="113157" y="373551"/>
                    <a:pt x="113157" y="404798"/>
                  </a:cubicBezTo>
                  <a:cubicBezTo>
                    <a:pt x="113157" y="436045"/>
                    <a:pt x="87826" y="461376"/>
                    <a:pt x="56579" y="461376"/>
                  </a:cubicBezTo>
                  <a:cubicBezTo>
                    <a:pt x="25332" y="461376"/>
                    <a:pt x="1" y="436045"/>
                    <a:pt x="1" y="404798"/>
                  </a:cubicBezTo>
                  <a:cubicBezTo>
                    <a:pt x="1" y="389175"/>
                    <a:pt x="6334" y="375030"/>
                    <a:pt x="16572" y="364792"/>
                  </a:cubicBezTo>
                  <a:close/>
                  <a:moveTo>
                    <a:pt x="203741" y="16571"/>
                  </a:moveTo>
                  <a:cubicBezTo>
                    <a:pt x="213979" y="6333"/>
                    <a:pt x="228124" y="0"/>
                    <a:pt x="243747" y="0"/>
                  </a:cubicBezTo>
                  <a:cubicBezTo>
                    <a:pt x="274994" y="0"/>
                    <a:pt x="300325" y="25331"/>
                    <a:pt x="300325" y="56578"/>
                  </a:cubicBezTo>
                  <a:cubicBezTo>
                    <a:pt x="300325" y="87825"/>
                    <a:pt x="274994" y="113156"/>
                    <a:pt x="243747" y="113156"/>
                  </a:cubicBezTo>
                  <a:cubicBezTo>
                    <a:pt x="212500" y="113156"/>
                    <a:pt x="187169" y="87825"/>
                    <a:pt x="187169" y="56578"/>
                  </a:cubicBezTo>
                  <a:cubicBezTo>
                    <a:pt x="187169" y="40955"/>
                    <a:pt x="193502" y="26810"/>
                    <a:pt x="203741" y="16571"/>
                  </a:cubicBezTo>
                  <a:close/>
                  <a:moveTo>
                    <a:pt x="16572" y="190681"/>
                  </a:moveTo>
                  <a:cubicBezTo>
                    <a:pt x="26810" y="180443"/>
                    <a:pt x="40955" y="174110"/>
                    <a:pt x="56579" y="174110"/>
                  </a:cubicBezTo>
                  <a:cubicBezTo>
                    <a:pt x="87826" y="174110"/>
                    <a:pt x="113157" y="199441"/>
                    <a:pt x="113157" y="230688"/>
                  </a:cubicBezTo>
                  <a:cubicBezTo>
                    <a:pt x="113156" y="261935"/>
                    <a:pt x="87825" y="287266"/>
                    <a:pt x="56579" y="287266"/>
                  </a:cubicBezTo>
                  <a:cubicBezTo>
                    <a:pt x="25332" y="287266"/>
                    <a:pt x="1" y="261935"/>
                    <a:pt x="1" y="230688"/>
                  </a:cubicBezTo>
                  <a:cubicBezTo>
                    <a:pt x="1" y="215064"/>
                    <a:pt x="6333" y="200920"/>
                    <a:pt x="16572" y="190681"/>
                  </a:cubicBezTo>
                  <a:close/>
                  <a:moveTo>
                    <a:pt x="16571" y="16571"/>
                  </a:moveTo>
                  <a:cubicBezTo>
                    <a:pt x="26809" y="6333"/>
                    <a:pt x="40954" y="0"/>
                    <a:pt x="56577" y="0"/>
                  </a:cubicBezTo>
                  <a:cubicBezTo>
                    <a:pt x="87825" y="0"/>
                    <a:pt x="113156" y="25331"/>
                    <a:pt x="113156" y="56578"/>
                  </a:cubicBezTo>
                  <a:cubicBezTo>
                    <a:pt x="113155" y="87825"/>
                    <a:pt x="87825" y="113155"/>
                    <a:pt x="56578" y="113156"/>
                  </a:cubicBezTo>
                  <a:cubicBezTo>
                    <a:pt x="25331" y="113156"/>
                    <a:pt x="0" y="87825"/>
                    <a:pt x="0" y="56577"/>
                  </a:cubicBezTo>
                  <a:cubicBezTo>
                    <a:pt x="0" y="40954"/>
                    <a:pt x="6333" y="26809"/>
                    <a:pt x="16571" y="16571"/>
                  </a:cubicBezTo>
                  <a:close/>
                </a:path>
              </a:pathLst>
            </a:custGeom>
            <a:gradFill flip="none" rotWithShape="1">
              <a:gsLst>
                <a:gs pos="100000">
                  <a:schemeClr val="accent1">
                    <a:lumMod val="20000"/>
                    <a:lumOff val="80000"/>
                  </a:schemeClr>
                </a:gs>
                <a:gs pos="0">
                  <a:schemeClr val="accent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5" name="矩形: 圆角 4">
            <a:extLst>
              <a:ext uri="{FF2B5EF4-FFF2-40B4-BE49-F238E27FC236}">
                <a16:creationId xmlns:a16="http://schemas.microsoft.com/office/drawing/2014/main" id="{889D2E82-174F-41BF-B418-3A13129E71E7}"/>
              </a:ext>
            </a:extLst>
          </p:cNvPr>
          <p:cNvSpPr/>
          <p:nvPr/>
        </p:nvSpPr>
        <p:spPr>
          <a:xfrm rot="2700000">
            <a:off x="4695225" y="-730256"/>
            <a:ext cx="1407211" cy="1414210"/>
          </a:xfrm>
          <a:prstGeom prst="roundRect">
            <a:avLst>
              <a:gd name="adj" fmla="val 106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Tree>
    <p:extLst>
      <p:ext uri="{BB962C8B-B14F-4D97-AF65-F5344CB8AC3E}">
        <p14:creationId xmlns:p14="http://schemas.microsoft.com/office/powerpoint/2010/main" val="1444369704"/>
      </p:ext>
    </p:extLst>
  </p:cSld>
  <p:clrMapOvr>
    <a:masterClrMapping/>
  </p:clrMapOvr>
  <p:transition spd="slow"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750" fill="hold"/>
                                        <p:tgtEl>
                                          <p:spTgt spid="15"/>
                                        </p:tgtEl>
                                        <p:attrNameLst>
                                          <p:attrName>ppt_w</p:attrName>
                                        </p:attrNameLst>
                                      </p:cBhvr>
                                      <p:tavLst>
                                        <p:tav tm="0">
                                          <p:val>
                                            <p:fltVal val="0"/>
                                          </p:val>
                                        </p:tav>
                                        <p:tav tm="100000">
                                          <p:val>
                                            <p:strVal val="#ppt_w"/>
                                          </p:val>
                                        </p:tav>
                                      </p:tavLst>
                                    </p:anim>
                                    <p:anim calcmode="lin" valueType="num">
                                      <p:cBhvr>
                                        <p:cTn id="8" dur="750" fill="hold"/>
                                        <p:tgtEl>
                                          <p:spTgt spid="15"/>
                                        </p:tgtEl>
                                        <p:attrNameLst>
                                          <p:attrName>ppt_h</p:attrName>
                                        </p:attrNameLst>
                                      </p:cBhvr>
                                      <p:tavLst>
                                        <p:tav tm="0">
                                          <p:val>
                                            <p:fltVal val="0"/>
                                          </p:val>
                                        </p:tav>
                                        <p:tav tm="100000">
                                          <p:val>
                                            <p:strVal val="#ppt_h"/>
                                          </p:val>
                                        </p:tav>
                                      </p:tavLst>
                                    </p:anim>
                                    <p:animEffect transition="in" filter="fade">
                                      <p:cBhvr>
                                        <p:cTn id="9" dur="750"/>
                                        <p:tgtEl>
                                          <p:spTgt spid="15"/>
                                        </p:tgtEl>
                                      </p:cBhvr>
                                    </p:animEffect>
                                  </p:childTnLst>
                                </p:cTn>
                              </p:par>
                              <p:par>
                                <p:cTn id="10" presetID="22" presetClass="entr" presetSubtype="1"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750"/>
                                        <p:tgtEl>
                                          <p:spTgt spid="11"/>
                                        </p:tgtEl>
                                      </p:cBhvr>
                                    </p:animEffect>
                                  </p:childTnLst>
                                </p:cTn>
                              </p:par>
                            </p:childTnLst>
                          </p:cTn>
                        </p:par>
                        <p:par>
                          <p:cTn id="13" fill="hold">
                            <p:stCondLst>
                              <p:cond delay="750"/>
                            </p:stCondLst>
                            <p:childTnLst>
                              <p:par>
                                <p:cTn id="14" presetID="16" presetClass="entr" presetSubtype="37"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childTnLst>
                          </p:cTn>
                        </p:par>
                        <p:par>
                          <p:cTn id="17" fill="hold">
                            <p:stCondLst>
                              <p:cond delay="1250"/>
                            </p:stCondLst>
                            <p:childTnLst>
                              <p:par>
                                <p:cTn id="18" presetID="1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ppt_x</p:attrName>
                                        </p:attrNameLst>
                                      </p:cBhvr>
                                      <p:tavLst>
                                        <p:tav tm="0">
                                          <p:val>
                                            <p:strVal val="#ppt_x-#ppt_w*1.125000"/>
                                          </p:val>
                                        </p:tav>
                                        <p:tav tm="100000">
                                          <p:val>
                                            <p:strVal val="#ppt_x"/>
                                          </p:val>
                                        </p:tav>
                                      </p:tavLst>
                                    </p:anim>
                                    <p:animEffect transition="in" filter="wipe(right)">
                                      <p:cBhvr>
                                        <p:cTn id="21" dur="500"/>
                                        <p:tgtEl>
                                          <p:spTgt spid="9"/>
                                        </p:tgtEl>
                                      </p:cBhvr>
                                    </p:animEffect>
                                  </p:childTnLst>
                                </p:cTn>
                              </p:par>
                            </p:childTnLst>
                          </p:cTn>
                        </p:par>
                        <p:par>
                          <p:cTn id="22" fill="hold">
                            <p:stCondLst>
                              <p:cond delay="1750"/>
                            </p:stCondLst>
                            <p:childTnLst>
                              <p:par>
                                <p:cTn id="23" presetID="42"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750"/>
                                        <p:tgtEl>
                                          <p:spTgt spid="6"/>
                                        </p:tgtEl>
                                      </p:cBhvr>
                                    </p:animEffect>
                                    <p:anim calcmode="lin" valueType="num">
                                      <p:cBhvr>
                                        <p:cTn id="26" dur="750" fill="hold"/>
                                        <p:tgtEl>
                                          <p:spTgt spid="6"/>
                                        </p:tgtEl>
                                        <p:attrNameLst>
                                          <p:attrName>ppt_x</p:attrName>
                                        </p:attrNameLst>
                                      </p:cBhvr>
                                      <p:tavLst>
                                        <p:tav tm="0">
                                          <p:val>
                                            <p:strVal val="#ppt_x"/>
                                          </p:val>
                                        </p:tav>
                                        <p:tav tm="100000">
                                          <p:val>
                                            <p:strVal val="#ppt_x"/>
                                          </p:val>
                                        </p:tav>
                                      </p:tavLst>
                                    </p:anim>
                                    <p:anim calcmode="lin" valueType="num">
                                      <p:cBhvr>
                                        <p:cTn id="27" dur="75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6" grpId="0"/>
      <p:bldP spid="7" grpId="0"/>
      <p:bldP spid="8" grpId="0"/>
      <p:bldP spid="9" grpId="0"/>
      <p:bldP spid="14" grpId="0"/>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447893" y="-188795"/>
            <a:ext cx="4306818" cy="1643878"/>
            <a:chOff x="-447893" y="-188795"/>
            <a:chExt cx="4306818" cy="1643878"/>
          </a:xfrm>
        </p:grpSpPr>
        <p:sp>
          <p:nvSpPr>
            <p:cNvPr id="9" name="TextBox 7">
              <a:extLst>
                <a:ext uri="{FF2B5EF4-FFF2-40B4-BE49-F238E27FC236}">
                  <a16:creationId xmlns:a16="http://schemas.microsoft.com/office/drawing/2014/main" id="{6840558F-5B6E-F84E-A91C-983C5B2DEADF}"/>
                </a:ext>
              </a:extLst>
            </p:cNvPr>
            <p:cNvSpPr txBox="1"/>
            <p:nvPr/>
          </p:nvSpPr>
          <p:spPr>
            <a:xfrm>
              <a:off x="904270" y="603270"/>
              <a:ext cx="295465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300" normalizeH="0" baseline="0" noProof="0" dirty="0">
                  <a:ln>
                    <a:noFill/>
                  </a:ln>
                  <a:solidFill>
                    <a:schemeClr val="tx2">
                      <a:lumMod val="75000"/>
                    </a:schemeClr>
                  </a:solidFill>
                  <a:effectLst/>
                  <a:uLnTx/>
                  <a:uFillTx/>
                  <a:latin typeface="思源黑体" panose="020B0500000000000000" pitchFamily="34" charset="-122"/>
                  <a:ea typeface="思源黑体" panose="020B0500000000000000" pitchFamily="34" charset="-122"/>
                  <a:sym typeface="思源黑体" panose="020B0500000000000000" pitchFamily="34" charset="-122"/>
                </a:rPr>
                <a:t>添加页面标题内容</a:t>
              </a:r>
            </a:p>
          </p:txBody>
        </p:sp>
        <p:grpSp>
          <p:nvGrpSpPr>
            <p:cNvPr id="10" name="组合 9"/>
            <p:cNvGrpSpPr/>
            <p:nvPr/>
          </p:nvGrpSpPr>
          <p:grpSpPr>
            <a:xfrm>
              <a:off x="-447893" y="-188795"/>
              <a:ext cx="1537658" cy="1643878"/>
              <a:chOff x="-1347465" y="-580351"/>
              <a:chExt cx="4980141" cy="5324168"/>
            </a:xfrm>
          </p:grpSpPr>
          <p:sp>
            <p:nvSpPr>
              <p:cNvPr id="11" name="任意多边形: 形状 12">
                <a:extLst>
                  <a:ext uri="{FF2B5EF4-FFF2-40B4-BE49-F238E27FC236}">
                    <a16:creationId xmlns:a16="http://schemas.microsoft.com/office/drawing/2014/main" id="{CBE816AC-4567-410D-B869-AF5E0E54A177}"/>
                  </a:ext>
                </a:extLst>
              </p:cNvPr>
              <p:cNvSpPr/>
              <p:nvPr/>
            </p:nvSpPr>
            <p:spPr>
              <a:xfrm rot="13732419" flipH="1">
                <a:off x="-125561" y="-1802255"/>
                <a:ext cx="2536333" cy="4980141"/>
              </a:xfrm>
              <a:custGeom>
                <a:avLst/>
                <a:gdLst>
                  <a:gd name="connsiteX0" fmla="*/ 0 w 2536333"/>
                  <a:gd name="connsiteY0" fmla="*/ 2083447 h 4980141"/>
                  <a:gd name="connsiteX1" fmla="*/ 2529293 w 2536333"/>
                  <a:gd name="connsiteY1" fmla="*/ 4980141 h 4980141"/>
                  <a:gd name="connsiteX2" fmla="*/ 2536333 w 2536333"/>
                  <a:gd name="connsiteY2" fmla="*/ 4894236 h 4980141"/>
                  <a:gd name="connsiteX3" fmla="*/ 2536333 w 2536333"/>
                  <a:gd name="connsiteY3" fmla="*/ 542765 h 4980141"/>
                  <a:gd name="connsiteX4" fmla="*/ 2450841 w 2536333"/>
                  <a:gd name="connsiteY4" fmla="*/ 119305 h 4980141"/>
                  <a:gd name="connsiteX5" fmla="*/ 2386084 w 2536333"/>
                  <a:gd name="connsiteY5" fmla="*/ 0 h 498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6333" h="4980141">
                    <a:moveTo>
                      <a:pt x="0" y="2083447"/>
                    </a:moveTo>
                    <a:lnTo>
                      <a:pt x="2529293" y="4980141"/>
                    </a:lnTo>
                    <a:lnTo>
                      <a:pt x="2536333" y="4894236"/>
                    </a:lnTo>
                    <a:lnTo>
                      <a:pt x="2536333" y="542765"/>
                    </a:lnTo>
                    <a:cubicBezTo>
                      <a:pt x="2536333" y="392557"/>
                      <a:pt x="2505891" y="249460"/>
                      <a:pt x="2450841" y="119305"/>
                    </a:cubicBezTo>
                    <a:lnTo>
                      <a:pt x="238608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 name="任意多边形: 形状 1">
                <a:extLst>
                  <a:ext uri="{FF2B5EF4-FFF2-40B4-BE49-F238E27FC236}">
                    <a16:creationId xmlns:a16="http://schemas.microsoft.com/office/drawing/2014/main" id="{30CE5292-4347-4F31-BBD9-732C0156DB83}"/>
                  </a:ext>
                </a:extLst>
              </p:cNvPr>
              <p:cNvSpPr/>
              <p:nvPr/>
            </p:nvSpPr>
            <p:spPr>
              <a:xfrm rot="2713322">
                <a:off x="-1216920" y="1815401"/>
                <a:ext cx="2925937" cy="2930895"/>
              </a:xfrm>
              <a:custGeom>
                <a:avLst/>
                <a:gdLst>
                  <a:gd name="connsiteX0" fmla="*/ 2449798 w 2546376"/>
                  <a:gd name="connsiteY0" fmla="*/ 2454108 h 2550693"/>
                  <a:gd name="connsiteX1" fmla="*/ 2489797 w 2546376"/>
                  <a:gd name="connsiteY1" fmla="*/ 2437544 h 2550693"/>
                  <a:gd name="connsiteX2" fmla="*/ 2546375 w 2546376"/>
                  <a:gd name="connsiteY2" fmla="*/ 2494122 h 2550693"/>
                  <a:gd name="connsiteX3" fmla="*/ 2489804 w 2546376"/>
                  <a:gd name="connsiteY3" fmla="*/ 2550693 h 2550693"/>
                  <a:gd name="connsiteX4" fmla="*/ 2433226 w 2546376"/>
                  <a:gd name="connsiteY4" fmla="*/ 2494115 h 2550693"/>
                  <a:gd name="connsiteX5" fmla="*/ 2449798 w 2546376"/>
                  <a:gd name="connsiteY5" fmla="*/ 2454108 h 2550693"/>
                  <a:gd name="connsiteX6" fmla="*/ 2449791 w 2546376"/>
                  <a:gd name="connsiteY6" fmla="*/ 2280012 h 2550693"/>
                  <a:gd name="connsiteX7" fmla="*/ 2489798 w 2546376"/>
                  <a:gd name="connsiteY7" fmla="*/ 2263441 h 2550693"/>
                  <a:gd name="connsiteX8" fmla="*/ 2546376 w 2546376"/>
                  <a:gd name="connsiteY8" fmla="*/ 2320019 h 2550693"/>
                  <a:gd name="connsiteX9" fmla="*/ 2489798 w 2546376"/>
                  <a:gd name="connsiteY9" fmla="*/ 2376597 h 2550693"/>
                  <a:gd name="connsiteX10" fmla="*/ 2433220 w 2546376"/>
                  <a:gd name="connsiteY10" fmla="*/ 2320019 h 2550693"/>
                  <a:gd name="connsiteX11" fmla="*/ 2449791 w 2546376"/>
                  <a:gd name="connsiteY11" fmla="*/ 2280012 h 2550693"/>
                  <a:gd name="connsiteX12" fmla="*/ 2262622 w 2546376"/>
                  <a:gd name="connsiteY12" fmla="*/ 2454108 h 2550693"/>
                  <a:gd name="connsiteX13" fmla="*/ 2302629 w 2546376"/>
                  <a:gd name="connsiteY13" fmla="*/ 2437537 h 2550693"/>
                  <a:gd name="connsiteX14" fmla="*/ 2359207 w 2546376"/>
                  <a:gd name="connsiteY14" fmla="*/ 2494115 h 2550693"/>
                  <a:gd name="connsiteX15" fmla="*/ 2302629 w 2546376"/>
                  <a:gd name="connsiteY15" fmla="*/ 2550693 h 2550693"/>
                  <a:gd name="connsiteX16" fmla="*/ 2246051 w 2546376"/>
                  <a:gd name="connsiteY16" fmla="*/ 2494115 h 2550693"/>
                  <a:gd name="connsiteX17" fmla="*/ 2262622 w 2546376"/>
                  <a:gd name="connsiteY17" fmla="*/ 2454108 h 2550693"/>
                  <a:gd name="connsiteX18" fmla="*/ 2449791 w 2546376"/>
                  <a:gd name="connsiteY18" fmla="*/ 2105902 h 2550693"/>
                  <a:gd name="connsiteX19" fmla="*/ 2489798 w 2546376"/>
                  <a:gd name="connsiteY19" fmla="*/ 2089330 h 2550693"/>
                  <a:gd name="connsiteX20" fmla="*/ 2546376 w 2546376"/>
                  <a:gd name="connsiteY20" fmla="*/ 2145908 h 2550693"/>
                  <a:gd name="connsiteX21" fmla="*/ 2489798 w 2546376"/>
                  <a:gd name="connsiteY21" fmla="*/ 2202486 h 2550693"/>
                  <a:gd name="connsiteX22" fmla="*/ 2433220 w 2546376"/>
                  <a:gd name="connsiteY22" fmla="*/ 2145908 h 2550693"/>
                  <a:gd name="connsiteX23" fmla="*/ 2449791 w 2546376"/>
                  <a:gd name="connsiteY23" fmla="*/ 2105902 h 2550693"/>
                  <a:gd name="connsiteX24" fmla="*/ 2262623 w 2546376"/>
                  <a:gd name="connsiteY24" fmla="*/ 2280006 h 2550693"/>
                  <a:gd name="connsiteX25" fmla="*/ 2302622 w 2546376"/>
                  <a:gd name="connsiteY25" fmla="*/ 2263441 h 2550693"/>
                  <a:gd name="connsiteX26" fmla="*/ 2359200 w 2546376"/>
                  <a:gd name="connsiteY26" fmla="*/ 2320019 h 2550693"/>
                  <a:gd name="connsiteX27" fmla="*/ 2302629 w 2546376"/>
                  <a:gd name="connsiteY27" fmla="*/ 2376590 h 2550693"/>
                  <a:gd name="connsiteX28" fmla="*/ 2246051 w 2546376"/>
                  <a:gd name="connsiteY28" fmla="*/ 2320012 h 2550693"/>
                  <a:gd name="connsiteX29" fmla="*/ 2262623 w 2546376"/>
                  <a:gd name="connsiteY29" fmla="*/ 2280006 h 2550693"/>
                  <a:gd name="connsiteX30" fmla="*/ 2075453 w 2546376"/>
                  <a:gd name="connsiteY30" fmla="*/ 2454108 h 2550693"/>
                  <a:gd name="connsiteX31" fmla="*/ 2115459 w 2546376"/>
                  <a:gd name="connsiteY31" fmla="*/ 2437537 h 2550693"/>
                  <a:gd name="connsiteX32" fmla="*/ 2172037 w 2546376"/>
                  <a:gd name="connsiteY32" fmla="*/ 2494115 h 2550693"/>
                  <a:gd name="connsiteX33" fmla="*/ 2115459 w 2546376"/>
                  <a:gd name="connsiteY33" fmla="*/ 2550693 h 2550693"/>
                  <a:gd name="connsiteX34" fmla="*/ 2093436 w 2546376"/>
                  <a:gd name="connsiteY34" fmla="*/ 2546247 h 2550693"/>
                  <a:gd name="connsiteX35" fmla="*/ 2075739 w 2546376"/>
                  <a:gd name="connsiteY35" fmla="*/ 2534315 h 2550693"/>
                  <a:gd name="connsiteX36" fmla="*/ 2075259 w 2546376"/>
                  <a:gd name="connsiteY36" fmla="*/ 2533835 h 2550693"/>
                  <a:gd name="connsiteX37" fmla="*/ 2063327 w 2546376"/>
                  <a:gd name="connsiteY37" fmla="*/ 2516138 h 2550693"/>
                  <a:gd name="connsiteX38" fmla="*/ 2058881 w 2546376"/>
                  <a:gd name="connsiteY38" fmla="*/ 2494115 h 2550693"/>
                  <a:gd name="connsiteX39" fmla="*/ 2075453 w 2546376"/>
                  <a:gd name="connsiteY39" fmla="*/ 2454108 h 2550693"/>
                  <a:gd name="connsiteX40" fmla="*/ 2449791 w 2546376"/>
                  <a:gd name="connsiteY40" fmla="*/ 1931791 h 2550693"/>
                  <a:gd name="connsiteX41" fmla="*/ 2489798 w 2546376"/>
                  <a:gd name="connsiteY41" fmla="*/ 1915219 h 2550693"/>
                  <a:gd name="connsiteX42" fmla="*/ 2546376 w 2546376"/>
                  <a:gd name="connsiteY42" fmla="*/ 1971797 h 2550693"/>
                  <a:gd name="connsiteX43" fmla="*/ 2489798 w 2546376"/>
                  <a:gd name="connsiteY43" fmla="*/ 2028375 h 2550693"/>
                  <a:gd name="connsiteX44" fmla="*/ 2433220 w 2546376"/>
                  <a:gd name="connsiteY44" fmla="*/ 1971797 h 2550693"/>
                  <a:gd name="connsiteX45" fmla="*/ 2449791 w 2546376"/>
                  <a:gd name="connsiteY45" fmla="*/ 1931791 h 2550693"/>
                  <a:gd name="connsiteX46" fmla="*/ 2262615 w 2546376"/>
                  <a:gd name="connsiteY46" fmla="*/ 2105901 h 2550693"/>
                  <a:gd name="connsiteX47" fmla="*/ 2302622 w 2546376"/>
                  <a:gd name="connsiteY47" fmla="*/ 2089330 h 2550693"/>
                  <a:gd name="connsiteX48" fmla="*/ 2359200 w 2546376"/>
                  <a:gd name="connsiteY48" fmla="*/ 2145908 h 2550693"/>
                  <a:gd name="connsiteX49" fmla="*/ 2302622 w 2546376"/>
                  <a:gd name="connsiteY49" fmla="*/ 2202486 h 2550693"/>
                  <a:gd name="connsiteX50" fmla="*/ 2246044 w 2546376"/>
                  <a:gd name="connsiteY50" fmla="*/ 2145908 h 2550693"/>
                  <a:gd name="connsiteX51" fmla="*/ 2262615 w 2546376"/>
                  <a:gd name="connsiteY51" fmla="*/ 2105901 h 2550693"/>
                  <a:gd name="connsiteX52" fmla="*/ 2075453 w 2546376"/>
                  <a:gd name="connsiteY52" fmla="*/ 2280005 h 2550693"/>
                  <a:gd name="connsiteX53" fmla="*/ 2115459 w 2546376"/>
                  <a:gd name="connsiteY53" fmla="*/ 2263434 h 2550693"/>
                  <a:gd name="connsiteX54" fmla="*/ 2172038 w 2546376"/>
                  <a:gd name="connsiteY54" fmla="*/ 2320012 h 2550693"/>
                  <a:gd name="connsiteX55" fmla="*/ 2115460 w 2546376"/>
                  <a:gd name="connsiteY55" fmla="*/ 2376590 h 2550693"/>
                  <a:gd name="connsiteX56" fmla="*/ 2058881 w 2546376"/>
                  <a:gd name="connsiteY56" fmla="*/ 2320012 h 2550693"/>
                  <a:gd name="connsiteX57" fmla="*/ 2075453 w 2546376"/>
                  <a:gd name="connsiteY57" fmla="*/ 2280005 h 2550693"/>
                  <a:gd name="connsiteX58" fmla="*/ 2449791 w 2546376"/>
                  <a:gd name="connsiteY58" fmla="*/ 1757680 h 2550693"/>
                  <a:gd name="connsiteX59" fmla="*/ 2489798 w 2546376"/>
                  <a:gd name="connsiteY59" fmla="*/ 1741108 h 2550693"/>
                  <a:gd name="connsiteX60" fmla="*/ 2546376 w 2546376"/>
                  <a:gd name="connsiteY60" fmla="*/ 1797686 h 2550693"/>
                  <a:gd name="connsiteX61" fmla="*/ 2489798 w 2546376"/>
                  <a:gd name="connsiteY61" fmla="*/ 1854264 h 2550693"/>
                  <a:gd name="connsiteX62" fmla="*/ 2433220 w 2546376"/>
                  <a:gd name="connsiteY62" fmla="*/ 1797686 h 2550693"/>
                  <a:gd name="connsiteX63" fmla="*/ 2449791 w 2546376"/>
                  <a:gd name="connsiteY63" fmla="*/ 1757680 h 2550693"/>
                  <a:gd name="connsiteX64" fmla="*/ 2262616 w 2546376"/>
                  <a:gd name="connsiteY64" fmla="*/ 1931791 h 2550693"/>
                  <a:gd name="connsiteX65" fmla="*/ 2302622 w 2546376"/>
                  <a:gd name="connsiteY65" fmla="*/ 1915219 h 2550693"/>
                  <a:gd name="connsiteX66" fmla="*/ 2359200 w 2546376"/>
                  <a:gd name="connsiteY66" fmla="*/ 1971797 h 2550693"/>
                  <a:gd name="connsiteX67" fmla="*/ 2302622 w 2546376"/>
                  <a:gd name="connsiteY67" fmla="*/ 2028375 h 2550693"/>
                  <a:gd name="connsiteX68" fmla="*/ 2246044 w 2546376"/>
                  <a:gd name="connsiteY68" fmla="*/ 1971797 h 2550693"/>
                  <a:gd name="connsiteX69" fmla="*/ 2262616 w 2546376"/>
                  <a:gd name="connsiteY69" fmla="*/ 1931791 h 2550693"/>
                  <a:gd name="connsiteX70" fmla="*/ 2075452 w 2546376"/>
                  <a:gd name="connsiteY70" fmla="*/ 2105895 h 2550693"/>
                  <a:gd name="connsiteX71" fmla="*/ 2115453 w 2546376"/>
                  <a:gd name="connsiteY71" fmla="*/ 2089330 h 2550693"/>
                  <a:gd name="connsiteX72" fmla="*/ 2172031 w 2546376"/>
                  <a:gd name="connsiteY72" fmla="*/ 2145908 h 2550693"/>
                  <a:gd name="connsiteX73" fmla="*/ 2115459 w 2546376"/>
                  <a:gd name="connsiteY73" fmla="*/ 2202480 h 2550693"/>
                  <a:gd name="connsiteX74" fmla="*/ 2058881 w 2546376"/>
                  <a:gd name="connsiteY74" fmla="*/ 2145902 h 2550693"/>
                  <a:gd name="connsiteX75" fmla="*/ 2075452 w 2546376"/>
                  <a:gd name="connsiteY75" fmla="*/ 2105895 h 2550693"/>
                  <a:gd name="connsiteX76" fmla="*/ 1888282 w 2546376"/>
                  <a:gd name="connsiteY76" fmla="*/ 2280006 h 2550693"/>
                  <a:gd name="connsiteX77" fmla="*/ 1928289 w 2546376"/>
                  <a:gd name="connsiteY77" fmla="*/ 2263435 h 2550693"/>
                  <a:gd name="connsiteX78" fmla="*/ 1984867 w 2546376"/>
                  <a:gd name="connsiteY78" fmla="*/ 2320013 h 2550693"/>
                  <a:gd name="connsiteX79" fmla="*/ 1928289 w 2546376"/>
                  <a:gd name="connsiteY79" fmla="*/ 2376591 h 2550693"/>
                  <a:gd name="connsiteX80" fmla="*/ 1915416 w 2546376"/>
                  <a:gd name="connsiteY80" fmla="*/ 2373992 h 2550693"/>
                  <a:gd name="connsiteX81" fmla="*/ 1874310 w 2546376"/>
                  <a:gd name="connsiteY81" fmla="*/ 2332886 h 2550693"/>
                  <a:gd name="connsiteX82" fmla="*/ 1871711 w 2546376"/>
                  <a:gd name="connsiteY82" fmla="*/ 2320013 h 2550693"/>
                  <a:gd name="connsiteX83" fmla="*/ 1888282 w 2546376"/>
                  <a:gd name="connsiteY83" fmla="*/ 2280006 h 2550693"/>
                  <a:gd name="connsiteX84" fmla="*/ 2449790 w 2546376"/>
                  <a:gd name="connsiteY84" fmla="*/ 1583569 h 2550693"/>
                  <a:gd name="connsiteX85" fmla="*/ 2489797 w 2546376"/>
                  <a:gd name="connsiteY85" fmla="*/ 1566998 h 2550693"/>
                  <a:gd name="connsiteX86" fmla="*/ 2546375 w 2546376"/>
                  <a:gd name="connsiteY86" fmla="*/ 1623576 h 2550693"/>
                  <a:gd name="connsiteX87" fmla="*/ 2489797 w 2546376"/>
                  <a:gd name="connsiteY87" fmla="*/ 1680154 h 2550693"/>
                  <a:gd name="connsiteX88" fmla="*/ 2433219 w 2546376"/>
                  <a:gd name="connsiteY88" fmla="*/ 1623576 h 2550693"/>
                  <a:gd name="connsiteX89" fmla="*/ 2449790 w 2546376"/>
                  <a:gd name="connsiteY89" fmla="*/ 1583569 h 2550693"/>
                  <a:gd name="connsiteX90" fmla="*/ 2262615 w 2546376"/>
                  <a:gd name="connsiteY90" fmla="*/ 1757679 h 2550693"/>
                  <a:gd name="connsiteX91" fmla="*/ 2302622 w 2546376"/>
                  <a:gd name="connsiteY91" fmla="*/ 1741108 h 2550693"/>
                  <a:gd name="connsiteX92" fmla="*/ 2359200 w 2546376"/>
                  <a:gd name="connsiteY92" fmla="*/ 1797686 h 2550693"/>
                  <a:gd name="connsiteX93" fmla="*/ 2302622 w 2546376"/>
                  <a:gd name="connsiteY93" fmla="*/ 1854264 h 2550693"/>
                  <a:gd name="connsiteX94" fmla="*/ 2246044 w 2546376"/>
                  <a:gd name="connsiteY94" fmla="*/ 1797686 h 2550693"/>
                  <a:gd name="connsiteX95" fmla="*/ 2262615 w 2546376"/>
                  <a:gd name="connsiteY95" fmla="*/ 1757679 h 2550693"/>
                  <a:gd name="connsiteX96" fmla="*/ 2075446 w 2546376"/>
                  <a:gd name="connsiteY96" fmla="*/ 1931790 h 2550693"/>
                  <a:gd name="connsiteX97" fmla="*/ 2115453 w 2546376"/>
                  <a:gd name="connsiteY97" fmla="*/ 1915219 h 2550693"/>
                  <a:gd name="connsiteX98" fmla="*/ 2172031 w 2546376"/>
                  <a:gd name="connsiteY98" fmla="*/ 1971797 h 2550693"/>
                  <a:gd name="connsiteX99" fmla="*/ 2115453 w 2546376"/>
                  <a:gd name="connsiteY99" fmla="*/ 2028375 h 2550693"/>
                  <a:gd name="connsiteX100" fmla="*/ 2058875 w 2546376"/>
                  <a:gd name="connsiteY100" fmla="*/ 1971797 h 2550693"/>
                  <a:gd name="connsiteX101" fmla="*/ 2075446 w 2546376"/>
                  <a:gd name="connsiteY101" fmla="*/ 1931790 h 2550693"/>
                  <a:gd name="connsiteX102" fmla="*/ 1888282 w 2546376"/>
                  <a:gd name="connsiteY102" fmla="*/ 2105896 h 2550693"/>
                  <a:gd name="connsiteX103" fmla="*/ 1928288 w 2546376"/>
                  <a:gd name="connsiteY103" fmla="*/ 2089324 h 2550693"/>
                  <a:gd name="connsiteX104" fmla="*/ 1984867 w 2546376"/>
                  <a:gd name="connsiteY104" fmla="*/ 2145902 h 2550693"/>
                  <a:gd name="connsiteX105" fmla="*/ 1928289 w 2546376"/>
                  <a:gd name="connsiteY105" fmla="*/ 2202480 h 2550693"/>
                  <a:gd name="connsiteX106" fmla="*/ 1871710 w 2546376"/>
                  <a:gd name="connsiteY106" fmla="*/ 2145902 h 2550693"/>
                  <a:gd name="connsiteX107" fmla="*/ 1888282 w 2546376"/>
                  <a:gd name="connsiteY107" fmla="*/ 2105896 h 2550693"/>
                  <a:gd name="connsiteX108" fmla="*/ 2449791 w 2546376"/>
                  <a:gd name="connsiteY108" fmla="*/ 1409459 h 2550693"/>
                  <a:gd name="connsiteX109" fmla="*/ 2489797 w 2546376"/>
                  <a:gd name="connsiteY109" fmla="*/ 1392887 h 2550693"/>
                  <a:gd name="connsiteX110" fmla="*/ 2546375 w 2546376"/>
                  <a:gd name="connsiteY110" fmla="*/ 1449465 h 2550693"/>
                  <a:gd name="connsiteX111" fmla="*/ 2489797 w 2546376"/>
                  <a:gd name="connsiteY111" fmla="*/ 1506043 h 2550693"/>
                  <a:gd name="connsiteX112" fmla="*/ 2433219 w 2546376"/>
                  <a:gd name="connsiteY112" fmla="*/ 1449465 h 2550693"/>
                  <a:gd name="connsiteX113" fmla="*/ 2449791 w 2546376"/>
                  <a:gd name="connsiteY113" fmla="*/ 1409459 h 2550693"/>
                  <a:gd name="connsiteX114" fmla="*/ 2262615 w 2546376"/>
                  <a:gd name="connsiteY114" fmla="*/ 1583569 h 2550693"/>
                  <a:gd name="connsiteX115" fmla="*/ 2302622 w 2546376"/>
                  <a:gd name="connsiteY115" fmla="*/ 1566998 h 2550693"/>
                  <a:gd name="connsiteX116" fmla="*/ 2359200 w 2546376"/>
                  <a:gd name="connsiteY116" fmla="*/ 1623576 h 2550693"/>
                  <a:gd name="connsiteX117" fmla="*/ 2302622 w 2546376"/>
                  <a:gd name="connsiteY117" fmla="*/ 1680154 h 2550693"/>
                  <a:gd name="connsiteX118" fmla="*/ 2246044 w 2546376"/>
                  <a:gd name="connsiteY118" fmla="*/ 1623576 h 2550693"/>
                  <a:gd name="connsiteX119" fmla="*/ 2262615 w 2546376"/>
                  <a:gd name="connsiteY119" fmla="*/ 1583569 h 2550693"/>
                  <a:gd name="connsiteX120" fmla="*/ 2075446 w 2546376"/>
                  <a:gd name="connsiteY120" fmla="*/ 1757680 h 2550693"/>
                  <a:gd name="connsiteX121" fmla="*/ 2115453 w 2546376"/>
                  <a:gd name="connsiteY121" fmla="*/ 1741108 h 2550693"/>
                  <a:gd name="connsiteX122" fmla="*/ 2172031 w 2546376"/>
                  <a:gd name="connsiteY122" fmla="*/ 1797686 h 2550693"/>
                  <a:gd name="connsiteX123" fmla="*/ 2115453 w 2546376"/>
                  <a:gd name="connsiteY123" fmla="*/ 1854264 h 2550693"/>
                  <a:gd name="connsiteX124" fmla="*/ 2058875 w 2546376"/>
                  <a:gd name="connsiteY124" fmla="*/ 1797686 h 2550693"/>
                  <a:gd name="connsiteX125" fmla="*/ 2075446 w 2546376"/>
                  <a:gd name="connsiteY125" fmla="*/ 1757680 h 2550693"/>
                  <a:gd name="connsiteX126" fmla="*/ 1888281 w 2546376"/>
                  <a:gd name="connsiteY126" fmla="*/ 1931786 h 2550693"/>
                  <a:gd name="connsiteX127" fmla="*/ 1928282 w 2546376"/>
                  <a:gd name="connsiteY127" fmla="*/ 1915220 h 2550693"/>
                  <a:gd name="connsiteX128" fmla="*/ 1984860 w 2546376"/>
                  <a:gd name="connsiteY128" fmla="*/ 1971798 h 2550693"/>
                  <a:gd name="connsiteX129" fmla="*/ 1928288 w 2546376"/>
                  <a:gd name="connsiteY129" fmla="*/ 2028370 h 2550693"/>
                  <a:gd name="connsiteX130" fmla="*/ 1871710 w 2546376"/>
                  <a:gd name="connsiteY130" fmla="*/ 1971792 h 2550693"/>
                  <a:gd name="connsiteX131" fmla="*/ 1888281 w 2546376"/>
                  <a:gd name="connsiteY131" fmla="*/ 1931786 h 2550693"/>
                  <a:gd name="connsiteX132" fmla="*/ 1701111 w 2546376"/>
                  <a:gd name="connsiteY132" fmla="*/ 2105895 h 2550693"/>
                  <a:gd name="connsiteX133" fmla="*/ 1741118 w 2546376"/>
                  <a:gd name="connsiteY133" fmla="*/ 2089324 h 2550693"/>
                  <a:gd name="connsiteX134" fmla="*/ 1797696 w 2546376"/>
                  <a:gd name="connsiteY134" fmla="*/ 2145902 h 2550693"/>
                  <a:gd name="connsiteX135" fmla="*/ 1763141 w 2546376"/>
                  <a:gd name="connsiteY135" fmla="*/ 2198034 h 2550693"/>
                  <a:gd name="connsiteX136" fmla="*/ 1743436 w 2546376"/>
                  <a:gd name="connsiteY136" fmla="*/ 2202012 h 2550693"/>
                  <a:gd name="connsiteX137" fmla="*/ 1685008 w 2546376"/>
                  <a:gd name="connsiteY137" fmla="*/ 2143584 h 2550693"/>
                  <a:gd name="connsiteX138" fmla="*/ 1688986 w 2546376"/>
                  <a:gd name="connsiteY138" fmla="*/ 2123879 h 2550693"/>
                  <a:gd name="connsiteX139" fmla="*/ 1701111 w 2546376"/>
                  <a:gd name="connsiteY139" fmla="*/ 2105895 h 2550693"/>
                  <a:gd name="connsiteX140" fmla="*/ 2449791 w 2546376"/>
                  <a:gd name="connsiteY140" fmla="*/ 1235348 h 2550693"/>
                  <a:gd name="connsiteX141" fmla="*/ 2489797 w 2546376"/>
                  <a:gd name="connsiteY141" fmla="*/ 1218776 h 2550693"/>
                  <a:gd name="connsiteX142" fmla="*/ 2546375 w 2546376"/>
                  <a:gd name="connsiteY142" fmla="*/ 1275354 h 2550693"/>
                  <a:gd name="connsiteX143" fmla="*/ 2489797 w 2546376"/>
                  <a:gd name="connsiteY143" fmla="*/ 1331932 h 2550693"/>
                  <a:gd name="connsiteX144" fmla="*/ 2433219 w 2546376"/>
                  <a:gd name="connsiteY144" fmla="*/ 1275354 h 2550693"/>
                  <a:gd name="connsiteX145" fmla="*/ 2449791 w 2546376"/>
                  <a:gd name="connsiteY145" fmla="*/ 1235348 h 2550693"/>
                  <a:gd name="connsiteX146" fmla="*/ 2262615 w 2546376"/>
                  <a:gd name="connsiteY146" fmla="*/ 1409458 h 2550693"/>
                  <a:gd name="connsiteX147" fmla="*/ 2302622 w 2546376"/>
                  <a:gd name="connsiteY147" fmla="*/ 1392887 h 2550693"/>
                  <a:gd name="connsiteX148" fmla="*/ 2359200 w 2546376"/>
                  <a:gd name="connsiteY148" fmla="*/ 1449465 h 2550693"/>
                  <a:gd name="connsiteX149" fmla="*/ 2302622 w 2546376"/>
                  <a:gd name="connsiteY149" fmla="*/ 1506043 h 2550693"/>
                  <a:gd name="connsiteX150" fmla="*/ 2246044 w 2546376"/>
                  <a:gd name="connsiteY150" fmla="*/ 1449465 h 2550693"/>
                  <a:gd name="connsiteX151" fmla="*/ 2262615 w 2546376"/>
                  <a:gd name="connsiteY151" fmla="*/ 1409458 h 2550693"/>
                  <a:gd name="connsiteX152" fmla="*/ 2075445 w 2546376"/>
                  <a:gd name="connsiteY152" fmla="*/ 1583569 h 2550693"/>
                  <a:gd name="connsiteX153" fmla="*/ 2115452 w 2546376"/>
                  <a:gd name="connsiteY153" fmla="*/ 1566998 h 2550693"/>
                  <a:gd name="connsiteX154" fmla="*/ 2172030 w 2546376"/>
                  <a:gd name="connsiteY154" fmla="*/ 1623576 h 2550693"/>
                  <a:gd name="connsiteX155" fmla="*/ 2115452 w 2546376"/>
                  <a:gd name="connsiteY155" fmla="*/ 1680154 h 2550693"/>
                  <a:gd name="connsiteX156" fmla="*/ 2058874 w 2546376"/>
                  <a:gd name="connsiteY156" fmla="*/ 1623576 h 2550693"/>
                  <a:gd name="connsiteX157" fmla="*/ 2075445 w 2546376"/>
                  <a:gd name="connsiteY157" fmla="*/ 1583569 h 2550693"/>
                  <a:gd name="connsiteX158" fmla="*/ 1888275 w 2546376"/>
                  <a:gd name="connsiteY158" fmla="*/ 1757680 h 2550693"/>
                  <a:gd name="connsiteX159" fmla="*/ 1928282 w 2546376"/>
                  <a:gd name="connsiteY159" fmla="*/ 1741109 h 2550693"/>
                  <a:gd name="connsiteX160" fmla="*/ 1984860 w 2546376"/>
                  <a:gd name="connsiteY160" fmla="*/ 1797687 h 2550693"/>
                  <a:gd name="connsiteX161" fmla="*/ 1928282 w 2546376"/>
                  <a:gd name="connsiteY161" fmla="*/ 1854265 h 2550693"/>
                  <a:gd name="connsiteX162" fmla="*/ 1871704 w 2546376"/>
                  <a:gd name="connsiteY162" fmla="*/ 1797687 h 2550693"/>
                  <a:gd name="connsiteX163" fmla="*/ 1888275 w 2546376"/>
                  <a:gd name="connsiteY163" fmla="*/ 1757680 h 2550693"/>
                  <a:gd name="connsiteX164" fmla="*/ 1701111 w 2546376"/>
                  <a:gd name="connsiteY164" fmla="*/ 1931785 h 2550693"/>
                  <a:gd name="connsiteX165" fmla="*/ 1741118 w 2546376"/>
                  <a:gd name="connsiteY165" fmla="*/ 1915213 h 2550693"/>
                  <a:gd name="connsiteX166" fmla="*/ 1797696 w 2546376"/>
                  <a:gd name="connsiteY166" fmla="*/ 1971791 h 2550693"/>
                  <a:gd name="connsiteX167" fmla="*/ 1741118 w 2546376"/>
                  <a:gd name="connsiteY167" fmla="*/ 2028369 h 2550693"/>
                  <a:gd name="connsiteX168" fmla="*/ 1684540 w 2546376"/>
                  <a:gd name="connsiteY168" fmla="*/ 1971791 h 2550693"/>
                  <a:gd name="connsiteX169" fmla="*/ 1701111 w 2546376"/>
                  <a:gd name="connsiteY169" fmla="*/ 1931785 h 2550693"/>
                  <a:gd name="connsiteX170" fmla="*/ 2449791 w 2546376"/>
                  <a:gd name="connsiteY170" fmla="*/ 1061237 h 2550693"/>
                  <a:gd name="connsiteX171" fmla="*/ 2489797 w 2546376"/>
                  <a:gd name="connsiteY171" fmla="*/ 1044665 h 2550693"/>
                  <a:gd name="connsiteX172" fmla="*/ 2546375 w 2546376"/>
                  <a:gd name="connsiteY172" fmla="*/ 1101244 h 2550693"/>
                  <a:gd name="connsiteX173" fmla="*/ 2489797 w 2546376"/>
                  <a:gd name="connsiteY173" fmla="*/ 1157821 h 2550693"/>
                  <a:gd name="connsiteX174" fmla="*/ 2433219 w 2546376"/>
                  <a:gd name="connsiteY174" fmla="*/ 1101243 h 2550693"/>
                  <a:gd name="connsiteX175" fmla="*/ 2449791 w 2546376"/>
                  <a:gd name="connsiteY175" fmla="*/ 1061237 h 2550693"/>
                  <a:gd name="connsiteX176" fmla="*/ 2262615 w 2546376"/>
                  <a:gd name="connsiteY176" fmla="*/ 1235348 h 2550693"/>
                  <a:gd name="connsiteX177" fmla="*/ 2302622 w 2546376"/>
                  <a:gd name="connsiteY177" fmla="*/ 1218776 h 2550693"/>
                  <a:gd name="connsiteX178" fmla="*/ 2359200 w 2546376"/>
                  <a:gd name="connsiteY178" fmla="*/ 1275354 h 2550693"/>
                  <a:gd name="connsiteX179" fmla="*/ 2302622 w 2546376"/>
                  <a:gd name="connsiteY179" fmla="*/ 1331932 h 2550693"/>
                  <a:gd name="connsiteX180" fmla="*/ 2246044 w 2546376"/>
                  <a:gd name="connsiteY180" fmla="*/ 1275354 h 2550693"/>
                  <a:gd name="connsiteX181" fmla="*/ 2262615 w 2546376"/>
                  <a:gd name="connsiteY181" fmla="*/ 1235348 h 2550693"/>
                  <a:gd name="connsiteX182" fmla="*/ 2075445 w 2546376"/>
                  <a:gd name="connsiteY182" fmla="*/ 1409458 h 2550693"/>
                  <a:gd name="connsiteX183" fmla="*/ 2115452 w 2546376"/>
                  <a:gd name="connsiteY183" fmla="*/ 1392887 h 2550693"/>
                  <a:gd name="connsiteX184" fmla="*/ 2172030 w 2546376"/>
                  <a:gd name="connsiteY184" fmla="*/ 1449465 h 2550693"/>
                  <a:gd name="connsiteX185" fmla="*/ 2115452 w 2546376"/>
                  <a:gd name="connsiteY185" fmla="*/ 1506043 h 2550693"/>
                  <a:gd name="connsiteX186" fmla="*/ 2058874 w 2546376"/>
                  <a:gd name="connsiteY186" fmla="*/ 1449465 h 2550693"/>
                  <a:gd name="connsiteX187" fmla="*/ 2075445 w 2546376"/>
                  <a:gd name="connsiteY187" fmla="*/ 1409458 h 2550693"/>
                  <a:gd name="connsiteX188" fmla="*/ 1888275 w 2546376"/>
                  <a:gd name="connsiteY188" fmla="*/ 1583570 h 2550693"/>
                  <a:gd name="connsiteX189" fmla="*/ 1928281 w 2546376"/>
                  <a:gd name="connsiteY189" fmla="*/ 1566999 h 2550693"/>
                  <a:gd name="connsiteX190" fmla="*/ 1984859 w 2546376"/>
                  <a:gd name="connsiteY190" fmla="*/ 1623577 h 2550693"/>
                  <a:gd name="connsiteX191" fmla="*/ 1928281 w 2546376"/>
                  <a:gd name="connsiteY191" fmla="*/ 1680155 h 2550693"/>
                  <a:gd name="connsiteX192" fmla="*/ 1871703 w 2546376"/>
                  <a:gd name="connsiteY192" fmla="*/ 1623577 h 2550693"/>
                  <a:gd name="connsiteX193" fmla="*/ 1888275 w 2546376"/>
                  <a:gd name="connsiteY193" fmla="*/ 1583570 h 2550693"/>
                  <a:gd name="connsiteX194" fmla="*/ 1701110 w 2546376"/>
                  <a:gd name="connsiteY194" fmla="*/ 1757674 h 2550693"/>
                  <a:gd name="connsiteX195" fmla="*/ 1741112 w 2546376"/>
                  <a:gd name="connsiteY195" fmla="*/ 1741108 h 2550693"/>
                  <a:gd name="connsiteX196" fmla="*/ 1797690 w 2546376"/>
                  <a:gd name="connsiteY196" fmla="*/ 1797686 h 2550693"/>
                  <a:gd name="connsiteX197" fmla="*/ 1741117 w 2546376"/>
                  <a:gd name="connsiteY197" fmla="*/ 1854259 h 2550693"/>
                  <a:gd name="connsiteX198" fmla="*/ 1684539 w 2546376"/>
                  <a:gd name="connsiteY198" fmla="*/ 1797681 h 2550693"/>
                  <a:gd name="connsiteX199" fmla="*/ 1701110 w 2546376"/>
                  <a:gd name="connsiteY199" fmla="*/ 1757674 h 2550693"/>
                  <a:gd name="connsiteX200" fmla="*/ 1513941 w 2546376"/>
                  <a:gd name="connsiteY200" fmla="*/ 1931785 h 2550693"/>
                  <a:gd name="connsiteX201" fmla="*/ 1553947 w 2546376"/>
                  <a:gd name="connsiteY201" fmla="*/ 1915214 h 2550693"/>
                  <a:gd name="connsiteX202" fmla="*/ 1610525 w 2546376"/>
                  <a:gd name="connsiteY202" fmla="*/ 1971792 h 2550693"/>
                  <a:gd name="connsiteX203" fmla="*/ 1575970 w 2546376"/>
                  <a:gd name="connsiteY203" fmla="*/ 2023924 h 2550693"/>
                  <a:gd name="connsiteX204" fmla="*/ 1567132 w 2546376"/>
                  <a:gd name="connsiteY204" fmla="*/ 2025708 h 2550693"/>
                  <a:gd name="connsiteX205" fmla="*/ 1500031 w 2546376"/>
                  <a:gd name="connsiteY205" fmla="*/ 1958607 h 2550693"/>
                  <a:gd name="connsiteX206" fmla="*/ 1501815 w 2546376"/>
                  <a:gd name="connsiteY206" fmla="*/ 1949769 h 2550693"/>
                  <a:gd name="connsiteX207" fmla="*/ 1513941 w 2546376"/>
                  <a:gd name="connsiteY207" fmla="*/ 1931785 h 2550693"/>
                  <a:gd name="connsiteX208" fmla="*/ 2449790 w 2546376"/>
                  <a:gd name="connsiteY208" fmla="*/ 887126 h 2550693"/>
                  <a:gd name="connsiteX209" fmla="*/ 2489797 w 2546376"/>
                  <a:gd name="connsiteY209" fmla="*/ 870555 h 2550693"/>
                  <a:gd name="connsiteX210" fmla="*/ 2546375 w 2546376"/>
                  <a:gd name="connsiteY210" fmla="*/ 927133 h 2550693"/>
                  <a:gd name="connsiteX211" fmla="*/ 2489797 w 2546376"/>
                  <a:gd name="connsiteY211" fmla="*/ 983711 h 2550693"/>
                  <a:gd name="connsiteX212" fmla="*/ 2433219 w 2546376"/>
                  <a:gd name="connsiteY212" fmla="*/ 927132 h 2550693"/>
                  <a:gd name="connsiteX213" fmla="*/ 2449790 w 2546376"/>
                  <a:gd name="connsiteY213" fmla="*/ 887126 h 2550693"/>
                  <a:gd name="connsiteX214" fmla="*/ 2262615 w 2546376"/>
                  <a:gd name="connsiteY214" fmla="*/ 1061237 h 2550693"/>
                  <a:gd name="connsiteX215" fmla="*/ 2302622 w 2546376"/>
                  <a:gd name="connsiteY215" fmla="*/ 1044665 h 2550693"/>
                  <a:gd name="connsiteX216" fmla="*/ 2359200 w 2546376"/>
                  <a:gd name="connsiteY216" fmla="*/ 1101244 h 2550693"/>
                  <a:gd name="connsiteX217" fmla="*/ 2302622 w 2546376"/>
                  <a:gd name="connsiteY217" fmla="*/ 1157821 h 2550693"/>
                  <a:gd name="connsiteX218" fmla="*/ 2246044 w 2546376"/>
                  <a:gd name="connsiteY218" fmla="*/ 1101243 h 2550693"/>
                  <a:gd name="connsiteX219" fmla="*/ 2262615 w 2546376"/>
                  <a:gd name="connsiteY219" fmla="*/ 1061237 h 2550693"/>
                  <a:gd name="connsiteX220" fmla="*/ 2075445 w 2546376"/>
                  <a:gd name="connsiteY220" fmla="*/ 1235347 h 2550693"/>
                  <a:gd name="connsiteX221" fmla="*/ 2115452 w 2546376"/>
                  <a:gd name="connsiteY221" fmla="*/ 1218776 h 2550693"/>
                  <a:gd name="connsiteX222" fmla="*/ 2172030 w 2546376"/>
                  <a:gd name="connsiteY222" fmla="*/ 1275354 h 2550693"/>
                  <a:gd name="connsiteX223" fmla="*/ 2115452 w 2546376"/>
                  <a:gd name="connsiteY223" fmla="*/ 1331932 h 2550693"/>
                  <a:gd name="connsiteX224" fmla="*/ 2058874 w 2546376"/>
                  <a:gd name="connsiteY224" fmla="*/ 1275354 h 2550693"/>
                  <a:gd name="connsiteX225" fmla="*/ 2075445 w 2546376"/>
                  <a:gd name="connsiteY225" fmla="*/ 1235347 h 2550693"/>
                  <a:gd name="connsiteX226" fmla="*/ 1888275 w 2546376"/>
                  <a:gd name="connsiteY226" fmla="*/ 1409459 h 2550693"/>
                  <a:gd name="connsiteX227" fmla="*/ 1928281 w 2546376"/>
                  <a:gd name="connsiteY227" fmla="*/ 1392888 h 2550693"/>
                  <a:gd name="connsiteX228" fmla="*/ 1984859 w 2546376"/>
                  <a:gd name="connsiteY228" fmla="*/ 1449466 h 2550693"/>
                  <a:gd name="connsiteX229" fmla="*/ 1928281 w 2546376"/>
                  <a:gd name="connsiteY229" fmla="*/ 1506044 h 2550693"/>
                  <a:gd name="connsiteX230" fmla="*/ 1871703 w 2546376"/>
                  <a:gd name="connsiteY230" fmla="*/ 1449466 h 2550693"/>
                  <a:gd name="connsiteX231" fmla="*/ 1888275 w 2546376"/>
                  <a:gd name="connsiteY231" fmla="*/ 1409459 h 2550693"/>
                  <a:gd name="connsiteX232" fmla="*/ 1701104 w 2546376"/>
                  <a:gd name="connsiteY232" fmla="*/ 1583570 h 2550693"/>
                  <a:gd name="connsiteX233" fmla="*/ 1741111 w 2546376"/>
                  <a:gd name="connsiteY233" fmla="*/ 1566998 h 2550693"/>
                  <a:gd name="connsiteX234" fmla="*/ 1797689 w 2546376"/>
                  <a:gd name="connsiteY234" fmla="*/ 1623576 h 2550693"/>
                  <a:gd name="connsiteX235" fmla="*/ 1741111 w 2546376"/>
                  <a:gd name="connsiteY235" fmla="*/ 1680154 h 2550693"/>
                  <a:gd name="connsiteX236" fmla="*/ 1684533 w 2546376"/>
                  <a:gd name="connsiteY236" fmla="*/ 1623576 h 2550693"/>
                  <a:gd name="connsiteX237" fmla="*/ 1701104 w 2546376"/>
                  <a:gd name="connsiteY237" fmla="*/ 1583570 h 2550693"/>
                  <a:gd name="connsiteX238" fmla="*/ 1513940 w 2546376"/>
                  <a:gd name="connsiteY238" fmla="*/ 1757675 h 2550693"/>
                  <a:gd name="connsiteX239" fmla="*/ 1553947 w 2546376"/>
                  <a:gd name="connsiteY239" fmla="*/ 1741104 h 2550693"/>
                  <a:gd name="connsiteX240" fmla="*/ 1610525 w 2546376"/>
                  <a:gd name="connsiteY240" fmla="*/ 1797682 h 2550693"/>
                  <a:gd name="connsiteX241" fmla="*/ 1553947 w 2546376"/>
                  <a:gd name="connsiteY241" fmla="*/ 1854260 h 2550693"/>
                  <a:gd name="connsiteX242" fmla="*/ 1497369 w 2546376"/>
                  <a:gd name="connsiteY242" fmla="*/ 1797682 h 2550693"/>
                  <a:gd name="connsiteX243" fmla="*/ 1513940 w 2546376"/>
                  <a:gd name="connsiteY243" fmla="*/ 1757675 h 2550693"/>
                  <a:gd name="connsiteX244" fmla="*/ 2449791 w 2546376"/>
                  <a:gd name="connsiteY244" fmla="*/ 713015 h 2550693"/>
                  <a:gd name="connsiteX245" fmla="*/ 2489797 w 2546376"/>
                  <a:gd name="connsiteY245" fmla="*/ 696444 h 2550693"/>
                  <a:gd name="connsiteX246" fmla="*/ 2546375 w 2546376"/>
                  <a:gd name="connsiteY246" fmla="*/ 753022 h 2550693"/>
                  <a:gd name="connsiteX247" fmla="*/ 2489797 w 2546376"/>
                  <a:gd name="connsiteY247" fmla="*/ 809600 h 2550693"/>
                  <a:gd name="connsiteX248" fmla="*/ 2433219 w 2546376"/>
                  <a:gd name="connsiteY248" fmla="*/ 753022 h 2550693"/>
                  <a:gd name="connsiteX249" fmla="*/ 2449791 w 2546376"/>
                  <a:gd name="connsiteY249" fmla="*/ 713015 h 2550693"/>
                  <a:gd name="connsiteX250" fmla="*/ 2262615 w 2546376"/>
                  <a:gd name="connsiteY250" fmla="*/ 887126 h 2550693"/>
                  <a:gd name="connsiteX251" fmla="*/ 2302622 w 2546376"/>
                  <a:gd name="connsiteY251" fmla="*/ 870555 h 2550693"/>
                  <a:gd name="connsiteX252" fmla="*/ 2359200 w 2546376"/>
                  <a:gd name="connsiteY252" fmla="*/ 927133 h 2550693"/>
                  <a:gd name="connsiteX253" fmla="*/ 2302622 w 2546376"/>
                  <a:gd name="connsiteY253" fmla="*/ 983711 h 2550693"/>
                  <a:gd name="connsiteX254" fmla="*/ 2246044 w 2546376"/>
                  <a:gd name="connsiteY254" fmla="*/ 927132 h 2550693"/>
                  <a:gd name="connsiteX255" fmla="*/ 2262615 w 2546376"/>
                  <a:gd name="connsiteY255" fmla="*/ 887126 h 2550693"/>
                  <a:gd name="connsiteX256" fmla="*/ 2075445 w 2546376"/>
                  <a:gd name="connsiteY256" fmla="*/ 1061237 h 2550693"/>
                  <a:gd name="connsiteX257" fmla="*/ 2115452 w 2546376"/>
                  <a:gd name="connsiteY257" fmla="*/ 1044665 h 2550693"/>
                  <a:gd name="connsiteX258" fmla="*/ 2172030 w 2546376"/>
                  <a:gd name="connsiteY258" fmla="*/ 1101244 h 2550693"/>
                  <a:gd name="connsiteX259" fmla="*/ 2115452 w 2546376"/>
                  <a:gd name="connsiteY259" fmla="*/ 1157821 h 2550693"/>
                  <a:gd name="connsiteX260" fmla="*/ 2058874 w 2546376"/>
                  <a:gd name="connsiteY260" fmla="*/ 1101243 h 2550693"/>
                  <a:gd name="connsiteX261" fmla="*/ 2075445 w 2546376"/>
                  <a:gd name="connsiteY261" fmla="*/ 1061237 h 2550693"/>
                  <a:gd name="connsiteX262" fmla="*/ 1888275 w 2546376"/>
                  <a:gd name="connsiteY262" fmla="*/ 1235349 h 2550693"/>
                  <a:gd name="connsiteX263" fmla="*/ 1928281 w 2546376"/>
                  <a:gd name="connsiteY263" fmla="*/ 1218777 h 2550693"/>
                  <a:gd name="connsiteX264" fmla="*/ 1984859 w 2546376"/>
                  <a:gd name="connsiteY264" fmla="*/ 1275355 h 2550693"/>
                  <a:gd name="connsiteX265" fmla="*/ 1928281 w 2546376"/>
                  <a:gd name="connsiteY265" fmla="*/ 1331933 h 2550693"/>
                  <a:gd name="connsiteX266" fmla="*/ 1871703 w 2546376"/>
                  <a:gd name="connsiteY266" fmla="*/ 1275355 h 2550693"/>
                  <a:gd name="connsiteX267" fmla="*/ 1888275 w 2546376"/>
                  <a:gd name="connsiteY267" fmla="*/ 1235349 h 2550693"/>
                  <a:gd name="connsiteX268" fmla="*/ 1701104 w 2546376"/>
                  <a:gd name="connsiteY268" fmla="*/ 1409459 h 2550693"/>
                  <a:gd name="connsiteX269" fmla="*/ 1741111 w 2546376"/>
                  <a:gd name="connsiteY269" fmla="*/ 1392887 h 2550693"/>
                  <a:gd name="connsiteX270" fmla="*/ 1797689 w 2546376"/>
                  <a:gd name="connsiteY270" fmla="*/ 1449465 h 2550693"/>
                  <a:gd name="connsiteX271" fmla="*/ 1741111 w 2546376"/>
                  <a:gd name="connsiteY271" fmla="*/ 1506043 h 2550693"/>
                  <a:gd name="connsiteX272" fmla="*/ 1684533 w 2546376"/>
                  <a:gd name="connsiteY272" fmla="*/ 1449465 h 2550693"/>
                  <a:gd name="connsiteX273" fmla="*/ 1701104 w 2546376"/>
                  <a:gd name="connsiteY273" fmla="*/ 1409459 h 2550693"/>
                  <a:gd name="connsiteX274" fmla="*/ 1513939 w 2546376"/>
                  <a:gd name="connsiteY274" fmla="*/ 1583565 h 2550693"/>
                  <a:gd name="connsiteX275" fmla="*/ 1553945 w 2546376"/>
                  <a:gd name="connsiteY275" fmla="*/ 1566994 h 2550693"/>
                  <a:gd name="connsiteX276" fmla="*/ 1610523 w 2546376"/>
                  <a:gd name="connsiteY276" fmla="*/ 1623572 h 2550693"/>
                  <a:gd name="connsiteX277" fmla="*/ 1553945 w 2546376"/>
                  <a:gd name="connsiteY277" fmla="*/ 1680150 h 2550693"/>
                  <a:gd name="connsiteX278" fmla="*/ 1497367 w 2546376"/>
                  <a:gd name="connsiteY278" fmla="*/ 1623572 h 2550693"/>
                  <a:gd name="connsiteX279" fmla="*/ 1513939 w 2546376"/>
                  <a:gd name="connsiteY279" fmla="*/ 1583565 h 2550693"/>
                  <a:gd name="connsiteX280" fmla="*/ 1326770 w 2546376"/>
                  <a:gd name="connsiteY280" fmla="*/ 1757674 h 2550693"/>
                  <a:gd name="connsiteX281" fmla="*/ 1366776 w 2546376"/>
                  <a:gd name="connsiteY281" fmla="*/ 1741103 h 2550693"/>
                  <a:gd name="connsiteX282" fmla="*/ 1423354 w 2546376"/>
                  <a:gd name="connsiteY282" fmla="*/ 1797681 h 2550693"/>
                  <a:gd name="connsiteX283" fmla="*/ 1406783 w 2546376"/>
                  <a:gd name="connsiteY283" fmla="*/ 1837688 h 2550693"/>
                  <a:gd name="connsiteX284" fmla="*/ 1390255 w 2546376"/>
                  <a:gd name="connsiteY284" fmla="*/ 1848831 h 2550693"/>
                  <a:gd name="connsiteX285" fmla="*/ 1315626 w 2546376"/>
                  <a:gd name="connsiteY285" fmla="*/ 1774202 h 2550693"/>
                  <a:gd name="connsiteX286" fmla="*/ 2449790 w 2546376"/>
                  <a:gd name="connsiteY286" fmla="*/ 538904 h 2550693"/>
                  <a:gd name="connsiteX287" fmla="*/ 2489797 w 2546376"/>
                  <a:gd name="connsiteY287" fmla="*/ 522333 h 2550693"/>
                  <a:gd name="connsiteX288" fmla="*/ 2546375 w 2546376"/>
                  <a:gd name="connsiteY288" fmla="*/ 578911 h 2550693"/>
                  <a:gd name="connsiteX289" fmla="*/ 2489797 w 2546376"/>
                  <a:gd name="connsiteY289" fmla="*/ 635489 h 2550693"/>
                  <a:gd name="connsiteX290" fmla="*/ 2433219 w 2546376"/>
                  <a:gd name="connsiteY290" fmla="*/ 578911 h 2550693"/>
                  <a:gd name="connsiteX291" fmla="*/ 2449790 w 2546376"/>
                  <a:gd name="connsiteY291" fmla="*/ 538904 h 2550693"/>
                  <a:gd name="connsiteX292" fmla="*/ 2262615 w 2546376"/>
                  <a:gd name="connsiteY292" fmla="*/ 713015 h 2550693"/>
                  <a:gd name="connsiteX293" fmla="*/ 2302622 w 2546376"/>
                  <a:gd name="connsiteY293" fmla="*/ 696444 h 2550693"/>
                  <a:gd name="connsiteX294" fmla="*/ 2359200 w 2546376"/>
                  <a:gd name="connsiteY294" fmla="*/ 753022 h 2550693"/>
                  <a:gd name="connsiteX295" fmla="*/ 2302622 w 2546376"/>
                  <a:gd name="connsiteY295" fmla="*/ 809600 h 2550693"/>
                  <a:gd name="connsiteX296" fmla="*/ 2246044 w 2546376"/>
                  <a:gd name="connsiteY296" fmla="*/ 753022 h 2550693"/>
                  <a:gd name="connsiteX297" fmla="*/ 2262615 w 2546376"/>
                  <a:gd name="connsiteY297" fmla="*/ 713015 h 2550693"/>
                  <a:gd name="connsiteX298" fmla="*/ 2075445 w 2546376"/>
                  <a:gd name="connsiteY298" fmla="*/ 887126 h 2550693"/>
                  <a:gd name="connsiteX299" fmla="*/ 2115452 w 2546376"/>
                  <a:gd name="connsiteY299" fmla="*/ 870555 h 2550693"/>
                  <a:gd name="connsiteX300" fmla="*/ 2172030 w 2546376"/>
                  <a:gd name="connsiteY300" fmla="*/ 927133 h 2550693"/>
                  <a:gd name="connsiteX301" fmla="*/ 2115452 w 2546376"/>
                  <a:gd name="connsiteY301" fmla="*/ 983711 h 2550693"/>
                  <a:gd name="connsiteX302" fmla="*/ 2058874 w 2546376"/>
                  <a:gd name="connsiteY302" fmla="*/ 927132 h 2550693"/>
                  <a:gd name="connsiteX303" fmla="*/ 2075445 w 2546376"/>
                  <a:gd name="connsiteY303" fmla="*/ 887126 h 2550693"/>
                  <a:gd name="connsiteX304" fmla="*/ 1888275 w 2546376"/>
                  <a:gd name="connsiteY304" fmla="*/ 1061238 h 2550693"/>
                  <a:gd name="connsiteX305" fmla="*/ 1928281 w 2546376"/>
                  <a:gd name="connsiteY305" fmla="*/ 1044666 h 2550693"/>
                  <a:gd name="connsiteX306" fmla="*/ 1984859 w 2546376"/>
                  <a:gd name="connsiteY306" fmla="*/ 1101244 h 2550693"/>
                  <a:gd name="connsiteX307" fmla="*/ 1928281 w 2546376"/>
                  <a:gd name="connsiteY307" fmla="*/ 1157822 h 2550693"/>
                  <a:gd name="connsiteX308" fmla="*/ 1871703 w 2546376"/>
                  <a:gd name="connsiteY308" fmla="*/ 1101244 h 2550693"/>
                  <a:gd name="connsiteX309" fmla="*/ 1888275 w 2546376"/>
                  <a:gd name="connsiteY309" fmla="*/ 1061238 h 2550693"/>
                  <a:gd name="connsiteX310" fmla="*/ 1701104 w 2546376"/>
                  <a:gd name="connsiteY310" fmla="*/ 1235348 h 2550693"/>
                  <a:gd name="connsiteX311" fmla="*/ 1741111 w 2546376"/>
                  <a:gd name="connsiteY311" fmla="*/ 1218776 h 2550693"/>
                  <a:gd name="connsiteX312" fmla="*/ 1797689 w 2546376"/>
                  <a:gd name="connsiteY312" fmla="*/ 1275354 h 2550693"/>
                  <a:gd name="connsiteX313" fmla="*/ 1741111 w 2546376"/>
                  <a:gd name="connsiteY313" fmla="*/ 1331932 h 2550693"/>
                  <a:gd name="connsiteX314" fmla="*/ 1684533 w 2546376"/>
                  <a:gd name="connsiteY314" fmla="*/ 1275354 h 2550693"/>
                  <a:gd name="connsiteX315" fmla="*/ 1701104 w 2546376"/>
                  <a:gd name="connsiteY315" fmla="*/ 1235348 h 2550693"/>
                  <a:gd name="connsiteX316" fmla="*/ 1513934 w 2546376"/>
                  <a:gd name="connsiteY316" fmla="*/ 1409459 h 2550693"/>
                  <a:gd name="connsiteX317" fmla="*/ 1553940 w 2546376"/>
                  <a:gd name="connsiteY317" fmla="*/ 1392888 h 2550693"/>
                  <a:gd name="connsiteX318" fmla="*/ 1610519 w 2546376"/>
                  <a:gd name="connsiteY318" fmla="*/ 1449466 h 2550693"/>
                  <a:gd name="connsiteX319" fmla="*/ 1553941 w 2546376"/>
                  <a:gd name="connsiteY319" fmla="*/ 1506044 h 2550693"/>
                  <a:gd name="connsiteX320" fmla="*/ 1497362 w 2546376"/>
                  <a:gd name="connsiteY320" fmla="*/ 1449466 h 2550693"/>
                  <a:gd name="connsiteX321" fmla="*/ 1513934 w 2546376"/>
                  <a:gd name="connsiteY321" fmla="*/ 1409459 h 2550693"/>
                  <a:gd name="connsiteX322" fmla="*/ 1326768 w 2546376"/>
                  <a:gd name="connsiteY322" fmla="*/ 1583565 h 2550693"/>
                  <a:gd name="connsiteX323" fmla="*/ 1366775 w 2546376"/>
                  <a:gd name="connsiteY323" fmla="*/ 1566993 h 2550693"/>
                  <a:gd name="connsiteX324" fmla="*/ 1423353 w 2546376"/>
                  <a:gd name="connsiteY324" fmla="*/ 1623571 h 2550693"/>
                  <a:gd name="connsiteX325" fmla="*/ 1366775 w 2546376"/>
                  <a:gd name="connsiteY325" fmla="*/ 1680149 h 2550693"/>
                  <a:gd name="connsiteX326" fmla="*/ 1310197 w 2546376"/>
                  <a:gd name="connsiteY326" fmla="*/ 1623571 h 2550693"/>
                  <a:gd name="connsiteX327" fmla="*/ 1326768 w 2546376"/>
                  <a:gd name="connsiteY327" fmla="*/ 1583565 h 2550693"/>
                  <a:gd name="connsiteX328" fmla="*/ 2449791 w 2546376"/>
                  <a:gd name="connsiteY328" fmla="*/ 364793 h 2550693"/>
                  <a:gd name="connsiteX329" fmla="*/ 2489797 w 2546376"/>
                  <a:gd name="connsiteY329" fmla="*/ 348222 h 2550693"/>
                  <a:gd name="connsiteX330" fmla="*/ 2546375 w 2546376"/>
                  <a:gd name="connsiteY330" fmla="*/ 404800 h 2550693"/>
                  <a:gd name="connsiteX331" fmla="*/ 2489797 w 2546376"/>
                  <a:gd name="connsiteY331" fmla="*/ 461378 h 2550693"/>
                  <a:gd name="connsiteX332" fmla="*/ 2433219 w 2546376"/>
                  <a:gd name="connsiteY332" fmla="*/ 404800 h 2550693"/>
                  <a:gd name="connsiteX333" fmla="*/ 2449791 w 2546376"/>
                  <a:gd name="connsiteY333" fmla="*/ 364793 h 2550693"/>
                  <a:gd name="connsiteX334" fmla="*/ 2262615 w 2546376"/>
                  <a:gd name="connsiteY334" fmla="*/ 538904 h 2550693"/>
                  <a:gd name="connsiteX335" fmla="*/ 2302622 w 2546376"/>
                  <a:gd name="connsiteY335" fmla="*/ 522333 h 2550693"/>
                  <a:gd name="connsiteX336" fmla="*/ 2359200 w 2546376"/>
                  <a:gd name="connsiteY336" fmla="*/ 578911 h 2550693"/>
                  <a:gd name="connsiteX337" fmla="*/ 2302622 w 2546376"/>
                  <a:gd name="connsiteY337" fmla="*/ 635489 h 2550693"/>
                  <a:gd name="connsiteX338" fmla="*/ 2246044 w 2546376"/>
                  <a:gd name="connsiteY338" fmla="*/ 578911 h 2550693"/>
                  <a:gd name="connsiteX339" fmla="*/ 2262615 w 2546376"/>
                  <a:gd name="connsiteY339" fmla="*/ 538904 h 2550693"/>
                  <a:gd name="connsiteX340" fmla="*/ 2075445 w 2546376"/>
                  <a:gd name="connsiteY340" fmla="*/ 713015 h 2550693"/>
                  <a:gd name="connsiteX341" fmla="*/ 2115452 w 2546376"/>
                  <a:gd name="connsiteY341" fmla="*/ 696444 h 2550693"/>
                  <a:gd name="connsiteX342" fmla="*/ 2172030 w 2546376"/>
                  <a:gd name="connsiteY342" fmla="*/ 753022 h 2550693"/>
                  <a:gd name="connsiteX343" fmla="*/ 2115452 w 2546376"/>
                  <a:gd name="connsiteY343" fmla="*/ 809600 h 2550693"/>
                  <a:gd name="connsiteX344" fmla="*/ 2058874 w 2546376"/>
                  <a:gd name="connsiteY344" fmla="*/ 753022 h 2550693"/>
                  <a:gd name="connsiteX345" fmla="*/ 2075445 w 2546376"/>
                  <a:gd name="connsiteY345" fmla="*/ 713015 h 2550693"/>
                  <a:gd name="connsiteX346" fmla="*/ 1888275 w 2546376"/>
                  <a:gd name="connsiteY346" fmla="*/ 887127 h 2550693"/>
                  <a:gd name="connsiteX347" fmla="*/ 1928281 w 2546376"/>
                  <a:gd name="connsiteY347" fmla="*/ 870555 h 2550693"/>
                  <a:gd name="connsiteX348" fmla="*/ 1984859 w 2546376"/>
                  <a:gd name="connsiteY348" fmla="*/ 927133 h 2550693"/>
                  <a:gd name="connsiteX349" fmla="*/ 1928281 w 2546376"/>
                  <a:gd name="connsiteY349" fmla="*/ 983711 h 2550693"/>
                  <a:gd name="connsiteX350" fmla="*/ 1871703 w 2546376"/>
                  <a:gd name="connsiteY350" fmla="*/ 927133 h 2550693"/>
                  <a:gd name="connsiteX351" fmla="*/ 1888275 w 2546376"/>
                  <a:gd name="connsiteY351" fmla="*/ 887127 h 2550693"/>
                  <a:gd name="connsiteX352" fmla="*/ 1701104 w 2546376"/>
                  <a:gd name="connsiteY352" fmla="*/ 1061237 h 2550693"/>
                  <a:gd name="connsiteX353" fmla="*/ 1741111 w 2546376"/>
                  <a:gd name="connsiteY353" fmla="*/ 1044665 h 2550693"/>
                  <a:gd name="connsiteX354" fmla="*/ 1797689 w 2546376"/>
                  <a:gd name="connsiteY354" fmla="*/ 1101243 h 2550693"/>
                  <a:gd name="connsiteX355" fmla="*/ 1741111 w 2546376"/>
                  <a:gd name="connsiteY355" fmla="*/ 1157821 h 2550693"/>
                  <a:gd name="connsiteX356" fmla="*/ 1684533 w 2546376"/>
                  <a:gd name="connsiteY356" fmla="*/ 1101243 h 2550693"/>
                  <a:gd name="connsiteX357" fmla="*/ 1701104 w 2546376"/>
                  <a:gd name="connsiteY357" fmla="*/ 1061237 h 2550693"/>
                  <a:gd name="connsiteX358" fmla="*/ 1513934 w 2546376"/>
                  <a:gd name="connsiteY358" fmla="*/ 1235349 h 2550693"/>
                  <a:gd name="connsiteX359" fmla="*/ 1553940 w 2546376"/>
                  <a:gd name="connsiteY359" fmla="*/ 1218777 h 2550693"/>
                  <a:gd name="connsiteX360" fmla="*/ 1610519 w 2546376"/>
                  <a:gd name="connsiteY360" fmla="*/ 1275355 h 2550693"/>
                  <a:gd name="connsiteX361" fmla="*/ 1553941 w 2546376"/>
                  <a:gd name="connsiteY361" fmla="*/ 1331933 h 2550693"/>
                  <a:gd name="connsiteX362" fmla="*/ 1497362 w 2546376"/>
                  <a:gd name="connsiteY362" fmla="*/ 1275355 h 2550693"/>
                  <a:gd name="connsiteX363" fmla="*/ 1513934 w 2546376"/>
                  <a:gd name="connsiteY363" fmla="*/ 1235349 h 2550693"/>
                  <a:gd name="connsiteX364" fmla="*/ 1326768 w 2546376"/>
                  <a:gd name="connsiteY364" fmla="*/ 1409454 h 2550693"/>
                  <a:gd name="connsiteX365" fmla="*/ 1366774 w 2546376"/>
                  <a:gd name="connsiteY365" fmla="*/ 1392883 h 2550693"/>
                  <a:gd name="connsiteX366" fmla="*/ 1423353 w 2546376"/>
                  <a:gd name="connsiteY366" fmla="*/ 1449461 h 2550693"/>
                  <a:gd name="connsiteX367" fmla="*/ 1366774 w 2546376"/>
                  <a:gd name="connsiteY367" fmla="*/ 1506039 h 2550693"/>
                  <a:gd name="connsiteX368" fmla="*/ 1310196 w 2546376"/>
                  <a:gd name="connsiteY368" fmla="*/ 1449461 h 2550693"/>
                  <a:gd name="connsiteX369" fmla="*/ 1326768 w 2546376"/>
                  <a:gd name="connsiteY369" fmla="*/ 1409454 h 2550693"/>
                  <a:gd name="connsiteX370" fmla="*/ 1139598 w 2546376"/>
                  <a:gd name="connsiteY370" fmla="*/ 1583565 h 2550693"/>
                  <a:gd name="connsiteX371" fmla="*/ 1179605 w 2546376"/>
                  <a:gd name="connsiteY371" fmla="*/ 1566994 h 2550693"/>
                  <a:gd name="connsiteX372" fmla="*/ 1236183 w 2546376"/>
                  <a:gd name="connsiteY372" fmla="*/ 1623572 h 2550693"/>
                  <a:gd name="connsiteX373" fmla="*/ 1219612 w 2546376"/>
                  <a:gd name="connsiteY373" fmla="*/ 1663579 h 2550693"/>
                  <a:gd name="connsiteX374" fmla="*/ 1210886 w 2546376"/>
                  <a:gd name="connsiteY374" fmla="*/ 1669462 h 2550693"/>
                  <a:gd name="connsiteX375" fmla="*/ 1133715 w 2546376"/>
                  <a:gd name="connsiteY375" fmla="*/ 1592291 h 2550693"/>
                  <a:gd name="connsiteX376" fmla="*/ 2449790 w 2546376"/>
                  <a:gd name="connsiteY376" fmla="*/ 190682 h 2550693"/>
                  <a:gd name="connsiteX377" fmla="*/ 2489797 w 2546376"/>
                  <a:gd name="connsiteY377" fmla="*/ 174111 h 2550693"/>
                  <a:gd name="connsiteX378" fmla="*/ 2546375 w 2546376"/>
                  <a:gd name="connsiteY378" fmla="*/ 230689 h 2550693"/>
                  <a:gd name="connsiteX379" fmla="*/ 2489797 w 2546376"/>
                  <a:gd name="connsiteY379" fmla="*/ 287267 h 2550693"/>
                  <a:gd name="connsiteX380" fmla="*/ 2433219 w 2546376"/>
                  <a:gd name="connsiteY380" fmla="*/ 230689 h 2550693"/>
                  <a:gd name="connsiteX381" fmla="*/ 2449790 w 2546376"/>
                  <a:gd name="connsiteY381" fmla="*/ 190682 h 2550693"/>
                  <a:gd name="connsiteX382" fmla="*/ 2262615 w 2546376"/>
                  <a:gd name="connsiteY382" fmla="*/ 364793 h 2550693"/>
                  <a:gd name="connsiteX383" fmla="*/ 2302622 w 2546376"/>
                  <a:gd name="connsiteY383" fmla="*/ 348222 h 2550693"/>
                  <a:gd name="connsiteX384" fmla="*/ 2359200 w 2546376"/>
                  <a:gd name="connsiteY384" fmla="*/ 404800 h 2550693"/>
                  <a:gd name="connsiteX385" fmla="*/ 2302622 w 2546376"/>
                  <a:gd name="connsiteY385" fmla="*/ 461378 h 2550693"/>
                  <a:gd name="connsiteX386" fmla="*/ 2246044 w 2546376"/>
                  <a:gd name="connsiteY386" fmla="*/ 404800 h 2550693"/>
                  <a:gd name="connsiteX387" fmla="*/ 2262615 w 2546376"/>
                  <a:gd name="connsiteY387" fmla="*/ 364793 h 2550693"/>
                  <a:gd name="connsiteX388" fmla="*/ 2075445 w 2546376"/>
                  <a:gd name="connsiteY388" fmla="*/ 538904 h 2550693"/>
                  <a:gd name="connsiteX389" fmla="*/ 2115452 w 2546376"/>
                  <a:gd name="connsiteY389" fmla="*/ 522333 h 2550693"/>
                  <a:gd name="connsiteX390" fmla="*/ 2172030 w 2546376"/>
                  <a:gd name="connsiteY390" fmla="*/ 578911 h 2550693"/>
                  <a:gd name="connsiteX391" fmla="*/ 2115452 w 2546376"/>
                  <a:gd name="connsiteY391" fmla="*/ 635489 h 2550693"/>
                  <a:gd name="connsiteX392" fmla="*/ 2058874 w 2546376"/>
                  <a:gd name="connsiteY392" fmla="*/ 578911 h 2550693"/>
                  <a:gd name="connsiteX393" fmla="*/ 2075445 w 2546376"/>
                  <a:gd name="connsiteY393" fmla="*/ 538904 h 2550693"/>
                  <a:gd name="connsiteX394" fmla="*/ 1888275 w 2546376"/>
                  <a:gd name="connsiteY394" fmla="*/ 713016 h 2550693"/>
                  <a:gd name="connsiteX395" fmla="*/ 1928281 w 2546376"/>
                  <a:gd name="connsiteY395" fmla="*/ 696444 h 2550693"/>
                  <a:gd name="connsiteX396" fmla="*/ 1984859 w 2546376"/>
                  <a:gd name="connsiteY396" fmla="*/ 753022 h 2550693"/>
                  <a:gd name="connsiteX397" fmla="*/ 1928282 w 2546376"/>
                  <a:gd name="connsiteY397" fmla="*/ 809600 h 2550693"/>
                  <a:gd name="connsiteX398" fmla="*/ 1871703 w 2546376"/>
                  <a:gd name="connsiteY398" fmla="*/ 753022 h 2550693"/>
                  <a:gd name="connsiteX399" fmla="*/ 1888275 w 2546376"/>
                  <a:gd name="connsiteY399" fmla="*/ 713016 h 2550693"/>
                  <a:gd name="connsiteX400" fmla="*/ 1701104 w 2546376"/>
                  <a:gd name="connsiteY400" fmla="*/ 887126 h 2550693"/>
                  <a:gd name="connsiteX401" fmla="*/ 1741111 w 2546376"/>
                  <a:gd name="connsiteY401" fmla="*/ 870554 h 2550693"/>
                  <a:gd name="connsiteX402" fmla="*/ 1797689 w 2546376"/>
                  <a:gd name="connsiteY402" fmla="*/ 927133 h 2550693"/>
                  <a:gd name="connsiteX403" fmla="*/ 1741111 w 2546376"/>
                  <a:gd name="connsiteY403" fmla="*/ 983711 h 2550693"/>
                  <a:gd name="connsiteX404" fmla="*/ 1684533 w 2546376"/>
                  <a:gd name="connsiteY404" fmla="*/ 927132 h 2550693"/>
                  <a:gd name="connsiteX405" fmla="*/ 1701104 w 2546376"/>
                  <a:gd name="connsiteY405" fmla="*/ 887126 h 2550693"/>
                  <a:gd name="connsiteX406" fmla="*/ 1513934 w 2546376"/>
                  <a:gd name="connsiteY406" fmla="*/ 1061238 h 2550693"/>
                  <a:gd name="connsiteX407" fmla="*/ 1553940 w 2546376"/>
                  <a:gd name="connsiteY407" fmla="*/ 1044666 h 2550693"/>
                  <a:gd name="connsiteX408" fmla="*/ 1610519 w 2546376"/>
                  <a:gd name="connsiteY408" fmla="*/ 1101244 h 2550693"/>
                  <a:gd name="connsiteX409" fmla="*/ 1553941 w 2546376"/>
                  <a:gd name="connsiteY409" fmla="*/ 1157822 h 2550693"/>
                  <a:gd name="connsiteX410" fmla="*/ 1497362 w 2546376"/>
                  <a:gd name="connsiteY410" fmla="*/ 1101244 h 2550693"/>
                  <a:gd name="connsiteX411" fmla="*/ 1513934 w 2546376"/>
                  <a:gd name="connsiteY411" fmla="*/ 1061238 h 2550693"/>
                  <a:gd name="connsiteX412" fmla="*/ 1326764 w 2546376"/>
                  <a:gd name="connsiteY412" fmla="*/ 1235348 h 2550693"/>
                  <a:gd name="connsiteX413" fmla="*/ 1366770 w 2546376"/>
                  <a:gd name="connsiteY413" fmla="*/ 1218776 h 2550693"/>
                  <a:gd name="connsiteX414" fmla="*/ 1423348 w 2546376"/>
                  <a:gd name="connsiteY414" fmla="*/ 1275354 h 2550693"/>
                  <a:gd name="connsiteX415" fmla="*/ 1366770 w 2546376"/>
                  <a:gd name="connsiteY415" fmla="*/ 1331932 h 2550693"/>
                  <a:gd name="connsiteX416" fmla="*/ 1310192 w 2546376"/>
                  <a:gd name="connsiteY416" fmla="*/ 1275354 h 2550693"/>
                  <a:gd name="connsiteX417" fmla="*/ 1326764 w 2546376"/>
                  <a:gd name="connsiteY417" fmla="*/ 1235348 h 2550693"/>
                  <a:gd name="connsiteX418" fmla="*/ 1139598 w 2546376"/>
                  <a:gd name="connsiteY418" fmla="*/ 1409455 h 2550693"/>
                  <a:gd name="connsiteX419" fmla="*/ 1179604 w 2546376"/>
                  <a:gd name="connsiteY419" fmla="*/ 1392883 h 2550693"/>
                  <a:gd name="connsiteX420" fmla="*/ 1236182 w 2546376"/>
                  <a:gd name="connsiteY420" fmla="*/ 1449462 h 2550693"/>
                  <a:gd name="connsiteX421" fmla="*/ 1179604 w 2546376"/>
                  <a:gd name="connsiteY421" fmla="*/ 1506040 h 2550693"/>
                  <a:gd name="connsiteX422" fmla="*/ 1123026 w 2546376"/>
                  <a:gd name="connsiteY422" fmla="*/ 1449461 h 2550693"/>
                  <a:gd name="connsiteX423" fmla="*/ 1139598 w 2546376"/>
                  <a:gd name="connsiteY423" fmla="*/ 1409455 h 2550693"/>
                  <a:gd name="connsiteX424" fmla="*/ 2449791 w 2546376"/>
                  <a:gd name="connsiteY424" fmla="*/ 16572 h 2550693"/>
                  <a:gd name="connsiteX425" fmla="*/ 2489797 w 2546376"/>
                  <a:gd name="connsiteY425" fmla="*/ 0 h 2550693"/>
                  <a:gd name="connsiteX426" fmla="*/ 2546375 w 2546376"/>
                  <a:gd name="connsiteY426" fmla="*/ 56578 h 2550693"/>
                  <a:gd name="connsiteX427" fmla="*/ 2489797 w 2546376"/>
                  <a:gd name="connsiteY427" fmla="*/ 113156 h 2550693"/>
                  <a:gd name="connsiteX428" fmla="*/ 2433219 w 2546376"/>
                  <a:gd name="connsiteY428" fmla="*/ 56578 h 2550693"/>
                  <a:gd name="connsiteX429" fmla="*/ 2449791 w 2546376"/>
                  <a:gd name="connsiteY429" fmla="*/ 16572 h 2550693"/>
                  <a:gd name="connsiteX430" fmla="*/ 2262615 w 2546376"/>
                  <a:gd name="connsiteY430" fmla="*/ 190682 h 2550693"/>
                  <a:gd name="connsiteX431" fmla="*/ 2302622 w 2546376"/>
                  <a:gd name="connsiteY431" fmla="*/ 174111 h 2550693"/>
                  <a:gd name="connsiteX432" fmla="*/ 2359200 w 2546376"/>
                  <a:gd name="connsiteY432" fmla="*/ 230689 h 2550693"/>
                  <a:gd name="connsiteX433" fmla="*/ 2302622 w 2546376"/>
                  <a:gd name="connsiteY433" fmla="*/ 287267 h 2550693"/>
                  <a:gd name="connsiteX434" fmla="*/ 2246044 w 2546376"/>
                  <a:gd name="connsiteY434" fmla="*/ 230689 h 2550693"/>
                  <a:gd name="connsiteX435" fmla="*/ 2262615 w 2546376"/>
                  <a:gd name="connsiteY435" fmla="*/ 190682 h 2550693"/>
                  <a:gd name="connsiteX436" fmla="*/ 2075445 w 2546376"/>
                  <a:gd name="connsiteY436" fmla="*/ 364793 h 2550693"/>
                  <a:gd name="connsiteX437" fmla="*/ 2115452 w 2546376"/>
                  <a:gd name="connsiteY437" fmla="*/ 348222 h 2550693"/>
                  <a:gd name="connsiteX438" fmla="*/ 2172030 w 2546376"/>
                  <a:gd name="connsiteY438" fmla="*/ 404800 h 2550693"/>
                  <a:gd name="connsiteX439" fmla="*/ 2115452 w 2546376"/>
                  <a:gd name="connsiteY439" fmla="*/ 461378 h 2550693"/>
                  <a:gd name="connsiteX440" fmla="*/ 2058874 w 2546376"/>
                  <a:gd name="connsiteY440" fmla="*/ 404800 h 2550693"/>
                  <a:gd name="connsiteX441" fmla="*/ 2075445 w 2546376"/>
                  <a:gd name="connsiteY441" fmla="*/ 364793 h 2550693"/>
                  <a:gd name="connsiteX442" fmla="*/ 1888275 w 2546376"/>
                  <a:gd name="connsiteY442" fmla="*/ 538905 h 2550693"/>
                  <a:gd name="connsiteX443" fmla="*/ 1928281 w 2546376"/>
                  <a:gd name="connsiteY443" fmla="*/ 522333 h 2550693"/>
                  <a:gd name="connsiteX444" fmla="*/ 1984859 w 2546376"/>
                  <a:gd name="connsiteY444" fmla="*/ 578912 h 2550693"/>
                  <a:gd name="connsiteX445" fmla="*/ 1928282 w 2546376"/>
                  <a:gd name="connsiteY445" fmla="*/ 635489 h 2550693"/>
                  <a:gd name="connsiteX446" fmla="*/ 1871703 w 2546376"/>
                  <a:gd name="connsiteY446" fmla="*/ 578911 h 2550693"/>
                  <a:gd name="connsiteX447" fmla="*/ 1888275 w 2546376"/>
                  <a:gd name="connsiteY447" fmla="*/ 538905 h 2550693"/>
                  <a:gd name="connsiteX448" fmla="*/ 1701104 w 2546376"/>
                  <a:gd name="connsiteY448" fmla="*/ 713015 h 2550693"/>
                  <a:gd name="connsiteX449" fmla="*/ 1741111 w 2546376"/>
                  <a:gd name="connsiteY449" fmla="*/ 696444 h 2550693"/>
                  <a:gd name="connsiteX450" fmla="*/ 1797689 w 2546376"/>
                  <a:gd name="connsiteY450" fmla="*/ 753022 h 2550693"/>
                  <a:gd name="connsiteX451" fmla="*/ 1741111 w 2546376"/>
                  <a:gd name="connsiteY451" fmla="*/ 809600 h 2550693"/>
                  <a:gd name="connsiteX452" fmla="*/ 1684533 w 2546376"/>
                  <a:gd name="connsiteY452" fmla="*/ 753022 h 2550693"/>
                  <a:gd name="connsiteX453" fmla="*/ 1701104 w 2546376"/>
                  <a:gd name="connsiteY453" fmla="*/ 713015 h 2550693"/>
                  <a:gd name="connsiteX454" fmla="*/ 1513934 w 2546376"/>
                  <a:gd name="connsiteY454" fmla="*/ 887127 h 2550693"/>
                  <a:gd name="connsiteX455" fmla="*/ 1553940 w 2546376"/>
                  <a:gd name="connsiteY455" fmla="*/ 870555 h 2550693"/>
                  <a:gd name="connsiteX456" fmla="*/ 1610519 w 2546376"/>
                  <a:gd name="connsiteY456" fmla="*/ 927133 h 2550693"/>
                  <a:gd name="connsiteX457" fmla="*/ 1553941 w 2546376"/>
                  <a:gd name="connsiteY457" fmla="*/ 983711 h 2550693"/>
                  <a:gd name="connsiteX458" fmla="*/ 1497362 w 2546376"/>
                  <a:gd name="connsiteY458" fmla="*/ 927133 h 2550693"/>
                  <a:gd name="connsiteX459" fmla="*/ 1513934 w 2546376"/>
                  <a:gd name="connsiteY459" fmla="*/ 887127 h 2550693"/>
                  <a:gd name="connsiteX460" fmla="*/ 1326764 w 2546376"/>
                  <a:gd name="connsiteY460" fmla="*/ 1061237 h 2550693"/>
                  <a:gd name="connsiteX461" fmla="*/ 1366770 w 2546376"/>
                  <a:gd name="connsiteY461" fmla="*/ 1044665 h 2550693"/>
                  <a:gd name="connsiteX462" fmla="*/ 1423348 w 2546376"/>
                  <a:gd name="connsiteY462" fmla="*/ 1101243 h 2550693"/>
                  <a:gd name="connsiteX463" fmla="*/ 1366770 w 2546376"/>
                  <a:gd name="connsiteY463" fmla="*/ 1157821 h 2550693"/>
                  <a:gd name="connsiteX464" fmla="*/ 1310192 w 2546376"/>
                  <a:gd name="connsiteY464" fmla="*/ 1101243 h 2550693"/>
                  <a:gd name="connsiteX465" fmla="*/ 1326764 w 2546376"/>
                  <a:gd name="connsiteY465" fmla="*/ 1061237 h 2550693"/>
                  <a:gd name="connsiteX466" fmla="*/ 1139597 w 2546376"/>
                  <a:gd name="connsiteY466" fmla="*/ 1235345 h 2550693"/>
                  <a:gd name="connsiteX467" fmla="*/ 1179603 w 2546376"/>
                  <a:gd name="connsiteY467" fmla="*/ 1218773 h 2550693"/>
                  <a:gd name="connsiteX468" fmla="*/ 1236182 w 2546376"/>
                  <a:gd name="connsiteY468" fmla="*/ 1275351 h 2550693"/>
                  <a:gd name="connsiteX469" fmla="*/ 1179604 w 2546376"/>
                  <a:gd name="connsiteY469" fmla="*/ 1331929 h 2550693"/>
                  <a:gd name="connsiteX470" fmla="*/ 1123025 w 2546376"/>
                  <a:gd name="connsiteY470" fmla="*/ 1275351 h 2550693"/>
                  <a:gd name="connsiteX471" fmla="*/ 1139597 w 2546376"/>
                  <a:gd name="connsiteY471" fmla="*/ 1235345 h 2550693"/>
                  <a:gd name="connsiteX472" fmla="*/ 952427 w 2546376"/>
                  <a:gd name="connsiteY472" fmla="*/ 1409454 h 2550693"/>
                  <a:gd name="connsiteX473" fmla="*/ 992434 w 2546376"/>
                  <a:gd name="connsiteY473" fmla="*/ 1392883 h 2550693"/>
                  <a:gd name="connsiteX474" fmla="*/ 1049012 w 2546376"/>
                  <a:gd name="connsiteY474" fmla="*/ 1449461 h 2550693"/>
                  <a:gd name="connsiteX475" fmla="*/ 1032441 w 2546376"/>
                  <a:gd name="connsiteY475" fmla="*/ 1489468 h 2550693"/>
                  <a:gd name="connsiteX476" fmla="*/ 1031516 w 2546376"/>
                  <a:gd name="connsiteY476" fmla="*/ 1490091 h 2550693"/>
                  <a:gd name="connsiteX477" fmla="*/ 951803 w 2546376"/>
                  <a:gd name="connsiteY477" fmla="*/ 1410379 h 2550693"/>
                  <a:gd name="connsiteX478" fmla="*/ 2262615 w 2546376"/>
                  <a:gd name="connsiteY478" fmla="*/ 16572 h 2550693"/>
                  <a:gd name="connsiteX479" fmla="*/ 2302622 w 2546376"/>
                  <a:gd name="connsiteY479" fmla="*/ 0 h 2550693"/>
                  <a:gd name="connsiteX480" fmla="*/ 2359200 w 2546376"/>
                  <a:gd name="connsiteY480" fmla="*/ 56578 h 2550693"/>
                  <a:gd name="connsiteX481" fmla="*/ 2302622 w 2546376"/>
                  <a:gd name="connsiteY481" fmla="*/ 113156 h 2550693"/>
                  <a:gd name="connsiteX482" fmla="*/ 2246044 w 2546376"/>
                  <a:gd name="connsiteY482" fmla="*/ 56578 h 2550693"/>
                  <a:gd name="connsiteX483" fmla="*/ 2262615 w 2546376"/>
                  <a:gd name="connsiteY483" fmla="*/ 16572 h 2550693"/>
                  <a:gd name="connsiteX484" fmla="*/ 2075445 w 2546376"/>
                  <a:gd name="connsiteY484" fmla="*/ 190682 h 2550693"/>
                  <a:gd name="connsiteX485" fmla="*/ 2115452 w 2546376"/>
                  <a:gd name="connsiteY485" fmla="*/ 174111 h 2550693"/>
                  <a:gd name="connsiteX486" fmla="*/ 2172030 w 2546376"/>
                  <a:gd name="connsiteY486" fmla="*/ 230689 h 2550693"/>
                  <a:gd name="connsiteX487" fmla="*/ 2115452 w 2546376"/>
                  <a:gd name="connsiteY487" fmla="*/ 287267 h 2550693"/>
                  <a:gd name="connsiteX488" fmla="*/ 2058874 w 2546376"/>
                  <a:gd name="connsiteY488" fmla="*/ 230689 h 2550693"/>
                  <a:gd name="connsiteX489" fmla="*/ 2075445 w 2546376"/>
                  <a:gd name="connsiteY489" fmla="*/ 190682 h 2550693"/>
                  <a:gd name="connsiteX490" fmla="*/ 1888275 w 2546376"/>
                  <a:gd name="connsiteY490" fmla="*/ 364794 h 2550693"/>
                  <a:gd name="connsiteX491" fmla="*/ 1928281 w 2546376"/>
                  <a:gd name="connsiteY491" fmla="*/ 348223 h 2550693"/>
                  <a:gd name="connsiteX492" fmla="*/ 1984859 w 2546376"/>
                  <a:gd name="connsiteY492" fmla="*/ 404801 h 2550693"/>
                  <a:gd name="connsiteX493" fmla="*/ 1928282 w 2546376"/>
                  <a:gd name="connsiteY493" fmla="*/ 461379 h 2550693"/>
                  <a:gd name="connsiteX494" fmla="*/ 1871703 w 2546376"/>
                  <a:gd name="connsiteY494" fmla="*/ 404800 h 2550693"/>
                  <a:gd name="connsiteX495" fmla="*/ 1888275 w 2546376"/>
                  <a:gd name="connsiteY495" fmla="*/ 364794 h 2550693"/>
                  <a:gd name="connsiteX496" fmla="*/ 1701104 w 2546376"/>
                  <a:gd name="connsiteY496" fmla="*/ 538904 h 2550693"/>
                  <a:gd name="connsiteX497" fmla="*/ 1741111 w 2546376"/>
                  <a:gd name="connsiteY497" fmla="*/ 522333 h 2550693"/>
                  <a:gd name="connsiteX498" fmla="*/ 1797689 w 2546376"/>
                  <a:gd name="connsiteY498" fmla="*/ 578911 h 2550693"/>
                  <a:gd name="connsiteX499" fmla="*/ 1741111 w 2546376"/>
                  <a:gd name="connsiteY499" fmla="*/ 635489 h 2550693"/>
                  <a:gd name="connsiteX500" fmla="*/ 1684533 w 2546376"/>
                  <a:gd name="connsiteY500" fmla="*/ 578911 h 2550693"/>
                  <a:gd name="connsiteX501" fmla="*/ 1701104 w 2546376"/>
                  <a:gd name="connsiteY501" fmla="*/ 538904 h 2550693"/>
                  <a:gd name="connsiteX502" fmla="*/ 1513934 w 2546376"/>
                  <a:gd name="connsiteY502" fmla="*/ 713016 h 2550693"/>
                  <a:gd name="connsiteX503" fmla="*/ 1553940 w 2546376"/>
                  <a:gd name="connsiteY503" fmla="*/ 696444 h 2550693"/>
                  <a:gd name="connsiteX504" fmla="*/ 1610519 w 2546376"/>
                  <a:gd name="connsiteY504" fmla="*/ 753022 h 2550693"/>
                  <a:gd name="connsiteX505" fmla="*/ 1553941 w 2546376"/>
                  <a:gd name="connsiteY505" fmla="*/ 809600 h 2550693"/>
                  <a:gd name="connsiteX506" fmla="*/ 1497362 w 2546376"/>
                  <a:gd name="connsiteY506" fmla="*/ 753022 h 2550693"/>
                  <a:gd name="connsiteX507" fmla="*/ 1513934 w 2546376"/>
                  <a:gd name="connsiteY507" fmla="*/ 713016 h 2550693"/>
                  <a:gd name="connsiteX508" fmla="*/ 1326764 w 2546376"/>
                  <a:gd name="connsiteY508" fmla="*/ 887126 h 2550693"/>
                  <a:gd name="connsiteX509" fmla="*/ 1366770 w 2546376"/>
                  <a:gd name="connsiteY509" fmla="*/ 870554 h 2550693"/>
                  <a:gd name="connsiteX510" fmla="*/ 1423348 w 2546376"/>
                  <a:gd name="connsiteY510" fmla="*/ 927133 h 2550693"/>
                  <a:gd name="connsiteX511" fmla="*/ 1366770 w 2546376"/>
                  <a:gd name="connsiteY511" fmla="*/ 983711 h 2550693"/>
                  <a:gd name="connsiteX512" fmla="*/ 1310192 w 2546376"/>
                  <a:gd name="connsiteY512" fmla="*/ 927132 h 2550693"/>
                  <a:gd name="connsiteX513" fmla="*/ 1326764 w 2546376"/>
                  <a:gd name="connsiteY513" fmla="*/ 887126 h 2550693"/>
                  <a:gd name="connsiteX514" fmla="*/ 1139593 w 2546376"/>
                  <a:gd name="connsiteY514" fmla="*/ 1061238 h 2550693"/>
                  <a:gd name="connsiteX515" fmla="*/ 1179600 w 2546376"/>
                  <a:gd name="connsiteY515" fmla="*/ 1044666 h 2550693"/>
                  <a:gd name="connsiteX516" fmla="*/ 1236178 w 2546376"/>
                  <a:gd name="connsiteY516" fmla="*/ 1101244 h 2550693"/>
                  <a:gd name="connsiteX517" fmla="*/ 1179600 w 2546376"/>
                  <a:gd name="connsiteY517" fmla="*/ 1157822 h 2550693"/>
                  <a:gd name="connsiteX518" fmla="*/ 1123022 w 2546376"/>
                  <a:gd name="connsiteY518" fmla="*/ 1101244 h 2550693"/>
                  <a:gd name="connsiteX519" fmla="*/ 1139593 w 2546376"/>
                  <a:gd name="connsiteY519" fmla="*/ 1061238 h 2550693"/>
                  <a:gd name="connsiteX520" fmla="*/ 952427 w 2546376"/>
                  <a:gd name="connsiteY520" fmla="*/ 1235344 h 2550693"/>
                  <a:gd name="connsiteX521" fmla="*/ 992433 w 2546376"/>
                  <a:gd name="connsiteY521" fmla="*/ 1218772 h 2550693"/>
                  <a:gd name="connsiteX522" fmla="*/ 1049011 w 2546376"/>
                  <a:gd name="connsiteY522" fmla="*/ 1275350 h 2550693"/>
                  <a:gd name="connsiteX523" fmla="*/ 992433 w 2546376"/>
                  <a:gd name="connsiteY523" fmla="*/ 1331928 h 2550693"/>
                  <a:gd name="connsiteX524" fmla="*/ 935855 w 2546376"/>
                  <a:gd name="connsiteY524" fmla="*/ 1275350 h 2550693"/>
                  <a:gd name="connsiteX525" fmla="*/ 952427 w 2546376"/>
                  <a:gd name="connsiteY525" fmla="*/ 1235344 h 2550693"/>
                  <a:gd name="connsiteX526" fmla="*/ 2075445 w 2546376"/>
                  <a:gd name="connsiteY526" fmla="*/ 16572 h 2550693"/>
                  <a:gd name="connsiteX527" fmla="*/ 2115452 w 2546376"/>
                  <a:gd name="connsiteY527" fmla="*/ 0 h 2550693"/>
                  <a:gd name="connsiteX528" fmla="*/ 2172030 w 2546376"/>
                  <a:gd name="connsiteY528" fmla="*/ 56578 h 2550693"/>
                  <a:gd name="connsiteX529" fmla="*/ 2115452 w 2546376"/>
                  <a:gd name="connsiteY529" fmla="*/ 113156 h 2550693"/>
                  <a:gd name="connsiteX530" fmla="*/ 2058874 w 2546376"/>
                  <a:gd name="connsiteY530" fmla="*/ 56578 h 2550693"/>
                  <a:gd name="connsiteX531" fmla="*/ 2075445 w 2546376"/>
                  <a:gd name="connsiteY531" fmla="*/ 16572 h 2550693"/>
                  <a:gd name="connsiteX532" fmla="*/ 1888275 w 2546376"/>
                  <a:gd name="connsiteY532" fmla="*/ 190683 h 2550693"/>
                  <a:gd name="connsiteX533" fmla="*/ 1928281 w 2546376"/>
                  <a:gd name="connsiteY533" fmla="*/ 174112 h 2550693"/>
                  <a:gd name="connsiteX534" fmla="*/ 1984859 w 2546376"/>
                  <a:gd name="connsiteY534" fmla="*/ 230690 h 2550693"/>
                  <a:gd name="connsiteX535" fmla="*/ 1928282 w 2546376"/>
                  <a:gd name="connsiteY535" fmla="*/ 287268 h 2550693"/>
                  <a:gd name="connsiteX536" fmla="*/ 1871703 w 2546376"/>
                  <a:gd name="connsiteY536" fmla="*/ 230690 h 2550693"/>
                  <a:gd name="connsiteX537" fmla="*/ 1888275 w 2546376"/>
                  <a:gd name="connsiteY537" fmla="*/ 190683 h 2550693"/>
                  <a:gd name="connsiteX538" fmla="*/ 1701104 w 2546376"/>
                  <a:gd name="connsiteY538" fmla="*/ 364793 h 2550693"/>
                  <a:gd name="connsiteX539" fmla="*/ 1741111 w 2546376"/>
                  <a:gd name="connsiteY539" fmla="*/ 348222 h 2550693"/>
                  <a:gd name="connsiteX540" fmla="*/ 1797689 w 2546376"/>
                  <a:gd name="connsiteY540" fmla="*/ 404800 h 2550693"/>
                  <a:gd name="connsiteX541" fmla="*/ 1741111 w 2546376"/>
                  <a:gd name="connsiteY541" fmla="*/ 461378 h 2550693"/>
                  <a:gd name="connsiteX542" fmla="*/ 1684533 w 2546376"/>
                  <a:gd name="connsiteY542" fmla="*/ 404800 h 2550693"/>
                  <a:gd name="connsiteX543" fmla="*/ 1701104 w 2546376"/>
                  <a:gd name="connsiteY543" fmla="*/ 364793 h 2550693"/>
                  <a:gd name="connsiteX544" fmla="*/ 1513934 w 2546376"/>
                  <a:gd name="connsiteY544" fmla="*/ 538905 h 2550693"/>
                  <a:gd name="connsiteX545" fmla="*/ 1553940 w 2546376"/>
                  <a:gd name="connsiteY545" fmla="*/ 522333 h 2550693"/>
                  <a:gd name="connsiteX546" fmla="*/ 1610518 w 2546376"/>
                  <a:gd name="connsiteY546" fmla="*/ 578912 h 2550693"/>
                  <a:gd name="connsiteX547" fmla="*/ 1553941 w 2546376"/>
                  <a:gd name="connsiteY547" fmla="*/ 635489 h 2550693"/>
                  <a:gd name="connsiteX548" fmla="*/ 1497362 w 2546376"/>
                  <a:gd name="connsiteY548" fmla="*/ 578911 h 2550693"/>
                  <a:gd name="connsiteX549" fmla="*/ 1513934 w 2546376"/>
                  <a:gd name="connsiteY549" fmla="*/ 538905 h 2550693"/>
                  <a:gd name="connsiteX550" fmla="*/ 1326764 w 2546376"/>
                  <a:gd name="connsiteY550" fmla="*/ 713015 h 2550693"/>
                  <a:gd name="connsiteX551" fmla="*/ 1366770 w 2546376"/>
                  <a:gd name="connsiteY551" fmla="*/ 696444 h 2550693"/>
                  <a:gd name="connsiteX552" fmla="*/ 1423348 w 2546376"/>
                  <a:gd name="connsiteY552" fmla="*/ 753022 h 2550693"/>
                  <a:gd name="connsiteX553" fmla="*/ 1366770 w 2546376"/>
                  <a:gd name="connsiteY553" fmla="*/ 809600 h 2550693"/>
                  <a:gd name="connsiteX554" fmla="*/ 1310192 w 2546376"/>
                  <a:gd name="connsiteY554" fmla="*/ 753022 h 2550693"/>
                  <a:gd name="connsiteX555" fmla="*/ 1326764 w 2546376"/>
                  <a:gd name="connsiteY555" fmla="*/ 713015 h 2550693"/>
                  <a:gd name="connsiteX556" fmla="*/ 1139593 w 2546376"/>
                  <a:gd name="connsiteY556" fmla="*/ 887127 h 2550693"/>
                  <a:gd name="connsiteX557" fmla="*/ 1179600 w 2546376"/>
                  <a:gd name="connsiteY557" fmla="*/ 870555 h 2550693"/>
                  <a:gd name="connsiteX558" fmla="*/ 1236178 w 2546376"/>
                  <a:gd name="connsiteY558" fmla="*/ 927133 h 2550693"/>
                  <a:gd name="connsiteX559" fmla="*/ 1179600 w 2546376"/>
                  <a:gd name="connsiteY559" fmla="*/ 983711 h 2550693"/>
                  <a:gd name="connsiteX560" fmla="*/ 1123022 w 2546376"/>
                  <a:gd name="connsiteY560" fmla="*/ 927133 h 2550693"/>
                  <a:gd name="connsiteX561" fmla="*/ 1139593 w 2546376"/>
                  <a:gd name="connsiteY561" fmla="*/ 887127 h 2550693"/>
                  <a:gd name="connsiteX562" fmla="*/ 952426 w 2546376"/>
                  <a:gd name="connsiteY562" fmla="*/ 1061233 h 2550693"/>
                  <a:gd name="connsiteX563" fmla="*/ 992433 w 2546376"/>
                  <a:gd name="connsiteY563" fmla="*/ 1044662 h 2550693"/>
                  <a:gd name="connsiteX564" fmla="*/ 1049011 w 2546376"/>
                  <a:gd name="connsiteY564" fmla="*/ 1101240 h 2550693"/>
                  <a:gd name="connsiteX565" fmla="*/ 992433 w 2546376"/>
                  <a:gd name="connsiteY565" fmla="*/ 1157818 h 2550693"/>
                  <a:gd name="connsiteX566" fmla="*/ 935855 w 2546376"/>
                  <a:gd name="connsiteY566" fmla="*/ 1101240 h 2550693"/>
                  <a:gd name="connsiteX567" fmla="*/ 952426 w 2546376"/>
                  <a:gd name="connsiteY567" fmla="*/ 1061233 h 2550693"/>
                  <a:gd name="connsiteX568" fmla="*/ 772133 w 2546376"/>
                  <a:gd name="connsiteY568" fmla="*/ 1230708 h 2550693"/>
                  <a:gd name="connsiteX569" fmla="*/ 783241 w 2546376"/>
                  <a:gd name="connsiteY569" fmla="*/ 1223218 h 2550693"/>
                  <a:gd name="connsiteX570" fmla="*/ 805263 w 2546376"/>
                  <a:gd name="connsiteY570" fmla="*/ 1218772 h 2550693"/>
                  <a:gd name="connsiteX571" fmla="*/ 861841 w 2546376"/>
                  <a:gd name="connsiteY571" fmla="*/ 1275350 h 2550693"/>
                  <a:gd name="connsiteX572" fmla="*/ 857395 w 2546376"/>
                  <a:gd name="connsiteY572" fmla="*/ 1297373 h 2550693"/>
                  <a:gd name="connsiteX573" fmla="*/ 849905 w 2546376"/>
                  <a:gd name="connsiteY573" fmla="*/ 1308481 h 2550693"/>
                  <a:gd name="connsiteX574" fmla="*/ 1888275 w 2546376"/>
                  <a:gd name="connsiteY574" fmla="*/ 16572 h 2550693"/>
                  <a:gd name="connsiteX575" fmla="*/ 1928281 w 2546376"/>
                  <a:gd name="connsiteY575" fmla="*/ 1 h 2550693"/>
                  <a:gd name="connsiteX576" fmla="*/ 1984859 w 2546376"/>
                  <a:gd name="connsiteY576" fmla="*/ 56579 h 2550693"/>
                  <a:gd name="connsiteX577" fmla="*/ 1928282 w 2546376"/>
                  <a:gd name="connsiteY577" fmla="*/ 113157 h 2550693"/>
                  <a:gd name="connsiteX578" fmla="*/ 1871703 w 2546376"/>
                  <a:gd name="connsiteY578" fmla="*/ 56579 h 2550693"/>
                  <a:gd name="connsiteX579" fmla="*/ 1888275 w 2546376"/>
                  <a:gd name="connsiteY579" fmla="*/ 16572 h 2550693"/>
                  <a:gd name="connsiteX580" fmla="*/ 1701104 w 2546376"/>
                  <a:gd name="connsiteY580" fmla="*/ 190682 h 2550693"/>
                  <a:gd name="connsiteX581" fmla="*/ 1741111 w 2546376"/>
                  <a:gd name="connsiteY581" fmla="*/ 174111 h 2550693"/>
                  <a:gd name="connsiteX582" fmla="*/ 1797689 w 2546376"/>
                  <a:gd name="connsiteY582" fmla="*/ 230689 h 2550693"/>
                  <a:gd name="connsiteX583" fmla="*/ 1741111 w 2546376"/>
                  <a:gd name="connsiteY583" fmla="*/ 287267 h 2550693"/>
                  <a:gd name="connsiteX584" fmla="*/ 1684533 w 2546376"/>
                  <a:gd name="connsiteY584" fmla="*/ 230689 h 2550693"/>
                  <a:gd name="connsiteX585" fmla="*/ 1701104 w 2546376"/>
                  <a:gd name="connsiteY585" fmla="*/ 190682 h 2550693"/>
                  <a:gd name="connsiteX586" fmla="*/ 1513934 w 2546376"/>
                  <a:gd name="connsiteY586" fmla="*/ 364794 h 2550693"/>
                  <a:gd name="connsiteX587" fmla="*/ 1553940 w 2546376"/>
                  <a:gd name="connsiteY587" fmla="*/ 348223 h 2550693"/>
                  <a:gd name="connsiteX588" fmla="*/ 1610518 w 2546376"/>
                  <a:gd name="connsiteY588" fmla="*/ 404801 h 2550693"/>
                  <a:gd name="connsiteX589" fmla="*/ 1553941 w 2546376"/>
                  <a:gd name="connsiteY589" fmla="*/ 461379 h 2550693"/>
                  <a:gd name="connsiteX590" fmla="*/ 1497362 w 2546376"/>
                  <a:gd name="connsiteY590" fmla="*/ 404800 h 2550693"/>
                  <a:gd name="connsiteX591" fmla="*/ 1513934 w 2546376"/>
                  <a:gd name="connsiteY591" fmla="*/ 364794 h 2550693"/>
                  <a:gd name="connsiteX592" fmla="*/ 1326763 w 2546376"/>
                  <a:gd name="connsiteY592" fmla="*/ 538904 h 2550693"/>
                  <a:gd name="connsiteX593" fmla="*/ 1366770 w 2546376"/>
                  <a:gd name="connsiteY593" fmla="*/ 522333 h 2550693"/>
                  <a:gd name="connsiteX594" fmla="*/ 1423348 w 2546376"/>
                  <a:gd name="connsiteY594" fmla="*/ 578911 h 2550693"/>
                  <a:gd name="connsiteX595" fmla="*/ 1366770 w 2546376"/>
                  <a:gd name="connsiteY595" fmla="*/ 635489 h 2550693"/>
                  <a:gd name="connsiteX596" fmla="*/ 1310192 w 2546376"/>
                  <a:gd name="connsiteY596" fmla="*/ 578911 h 2550693"/>
                  <a:gd name="connsiteX597" fmla="*/ 1326763 w 2546376"/>
                  <a:gd name="connsiteY597" fmla="*/ 538904 h 2550693"/>
                  <a:gd name="connsiteX598" fmla="*/ 1139593 w 2546376"/>
                  <a:gd name="connsiteY598" fmla="*/ 713016 h 2550693"/>
                  <a:gd name="connsiteX599" fmla="*/ 1179600 w 2546376"/>
                  <a:gd name="connsiteY599" fmla="*/ 696444 h 2550693"/>
                  <a:gd name="connsiteX600" fmla="*/ 1236178 w 2546376"/>
                  <a:gd name="connsiteY600" fmla="*/ 753022 h 2550693"/>
                  <a:gd name="connsiteX601" fmla="*/ 1179600 w 2546376"/>
                  <a:gd name="connsiteY601" fmla="*/ 809600 h 2550693"/>
                  <a:gd name="connsiteX602" fmla="*/ 1123022 w 2546376"/>
                  <a:gd name="connsiteY602" fmla="*/ 753022 h 2550693"/>
                  <a:gd name="connsiteX603" fmla="*/ 1139593 w 2546376"/>
                  <a:gd name="connsiteY603" fmla="*/ 713016 h 2550693"/>
                  <a:gd name="connsiteX604" fmla="*/ 952423 w 2546376"/>
                  <a:gd name="connsiteY604" fmla="*/ 887126 h 2550693"/>
                  <a:gd name="connsiteX605" fmla="*/ 992429 w 2546376"/>
                  <a:gd name="connsiteY605" fmla="*/ 870554 h 2550693"/>
                  <a:gd name="connsiteX606" fmla="*/ 1049007 w 2546376"/>
                  <a:gd name="connsiteY606" fmla="*/ 927133 h 2550693"/>
                  <a:gd name="connsiteX607" fmla="*/ 992429 w 2546376"/>
                  <a:gd name="connsiteY607" fmla="*/ 983711 h 2550693"/>
                  <a:gd name="connsiteX608" fmla="*/ 935851 w 2546376"/>
                  <a:gd name="connsiteY608" fmla="*/ 927132 h 2550693"/>
                  <a:gd name="connsiteX609" fmla="*/ 952423 w 2546376"/>
                  <a:gd name="connsiteY609" fmla="*/ 887126 h 2550693"/>
                  <a:gd name="connsiteX610" fmla="*/ 765256 w 2546376"/>
                  <a:gd name="connsiteY610" fmla="*/ 1061233 h 2550693"/>
                  <a:gd name="connsiteX611" fmla="*/ 805263 w 2546376"/>
                  <a:gd name="connsiteY611" fmla="*/ 1044662 h 2550693"/>
                  <a:gd name="connsiteX612" fmla="*/ 861841 w 2546376"/>
                  <a:gd name="connsiteY612" fmla="*/ 1101240 h 2550693"/>
                  <a:gd name="connsiteX613" fmla="*/ 805263 w 2546376"/>
                  <a:gd name="connsiteY613" fmla="*/ 1157818 h 2550693"/>
                  <a:gd name="connsiteX614" fmla="*/ 748685 w 2546376"/>
                  <a:gd name="connsiteY614" fmla="*/ 1101240 h 2550693"/>
                  <a:gd name="connsiteX615" fmla="*/ 765256 w 2546376"/>
                  <a:gd name="connsiteY615" fmla="*/ 1061233 h 2550693"/>
                  <a:gd name="connsiteX616" fmla="*/ 1701104 w 2546376"/>
                  <a:gd name="connsiteY616" fmla="*/ 16572 h 2550693"/>
                  <a:gd name="connsiteX617" fmla="*/ 1741111 w 2546376"/>
                  <a:gd name="connsiteY617" fmla="*/ 0 h 2550693"/>
                  <a:gd name="connsiteX618" fmla="*/ 1797689 w 2546376"/>
                  <a:gd name="connsiteY618" fmla="*/ 56578 h 2550693"/>
                  <a:gd name="connsiteX619" fmla="*/ 1741111 w 2546376"/>
                  <a:gd name="connsiteY619" fmla="*/ 113156 h 2550693"/>
                  <a:gd name="connsiteX620" fmla="*/ 1684533 w 2546376"/>
                  <a:gd name="connsiteY620" fmla="*/ 56578 h 2550693"/>
                  <a:gd name="connsiteX621" fmla="*/ 1701104 w 2546376"/>
                  <a:gd name="connsiteY621" fmla="*/ 16572 h 2550693"/>
                  <a:gd name="connsiteX622" fmla="*/ 1513934 w 2546376"/>
                  <a:gd name="connsiteY622" fmla="*/ 190683 h 2550693"/>
                  <a:gd name="connsiteX623" fmla="*/ 1553940 w 2546376"/>
                  <a:gd name="connsiteY623" fmla="*/ 174112 h 2550693"/>
                  <a:gd name="connsiteX624" fmla="*/ 1610518 w 2546376"/>
                  <a:gd name="connsiteY624" fmla="*/ 230690 h 2550693"/>
                  <a:gd name="connsiteX625" fmla="*/ 1553941 w 2546376"/>
                  <a:gd name="connsiteY625" fmla="*/ 287268 h 2550693"/>
                  <a:gd name="connsiteX626" fmla="*/ 1497362 w 2546376"/>
                  <a:gd name="connsiteY626" fmla="*/ 230690 h 2550693"/>
                  <a:gd name="connsiteX627" fmla="*/ 1513934 w 2546376"/>
                  <a:gd name="connsiteY627" fmla="*/ 190683 h 2550693"/>
                  <a:gd name="connsiteX628" fmla="*/ 1326764 w 2546376"/>
                  <a:gd name="connsiteY628" fmla="*/ 364793 h 2550693"/>
                  <a:gd name="connsiteX629" fmla="*/ 1366770 w 2546376"/>
                  <a:gd name="connsiteY629" fmla="*/ 348222 h 2550693"/>
                  <a:gd name="connsiteX630" fmla="*/ 1423348 w 2546376"/>
                  <a:gd name="connsiteY630" fmla="*/ 404800 h 2550693"/>
                  <a:gd name="connsiteX631" fmla="*/ 1366770 w 2546376"/>
                  <a:gd name="connsiteY631" fmla="*/ 461378 h 2550693"/>
                  <a:gd name="connsiteX632" fmla="*/ 1310192 w 2546376"/>
                  <a:gd name="connsiteY632" fmla="*/ 404800 h 2550693"/>
                  <a:gd name="connsiteX633" fmla="*/ 1326764 w 2546376"/>
                  <a:gd name="connsiteY633" fmla="*/ 364793 h 2550693"/>
                  <a:gd name="connsiteX634" fmla="*/ 1139593 w 2546376"/>
                  <a:gd name="connsiteY634" fmla="*/ 538905 h 2550693"/>
                  <a:gd name="connsiteX635" fmla="*/ 1179600 w 2546376"/>
                  <a:gd name="connsiteY635" fmla="*/ 522333 h 2550693"/>
                  <a:gd name="connsiteX636" fmla="*/ 1236178 w 2546376"/>
                  <a:gd name="connsiteY636" fmla="*/ 578911 h 2550693"/>
                  <a:gd name="connsiteX637" fmla="*/ 1179600 w 2546376"/>
                  <a:gd name="connsiteY637" fmla="*/ 635489 h 2550693"/>
                  <a:gd name="connsiteX638" fmla="*/ 1123022 w 2546376"/>
                  <a:gd name="connsiteY638" fmla="*/ 578911 h 2550693"/>
                  <a:gd name="connsiteX639" fmla="*/ 1139593 w 2546376"/>
                  <a:gd name="connsiteY639" fmla="*/ 538905 h 2550693"/>
                  <a:gd name="connsiteX640" fmla="*/ 952423 w 2546376"/>
                  <a:gd name="connsiteY640" fmla="*/ 713015 h 2550693"/>
                  <a:gd name="connsiteX641" fmla="*/ 992429 w 2546376"/>
                  <a:gd name="connsiteY641" fmla="*/ 696444 h 2550693"/>
                  <a:gd name="connsiteX642" fmla="*/ 1049007 w 2546376"/>
                  <a:gd name="connsiteY642" fmla="*/ 753022 h 2550693"/>
                  <a:gd name="connsiteX643" fmla="*/ 992429 w 2546376"/>
                  <a:gd name="connsiteY643" fmla="*/ 809600 h 2550693"/>
                  <a:gd name="connsiteX644" fmla="*/ 935851 w 2546376"/>
                  <a:gd name="connsiteY644" fmla="*/ 753022 h 2550693"/>
                  <a:gd name="connsiteX645" fmla="*/ 952423 w 2546376"/>
                  <a:gd name="connsiteY645" fmla="*/ 713015 h 2550693"/>
                  <a:gd name="connsiteX646" fmla="*/ 765256 w 2546376"/>
                  <a:gd name="connsiteY646" fmla="*/ 887123 h 2550693"/>
                  <a:gd name="connsiteX647" fmla="*/ 805262 w 2546376"/>
                  <a:gd name="connsiteY647" fmla="*/ 870552 h 2550693"/>
                  <a:gd name="connsiteX648" fmla="*/ 861840 w 2546376"/>
                  <a:gd name="connsiteY648" fmla="*/ 927130 h 2550693"/>
                  <a:gd name="connsiteX649" fmla="*/ 805262 w 2546376"/>
                  <a:gd name="connsiteY649" fmla="*/ 983708 h 2550693"/>
                  <a:gd name="connsiteX650" fmla="*/ 748684 w 2546376"/>
                  <a:gd name="connsiteY650" fmla="*/ 927130 h 2550693"/>
                  <a:gd name="connsiteX651" fmla="*/ 765256 w 2546376"/>
                  <a:gd name="connsiteY651" fmla="*/ 887123 h 2550693"/>
                  <a:gd name="connsiteX652" fmla="*/ 592762 w 2546376"/>
                  <a:gd name="connsiteY652" fmla="*/ 1051338 h 2550693"/>
                  <a:gd name="connsiteX653" fmla="*/ 596069 w 2546376"/>
                  <a:gd name="connsiteY653" fmla="*/ 1049108 h 2550693"/>
                  <a:gd name="connsiteX654" fmla="*/ 618092 w 2546376"/>
                  <a:gd name="connsiteY654" fmla="*/ 1044662 h 2550693"/>
                  <a:gd name="connsiteX655" fmla="*/ 674670 w 2546376"/>
                  <a:gd name="connsiteY655" fmla="*/ 1101240 h 2550693"/>
                  <a:gd name="connsiteX656" fmla="*/ 670224 w 2546376"/>
                  <a:gd name="connsiteY656" fmla="*/ 1123263 h 2550693"/>
                  <a:gd name="connsiteX657" fmla="*/ 667994 w 2546376"/>
                  <a:gd name="connsiteY657" fmla="*/ 1126570 h 2550693"/>
                  <a:gd name="connsiteX658" fmla="*/ 1513934 w 2546376"/>
                  <a:gd name="connsiteY658" fmla="*/ 16572 h 2550693"/>
                  <a:gd name="connsiteX659" fmla="*/ 1553940 w 2546376"/>
                  <a:gd name="connsiteY659" fmla="*/ 1 h 2550693"/>
                  <a:gd name="connsiteX660" fmla="*/ 1610518 w 2546376"/>
                  <a:gd name="connsiteY660" fmla="*/ 56579 h 2550693"/>
                  <a:gd name="connsiteX661" fmla="*/ 1553941 w 2546376"/>
                  <a:gd name="connsiteY661" fmla="*/ 113157 h 2550693"/>
                  <a:gd name="connsiteX662" fmla="*/ 1497362 w 2546376"/>
                  <a:gd name="connsiteY662" fmla="*/ 56579 h 2550693"/>
                  <a:gd name="connsiteX663" fmla="*/ 1513934 w 2546376"/>
                  <a:gd name="connsiteY663" fmla="*/ 16572 h 2550693"/>
                  <a:gd name="connsiteX664" fmla="*/ 1326764 w 2546376"/>
                  <a:gd name="connsiteY664" fmla="*/ 190682 h 2550693"/>
                  <a:gd name="connsiteX665" fmla="*/ 1366770 w 2546376"/>
                  <a:gd name="connsiteY665" fmla="*/ 174111 h 2550693"/>
                  <a:gd name="connsiteX666" fmla="*/ 1423348 w 2546376"/>
                  <a:gd name="connsiteY666" fmla="*/ 230689 h 2550693"/>
                  <a:gd name="connsiteX667" fmla="*/ 1366770 w 2546376"/>
                  <a:gd name="connsiteY667" fmla="*/ 287267 h 2550693"/>
                  <a:gd name="connsiteX668" fmla="*/ 1310192 w 2546376"/>
                  <a:gd name="connsiteY668" fmla="*/ 230689 h 2550693"/>
                  <a:gd name="connsiteX669" fmla="*/ 1326764 w 2546376"/>
                  <a:gd name="connsiteY669" fmla="*/ 190682 h 2550693"/>
                  <a:gd name="connsiteX670" fmla="*/ 1139593 w 2546376"/>
                  <a:gd name="connsiteY670" fmla="*/ 364794 h 2550693"/>
                  <a:gd name="connsiteX671" fmla="*/ 1179600 w 2546376"/>
                  <a:gd name="connsiteY671" fmla="*/ 348222 h 2550693"/>
                  <a:gd name="connsiteX672" fmla="*/ 1236178 w 2546376"/>
                  <a:gd name="connsiteY672" fmla="*/ 404801 h 2550693"/>
                  <a:gd name="connsiteX673" fmla="*/ 1179600 w 2546376"/>
                  <a:gd name="connsiteY673" fmla="*/ 461379 h 2550693"/>
                  <a:gd name="connsiteX674" fmla="*/ 1123022 w 2546376"/>
                  <a:gd name="connsiteY674" fmla="*/ 404800 h 2550693"/>
                  <a:gd name="connsiteX675" fmla="*/ 1139593 w 2546376"/>
                  <a:gd name="connsiteY675" fmla="*/ 364794 h 2550693"/>
                  <a:gd name="connsiteX676" fmla="*/ 952423 w 2546376"/>
                  <a:gd name="connsiteY676" fmla="*/ 538904 h 2550693"/>
                  <a:gd name="connsiteX677" fmla="*/ 992429 w 2546376"/>
                  <a:gd name="connsiteY677" fmla="*/ 522333 h 2550693"/>
                  <a:gd name="connsiteX678" fmla="*/ 1049007 w 2546376"/>
                  <a:gd name="connsiteY678" fmla="*/ 578911 h 2550693"/>
                  <a:gd name="connsiteX679" fmla="*/ 992429 w 2546376"/>
                  <a:gd name="connsiteY679" fmla="*/ 635489 h 2550693"/>
                  <a:gd name="connsiteX680" fmla="*/ 935851 w 2546376"/>
                  <a:gd name="connsiteY680" fmla="*/ 578911 h 2550693"/>
                  <a:gd name="connsiteX681" fmla="*/ 952423 w 2546376"/>
                  <a:gd name="connsiteY681" fmla="*/ 538904 h 2550693"/>
                  <a:gd name="connsiteX682" fmla="*/ 765253 w 2546376"/>
                  <a:gd name="connsiteY682" fmla="*/ 713015 h 2550693"/>
                  <a:gd name="connsiteX683" fmla="*/ 805259 w 2546376"/>
                  <a:gd name="connsiteY683" fmla="*/ 696444 h 2550693"/>
                  <a:gd name="connsiteX684" fmla="*/ 861837 w 2546376"/>
                  <a:gd name="connsiteY684" fmla="*/ 753022 h 2550693"/>
                  <a:gd name="connsiteX685" fmla="*/ 805262 w 2546376"/>
                  <a:gd name="connsiteY685" fmla="*/ 809597 h 2550693"/>
                  <a:gd name="connsiteX686" fmla="*/ 748684 w 2546376"/>
                  <a:gd name="connsiteY686" fmla="*/ 753019 h 2550693"/>
                  <a:gd name="connsiteX687" fmla="*/ 765253 w 2546376"/>
                  <a:gd name="connsiteY687" fmla="*/ 713015 h 2550693"/>
                  <a:gd name="connsiteX688" fmla="*/ 578085 w 2546376"/>
                  <a:gd name="connsiteY688" fmla="*/ 887123 h 2550693"/>
                  <a:gd name="connsiteX689" fmla="*/ 618091 w 2546376"/>
                  <a:gd name="connsiteY689" fmla="*/ 870552 h 2550693"/>
                  <a:gd name="connsiteX690" fmla="*/ 674669 w 2546376"/>
                  <a:gd name="connsiteY690" fmla="*/ 927130 h 2550693"/>
                  <a:gd name="connsiteX691" fmla="*/ 618091 w 2546376"/>
                  <a:gd name="connsiteY691" fmla="*/ 983708 h 2550693"/>
                  <a:gd name="connsiteX692" fmla="*/ 561513 w 2546376"/>
                  <a:gd name="connsiteY692" fmla="*/ 927130 h 2550693"/>
                  <a:gd name="connsiteX693" fmla="*/ 578085 w 2546376"/>
                  <a:gd name="connsiteY693" fmla="*/ 887123 h 2550693"/>
                  <a:gd name="connsiteX694" fmla="*/ 1326764 w 2546376"/>
                  <a:gd name="connsiteY694" fmla="*/ 16572 h 2550693"/>
                  <a:gd name="connsiteX695" fmla="*/ 1366770 w 2546376"/>
                  <a:gd name="connsiteY695" fmla="*/ 0 h 2550693"/>
                  <a:gd name="connsiteX696" fmla="*/ 1423348 w 2546376"/>
                  <a:gd name="connsiteY696" fmla="*/ 56578 h 2550693"/>
                  <a:gd name="connsiteX697" fmla="*/ 1366770 w 2546376"/>
                  <a:gd name="connsiteY697" fmla="*/ 113156 h 2550693"/>
                  <a:gd name="connsiteX698" fmla="*/ 1310192 w 2546376"/>
                  <a:gd name="connsiteY698" fmla="*/ 56578 h 2550693"/>
                  <a:gd name="connsiteX699" fmla="*/ 1326764 w 2546376"/>
                  <a:gd name="connsiteY699" fmla="*/ 16572 h 2550693"/>
                  <a:gd name="connsiteX700" fmla="*/ 1139593 w 2546376"/>
                  <a:gd name="connsiteY700" fmla="*/ 190683 h 2550693"/>
                  <a:gd name="connsiteX701" fmla="*/ 1179600 w 2546376"/>
                  <a:gd name="connsiteY701" fmla="*/ 174112 h 2550693"/>
                  <a:gd name="connsiteX702" fmla="*/ 1236178 w 2546376"/>
                  <a:gd name="connsiteY702" fmla="*/ 230690 h 2550693"/>
                  <a:gd name="connsiteX703" fmla="*/ 1179600 w 2546376"/>
                  <a:gd name="connsiteY703" fmla="*/ 287268 h 2550693"/>
                  <a:gd name="connsiteX704" fmla="*/ 1123022 w 2546376"/>
                  <a:gd name="connsiteY704" fmla="*/ 230690 h 2550693"/>
                  <a:gd name="connsiteX705" fmla="*/ 1139593 w 2546376"/>
                  <a:gd name="connsiteY705" fmla="*/ 190683 h 2550693"/>
                  <a:gd name="connsiteX706" fmla="*/ 952423 w 2546376"/>
                  <a:gd name="connsiteY706" fmla="*/ 364793 h 2550693"/>
                  <a:gd name="connsiteX707" fmla="*/ 992429 w 2546376"/>
                  <a:gd name="connsiteY707" fmla="*/ 348222 h 2550693"/>
                  <a:gd name="connsiteX708" fmla="*/ 1049007 w 2546376"/>
                  <a:gd name="connsiteY708" fmla="*/ 404800 h 2550693"/>
                  <a:gd name="connsiteX709" fmla="*/ 992429 w 2546376"/>
                  <a:gd name="connsiteY709" fmla="*/ 461378 h 2550693"/>
                  <a:gd name="connsiteX710" fmla="*/ 935851 w 2546376"/>
                  <a:gd name="connsiteY710" fmla="*/ 404800 h 2550693"/>
                  <a:gd name="connsiteX711" fmla="*/ 952423 w 2546376"/>
                  <a:gd name="connsiteY711" fmla="*/ 364793 h 2550693"/>
                  <a:gd name="connsiteX712" fmla="*/ 765253 w 2546376"/>
                  <a:gd name="connsiteY712" fmla="*/ 538904 h 2550693"/>
                  <a:gd name="connsiteX713" fmla="*/ 805259 w 2546376"/>
                  <a:gd name="connsiteY713" fmla="*/ 522333 h 2550693"/>
                  <a:gd name="connsiteX714" fmla="*/ 861837 w 2546376"/>
                  <a:gd name="connsiteY714" fmla="*/ 578911 h 2550693"/>
                  <a:gd name="connsiteX715" fmla="*/ 805259 w 2546376"/>
                  <a:gd name="connsiteY715" fmla="*/ 635489 h 2550693"/>
                  <a:gd name="connsiteX716" fmla="*/ 748681 w 2546376"/>
                  <a:gd name="connsiteY716" fmla="*/ 578911 h 2550693"/>
                  <a:gd name="connsiteX717" fmla="*/ 765253 w 2546376"/>
                  <a:gd name="connsiteY717" fmla="*/ 538904 h 2550693"/>
                  <a:gd name="connsiteX718" fmla="*/ 578084 w 2546376"/>
                  <a:gd name="connsiteY718" fmla="*/ 713013 h 2550693"/>
                  <a:gd name="connsiteX719" fmla="*/ 618091 w 2546376"/>
                  <a:gd name="connsiteY719" fmla="*/ 696441 h 2550693"/>
                  <a:gd name="connsiteX720" fmla="*/ 674669 w 2546376"/>
                  <a:gd name="connsiteY720" fmla="*/ 753019 h 2550693"/>
                  <a:gd name="connsiteX721" fmla="*/ 618091 w 2546376"/>
                  <a:gd name="connsiteY721" fmla="*/ 809597 h 2550693"/>
                  <a:gd name="connsiteX722" fmla="*/ 561513 w 2546376"/>
                  <a:gd name="connsiteY722" fmla="*/ 753019 h 2550693"/>
                  <a:gd name="connsiteX723" fmla="*/ 578084 w 2546376"/>
                  <a:gd name="connsiteY723" fmla="*/ 713013 h 2550693"/>
                  <a:gd name="connsiteX724" fmla="*/ 415158 w 2546376"/>
                  <a:gd name="connsiteY724" fmla="*/ 873734 h 2550693"/>
                  <a:gd name="connsiteX725" fmla="*/ 430921 w 2546376"/>
                  <a:gd name="connsiteY725" fmla="*/ 870551 h 2550693"/>
                  <a:gd name="connsiteX726" fmla="*/ 487500 w 2546376"/>
                  <a:gd name="connsiteY726" fmla="*/ 927130 h 2550693"/>
                  <a:gd name="connsiteX727" fmla="*/ 484317 w 2546376"/>
                  <a:gd name="connsiteY727" fmla="*/ 942893 h 2550693"/>
                  <a:gd name="connsiteX728" fmla="*/ 1139593 w 2546376"/>
                  <a:gd name="connsiteY728" fmla="*/ 16572 h 2550693"/>
                  <a:gd name="connsiteX729" fmla="*/ 1179599 w 2546376"/>
                  <a:gd name="connsiteY729" fmla="*/ 1 h 2550693"/>
                  <a:gd name="connsiteX730" fmla="*/ 1236178 w 2546376"/>
                  <a:gd name="connsiteY730" fmla="*/ 56579 h 2550693"/>
                  <a:gd name="connsiteX731" fmla="*/ 1179600 w 2546376"/>
                  <a:gd name="connsiteY731" fmla="*/ 113157 h 2550693"/>
                  <a:gd name="connsiteX732" fmla="*/ 1123022 w 2546376"/>
                  <a:gd name="connsiteY732" fmla="*/ 56579 h 2550693"/>
                  <a:gd name="connsiteX733" fmla="*/ 1139593 w 2546376"/>
                  <a:gd name="connsiteY733" fmla="*/ 16572 h 2550693"/>
                  <a:gd name="connsiteX734" fmla="*/ 952423 w 2546376"/>
                  <a:gd name="connsiteY734" fmla="*/ 190682 h 2550693"/>
                  <a:gd name="connsiteX735" fmla="*/ 992429 w 2546376"/>
                  <a:gd name="connsiteY735" fmla="*/ 174111 h 2550693"/>
                  <a:gd name="connsiteX736" fmla="*/ 1049007 w 2546376"/>
                  <a:gd name="connsiteY736" fmla="*/ 230689 h 2550693"/>
                  <a:gd name="connsiteX737" fmla="*/ 992429 w 2546376"/>
                  <a:gd name="connsiteY737" fmla="*/ 287267 h 2550693"/>
                  <a:gd name="connsiteX738" fmla="*/ 935851 w 2546376"/>
                  <a:gd name="connsiteY738" fmla="*/ 230689 h 2550693"/>
                  <a:gd name="connsiteX739" fmla="*/ 952423 w 2546376"/>
                  <a:gd name="connsiteY739" fmla="*/ 190682 h 2550693"/>
                  <a:gd name="connsiteX740" fmla="*/ 765253 w 2546376"/>
                  <a:gd name="connsiteY740" fmla="*/ 364793 h 2550693"/>
                  <a:gd name="connsiteX741" fmla="*/ 805259 w 2546376"/>
                  <a:gd name="connsiteY741" fmla="*/ 348222 h 2550693"/>
                  <a:gd name="connsiteX742" fmla="*/ 861837 w 2546376"/>
                  <a:gd name="connsiteY742" fmla="*/ 404800 h 2550693"/>
                  <a:gd name="connsiteX743" fmla="*/ 805259 w 2546376"/>
                  <a:gd name="connsiteY743" fmla="*/ 461378 h 2550693"/>
                  <a:gd name="connsiteX744" fmla="*/ 748681 w 2546376"/>
                  <a:gd name="connsiteY744" fmla="*/ 404800 h 2550693"/>
                  <a:gd name="connsiteX745" fmla="*/ 765253 w 2546376"/>
                  <a:gd name="connsiteY745" fmla="*/ 364793 h 2550693"/>
                  <a:gd name="connsiteX746" fmla="*/ 578082 w 2546376"/>
                  <a:gd name="connsiteY746" fmla="*/ 538904 h 2550693"/>
                  <a:gd name="connsiteX747" fmla="*/ 618088 w 2546376"/>
                  <a:gd name="connsiteY747" fmla="*/ 522333 h 2550693"/>
                  <a:gd name="connsiteX748" fmla="*/ 674666 w 2546376"/>
                  <a:gd name="connsiteY748" fmla="*/ 578911 h 2550693"/>
                  <a:gd name="connsiteX749" fmla="*/ 618090 w 2546376"/>
                  <a:gd name="connsiteY749" fmla="*/ 635487 h 2550693"/>
                  <a:gd name="connsiteX750" fmla="*/ 561512 w 2546376"/>
                  <a:gd name="connsiteY750" fmla="*/ 578909 h 2550693"/>
                  <a:gd name="connsiteX751" fmla="*/ 578082 w 2546376"/>
                  <a:gd name="connsiteY751" fmla="*/ 538904 h 2550693"/>
                  <a:gd name="connsiteX752" fmla="*/ 390914 w 2546376"/>
                  <a:gd name="connsiteY752" fmla="*/ 713012 h 2550693"/>
                  <a:gd name="connsiteX753" fmla="*/ 430921 w 2546376"/>
                  <a:gd name="connsiteY753" fmla="*/ 696441 h 2550693"/>
                  <a:gd name="connsiteX754" fmla="*/ 487499 w 2546376"/>
                  <a:gd name="connsiteY754" fmla="*/ 753019 h 2550693"/>
                  <a:gd name="connsiteX755" fmla="*/ 430921 w 2546376"/>
                  <a:gd name="connsiteY755" fmla="*/ 809597 h 2550693"/>
                  <a:gd name="connsiteX756" fmla="*/ 374343 w 2546376"/>
                  <a:gd name="connsiteY756" fmla="*/ 753019 h 2550693"/>
                  <a:gd name="connsiteX757" fmla="*/ 390914 w 2546376"/>
                  <a:gd name="connsiteY757" fmla="*/ 713012 h 2550693"/>
                  <a:gd name="connsiteX758" fmla="*/ 952422 w 2546376"/>
                  <a:gd name="connsiteY758" fmla="*/ 16571 h 2550693"/>
                  <a:gd name="connsiteX759" fmla="*/ 992429 w 2546376"/>
                  <a:gd name="connsiteY759" fmla="*/ 0 h 2550693"/>
                  <a:gd name="connsiteX760" fmla="*/ 1049007 w 2546376"/>
                  <a:gd name="connsiteY760" fmla="*/ 56578 h 2550693"/>
                  <a:gd name="connsiteX761" fmla="*/ 992429 w 2546376"/>
                  <a:gd name="connsiteY761" fmla="*/ 113156 h 2550693"/>
                  <a:gd name="connsiteX762" fmla="*/ 935851 w 2546376"/>
                  <a:gd name="connsiteY762" fmla="*/ 56578 h 2550693"/>
                  <a:gd name="connsiteX763" fmla="*/ 952422 w 2546376"/>
                  <a:gd name="connsiteY763" fmla="*/ 16571 h 2550693"/>
                  <a:gd name="connsiteX764" fmla="*/ 765253 w 2546376"/>
                  <a:gd name="connsiteY764" fmla="*/ 190682 h 2550693"/>
                  <a:gd name="connsiteX765" fmla="*/ 805259 w 2546376"/>
                  <a:gd name="connsiteY765" fmla="*/ 174111 h 2550693"/>
                  <a:gd name="connsiteX766" fmla="*/ 861837 w 2546376"/>
                  <a:gd name="connsiteY766" fmla="*/ 230689 h 2550693"/>
                  <a:gd name="connsiteX767" fmla="*/ 805259 w 2546376"/>
                  <a:gd name="connsiteY767" fmla="*/ 287267 h 2550693"/>
                  <a:gd name="connsiteX768" fmla="*/ 748681 w 2546376"/>
                  <a:gd name="connsiteY768" fmla="*/ 230689 h 2550693"/>
                  <a:gd name="connsiteX769" fmla="*/ 765253 w 2546376"/>
                  <a:gd name="connsiteY769" fmla="*/ 190682 h 2550693"/>
                  <a:gd name="connsiteX770" fmla="*/ 578082 w 2546376"/>
                  <a:gd name="connsiteY770" fmla="*/ 364793 h 2550693"/>
                  <a:gd name="connsiteX771" fmla="*/ 618088 w 2546376"/>
                  <a:gd name="connsiteY771" fmla="*/ 348222 h 2550693"/>
                  <a:gd name="connsiteX772" fmla="*/ 674666 w 2546376"/>
                  <a:gd name="connsiteY772" fmla="*/ 404800 h 2550693"/>
                  <a:gd name="connsiteX773" fmla="*/ 618088 w 2546376"/>
                  <a:gd name="connsiteY773" fmla="*/ 461378 h 2550693"/>
                  <a:gd name="connsiteX774" fmla="*/ 561510 w 2546376"/>
                  <a:gd name="connsiteY774" fmla="*/ 404800 h 2550693"/>
                  <a:gd name="connsiteX775" fmla="*/ 578082 w 2546376"/>
                  <a:gd name="connsiteY775" fmla="*/ 364793 h 2550693"/>
                  <a:gd name="connsiteX776" fmla="*/ 238854 w 2546376"/>
                  <a:gd name="connsiteY776" fmla="*/ 697429 h 2550693"/>
                  <a:gd name="connsiteX777" fmla="*/ 243750 w 2546376"/>
                  <a:gd name="connsiteY777" fmla="*/ 696441 h 2550693"/>
                  <a:gd name="connsiteX778" fmla="*/ 300328 w 2546376"/>
                  <a:gd name="connsiteY778" fmla="*/ 753019 h 2550693"/>
                  <a:gd name="connsiteX779" fmla="*/ 299340 w 2546376"/>
                  <a:gd name="connsiteY779" fmla="*/ 757915 h 2550693"/>
                  <a:gd name="connsiteX780" fmla="*/ 390914 w 2546376"/>
                  <a:gd name="connsiteY780" fmla="*/ 538902 h 2550693"/>
                  <a:gd name="connsiteX781" fmla="*/ 430920 w 2546376"/>
                  <a:gd name="connsiteY781" fmla="*/ 522331 h 2550693"/>
                  <a:gd name="connsiteX782" fmla="*/ 487499 w 2546376"/>
                  <a:gd name="connsiteY782" fmla="*/ 578909 h 2550693"/>
                  <a:gd name="connsiteX783" fmla="*/ 430920 w 2546376"/>
                  <a:gd name="connsiteY783" fmla="*/ 635487 h 2550693"/>
                  <a:gd name="connsiteX784" fmla="*/ 374342 w 2546376"/>
                  <a:gd name="connsiteY784" fmla="*/ 578909 h 2550693"/>
                  <a:gd name="connsiteX785" fmla="*/ 390914 w 2546376"/>
                  <a:gd name="connsiteY785" fmla="*/ 538902 h 2550693"/>
                  <a:gd name="connsiteX786" fmla="*/ 765253 w 2546376"/>
                  <a:gd name="connsiteY786" fmla="*/ 16571 h 2550693"/>
                  <a:gd name="connsiteX787" fmla="*/ 805259 w 2546376"/>
                  <a:gd name="connsiteY787" fmla="*/ 0 h 2550693"/>
                  <a:gd name="connsiteX788" fmla="*/ 861837 w 2546376"/>
                  <a:gd name="connsiteY788" fmla="*/ 56578 h 2550693"/>
                  <a:gd name="connsiteX789" fmla="*/ 805259 w 2546376"/>
                  <a:gd name="connsiteY789" fmla="*/ 113156 h 2550693"/>
                  <a:gd name="connsiteX790" fmla="*/ 748681 w 2546376"/>
                  <a:gd name="connsiteY790" fmla="*/ 56578 h 2550693"/>
                  <a:gd name="connsiteX791" fmla="*/ 765253 w 2546376"/>
                  <a:gd name="connsiteY791" fmla="*/ 16571 h 2550693"/>
                  <a:gd name="connsiteX792" fmla="*/ 578082 w 2546376"/>
                  <a:gd name="connsiteY792" fmla="*/ 190682 h 2550693"/>
                  <a:gd name="connsiteX793" fmla="*/ 618088 w 2546376"/>
                  <a:gd name="connsiteY793" fmla="*/ 174111 h 2550693"/>
                  <a:gd name="connsiteX794" fmla="*/ 674666 w 2546376"/>
                  <a:gd name="connsiteY794" fmla="*/ 230689 h 2550693"/>
                  <a:gd name="connsiteX795" fmla="*/ 618088 w 2546376"/>
                  <a:gd name="connsiteY795" fmla="*/ 287267 h 2550693"/>
                  <a:gd name="connsiteX796" fmla="*/ 561510 w 2546376"/>
                  <a:gd name="connsiteY796" fmla="*/ 230689 h 2550693"/>
                  <a:gd name="connsiteX797" fmla="*/ 578082 w 2546376"/>
                  <a:gd name="connsiteY797" fmla="*/ 190682 h 2550693"/>
                  <a:gd name="connsiteX798" fmla="*/ 390912 w 2546376"/>
                  <a:gd name="connsiteY798" fmla="*/ 364793 h 2550693"/>
                  <a:gd name="connsiteX799" fmla="*/ 430918 w 2546376"/>
                  <a:gd name="connsiteY799" fmla="*/ 348222 h 2550693"/>
                  <a:gd name="connsiteX800" fmla="*/ 487497 w 2546376"/>
                  <a:gd name="connsiteY800" fmla="*/ 404800 h 2550693"/>
                  <a:gd name="connsiteX801" fmla="*/ 430920 w 2546376"/>
                  <a:gd name="connsiteY801" fmla="*/ 461376 h 2550693"/>
                  <a:gd name="connsiteX802" fmla="*/ 374342 w 2546376"/>
                  <a:gd name="connsiteY802" fmla="*/ 404798 h 2550693"/>
                  <a:gd name="connsiteX803" fmla="*/ 390912 w 2546376"/>
                  <a:gd name="connsiteY803" fmla="*/ 364793 h 2550693"/>
                  <a:gd name="connsiteX804" fmla="*/ 203743 w 2546376"/>
                  <a:gd name="connsiteY804" fmla="*/ 538902 h 2550693"/>
                  <a:gd name="connsiteX805" fmla="*/ 243749 w 2546376"/>
                  <a:gd name="connsiteY805" fmla="*/ 522331 h 2550693"/>
                  <a:gd name="connsiteX806" fmla="*/ 300327 w 2546376"/>
                  <a:gd name="connsiteY806" fmla="*/ 578909 h 2550693"/>
                  <a:gd name="connsiteX807" fmla="*/ 243749 w 2546376"/>
                  <a:gd name="connsiteY807" fmla="*/ 635487 h 2550693"/>
                  <a:gd name="connsiteX808" fmla="*/ 187171 w 2546376"/>
                  <a:gd name="connsiteY808" fmla="*/ 578909 h 2550693"/>
                  <a:gd name="connsiteX809" fmla="*/ 203743 w 2546376"/>
                  <a:gd name="connsiteY809" fmla="*/ 538902 h 2550693"/>
                  <a:gd name="connsiteX810" fmla="*/ 578082 w 2546376"/>
                  <a:gd name="connsiteY810" fmla="*/ 16571 h 2550693"/>
                  <a:gd name="connsiteX811" fmla="*/ 618088 w 2546376"/>
                  <a:gd name="connsiteY811" fmla="*/ 0 h 2550693"/>
                  <a:gd name="connsiteX812" fmla="*/ 674666 w 2546376"/>
                  <a:gd name="connsiteY812" fmla="*/ 56578 h 2550693"/>
                  <a:gd name="connsiteX813" fmla="*/ 618088 w 2546376"/>
                  <a:gd name="connsiteY813" fmla="*/ 113156 h 2550693"/>
                  <a:gd name="connsiteX814" fmla="*/ 561510 w 2546376"/>
                  <a:gd name="connsiteY814" fmla="*/ 56578 h 2550693"/>
                  <a:gd name="connsiteX815" fmla="*/ 578082 w 2546376"/>
                  <a:gd name="connsiteY815" fmla="*/ 16571 h 2550693"/>
                  <a:gd name="connsiteX816" fmla="*/ 65570 w 2546376"/>
                  <a:gd name="connsiteY816" fmla="*/ 524146 h 2550693"/>
                  <a:gd name="connsiteX817" fmla="*/ 78603 w 2546376"/>
                  <a:gd name="connsiteY817" fmla="*/ 526777 h 2550693"/>
                  <a:gd name="connsiteX818" fmla="*/ 108712 w 2546376"/>
                  <a:gd name="connsiteY818" fmla="*/ 556886 h 2550693"/>
                  <a:gd name="connsiteX819" fmla="*/ 111343 w 2546376"/>
                  <a:gd name="connsiteY819" fmla="*/ 569919 h 2550693"/>
                  <a:gd name="connsiteX820" fmla="*/ 390912 w 2546376"/>
                  <a:gd name="connsiteY820" fmla="*/ 190682 h 2550693"/>
                  <a:gd name="connsiteX821" fmla="*/ 430918 w 2546376"/>
                  <a:gd name="connsiteY821" fmla="*/ 174111 h 2550693"/>
                  <a:gd name="connsiteX822" fmla="*/ 487497 w 2546376"/>
                  <a:gd name="connsiteY822" fmla="*/ 230689 h 2550693"/>
                  <a:gd name="connsiteX823" fmla="*/ 430919 w 2546376"/>
                  <a:gd name="connsiteY823" fmla="*/ 287267 h 2550693"/>
                  <a:gd name="connsiteX824" fmla="*/ 374340 w 2546376"/>
                  <a:gd name="connsiteY824" fmla="*/ 230689 h 2550693"/>
                  <a:gd name="connsiteX825" fmla="*/ 390912 w 2546376"/>
                  <a:gd name="connsiteY825" fmla="*/ 190682 h 2550693"/>
                  <a:gd name="connsiteX826" fmla="*/ 203742 w 2546376"/>
                  <a:gd name="connsiteY826" fmla="*/ 364792 h 2550693"/>
                  <a:gd name="connsiteX827" fmla="*/ 243749 w 2546376"/>
                  <a:gd name="connsiteY827" fmla="*/ 348220 h 2550693"/>
                  <a:gd name="connsiteX828" fmla="*/ 300327 w 2546376"/>
                  <a:gd name="connsiteY828" fmla="*/ 404798 h 2550693"/>
                  <a:gd name="connsiteX829" fmla="*/ 243749 w 2546376"/>
                  <a:gd name="connsiteY829" fmla="*/ 461376 h 2550693"/>
                  <a:gd name="connsiteX830" fmla="*/ 187171 w 2546376"/>
                  <a:gd name="connsiteY830" fmla="*/ 404798 h 2550693"/>
                  <a:gd name="connsiteX831" fmla="*/ 203742 w 2546376"/>
                  <a:gd name="connsiteY831" fmla="*/ 364792 h 2550693"/>
                  <a:gd name="connsiteX832" fmla="*/ 390912 w 2546376"/>
                  <a:gd name="connsiteY832" fmla="*/ 16571 h 2550693"/>
                  <a:gd name="connsiteX833" fmla="*/ 430918 w 2546376"/>
                  <a:gd name="connsiteY833" fmla="*/ 0 h 2550693"/>
                  <a:gd name="connsiteX834" fmla="*/ 487497 w 2546376"/>
                  <a:gd name="connsiteY834" fmla="*/ 56578 h 2550693"/>
                  <a:gd name="connsiteX835" fmla="*/ 430919 w 2546376"/>
                  <a:gd name="connsiteY835" fmla="*/ 113156 h 2550693"/>
                  <a:gd name="connsiteX836" fmla="*/ 374340 w 2546376"/>
                  <a:gd name="connsiteY836" fmla="*/ 56578 h 2550693"/>
                  <a:gd name="connsiteX837" fmla="*/ 390912 w 2546376"/>
                  <a:gd name="connsiteY837" fmla="*/ 16571 h 2550693"/>
                  <a:gd name="connsiteX838" fmla="*/ 203741 w 2546376"/>
                  <a:gd name="connsiteY838" fmla="*/ 190682 h 2550693"/>
                  <a:gd name="connsiteX839" fmla="*/ 243747 w 2546376"/>
                  <a:gd name="connsiteY839" fmla="*/ 174111 h 2550693"/>
                  <a:gd name="connsiteX840" fmla="*/ 300325 w 2546376"/>
                  <a:gd name="connsiteY840" fmla="*/ 230689 h 2550693"/>
                  <a:gd name="connsiteX841" fmla="*/ 243748 w 2546376"/>
                  <a:gd name="connsiteY841" fmla="*/ 287266 h 2550693"/>
                  <a:gd name="connsiteX842" fmla="*/ 187170 w 2546376"/>
                  <a:gd name="connsiteY842" fmla="*/ 230688 h 2550693"/>
                  <a:gd name="connsiteX843" fmla="*/ 203741 w 2546376"/>
                  <a:gd name="connsiteY843" fmla="*/ 190682 h 2550693"/>
                  <a:gd name="connsiteX844" fmla="*/ 16572 w 2546376"/>
                  <a:gd name="connsiteY844" fmla="*/ 364792 h 2550693"/>
                  <a:gd name="connsiteX845" fmla="*/ 56579 w 2546376"/>
                  <a:gd name="connsiteY845" fmla="*/ 348220 h 2550693"/>
                  <a:gd name="connsiteX846" fmla="*/ 113157 w 2546376"/>
                  <a:gd name="connsiteY846" fmla="*/ 404798 h 2550693"/>
                  <a:gd name="connsiteX847" fmla="*/ 56579 w 2546376"/>
                  <a:gd name="connsiteY847" fmla="*/ 461376 h 2550693"/>
                  <a:gd name="connsiteX848" fmla="*/ 1 w 2546376"/>
                  <a:gd name="connsiteY848" fmla="*/ 404798 h 2550693"/>
                  <a:gd name="connsiteX849" fmla="*/ 16572 w 2546376"/>
                  <a:gd name="connsiteY849" fmla="*/ 364792 h 2550693"/>
                  <a:gd name="connsiteX850" fmla="*/ 203741 w 2546376"/>
                  <a:gd name="connsiteY850" fmla="*/ 16571 h 2550693"/>
                  <a:gd name="connsiteX851" fmla="*/ 243747 w 2546376"/>
                  <a:gd name="connsiteY851" fmla="*/ 0 h 2550693"/>
                  <a:gd name="connsiteX852" fmla="*/ 300325 w 2546376"/>
                  <a:gd name="connsiteY852" fmla="*/ 56578 h 2550693"/>
                  <a:gd name="connsiteX853" fmla="*/ 243747 w 2546376"/>
                  <a:gd name="connsiteY853" fmla="*/ 113156 h 2550693"/>
                  <a:gd name="connsiteX854" fmla="*/ 187169 w 2546376"/>
                  <a:gd name="connsiteY854" fmla="*/ 56578 h 2550693"/>
                  <a:gd name="connsiteX855" fmla="*/ 203741 w 2546376"/>
                  <a:gd name="connsiteY855" fmla="*/ 16571 h 2550693"/>
                  <a:gd name="connsiteX856" fmla="*/ 16572 w 2546376"/>
                  <a:gd name="connsiteY856" fmla="*/ 190681 h 2550693"/>
                  <a:gd name="connsiteX857" fmla="*/ 56579 w 2546376"/>
                  <a:gd name="connsiteY857" fmla="*/ 174110 h 2550693"/>
                  <a:gd name="connsiteX858" fmla="*/ 113157 w 2546376"/>
                  <a:gd name="connsiteY858" fmla="*/ 230688 h 2550693"/>
                  <a:gd name="connsiteX859" fmla="*/ 56579 w 2546376"/>
                  <a:gd name="connsiteY859" fmla="*/ 287266 h 2550693"/>
                  <a:gd name="connsiteX860" fmla="*/ 1 w 2546376"/>
                  <a:gd name="connsiteY860" fmla="*/ 230688 h 2550693"/>
                  <a:gd name="connsiteX861" fmla="*/ 16572 w 2546376"/>
                  <a:gd name="connsiteY861" fmla="*/ 190681 h 2550693"/>
                  <a:gd name="connsiteX862" fmla="*/ 16571 w 2546376"/>
                  <a:gd name="connsiteY862" fmla="*/ 16571 h 2550693"/>
                  <a:gd name="connsiteX863" fmla="*/ 56577 w 2546376"/>
                  <a:gd name="connsiteY863" fmla="*/ 0 h 2550693"/>
                  <a:gd name="connsiteX864" fmla="*/ 113156 w 2546376"/>
                  <a:gd name="connsiteY864" fmla="*/ 56578 h 2550693"/>
                  <a:gd name="connsiteX865" fmla="*/ 56578 w 2546376"/>
                  <a:gd name="connsiteY865" fmla="*/ 113156 h 2550693"/>
                  <a:gd name="connsiteX866" fmla="*/ 0 w 2546376"/>
                  <a:gd name="connsiteY866" fmla="*/ 56577 h 2550693"/>
                  <a:gd name="connsiteX867" fmla="*/ 16571 w 2546376"/>
                  <a:gd name="connsiteY867" fmla="*/ 16571 h 255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Lst>
                <a:rect l="l" t="t" r="r" b="b"/>
                <a:pathLst>
                  <a:path w="2546376" h="2550693">
                    <a:moveTo>
                      <a:pt x="2449798" y="2454108"/>
                    </a:moveTo>
                    <a:cubicBezTo>
                      <a:pt x="2460029" y="2443877"/>
                      <a:pt x="2474173" y="2437544"/>
                      <a:pt x="2489797" y="2437544"/>
                    </a:cubicBezTo>
                    <a:cubicBezTo>
                      <a:pt x="2521044" y="2437544"/>
                      <a:pt x="2546375" y="2462875"/>
                      <a:pt x="2546375" y="2494122"/>
                    </a:cubicBezTo>
                    <a:cubicBezTo>
                      <a:pt x="2546375" y="2525369"/>
                      <a:pt x="2521051" y="2550693"/>
                      <a:pt x="2489804" y="2550693"/>
                    </a:cubicBezTo>
                    <a:cubicBezTo>
                      <a:pt x="2458557" y="2550693"/>
                      <a:pt x="2433226" y="2525362"/>
                      <a:pt x="2433226" y="2494115"/>
                    </a:cubicBezTo>
                    <a:cubicBezTo>
                      <a:pt x="2433226" y="2478491"/>
                      <a:pt x="2439559" y="2464347"/>
                      <a:pt x="2449798" y="2454108"/>
                    </a:cubicBezTo>
                    <a:close/>
                    <a:moveTo>
                      <a:pt x="2449791" y="2280012"/>
                    </a:moveTo>
                    <a:cubicBezTo>
                      <a:pt x="2460030" y="2269774"/>
                      <a:pt x="2474174" y="2263441"/>
                      <a:pt x="2489798" y="2263441"/>
                    </a:cubicBezTo>
                    <a:cubicBezTo>
                      <a:pt x="2521045" y="2263441"/>
                      <a:pt x="2546376" y="2288772"/>
                      <a:pt x="2546376" y="2320019"/>
                    </a:cubicBezTo>
                    <a:cubicBezTo>
                      <a:pt x="2546376" y="2351266"/>
                      <a:pt x="2521045" y="2376597"/>
                      <a:pt x="2489798" y="2376597"/>
                    </a:cubicBezTo>
                    <a:cubicBezTo>
                      <a:pt x="2458551" y="2376597"/>
                      <a:pt x="2433220" y="2351266"/>
                      <a:pt x="2433220" y="2320019"/>
                    </a:cubicBezTo>
                    <a:cubicBezTo>
                      <a:pt x="2433220" y="2304396"/>
                      <a:pt x="2439552" y="2290251"/>
                      <a:pt x="2449791" y="2280012"/>
                    </a:cubicBezTo>
                    <a:close/>
                    <a:moveTo>
                      <a:pt x="2262622" y="2454108"/>
                    </a:moveTo>
                    <a:cubicBezTo>
                      <a:pt x="2272861" y="2443869"/>
                      <a:pt x="2287005" y="2437537"/>
                      <a:pt x="2302629" y="2437537"/>
                    </a:cubicBezTo>
                    <a:cubicBezTo>
                      <a:pt x="2333876" y="2437537"/>
                      <a:pt x="2359207" y="2462868"/>
                      <a:pt x="2359207" y="2494115"/>
                    </a:cubicBezTo>
                    <a:cubicBezTo>
                      <a:pt x="2359207" y="2525362"/>
                      <a:pt x="2333876" y="2550693"/>
                      <a:pt x="2302629" y="2550693"/>
                    </a:cubicBezTo>
                    <a:cubicBezTo>
                      <a:pt x="2271382" y="2550693"/>
                      <a:pt x="2246051" y="2525362"/>
                      <a:pt x="2246051" y="2494115"/>
                    </a:cubicBezTo>
                    <a:cubicBezTo>
                      <a:pt x="2246051" y="2478491"/>
                      <a:pt x="2252384" y="2464347"/>
                      <a:pt x="2262622" y="2454108"/>
                    </a:cubicBezTo>
                    <a:close/>
                    <a:moveTo>
                      <a:pt x="2449791" y="2105902"/>
                    </a:moveTo>
                    <a:cubicBezTo>
                      <a:pt x="2460030" y="2095663"/>
                      <a:pt x="2474174" y="2089330"/>
                      <a:pt x="2489798" y="2089330"/>
                    </a:cubicBezTo>
                    <a:cubicBezTo>
                      <a:pt x="2521045" y="2089330"/>
                      <a:pt x="2546376" y="2114661"/>
                      <a:pt x="2546376" y="2145908"/>
                    </a:cubicBezTo>
                    <a:cubicBezTo>
                      <a:pt x="2546376" y="2177155"/>
                      <a:pt x="2521045" y="2202486"/>
                      <a:pt x="2489798" y="2202486"/>
                    </a:cubicBezTo>
                    <a:cubicBezTo>
                      <a:pt x="2458551" y="2202486"/>
                      <a:pt x="2433220" y="2177155"/>
                      <a:pt x="2433220" y="2145908"/>
                    </a:cubicBezTo>
                    <a:cubicBezTo>
                      <a:pt x="2433220" y="2130285"/>
                      <a:pt x="2439553" y="2116140"/>
                      <a:pt x="2449791" y="2105902"/>
                    </a:cubicBezTo>
                    <a:close/>
                    <a:moveTo>
                      <a:pt x="2262623" y="2280006"/>
                    </a:moveTo>
                    <a:cubicBezTo>
                      <a:pt x="2272854" y="2269774"/>
                      <a:pt x="2286999" y="2263441"/>
                      <a:pt x="2302622" y="2263441"/>
                    </a:cubicBezTo>
                    <a:cubicBezTo>
                      <a:pt x="2333869" y="2263441"/>
                      <a:pt x="2359200" y="2288772"/>
                      <a:pt x="2359200" y="2320019"/>
                    </a:cubicBezTo>
                    <a:cubicBezTo>
                      <a:pt x="2359200" y="2351266"/>
                      <a:pt x="2333876" y="2376590"/>
                      <a:pt x="2302629" y="2376590"/>
                    </a:cubicBezTo>
                    <a:cubicBezTo>
                      <a:pt x="2271382" y="2376590"/>
                      <a:pt x="2246051" y="2351259"/>
                      <a:pt x="2246051" y="2320012"/>
                    </a:cubicBezTo>
                    <a:cubicBezTo>
                      <a:pt x="2246051" y="2304389"/>
                      <a:pt x="2252384" y="2290244"/>
                      <a:pt x="2262623" y="2280006"/>
                    </a:cubicBezTo>
                    <a:close/>
                    <a:moveTo>
                      <a:pt x="2075453" y="2454108"/>
                    </a:moveTo>
                    <a:cubicBezTo>
                      <a:pt x="2085691" y="2443870"/>
                      <a:pt x="2099836" y="2437537"/>
                      <a:pt x="2115459" y="2437537"/>
                    </a:cubicBezTo>
                    <a:cubicBezTo>
                      <a:pt x="2146706" y="2437537"/>
                      <a:pt x="2172037" y="2462868"/>
                      <a:pt x="2172037" y="2494115"/>
                    </a:cubicBezTo>
                    <a:cubicBezTo>
                      <a:pt x="2172037" y="2525362"/>
                      <a:pt x="2146706" y="2550693"/>
                      <a:pt x="2115459" y="2550693"/>
                    </a:cubicBezTo>
                    <a:cubicBezTo>
                      <a:pt x="2107647" y="2550693"/>
                      <a:pt x="2100205" y="2549110"/>
                      <a:pt x="2093436" y="2546247"/>
                    </a:cubicBezTo>
                    <a:lnTo>
                      <a:pt x="2075739" y="2534315"/>
                    </a:lnTo>
                    <a:lnTo>
                      <a:pt x="2075259" y="2533835"/>
                    </a:lnTo>
                    <a:lnTo>
                      <a:pt x="2063327" y="2516138"/>
                    </a:lnTo>
                    <a:cubicBezTo>
                      <a:pt x="2060464" y="2509369"/>
                      <a:pt x="2058881" y="2501927"/>
                      <a:pt x="2058881" y="2494115"/>
                    </a:cubicBezTo>
                    <a:cubicBezTo>
                      <a:pt x="2058881" y="2478491"/>
                      <a:pt x="2065214" y="2464347"/>
                      <a:pt x="2075453" y="2454108"/>
                    </a:cubicBezTo>
                    <a:close/>
                    <a:moveTo>
                      <a:pt x="2449791" y="1931791"/>
                    </a:moveTo>
                    <a:cubicBezTo>
                      <a:pt x="2460030" y="1921552"/>
                      <a:pt x="2474174" y="1915219"/>
                      <a:pt x="2489798" y="1915219"/>
                    </a:cubicBezTo>
                    <a:cubicBezTo>
                      <a:pt x="2521045" y="1915219"/>
                      <a:pt x="2546376" y="1940550"/>
                      <a:pt x="2546376" y="1971797"/>
                    </a:cubicBezTo>
                    <a:cubicBezTo>
                      <a:pt x="2546376" y="2003044"/>
                      <a:pt x="2521045" y="2028375"/>
                      <a:pt x="2489798" y="2028375"/>
                    </a:cubicBezTo>
                    <a:cubicBezTo>
                      <a:pt x="2458551" y="2028375"/>
                      <a:pt x="2433220" y="2003044"/>
                      <a:pt x="2433220" y="1971797"/>
                    </a:cubicBezTo>
                    <a:cubicBezTo>
                      <a:pt x="2433220" y="1956174"/>
                      <a:pt x="2439553" y="1942029"/>
                      <a:pt x="2449791" y="1931791"/>
                    </a:cubicBezTo>
                    <a:close/>
                    <a:moveTo>
                      <a:pt x="2262615" y="2105901"/>
                    </a:moveTo>
                    <a:cubicBezTo>
                      <a:pt x="2272854" y="2095663"/>
                      <a:pt x="2286999" y="2089330"/>
                      <a:pt x="2302622" y="2089330"/>
                    </a:cubicBezTo>
                    <a:cubicBezTo>
                      <a:pt x="2333869" y="2089330"/>
                      <a:pt x="2359200" y="2114661"/>
                      <a:pt x="2359200" y="2145908"/>
                    </a:cubicBezTo>
                    <a:cubicBezTo>
                      <a:pt x="2359200" y="2177155"/>
                      <a:pt x="2333869" y="2202486"/>
                      <a:pt x="2302622" y="2202486"/>
                    </a:cubicBezTo>
                    <a:cubicBezTo>
                      <a:pt x="2271375" y="2202486"/>
                      <a:pt x="2246044" y="2177155"/>
                      <a:pt x="2246044" y="2145908"/>
                    </a:cubicBezTo>
                    <a:cubicBezTo>
                      <a:pt x="2246044" y="2130285"/>
                      <a:pt x="2252377" y="2116140"/>
                      <a:pt x="2262615" y="2105901"/>
                    </a:cubicBezTo>
                    <a:close/>
                    <a:moveTo>
                      <a:pt x="2075453" y="2280005"/>
                    </a:moveTo>
                    <a:cubicBezTo>
                      <a:pt x="2085691" y="2269767"/>
                      <a:pt x="2099836" y="2263434"/>
                      <a:pt x="2115459" y="2263434"/>
                    </a:cubicBezTo>
                    <a:cubicBezTo>
                      <a:pt x="2146706" y="2263434"/>
                      <a:pt x="2172037" y="2288765"/>
                      <a:pt x="2172038" y="2320012"/>
                    </a:cubicBezTo>
                    <a:cubicBezTo>
                      <a:pt x="2172038" y="2351259"/>
                      <a:pt x="2146707" y="2376590"/>
                      <a:pt x="2115460" y="2376590"/>
                    </a:cubicBezTo>
                    <a:cubicBezTo>
                      <a:pt x="2084213" y="2376590"/>
                      <a:pt x="2058881" y="2351259"/>
                      <a:pt x="2058881" y="2320012"/>
                    </a:cubicBezTo>
                    <a:cubicBezTo>
                      <a:pt x="2058881" y="2304389"/>
                      <a:pt x="2065214" y="2290244"/>
                      <a:pt x="2075453" y="2280005"/>
                    </a:cubicBezTo>
                    <a:close/>
                    <a:moveTo>
                      <a:pt x="2449791" y="1757680"/>
                    </a:moveTo>
                    <a:cubicBezTo>
                      <a:pt x="2460030" y="1747441"/>
                      <a:pt x="2474174" y="1741108"/>
                      <a:pt x="2489798" y="1741108"/>
                    </a:cubicBezTo>
                    <a:cubicBezTo>
                      <a:pt x="2521045" y="1741108"/>
                      <a:pt x="2546376" y="1766439"/>
                      <a:pt x="2546376" y="1797686"/>
                    </a:cubicBezTo>
                    <a:cubicBezTo>
                      <a:pt x="2546376" y="1828933"/>
                      <a:pt x="2521045" y="1854264"/>
                      <a:pt x="2489798" y="1854264"/>
                    </a:cubicBezTo>
                    <a:cubicBezTo>
                      <a:pt x="2458551" y="1854264"/>
                      <a:pt x="2433220" y="1828933"/>
                      <a:pt x="2433220" y="1797686"/>
                    </a:cubicBezTo>
                    <a:cubicBezTo>
                      <a:pt x="2433220" y="1782063"/>
                      <a:pt x="2439553" y="1767918"/>
                      <a:pt x="2449791" y="1757680"/>
                    </a:cubicBezTo>
                    <a:close/>
                    <a:moveTo>
                      <a:pt x="2262616" y="1931791"/>
                    </a:moveTo>
                    <a:cubicBezTo>
                      <a:pt x="2272854" y="1921552"/>
                      <a:pt x="2286999" y="1915219"/>
                      <a:pt x="2302622" y="1915219"/>
                    </a:cubicBezTo>
                    <a:cubicBezTo>
                      <a:pt x="2333869" y="1915219"/>
                      <a:pt x="2359200" y="1940550"/>
                      <a:pt x="2359200" y="1971797"/>
                    </a:cubicBezTo>
                    <a:cubicBezTo>
                      <a:pt x="2359200" y="2003044"/>
                      <a:pt x="2333869" y="2028375"/>
                      <a:pt x="2302622" y="2028375"/>
                    </a:cubicBezTo>
                    <a:cubicBezTo>
                      <a:pt x="2271375" y="2028375"/>
                      <a:pt x="2246044" y="2003044"/>
                      <a:pt x="2246044" y="1971797"/>
                    </a:cubicBezTo>
                    <a:cubicBezTo>
                      <a:pt x="2246044" y="1956174"/>
                      <a:pt x="2252377" y="1942029"/>
                      <a:pt x="2262616" y="1931791"/>
                    </a:cubicBezTo>
                    <a:close/>
                    <a:moveTo>
                      <a:pt x="2075452" y="2105895"/>
                    </a:moveTo>
                    <a:cubicBezTo>
                      <a:pt x="2085691" y="2095657"/>
                      <a:pt x="2099829" y="2089330"/>
                      <a:pt x="2115453" y="2089330"/>
                    </a:cubicBezTo>
                    <a:cubicBezTo>
                      <a:pt x="2146700" y="2089330"/>
                      <a:pt x="2172031" y="2114661"/>
                      <a:pt x="2172031" y="2145908"/>
                    </a:cubicBezTo>
                    <a:cubicBezTo>
                      <a:pt x="2172037" y="2177149"/>
                      <a:pt x="2146706" y="2202480"/>
                      <a:pt x="2115459" y="2202480"/>
                    </a:cubicBezTo>
                    <a:cubicBezTo>
                      <a:pt x="2084212" y="2202480"/>
                      <a:pt x="2058881" y="2177149"/>
                      <a:pt x="2058881" y="2145902"/>
                    </a:cubicBezTo>
                    <a:cubicBezTo>
                      <a:pt x="2058881" y="2130278"/>
                      <a:pt x="2065214" y="2116134"/>
                      <a:pt x="2075452" y="2105895"/>
                    </a:cubicBezTo>
                    <a:close/>
                    <a:moveTo>
                      <a:pt x="1888282" y="2280006"/>
                    </a:moveTo>
                    <a:cubicBezTo>
                      <a:pt x="1898521" y="2269767"/>
                      <a:pt x="1912666" y="2263435"/>
                      <a:pt x="1928289" y="2263435"/>
                    </a:cubicBezTo>
                    <a:cubicBezTo>
                      <a:pt x="1959536" y="2263435"/>
                      <a:pt x="1984867" y="2288766"/>
                      <a:pt x="1984867" y="2320013"/>
                    </a:cubicBezTo>
                    <a:cubicBezTo>
                      <a:pt x="1984867" y="2351260"/>
                      <a:pt x="1959536" y="2376591"/>
                      <a:pt x="1928289" y="2376591"/>
                    </a:cubicBezTo>
                    <a:lnTo>
                      <a:pt x="1915416" y="2373992"/>
                    </a:lnTo>
                    <a:lnTo>
                      <a:pt x="1874310" y="2332886"/>
                    </a:lnTo>
                    <a:lnTo>
                      <a:pt x="1871711" y="2320013"/>
                    </a:lnTo>
                    <a:cubicBezTo>
                      <a:pt x="1871711" y="2304389"/>
                      <a:pt x="1878044" y="2290245"/>
                      <a:pt x="1888282" y="2280006"/>
                    </a:cubicBezTo>
                    <a:close/>
                    <a:moveTo>
                      <a:pt x="2449790" y="1583569"/>
                    </a:moveTo>
                    <a:cubicBezTo>
                      <a:pt x="2460029" y="1573331"/>
                      <a:pt x="2474174" y="1566998"/>
                      <a:pt x="2489797" y="1566998"/>
                    </a:cubicBezTo>
                    <a:cubicBezTo>
                      <a:pt x="2521044" y="1566998"/>
                      <a:pt x="2546375" y="1592329"/>
                      <a:pt x="2546375" y="1623576"/>
                    </a:cubicBezTo>
                    <a:cubicBezTo>
                      <a:pt x="2546375" y="1654823"/>
                      <a:pt x="2521044" y="1680154"/>
                      <a:pt x="2489797" y="1680154"/>
                    </a:cubicBezTo>
                    <a:cubicBezTo>
                      <a:pt x="2458550" y="1680154"/>
                      <a:pt x="2433219" y="1654823"/>
                      <a:pt x="2433219" y="1623576"/>
                    </a:cubicBezTo>
                    <a:cubicBezTo>
                      <a:pt x="2433219" y="1607953"/>
                      <a:pt x="2439552" y="1593808"/>
                      <a:pt x="2449790" y="1583569"/>
                    </a:cubicBezTo>
                    <a:close/>
                    <a:moveTo>
                      <a:pt x="2262615" y="1757679"/>
                    </a:moveTo>
                    <a:cubicBezTo>
                      <a:pt x="2272854" y="1747441"/>
                      <a:pt x="2286999" y="1741108"/>
                      <a:pt x="2302622" y="1741108"/>
                    </a:cubicBezTo>
                    <a:cubicBezTo>
                      <a:pt x="2333869" y="1741108"/>
                      <a:pt x="2359200" y="1766439"/>
                      <a:pt x="2359200" y="1797686"/>
                    </a:cubicBezTo>
                    <a:cubicBezTo>
                      <a:pt x="2359200" y="1828933"/>
                      <a:pt x="2333869" y="1854264"/>
                      <a:pt x="2302622" y="1854264"/>
                    </a:cubicBezTo>
                    <a:cubicBezTo>
                      <a:pt x="2271375" y="1854264"/>
                      <a:pt x="2246044" y="1828933"/>
                      <a:pt x="2246044" y="1797686"/>
                    </a:cubicBezTo>
                    <a:cubicBezTo>
                      <a:pt x="2246044" y="1782063"/>
                      <a:pt x="2252377" y="1767918"/>
                      <a:pt x="2262615" y="1757679"/>
                    </a:cubicBezTo>
                    <a:close/>
                    <a:moveTo>
                      <a:pt x="2075446" y="1931790"/>
                    </a:moveTo>
                    <a:cubicBezTo>
                      <a:pt x="2085684" y="1921552"/>
                      <a:pt x="2099829" y="1915219"/>
                      <a:pt x="2115453" y="1915219"/>
                    </a:cubicBezTo>
                    <a:cubicBezTo>
                      <a:pt x="2146700" y="1915219"/>
                      <a:pt x="2172031" y="1940550"/>
                      <a:pt x="2172031" y="1971797"/>
                    </a:cubicBezTo>
                    <a:cubicBezTo>
                      <a:pt x="2172031" y="2003044"/>
                      <a:pt x="2146700" y="2028375"/>
                      <a:pt x="2115453" y="2028375"/>
                    </a:cubicBezTo>
                    <a:cubicBezTo>
                      <a:pt x="2084206" y="2028375"/>
                      <a:pt x="2058875" y="2003044"/>
                      <a:pt x="2058875" y="1971797"/>
                    </a:cubicBezTo>
                    <a:cubicBezTo>
                      <a:pt x="2058875" y="1956174"/>
                      <a:pt x="2065207" y="1942029"/>
                      <a:pt x="2075446" y="1931790"/>
                    </a:cubicBezTo>
                    <a:close/>
                    <a:moveTo>
                      <a:pt x="1888282" y="2105896"/>
                    </a:moveTo>
                    <a:cubicBezTo>
                      <a:pt x="1898521" y="2095657"/>
                      <a:pt x="1912665" y="2089324"/>
                      <a:pt x="1928288" y="2089324"/>
                    </a:cubicBezTo>
                    <a:cubicBezTo>
                      <a:pt x="1959536" y="2089324"/>
                      <a:pt x="1984867" y="2114655"/>
                      <a:pt x="1984867" y="2145902"/>
                    </a:cubicBezTo>
                    <a:cubicBezTo>
                      <a:pt x="1984867" y="2177150"/>
                      <a:pt x="1959536" y="2202481"/>
                      <a:pt x="1928289" y="2202480"/>
                    </a:cubicBezTo>
                    <a:cubicBezTo>
                      <a:pt x="1897042" y="2202480"/>
                      <a:pt x="1871711" y="2177149"/>
                      <a:pt x="1871710" y="2145902"/>
                    </a:cubicBezTo>
                    <a:cubicBezTo>
                      <a:pt x="1871710" y="2130279"/>
                      <a:pt x="1878043" y="2116135"/>
                      <a:pt x="1888282" y="2105896"/>
                    </a:cubicBezTo>
                    <a:close/>
                    <a:moveTo>
                      <a:pt x="2449791" y="1409459"/>
                    </a:moveTo>
                    <a:cubicBezTo>
                      <a:pt x="2460029" y="1399220"/>
                      <a:pt x="2474174" y="1392887"/>
                      <a:pt x="2489797" y="1392887"/>
                    </a:cubicBezTo>
                    <a:cubicBezTo>
                      <a:pt x="2521044" y="1392887"/>
                      <a:pt x="2546375" y="1418218"/>
                      <a:pt x="2546375" y="1449465"/>
                    </a:cubicBezTo>
                    <a:cubicBezTo>
                      <a:pt x="2546375" y="1480712"/>
                      <a:pt x="2521044" y="1506043"/>
                      <a:pt x="2489797" y="1506043"/>
                    </a:cubicBezTo>
                    <a:cubicBezTo>
                      <a:pt x="2458550" y="1506043"/>
                      <a:pt x="2433219" y="1480712"/>
                      <a:pt x="2433219" y="1449465"/>
                    </a:cubicBezTo>
                    <a:cubicBezTo>
                      <a:pt x="2433219" y="1433842"/>
                      <a:pt x="2439552" y="1419697"/>
                      <a:pt x="2449791" y="1409459"/>
                    </a:cubicBezTo>
                    <a:close/>
                    <a:moveTo>
                      <a:pt x="2262615" y="1583569"/>
                    </a:moveTo>
                    <a:cubicBezTo>
                      <a:pt x="2272853" y="1573331"/>
                      <a:pt x="2286998" y="1566998"/>
                      <a:pt x="2302622" y="1566998"/>
                    </a:cubicBezTo>
                    <a:cubicBezTo>
                      <a:pt x="2333869" y="1566998"/>
                      <a:pt x="2359200" y="1592329"/>
                      <a:pt x="2359200" y="1623576"/>
                    </a:cubicBezTo>
                    <a:cubicBezTo>
                      <a:pt x="2359200" y="1654823"/>
                      <a:pt x="2333869" y="1680154"/>
                      <a:pt x="2302622" y="1680154"/>
                    </a:cubicBezTo>
                    <a:cubicBezTo>
                      <a:pt x="2271375" y="1680154"/>
                      <a:pt x="2246044" y="1654823"/>
                      <a:pt x="2246044" y="1623576"/>
                    </a:cubicBezTo>
                    <a:cubicBezTo>
                      <a:pt x="2246044" y="1607953"/>
                      <a:pt x="2252376" y="1593808"/>
                      <a:pt x="2262615" y="1583569"/>
                    </a:cubicBezTo>
                    <a:close/>
                    <a:moveTo>
                      <a:pt x="2075446" y="1757680"/>
                    </a:moveTo>
                    <a:cubicBezTo>
                      <a:pt x="2085684" y="1747441"/>
                      <a:pt x="2099829" y="1741108"/>
                      <a:pt x="2115453" y="1741108"/>
                    </a:cubicBezTo>
                    <a:cubicBezTo>
                      <a:pt x="2146700" y="1741108"/>
                      <a:pt x="2172031" y="1766439"/>
                      <a:pt x="2172031" y="1797686"/>
                    </a:cubicBezTo>
                    <a:cubicBezTo>
                      <a:pt x="2172031" y="1828933"/>
                      <a:pt x="2146700" y="1854264"/>
                      <a:pt x="2115453" y="1854264"/>
                    </a:cubicBezTo>
                    <a:cubicBezTo>
                      <a:pt x="2084206" y="1854264"/>
                      <a:pt x="2058875" y="1828933"/>
                      <a:pt x="2058875" y="1797686"/>
                    </a:cubicBezTo>
                    <a:cubicBezTo>
                      <a:pt x="2058875" y="1782063"/>
                      <a:pt x="2065207" y="1767918"/>
                      <a:pt x="2075446" y="1757680"/>
                    </a:cubicBezTo>
                    <a:close/>
                    <a:moveTo>
                      <a:pt x="1888281" y="1931786"/>
                    </a:moveTo>
                    <a:cubicBezTo>
                      <a:pt x="1898520" y="1921547"/>
                      <a:pt x="1912664" y="1915214"/>
                      <a:pt x="1928282" y="1915220"/>
                    </a:cubicBezTo>
                    <a:cubicBezTo>
                      <a:pt x="1959529" y="1915220"/>
                      <a:pt x="1984860" y="1940551"/>
                      <a:pt x="1984860" y="1971798"/>
                    </a:cubicBezTo>
                    <a:cubicBezTo>
                      <a:pt x="1984866" y="2003039"/>
                      <a:pt x="1959535" y="2028370"/>
                      <a:pt x="1928288" y="2028370"/>
                    </a:cubicBezTo>
                    <a:cubicBezTo>
                      <a:pt x="1897041" y="2028370"/>
                      <a:pt x="1871710" y="2003039"/>
                      <a:pt x="1871710" y="1971792"/>
                    </a:cubicBezTo>
                    <a:cubicBezTo>
                      <a:pt x="1871710" y="1956169"/>
                      <a:pt x="1878043" y="1942024"/>
                      <a:pt x="1888281" y="1931786"/>
                    </a:cubicBezTo>
                    <a:close/>
                    <a:moveTo>
                      <a:pt x="1701111" y="2105895"/>
                    </a:moveTo>
                    <a:cubicBezTo>
                      <a:pt x="1711350" y="2095656"/>
                      <a:pt x="1725495" y="2089324"/>
                      <a:pt x="1741118" y="2089324"/>
                    </a:cubicBezTo>
                    <a:cubicBezTo>
                      <a:pt x="1772365" y="2089324"/>
                      <a:pt x="1797696" y="2114655"/>
                      <a:pt x="1797696" y="2145902"/>
                    </a:cubicBezTo>
                    <a:cubicBezTo>
                      <a:pt x="1797696" y="2169337"/>
                      <a:pt x="1783447" y="2189445"/>
                      <a:pt x="1763141" y="2198034"/>
                    </a:cubicBezTo>
                    <a:lnTo>
                      <a:pt x="1743436" y="2202012"/>
                    </a:lnTo>
                    <a:lnTo>
                      <a:pt x="1685008" y="2143584"/>
                    </a:lnTo>
                    <a:lnTo>
                      <a:pt x="1688986" y="2123879"/>
                    </a:lnTo>
                    <a:cubicBezTo>
                      <a:pt x="1691849" y="2117110"/>
                      <a:pt x="1695992" y="2111014"/>
                      <a:pt x="1701111" y="2105895"/>
                    </a:cubicBezTo>
                    <a:close/>
                    <a:moveTo>
                      <a:pt x="2449791" y="1235348"/>
                    </a:moveTo>
                    <a:cubicBezTo>
                      <a:pt x="2460029" y="1225109"/>
                      <a:pt x="2474174" y="1218776"/>
                      <a:pt x="2489797" y="1218776"/>
                    </a:cubicBezTo>
                    <a:cubicBezTo>
                      <a:pt x="2521044" y="1218776"/>
                      <a:pt x="2546375" y="1244107"/>
                      <a:pt x="2546375" y="1275354"/>
                    </a:cubicBezTo>
                    <a:cubicBezTo>
                      <a:pt x="2546375" y="1306601"/>
                      <a:pt x="2521044" y="1331932"/>
                      <a:pt x="2489797" y="1331932"/>
                    </a:cubicBezTo>
                    <a:cubicBezTo>
                      <a:pt x="2458550" y="1331932"/>
                      <a:pt x="2433219" y="1306601"/>
                      <a:pt x="2433219" y="1275354"/>
                    </a:cubicBezTo>
                    <a:cubicBezTo>
                      <a:pt x="2433219" y="1259731"/>
                      <a:pt x="2439552" y="1245586"/>
                      <a:pt x="2449791" y="1235348"/>
                    </a:cubicBezTo>
                    <a:close/>
                    <a:moveTo>
                      <a:pt x="2262615" y="1409458"/>
                    </a:moveTo>
                    <a:cubicBezTo>
                      <a:pt x="2272853" y="1399220"/>
                      <a:pt x="2286998" y="1392887"/>
                      <a:pt x="2302622" y="1392887"/>
                    </a:cubicBezTo>
                    <a:cubicBezTo>
                      <a:pt x="2333869" y="1392887"/>
                      <a:pt x="2359200" y="1418218"/>
                      <a:pt x="2359200" y="1449465"/>
                    </a:cubicBezTo>
                    <a:cubicBezTo>
                      <a:pt x="2359200" y="1480712"/>
                      <a:pt x="2333869" y="1506043"/>
                      <a:pt x="2302622" y="1506043"/>
                    </a:cubicBezTo>
                    <a:cubicBezTo>
                      <a:pt x="2271375" y="1506043"/>
                      <a:pt x="2246044" y="1480712"/>
                      <a:pt x="2246044" y="1449465"/>
                    </a:cubicBezTo>
                    <a:cubicBezTo>
                      <a:pt x="2246044" y="1433842"/>
                      <a:pt x="2252376" y="1419697"/>
                      <a:pt x="2262615" y="1409458"/>
                    </a:cubicBezTo>
                    <a:close/>
                    <a:moveTo>
                      <a:pt x="2075445" y="1583569"/>
                    </a:moveTo>
                    <a:cubicBezTo>
                      <a:pt x="2085684" y="1573331"/>
                      <a:pt x="2099828" y="1566998"/>
                      <a:pt x="2115452" y="1566998"/>
                    </a:cubicBezTo>
                    <a:cubicBezTo>
                      <a:pt x="2146699" y="1566998"/>
                      <a:pt x="2172030" y="1592329"/>
                      <a:pt x="2172030" y="1623576"/>
                    </a:cubicBezTo>
                    <a:cubicBezTo>
                      <a:pt x="2172030" y="1654823"/>
                      <a:pt x="2146699" y="1680154"/>
                      <a:pt x="2115452" y="1680154"/>
                    </a:cubicBezTo>
                    <a:cubicBezTo>
                      <a:pt x="2084205" y="1680154"/>
                      <a:pt x="2058874" y="1654823"/>
                      <a:pt x="2058874" y="1623576"/>
                    </a:cubicBezTo>
                    <a:cubicBezTo>
                      <a:pt x="2058874" y="1607953"/>
                      <a:pt x="2065206" y="1593808"/>
                      <a:pt x="2075445" y="1583569"/>
                    </a:cubicBezTo>
                    <a:close/>
                    <a:moveTo>
                      <a:pt x="1888275" y="1757680"/>
                    </a:moveTo>
                    <a:cubicBezTo>
                      <a:pt x="1898514" y="1747442"/>
                      <a:pt x="1912659" y="1741109"/>
                      <a:pt x="1928282" y="1741109"/>
                    </a:cubicBezTo>
                    <a:cubicBezTo>
                      <a:pt x="1959529" y="1741109"/>
                      <a:pt x="1984860" y="1766440"/>
                      <a:pt x="1984860" y="1797687"/>
                    </a:cubicBezTo>
                    <a:cubicBezTo>
                      <a:pt x="1984860" y="1828934"/>
                      <a:pt x="1959529" y="1854265"/>
                      <a:pt x="1928282" y="1854265"/>
                    </a:cubicBezTo>
                    <a:cubicBezTo>
                      <a:pt x="1897035" y="1854265"/>
                      <a:pt x="1871704" y="1828934"/>
                      <a:pt x="1871704" y="1797687"/>
                    </a:cubicBezTo>
                    <a:cubicBezTo>
                      <a:pt x="1871704" y="1782063"/>
                      <a:pt x="1878037" y="1767919"/>
                      <a:pt x="1888275" y="1757680"/>
                    </a:cubicBezTo>
                    <a:close/>
                    <a:moveTo>
                      <a:pt x="1701111" y="1931785"/>
                    </a:moveTo>
                    <a:cubicBezTo>
                      <a:pt x="1711350" y="1921546"/>
                      <a:pt x="1725494" y="1915213"/>
                      <a:pt x="1741118" y="1915213"/>
                    </a:cubicBezTo>
                    <a:cubicBezTo>
                      <a:pt x="1772365" y="1915213"/>
                      <a:pt x="1797696" y="1940544"/>
                      <a:pt x="1797696" y="1971791"/>
                    </a:cubicBezTo>
                    <a:cubicBezTo>
                      <a:pt x="1797696" y="2003038"/>
                      <a:pt x="1772365" y="2028369"/>
                      <a:pt x="1741118" y="2028369"/>
                    </a:cubicBezTo>
                    <a:cubicBezTo>
                      <a:pt x="1709871" y="2028369"/>
                      <a:pt x="1684540" y="2003038"/>
                      <a:pt x="1684540" y="1971791"/>
                    </a:cubicBezTo>
                    <a:cubicBezTo>
                      <a:pt x="1684540" y="1956168"/>
                      <a:pt x="1690872" y="1942023"/>
                      <a:pt x="1701111" y="1931785"/>
                    </a:cubicBezTo>
                    <a:close/>
                    <a:moveTo>
                      <a:pt x="2449791" y="1061237"/>
                    </a:moveTo>
                    <a:cubicBezTo>
                      <a:pt x="2460029" y="1050998"/>
                      <a:pt x="2474173" y="1044665"/>
                      <a:pt x="2489797" y="1044665"/>
                    </a:cubicBezTo>
                    <a:cubicBezTo>
                      <a:pt x="2521044" y="1044665"/>
                      <a:pt x="2546375" y="1069996"/>
                      <a:pt x="2546375" y="1101244"/>
                    </a:cubicBezTo>
                    <a:cubicBezTo>
                      <a:pt x="2546375" y="1132490"/>
                      <a:pt x="2521044" y="1157822"/>
                      <a:pt x="2489797" y="1157821"/>
                    </a:cubicBezTo>
                    <a:cubicBezTo>
                      <a:pt x="2458550" y="1157821"/>
                      <a:pt x="2433219" y="1132490"/>
                      <a:pt x="2433219" y="1101243"/>
                    </a:cubicBezTo>
                    <a:cubicBezTo>
                      <a:pt x="2433219" y="1085620"/>
                      <a:pt x="2439552" y="1071476"/>
                      <a:pt x="2449791" y="1061237"/>
                    </a:cubicBezTo>
                    <a:close/>
                    <a:moveTo>
                      <a:pt x="2262615" y="1235348"/>
                    </a:moveTo>
                    <a:cubicBezTo>
                      <a:pt x="2272854" y="1225109"/>
                      <a:pt x="2286998" y="1218776"/>
                      <a:pt x="2302622" y="1218776"/>
                    </a:cubicBezTo>
                    <a:cubicBezTo>
                      <a:pt x="2333869" y="1218776"/>
                      <a:pt x="2359200" y="1244107"/>
                      <a:pt x="2359200" y="1275354"/>
                    </a:cubicBezTo>
                    <a:cubicBezTo>
                      <a:pt x="2359200" y="1306601"/>
                      <a:pt x="2333869" y="1331932"/>
                      <a:pt x="2302622" y="1331932"/>
                    </a:cubicBezTo>
                    <a:cubicBezTo>
                      <a:pt x="2271375" y="1331932"/>
                      <a:pt x="2246044" y="1306601"/>
                      <a:pt x="2246044" y="1275354"/>
                    </a:cubicBezTo>
                    <a:cubicBezTo>
                      <a:pt x="2246044" y="1259731"/>
                      <a:pt x="2252376" y="1245586"/>
                      <a:pt x="2262615" y="1235348"/>
                    </a:cubicBezTo>
                    <a:close/>
                    <a:moveTo>
                      <a:pt x="2075445" y="1409458"/>
                    </a:moveTo>
                    <a:cubicBezTo>
                      <a:pt x="2085684" y="1399220"/>
                      <a:pt x="2099828" y="1392887"/>
                      <a:pt x="2115452" y="1392887"/>
                    </a:cubicBezTo>
                    <a:cubicBezTo>
                      <a:pt x="2146699" y="1392887"/>
                      <a:pt x="2172030" y="1418218"/>
                      <a:pt x="2172030" y="1449465"/>
                    </a:cubicBezTo>
                    <a:cubicBezTo>
                      <a:pt x="2172030" y="1480712"/>
                      <a:pt x="2146699" y="1506043"/>
                      <a:pt x="2115452" y="1506043"/>
                    </a:cubicBezTo>
                    <a:cubicBezTo>
                      <a:pt x="2084205" y="1506043"/>
                      <a:pt x="2058874" y="1480712"/>
                      <a:pt x="2058874" y="1449465"/>
                    </a:cubicBezTo>
                    <a:cubicBezTo>
                      <a:pt x="2058874" y="1433842"/>
                      <a:pt x="2065207" y="1419697"/>
                      <a:pt x="2075445" y="1409458"/>
                    </a:cubicBezTo>
                    <a:close/>
                    <a:moveTo>
                      <a:pt x="1888275" y="1583570"/>
                    </a:moveTo>
                    <a:cubicBezTo>
                      <a:pt x="1898514" y="1573332"/>
                      <a:pt x="1912658" y="1566999"/>
                      <a:pt x="1928281" y="1566999"/>
                    </a:cubicBezTo>
                    <a:cubicBezTo>
                      <a:pt x="1959528" y="1566999"/>
                      <a:pt x="1984859" y="1592330"/>
                      <a:pt x="1984859" y="1623577"/>
                    </a:cubicBezTo>
                    <a:cubicBezTo>
                      <a:pt x="1984860" y="1654824"/>
                      <a:pt x="1959528" y="1680155"/>
                      <a:pt x="1928281" y="1680155"/>
                    </a:cubicBezTo>
                    <a:cubicBezTo>
                      <a:pt x="1897034" y="1680155"/>
                      <a:pt x="1871703" y="1654824"/>
                      <a:pt x="1871703" y="1623577"/>
                    </a:cubicBezTo>
                    <a:cubicBezTo>
                      <a:pt x="1871703" y="1607953"/>
                      <a:pt x="1878036" y="1593809"/>
                      <a:pt x="1888275" y="1583570"/>
                    </a:cubicBezTo>
                    <a:close/>
                    <a:moveTo>
                      <a:pt x="1701110" y="1757674"/>
                    </a:moveTo>
                    <a:cubicBezTo>
                      <a:pt x="1711349" y="1747436"/>
                      <a:pt x="1725493" y="1741103"/>
                      <a:pt x="1741112" y="1741108"/>
                    </a:cubicBezTo>
                    <a:cubicBezTo>
                      <a:pt x="1772359" y="1741108"/>
                      <a:pt x="1797690" y="1766439"/>
                      <a:pt x="1797690" y="1797686"/>
                    </a:cubicBezTo>
                    <a:cubicBezTo>
                      <a:pt x="1797695" y="1828928"/>
                      <a:pt x="1772364" y="1854259"/>
                      <a:pt x="1741117" y="1854259"/>
                    </a:cubicBezTo>
                    <a:cubicBezTo>
                      <a:pt x="1709870" y="1854259"/>
                      <a:pt x="1684539" y="1828928"/>
                      <a:pt x="1684539" y="1797681"/>
                    </a:cubicBezTo>
                    <a:cubicBezTo>
                      <a:pt x="1684539" y="1782057"/>
                      <a:pt x="1690872" y="1767913"/>
                      <a:pt x="1701110" y="1757674"/>
                    </a:cubicBezTo>
                    <a:close/>
                    <a:moveTo>
                      <a:pt x="1513941" y="1931785"/>
                    </a:moveTo>
                    <a:cubicBezTo>
                      <a:pt x="1524179" y="1921547"/>
                      <a:pt x="1538324" y="1915214"/>
                      <a:pt x="1553947" y="1915214"/>
                    </a:cubicBezTo>
                    <a:cubicBezTo>
                      <a:pt x="1585194" y="1915214"/>
                      <a:pt x="1610525" y="1940545"/>
                      <a:pt x="1610525" y="1971792"/>
                    </a:cubicBezTo>
                    <a:cubicBezTo>
                      <a:pt x="1610525" y="1995228"/>
                      <a:pt x="1596276" y="2015335"/>
                      <a:pt x="1575970" y="2023924"/>
                    </a:cubicBezTo>
                    <a:lnTo>
                      <a:pt x="1567132" y="2025708"/>
                    </a:lnTo>
                    <a:lnTo>
                      <a:pt x="1500031" y="1958607"/>
                    </a:lnTo>
                    <a:lnTo>
                      <a:pt x="1501815" y="1949769"/>
                    </a:lnTo>
                    <a:cubicBezTo>
                      <a:pt x="1504679" y="1943000"/>
                      <a:pt x="1508822" y="1936905"/>
                      <a:pt x="1513941" y="1931785"/>
                    </a:cubicBezTo>
                    <a:close/>
                    <a:moveTo>
                      <a:pt x="2449790" y="887126"/>
                    </a:moveTo>
                    <a:cubicBezTo>
                      <a:pt x="2460029" y="876887"/>
                      <a:pt x="2474173" y="870555"/>
                      <a:pt x="2489797" y="870555"/>
                    </a:cubicBezTo>
                    <a:cubicBezTo>
                      <a:pt x="2521044" y="870555"/>
                      <a:pt x="2546375" y="895886"/>
                      <a:pt x="2546375" y="927133"/>
                    </a:cubicBezTo>
                    <a:cubicBezTo>
                      <a:pt x="2546375" y="958380"/>
                      <a:pt x="2521044" y="983711"/>
                      <a:pt x="2489797" y="983711"/>
                    </a:cubicBezTo>
                    <a:cubicBezTo>
                      <a:pt x="2458550" y="983711"/>
                      <a:pt x="2433219" y="958380"/>
                      <a:pt x="2433219" y="927132"/>
                    </a:cubicBezTo>
                    <a:cubicBezTo>
                      <a:pt x="2433219" y="911509"/>
                      <a:pt x="2439552" y="897364"/>
                      <a:pt x="2449790" y="887126"/>
                    </a:cubicBezTo>
                    <a:close/>
                    <a:moveTo>
                      <a:pt x="2262615" y="1061237"/>
                    </a:moveTo>
                    <a:cubicBezTo>
                      <a:pt x="2272854" y="1050998"/>
                      <a:pt x="2286998" y="1044665"/>
                      <a:pt x="2302622" y="1044665"/>
                    </a:cubicBezTo>
                    <a:cubicBezTo>
                      <a:pt x="2333869" y="1044665"/>
                      <a:pt x="2359200" y="1069996"/>
                      <a:pt x="2359200" y="1101244"/>
                    </a:cubicBezTo>
                    <a:cubicBezTo>
                      <a:pt x="2359200" y="1132490"/>
                      <a:pt x="2333869" y="1157822"/>
                      <a:pt x="2302622" y="1157821"/>
                    </a:cubicBezTo>
                    <a:cubicBezTo>
                      <a:pt x="2271375" y="1157821"/>
                      <a:pt x="2246044" y="1132490"/>
                      <a:pt x="2246044" y="1101243"/>
                    </a:cubicBezTo>
                    <a:cubicBezTo>
                      <a:pt x="2246044" y="1085620"/>
                      <a:pt x="2252376" y="1071476"/>
                      <a:pt x="2262615" y="1061237"/>
                    </a:cubicBezTo>
                    <a:close/>
                    <a:moveTo>
                      <a:pt x="2075445" y="1235347"/>
                    </a:moveTo>
                    <a:cubicBezTo>
                      <a:pt x="2085684" y="1225109"/>
                      <a:pt x="2099828" y="1218776"/>
                      <a:pt x="2115452" y="1218776"/>
                    </a:cubicBezTo>
                    <a:cubicBezTo>
                      <a:pt x="2146699" y="1218776"/>
                      <a:pt x="2172030" y="1244107"/>
                      <a:pt x="2172030" y="1275354"/>
                    </a:cubicBezTo>
                    <a:cubicBezTo>
                      <a:pt x="2172030" y="1306601"/>
                      <a:pt x="2146699" y="1331932"/>
                      <a:pt x="2115452" y="1331932"/>
                    </a:cubicBezTo>
                    <a:cubicBezTo>
                      <a:pt x="2084205" y="1331932"/>
                      <a:pt x="2058874" y="1306601"/>
                      <a:pt x="2058874" y="1275354"/>
                    </a:cubicBezTo>
                    <a:cubicBezTo>
                      <a:pt x="2058874" y="1259731"/>
                      <a:pt x="2065207" y="1245586"/>
                      <a:pt x="2075445" y="1235347"/>
                    </a:cubicBezTo>
                    <a:close/>
                    <a:moveTo>
                      <a:pt x="1888275" y="1409459"/>
                    </a:moveTo>
                    <a:cubicBezTo>
                      <a:pt x="1898513" y="1399220"/>
                      <a:pt x="1912658" y="1392888"/>
                      <a:pt x="1928281" y="1392888"/>
                    </a:cubicBezTo>
                    <a:cubicBezTo>
                      <a:pt x="1959528" y="1392888"/>
                      <a:pt x="1984859" y="1418219"/>
                      <a:pt x="1984859" y="1449466"/>
                    </a:cubicBezTo>
                    <a:cubicBezTo>
                      <a:pt x="1984860" y="1480713"/>
                      <a:pt x="1959528" y="1506044"/>
                      <a:pt x="1928281" y="1506044"/>
                    </a:cubicBezTo>
                    <a:cubicBezTo>
                      <a:pt x="1897034" y="1506044"/>
                      <a:pt x="1871703" y="1480713"/>
                      <a:pt x="1871703" y="1449466"/>
                    </a:cubicBezTo>
                    <a:cubicBezTo>
                      <a:pt x="1871703" y="1433842"/>
                      <a:pt x="1878036" y="1419698"/>
                      <a:pt x="1888275" y="1409459"/>
                    </a:cubicBezTo>
                    <a:close/>
                    <a:moveTo>
                      <a:pt x="1701104" y="1583570"/>
                    </a:moveTo>
                    <a:cubicBezTo>
                      <a:pt x="1711343" y="1573331"/>
                      <a:pt x="1725487" y="1566998"/>
                      <a:pt x="1741111" y="1566998"/>
                    </a:cubicBezTo>
                    <a:cubicBezTo>
                      <a:pt x="1772358" y="1566998"/>
                      <a:pt x="1797689" y="1592329"/>
                      <a:pt x="1797689" y="1623576"/>
                    </a:cubicBezTo>
                    <a:cubicBezTo>
                      <a:pt x="1797689" y="1654823"/>
                      <a:pt x="1772358" y="1680154"/>
                      <a:pt x="1741111" y="1680154"/>
                    </a:cubicBezTo>
                    <a:cubicBezTo>
                      <a:pt x="1709864" y="1680154"/>
                      <a:pt x="1684533" y="1654823"/>
                      <a:pt x="1684533" y="1623576"/>
                    </a:cubicBezTo>
                    <a:cubicBezTo>
                      <a:pt x="1684533" y="1607953"/>
                      <a:pt x="1690866" y="1593808"/>
                      <a:pt x="1701104" y="1583570"/>
                    </a:cubicBezTo>
                    <a:close/>
                    <a:moveTo>
                      <a:pt x="1513940" y="1757675"/>
                    </a:moveTo>
                    <a:cubicBezTo>
                      <a:pt x="1524179" y="1747436"/>
                      <a:pt x="1538323" y="1741104"/>
                      <a:pt x="1553947" y="1741104"/>
                    </a:cubicBezTo>
                    <a:cubicBezTo>
                      <a:pt x="1585194" y="1741104"/>
                      <a:pt x="1610525" y="1766435"/>
                      <a:pt x="1610525" y="1797682"/>
                    </a:cubicBezTo>
                    <a:cubicBezTo>
                      <a:pt x="1610525" y="1828929"/>
                      <a:pt x="1585194" y="1854260"/>
                      <a:pt x="1553947" y="1854260"/>
                    </a:cubicBezTo>
                    <a:cubicBezTo>
                      <a:pt x="1522700" y="1854260"/>
                      <a:pt x="1497369" y="1828929"/>
                      <a:pt x="1497369" y="1797682"/>
                    </a:cubicBezTo>
                    <a:cubicBezTo>
                      <a:pt x="1497369" y="1782058"/>
                      <a:pt x="1503701" y="1767914"/>
                      <a:pt x="1513940" y="1757675"/>
                    </a:cubicBezTo>
                    <a:close/>
                    <a:moveTo>
                      <a:pt x="2449791" y="713015"/>
                    </a:moveTo>
                    <a:cubicBezTo>
                      <a:pt x="2460029" y="702776"/>
                      <a:pt x="2474173" y="696444"/>
                      <a:pt x="2489797" y="696444"/>
                    </a:cubicBezTo>
                    <a:cubicBezTo>
                      <a:pt x="2521044" y="696444"/>
                      <a:pt x="2546375" y="721775"/>
                      <a:pt x="2546375" y="753022"/>
                    </a:cubicBezTo>
                    <a:cubicBezTo>
                      <a:pt x="2546375" y="784269"/>
                      <a:pt x="2521044" y="809600"/>
                      <a:pt x="2489797" y="809600"/>
                    </a:cubicBezTo>
                    <a:cubicBezTo>
                      <a:pt x="2458550" y="809600"/>
                      <a:pt x="2433219" y="784269"/>
                      <a:pt x="2433219" y="753022"/>
                    </a:cubicBezTo>
                    <a:cubicBezTo>
                      <a:pt x="2433219" y="737398"/>
                      <a:pt x="2439552" y="723253"/>
                      <a:pt x="2449791" y="713015"/>
                    </a:cubicBezTo>
                    <a:close/>
                    <a:moveTo>
                      <a:pt x="2262615" y="887126"/>
                    </a:moveTo>
                    <a:cubicBezTo>
                      <a:pt x="2272853" y="876887"/>
                      <a:pt x="2286998" y="870554"/>
                      <a:pt x="2302622" y="870555"/>
                    </a:cubicBezTo>
                    <a:cubicBezTo>
                      <a:pt x="2333869" y="870555"/>
                      <a:pt x="2359200" y="895886"/>
                      <a:pt x="2359200" y="927133"/>
                    </a:cubicBezTo>
                    <a:cubicBezTo>
                      <a:pt x="2359200" y="958380"/>
                      <a:pt x="2333869" y="983711"/>
                      <a:pt x="2302622" y="983711"/>
                    </a:cubicBezTo>
                    <a:cubicBezTo>
                      <a:pt x="2271375" y="983711"/>
                      <a:pt x="2246044" y="958380"/>
                      <a:pt x="2246044" y="927132"/>
                    </a:cubicBezTo>
                    <a:cubicBezTo>
                      <a:pt x="2246044" y="911509"/>
                      <a:pt x="2252376" y="897364"/>
                      <a:pt x="2262615" y="887126"/>
                    </a:cubicBezTo>
                    <a:close/>
                    <a:moveTo>
                      <a:pt x="2075445" y="1061237"/>
                    </a:moveTo>
                    <a:cubicBezTo>
                      <a:pt x="2085684" y="1050998"/>
                      <a:pt x="2099828" y="1044665"/>
                      <a:pt x="2115452" y="1044665"/>
                    </a:cubicBezTo>
                    <a:cubicBezTo>
                      <a:pt x="2146699" y="1044665"/>
                      <a:pt x="2172030" y="1069996"/>
                      <a:pt x="2172030" y="1101244"/>
                    </a:cubicBezTo>
                    <a:cubicBezTo>
                      <a:pt x="2172030" y="1132490"/>
                      <a:pt x="2146699" y="1157822"/>
                      <a:pt x="2115452" y="1157821"/>
                    </a:cubicBezTo>
                    <a:cubicBezTo>
                      <a:pt x="2084205" y="1157821"/>
                      <a:pt x="2058874" y="1132490"/>
                      <a:pt x="2058874" y="1101243"/>
                    </a:cubicBezTo>
                    <a:cubicBezTo>
                      <a:pt x="2058874" y="1085620"/>
                      <a:pt x="2065207" y="1071476"/>
                      <a:pt x="2075445" y="1061237"/>
                    </a:cubicBezTo>
                    <a:close/>
                    <a:moveTo>
                      <a:pt x="1888275" y="1235349"/>
                    </a:moveTo>
                    <a:cubicBezTo>
                      <a:pt x="1898514" y="1225110"/>
                      <a:pt x="1912658" y="1218777"/>
                      <a:pt x="1928281" y="1218777"/>
                    </a:cubicBezTo>
                    <a:cubicBezTo>
                      <a:pt x="1959528" y="1218777"/>
                      <a:pt x="1984859" y="1244108"/>
                      <a:pt x="1984859" y="1275355"/>
                    </a:cubicBezTo>
                    <a:cubicBezTo>
                      <a:pt x="1984860" y="1306602"/>
                      <a:pt x="1959528" y="1331933"/>
                      <a:pt x="1928281" y="1331933"/>
                    </a:cubicBezTo>
                    <a:cubicBezTo>
                      <a:pt x="1897034" y="1331933"/>
                      <a:pt x="1871703" y="1306602"/>
                      <a:pt x="1871703" y="1275355"/>
                    </a:cubicBezTo>
                    <a:cubicBezTo>
                      <a:pt x="1871703" y="1259731"/>
                      <a:pt x="1878036" y="1245587"/>
                      <a:pt x="1888275" y="1235349"/>
                    </a:cubicBezTo>
                    <a:close/>
                    <a:moveTo>
                      <a:pt x="1701104" y="1409459"/>
                    </a:moveTo>
                    <a:cubicBezTo>
                      <a:pt x="1711343" y="1399220"/>
                      <a:pt x="1725487" y="1392887"/>
                      <a:pt x="1741111" y="1392887"/>
                    </a:cubicBezTo>
                    <a:cubicBezTo>
                      <a:pt x="1772358" y="1392887"/>
                      <a:pt x="1797689" y="1418218"/>
                      <a:pt x="1797689" y="1449465"/>
                    </a:cubicBezTo>
                    <a:cubicBezTo>
                      <a:pt x="1797689" y="1480712"/>
                      <a:pt x="1772358" y="1506043"/>
                      <a:pt x="1741111" y="1506043"/>
                    </a:cubicBezTo>
                    <a:cubicBezTo>
                      <a:pt x="1709864" y="1506043"/>
                      <a:pt x="1684533" y="1480712"/>
                      <a:pt x="1684533" y="1449465"/>
                    </a:cubicBezTo>
                    <a:cubicBezTo>
                      <a:pt x="1684533" y="1433842"/>
                      <a:pt x="1690866" y="1419697"/>
                      <a:pt x="1701104" y="1409459"/>
                    </a:cubicBezTo>
                    <a:close/>
                    <a:moveTo>
                      <a:pt x="1513939" y="1583565"/>
                    </a:moveTo>
                    <a:cubicBezTo>
                      <a:pt x="1524178" y="1573327"/>
                      <a:pt x="1538322" y="1566994"/>
                      <a:pt x="1553945" y="1566994"/>
                    </a:cubicBezTo>
                    <a:cubicBezTo>
                      <a:pt x="1585187" y="1566999"/>
                      <a:pt x="1610519" y="1592330"/>
                      <a:pt x="1610523" y="1623572"/>
                    </a:cubicBezTo>
                    <a:cubicBezTo>
                      <a:pt x="1610523" y="1654819"/>
                      <a:pt x="1585192" y="1680150"/>
                      <a:pt x="1553945" y="1680150"/>
                    </a:cubicBezTo>
                    <a:cubicBezTo>
                      <a:pt x="1522698" y="1680150"/>
                      <a:pt x="1497367" y="1654819"/>
                      <a:pt x="1497367" y="1623572"/>
                    </a:cubicBezTo>
                    <a:cubicBezTo>
                      <a:pt x="1497367" y="1607948"/>
                      <a:pt x="1503700" y="1593804"/>
                      <a:pt x="1513939" y="1583565"/>
                    </a:cubicBezTo>
                    <a:close/>
                    <a:moveTo>
                      <a:pt x="1326770" y="1757674"/>
                    </a:moveTo>
                    <a:cubicBezTo>
                      <a:pt x="1337008" y="1747436"/>
                      <a:pt x="1351153" y="1741103"/>
                      <a:pt x="1366776" y="1741103"/>
                    </a:cubicBezTo>
                    <a:cubicBezTo>
                      <a:pt x="1398023" y="1741103"/>
                      <a:pt x="1423354" y="1766434"/>
                      <a:pt x="1423354" y="1797681"/>
                    </a:cubicBezTo>
                    <a:cubicBezTo>
                      <a:pt x="1423354" y="1813305"/>
                      <a:pt x="1417021" y="1827449"/>
                      <a:pt x="1406783" y="1837688"/>
                    </a:cubicBezTo>
                    <a:lnTo>
                      <a:pt x="1390255" y="1848831"/>
                    </a:lnTo>
                    <a:lnTo>
                      <a:pt x="1315626" y="1774202"/>
                    </a:lnTo>
                    <a:close/>
                    <a:moveTo>
                      <a:pt x="2449790" y="538904"/>
                    </a:moveTo>
                    <a:cubicBezTo>
                      <a:pt x="2460029" y="528665"/>
                      <a:pt x="2474174" y="522333"/>
                      <a:pt x="2489797" y="522333"/>
                    </a:cubicBezTo>
                    <a:cubicBezTo>
                      <a:pt x="2521044" y="522333"/>
                      <a:pt x="2546375" y="547664"/>
                      <a:pt x="2546375" y="578911"/>
                    </a:cubicBezTo>
                    <a:cubicBezTo>
                      <a:pt x="2546375" y="610158"/>
                      <a:pt x="2521044" y="635489"/>
                      <a:pt x="2489797" y="635489"/>
                    </a:cubicBezTo>
                    <a:cubicBezTo>
                      <a:pt x="2458550" y="635489"/>
                      <a:pt x="2433219" y="610158"/>
                      <a:pt x="2433219" y="578911"/>
                    </a:cubicBezTo>
                    <a:cubicBezTo>
                      <a:pt x="2433219" y="563287"/>
                      <a:pt x="2439552" y="549143"/>
                      <a:pt x="2449790" y="538904"/>
                    </a:cubicBezTo>
                    <a:close/>
                    <a:moveTo>
                      <a:pt x="2262615" y="713015"/>
                    </a:moveTo>
                    <a:cubicBezTo>
                      <a:pt x="2272854" y="702776"/>
                      <a:pt x="2286998" y="696444"/>
                      <a:pt x="2302622" y="696444"/>
                    </a:cubicBezTo>
                    <a:cubicBezTo>
                      <a:pt x="2333869" y="696444"/>
                      <a:pt x="2359200" y="721775"/>
                      <a:pt x="2359200" y="753022"/>
                    </a:cubicBezTo>
                    <a:cubicBezTo>
                      <a:pt x="2359200" y="784269"/>
                      <a:pt x="2333869" y="809600"/>
                      <a:pt x="2302622" y="809600"/>
                    </a:cubicBezTo>
                    <a:cubicBezTo>
                      <a:pt x="2271375" y="809600"/>
                      <a:pt x="2246044" y="784269"/>
                      <a:pt x="2246044" y="753022"/>
                    </a:cubicBezTo>
                    <a:cubicBezTo>
                      <a:pt x="2246044" y="737398"/>
                      <a:pt x="2252376" y="723254"/>
                      <a:pt x="2262615" y="713015"/>
                    </a:cubicBezTo>
                    <a:close/>
                    <a:moveTo>
                      <a:pt x="2075445" y="887126"/>
                    </a:moveTo>
                    <a:cubicBezTo>
                      <a:pt x="2085684" y="876887"/>
                      <a:pt x="2099828" y="870555"/>
                      <a:pt x="2115452" y="870555"/>
                    </a:cubicBezTo>
                    <a:cubicBezTo>
                      <a:pt x="2146699" y="870555"/>
                      <a:pt x="2172030" y="895886"/>
                      <a:pt x="2172030" y="927133"/>
                    </a:cubicBezTo>
                    <a:cubicBezTo>
                      <a:pt x="2172030" y="958380"/>
                      <a:pt x="2146699" y="983711"/>
                      <a:pt x="2115452" y="983711"/>
                    </a:cubicBezTo>
                    <a:cubicBezTo>
                      <a:pt x="2084205" y="983711"/>
                      <a:pt x="2058874" y="958380"/>
                      <a:pt x="2058874" y="927132"/>
                    </a:cubicBezTo>
                    <a:cubicBezTo>
                      <a:pt x="2058874" y="911509"/>
                      <a:pt x="2065207" y="897365"/>
                      <a:pt x="2075445" y="887126"/>
                    </a:cubicBezTo>
                    <a:close/>
                    <a:moveTo>
                      <a:pt x="1888275" y="1061238"/>
                    </a:moveTo>
                    <a:cubicBezTo>
                      <a:pt x="1898514" y="1050999"/>
                      <a:pt x="1912658" y="1044666"/>
                      <a:pt x="1928281" y="1044666"/>
                    </a:cubicBezTo>
                    <a:cubicBezTo>
                      <a:pt x="1959528" y="1044666"/>
                      <a:pt x="1984859" y="1069997"/>
                      <a:pt x="1984859" y="1101244"/>
                    </a:cubicBezTo>
                    <a:cubicBezTo>
                      <a:pt x="1984860" y="1132491"/>
                      <a:pt x="1959528" y="1157822"/>
                      <a:pt x="1928281" y="1157822"/>
                    </a:cubicBezTo>
                    <a:cubicBezTo>
                      <a:pt x="1897034" y="1157822"/>
                      <a:pt x="1871703" y="1132491"/>
                      <a:pt x="1871703" y="1101244"/>
                    </a:cubicBezTo>
                    <a:cubicBezTo>
                      <a:pt x="1871703" y="1085621"/>
                      <a:pt x="1878036" y="1071476"/>
                      <a:pt x="1888275" y="1061238"/>
                    </a:cubicBezTo>
                    <a:close/>
                    <a:moveTo>
                      <a:pt x="1701104" y="1235348"/>
                    </a:moveTo>
                    <a:cubicBezTo>
                      <a:pt x="1711343" y="1225109"/>
                      <a:pt x="1725487" y="1218776"/>
                      <a:pt x="1741111" y="1218776"/>
                    </a:cubicBezTo>
                    <a:cubicBezTo>
                      <a:pt x="1772358" y="1218776"/>
                      <a:pt x="1797689" y="1244107"/>
                      <a:pt x="1797689" y="1275354"/>
                    </a:cubicBezTo>
                    <a:cubicBezTo>
                      <a:pt x="1797689" y="1306601"/>
                      <a:pt x="1772358" y="1331932"/>
                      <a:pt x="1741111" y="1331932"/>
                    </a:cubicBezTo>
                    <a:cubicBezTo>
                      <a:pt x="1709864" y="1331932"/>
                      <a:pt x="1684533" y="1306601"/>
                      <a:pt x="1684533" y="1275354"/>
                    </a:cubicBezTo>
                    <a:cubicBezTo>
                      <a:pt x="1684533" y="1259731"/>
                      <a:pt x="1690866" y="1245586"/>
                      <a:pt x="1701104" y="1235348"/>
                    </a:cubicBezTo>
                    <a:close/>
                    <a:moveTo>
                      <a:pt x="1513934" y="1409459"/>
                    </a:moveTo>
                    <a:cubicBezTo>
                      <a:pt x="1524173" y="1399221"/>
                      <a:pt x="1538317" y="1392888"/>
                      <a:pt x="1553940" y="1392888"/>
                    </a:cubicBezTo>
                    <a:cubicBezTo>
                      <a:pt x="1585187" y="1392888"/>
                      <a:pt x="1610518" y="1418219"/>
                      <a:pt x="1610519" y="1449466"/>
                    </a:cubicBezTo>
                    <a:cubicBezTo>
                      <a:pt x="1610519" y="1480713"/>
                      <a:pt x="1585188" y="1506044"/>
                      <a:pt x="1553941" y="1506044"/>
                    </a:cubicBezTo>
                    <a:cubicBezTo>
                      <a:pt x="1522694" y="1506044"/>
                      <a:pt x="1497362" y="1480713"/>
                      <a:pt x="1497362" y="1449466"/>
                    </a:cubicBezTo>
                    <a:cubicBezTo>
                      <a:pt x="1497362" y="1433842"/>
                      <a:pt x="1503695" y="1419698"/>
                      <a:pt x="1513934" y="1409459"/>
                    </a:cubicBezTo>
                    <a:close/>
                    <a:moveTo>
                      <a:pt x="1326768" y="1583565"/>
                    </a:moveTo>
                    <a:cubicBezTo>
                      <a:pt x="1337007" y="1573326"/>
                      <a:pt x="1351151" y="1566993"/>
                      <a:pt x="1366775" y="1566993"/>
                    </a:cubicBezTo>
                    <a:cubicBezTo>
                      <a:pt x="1398022" y="1566993"/>
                      <a:pt x="1423353" y="1592324"/>
                      <a:pt x="1423353" y="1623571"/>
                    </a:cubicBezTo>
                    <a:cubicBezTo>
                      <a:pt x="1423353" y="1654818"/>
                      <a:pt x="1398022" y="1680149"/>
                      <a:pt x="1366775" y="1680149"/>
                    </a:cubicBezTo>
                    <a:cubicBezTo>
                      <a:pt x="1335528" y="1680149"/>
                      <a:pt x="1310197" y="1654818"/>
                      <a:pt x="1310197" y="1623571"/>
                    </a:cubicBezTo>
                    <a:cubicBezTo>
                      <a:pt x="1310197" y="1607948"/>
                      <a:pt x="1316530" y="1593803"/>
                      <a:pt x="1326768" y="1583565"/>
                    </a:cubicBezTo>
                    <a:close/>
                    <a:moveTo>
                      <a:pt x="2449791" y="364793"/>
                    </a:moveTo>
                    <a:cubicBezTo>
                      <a:pt x="2460029" y="354554"/>
                      <a:pt x="2474173" y="348222"/>
                      <a:pt x="2489797" y="348222"/>
                    </a:cubicBezTo>
                    <a:cubicBezTo>
                      <a:pt x="2521044" y="348222"/>
                      <a:pt x="2546375" y="373553"/>
                      <a:pt x="2546375" y="404800"/>
                    </a:cubicBezTo>
                    <a:cubicBezTo>
                      <a:pt x="2546375" y="436047"/>
                      <a:pt x="2521044" y="461378"/>
                      <a:pt x="2489797" y="461378"/>
                    </a:cubicBezTo>
                    <a:cubicBezTo>
                      <a:pt x="2458550" y="461378"/>
                      <a:pt x="2433219" y="436047"/>
                      <a:pt x="2433219" y="404800"/>
                    </a:cubicBezTo>
                    <a:cubicBezTo>
                      <a:pt x="2433219" y="389176"/>
                      <a:pt x="2439552" y="375032"/>
                      <a:pt x="2449791" y="364793"/>
                    </a:cubicBezTo>
                    <a:close/>
                    <a:moveTo>
                      <a:pt x="2262615" y="538904"/>
                    </a:moveTo>
                    <a:cubicBezTo>
                      <a:pt x="2272854" y="528666"/>
                      <a:pt x="2286998" y="522333"/>
                      <a:pt x="2302622" y="522333"/>
                    </a:cubicBezTo>
                    <a:cubicBezTo>
                      <a:pt x="2333869" y="522333"/>
                      <a:pt x="2359200" y="547664"/>
                      <a:pt x="2359200" y="578911"/>
                    </a:cubicBezTo>
                    <a:cubicBezTo>
                      <a:pt x="2359200" y="610158"/>
                      <a:pt x="2333869" y="635489"/>
                      <a:pt x="2302622" y="635489"/>
                    </a:cubicBezTo>
                    <a:cubicBezTo>
                      <a:pt x="2271375" y="635489"/>
                      <a:pt x="2246044" y="610158"/>
                      <a:pt x="2246044" y="578911"/>
                    </a:cubicBezTo>
                    <a:cubicBezTo>
                      <a:pt x="2246044" y="563287"/>
                      <a:pt x="2252376" y="549143"/>
                      <a:pt x="2262615" y="538904"/>
                    </a:cubicBezTo>
                    <a:close/>
                    <a:moveTo>
                      <a:pt x="2075445" y="713015"/>
                    </a:moveTo>
                    <a:cubicBezTo>
                      <a:pt x="2085684" y="702776"/>
                      <a:pt x="2099828" y="696444"/>
                      <a:pt x="2115452" y="696444"/>
                    </a:cubicBezTo>
                    <a:cubicBezTo>
                      <a:pt x="2146699" y="696444"/>
                      <a:pt x="2172030" y="721775"/>
                      <a:pt x="2172030" y="753022"/>
                    </a:cubicBezTo>
                    <a:cubicBezTo>
                      <a:pt x="2172030" y="784269"/>
                      <a:pt x="2146699" y="809600"/>
                      <a:pt x="2115452" y="809600"/>
                    </a:cubicBezTo>
                    <a:cubicBezTo>
                      <a:pt x="2084205" y="809600"/>
                      <a:pt x="2058874" y="784269"/>
                      <a:pt x="2058874" y="753022"/>
                    </a:cubicBezTo>
                    <a:cubicBezTo>
                      <a:pt x="2058874" y="737398"/>
                      <a:pt x="2065207" y="723254"/>
                      <a:pt x="2075445" y="713015"/>
                    </a:cubicBezTo>
                    <a:close/>
                    <a:moveTo>
                      <a:pt x="1888275" y="887127"/>
                    </a:moveTo>
                    <a:cubicBezTo>
                      <a:pt x="1898514" y="876888"/>
                      <a:pt x="1912658" y="870555"/>
                      <a:pt x="1928281" y="870555"/>
                    </a:cubicBezTo>
                    <a:cubicBezTo>
                      <a:pt x="1959528" y="870555"/>
                      <a:pt x="1984859" y="895886"/>
                      <a:pt x="1984859" y="927133"/>
                    </a:cubicBezTo>
                    <a:cubicBezTo>
                      <a:pt x="1984860" y="958380"/>
                      <a:pt x="1959528" y="983711"/>
                      <a:pt x="1928281" y="983711"/>
                    </a:cubicBezTo>
                    <a:cubicBezTo>
                      <a:pt x="1897034" y="983711"/>
                      <a:pt x="1871703" y="958380"/>
                      <a:pt x="1871703" y="927133"/>
                    </a:cubicBezTo>
                    <a:cubicBezTo>
                      <a:pt x="1871703" y="911510"/>
                      <a:pt x="1878036" y="897365"/>
                      <a:pt x="1888275" y="887127"/>
                    </a:cubicBezTo>
                    <a:close/>
                    <a:moveTo>
                      <a:pt x="1701104" y="1061237"/>
                    </a:moveTo>
                    <a:cubicBezTo>
                      <a:pt x="1711343" y="1050998"/>
                      <a:pt x="1725487" y="1044665"/>
                      <a:pt x="1741111" y="1044665"/>
                    </a:cubicBezTo>
                    <a:cubicBezTo>
                      <a:pt x="1772358" y="1044665"/>
                      <a:pt x="1797689" y="1069996"/>
                      <a:pt x="1797689" y="1101243"/>
                    </a:cubicBezTo>
                    <a:cubicBezTo>
                      <a:pt x="1797689" y="1132490"/>
                      <a:pt x="1772358" y="1157822"/>
                      <a:pt x="1741111" y="1157821"/>
                    </a:cubicBezTo>
                    <a:cubicBezTo>
                      <a:pt x="1709864" y="1157821"/>
                      <a:pt x="1684533" y="1132490"/>
                      <a:pt x="1684533" y="1101243"/>
                    </a:cubicBezTo>
                    <a:cubicBezTo>
                      <a:pt x="1684533" y="1085620"/>
                      <a:pt x="1690866" y="1071476"/>
                      <a:pt x="1701104" y="1061237"/>
                    </a:cubicBezTo>
                    <a:close/>
                    <a:moveTo>
                      <a:pt x="1513934" y="1235349"/>
                    </a:moveTo>
                    <a:cubicBezTo>
                      <a:pt x="1524173" y="1225110"/>
                      <a:pt x="1538317" y="1218777"/>
                      <a:pt x="1553940" y="1218777"/>
                    </a:cubicBezTo>
                    <a:cubicBezTo>
                      <a:pt x="1585187" y="1218777"/>
                      <a:pt x="1610518" y="1244108"/>
                      <a:pt x="1610519" y="1275355"/>
                    </a:cubicBezTo>
                    <a:cubicBezTo>
                      <a:pt x="1610519" y="1306602"/>
                      <a:pt x="1585188" y="1331933"/>
                      <a:pt x="1553941" y="1331933"/>
                    </a:cubicBezTo>
                    <a:cubicBezTo>
                      <a:pt x="1522693" y="1331933"/>
                      <a:pt x="1497362" y="1306602"/>
                      <a:pt x="1497362" y="1275355"/>
                    </a:cubicBezTo>
                    <a:cubicBezTo>
                      <a:pt x="1497362" y="1259731"/>
                      <a:pt x="1503695" y="1245587"/>
                      <a:pt x="1513934" y="1235349"/>
                    </a:cubicBezTo>
                    <a:close/>
                    <a:moveTo>
                      <a:pt x="1326768" y="1409454"/>
                    </a:moveTo>
                    <a:cubicBezTo>
                      <a:pt x="1337007" y="1399216"/>
                      <a:pt x="1351151" y="1392883"/>
                      <a:pt x="1366774" y="1392883"/>
                    </a:cubicBezTo>
                    <a:cubicBezTo>
                      <a:pt x="1398017" y="1392887"/>
                      <a:pt x="1423348" y="1418218"/>
                      <a:pt x="1423353" y="1449461"/>
                    </a:cubicBezTo>
                    <a:cubicBezTo>
                      <a:pt x="1423353" y="1480708"/>
                      <a:pt x="1398022" y="1506039"/>
                      <a:pt x="1366774" y="1506039"/>
                    </a:cubicBezTo>
                    <a:cubicBezTo>
                      <a:pt x="1335527" y="1506039"/>
                      <a:pt x="1310196" y="1480708"/>
                      <a:pt x="1310196" y="1449461"/>
                    </a:cubicBezTo>
                    <a:cubicBezTo>
                      <a:pt x="1310196" y="1433837"/>
                      <a:pt x="1316529" y="1419693"/>
                      <a:pt x="1326768" y="1409454"/>
                    </a:cubicBezTo>
                    <a:close/>
                    <a:moveTo>
                      <a:pt x="1139598" y="1583565"/>
                    </a:moveTo>
                    <a:cubicBezTo>
                      <a:pt x="1149837" y="1573327"/>
                      <a:pt x="1163981" y="1566994"/>
                      <a:pt x="1179605" y="1566994"/>
                    </a:cubicBezTo>
                    <a:cubicBezTo>
                      <a:pt x="1210852" y="1566994"/>
                      <a:pt x="1236183" y="1592325"/>
                      <a:pt x="1236183" y="1623572"/>
                    </a:cubicBezTo>
                    <a:cubicBezTo>
                      <a:pt x="1236183" y="1639196"/>
                      <a:pt x="1229851" y="1653340"/>
                      <a:pt x="1219612" y="1663579"/>
                    </a:cubicBezTo>
                    <a:lnTo>
                      <a:pt x="1210886" y="1669462"/>
                    </a:lnTo>
                    <a:lnTo>
                      <a:pt x="1133715" y="1592291"/>
                    </a:lnTo>
                    <a:close/>
                    <a:moveTo>
                      <a:pt x="2449790" y="190682"/>
                    </a:moveTo>
                    <a:cubicBezTo>
                      <a:pt x="2460029" y="180444"/>
                      <a:pt x="2474174" y="174111"/>
                      <a:pt x="2489797" y="174111"/>
                    </a:cubicBezTo>
                    <a:cubicBezTo>
                      <a:pt x="2521044" y="174111"/>
                      <a:pt x="2546375" y="199442"/>
                      <a:pt x="2546375" y="230689"/>
                    </a:cubicBezTo>
                    <a:cubicBezTo>
                      <a:pt x="2546375" y="261936"/>
                      <a:pt x="2521044" y="287267"/>
                      <a:pt x="2489797" y="287267"/>
                    </a:cubicBezTo>
                    <a:cubicBezTo>
                      <a:pt x="2458550" y="287267"/>
                      <a:pt x="2433219" y="261936"/>
                      <a:pt x="2433219" y="230689"/>
                    </a:cubicBezTo>
                    <a:cubicBezTo>
                      <a:pt x="2433219" y="215065"/>
                      <a:pt x="2439552" y="200921"/>
                      <a:pt x="2449790" y="190682"/>
                    </a:cubicBezTo>
                    <a:close/>
                    <a:moveTo>
                      <a:pt x="2262615" y="364793"/>
                    </a:moveTo>
                    <a:cubicBezTo>
                      <a:pt x="2272854" y="354555"/>
                      <a:pt x="2286998" y="348222"/>
                      <a:pt x="2302622" y="348222"/>
                    </a:cubicBezTo>
                    <a:cubicBezTo>
                      <a:pt x="2333869" y="348222"/>
                      <a:pt x="2359200" y="373553"/>
                      <a:pt x="2359200" y="404800"/>
                    </a:cubicBezTo>
                    <a:cubicBezTo>
                      <a:pt x="2359200" y="436047"/>
                      <a:pt x="2333869" y="461378"/>
                      <a:pt x="2302622" y="461378"/>
                    </a:cubicBezTo>
                    <a:cubicBezTo>
                      <a:pt x="2271375" y="461378"/>
                      <a:pt x="2246044" y="436047"/>
                      <a:pt x="2246044" y="404800"/>
                    </a:cubicBezTo>
                    <a:cubicBezTo>
                      <a:pt x="2246044" y="389176"/>
                      <a:pt x="2252376" y="375032"/>
                      <a:pt x="2262615" y="364793"/>
                    </a:cubicBezTo>
                    <a:close/>
                    <a:moveTo>
                      <a:pt x="2075445" y="538904"/>
                    </a:moveTo>
                    <a:cubicBezTo>
                      <a:pt x="2085684" y="528666"/>
                      <a:pt x="2099828" y="522333"/>
                      <a:pt x="2115452" y="522333"/>
                    </a:cubicBezTo>
                    <a:cubicBezTo>
                      <a:pt x="2146699" y="522333"/>
                      <a:pt x="2172030" y="547664"/>
                      <a:pt x="2172030" y="578911"/>
                    </a:cubicBezTo>
                    <a:cubicBezTo>
                      <a:pt x="2172030" y="610158"/>
                      <a:pt x="2146699" y="635489"/>
                      <a:pt x="2115452" y="635489"/>
                    </a:cubicBezTo>
                    <a:cubicBezTo>
                      <a:pt x="2084205" y="635489"/>
                      <a:pt x="2058874" y="610158"/>
                      <a:pt x="2058874" y="578911"/>
                    </a:cubicBezTo>
                    <a:cubicBezTo>
                      <a:pt x="2058874" y="563287"/>
                      <a:pt x="2065207" y="549143"/>
                      <a:pt x="2075445" y="538904"/>
                    </a:cubicBezTo>
                    <a:close/>
                    <a:moveTo>
                      <a:pt x="1888275" y="713016"/>
                    </a:moveTo>
                    <a:cubicBezTo>
                      <a:pt x="1898514" y="702777"/>
                      <a:pt x="1912658" y="696444"/>
                      <a:pt x="1928281" y="696444"/>
                    </a:cubicBezTo>
                    <a:cubicBezTo>
                      <a:pt x="1959528" y="696444"/>
                      <a:pt x="1984859" y="721775"/>
                      <a:pt x="1984859" y="753022"/>
                    </a:cubicBezTo>
                    <a:cubicBezTo>
                      <a:pt x="1984860" y="784269"/>
                      <a:pt x="1959528" y="809600"/>
                      <a:pt x="1928282" y="809600"/>
                    </a:cubicBezTo>
                    <a:cubicBezTo>
                      <a:pt x="1897034" y="809600"/>
                      <a:pt x="1871703" y="784269"/>
                      <a:pt x="1871703" y="753022"/>
                    </a:cubicBezTo>
                    <a:cubicBezTo>
                      <a:pt x="1871703" y="737399"/>
                      <a:pt x="1878036" y="723254"/>
                      <a:pt x="1888275" y="713016"/>
                    </a:cubicBezTo>
                    <a:close/>
                    <a:moveTo>
                      <a:pt x="1701104" y="887126"/>
                    </a:moveTo>
                    <a:cubicBezTo>
                      <a:pt x="1711343" y="876887"/>
                      <a:pt x="1725487" y="870554"/>
                      <a:pt x="1741111" y="870554"/>
                    </a:cubicBezTo>
                    <a:cubicBezTo>
                      <a:pt x="1772358" y="870555"/>
                      <a:pt x="1797689" y="895886"/>
                      <a:pt x="1797689" y="927133"/>
                    </a:cubicBezTo>
                    <a:cubicBezTo>
                      <a:pt x="1797689" y="958380"/>
                      <a:pt x="1772358" y="983711"/>
                      <a:pt x="1741111" y="983711"/>
                    </a:cubicBezTo>
                    <a:cubicBezTo>
                      <a:pt x="1709864" y="983711"/>
                      <a:pt x="1684533" y="958380"/>
                      <a:pt x="1684533" y="927132"/>
                    </a:cubicBezTo>
                    <a:cubicBezTo>
                      <a:pt x="1684533" y="911509"/>
                      <a:pt x="1690866" y="897365"/>
                      <a:pt x="1701104" y="887126"/>
                    </a:cubicBezTo>
                    <a:close/>
                    <a:moveTo>
                      <a:pt x="1513934" y="1061238"/>
                    </a:moveTo>
                    <a:cubicBezTo>
                      <a:pt x="1524173" y="1050999"/>
                      <a:pt x="1538317" y="1044666"/>
                      <a:pt x="1553940" y="1044666"/>
                    </a:cubicBezTo>
                    <a:cubicBezTo>
                      <a:pt x="1585187" y="1044666"/>
                      <a:pt x="1610518" y="1069997"/>
                      <a:pt x="1610519" y="1101244"/>
                    </a:cubicBezTo>
                    <a:cubicBezTo>
                      <a:pt x="1610519" y="1132491"/>
                      <a:pt x="1585188" y="1157822"/>
                      <a:pt x="1553941" y="1157822"/>
                    </a:cubicBezTo>
                    <a:cubicBezTo>
                      <a:pt x="1522694" y="1157822"/>
                      <a:pt x="1497362" y="1132491"/>
                      <a:pt x="1497362" y="1101244"/>
                    </a:cubicBezTo>
                    <a:cubicBezTo>
                      <a:pt x="1497362" y="1085621"/>
                      <a:pt x="1503695" y="1071476"/>
                      <a:pt x="1513934" y="1061238"/>
                    </a:cubicBezTo>
                    <a:close/>
                    <a:moveTo>
                      <a:pt x="1326764" y="1235348"/>
                    </a:moveTo>
                    <a:cubicBezTo>
                      <a:pt x="1337002" y="1225109"/>
                      <a:pt x="1351146" y="1218776"/>
                      <a:pt x="1366770" y="1218776"/>
                    </a:cubicBezTo>
                    <a:cubicBezTo>
                      <a:pt x="1398017" y="1218776"/>
                      <a:pt x="1423348" y="1244107"/>
                      <a:pt x="1423348" y="1275354"/>
                    </a:cubicBezTo>
                    <a:cubicBezTo>
                      <a:pt x="1423348" y="1306601"/>
                      <a:pt x="1398017" y="1331932"/>
                      <a:pt x="1366770" y="1331932"/>
                    </a:cubicBezTo>
                    <a:cubicBezTo>
                      <a:pt x="1335523" y="1331932"/>
                      <a:pt x="1310192" y="1306601"/>
                      <a:pt x="1310192" y="1275354"/>
                    </a:cubicBezTo>
                    <a:cubicBezTo>
                      <a:pt x="1310192" y="1259731"/>
                      <a:pt x="1316525" y="1245586"/>
                      <a:pt x="1326764" y="1235348"/>
                    </a:cubicBezTo>
                    <a:close/>
                    <a:moveTo>
                      <a:pt x="1139598" y="1409455"/>
                    </a:moveTo>
                    <a:cubicBezTo>
                      <a:pt x="1149836" y="1399216"/>
                      <a:pt x="1163980" y="1392883"/>
                      <a:pt x="1179604" y="1392883"/>
                    </a:cubicBezTo>
                    <a:cubicBezTo>
                      <a:pt x="1210851" y="1392883"/>
                      <a:pt x="1236182" y="1418215"/>
                      <a:pt x="1236182" y="1449462"/>
                    </a:cubicBezTo>
                    <a:cubicBezTo>
                      <a:pt x="1236182" y="1480709"/>
                      <a:pt x="1210851" y="1506040"/>
                      <a:pt x="1179604" y="1506040"/>
                    </a:cubicBezTo>
                    <a:cubicBezTo>
                      <a:pt x="1148357" y="1506040"/>
                      <a:pt x="1123026" y="1480708"/>
                      <a:pt x="1123026" y="1449461"/>
                    </a:cubicBezTo>
                    <a:cubicBezTo>
                      <a:pt x="1123026" y="1433838"/>
                      <a:pt x="1129359" y="1419694"/>
                      <a:pt x="1139598" y="1409455"/>
                    </a:cubicBezTo>
                    <a:close/>
                    <a:moveTo>
                      <a:pt x="2449791" y="16572"/>
                    </a:moveTo>
                    <a:cubicBezTo>
                      <a:pt x="2460029" y="6333"/>
                      <a:pt x="2474173" y="0"/>
                      <a:pt x="2489797" y="0"/>
                    </a:cubicBezTo>
                    <a:cubicBezTo>
                      <a:pt x="2521044" y="0"/>
                      <a:pt x="2546375" y="25331"/>
                      <a:pt x="2546375" y="56578"/>
                    </a:cubicBezTo>
                    <a:cubicBezTo>
                      <a:pt x="2546375" y="87825"/>
                      <a:pt x="2521044" y="113156"/>
                      <a:pt x="2489797" y="113156"/>
                    </a:cubicBezTo>
                    <a:cubicBezTo>
                      <a:pt x="2458550" y="113156"/>
                      <a:pt x="2433219" y="87825"/>
                      <a:pt x="2433219" y="56578"/>
                    </a:cubicBezTo>
                    <a:cubicBezTo>
                      <a:pt x="2433219" y="40955"/>
                      <a:pt x="2439552" y="26810"/>
                      <a:pt x="2449791" y="16572"/>
                    </a:cubicBezTo>
                    <a:close/>
                    <a:moveTo>
                      <a:pt x="2262615" y="190682"/>
                    </a:moveTo>
                    <a:cubicBezTo>
                      <a:pt x="2272854" y="180444"/>
                      <a:pt x="2286998" y="174111"/>
                      <a:pt x="2302622" y="174111"/>
                    </a:cubicBezTo>
                    <a:cubicBezTo>
                      <a:pt x="2333869" y="174111"/>
                      <a:pt x="2359200" y="199442"/>
                      <a:pt x="2359200" y="230689"/>
                    </a:cubicBezTo>
                    <a:cubicBezTo>
                      <a:pt x="2359200" y="261936"/>
                      <a:pt x="2333869" y="287267"/>
                      <a:pt x="2302622" y="287267"/>
                    </a:cubicBezTo>
                    <a:cubicBezTo>
                      <a:pt x="2271375" y="287267"/>
                      <a:pt x="2246044" y="261936"/>
                      <a:pt x="2246044" y="230689"/>
                    </a:cubicBezTo>
                    <a:cubicBezTo>
                      <a:pt x="2246044" y="215065"/>
                      <a:pt x="2252376" y="200921"/>
                      <a:pt x="2262615" y="190682"/>
                    </a:cubicBezTo>
                    <a:close/>
                    <a:moveTo>
                      <a:pt x="2075445" y="364793"/>
                    </a:moveTo>
                    <a:cubicBezTo>
                      <a:pt x="2085684" y="354555"/>
                      <a:pt x="2099828" y="348222"/>
                      <a:pt x="2115452" y="348222"/>
                    </a:cubicBezTo>
                    <a:cubicBezTo>
                      <a:pt x="2146699" y="348222"/>
                      <a:pt x="2172030" y="373553"/>
                      <a:pt x="2172030" y="404800"/>
                    </a:cubicBezTo>
                    <a:cubicBezTo>
                      <a:pt x="2172030" y="436047"/>
                      <a:pt x="2146699" y="461378"/>
                      <a:pt x="2115452" y="461378"/>
                    </a:cubicBezTo>
                    <a:cubicBezTo>
                      <a:pt x="2084205" y="461378"/>
                      <a:pt x="2058874" y="436047"/>
                      <a:pt x="2058874" y="404800"/>
                    </a:cubicBezTo>
                    <a:cubicBezTo>
                      <a:pt x="2058874" y="389176"/>
                      <a:pt x="2065207" y="375032"/>
                      <a:pt x="2075445" y="364793"/>
                    </a:cubicBezTo>
                    <a:close/>
                    <a:moveTo>
                      <a:pt x="1888275" y="538905"/>
                    </a:moveTo>
                    <a:cubicBezTo>
                      <a:pt x="1898514" y="528666"/>
                      <a:pt x="1912658" y="522333"/>
                      <a:pt x="1928281" y="522333"/>
                    </a:cubicBezTo>
                    <a:cubicBezTo>
                      <a:pt x="1959528" y="522333"/>
                      <a:pt x="1984859" y="547664"/>
                      <a:pt x="1984859" y="578912"/>
                    </a:cubicBezTo>
                    <a:cubicBezTo>
                      <a:pt x="1984860" y="610158"/>
                      <a:pt x="1959528" y="635490"/>
                      <a:pt x="1928282" y="635489"/>
                    </a:cubicBezTo>
                    <a:cubicBezTo>
                      <a:pt x="1897034" y="635489"/>
                      <a:pt x="1871703" y="610158"/>
                      <a:pt x="1871703" y="578911"/>
                    </a:cubicBezTo>
                    <a:cubicBezTo>
                      <a:pt x="1871703" y="563288"/>
                      <a:pt x="1878036" y="549144"/>
                      <a:pt x="1888275" y="538905"/>
                    </a:cubicBezTo>
                    <a:close/>
                    <a:moveTo>
                      <a:pt x="1701104" y="713015"/>
                    </a:moveTo>
                    <a:cubicBezTo>
                      <a:pt x="1711343" y="702776"/>
                      <a:pt x="1725487" y="696444"/>
                      <a:pt x="1741111" y="696444"/>
                    </a:cubicBezTo>
                    <a:cubicBezTo>
                      <a:pt x="1772358" y="696444"/>
                      <a:pt x="1797689" y="721775"/>
                      <a:pt x="1797689" y="753022"/>
                    </a:cubicBezTo>
                    <a:cubicBezTo>
                      <a:pt x="1797689" y="784269"/>
                      <a:pt x="1772358" y="809600"/>
                      <a:pt x="1741111" y="809600"/>
                    </a:cubicBezTo>
                    <a:cubicBezTo>
                      <a:pt x="1709864" y="809600"/>
                      <a:pt x="1684533" y="784269"/>
                      <a:pt x="1684533" y="753022"/>
                    </a:cubicBezTo>
                    <a:cubicBezTo>
                      <a:pt x="1684533" y="737398"/>
                      <a:pt x="1690866" y="723254"/>
                      <a:pt x="1701104" y="713015"/>
                    </a:cubicBezTo>
                    <a:close/>
                    <a:moveTo>
                      <a:pt x="1513934" y="887127"/>
                    </a:moveTo>
                    <a:cubicBezTo>
                      <a:pt x="1524173" y="876888"/>
                      <a:pt x="1538317" y="870555"/>
                      <a:pt x="1553940" y="870555"/>
                    </a:cubicBezTo>
                    <a:cubicBezTo>
                      <a:pt x="1585187" y="870555"/>
                      <a:pt x="1610518" y="895886"/>
                      <a:pt x="1610519" y="927133"/>
                    </a:cubicBezTo>
                    <a:cubicBezTo>
                      <a:pt x="1610519" y="958380"/>
                      <a:pt x="1585188" y="983711"/>
                      <a:pt x="1553941" y="983711"/>
                    </a:cubicBezTo>
                    <a:cubicBezTo>
                      <a:pt x="1522694" y="983711"/>
                      <a:pt x="1497362" y="958380"/>
                      <a:pt x="1497362" y="927133"/>
                    </a:cubicBezTo>
                    <a:cubicBezTo>
                      <a:pt x="1497362" y="911510"/>
                      <a:pt x="1503695" y="897365"/>
                      <a:pt x="1513934" y="887127"/>
                    </a:cubicBezTo>
                    <a:close/>
                    <a:moveTo>
                      <a:pt x="1326764" y="1061237"/>
                    </a:moveTo>
                    <a:cubicBezTo>
                      <a:pt x="1337002" y="1050998"/>
                      <a:pt x="1351146" y="1044665"/>
                      <a:pt x="1366770" y="1044665"/>
                    </a:cubicBezTo>
                    <a:cubicBezTo>
                      <a:pt x="1398017" y="1044665"/>
                      <a:pt x="1423348" y="1069996"/>
                      <a:pt x="1423348" y="1101243"/>
                    </a:cubicBezTo>
                    <a:cubicBezTo>
                      <a:pt x="1423348" y="1132490"/>
                      <a:pt x="1398017" y="1157822"/>
                      <a:pt x="1366770" y="1157821"/>
                    </a:cubicBezTo>
                    <a:cubicBezTo>
                      <a:pt x="1335523" y="1157821"/>
                      <a:pt x="1310192" y="1132490"/>
                      <a:pt x="1310192" y="1101243"/>
                    </a:cubicBezTo>
                    <a:cubicBezTo>
                      <a:pt x="1310192" y="1085620"/>
                      <a:pt x="1316525" y="1071476"/>
                      <a:pt x="1326764" y="1061237"/>
                    </a:cubicBezTo>
                    <a:close/>
                    <a:moveTo>
                      <a:pt x="1139597" y="1235345"/>
                    </a:moveTo>
                    <a:cubicBezTo>
                      <a:pt x="1149836" y="1225106"/>
                      <a:pt x="1163980" y="1218773"/>
                      <a:pt x="1179603" y="1218773"/>
                    </a:cubicBezTo>
                    <a:cubicBezTo>
                      <a:pt x="1210851" y="1218773"/>
                      <a:pt x="1236182" y="1244104"/>
                      <a:pt x="1236182" y="1275351"/>
                    </a:cubicBezTo>
                    <a:cubicBezTo>
                      <a:pt x="1236182" y="1306598"/>
                      <a:pt x="1210851" y="1331929"/>
                      <a:pt x="1179604" y="1331929"/>
                    </a:cubicBezTo>
                    <a:cubicBezTo>
                      <a:pt x="1148357" y="1331929"/>
                      <a:pt x="1123025" y="1306598"/>
                      <a:pt x="1123025" y="1275351"/>
                    </a:cubicBezTo>
                    <a:cubicBezTo>
                      <a:pt x="1123025" y="1259728"/>
                      <a:pt x="1129358" y="1245583"/>
                      <a:pt x="1139597" y="1235345"/>
                    </a:cubicBezTo>
                    <a:close/>
                    <a:moveTo>
                      <a:pt x="952427" y="1409454"/>
                    </a:moveTo>
                    <a:cubicBezTo>
                      <a:pt x="962666" y="1399216"/>
                      <a:pt x="976810" y="1392883"/>
                      <a:pt x="992434" y="1392883"/>
                    </a:cubicBezTo>
                    <a:cubicBezTo>
                      <a:pt x="1023681" y="1392883"/>
                      <a:pt x="1049012" y="1418214"/>
                      <a:pt x="1049012" y="1449461"/>
                    </a:cubicBezTo>
                    <a:cubicBezTo>
                      <a:pt x="1049012" y="1465085"/>
                      <a:pt x="1042680" y="1479229"/>
                      <a:pt x="1032441" y="1489468"/>
                    </a:cubicBezTo>
                    <a:lnTo>
                      <a:pt x="1031516" y="1490091"/>
                    </a:lnTo>
                    <a:lnTo>
                      <a:pt x="951803" y="1410379"/>
                    </a:lnTo>
                    <a:close/>
                    <a:moveTo>
                      <a:pt x="2262615" y="16572"/>
                    </a:moveTo>
                    <a:cubicBezTo>
                      <a:pt x="2272854" y="6333"/>
                      <a:pt x="2286998" y="0"/>
                      <a:pt x="2302622" y="0"/>
                    </a:cubicBezTo>
                    <a:cubicBezTo>
                      <a:pt x="2333869" y="0"/>
                      <a:pt x="2359200" y="25331"/>
                      <a:pt x="2359200" y="56578"/>
                    </a:cubicBezTo>
                    <a:cubicBezTo>
                      <a:pt x="2359200" y="87825"/>
                      <a:pt x="2333869" y="113156"/>
                      <a:pt x="2302622" y="113156"/>
                    </a:cubicBezTo>
                    <a:cubicBezTo>
                      <a:pt x="2271375" y="113156"/>
                      <a:pt x="2246044" y="87825"/>
                      <a:pt x="2246044" y="56578"/>
                    </a:cubicBezTo>
                    <a:cubicBezTo>
                      <a:pt x="2246044" y="40954"/>
                      <a:pt x="2252376" y="26810"/>
                      <a:pt x="2262615" y="16572"/>
                    </a:cubicBezTo>
                    <a:close/>
                    <a:moveTo>
                      <a:pt x="2075445" y="190682"/>
                    </a:moveTo>
                    <a:cubicBezTo>
                      <a:pt x="2085684" y="180444"/>
                      <a:pt x="2099828" y="174111"/>
                      <a:pt x="2115452" y="174111"/>
                    </a:cubicBezTo>
                    <a:cubicBezTo>
                      <a:pt x="2146699" y="174111"/>
                      <a:pt x="2172030" y="199442"/>
                      <a:pt x="2172030" y="230689"/>
                    </a:cubicBezTo>
                    <a:cubicBezTo>
                      <a:pt x="2172030" y="261936"/>
                      <a:pt x="2146699" y="287267"/>
                      <a:pt x="2115452" y="287267"/>
                    </a:cubicBezTo>
                    <a:cubicBezTo>
                      <a:pt x="2084205" y="287267"/>
                      <a:pt x="2058874" y="261936"/>
                      <a:pt x="2058874" y="230689"/>
                    </a:cubicBezTo>
                    <a:cubicBezTo>
                      <a:pt x="2058874" y="215065"/>
                      <a:pt x="2065207" y="200921"/>
                      <a:pt x="2075445" y="190682"/>
                    </a:cubicBezTo>
                    <a:close/>
                    <a:moveTo>
                      <a:pt x="1888275" y="364794"/>
                    </a:moveTo>
                    <a:cubicBezTo>
                      <a:pt x="1898514" y="354555"/>
                      <a:pt x="1912658" y="348222"/>
                      <a:pt x="1928281" y="348223"/>
                    </a:cubicBezTo>
                    <a:cubicBezTo>
                      <a:pt x="1959528" y="348223"/>
                      <a:pt x="1984859" y="373554"/>
                      <a:pt x="1984859" y="404801"/>
                    </a:cubicBezTo>
                    <a:cubicBezTo>
                      <a:pt x="1984860" y="436048"/>
                      <a:pt x="1959528" y="461379"/>
                      <a:pt x="1928282" y="461379"/>
                    </a:cubicBezTo>
                    <a:cubicBezTo>
                      <a:pt x="1897034" y="461379"/>
                      <a:pt x="1871703" y="436048"/>
                      <a:pt x="1871703" y="404800"/>
                    </a:cubicBezTo>
                    <a:cubicBezTo>
                      <a:pt x="1871703" y="389177"/>
                      <a:pt x="1878036" y="375033"/>
                      <a:pt x="1888275" y="364794"/>
                    </a:cubicBezTo>
                    <a:close/>
                    <a:moveTo>
                      <a:pt x="1701104" y="538904"/>
                    </a:moveTo>
                    <a:cubicBezTo>
                      <a:pt x="1711343" y="528666"/>
                      <a:pt x="1725487" y="522333"/>
                      <a:pt x="1741111" y="522333"/>
                    </a:cubicBezTo>
                    <a:cubicBezTo>
                      <a:pt x="1772358" y="522333"/>
                      <a:pt x="1797689" y="547664"/>
                      <a:pt x="1797689" y="578911"/>
                    </a:cubicBezTo>
                    <a:cubicBezTo>
                      <a:pt x="1797689" y="610158"/>
                      <a:pt x="1772358" y="635489"/>
                      <a:pt x="1741111" y="635489"/>
                    </a:cubicBezTo>
                    <a:cubicBezTo>
                      <a:pt x="1709864" y="635489"/>
                      <a:pt x="1684533" y="610158"/>
                      <a:pt x="1684533" y="578911"/>
                    </a:cubicBezTo>
                    <a:cubicBezTo>
                      <a:pt x="1684533" y="563287"/>
                      <a:pt x="1690866" y="549143"/>
                      <a:pt x="1701104" y="538904"/>
                    </a:cubicBezTo>
                    <a:close/>
                    <a:moveTo>
                      <a:pt x="1513934" y="713016"/>
                    </a:moveTo>
                    <a:cubicBezTo>
                      <a:pt x="1524173" y="702777"/>
                      <a:pt x="1538317" y="696444"/>
                      <a:pt x="1553940" y="696444"/>
                    </a:cubicBezTo>
                    <a:cubicBezTo>
                      <a:pt x="1585187" y="696444"/>
                      <a:pt x="1610518" y="721775"/>
                      <a:pt x="1610519" y="753022"/>
                    </a:cubicBezTo>
                    <a:cubicBezTo>
                      <a:pt x="1610519" y="784269"/>
                      <a:pt x="1585188" y="809600"/>
                      <a:pt x="1553941" y="809600"/>
                    </a:cubicBezTo>
                    <a:cubicBezTo>
                      <a:pt x="1522694" y="809600"/>
                      <a:pt x="1497362" y="784269"/>
                      <a:pt x="1497362" y="753022"/>
                    </a:cubicBezTo>
                    <a:cubicBezTo>
                      <a:pt x="1497362" y="737399"/>
                      <a:pt x="1503695" y="723254"/>
                      <a:pt x="1513934" y="713016"/>
                    </a:cubicBezTo>
                    <a:close/>
                    <a:moveTo>
                      <a:pt x="1326764" y="887126"/>
                    </a:moveTo>
                    <a:cubicBezTo>
                      <a:pt x="1337002" y="876887"/>
                      <a:pt x="1351146" y="870554"/>
                      <a:pt x="1366770" y="870554"/>
                    </a:cubicBezTo>
                    <a:cubicBezTo>
                      <a:pt x="1398017" y="870555"/>
                      <a:pt x="1423348" y="895886"/>
                      <a:pt x="1423348" y="927133"/>
                    </a:cubicBezTo>
                    <a:cubicBezTo>
                      <a:pt x="1423348" y="958380"/>
                      <a:pt x="1398017" y="983711"/>
                      <a:pt x="1366770" y="983711"/>
                    </a:cubicBezTo>
                    <a:cubicBezTo>
                      <a:pt x="1335523" y="983711"/>
                      <a:pt x="1310192" y="958380"/>
                      <a:pt x="1310192" y="927132"/>
                    </a:cubicBezTo>
                    <a:cubicBezTo>
                      <a:pt x="1310192" y="911509"/>
                      <a:pt x="1316525" y="897365"/>
                      <a:pt x="1326764" y="887126"/>
                    </a:cubicBezTo>
                    <a:close/>
                    <a:moveTo>
                      <a:pt x="1139593" y="1061238"/>
                    </a:moveTo>
                    <a:cubicBezTo>
                      <a:pt x="1149832" y="1050999"/>
                      <a:pt x="1163976" y="1044666"/>
                      <a:pt x="1179600" y="1044666"/>
                    </a:cubicBezTo>
                    <a:cubicBezTo>
                      <a:pt x="1210847" y="1044666"/>
                      <a:pt x="1236178" y="1069997"/>
                      <a:pt x="1236178" y="1101244"/>
                    </a:cubicBezTo>
                    <a:cubicBezTo>
                      <a:pt x="1236178" y="1132491"/>
                      <a:pt x="1210847" y="1157822"/>
                      <a:pt x="1179600" y="1157822"/>
                    </a:cubicBezTo>
                    <a:cubicBezTo>
                      <a:pt x="1148356" y="1157819"/>
                      <a:pt x="1123025" y="1132488"/>
                      <a:pt x="1123022" y="1101244"/>
                    </a:cubicBezTo>
                    <a:cubicBezTo>
                      <a:pt x="1123021" y="1085621"/>
                      <a:pt x="1129354" y="1071476"/>
                      <a:pt x="1139593" y="1061238"/>
                    </a:cubicBezTo>
                    <a:close/>
                    <a:moveTo>
                      <a:pt x="952427" y="1235344"/>
                    </a:moveTo>
                    <a:cubicBezTo>
                      <a:pt x="962665" y="1225105"/>
                      <a:pt x="976810" y="1218772"/>
                      <a:pt x="992433" y="1218772"/>
                    </a:cubicBezTo>
                    <a:cubicBezTo>
                      <a:pt x="1023680" y="1218772"/>
                      <a:pt x="1049011" y="1244103"/>
                      <a:pt x="1049011" y="1275350"/>
                    </a:cubicBezTo>
                    <a:cubicBezTo>
                      <a:pt x="1049011" y="1306597"/>
                      <a:pt x="1023680" y="1331928"/>
                      <a:pt x="992433" y="1331928"/>
                    </a:cubicBezTo>
                    <a:cubicBezTo>
                      <a:pt x="961186" y="1331928"/>
                      <a:pt x="935855" y="1306597"/>
                      <a:pt x="935855" y="1275350"/>
                    </a:cubicBezTo>
                    <a:cubicBezTo>
                      <a:pt x="935855" y="1259727"/>
                      <a:pt x="942188" y="1245582"/>
                      <a:pt x="952427" y="1235344"/>
                    </a:cubicBezTo>
                    <a:close/>
                    <a:moveTo>
                      <a:pt x="2075445" y="16572"/>
                    </a:moveTo>
                    <a:cubicBezTo>
                      <a:pt x="2085684" y="6333"/>
                      <a:pt x="2099828" y="0"/>
                      <a:pt x="2115452" y="0"/>
                    </a:cubicBezTo>
                    <a:cubicBezTo>
                      <a:pt x="2146699" y="0"/>
                      <a:pt x="2172030" y="25331"/>
                      <a:pt x="2172030" y="56578"/>
                    </a:cubicBezTo>
                    <a:cubicBezTo>
                      <a:pt x="2172030" y="87825"/>
                      <a:pt x="2146699" y="113156"/>
                      <a:pt x="2115452" y="113156"/>
                    </a:cubicBezTo>
                    <a:cubicBezTo>
                      <a:pt x="2084205" y="113156"/>
                      <a:pt x="2058874" y="87825"/>
                      <a:pt x="2058874" y="56578"/>
                    </a:cubicBezTo>
                    <a:cubicBezTo>
                      <a:pt x="2058874" y="40955"/>
                      <a:pt x="2065207" y="26810"/>
                      <a:pt x="2075445" y="16572"/>
                    </a:cubicBezTo>
                    <a:close/>
                    <a:moveTo>
                      <a:pt x="1888275" y="190683"/>
                    </a:moveTo>
                    <a:cubicBezTo>
                      <a:pt x="1898514" y="180444"/>
                      <a:pt x="1912658" y="174112"/>
                      <a:pt x="1928281" y="174112"/>
                    </a:cubicBezTo>
                    <a:cubicBezTo>
                      <a:pt x="1959528" y="174112"/>
                      <a:pt x="1984859" y="199443"/>
                      <a:pt x="1984859" y="230690"/>
                    </a:cubicBezTo>
                    <a:cubicBezTo>
                      <a:pt x="1984860" y="261937"/>
                      <a:pt x="1959528" y="287268"/>
                      <a:pt x="1928282" y="287268"/>
                    </a:cubicBezTo>
                    <a:cubicBezTo>
                      <a:pt x="1897034" y="287268"/>
                      <a:pt x="1871703" y="261937"/>
                      <a:pt x="1871703" y="230690"/>
                    </a:cubicBezTo>
                    <a:cubicBezTo>
                      <a:pt x="1871703" y="215066"/>
                      <a:pt x="1878036" y="200922"/>
                      <a:pt x="1888275" y="190683"/>
                    </a:cubicBezTo>
                    <a:close/>
                    <a:moveTo>
                      <a:pt x="1701104" y="364793"/>
                    </a:moveTo>
                    <a:cubicBezTo>
                      <a:pt x="1711343" y="354555"/>
                      <a:pt x="1725487" y="348222"/>
                      <a:pt x="1741111" y="348222"/>
                    </a:cubicBezTo>
                    <a:cubicBezTo>
                      <a:pt x="1772358" y="348222"/>
                      <a:pt x="1797689" y="373553"/>
                      <a:pt x="1797689" y="404800"/>
                    </a:cubicBezTo>
                    <a:cubicBezTo>
                      <a:pt x="1797689" y="436047"/>
                      <a:pt x="1772358" y="461378"/>
                      <a:pt x="1741111" y="461378"/>
                    </a:cubicBezTo>
                    <a:cubicBezTo>
                      <a:pt x="1709864" y="461378"/>
                      <a:pt x="1684533" y="436047"/>
                      <a:pt x="1684533" y="404800"/>
                    </a:cubicBezTo>
                    <a:cubicBezTo>
                      <a:pt x="1684533" y="389176"/>
                      <a:pt x="1690866" y="375032"/>
                      <a:pt x="1701104" y="364793"/>
                    </a:cubicBezTo>
                    <a:close/>
                    <a:moveTo>
                      <a:pt x="1513934" y="538905"/>
                    </a:moveTo>
                    <a:cubicBezTo>
                      <a:pt x="1524173" y="528666"/>
                      <a:pt x="1538317" y="522333"/>
                      <a:pt x="1553940" y="522333"/>
                    </a:cubicBezTo>
                    <a:cubicBezTo>
                      <a:pt x="1585187" y="522333"/>
                      <a:pt x="1610518" y="547664"/>
                      <a:pt x="1610518" y="578912"/>
                    </a:cubicBezTo>
                    <a:cubicBezTo>
                      <a:pt x="1610519" y="610158"/>
                      <a:pt x="1585188" y="635490"/>
                      <a:pt x="1553941" y="635489"/>
                    </a:cubicBezTo>
                    <a:cubicBezTo>
                      <a:pt x="1522694" y="635489"/>
                      <a:pt x="1497362" y="610158"/>
                      <a:pt x="1497362" y="578911"/>
                    </a:cubicBezTo>
                    <a:cubicBezTo>
                      <a:pt x="1497362" y="563288"/>
                      <a:pt x="1503695" y="549144"/>
                      <a:pt x="1513934" y="538905"/>
                    </a:cubicBezTo>
                    <a:close/>
                    <a:moveTo>
                      <a:pt x="1326764" y="713015"/>
                    </a:moveTo>
                    <a:cubicBezTo>
                      <a:pt x="1337002" y="702776"/>
                      <a:pt x="1351147" y="696444"/>
                      <a:pt x="1366770" y="696444"/>
                    </a:cubicBezTo>
                    <a:cubicBezTo>
                      <a:pt x="1398017" y="696444"/>
                      <a:pt x="1423348" y="721775"/>
                      <a:pt x="1423348" y="753022"/>
                    </a:cubicBezTo>
                    <a:cubicBezTo>
                      <a:pt x="1423348" y="784269"/>
                      <a:pt x="1398017" y="809600"/>
                      <a:pt x="1366770" y="809600"/>
                    </a:cubicBezTo>
                    <a:cubicBezTo>
                      <a:pt x="1335523" y="809600"/>
                      <a:pt x="1310192" y="784269"/>
                      <a:pt x="1310192" y="753022"/>
                    </a:cubicBezTo>
                    <a:cubicBezTo>
                      <a:pt x="1310192" y="737398"/>
                      <a:pt x="1316525" y="723254"/>
                      <a:pt x="1326764" y="713015"/>
                    </a:cubicBezTo>
                    <a:close/>
                    <a:moveTo>
                      <a:pt x="1139593" y="887127"/>
                    </a:moveTo>
                    <a:cubicBezTo>
                      <a:pt x="1149832" y="876888"/>
                      <a:pt x="1163976" y="870555"/>
                      <a:pt x="1179600" y="870555"/>
                    </a:cubicBezTo>
                    <a:cubicBezTo>
                      <a:pt x="1210847" y="870555"/>
                      <a:pt x="1236178" y="895886"/>
                      <a:pt x="1236178" y="927133"/>
                    </a:cubicBezTo>
                    <a:cubicBezTo>
                      <a:pt x="1236178" y="958380"/>
                      <a:pt x="1210847" y="983711"/>
                      <a:pt x="1179600" y="983711"/>
                    </a:cubicBezTo>
                    <a:cubicBezTo>
                      <a:pt x="1148353" y="983711"/>
                      <a:pt x="1123022" y="958380"/>
                      <a:pt x="1123022" y="927133"/>
                    </a:cubicBezTo>
                    <a:cubicBezTo>
                      <a:pt x="1123022" y="911510"/>
                      <a:pt x="1129354" y="897365"/>
                      <a:pt x="1139593" y="887127"/>
                    </a:cubicBezTo>
                    <a:close/>
                    <a:moveTo>
                      <a:pt x="952426" y="1061233"/>
                    </a:moveTo>
                    <a:cubicBezTo>
                      <a:pt x="962665" y="1050995"/>
                      <a:pt x="976809" y="1044662"/>
                      <a:pt x="992433" y="1044662"/>
                    </a:cubicBezTo>
                    <a:cubicBezTo>
                      <a:pt x="1023680" y="1044662"/>
                      <a:pt x="1049011" y="1069993"/>
                      <a:pt x="1049011" y="1101240"/>
                    </a:cubicBezTo>
                    <a:cubicBezTo>
                      <a:pt x="1049011" y="1132487"/>
                      <a:pt x="1023680" y="1157818"/>
                      <a:pt x="992433" y="1157818"/>
                    </a:cubicBezTo>
                    <a:cubicBezTo>
                      <a:pt x="961186" y="1157818"/>
                      <a:pt x="935855" y="1132487"/>
                      <a:pt x="935855" y="1101240"/>
                    </a:cubicBezTo>
                    <a:cubicBezTo>
                      <a:pt x="935855" y="1085616"/>
                      <a:pt x="942187" y="1071472"/>
                      <a:pt x="952426" y="1061233"/>
                    </a:cubicBezTo>
                    <a:close/>
                    <a:moveTo>
                      <a:pt x="772133" y="1230708"/>
                    </a:moveTo>
                    <a:lnTo>
                      <a:pt x="783241" y="1223218"/>
                    </a:lnTo>
                    <a:cubicBezTo>
                      <a:pt x="790010" y="1220355"/>
                      <a:pt x="797452" y="1218772"/>
                      <a:pt x="805263" y="1218772"/>
                    </a:cubicBezTo>
                    <a:cubicBezTo>
                      <a:pt x="836510" y="1218772"/>
                      <a:pt x="861841" y="1244103"/>
                      <a:pt x="861841" y="1275350"/>
                    </a:cubicBezTo>
                    <a:cubicBezTo>
                      <a:pt x="861841" y="1283162"/>
                      <a:pt x="860258" y="1290604"/>
                      <a:pt x="857395" y="1297373"/>
                    </a:cubicBezTo>
                    <a:lnTo>
                      <a:pt x="849905" y="1308481"/>
                    </a:lnTo>
                    <a:close/>
                    <a:moveTo>
                      <a:pt x="1888275" y="16572"/>
                    </a:moveTo>
                    <a:cubicBezTo>
                      <a:pt x="1898514" y="6334"/>
                      <a:pt x="1912658" y="1"/>
                      <a:pt x="1928281" y="1"/>
                    </a:cubicBezTo>
                    <a:cubicBezTo>
                      <a:pt x="1959528" y="1"/>
                      <a:pt x="1984859" y="25332"/>
                      <a:pt x="1984859" y="56579"/>
                    </a:cubicBezTo>
                    <a:cubicBezTo>
                      <a:pt x="1984860" y="87826"/>
                      <a:pt x="1959528" y="113157"/>
                      <a:pt x="1928282" y="113157"/>
                    </a:cubicBezTo>
                    <a:cubicBezTo>
                      <a:pt x="1897034" y="113157"/>
                      <a:pt x="1871703" y="87826"/>
                      <a:pt x="1871703" y="56579"/>
                    </a:cubicBezTo>
                    <a:cubicBezTo>
                      <a:pt x="1871703" y="40955"/>
                      <a:pt x="1878036" y="26811"/>
                      <a:pt x="1888275" y="16572"/>
                    </a:cubicBezTo>
                    <a:close/>
                    <a:moveTo>
                      <a:pt x="1701104" y="190682"/>
                    </a:moveTo>
                    <a:cubicBezTo>
                      <a:pt x="1711343" y="180444"/>
                      <a:pt x="1725487" y="174111"/>
                      <a:pt x="1741111" y="174111"/>
                    </a:cubicBezTo>
                    <a:cubicBezTo>
                      <a:pt x="1772358" y="174111"/>
                      <a:pt x="1797689" y="199442"/>
                      <a:pt x="1797689" y="230689"/>
                    </a:cubicBezTo>
                    <a:cubicBezTo>
                      <a:pt x="1797689" y="261936"/>
                      <a:pt x="1772358" y="287267"/>
                      <a:pt x="1741111" y="287267"/>
                    </a:cubicBezTo>
                    <a:cubicBezTo>
                      <a:pt x="1709864" y="287267"/>
                      <a:pt x="1684533" y="261936"/>
                      <a:pt x="1684533" y="230689"/>
                    </a:cubicBezTo>
                    <a:cubicBezTo>
                      <a:pt x="1684533" y="215065"/>
                      <a:pt x="1690866" y="200921"/>
                      <a:pt x="1701104" y="190682"/>
                    </a:cubicBezTo>
                    <a:close/>
                    <a:moveTo>
                      <a:pt x="1513934" y="364794"/>
                    </a:moveTo>
                    <a:cubicBezTo>
                      <a:pt x="1524173" y="354555"/>
                      <a:pt x="1538317" y="348222"/>
                      <a:pt x="1553940" y="348223"/>
                    </a:cubicBezTo>
                    <a:cubicBezTo>
                      <a:pt x="1585187" y="348223"/>
                      <a:pt x="1610518" y="373554"/>
                      <a:pt x="1610518" y="404801"/>
                    </a:cubicBezTo>
                    <a:cubicBezTo>
                      <a:pt x="1610519" y="436048"/>
                      <a:pt x="1585188" y="461379"/>
                      <a:pt x="1553941" y="461379"/>
                    </a:cubicBezTo>
                    <a:cubicBezTo>
                      <a:pt x="1522694" y="461379"/>
                      <a:pt x="1497362" y="436048"/>
                      <a:pt x="1497362" y="404800"/>
                    </a:cubicBezTo>
                    <a:cubicBezTo>
                      <a:pt x="1497362" y="389177"/>
                      <a:pt x="1503695" y="375033"/>
                      <a:pt x="1513934" y="364794"/>
                    </a:cubicBezTo>
                    <a:close/>
                    <a:moveTo>
                      <a:pt x="1326763" y="538904"/>
                    </a:moveTo>
                    <a:cubicBezTo>
                      <a:pt x="1337002" y="528666"/>
                      <a:pt x="1351146" y="522333"/>
                      <a:pt x="1366770" y="522333"/>
                    </a:cubicBezTo>
                    <a:cubicBezTo>
                      <a:pt x="1398017" y="522333"/>
                      <a:pt x="1423348" y="547664"/>
                      <a:pt x="1423348" y="578911"/>
                    </a:cubicBezTo>
                    <a:cubicBezTo>
                      <a:pt x="1423348" y="610158"/>
                      <a:pt x="1398017" y="635489"/>
                      <a:pt x="1366770" y="635489"/>
                    </a:cubicBezTo>
                    <a:cubicBezTo>
                      <a:pt x="1335523" y="635489"/>
                      <a:pt x="1310192" y="610158"/>
                      <a:pt x="1310192" y="578911"/>
                    </a:cubicBezTo>
                    <a:cubicBezTo>
                      <a:pt x="1310192" y="563287"/>
                      <a:pt x="1316525" y="549143"/>
                      <a:pt x="1326763" y="538904"/>
                    </a:cubicBezTo>
                    <a:close/>
                    <a:moveTo>
                      <a:pt x="1139593" y="713016"/>
                    </a:moveTo>
                    <a:cubicBezTo>
                      <a:pt x="1149832" y="702777"/>
                      <a:pt x="1163976" y="696444"/>
                      <a:pt x="1179600" y="696444"/>
                    </a:cubicBezTo>
                    <a:cubicBezTo>
                      <a:pt x="1210847" y="696444"/>
                      <a:pt x="1236178" y="721775"/>
                      <a:pt x="1236178" y="753022"/>
                    </a:cubicBezTo>
                    <a:cubicBezTo>
                      <a:pt x="1236178" y="784269"/>
                      <a:pt x="1210847" y="809600"/>
                      <a:pt x="1179600" y="809600"/>
                    </a:cubicBezTo>
                    <a:cubicBezTo>
                      <a:pt x="1148353" y="809600"/>
                      <a:pt x="1123022" y="784269"/>
                      <a:pt x="1123022" y="753022"/>
                    </a:cubicBezTo>
                    <a:cubicBezTo>
                      <a:pt x="1123022" y="737399"/>
                      <a:pt x="1129354" y="723254"/>
                      <a:pt x="1139593" y="713016"/>
                    </a:cubicBezTo>
                    <a:close/>
                    <a:moveTo>
                      <a:pt x="952423" y="887126"/>
                    </a:moveTo>
                    <a:cubicBezTo>
                      <a:pt x="962661" y="876887"/>
                      <a:pt x="976806" y="870554"/>
                      <a:pt x="992429" y="870554"/>
                    </a:cubicBezTo>
                    <a:cubicBezTo>
                      <a:pt x="1023676" y="870555"/>
                      <a:pt x="1049007" y="895886"/>
                      <a:pt x="1049007" y="927133"/>
                    </a:cubicBezTo>
                    <a:cubicBezTo>
                      <a:pt x="1049007" y="958380"/>
                      <a:pt x="1023676" y="983711"/>
                      <a:pt x="992429" y="983711"/>
                    </a:cubicBezTo>
                    <a:cubicBezTo>
                      <a:pt x="961185" y="983708"/>
                      <a:pt x="935854" y="958377"/>
                      <a:pt x="935851" y="927132"/>
                    </a:cubicBezTo>
                    <a:cubicBezTo>
                      <a:pt x="935851" y="911509"/>
                      <a:pt x="942184" y="897365"/>
                      <a:pt x="952423" y="887126"/>
                    </a:cubicBezTo>
                    <a:close/>
                    <a:moveTo>
                      <a:pt x="765256" y="1061233"/>
                    </a:moveTo>
                    <a:cubicBezTo>
                      <a:pt x="775495" y="1050995"/>
                      <a:pt x="789639" y="1044662"/>
                      <a:pt x="805263" y="1044662"/>
                    </a:cubicBezTo>
                    <a:cubicBezTo>
                      <a:pt x="836510" y="1044662"/>
                      <a:pt x="861841" y="1069993"/>
                      <a:pt x="861841" y="1101240"/>
                    </a:cubicBezTo>
                    <a:cubicBezTo>
                      <a:pt x="861841" y="1132487"/>
                      <a:pt x="836510" y="1157818"/>
                      <a:pt x="805263" y="1157818"/>
                    </a:cubicBezTo>
                    <a:cubicBezTo>
                      <a:pt x="774016" y="1157818"/>
                      <a:pt x="748685" y="1132487"/>
                      <a:pt x="748685" y="1101240"/>
                    </a:cubicBezTo>
                    <a:cubicBezTo>
                      <a:pt x="748685" y="1085616"/>
                      <a:pt x="755018" y="1071472"/>
                      <a:pt x="765256" y="1061233"/>
                    </a:cubicBezTo>
                    <a:close/>
                    <a:moveTo>
                      <a:pt x="1701104" y="16572"/>
                    </a:moveTo>
                    <a:cubicBezTo>
                      <a:pt x="1711343" y="6333"/>
                      <a:pt x="1725487" y="0"/>
                      <a:pt x="1741111" y="0"/>
                    </a:cubicBezTo>
                    <a:cubicBezTo>
                      <a:pt x="1772358" y="0"/>
                      <a:pt x="1797689" y="25331"/>
                      <a:pt x="1797689" y="56578"/>
                    </a:cubicBezTo>
                    <a:cubicBezTo>
                      <a:pt x="1797689" y="87825"/>
                      <a:pt x="1772358" y="113156"/>
                      <a:pt x="1741111" y="113156"/>
                    </a:cubicBezTo>
                    <a:cubicBezTo>
                      <a:pt x="1709864" y="113156"/>
                      <a:pt x="1684533" y="87825"/>
                      <a:pt x="1684533" y="56578"/>
                    </a:cubicBezTo>
                    <a:cubicBezTo>
                      <a:pt x="1684533" y="40955"/>
                      <a:pt x="1690866" y="26810"/>
                      <a:pt x="1701104" y="16572"/>
                    </a:cubicBezTo>
                    <a:close/>
                    <a:moveTo>
                      <a:pt x="1513934" y="190683"/>
                    </a:moveTo>
                    <a:cubicBezTo>
                      <a:pt x="1524173" y="180444"/>
                      <a:pt x="1538317" y="174112"/>
                      <a:pt x="1553940" y="174112"/>
                    </a:cubicBezTo>
                    <a:cubicBezTo>
                      <a:pt x="1585187" y="174112"/>
                      <a:pt x="1610518" y="199443"/>
                      <a:pt x="1610518" y="230690"/>
                    </a:cubicBezTo>
                    <a:cubicBezTo>
                      <a:pt x="1610519" y="261937"/>
                      <a:pt x="1585188" y="287268"/>
                      <a:pt x="1553941" y="287268"/>
                    </a:cubicBezTo>
                    <a:cubicBezTo>
                      <a:pt x="1522694" y="287268"/>
                      <a:pt x="1497362" y="261937"/>
                      <a:pt x="1497362" y="230690"/>
                    </a:cubicBezTo>
                    <a:cubicBezTo>
                      <a:pt x="1497362" y="215066"/>
                      <a:pt x="1503695" y="200922"/>
                      <a:pt x="1513934" y="190683"/>
                    </a:cubicBezTo>
                    <a:close/>
                    <a:moveTo>
                      <a:pt x="1326764" y="364793"/>
                    </a:moveTo>
                    <a:cubicBezTo>
                      <a:pt x="1337002" y="354555"/>
                      <a:pt x="1351147" y="348222"/>
                      <a:pt x="1366770" y="348222"/>
                    </a:cubicBezTo>
                    <a:cubicBezTo>
                      <a:pt x="1398017" y="348222"/>
                      <a:pt x="1423348" y="373553"/>
                      <a:pt x="1423348" y="404800"/>
                    </a:cubicBezTo>
                    <a:cubicBezTo>
                      <a:pt x="1423348" y="436047"/>
                      <a:pt x="1398017" y="461378"/>
                      <a:pt x="1366770" y="461378"/>
                    </a:cubicBezTo>
                    <a:cubicBezTo>
                      <a:pt x="1335523" y="461378"/>
                      <a:pt x="1310192" y="436047"/>
                      <a:pt x="1310192" y="404800"/>
                    </a:cubicBezTo>
                    <a:cubicBezTo>
                      <a:pt x="1310192" y="389176"/>
                      <a:pt x="1316525" y="375032"/>
                      <a:pt x="1326764" y="364793"/>
                    </a:cubicBezTo>
                    <a:close/>
                    <a:moveTo>
                      <a:pt x="1139593" y="538905"/>
                    </a:moveTo>
                    <a:cubicBezTo>
                      <a:pt x="1149832" y="528666"/>
                      <a:pt x="1163976" y="522333"/>
                      <a:pt x="1179600" y="522333"/>
                    </a:cubicBezTo>
                    <a:cubicBezTo>
                      <a:pt x="1210847" y="522333"/>
                      <a:pt x="1236178" y="547664"/>
                      <a:pt x="1236178" y="578911"/>
                    </a:cubicBezTo>
                    <a:cubicBezTo>
                      <a:pt x="1236178" y="610158"/>
                      <a:pt x="1210847" y="635490"/>
                      <a:pt x="1179600" y="635489"/>
                    </a:cubicBezTo>
                    <a:cubicBezTo>
                      <a:pt x="1148353" y="635489"/>
                      <a:pt x="1123022" y="610158"/>
                      <a:pt x="1123022" y="578911"/>
                    </a:cubicBezTo>
                    <a:cubicBezTo>
                      <a:pt x="1123021" y="563288"/>
                      <a:pt x="1129354" y="549144"/>
                      <a:pt x="1139593" y="538905"/>
                    </a:cubicBezTo>
                    <a:close/>
                    <a:moveTo>
                      <a:pt x="952423" y="713015"/>
                    </a:moveTo>
                    <a:cubicBezTo>
                      <a:pt x="962661" y="702776"/>
                      <a:pt x="976806" y="696444"/>
                      <a:pt x="992429" y="696444"/>
                    </a:cubicBezTo>
                    <a:cubicBezTo>
                      <a:pt x="1023676" y="696444"/>
                      <a:pt x="1049007" y="721775"/>
                      <a:pt x="1049007" y="753022"/>
                    </a:cubicBezTo>
                    <a:cubicBezTo>
                      <a:pt x="1049007" y="784269"/>
                      <a:pt x="1023676" y="809600"/>
                      <a:pt x="992429" y="809600"/>
                    </a:cubicBezTo>
                    <a:cubicBezTo>
                      <a:pt x="961182" y="809600"/>
                      <a:pt x="935851" y="784269"/>
                      <a:pt x="935851" y="753022"/>
                    </a:cubicBezTo>
                    <a:cubicBezTo>
                      <a:pt x="935851" y="737398"/>
                      <a:pt x="942184" y="723254"/>
                      <a:pt x="952423" y="713015"/>
                    </a:cubicBezTo>
                    <a:close/>
                    <a:moveTo>
                      <a:pt x="765256" y="887123"/>
                    </a:moveTo>
                    <a:cubicBezTo>
                      <a:pt x="775494" y="876884"/>
                      <a:pt x="789639" y="870551"/>
                      <a:pt x="805262" y="870552"/>
                    </a:cubicBezTo>
                    <a:cubicBezTo>
                      <a:pt x="836509" y="870552"/>
                      <a:pt x="861840" y="895883"/>
                      <a:pt x="861840" y="927130"/>
                    </a:cubicBezTo>
                    <a:cubicBezTo>
                      <a:pt x="861840" y="958377"/>
                      <a:pt x="836509" y="983708"/>
                      <a:pt x="805262" y="983708"/>
                    </a:cubicBezTo>
                    <a:cubicBezTo>
                      <a:pt x="774015" y="983708"/>
                      <a:pt x="748684" y="958377"/>
                      <a:pt x="748684" y="927130"/>
                    </a:cubicBezTo>
                    <a:cubicBezTo>
                      <a:pt x="748684" y="911506"/>
                      <a:pt x="755017" y="897362"/>
                      <a:pt x="765256" y="887123"/>
                    </a:cubicBezTo>
                    <a:close/>
                    <a:moveTo>
                      <a:pt x="592762" y="1051338"/>
                    </a:moveTo>
                    <a:lnTo>
                      <a:pt x="596069" y="1049108"/>
                    </a:lnTo>
                    <a:cubicBezTo>
                      <a:pt x="602838" y="1046245"/>
                      <a:pt x="610280" y="1044662"/>
                      <a:pt x="618092" y="1044662"/>
                    </a:cubicBezTo>
                    <a:cubicBezTo>
                      <a:pt x="649339" y="1044662"/>
                      <a:pt x="674670" y="1069993"/>
                      <a:pt x="674670" y="1101240"/>
                    </a:cubicBezTo>
                    <a:cubicBezTo>
                      <a:pt x="674670" y="1109052"/>
                      <a:pt x="673087" y="1116494"/>
                      <a:pt x="670224" y="1123263"/>
                    </a:cubicBezTo>
                    <a:lnTo>
                      <a:pt x="667994" y="1126570"/>
                    </a:lnTo>
                    <a:close/>
                    <a:moveTo>
                      <a:pt x="1513934" y="16572"/>
                    </a:moveTo>
                    <a:cubicBezTo>
                      <a:pt x="1524173" y="6334"/>
                      <a:pt x="1538317" y="1"/>
                      <a:pt x="1553940" y="1"/>
                    </a:cubicBezTo>
                    <a:cubicBezTo>
                      <a:pt x="1585187" y="1"/>
                      <a:pt x="1610518" y="25332"/>
                      <a:pt x="1610518" y="56579"/>
                    </a:cubicBezTo>
                    <a:cubicBezTo>
                      <a:pt x="1610519" y="87826"/>
                      <a:pt x="1585188" y="113157"/>
                      <a:pt x="1553941" y="113157"/>
                    </a:cubicBezTo>
                    <a:cubicBezTo>
                      <a:pt x="1522694" y="113157"/>
                      <a:pt x="1497362" y="87826"/>
                      <a:pt x="1497362" y="56579"/>
                    </a:cubicBezTo>
                    <a:cubicBezTo>
                      <a:pt x="1497362" y="40955"/>
                      <a:pt x="1503695" y="26811"/>
                      <a:pt x="1513934" y="16572"/>
                    </a:cubicBezTo>
                    <a:close/>
                    <a:moveTo>
                      <a:pt x="1326764" y="190682"/>
                    </a:moveTo>
                    <a:cubicBezTo>
                      <a:pt x="1337002" y="180444"/>
                      <a:pt x="1351146" y="174111"/>
                      <a:pt x="1366770" y="174111"/>
                    </a:cubicBezTo>
                    <a:cubicBezTo>
                      <a:pt x="1398017" y="174111"/>
                      <a:pt x="1423348" y="199442"/>
                      <a:pt x="1423348" y="230689"/>
                    </a:cubicBezTo>
                    <a:cubicBezTo>
                      <a:pt x="1423348" y="261936"/>
                      <a:pt x="1398017" y="287267"/>
                      <a:pt x="1366770" y="287267"/>
                    </a:cubicBezTo>
                    <a:cubicBezTo>
                      <a:pt x="1335523" y="287267"/>
                      <a:pt x="1310192" y="261936"/>
                      <a:pt x="1310192" y="230689"/>
                    </a:cubicBezTo>
                    <a:cubicBezTo>
                      <a:pt x="1310192" y="215065"/>
                      <a:pt x="1316525" y="200921"/>
                      <a:pt x="1326764" y="190682"/>
                    </a:cubicBezTo>
                    <a:close/>
                    <a:moveTo>
                      <a:pt x="1139593" y="364794"/>
                    </a:moveTo>
                    <a:cubicBezTo>
                      <a:pt x="1149832" y="354555"/>
                      <a:pt x="1163976" y="348222"/>
                      <a:pt x="1179600" y="348222"/>
                    </a:cubicBezTo>
                    <a:cubicBezTo>
                      <a:pt x="1210847" y="348223"/>
                      <a:pt x="1236178" y="373554"/>
                      <a:pt x="1236178" y="404801"/>
                    </a:cubicBezTo>
                    <a:cubicBezTo>
                      <a:pt x="1236178" y="436048"/>
                      <a:pt x="1210847" y="461379"/>
                      <a:pt x="1179600" y="461379"/>
                    </a:cubicBezTo>
                    <a:cubicBezTo>
                      <a:pt x="1148353" y="461379"/>
                      <a:pt x="1123022" y="436048"/>
                      <a:pt x="1123022" y="404800"/>
                    </a:cubicBezTo>
                    <a:cubicBezTo>
                      <a:pt x="1123021" y="389177"/>
                      <a:pt x="1129354" y="375033"/>
                      <a:pt x="1139593" y="364794"/>
                    </a:cubicBezTo>
                    <a:close/>
                    <a:moveTo>
                      <a:pt x="952423" y="538904"/>
                    </a:moveTo>
                    <a:cubicBezTo>
                      <a:pt x="962661" y="528666"/>
                      <a:pt x="976806" y="522333"/>
                      <a:pt x="992429" y="522333"/>
                    </a:cubicBezTo>
                    <a:cubicBezTo>
                      <a:pt x="1023676" y="522333"/>
                      <a:pt x="1049007" y="547664"/>
                      <a:pt x="1049007" y="578911"/>
                    </a:cubicBezTo>
                    <a:cubicBezTo>
                      <a:pt x="1049007" y="610158"/>
                      <a:pt x="1023676" y="635489"/>
                      <a:pt x="992429" y="635489"/>
                    </a:cubicBezTo>
                    <a:cubicBezTo>
                      <a:pt x="961182" y="635489"/>
                      <a:pt x="935851" y="610158"/>
                      <a:pt x="935851" y="578911"/>
                    </a:cubicBezTo>
                    <a:cubicBezTo>
                      <a:pt x="935851" y="563287"/>
                      <a:pt x="942184" y="549143"/>
                      <a:pt x="952423" y="538904"/>
                    </a:cubicBezTo>
                    <a:close/>
                    <a:moveTo>
                      <a:pt x="765253" y="713015"/>
                    </a:moveTo>
                    <a:cubicBezTo>
                      <a:pt x="775491" y="702777"/>
                      <a:pt x="789636" y="696444"/>
                      <a:pt x="805259" y="696444"/>
                    </a:cubicBezTo>
                    <a:cubicBezTo>
                      <a:pt x="836506" y="696444"/>
                      <a:pt x="861837" y="721775"/>
                      <a:pt x="861837" y="753022"/>
                    </a:cubicBezTo>
                    <a:cubicBezTo>
                      <a:pt x="861837" y="784269"/>
                      <a:pt x="836506" y="809600"/>
                      <a:pt x="805262" y="809597"/>
                    </a:cubicBezTo>
                    <a:cubicBezTo>
                      <a:pt x="774015" y="809597"/>
                      <a:pt x="748684" y="784266"/>
                      <a:pt x="748684" y="753019"/>
                    </a:cubicBezTo>
                    <a:cubicBezTo>
                      <a:pt x="748681" y="737398"/>
                      <a:pt x="755014" y="723254"/>
                      <a:pt x="765253" y="713015"/>
                    </a:cubicBezTo>
                    <a:close/>
                    <a:moveTo>
                      <a:pt x="578085" y="887123"/>
                    </a:moveTo>
                    <a:cubicBezTo>
                      <a:pt x="588323" y="876884"/>
                      <a:pt x="602468" y="870551"/>
                      <a:pt x="618091" y="870552"/>
                    </a:cubicBezTo>
                    <a:cubicBezTo>
                      <a:pt x="649338" y="870552"/>
                      <a:pt x="674669" y="895883"/>
                      <a:pt x="674669" y="927130"/>
                    </a:cubicBezTo>
                    <a:cubicBezTo>
                      <a:pt x="674669" y="958377"/>
                      <a:pt x="649338" y="983708"/>
                      <a:pt x="618091" y="983708"/>
                    </a:cubicBezTo>
                    <a:cubicBezTo>
                      <a:pt x="586844" y="983708"/>
                      <a:pt x="561513" y="958377"/>
                      <a:pt x="561513" y="927130"/>
                    </a:cubicBezTo>
                    <a:cubicBezTo>
                      <a:pt x="561513" y="911506"/>
                      <a:pt x="567846" y="897362"/>
                      <a:pt x="578085" y="887123"/>
                    </a:cubicBezTo>
                    <a:close/>
                    <a:moveTo>
                      <a:pt x="1326764" y="16572"/>
                    </a:moveTo>
                    <a:cubicBezTo>
                      <a:pt x="1337002" y="6333"/>
                      <a:pt x="1351147" y="0"/>
                      <a:pt x="1366770" y="0"/>
                    </a:cubicBezTo>
                    <a:cubicBezTo>
                      <a:pt x="1398017" y="0"/>
                      <a:pt x="1423348" y="25331"/>
                      <a:pt x="1423348" y="56578"/>
                    </a:cubicBezTo>
                    <a:cubicBezTo>
                      <a:pt x="1423348" y="87825"/>
                      <a:pt x="1398017" y="113156"/>
                      <a:pt x="1366770" y="113156"/>
                    </a:cubicBezTo>
                    <a:cubicBezTo>
                      <a:pt x="1335523" y="113156"/>
                      <a:pt x="1310192" y="87825"/>
                      <a:pt x="1310192" y="56578"/>
                    </a:cubicBezTo>
                    <a:cubicBezTo>
                      <a:pt x="1310192" y="40954"/>
                      <a:pt x="1316525" y="26810"/>
                      <a:pt x="1326764" y="16572"/>
                    </a:cubicBezTo>
                    <a:close/>
                    <a:moveTo>
                      <a:pt x="1139593" y="190683"/>
                    </a:moveTo>
                    <a:cubicBezTo>
                      <a:pt x="1149832" y="180444"/>
                      <a:pt x="1163976" y="174112"/>
                      <a:pt x="1179600" y="174112"/>
                    </a:cubicBezTo>
                    <a:cubicBezTo>
                      <a:pt x="1210847" y="174112"/>
                      <a:pt x="1236178" y="199443"/>
                      <a:pt x="1236178" y="230690"/>
                    </a:cubicBezTo>
                    <a:cubicBezTo>
                      <a:pt x="1236178" y="261937"/>
                      <a:pt x="1210847" y="287268"/>
                      <a:pt x="1179600" y="287268"/>
                    </a:cubicBezTo>
                    <a:cubicBezTo>
                      <a:pt x="1148353" y="287268"/>
                      <a:pt x="1123022" y="261937"/>
                      <a:pt x="1123022" y="230690"/>
                    </a:cubicBezTo>
                    <a:cubicBezTo>
                      <a:pt x="1123022" y="215066"/>
                      <a:pt x="1129354" y="200922"/>
                      <a:pt x="1139593" y="190683"/>
                    </a:cubicBezTo>
                    <a:close/>
                    <a:moveTo>
                      <a:pt x="952423" y="364793"/>
                    </a:moveTo>
                    <a:cubicBezTo>
                      <a:pt x="962661" y="354555"/>
                      <a:pt x="976806" y="348222"/>
                      <a:pt x="992429" y="348222"/>
                    </a:cubicBezTo>
                    <a:cubicBezTo>
                      <a:pt x="1023676" y="348222"/>
                      <a:pt x="1049007" y="373553"/>
                      <a:pt x="1049007" y="404800"/>
                    </a:cubicBezTo>
                    <a:cubicBezTo>
                      <a:pt x="1049007" y="436047"/>
                      <a:pt x="1023676" y="461378"/>
                      <a:pt x="992429" y="461378"/>
                    </a:cubicBezTo>
                    <a:cubicBezTo>
                      <a:pt x="961182" y="461378"/>
                      <a:pt x="935851" y="436047"/>
                      <a:pt x="935851" y="404800"/>
                    </a:cubicBezTo>
                    <a:cubicBezTo>
                      <a:pt x="935851" y="389176"/>
                      <a:pt x="942184" y="375032"/>
                      <a:pt x="952423" y="364793"/>
                    </a:cubicBezTo>
                    <a:close/>
                    <a:moveTo>
                      <a:pt x="765253" y="538904"/>
                    </a:moveTo>
                    <a:cubicBezTo>
                      <a:pt x="775492" y="528666"/>
                      <a:pt x="789636" y="522333"/>
                      <a:pt x="805259" y="522333"/>
                    </a:cubicBezTo>
                    <a:cubicBezTo>
                      <a:pt x="836506" y="522333"/>
                      <a:pt x="861837" y="547664"/>
                      <a:pt x="861837" y="578911"/>
                    </a:cubicBezTo>
                    <a:cubicBezTo>
                      <a:pt x="861837" y="610158"/>
                      <a:pt x="836506" y="635489"/>
                      <a:pt x="805259" y="635489"/>
                    </a:cubicBezTo>
                    <a:cubicBezTo>
                      <a:pt x="774012" y="635489"/>
                      <a:pt x="748681" y="610158"/>
                      <a:pt x="748681" y="578911"/>
                    </a:cubicBezTo>
                    <a:cubicBezTo>
                      <a:pt x="748681" y="563287"/>
                      <a:pt x="755014" y="549143"/>
                      <a:pt x="765253" y="538904"/>
                    </a:cubicBezTo>
                    <a:close/>
                    <a:moveTo>
                      <a:pt x="578084" y="713013"/>
                    </a:moveTo>
                    <a:cubicBezTo>
                      <a:pt x="588323" y="702774"/>
                      <a:pt x="602467" y="696441"/>
                      <a:pt x="618091" y="696441"/>
                    </a:cubicBezTo>
                    <a:cubicBezTo>
                      <a:pt x="649338" y="696441"/>
                      <a:pt x="674669" y="721772"/>
                      <a:pt x="674669" y="753019"/>
                    </a:cubicBezTo>
                    <a:cubicBezTo>
                      <a:pt x="674669" y="784266"/>
                      <a:pt x="649338" y="809597"/>
                      <a:pt x="618091" y="809597"/>
                    </a:cubicBezTo>
                    <a:cubicBezTo>
                      <a:pt x="586844" y="809597"/>
                      <a:pt x="561513" y="784266"/>
                      <a:pt x="561513" y="753019"/>
                    </a:cubicBezTo>
                    <a:cubicBezTo>
                      <a:pt x="561513" y="737396"/>
                      <a:pt x="567846" y="723251"/>
                      <a:pt x="578084" y="713013"/>
                    </a:cubicBezTo>
                    <a:close/>
                    <a:moveTo>
                      <a:pt x="415158" y="873734"/>
                    </a:moveTo>
                    <a:lnTo>
                      <a:pt x="430921" y="870551"/>
                    </a:lnTo>
                    <a:cubicBezTo>
                      <a:pt x="462168" y="870551"/>
                      <a:pt x="487500" y="895883"/>
                      <a:pt x="487500" y="927130"/>
                    </a:cubicBezTo>
                    <a:lnTo>
                      <a:pt x="484317" y="942893"/>
                    </a:lnTo>
                    <a:close/>
                    <a:moveTo>
                      <a:pt x="1139593" y="16572"/>
                    </a:moveTo>
                    <a:cubicBezTo>
                      <a:pt x="1149832" y="6334"/>
                      <a:pt x="1163976" y="1"/>
                      <a:pt x="1179599" y="1"/>
                    </a:cubicBezTo>
                    <a:cubicBezTo>
                      <a:pt x="1210847" y="1"/>
                      <a:pt x="1236178" y="25332"/>
                      <a:pt x="1236178" y="56579"/>
                    </a:cubicBezTo>
                    <a:cubicBezTo>
                      <a:pt x="1236178" y="87826"/>
                      <a:pt x="1210847" y="113157"/>
                      <a:pt x="1179600" y="113157"/>
                    </a:cubicBezTo>
                    <a:cubicBezTo>
                      <a:pt x="1148353" y="113157"/>
                      <a:pt x="1123022" y="87826"/>
                      <a:pt x="1123022" y="56579"/>
                    </a:cubicBezTo>
                    <a:cubicBezTo>
                      <a:pt x="1123022" y="40955"/>
                      <a:pt x="1129354" y="26811"/>
                      <a:pt x="1139593" y="16572"/>
                    </a:cubicBezTo>
                    <a:close/>
                    <a:moveTo>
                      <a:pt x="952423" y="190682"/>
                    </a:moveTo>
                    <a:cubicBezTo>
                      <a:pt x="962661" y="180444"/>
                      <a:pt x="976806" y="174111"/>
                      <a:pt x="992429" y="174111"/>
                    </a:cubicBezTo>
                    <a:cubicBezTo>
                      <a:pt x="1023676" y="174111"/>
                      <a:pt x="1049007" y="199442"/>
                      <a:pt x="1049007" y="230689"/>
                    </a:cubicBezTo>
                    <a:cubicBezTo>
                      <a:pt x="1049007" y="261936"/>
                      <a:pt x="1023676" y="287267"/>
                      <a:pt x="992429" y="287267"/>
                    </a:cubicBezTo>
                    <a:cubicBezTo>
                      <a:pt x="961182" y="287267"/>
                      <a:pt x="935851" y="261936"/>
                      <a:pt x="935851" y="230689"/>
                    </a:cubicBezTo>
                    <a:cubicBezTo>
                      <a:pt x="935851" y="215065"/>
                      <a:pt x="942184" y="200921"/>
                      <a:pt x="952423" y="190682"/>
                    </a:cubicBezTo>
                    <a:close/>
                    <a:moveTo>
                      <a:pt x="765253" y="364793"/>
                    </a:moveTo>
                    <a:cubicBezTo>
                      <a:pt x="775492" y="354555"/>
                      <a:pt x="789636" y="348222"/>
                      <a:pt x="805259" y="348222"/>
                    </a:cubicBezTo>
                    <a:cubicBezTo>
                      <a:pt x="836506" y="348222"/>
                      <a:pt x="861837" y="373553"/>
                      <a:pt x="861837" y="404800"/>
                    </a:cubicBezTo>
                    <a:cubicBezTo>
                      <a:pt x="861837" y="436047"/>
                      <a:pt x="836506" y="461378"/>
                      <a:pt x="805259" y="461378"/>
                    </a:cubicBezTo>
                    <a:cubicBezTo>
                      <a:pt x="774012" y="461378"/>
                      <a:pt x="748681" y="436047"/>
                      <a:pt x="748681" y="404800"/>
                    </a:cubicBezTo>
                    <a:cubicBezTo>
                      <a:pt x="748681" y="389176"/>
                      <a:pt x="755014" y="375032"/>
                      <a:pt x="765253" y="364793"/>
                    </a:cubicBezTo>
                    <a:close/>
                    <a:moveTo>
                      <a:pt x="578082" y="538904"/>
                    </a:moveTo>
                    <a:cubicBezTo>
                      <a:pt x="588320" y="528666"/>
                      <a:pt x="602465" y="522333"/>
                      <a:pt x="618088" y="522333"/>
                    </a:cubicBezTo>
                    <a:cubicBezTo>
                      <a:pt x="649335" y="522333"/>
                      <a:pt x="674666" y="547664"/>
                      <a:pt x="674666" y="578911"/>
                    </a:cubicBezTo>
                    <a:cubicBezTo>
                      <a:pt x="674666" y="610158"/>
                      <a:pt x="649335" y="635489"/>
                      <a:pt x="618090" y="635487"/>
                    </a:cubicBezTo>
                    <a:cubicBezTo>
                      <a:pt x="586843" y="635487"/>
                      <a:pt x="561512" y="610156"/>
                      <a:pt x="561512" y="578909"/>
                    </a:cubicBezTo>
                    <a:cubicBezTo>
                      <a:pt x="561510" y="563287"/>
                      <a:pt x="567843" y="549143"/>
                      <a:pt x="578082" y="538904"/>
                    </a:cubicBezTo>
                    <a:close/>
                    <a:moveTo>
                      <a:pt x="390914" y="713012"/>
                    </a:moveTo>
                    <a:cubicBezTo>
                      <a:pt x="401153" y="702774"/>
                      <a:pt x="415297" y="696441"/>
                      <a:pt x="430921" y="696441"/>
                    </a:cubicBezTo>
                    <a:cubicBezTo>
                      <a:pt x="462168" y="696441"/>
                      <a:pt x="487499" y="721772"/>
                      <a:pt x="487499" y="753019"/>
                    </a:cubicBezTo>
                    <a:cubicBezTo>
                      <a:pt x="487499" y="784266"/>
                      <a:pt x="462168" y="809597"/>
                      <a:pt x="430921" y="809597"/>
                    </a:cubicBezTo>
                    <a:cubicBezTo>
                      <a:pt x="399674" y="809597"/>
                      <a:pt x="374343" y="784266"/>
                      <a:pt x="374343" y="753019"/>
                    </a:cubicBezTo>
                    <a:cubicBezTo>
                      <a:pt x="374343" y="737396"/>
                      <a:pt x="380676" y="723251"/>
                      <a:pt x="390914" y="713012"/>
                    </a:cubicBezTo>
                    <a:close/>
                    <a:moveTo>
                      <a:pt x="952422" y="16571"/>
                    </a:moveTo>
                    <a:cubicBezTo>
                      <a:pt x="962661" y="6333"/>
                      <a:pt x="976806" y="0"/>
                      <a:pt x="992429" y="0"/>
                    </a:cubicBezTo>
                    <a:cubicBezTo>
                      <a:pt x="1023676" y="0"/>
                      <a:pt x="1049007" y="25331"/>
                      <a:pt x="1049007" y="56578"/>
                    </a:cubicBezTo>
                    <a:cubicBezTo>
                      <a:pt x="1049007" y="87825"/>
                      <a:pt x="1023676" y="113156"/>
                      <a:pt x="992429" y="113156"/>
                    </a:cubicBezTo>
                    <a:cubicBezTo>
                      <a:pt x="961182" y="113156"/>
                      <a:pt x="935851" y="87825"/>
                      <a:pt x="935851" y="56578"/>
                    </a:cubicBezTo>
                    <a:cubicBezTo>
                      <a:pt x="935851" y="40955"/>
                      <a:pt x="942184" y="26810"/>
                      <a:pt x="952422" y="16571"/>
                    </a:cubicBezTo>
                    <a:close/>
                    <a:moveTo>
                      <a:pt x="765253" y="190682"/>
                    </a:moveTo>
                    <a:cubicBezTo>
                      <a:pt x="775491" y="180444"/>
                      <a:pt x="789636" y="174111"/>
                      <a:pt x="805259" y="174111"/>
                    </a:cubicBezTo>
                    <a:cubicBezTo>
                      <a:pt x="836506" y="174111"/>
                      <a:pt x="861837" y="199442"/>
                      <a:pt x="861837" y="230689"/>
                    </a:cubicBezTo>
                    <a:cubicBezTo>
                      <a:pt x="861837" y="261936"/>
                      <a:pt x="836506" y="287267"/>
                      <a:pt x="805259" y="287267"/>
                    </a:cubicBezTo>
                    <a:cubicBezTo>
                      <a:pt x="774012" y="287267"/>
                      <a:pt x="748681" y="261936"/>
                      <a:pt x="748681" y="230689"/>
                    </a:cubicBezTo>
                    <a:cubicBezTo>
                      <a:pt x="748681" y="215065"/>
                      <a:pt x="755014" y="200921"/>
                      <a:pt x="765253" y="190682"/>
                    </a:cubicBezTo>
                    <a:close/>
                    <a:moveTo>
                      <a:pt x="578082" y="364793"/>
                    </a:moveTo>
                    <a:cubicBezTo>
                      <a:pt x="588320" y="354555"/>
                      <a:pt x="602465" y="348222"/>
                      <a:pt x="618088" y="348222"/>
                    </a:cubicBezTo>
                    <a:cubicBezTo>
                      <a:pt x="649335" y="348222"/>
                      <a:pt x="674666" y="373553"/>
                      <a:pt x="674666" y="404800"/>
                    </a:cubicBezTo>
                    <a:cubicBezTo>
                      <a:pt x="674666" y="436047"/>
                      <a:pt x="649335" y="461378"/>
                      <a:pt x="618088" y="461378"/>
                    </a:cubicBezTo>
                    <a:cubicBezTo>
                      <a:pt x="586841" y="461378"/>
                      <a:pt x="561510" y="436047"/>
                      <a:pt x="561510" y="404800"/>
                    </a:cubicBezTo>
                    <a:cubicBezTo>
                      <a:pt x="561510" y="389176"/>
                      <a:pt x="567843" y="375032"/>
                      <a:pt x="578082" y="364793"/>
                    </a:cubicBezTo>
                    <a:close/>
                    <a:moveTo>
                      <a:pt x="238854" y="697429"/>
                    </a:moveTo>
                    <a:lnTo>
                      <a:pt x="243750" y="696441"/>
                    </a:lnTo>
                    <a:cubicBezTo>
                      <a:pt x="274997" y="696441"/>
                      <a:pt x="300328" y="721772"/>
                      <a:pt x="300328" y="753019"/>
                    </a:cubicBezTo>
                    <a:lnTo>
                      <a:pt x="299340" y="757915"/>
                    </a:lnTo>
                    <a:close/>
                    <a:moveTo>
                      <a:pt x="390914" y="538902"/>
                    </a:moveTo>
                    <a:cubicBezTo>
                      <a:pt x="401152" y="528663"/>
                      <a:pt x="415297" y="522331"/>
                      <a:pt x="430920" y="522331"/>
                    </a:cubicBezTo>
                    <a:cubicBezTo>
                      <a:pt x="462167" y="522331"/>
                      <a:pt x="487498" y="547662"/>
                      <a:pt x="487499" y="578909"/>
                    </a:cubicBezTo>
                    <a:cubicBezTo>
                      <a:pt x="487498" y="610156"/>
                      <a:pt x="462167" y="635487"/>
                      <a:pt x="430920" y="635487"/>
                    </a:cubicBezTo>
                    <a:cubicBezTo>
                      <a:pt x="399673" y="635487"/>
                      <a:pt x="374342" y="610156"/>
                      <a:pt x="374342" y="578909"/>
                    </a:cubicBezTo>
                    <a:cubicBezTo>
                      <a:pt x="374342" y="563285"/>
                      <a:pt x="380675" y="549141"/>
                      <a:pt x="390914" y="538902"/>
                    </a:cubicBezTo>
                    <a:close/>
                    <a:moveTo>
                      <a:pt x="765253" y="16571"/>
                    </a:moveTo>
                    <a:cubicBezTo>
                      <a:pt x="775491" y="6333"/>
                      <a:pt x="789636" y="0"/>
                      <a:pt x="805259" y="0"/>
                    </a:cubicBezTo>
                    <a:cubicBezTo>
                      <a:pt x="836506" y="0"/>
                      <a:pt x="861837" y="25331"/>
                      <a:pt x="861837" y="56578"/>
                    </a:cubicBezTo>
                    <a:cubicBezTo>
                      <a:pt x="861837" y="87825"/>
                      <a:pt x="836506" y="113156"/>
                      <a:pt x="805259" y="113156"/>
                    </a:cubicBezTo>
                    <a:cubicBezTo>
                      <a:pt x="774012" y="113156"/>
                      <a:pt x="748681" y="87825"/>
                      <a:pt x="748681" y="56578"/>
                    </a:cubicBezTo>
                    <a:cubicBezTo>
                      <a:pt x="748681" y="40954"/>
                      <a:pt x="755014" y="26810"/>
                      <a:pt x="765253" y="16571"/>
                    </a:cubicBezTo>
                    <a:close/>
                    <a:moveTo>
                      <a:pt x="578082" y="190682"/>
                    </a:moveTo>
                    <a:cubicBezTo>
                      <a:pt x="588320" y="180444"/>
                      <a:pt x="602465" y="174111"/>
                      <a:pt x="618088" y="174111"/>
                    </a:cubicBezTo>
                    <a:cubicBezTo>
                      <a:pt x="649335" y="174111"/>
                      <a:pt x="674666" y="199442"/>
                      <a:pt x="674666" y="230689"/>
                    </a:cubicBezTo>
                    <a:cubicBezTo>
                      <a:pt x="674666" y="261936"/>
                      <a:pt x="649335" y="287267"/>
                      <a:pt x="618088" y="287267"/>
                    </a:cubicBezTo>
                    <a:cubicBezTo>
                      <a:pt x="586841" y="287267"/>
                      <a:pt x="561510" y="261936"/>
                      <a:pt x="561510" y="230689"/>
                    </a:cubicBezTo>
                    <a:cubicBezTo>
                      <a:pt x="561510" y="215065"/>
                      <a:pt x="567843" y="200921"/>
                      <a:pt x="578082" y="190682"/>
                    </a:cubicBezTo>
                    <a:close/>
                    <a:moveTo>
                      <a:pt x="390912" y="364793"/>
                    </a:moveTo>
                    <a:cubicBezTo>
                      <a:pt x="401150" y="354555"/>
                      <a:pt x="415295" y="348222"/>
                      <a:pt x="430918" y="348222"/>
                    </a:cubicBezTo>
                    <a:cubicBezTo>
                      <a:pt x="462165" y="348222"/>
                      <a:pt x="487497" y="373553"/>
                      <a:pt x="487497" y="404800"/>
                    </a:cubicBezTo>
                    <a:cubicBezTo>
                      <a:pt x="487496" y="436047"/>
                      <a:pt x="462165" y="461378"/>
                      <a:pt x="430920" y="461376"/>
                    </a:cubicBezTo>
                    <a:cubicBezTo>
                      <a:pt x="399673" y="461376"/>
                      <a:pt x="374342" y="436045"/>
                      <a:pt x="374342" y="404798"/>
                    </a:cubicBezTo>
                    <a:cubicBezTo>
                      <a:pt x="374342" y="389175"/>
                      <a:pt x="380673" y="375032"/>
                      <a:pt x="390912" y="364793"/>
                    </a:cubicBezTo>
                    <a:close/>
                    <a:moveTo>
                      <a:pt x="203743" y="538902"/>
                    </a:moveTo>
                    <a:cubicBezTo>
                      <a:pt x="213981" y="528663"/>
                      <a:pt x="228126" y="522331"/>
                      <a:pt x="243749" y="522331"/>
                    </a:cubicBezTo>
                    <a:cubicBezTo>
                      <a:pt x="274996" y="522331"/>
                      <a:pt x="300327" y="547662"/>
                      <a:pt x="300327" y="578909"/>
                    </a:cubicBezTo>
                    <a:cubicBezTo>
                      <a:pt x="300327" y="610156"/>
                      <a:pt x="274996" y="635487"/>
                      <a:pt x="243749" y="635487"/>
                    </a:cubicBezTo>
                    <a:cubicBezTo>
                      <a:pt x="212502" y="635487"/>
                      <a:pt x="187171" y="610156"/>
                      <a:pt x="187171" y="578909"/>
                    </a:cubicBezTo>
                    <a:cubicBezTo>
                      <a:pt x="187171" y="563285"/>
                      <a:pt x="193504" y="549141"/>
                      <a:pt x="203743" y="538902"/>
                    </a:cubicBezTo>
                    <a:close/>
                    <a:moveTo>
                      <a:pt x="578082" y="16571"/>
                    </a:moveTo>
                    <a:cubicBezTo>
                      <a:pt x="588320" y="6333"/>
                      <a:pt x="602465" y="0"/>
                      <a:pt x="618088" y="0"/>
                    </a:cubicBezTo>
                    <a:cubicBezTo>
                      <a:pt x="649335" y="0"/>
                      <a:pt x="674666" y="25331"/>
                      <a:pt x="674666" y="56578"/>
                    </a:cubicBezTo>
                    <a:cubicBezTo>
                      <a:pt x="674666" y="87825"/>
                      <a:pt x="649335" y="113156"/>
                      <a:pt x="618088" y="113156"/>
                    </a:cubicBezTo>
                    <a:cubicBezTo>
                      <a:pt x="586841" y="113156"/>
                      <a:pt x="561510" y="87825"/>
                      <a:pt x="561510" y="56578"/>
                    </a:cubicBezTo>
                    <a:cubicBezTo>
                      <a:pt x="561510" y="40955"/>
                      <a:pt x="567843" y="26810"/>
                      <a:pt x="578082" y="16571"/>
                    </a:cubicBezTo>
                    <a:close/>
                    <a:moveTo>
                      <a:pt x="65570" y="524146"/>
                    </a:moveTo>
                    <a:lnTo>
                      <a:pt x="78603" y="526777"/>
                    </a:lnTo>
                    <a:cubicBezTo>
                      <a:pt x="92141" y="532503"/>
                      <a:pt x="102986" y="543349"/>
                      <a:pt x="108712" y="556886"/>
                    </a:cubicBezTo>
                    <a:lnTo>
                      <a:pt x="111343" y="569919"/>
                    </a:lnTo>
                    <a:close/>
                    <a:moveTo>
                      <a:pt x="390912" y="190682"/>
                    </a:moveTo>
                    <a:cubicBezTo>
                      <a:pt x="401150" y="180444"/>
                      <a:pt x="415295" y="174111"/>
                      <a:pt x="430918" y="174111"/>
                    </a:cubicBezTo>
                    <a:cubicBezTo>
                      <a:pt x="462165" y="174111"/>
                      <a:pt x="487496" y="199442"/>
                      <a:pt x="487497" y="230689"/>
                    </a:cubicBezTo>
                    <a:cubicBezTo>
                      <a:pt x="487496" y="261936"/>
                      <a:pt x="462165" y="287267"/>
                      <a:pt x="430919" y="287267"/>
                    </a:cubicBezTo>
                    <a:cubicBezTo>
                      <a:pt x="399671" y="287267"/>
                      <a:pt x="374340" y="261936"/>
                      <a:pt x="374340" y="230689"/>
                    </a:cubicBezTo>
                    <a:cubicBezTo>
                      <a:pt x="374340" y="215065"/>
                      <a:pt x="380673" y="200921"/>
                      <a:pt x="390912" y="190682"/>
                    </a:cubicBezTo>
                    <a:close/>
                    <a:moveTo>
                      <a:pt x="203742" y="364792"/>
                    </a:moveTo>
                    <a:cubicBezTo>
                      <a:pt x="213981" y="354553"/>
                      <a:pt x="228125" y="348220"/>
                      <a:pt x="243749" y="348220"/>
                    </a:cubicBezTo>
                    <a:cubicBezTo>
                      <a:pt x="274996" y="348220"/>
                      <a:pt x="300327" y="373551"/>
                      <a:pt x="300327" y="404798"/>
                    </a:cubicBezTo>
                    <a:cubicBezTo>
                      <a:pt x="300327" y="436045"/>
                      <a:pt x="274996" y="461376"/>
                      <a:pt x="243749" y="461376"/>
                    </a:cubicBezTo>
                    <a:cubicBezTo>
                      <a:pt x="212502" y="461376"/>
                      <a:pt x="187171" y="436045"/>
                      <a:pt x="187171" y="404798"/>
                    </a:cubicBezTo>
                    <a:cubicBezTo>
                      <a:pt x="187171" y="389175"/>
                      <a:pt x="193503" y="375030"/>
                      <a:pt x="203742" y="364792"/>
                    </a:cubicBezTo>
                    <a:close/>
                    <a:moveTo>
                      <a:pt x="390912" y="16571"/>
                    </a:moveTo>
                    <a:cubicBezTo>
                      <a:pt x="401150" y="6333"/>
                      <a:pt x="415295" y="0"/>
                      <a:pt x="430918" y="0"/>
                    </a:cubicBezTo>
                    <a:cubicBezTo>
                      <a:pt x="462165" y="0"/>
                      <a:pt x="487496" y="25331"/>
                      <a:pt x="487497" y="56578"/>
                    </a:cubicBezTo>
                    <a:cubicBezTo>
                      <a:pt x="487496" y="87825"/>
                      <a:pt x="462165" y="113156"/>
                      <a:pt x="430919" y="113156"/>
                    </a:cubicBezTo>
                    <a:cubicBezTo>
                      <a:pt x="399671" y="113156"/>
                      <a:pt x="374340" y="87825"/>
                      <a:pt x="374340" y="56578"/>
                    </a:cubicBezTo>
                    <a:cubicBezTo>
                      <a:pt x="374340" y="40954"/>
                      <a:pt x="380673" y="26810"/>
                      <a:pt x="390912" y="16571"/>
                    </a:cubicBezTo>
                    <a:close/>
                    <a:moveTo>
                      <a:pt x="203741" y="190682"/>
                    </a:moveTo>
                    <a:cubicBezTo>
                      <a:pt x="213979" y="180444"/>
                      <a:pt x="228124" y="174111"/>
                      <a:pt x="243747" y="174111"/>
                    </a:cubicBezTo>
                    <a:cubicBezTo>
                      <a:pt x="274994" y="174111"/>
                      <a:pt x="300325" y="199442"/>
                      <a:pt x="300325" y="230689"/>
                    </a:cubicBezTo>
                    <a:cubicBezTo>
                      <a:pt x="300325" y="261936"/>
                      <a:pt x="274995" y="287266"/>
                      <a:pt x="243748" y="287266"/>
                    </a:cubicBezTo>
                    <a:cubicBezTo>
                      <a:pt x="212501" y="287266"/>
                      <a:pt x="187170" y="261935"/>
                      <a:pt x="187170" y="230688"/>
                    </a:cubicBezTo>
                    <a:cubicBezTo>
                      <a:pt x="187170" y="215064"/>
                      <a:pt x="193503" y="200920"/>
                      <a:pt x="203741" y="190682"/>
                    </a:cubicBezTo>
                    <a:close/>
                    <a:moveTo>
                      <a:pt x="16572" y="364792"/>
                    </a:moveTo>
                    <a:cubicBezTo>
                      <a:pt x="26811" y="354553"/>
                      <a:pt x="40956" y="348220"/>
                      <a:pt x="56579" y="348220"/>
                    </a:cubicBezTo>
                    <a:cubicBezTo>
                      <a:pt x="87826" y="348220"/>
                      <a:pt x="113157" y="373551"/>
                      <a:pt x="113157" y="404798"/>
                    </a:cubicBezTo>
                    <a:cubicBezTo>
                      <a:pt x="113157" y="436045"/>
                      <a:pt x="87826" y="461376"/>
                      <a:pt x="56579" y="461376"/>
                    </a:cubicBezTo>
                    <a:cubicBezTo>
                      <a:pt x="25332" y="461376"/>
                      <a:pt x="1" y="436045"/>
                      <a:pt x="1" y="404798"/>
                    </a:cubicBezTo>
                    <a:cubicBezTo>
                      <a:pt x="1" y="389175"/>
                      <a:pt x="6334" y="375030"/>
                      <a:pt x="16572" y="364792"/>
                    </a:cubicBezTo>
                    <a:close/>
                    <a:moveTo>
                      <a:pt x="203741" y="16571"/>
                    </a:moveTo>
                    <a:cubicBezTo>
                      <a:pt x="213979" y="6333"/>
                      <a:pt x="228124" y="0"/>
                      <a:pt x="243747" y="0"/>
                    </a:cubicBezTo>
                    <a:cubicBezTo>
                      <a:pt x="274994" y="0"/>
                      <a:pt x="300325" y="25331"/>
                      <a:pt x="300325" y="56578"/>
                    </a:cubicBezTo>
                    <a:cubicBezTo>
                      <a:pt x="300325" y="87825"/>
                      <a:pt x="274994" y="113156"/>
                      <a:pt x="243747" y="113156"/>
                    </a:cubicBezTo>
                    <a:cubicBezTo>
                      <a:pt x="212500" y="113156"/>
                      <a:pt x="187169" y="87825"/>
                      <a:pt x="187169" y="56578"/>
                    </a:cubicBezTo>
                    <a:cubicBezTo>
                      <a:pt x="187169" y="40955"/>
                      <a:pt x="193502" y="26810"/>
                      <a:pt x="203741" y="16571"/>
                    </a:cubicBezTo>
                    <a:close/>
                    <a:moveTo>
                      <a:pt x="16572" y="190681"/>
                    </a:moveTo>
                    <a:cubicBezTo>
                      <a:pt x="26810" y="180443"/>
                      <a:pt x="40955" y="174110"/>
                      <a:pt x="56579" y="174110"/>
                    </a:cubicBezTo>
                    <a:cubicBezTo>
                      <a:pt x="87826" y="174110"/>
                      <a:pt x="113157" y="199441"/>
                      <a:pt x="113157" y="230688"/>
                    </a:cubicBezTo>
                    <a:cubicBezTo>
                      <a:pt x="113156" y="261935"/>
                      <a:pt x="87825" y="287266"/>
                      <a:pt x="56579" y="287266"/>
                    </a:cubicBezTo>
                    <a:cubicBezTo>
                      <a:pt x="25332" y="287266"/>
                      <a:pt x="1" y="261935"/>
                      <a:pt x="1" y="230688"/>
                    </a:cubicBezTo>
                    <a:cubicBezTo>
                      <a:pt x="1" y="215064"/>
                      <a:pt x="6333" y="200920"/>
                      <a:pt x="16572" y="190681"/>
                    </a:cubicBezTo>
                    <a:close/>
                    <a:moveTo>
                      <a:pt x="16571" y="16571"/>
                    </a:moveTo>
                    <a:cubicBezTo>
                      <a:pt x="26809" y="6333"/>
                      <a:pt x="40954" y="0"/>
                      <a:pt x="56577" y="0"/>
                    </a:cubicBezTo>
                    <a:cubicBezTo>
                      <a:pt x="87825" y="0"/>
                      <a:pt x="113156" y="25331"/>
                      <a:pt x="113156" y="56578"/>
                    </a:cubicBezTo>
                    <a:cubicBezTo>
                      <a:pt x="113155" y="87825"/>
                      <a:pt x="87825" y="113155"/>
                      <a:pt x="56578" y="113156"/>
                    </a:cubicBezTo>
                    <a:cubicBezTo>
                      <a:pt x="25331" y="113156"/>
                      <a:pt x="0" y="87825"/>
                      <a:pt x="0" y="56577"/>
                    </a:cubicBezTo>
                    <a:cubicBezTo>
                      <a:pt x="0" y="40954"/>
                      <a:pt x="6333" y="26809"/>
                      <a:pt x="16571" y="16571"/>
                    </a:cubicBezTo>
                    <a:close/>
                  </a:path>
                </a:pathLst>
              </a:custGeom>
              <a:gradFill flip="none" rotWithShape="1">
                <a:gsLst>
                  <a:gs pos="100000">
                    <a:schemeClr val="accent2">
                      <a:lumMod val="40000"/>
                      <a:lumOff val="60000"/>
                    </a:schemeClr>
                  </a:gs>
                  <a:gs pos="0">
                    <a:schemeClr val="accent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grpSp>
        <p:nvGrpSpPr>
          <p:cNvPr id="17" name="组合 16">
            <a:extLst>
              <a:ext uri="{FF2B5EF4-FFF2-40B4-BE49-F238E27FC236}">
                <a16:creationId xmlns:a16="http://schemas.microsoft.com/office/drawing/2014/main" id="{BE6222B7-B649-4350-85ED-165621121176}"/>
              </a:ext>
            </a:extLst>
          </p:cNvPr>
          <p:cNvGrpSpPr/>
          <p:nvPr/>
        </p:nvGrpSpPr>
        <p:grpSpPr>
          <a:xfrm>
            <a:off x="853102" y="2307176"/>
            <a:ext cx="10471345" cy="182881"/>
            <a:chOff x="639826" y="1875854"/>
            <a:chExt cx="7853509" cy="137161"/>
          </a:xfrm>
        </p:grpSpPr>
        <p:cxnSp>
          <p:nvCxnSpPr>
            <p:cNvPr id="18" name="Straight Connector 3">
              <a:extLst>
                <a:ext uri="{FF2B5EF4-FFF2-40B4-BE49-F238E27FC236}">
                  <a16:creationId xmlns:a16="http://schemas.microsoft.com/office/drawing/2014/main" id="{7C435C5C-8674-4078-8EB1-4D8213D89920}"/>
                </a:ext>
              </a:extLst>
            </p:cNvPr>
            <p:cNvCxnSpPr/>
            <p:nvPr/>
          </p:nvCxnSpPr>
          <p:spPr>
            <a:xfrm>
              <a:off x="1594780" y="1944434"/>
              <a:ext cx="1067640" cy="0"/>
            </a:xfrm>
            <a:prstGeom prst="line">
              <a:avLst/>
            </a:prstGeom>
            <a:noFill/>
            <a:ln w="19050" cap="flat" cmpd="sng" algn="ctr">
              <a:solidFill>
                <a:schemeClr val="bg1">
                  <a:lumMod val="65000"/>
                </a:schemeClr>
              </a:solidFill>
              <a:prstDash val="solid"/>
              <a:miter lim="800000"/>
            </a:ln>
            <a:effectLst/>
          </p:spPr>
        </p:cxnSp>
        <p:cxnSp>
          <p:nvCxnSpPr>
            <p:cNvPr id="19" name="Straight Connector 4">
              <a:extLst>
                <a:ext uri="{FF2B5EF4-FFF2-40B4-BE49-F238E27FC236}">
                  <a16:creationId xmlns:a16="http://schemas.microsoft.com/office/drawing/2014/main" id="{31763013-218F-4061-A5BB-3FC9B3A169D1}"/>
                </a:ext>
              </a:extLst>
            </p:cNvPr>
            <p:cNvCxnSpPr/>
            <p:nvPr/>
          </p:nvCxnSpPr>
          <p:spPr>
            <a:xfrm>
              <a:off x="639826" y="1944434"/>
              <a:ext cx="815246" cy="0"/>
            </a:xfrm>
            <a:prstGeom prst="line">
              <a:avLst/>
            </a:prstGeom>
            <a:noFill/>
            <a:ln w="19050" cap="flat" cmpd="sng" algn="ctr">
              <a:solidFill>
                <a:schemeClr val="bg1">
                  <a:lumMod val="65000"/>
                </a:schemeClr>
              </a:solidFill>
              <a:prstDash val="solid"/>
              <a:miter lim="800000"/>
              <a:headEnd type="oval"/>
            </a:ln>
            <a:effectLst/>
          </p:spPr>
        </p:cxnSp>
        <p:cxnSp>
          <p:nvCxnSpPr>
            <p:cNvPr id="20" name="Straight Connector 5">
              <a:extLst>
                <a:ext uri="{FF2B5EF4-FFF2-40B4-BE49-F238E27FC236}">
                  <a16:creationId xmlns:a16="http://schemas.microsoft.com/office/drawing/2014/main" id="{E544DED8-6DAE-4435-9435-3E554B8B72D4}"/>
                </a:ext>
              </a:extLst>
            </p:cNvPr>
            <p:cNvCxnSpPr/>
            <p:nvPr/>
          </p:nvCxnSpPr>
          <p:spPr>
            <a:xfrm>
              <a:off x="7678089" y="1944434"/>
              <a:ext cx="815246" cy="0"/>
            </a:xfrm>
            <a:prstGeom prst="line">
              <a:avLst/>
            </a:prstGeom>
            <a:noFill/>
            <a:ln w="19050" cap="flat" cmpd="sng" algn="ctr">
              <a:solidFill>
                <a:schemeClr val="bg1">
                  <a:lumMod val="65000"/>
                </a:schemeClr>
              </a:solidFill>
              <a:prstDash val="solid"/>
              <a:miter lim="800000"/>
              <a:tailEnd type="oval"/>
            </a:ln>
            <a:effectLst/>
          </p:spPr>
        </p:cxnSp>
        <p:sp>
          <p:nvSpPr>
            <p:cNvPr id="21" name="Oval 6">
              <a:extLst>
                <a:ext uri="{FF2B5EF4-FFF2-40B4-BE49-F238E27FC236}">
                  <a16:creationId xmlns:a16="http://schemas.microsoft.com/office/drawing/2014/main" id="{49995781-8DAE-455B-A7C4-F60F7800B158}"/>
                </a:ext>
              </a:extLst>
            </p:cNvPr>
            <p:cNvSpPr>
              <a:spLocks noChangeAspect="1"/>
            </p:cNvSpPr>
            <p:nvPr/>
          </p:nvSpPr>
          <p:spPr bwMode="auto">
            <a:xfrm rot="16200000" flipH="1" flipV="1">
              <a:off x="1463205" y="1874583"/>
              <a:ext cx="123444" cy="139707"/>
            </a:xfrm>
            <a:prstGeom prst="ellipse">
              <a:avLst/>
            </a:prstGeom>
            <a:noFill/>
            <a:ln w="28575">
              <a:solidFill>
                <a:schemeClr val="bg1">
                  <a:lumMod val="65000"/>
                </a:schemeClr>
              </a:solid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rgbClr val="000000"/>
                </a:solidFill>
                <a:effectLst/>
                <a:uLnTx/>
                <a:uFillTx/>
                <a:latin typeface="Arial"/>
                <a:ea typeface="字魂59号-创粗黑" panose="00000500000000000000" pitchFamily="2" charset="-122"/>
                <a:cs typeface="+mn-ea"/>
                <a:sym typeface="+mn-lt"/>
              </a:endParaRPr>
            </a:p>
          </p:txBody>
        </p:sp>
        <p:cxnSp>
          <p:nvCxnSpPr>
            <p:cNvPr id="22" name="Straight Connector 7">
              <a:extLst>
                <a:ext uri="{FF2B5EF4-FFF2-40B4-BE49-F238E27FC236}">
                  <a16:creationId xmlns:a16="http://schemas.microsoft.com/office/drawing/2014/main" id="{89F6A304-955F-4FBF-9E59-6AC6724D2A14}"/>
                </a:ext>
              </a:extLst>
            </p:cNvPr>
            <p:cNvCxnSpPr/>
            <p:nvPr/>
          </p:nvCxnSpPr>
          <p:spPr>
            <a:xfrm>
              <a:off x="2806893" y="1944434"/>
              <a:ext cx="1067640" cy="0"/>
            </a:xfrm>
            <a:prstGeom prst="line">
              <a:avLst/>
            </a:prstGeom>
            <a:noFill/>
            <a:ln w="19050" cap="flat" cmpd="sng" algn="ctr">
              <a:solidFill>
                <a:schemeClr val="bg1">
                  <a:lumMod val="65000"/>
                </a:schemeClr>
              </a:solidFill>
              <a:prstDash val="solid"/>
              <a:miter lim="800000"/>
            </a:ln>
            <a:effectLst/>
          </p:spPr>
        </p:cxnSp>
        <p:cxnSp>
          <p:nvCxnSpPr>
            <p:cNvPr id="23" name="Straight Connector 8">
              <a:extLst>
                <a:ext uri="{FF2B5EF4-FFF2-40B4-BE49-F238E27FC236}">
                  <a16:creationId xmlns:a16="http://schemas.microsoft.com/office/drawing/2014/main" id="{965CDC7A-AC22-4265-80FE-006612DA2C45}"/>
                </a:ext>
              </a:extLst>
            </p:cNvPr>
            <p:cNvCxnSpPr/>
            <p:nvPr/>
          </p:nvCxnSpPr>
          <p:spPr>
            <a:xfrm>
              <a:off x="4024999" y="1944434"/>
              <a:ext cx="1067640" cy="0"/>
            </a:xfrm>
            <a:prstGeom prst="line">
              <a:avLst/>
            </a:prstGeom>
            <a:noFill/>
            <a:ln w="19050" cap="flat" cmpd="sng" algn="ctr">
              <a:solidFill>
                <a:schemeClr val="bg1">
                  <a:lumMod val="65000"/>
                </a:schemeClr>
              </a:solidFill>
              <a:prstDash val="solid"/>
              <a:miter lim="800000"/>
            </a:ln>
            <a:effectLst/>
          </p:spPr>
        </p:cxnSp>
        <p:sp>
          <p:nvSpPr>
            <p:cNvPr id="24" name="Oval 9">
              <a:extLst>
                <a:ext uri="{FF2B5EF4-FFF2-40B4-BE49-F238E27FC236}">
                  <a16:creationId xmlns:a16="http://schemas.microsoft.com/office/drawing/2014/main" id="{F47D88CA-B025-4FD6-AF3A-CEE8D07CC206}"/>
                </a:ext>
              </a:extLst>
            </p:cNvPr>
            <p:cNvSpPr>
              <a:spLocks noChangeAspect="1"/>
            </p:cNvSpPr>
            <p:nvPr/>
          </p:nvSpPr>
          <p:spPr bwMode="auto">
            <a:xfrm rot="16200000" flipH="1" flipV="1">
              <a:off x="2671455" y="1866820"/>
              <a:ext cx="137160" cy="155230"/>
            </a:xfrm>
            <a:prstGeom prst="ellipse">
              <a:avLst/>
            </a:prstGeom>
            <a:noFill/>
            <a:ln w="28575">
              <a:solidFill>
                <a:schemeClr val="bg1">
                  <a:lumMod val="65000"/>
                </a:schemeClr>
              </a:solid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rgbClr val="000000"/>
                </a:solidFill>
                <a:effectLst/>
                <a:uLnTx/>
                <a:uFillTx/>
                <a:latin typeface="Arial"/>
                <a:ea typeface="字魂59号-创粗黑" panose="00000500000000000000" pitchFamily="2" charset="-122"/>
                <a:cs typeface="+mn-ea"/>
                <a:sym typeface="+mn-lt"/>
              </a:endParaRPr>
            </a:p>
          </p:txBody>
        </p:sp>
        <p:cxnSp>
          <p:nvCxnSpPr>
            <p:cNvPr id="25" name="Straight Connector 10">
              <a:extLst>
                <a:ext uri="{FF2B5EF4-FFF2-40B4-BE49-F238E27FC236}">
                  <a16:creationId xmlns:a16="http://schemas.microsoft.com/office/drawing/2014/main" id="{A79B927D-3A21-4D18-8B81-1607B3946811}"/>
                </a:ext>
              </a:extLst>
            </p:cNvPr>
            <p:cNvCxnSpPr/>
            <p:nvPr/>
          </p:nvCxnSpPr>
          <p:spPr>
            <a:xfrm>
              <a:off x="5232348" y="1944434"/>
              <a:ext cx="1067640" cy="0"/>
            </a:xfrm>
            <a:prstGeom prst="line">
              <a:avLst/>
            </a:prstGeom>
            <a:noFill/>
            <a:ln w="19050" cap="flat" cmpd="sng" algn="ctr">
              <a:solidFill>
                <a:schemeClr val="bg1">
                  <a:lumMod val="65000"/>
                </a:schemeClr>
              </a:solidFill>
              <a:prstDash val="solid"/>
              <a:miter lim="800000"/>
            </a:ln>
            <a:effectLst/>
          </p:spPr>
        </p:cxnSp>
        <p:sp>
          <p:nvSpPr>
            <p:cNvPr id="26" name="Oval 11">
              <a:extLst>
                <a:ext uri="{FF2B5EF4-FFF2-40B4-BE49-F238E27FC236}">
                  <a16:creationId xmlns:a16="http://schemas.microsoft.com/office/drawing/2014/main" id="{AB128145-3F66-4819-8312-3591344AF6E2}"/>
                </a:ext>
              </a:extLst>
            </p:cNvPr>
            <p:cNvSpPr>
              <a:spLocks noChangeAspect="1"/>
            </p:cNvSpPr>
            <p:nvPr/>
          </p:nvSpPr>
          <p:spPr bwMode="auto">
            <a:xfrm rot="16200000" flipH="1" flipV="1">
              <a:off x="3878805" y="1866820"/>
              <a:ext cx="137160" cy="155230"/>
            </a:xfrm>
            <a:prstGeom prst="ellipse">
              <a:avLst/>
            </a:prstGeom>
            <a:noFill/>
            <a:ln w="28575">
              <a:solidFill>
                <a:schemeClr val="bg1">
                  <a:lumMod val="65000"/>
                </a:schemeClr>
              </a:solid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rgbClr val="000000"/>
                </a:solidFill>
                <a:effectLst/>
                <a:uLnTx/>
                <a:uFillTx/>
                <a:latin typeface="Arial"/>
                <a:ea typeface="字魂59号-创粗黑" panose="00000500000000000000" pitchFamily="2" charset="-122"/>
                <a:cs typeface="+mn-ea"/>
                <a:sym typeface="+mn-lt"/>
              </a:endParaRPr>
            </a:p>
          </p:txBody>
        </p:sp>
        <p:cxnSp>
          <p:nvCxnSpPr>
            <p:cNvPr id="27" name="Straight Connector 12">
              <a:extLst>
                <a:ext uri="{FF2B5EF4-FFF2-40B4-BE49-F238E27FC236}">
                  <a16:creationId xmlns:a16="http://schemas.microsoft.com/office/drawing/2014/main" id="{E249EE03-F614-41E0-BB52-18C65DE1C10A}"/>
                </a:ext>
              </a:extLst>
            </p:cNvPr>
            <p:cNvCxnSpPr/>
            <p:nvPr/>
          </p:nvCxnSpPr>
          <p:spPr>
            <a:xfrm>
              <a:off x="6455218" y="1944434"/>
              <a:ext cx="1067640" cy="0"/>
            </a:xfrm>
            <a:prstGeom prst="line">
              <a:avLst/>
            </a:prstGeom>
            <a:noFill/>
            <a:ln w="19050" cap="flat" cmpd="sng" algn="ctr">
              <a:solidFill>
                <a:schemeClr val="bg1">
                  <a:lumMod val="65000"/>
                </a:schemeClr>
              </a:solidFill>
              <a:prstDash val="solid"/>
              <a:miter lim="800000"/>
            </a:ln>
            <a:effectLst/>
          </p:spPr>
        </p:cxnSp>
        <p:sp>
          <p:nvSpPr>
            <p:cNvPr id="28" name="Oval 13">
              <a:extLst>
                <a:ext uri="{FF2B5EF4-FFF2-40B4-BE49-F238E27FC236}">
                  <a16:creationId xmlns:a16="http://schemas.microsoft.com/office/drawing/2014/main" id="{59CFBCA3-7815-4E30-BF79-56BFA20A8552}"/>
                </a:ext>
              </a:extLst>
            </p:cNvPr>
            <p:cNvSpPr>
              <a:spLocks noChangeAspect="1"/>
            </p:cNvSpPr>
            <p:nvPr/>
          </p:nvSpPr>
          <p:spPr bwMode="auto">
            <a:xfrm rot="16200000" flipH="1" flipV="1">
              <a:off x="5101674" y="1866819"/>
              <a:ext cx="137160" cy="155230"/>
            </a:xfrm>
            <a:prstGeom prst="ellipse">
              <a:avLst/>
            </a:prstGeom>
            <a:noFill/>
            <a:ln w="28575">
              <a:solidFill>
                <a:schemeClr val="bg1">
                  <a:lumMod val="65000"/>
                </a:schemeClr>
              </a:solid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rgbClr val="000000"/>
                </a:solidFill>
                <a:effectLst/>
                <a:uLnTx/>
                <a:uFillTx/>
                <a:latin typeface="Arial"/>
                <a:ea typeface="字魂59号-创粗黑" panose="00000500000000000000" pitchFamily="2" charset="-122"/>
                <a:cs typeface="+mn-ea"/>
                <a:sym typeface="+mn-lt"/>
              </a:endParaRPr>
            </a:p>
          </p:txBody>
        </p:sp>
        <p:sp>
          <p:nvSpPr>
            <p:cNvPr id="29" name="Oval 14">
              <a:extLst>
                <a:ext uri="{FF2B5EF4-FFF2-40B4-BE49-F238E27FC236}">
                  <a16:creationId xmlns:a16="http://schemas.microsoft.com/office/drawing/2014/main" id="{E5200714-85E9-494E-B793-36380A515139}"/>
                </a:ext>
              </a:extLst>
            </p:cNvPr>
            <p:cNvSpPr>
              <a:spLocks noChangeAspect="1"/>
            </p:cNvSpPr>
            <p:nvPr/>
          </p:nvSpPr>
          <p:spPr bwMode="auto">
            <a:xfrm rot="16200000" flipH="1" flipV="1">
              <a:off x="6309024" y="1866820"/>
              <a:ext cx="137160" cy="155230"/>
            </a:xfrm>
            <a:prstGeom prst="ellipse">
              <a:avLst/>
            </a:prstGeom>
            <a:noFill/>
            <a:ln w="28575">
              <a:solidFill>
                <a:schemeClr val="bg1">
                  <a:lumMod val="65000"/>
                </a:schemeClr>
              </a:solid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rgbClr val="000000"/>
                </a:solidFill>
                <a:effectLst/>
                <a:uLnTx/>
                <a:uFillTx/>
                <a:latin typeface="Arial"/>
                <a:ea typeface="字魂59号-创粗黑" panose="00000500000000000000" pitchFamily="2" charset="-122"/>
                <a:cs typeface="+mn-ea"/>
                <a:sym typeface="+mn-lt"/>
              </a:endParaRPr>
            </a:p>
          </p:txBody>
        </p:sp>
        <p:sp>
          <p:nvSpPr>
            <p:cNvPr id="30" name="Oval 15">
              <a:extLst>
                <a:ext uri="{FF2B5EF4-FFF2-40B4-BE49-F238E27FC236}">
                  <a16:creationId xmlns:a16="http://schemas.microsoft.com/office/drawing/2014/main" id="{0E69444D-3600-4B5A-B9E1-759D2F0FAF29}"/>
                </a:ext>
              </a:extLst>
            </p:cNvPr>
            <p:cNvSpPr>
              <a:spLocks noChangeAspect="1"/>
            </p:cNvSpPr>
            <p:nvPr/>
          </p:nvSpPr>
          <p:spPr bwMode="auto">
            <a:xfrm rot="16200000" flipH="1" flipV="1">
              <a:off x="7531893" y="1866820"/>
              <a:ext cx="137160" cy="155230"/>
            </a:xfrm>
            <a:prstGeom prst="ellipse">
              <a:avLst/>
            </a:prstGeom>
            <a:noFill/>
            <a:ln w="28575">
              <a:solidFill>
                <a:schemeClr val="bg1">
                  <a:lumMod val="65000"/>
                </a:schemeClr>
              </a:solid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rgbClr val="000000"/>
                </a:solidFill>
                <a:effectLst/>
                <a:uLnTx/>
                <a:uFillTx/>
                <a:latin typeface="Arial"/>
                <a:ea typeface="字魂59号-创粗黑" panose="00000500000000000000" pitchFamily="2" charset="-122"/>
                <a:cs typeface="+mn-ea"/>
                <a:sym typeface="+mn-lt"/>
              </a:endParaRPr>
            </a:p>
          </p:txBody>
        </p:sp>
      </p:grpSp>
      <p:grpSp>
        <p:nvGrpSpPr>
          <p:cNvPr id="31" name="组合 30">
            <a:extLst>
              <a:ext uri="{FF2B5EF4-FFF2-40B4-BE49-F238E27FC236}">
                <a16:creationId xmlns:a16="http://schemas.microsoft.com/office/drawing/2014/main" id="{9278C536-3243-4B89-BCE1-E0D2CD97596B}"/>
              </a:ext>
            </a:extLst>
          </p:cNvPr>
          <p:cNvGrpSpPr/>
          <p:nvPr/>
        </p:nvGrpSpPr>
        <p:grpSpPr>
          <a:xfrm>
            <a:off x="1427776" y="1764167"/>
            <a:ext cx="9253780" cy="585221"/>
            <a:chOff x="1070831" y="1468596"/>
            <a:chExt cx="6940335" cy="438915"/>
          </a:xfrm>
        </p:grpSpPr>
        <p:sp>
          <p:nvSpPr>
            <p:cNvPr id="32" name="TextBox 16">
              <a:extLst>
                <a:ext uri="{FF2B5EF4-FFF2-40B4-BE49-F238E27FC236}">
                  <a16:creationId xmlns:a16="http://schemas.microsoft.com/office/drawing/2014/main" id="{79B00696-EDE2-4A2F-BFD9-1C06C38E8001}"/>
                </a:ext>
              </a:extLst>
            </p:cNvPr>
            <p:cNvSpPr txBox="1"/>
            <p:nvPr/>
          </p:nvSpPr>
          <p:spPr>
            <a:xfrm>
              <a:off x="1070831" y="1468596"/>
              <a:ext cx="821379" cy="438581"/>
            </a:xfrm>
            <a:prstGeom prst="rect">
              <a:avLst/>
            </a:prstGeom>
            <a:noFill/>
          </p:spPr>
          <p:txBody>
            <a:bodyPr wrap="none">
              <a:normAutofit/>
            </a:bodyPr>
            <a:lstStyle/>
            <a:p>
              <a:pPr algn="ctr"/>
              <a:r>
                <a:rPr lang="zh-CN" altLang="en-US" sz="2000" dirty="0">
                  <a:solidFill>
                    <a:schemeClr val="tx1">
                      <a:lumMod val="75000"/>
                      <a:lumOff val="25000"/>
                    </a:schemeClr>
                  </a:solidFill>
                  <a:latin typeface="思源黑体 Normal" panose="020B0400000000000000" pitchFamily="34" charset="-122"/>
                  <a:ea typeface="思源黑体 Normal" panose="020B0400000000000000" pitchFamily="34" charset="-122"/>
                  <a:cs typeface="+mn-ea"/>
                  <a:sym typeface="+mn-lt"/>
                </a:rPr>
                <a:t>第</a:t>
              </a:r>
              <a:r>
                <a:rPr lang="en-US" altLang="zh-CN" sz="2000" dirty="0">
                  <a:solidFill>
                    <a:schemeClr val="tx1">
                      <a:lumMod val="75000"/>
                      <a:lumOff val="25000"/>
                    </a:schemeClr>
                  </a:solidFill>
                  <a:latin typeface="思源黑体 Normal" panose="020B0400000000000000" pitchFamily="34" charset="-122"/>
                  <a:ea typeface="思源黑体 Normal" panose="020B0400000000000000" pitchFamily="34" charset="-122"/>
                  <a:cs typeface="+mn-ea"/>
                  <a:sym typeface="+mn-lt"/>
                </a:rPr>
                <a:t>1</a:t>
              </a:r>
              <a:r>
                <a:rPr lang="zh-CN" altLang="en-US" sz="2000" dirty="0">
                  <a:solidFill>
                    <a:schemeClr val="tx1">
                      <a:lumMod val="75000"/>
                      <a:lumOff val="25000"/>
                    </a:schemeClr>
                  </a:solidFill>
                  <a:latin typeface="思源黑体 Normal" panose="020B0400000000000000" pitchFamily="34" charset="-122"/>
                  <a:ea typeface="思源黑体 Normal" panose="020B0400000000000000" pitchFamily="34" charset="-122"/>
                  <a:cs typeface="+mn-ea"/>
                  <a:sym typeface="+mn-lt"/>
                </a:rPr>
                <a:t>步</a:t>
              </a:r>
              <a:endParaRPr lang="en-US" sz="2000" dirty="0">
                <a:solidFill>
                  <a:schemeClr val="tx1">
                    <a:lumMod val="75000"/>
                    <a:lumOff val="25000"/>
                  </a:schemeClr>
                </a:solidFill>
                <a:latin typeface="思源黑体 Normal" panose="020B0400000000000000" pitchFamily="34" charset="-122"/>
                <a:ea typeface="思源黑体 Normal" panose="020B0400000000000000" pitchFamily="34" charset="-122"/>
                <a:cs typeface="+mn-ea"/>
                <a:sym typeface="+mn-lt"/>
              </a:endParaRPr>
            </a:p>
          </p:txBody>
        </p:sp>
        <p:sp>
          <p:nvSpPr>
            <p:cNvPr id="33" name="TextBox 17">
              <a:extLst>
                <a:ext uri="{FF2B5EF4-FFF2-40B4-BE49-F238E27FC236}">
                  <a16:creationId xmlns:a16="http://schemas.microsoft.com/office/drawing/2014/main" id="{18B3DA9A-F3EC-4D06-BDD7-03A7C6FF9540}"/>
                </a:ext>
              </a:extLst>
            </p:cNvPr>
            <p:cNvSpPr txBox="1"/>
            <p:nvPr/>
          </p:nvSpPr>
          <p:spPr>
            <a:xfrm>
              <a:off x="2329349" y="1468930"/>
              <a:ext cx="821379" cy="438581"/>
            </a:xfrm>
            <a:prstGeom prst="rect">
              <a:avLst/>
            </a:prstGeom>
            <a:noFill/>
          </p:spPr>
          <p:txBody>
            <a:bodyPr wrap="none">
              <a:normAutofit/>
            </a:bodyPr>
            <a:lstStyle/>
            <a:p>
              <a:pPr lvl="0" algn="ctr"/>
              <a:r>
                <a:rPr lang="zh-CN" altLang="en-US" sz="2000" dirty="0">
                  <a:solidFill>
                    <a:srgbClr val="000000">
                      <a:lumMod val="75000"/>
                      <a:lumOff val="25000"/>
                    </a:srgbClr>
                  </a:solidFill>
                  <a:latin typeface="思源黑体 Normal" panose="020B0400000000000000" pitchFamily="34" charset="-122"/>
                  <a:ea typeface="思源黑体 Normal" panose="020B0400000000000000" pitchFamily="34" charset="-122"/>
                  <a:cs typeface="+mn-ea"/>
                  <a:sym typeface="+mn-lt"/>
                </a:rPr>
                <a:t>第</a:t>
              </a:r>
              <a:r>
                <a:rPr lang="en-US" altLang="zh-CN" sz="2000" dirty="0">
                  <a:solidFill>
                    <a:srgbClr val="000000">
                      <a:lumMod val="75000"/>
                      <a:lumOff val="25000"/>
                    </a:srgbClr>
                  </a:solidFill>
                  <a:latin typeface="思源黑体 Normal" panose="020B0400000000000000" pitchFamily="34" charset="-122"/>
                  <a:ea typeface="思源黑体 Normal" panose="020B0400000000000000" pitchFamily="34" charset="-122"/>
                  <a:cs typeface="+mn-ea"/>
                  <a:sym typeface="+mn-lt"/>
                </a:rPr>
                <a:t>2</a:t>
              </a:r>
              <a:r>
                <a:rPr lang="zh-CN" altLang="en-US" sz="2000" dirty="0">
                  <a:solidFill>
                    <a:srgbClr val="000000">
                      <a:lumMod val="75000"/>
                      <a:lumOff val="25000"/>
                    </a:srgbClr>
                  </a:solidFill>
                  <a:latin typeface="思源黑体 Normal" panose="020B0400000000000000" pitchFamily="34" charset="-122"/>
                  <a:ea typeface="思源黑体 Normal" panose="020B0400000000000000" pitchFamily="34" charset="-122"/>
                  <a:cs typeface="+mn-ea"/>
                  <a:sym typeface="+mn-lt"/>
                </a:rPr>
                <a:t>步</a:t>
              </a:r>
              <a:endParaRPr lang="en-US" altLang="zh-CN" sz="2000" dirty="0">
                <a:solidFill>
                  <a:srgbClr val="000000">
                    <a:lumMod val="75000"/>
                    <a:lumOff val="25000"/>
                  </a:srgbClr>
                </a:solidFill>
                <a:latin typeface="思源黑体 Normal" panose="020B0400000000000000" pitchFamily="34" charset="-122"/>
                <a:ea typeface="思源黑体 Normal" panose="020B0400000000000000" pitchFamily="34" charset="-122"/>
                <a:cs typeface="+mn-ea"/>
                <a:sym typeface="+mn-lt"/>
              </a:endParaRPr>
            </a:p>
          </p:txBody>
        </p:sp>
        <p:sp>
          <p:nvSpPr>
            <p:cNvPr id="34" name="TextBox 18">
              <a:extLst>
                <a:ext uri="{FF2B5EF4-FFF2-40B4-BE49-F238E27FC236}">
                  <a16:creationId xmlns:a16="http://schemas.microsoft.com/office/drawing/2014/main" id="{5D11938A-1653-4A93-8530-D399C92506DA}"/>
                </a:ext>
              </a:extLst>
            </p:cNvPr>
            <p:cNvSpPr txBox="1"/>
            <p:nvPr/>
          </p:nvSpPr>
          <p:spPr>
            <a:xfrm>
              <a:off x="3536697" y="1468930"/>
              <a:ext cx="821379" cy="438581"/>
            </a:xfrm>
            <a:prstGeom prst="rect">
              <a:avLst/>
            </a:prstGeom>
            <a:noFill/>
          </p:spPr>
          <p:txBody>
            <a:bodyPr wrap="none">
              <a:normAutofit/>
            </a:bodyPr>
            <a:lstStyle/>
            <a:p>
              <a:pPr lvl="0" algn="ctr"/>
              <a:r>
                <a:rPr lang="zh-CN" altLang="en-US" sz="2000" dirty="0">
                  <a:solidFill>
                    <a:srgbClr val="000000">
                      <a:lumMod val="75000"/>
                      <a:lumOff val="25000"/>
                    </a:srgbClr>
                  </a:solidFill>
                  <a:latin typeface="思源黑体 Normal" panose="020B0400000000000000" pitchFamily="34" charset="-122"/>
                  <a:ea typeface="思源黑体 Normal" panose="020B0400000000000000" pitchFamily="34" charset="-122"/>
                  <a:cs typeface="+mn-ea"/>
                  <a:sym typeface="+mn-lt"/>
                </a:rPr>
                <a:t>第</a:t>
              </a:r>
              <a:r>
                <a:rPr lang="en-US" altLang="zh-CN" sz="2000" dirty="0">
                  <a:solidFill>
                    <a:srgbClr val="000000">
                      <a:lumMod val="75000"/>
                      <a:lumOff val="25000"/>
                    </a:srgbClr>
                  </a:solidFill>
                  <a:latin typeface="思源黑体 Normal" panose="020B0400000000000000" pitchFamily="34" charset="-122"/>
                  <a:ea typeface="思源黑体 Normal" panose="020B0400000000000000" pitchFamily="34" charset="-122"/>
                  <a:cs typeface="+mn-ea"/>
                  <a:sym typeface="+mn-lt"/>
                </a:rPr>
                <a:t>3</a:t>
              </a:r>
              <a:r>
                <a:rPr lang="zh-CN" altLang="en-US" sz="2000" dirty="0">
                  <a:solidFill>
                    <a:srgbClr val="000000">
                      <a:lumMod val="75000"/>
                      <a:lumOff val="25000"/>
                    </a:srgbClr>
                  </a:solidFill>
                  <a:latin typeface="思源黑体 Normal" panose="020B0400000000000000" pitchFamily="34" charset="-122"/>
                  <a:ea typeface="思源黑体 Normal" panose="020B0400000000000000" pitchFamily="34" charset="-122"/>
                  <a:cs typeface="+mn-ea"/>
                  <a:sym typeface="+mn-lt"/>
                </a:rPr>
                <a:t>步</a:t>
              </a:r>
              <a:endParaRPr lang="en-US" altLang="zh-CN" sz="2000" dirty="0">
                <a:solidFill>
                  <a:srgbClr val="000000">
                    <a:lumMod val="75000"/>
                    <a:lumOff val="25000"/>
                  </a:srgbClr>
                </a:solidFill>
                <a:latin typeface="思源黑体 Normal" panose="020B0400000000000000" pitchFamily="34" charset="-122"/>
                <a:ea typeface="思源黑体 Normal" panose="020B0400000000000000" pitchFamily="34" charset="-122"/>
                <a:cs typeface="+mn-ea"/>
                <a:sym typeface="+mn-lt"/>
              </a:endParaRPr>
            </a:p>
          </p:txBody>
        </p:sp>
        <p:sp>
          <p:nvSpPr>
            <p:cNvPr id="35" name="TextBox 19">
              <a:extLst>
                <a:ext uri="{FF2B5EF4-FFF2-40B4-BE49-F238E27FC236}">
                  <a16:creationId xmlns:a16="http://schemas.microsoft.com/office/drawing/2014/main" id="{95B085AC-7DBF-444A-9DAD-C27F300D90D6}"/>
                </a:ext>
              </a:extLst>
            </p:cNvPr>
            <p:cNvSpPr txBox="1"/>
            <p:nvPr/>
          </p:nvSpPr>
          <p:spPr>
            <a:xfrm>
              <a:off x="4759568" y="1468930"/>
              <a:ext cx="821379" cy="438581"/>
            </a:xfrm>
            <a:prstGeom prst="rect">
              <a:avLst/>
            </a:prstGeom>
            <a:noFill/>
          </p:spPr>
          <p:txBody>
            <a:bodyPr wrap="none">
              <a:normAutofit/>
            </a:bodyPr>
            <a:lstStyle/>
            <a:p>
              <a:pPr lvl="0" algn="ctr"/>
              <a:r>
                <a:rPr lang="zh-CN" altLang="en-US" sz="2000" dirty="0">
                  <a:solidFill>
                    <a:srgbClr val="000000">
                      <a:lumMod val="75000"/>
                      <a:lumOff val="25000"/>
                    </a:srgbClr>
                  </a:solidFill>
                  <a:latin typeface="思源黑体 Normal" panose="020B0400000000000000" pitchFamily="34" charset="-122"/>
                  <a:ea typeface="思源黑体 Normal" panose="020B0400000000000000" pitchFamily="34" charset="-122"/>
                  <a:cs typeface="+mn-ea"/>
                  <a:sym typeface="+mn-lt"/>
                </a:rPr>
                <a:t>第</a:t>
              </a:r>
              <a:r>
                <a:rPr lang="en-US" altLang="zh-CN" sz="2000" dirty="0">
                  <a:solidFill>
                    <a:srgbClr val="000000">
                      <a:lumMod val="75000"/>
                      <a:lumOff val="25000"/>
                    </a:srgbClr>
                  </a:solidFill>
                  <a:latin typeface="思源黑体 Normal" panose="020B0400000000000000" pitchFamily="34" charset="-122"/>
                  <a:ea typeface="思源黑体 Normal" panose="020B0400000000000000" pitchFamily="34" charset="-122"/>
                  <a:cs typeface="+mn-ea"/>
                  <a:sym typeface="+mn-lt"/>
                </a:rPr>
                <a:t>4</a:t>
              </a:r>
              <a:r>
                <a:rPr lang="zh-CN" altLang="en-US" sz="2000" dirty="0">
                  <a:solidFill>
                    <a:srgbClr val="000000">
                      <a:lumMod val="75000"/>
                      <a:lumOff val="25000"/>
                    </a:srgbClr>
                  </a:solidFill>
                  <a:latin typeface="思源黑体 Normal" panose="020B0400000000000000" pitchFamily="34" charset="-122"/>
                  <a:ea typeface="思源黑体 Normal" panose="020B0400000000000000" pitchFamily="34" charset="-122"/>
                  <a:cs typeface="+mn-ea"/>
                  <a:sym typeface="+mn-lt"/>
                </a:rPr>
                <a:t>步</a:t>
              </a:r>
              <a:endParaRPr lang="en-US" altLang="zh-CN" sz="2000" dirty="0">
                <a:solidFill>
                  <a:srgbClr val="000000">
                    <a:lumMod val="75000"/>
                    <a:lumOff val="25000"/>
                  </a:srgbClr>
                </a:solidFill>
                <a:latin typeface="思源黑体 Normal" panose="020B0400000000000000" pitchFamily="34" charset="-122"/>
                <a:ea typeface="思源黑体 Normal" panose="020B0400000000000000" pitchFamily="34" charset="-122"/>
                <a:cs typeface="+mn-ea"/>
                <a:sym typeface="+mn-lt"/>
              </a:endParaRPr>
            </a:p>
          </p:txBody>
        </p:sp>
        <p:sp>
          <p:nvSpPr>
            <p:cNvPr id="36" name="TextBox 20">
              <a:extLst>
                <a:ext uri="{FF2B5EF4-FFF2-40B4-BE49-F238E27FC236}">
                  <a16:creationId xmlns:a16="http://schemas.microsoft.com/office/drawing/2014/main" id="{F14BD75A-A349-4826-906D-B02B61878ECE}"/>
                </a:ext>
              </a:extLst>
            </p:cNvPr>
            <p:cNvSpPr txBox="1"/>
            <p:nvPr/>
          </p:nvSpPr>
          <p:spPr>
            <a:xfrm>
              <a:off x="5966916" y="1468930"/>
              <a:ext cx="821379" cy="438581"/>
            </a:xfrm>
            <a:prstGeom prst="rect">
              <a:avLst/>
            </a:prstGeom>
            <a:noFill/>
          </p:spPr>
          <p:txBody>
            <a:bodyPr wrap="none">
              <a:normAutofit/>
            </a:bodyPr>
            <a:lstStyle/>
            <a:p>
              <a:pPr lvl="0" algn="ctr"/>
              <a:r>
                <a:rPr lang="zh-CN" altLang="en-US" sz="2000" dirty="0">
                  <a:solidFill>
                    <a:srgbClr val="000000">
                      <a:lumMod val="75000"/>
                      <a:lumOff val="25000"/>
                    </a:srgbClr>
                  </a:solidFill>
                  <a:latin typeface="思源黑体 Normal" panose="020B0400000000000000" pitchFamily="34" charset="-122"/>
                  <a:ea typeface="思源黑体 Normal" panose="020B0400000000000000" pitchFamily="34" charset="-122"/>
                  <a:cs typeface="+mn-ea"/>
                  <a:sym typeface="+mn-lt"/>
                </a:rPr>
                <a:t>第</a:t>
              </a:r>
              <a:r>
                <a:rPr lang="en-US" altLang="zh-CN" sz="2000" dirty="0">
                  <a:solidFill>
                    <a:srgbClr val="000000">
                      <a:lumMod val="75000"/>
                      <a:lumOff val="25000"/>
                    </a:srgbClr>
                  </a:solidFill>
                  <a:latin typeface="思源黑体 Normal" panose="020B0400000000000000" pitchFamily="34" charset="-122"/>
                  <a:ea typeface="思源黑体 Normal" panose="020B0400000000000000" pitchFamily="34" charset="-122"/>
                  <a:cs typeface="+mn-ea"/>
                  <a:sym typeface="+mn-lt"/>
                </a:rPr>
                <a:t>5</a:t>
              </a:r>
              <a:r>
                <a:rPr lang="zh-CN" altLang="en-US" sz="2000" dirty="0">
                  <a:solidFill>
                    <a:srgbClr val="000000">
                      <a:lumMod val="75000"/>
                      <a:lumOff val="25000"/>
                    </a:srgbClr>
                  </a:solidFill>
                  <a:latin typeface="思源黑体 Normal" panose="020B0400000000000000" pitchFamily="34" charset="-122"/>
                  <a:ea typeface="思源黑体 Normal" panose="020B0400000000000000" pitchFamily="34" charset="-122"/>
                  <a:cs typeface="+mn-ea"/>
                  <a:sym typeface="+mn-lt"/>
                </a:rPr>
                <a:t>步</a:t>
              </a:r>
              <a:endParaRPr lang="en-US" altLang="zh-CN" sz="2000" dirty="0">
                <a:solidFill>
                  <a:srgbClr val="000000">
                    <a:lumMod val="75000"/>
                    <a:lumOff val="25000"/>
                  </a:srgbClr>
                </a:solidFill>
                <a:latin typeface="思源黑体 Normal" panose="020B0400000000000000" pitchFamily="34" charset="-122"/>
                <a:ea typeface="思源黑体 Normal" panose="020B0400000000000000" pitchFamily="34" charset="-122"/>
                <a:cs typeface="+mn-ea"/>
                <a:sym typeface="+mn-lt"/>
              </a:endParaRPr>
            </a:p>
          </p:txBody>
        </p:sp>
        <p:sp>
          <p:nvSpPr>
            <p:cNvPr id="37" name="TextBox 21">
              <a:extLst>
                <a:ext uri="{FF2B5EF4-FFF2-40B4-BE49-F238E27FC236}">
                  <a16:creationId xmlns:a16="http://schemas.microsoft.com/office/drawing/2014/main" id="{677E0C9B-FB06-4D14-90CB-A350F7439789}"/>
                </a:ext>
              </a:extLst>
            </p:cNvPr>
            <p:cNvSpPr txBox="1"/>
            <p:nvPr/>
          </p:nvSpPr>
          <p:spPr>
            <a:xfrm>
              <a:off x="7189787" y="1468930"/>
              <a:ext cx="821379" cy="438581"/>
            </a:xfrm>
            <a:prstGeom prst="rect">
              <a:avLst/>
            </a:prstGeom>
            <a:noFill/>
          </p:spPr>
          <p:txBody>
            <a:bodyPr wrap="none">
              <a:normAutofit/>
            </a:bodyPr>
            <a:lstStyle/>
            <a:p>
              <a:pPr lvl="0" algn="ctr"/>
              <a:r>
                <a:rPr lang="zh-CN" altLang="en-US" sz="2000" dirty="0">
                  <a:solidFill>
                    <a:srgbClr val="000000">
                      <a:lumMod val="75000"/>
                      <a:lumOff val="25000"/>
                    </a:srgbClr>
                  </a:solidFill>
                  <a:latin typeface="思源黑体 Normal" panose="020B0400000000000000" pitchFamily="34" charset="-122"/>
                  <a:ea typeface="思源黑体 Normal" panose="020B0400000000000000" pitchFamily="34" charset="-122"/>
                  <a:cs typeface="+mn-ea"/>
                  <a:sym typeface="+mn-lt"/>
                </a:rPr>
                <a:t>第</a:t>
              </a:r>
              <a:r>
                <a:rPr lang="en-US" altLang="zh-CN" sz="2000" dirty="0">
                  <a:solidFill>
                    <a:srgbClr val="000000">
                      <a:lumMod val="75000"/>
                      <a:lumOff val="25000"/>
                    </a:srgbClr>
                  </a:solidFill>
                  <a:latin typeface="思源黑体 Normal" panose="020B0400000000000000" pitchFamily="34" charset="-122"/>
                  <a:ea typeface="思源黑体 Normal" panose="020B0400000000000000" pitchFamily="34" charset="-122"/>
                  <a:cs typeface="+mn-ea"/>
                  <a:sym typeface="+mn-lt"/>
                </a:rPr>
                <a:t>6</a:t>
              </a:r>
              <a:r>
                <a:rPr lang="zh-CN" altLang="en-US" sz="2000" dirty="0">
                  <a:solidFill>
                    <a:srgbClr val="000000">
                      <a:lumMod val="75000"/>
                      <a:lumOff val="25000"/>
                    </a:srgbClr>
                  </a:solidFill>
                  <a:latin typeface="思源黑体 Normal" panose="020B0400000000000000" pitchFamily="34" charset="-122"/>
                  <a:ea typeface="思源黑体 Normal" panose="020B0400000000000000" pitchFamily="34" charset="-122"/>
                  <a:cs typeface="+mn-ea"/>
                  <a:sym typeface="+mn-lt"/>
                </a:rPr>
                <a:t>步</a:t>
              </a:r>
              <a:endParaRPr lang="en-US" altLang="zh-CN" sz="2000" dirty="0">
                <a:solidFill>
                  <a:srgbClr val="000000">
                    <a:lumMod val="75000"/>
                    <a:lumOff val="25000"/>
                  </a:srgbClr>
                </a:solidFill>
                <a:latin typeface="思源黑体 Normal" panose="020B0400000000000000" pitchFamily="34" charset="-122"/>
                <a:ea typeface="思源黑体 Normal" panose="020B0400000000000000" pitchFamily="34" charset="-122"/>
                <a:cs typeface="+mn-ea"/>
                <a:sym typeface="+mn-lt"/>
              </a:endParaRPr>
            </a:p>
          </p:txBody>
        </p:sp>
      </p:grpSp>
      <p:grpSp>
        <p:nvGrpSpPr>
          <p:cNvPr id="38" name="组合 37">
            <a:extLst>
              <a:ext uri="{FF2B5EF4-FFF2-40B4-BE49-F238E27FC236}">
                <a16:creationId xmlns:a16="http://schemas.microsoft.com/office/drawing/2014/main" id="{CE3FBC6B-8AF7-4838-B8A0-6C724FDCC6C7}"/>
              </a:ext>
            </a:extLst>
          </p:cNvPr>
          <p:cNvGrpSpPr/>
          <p:nvPr/>
        </p:nvGrpSpPr>
        <p:grpSpPr>
          <a:xfrm>
            <a:off x="1618658" y="2502079"/>
            <a:ext cx="8929885" cy="1751643"/>
            <a:chOff x="1213993" y="2022032"/>
            <a:chExt cx="6697414" cy="1313732"/>
          </a:xfrm>
        </p:grpSpPr>
        <p:cxnSp>
          <p:nvCxnSpPr>
            <p:cNvPr id="39" name="Straight Connector 22">
              <a:extLst>
                <a:ext uri="{FF2B5EF4-FFF2-40B4-BE49-F238E27FC236}">
                  <a16:creationId xmlns:a16="http://schemas.microsoft.com/office/drawing/2014/main" id="{755408B9-B6C1-4D94-BD29-5398EF63EDC5}"/>
                </a:ext>
              </a:extLst>
            </p:cNvPr>
            <p:cNvCxnSpPr/>
            <p:nvPr/>
          </p:nvCxnSpPr>
          <p:spPr>
            <a:xfrm>
              <a:off x="1524927" y="2022032"/>
              <a:ext cx="0" cy="717230"/>
            </a:xfrm>
            <a:prstGeom prst="line">
              <a:avLst/>
            </a:prstGeom>
            <a:noFill/>
            <a:ln w="19050" cap="flat" cmpd="sng" algn="ctr">
              <a:solidFill>
                <a:srgbClr val="E9CCA9"/>
              </a:solidFill>
              <a:prstDash val="solid"/>
              <a:miter lim="800000"/>
            </a:ln>
            <a:effectLst/>
          </p:spPr>
        </p:cxnSp>
        <p:sp>
          <p:nvSpPr>
            <p:cNvPr id="40" name="Isosceles Triangle 23">
              <a:extLst>
                <a:ext uri="{FF2B5EF4-FFF2-40B4-BE49-F238E27FC236}">
                  <a16:creationId xmlns:a16="http://schemas.microsoft.com/office/drawing/2014/main" id="{97EE7925-20BE-4852-A214-BF1B4EBB7E89}"/>
                </a:ext>
              </a:extLst>
            </p:cNvPr>
            <p:cNvSpPr/>
            <p:nvPr/>
          </p:nvSpPr>
          <p:spPr bwMode="auto">
            <a:xfrm>
              <a:off x="1213993" y="2713898"/>
              <a:ext cx="621866" cy="621866"/>
            </a:xfrm>
            <a:prstGeom prst="triangle">
              <a:avLst/>
            </a:prstGeom>
            <a:solidFill>
              <a:schemeClr val="accent2"/>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rgbClr val="000000"/>
                </a:solidFill>
                <a:effectLst/>
                <a:uLnTx/>
                <a:uFillTx/>
                <a:latin typeface="Arial"/>
                <a:ea typeface="字魂59号-创粗黑" panose="00000500000000000000" pitchFamily="2" charset="-122"/>
                <a:cs typeface="+mn-ea"/>
                <a:sym typeface="+mn-lt"/>
              </a:endParaRPr>
            </a:p>
          </p:txBody>
        </p:sp>
        <p:cxnSp>
          <p:nvCxnSpPr>
            <p:cNvPr id="41" name="Straight Connector 24">
              <a:extLst>
                <a:ext uri="{FF2B5EF4-FFF2-40B4-BE49-F238E27FC236}">
                  <a16:creationId xmlns:a16="http://schemas.microsoft.com/office/drawing/2014/main" id="{9FE8AF32-101F-4059-9B5D-E5100AEA1C27}"/>
                </a:ext>
              </a:extLst>
            </p:cNvPr>
            <p:cNvCxnSpPr/>
            <p:nvPr/>
          </p:nvCxnSpPr>
          <p:spPr>
            <a:xfrm>
              <a:off x="2740035" y="2022032"/>
              <a:ext cx="0" cy="717230"/>
            </a:xfrm>
            <a:prstGeom prst="line">
              <a:avLst/>
            </a:prstGeom>
            <a:noFill/>
            <a:ln w="19050" cap="flat" cmpd="sng" algn="ctr">
              <a:solidFill>
                <a:srgbClr val="6E8F9E"/>
              </a:solidFill>
              <a:prstDash val="solid"/>
              <a:miter lim="800000"/>
            </a:ln>
            <a:effectLst/>
          </p:spPr>
        </p:cxnSp>
        <p:sp>
          <p:nvSpPr>
            <p:cNvPr id="42" name="Isosceles Triangle 25">
              <a:extLst>
                <a:ext uri="{FF2B5EF4-FFF2-40B4-BE49-F238E27FC236}">
                  <a16:creationId xmlns:a16="http://schemas.microsoft.com/office/drawing/2014/main" id="{B0600F8A-23EC-4739-B682-D303AC9BC2D1}"/>
                </a:ext>
              </a:extLst>
            </p:cNvPr>
            <p:cNvSpPr/>
            <p:nvPr/>
          </p:nvSpPr>
          <p:spPr bwMode="auto">
            <a:xfrm>
              <a:off x="2429103" y="2713898"/>
              <a:ext cx="621866" cy="621866"/>
            </a:xfrm>
            <a:prstGeom prst="triangle">
              <a:avLst/>
            </a:prstGeom>
            <a:solidFill>
              <a:schemeClr val="accent1"/>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rgbClr val="000000"/>
                </a:solidFill>
                <a:effectLst/>
                <a:uLnTx/>
                <a:uFillTx/>
                <a:latin typeface="Arial"/>
                <a:ea typeface="字魂59号-创粗黑" panose="00000500000000000000" pitchFamily="2" charset="-122"/>
                <a:cs typeface="+mn-ea"/>
                <a:sym typeface="+mn-lt"/>
              </a:endParaRPr>
            </a:p>
          </p:txBody>
        </p:sp>
        <p:cxnSp>
          <p:nvCxnSpPr>
            <p:cNvPr id="43" name="Straight Connector 26">
              <a:extLst>
                <a:ext uri="{FF2B5EF4-FFF2-40B4-BE49-F238E27FC236}">
                  <a16:creationId xmlns:a16="http://schemas.microsoft.com/office/drawing/2014/main" id="{78B7C6A6-3E3F-41C7-BB79-E85B6E9EC514}"/>
                </a:ext>
              </a:extLst>
            </p:cNvPr>
            <p:cNvCxnSpPr/>
            <p:nvPr/>
          </p:nvCxnSpPr>
          <p:spPr>
            <a:xfrm>
              <a:off x="3947385" y="2022032"/>
              <a:ext cx="0" cy="717230"/>
            </a:xfrm>
            <a:prstGeom prst="line">
              <a:avLst/>
            </a:prstGeom>
            <a:noFill/>
            <a:ln w="19050" cap="flat" cmpd="sng" algn="ctr">
              <a:solidFill>
                <a:srgbClr val="E9CCA9"/>
              </a:solidFill>
              <a:prstDash val="solid"/>
              <a:miter lim="800000"/>
            </a:ln>
            <a:effectLst/>
          </p:spPr>
        </p:cxnSp>
        <p:sp>
          <p:nvSpPr>
            <p:cNvPr id="44" name="Isosceles Triangle 27">
              <a:extLst>
                <a:ext uri="{FF2B5EF4-FFF2-40B4-BE49-F238E27FC236}">
                  <a16:creationId xmlns:a16="http://schemas.microsoft.com/office/drawing/2014/main" id="{A4DFD159-2F6A-4673-8677-BC548A82CF5B}"/>
                </a:ext>
              </a:extLst>
            </p:cNvPr>
            <p:cNvSpPr/>
            <p:nvPr/>
          </p:nvSpPr>
          <p:spPr bwMode="auto">
            <a:xfrm>
              <a:off x="3636451" y="2713898"/>
              <a:ext cx="621866" cy="621866"/>
            </a:xfrm>
            <a:prstGeom prst="triangle">
              <a:avLst/>
            </a:prstGeom>
            <a:solidFill>
              <a:schemeClr val="accent2"/>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rgbClr val="000000"/>
                </a:solidFill>
                <a:effectLst/>
                <a:uLnTx/>
                <a:uFillTx/>
                <a:latin typeface="Arial"/>
                <a:ea typeface="字魂59号-创粗黑" panose="00000500000000000000" pitchFamily="2" charset="-122"/>
                <a:cs typeface="+mn-ea"/>
                <a:sym typeface="+mn-lt"/>
              </a:endParaRPr>
            </a:p>
          </p:txBody>
        </p:sp>
        <p:cxnSp>
          <p:nvCxnSpPr>
            <p:cNvPr id="45" name="Straight Connector 28">
              <a:extLst>
                <a:ext uri="{FF2B5EF4-FFF2-40B4-BE49-F238E27FC236}">
                  <a16:creationId xmlns:a16="http://schemas.microsoft.com/office/drawing/2014/main" id="{202DCCF8-FCE3-4A21-BACF-128AC248999B}"/>
                </a:ext>
              </a:extLst>
            </p:cNvPr>
            <p:cNvCxnSpPr/>
            <p:nvPr/>
          </p:nvCxnSpPr>
          <p:spPr>
            <a:xfrm>
              <a:off x="5170254" y="2022032"/>
              <a:ext cx="0" cy="717230"/>
            </a:xfrm>
            <a:prstGeom prst="line">
              <a:avLst/>
            </a:prstGeom>
            <a:noFill/>
            <a:ln w="19050" cap="flat" cmpd="sng" algn="ctr">
              <a:solidFill>
                <a:srgbClr val="6E8F9E"/>
              </a:solidFill>
              <a:prstDash val="solid"/>
              <a:miter lim="800000"/>
            </a:ln>
            <a:effectLst/>
          </p:spPr>
        </p:cxnSp>
        <p:sp>
          <p:nvSpPr>
            <p:cNvPr id="46" name="Isosceles Triangle 29">
              <a:extLst>
                <a:ext uri="{FF2B5EF4-FFF2-40B4-BE49-F238E27FC236}">
                  <a16:creationId xmlns:a16="http://schemas.microsoft.com/office/drawing/2014/main" id="{FFB3F398-87E8-49AC-A753-0DD8E9DA7C17}"/>
                </a:ext>
              </a:extLst>
            </p:cNvPr>
            <p:cNvSpPr/>
            <p:nvPr/>
          </p:nvSpPr>
          <p:spPr bwMode="auto">
            <a:xfrm>
              <a:off x="4859322" y="2713898"/>
              <a:ext cx="621866" cy="621866"/>
            </a:xfrm>
            <a:prstGeom prst="triangle">
              <a:avLst/>
            </a:prstGeom>
            <a:solidFill>
              <a:schemeClr val="accent1"/>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rgbClr val="000000"/>
                </a:solidFill>
                <a:effectLst/>
                <a:uLnTx/>
                <a:uFillTx/>
                <a:latin typeface="Arial"/>
                <a:ea typeface="字魂59号-创粗黑" panose="00000500000000000000" pitchFamily="2" charset="-122"/>
                <a:cs typeface="+mn-ea"/>
                <a:sym typeface="+mn-lt"/>
              </a:endParaRPr>
            </a:p>
          </p:txBody>
        </p:sp>
        <p:cxnSp>
          <p:nvCxnSpPr>
            <p:cNvPr id="47" name="Straight Connector 30">
              <a:extLst>
                <a:ext uri="{FF2B5EF4-FFF2-40B4-BE49-F238E27FC236}">
                  <a16:creationId xmlns:a16="http://schemas.microsoft.com/office/drawing/2014/main" id="{B6F59248-9A76-4D8A-9A7A-1EF59F86D254}"/>
                </a:ext>
              </a:extLst>
            </p:cNvPr>
            <p:cNvCxnSpPr/>
            <p:nvPr/>
          </p:nvCxnSpPr>
          <p:spPr>
            <a:xfrm>
              <a:off x="6377604" y="2022032"/>
              <a:ext cx="0" cy="717230"/>
            </a:xfrm>
            <a:prstGeom prst="line">
              <a:avLst/>
            </a:prstGeom>
            <a:noFill/>
            <a:ln w="19050" cap="flat" cmpd="sng" algn="ctr">
              <a:solidFill>
                <a:srgbClr val="E9CCA9"/>
              </a:solidFill>
              <a:prstDash val="solid"/>
              <a:miter lim="800000"/>
            </a:ln>
            <a:effectLst/>
          </p:spPr>
        </p:cxnSp>
        <p:sp>
          <p:nvSpPr>
            <p:cNvPr id="48" name="Isosceles Triangle 31">
              <a:extLst>
                <a:ext uri="{FF2B5EF4-FFF2-40B4-BE49-F238E27FC236}">
                  <a16:creationId xmlns:a16="http://schemas.microsoft.com/office/drawing/2014/main" id="{4ACA1B3B-CF6B-41EF-9D6E-D4A67827C7C4}"/>
                </a:ext>
              </a:extLst>
            </p:cNvPr>
            <p:cNvSpPr/>
            <p:nvPr/>
          </p:nvSpPr>
          <p:spPr bwMode="auto">
            <a:xfrm>
              <a:off x="6066670" y="2713898"/>
              <a:ext cx="621866" cy="621866"/>
            </a:xfrm>
            <a:prstGeom prst="triangle">
              <a:avLst/>
            </a:prstGeom>
            <a:solidFill>
              <a:schemeClr val="accent2"/>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rgbClr val="000000"/>
                </a:solidFill>
                <a:effectLst/>
                <a:uLnTx/>
                <a:uFillTx/>
                <a:latin typeface="Arial"/>
                <a:ea typeface="字魂59号-创粗黑" panose="00000500000000000000" pitchFamily="2" charset="-122"/>
                <a:cs typeface="+mn-ea"/>
                <a:sym typeface="+mn-lt"/>
              </a:endParaRPr>
            </a:p>
          </p:txBody>
        </p:sp>
        <p:cxnSp>
          <p:nvCxnSpPr>
            <p:cNvPr id="49" name="Straight Connector 32">
              <a:extLst>
                <a:ext uri="{FF2B5EF4-FFF2-40B4-BE49-F238E27FC236}">
                  <a16:creationId xmlns:a16="http://schemas.microsoft.com/office/drawing/2014/main" id="{9011C6FF-DE2B-4A53-8937-E644DCF60079}"/>
                </a:ext>
              </a:extLst>
            </p:cNvPr>
            <p:cNvCxnSpPr/>
            <p:nvPr/>
          </p:nvCxnSpPr>
          <p:spPr>
            <a:xfrm>
              <a:off x="7600473" y="2022032"/>
              <a:ext cx="0" cy="717230"/>
            </a:xfrm>
            <a:prstGeom prst="line">
              <a:avLst/>
            </a:prstGeom>
            <a:noFill/>
            <a:ln w="19050" cap="flat" cmpd="sng" algn="ctr">
              <a:solidFill>
                <a:srgbClr val="6E8F9E"/>
              </a:solidFill>
              <a:prstDash val="solid"/>
              <a:miter lim="800000"/>
            </a:ln>
            <a:effectLst/>
          </p:spPr>
        </p:cxnSp>
        <p:sp>
          <p:nvSpPr>
            <p:cNvPr id="50" name="Isosceles Triangle 33">
              <a:extLst>
                <a:ext uri="{FF2B5EF4-FFF2-40B4-BE49-F238E27FC236}">
                  <a16:creationId xmlns:a16="http://schemas.microsoft.com/office/drawing/2014/main" id="{2252E717-879D-483E-AA40-C1B4172EBAC8}"/>
                </a:ext>
              </a:extLst>
            </p:cNvPr>
            <p:cNvSpPr/>
            <p:nvPr/>
          </p:nvSpPr>
          <p:spPr bwMode="auto">
            <a:xfrm>
              <a:off x="7289541" y="2713898"/>
              <a:ext cx="621866" cy="621866"/>
            </a:xfrm>
            <a:prstGeom prst="triangle">
              <a:avLst/>
            </a:prstGeom>
            <a:solidFill>
              <a:schemeClr val="accent1"/>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rgbClr val="000000"/>
                </a:solidFill>
                <a:effectLst/>
                <a:uLnTx/>
                <a:uFillTx/>
                <a:latin typeface="Arial"/>
                <a:ea typeface="字魂59号-创粗黑" panose="00000500000000000000" pitchFamily="2" charset="-122"/>
                <a:cs typeface="+mn-ea"/>
                <a:sym typeface="+mn-lt"/>
              </a:endParaRPr>
            </a:p>
          </p:txBody>
        </p:sp>
        <p:sp>
          <p:nvSpPr>
            <p:cNvPr id="51" name="Freeform: Shape 40">
              <a:extLst>
                <a:ext uri="{FF2B5EF4-FFF2-40B4-BE49-F238E27FC236}">
                  <a16:creationId xmlns:a16="http://schemas.microsoft.com/office/drawing/2014/main" id="{54BBE1F5-15CA-416A-9738-67C7E479035E}"/>
                </a:ext>
              </a:extLst>
            </p:cNvPr>
            <p:cNvSpPr>
              <a:spLocks/>
            </p:cNvSpPr>
            <p:nvPr/>
          </p:nvSpPr>
          <p:spPr bwMode="auto">
            <a:xfrm>
              <a:off x="1428936" y="3072148"/>
              <a:ext cx="191982" cy="154826"/>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rgbClr val="FFFFFF"/>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rgbClr val="000000"/>
                </a:solidFill>
                <a:effectLst/>
                <a:uLnTx/>
                <a:uFillTx/>
                <a:latin typeface="Arial"/>
                <a:ea typeface="字魂59号-创粗黑" panose="00000500000000000000" pitchFamily="2" charset="-122"/>
                <a:cs typeface="+mn-ea"/>
                <a:sym typeface="+mn-lt"/>
              </a:endParaRPr>
            </a:p>
          </p:txBody>
        </p:sp>
        <p:sp>
          <p:nvSpPr>
            <p:cNvPr id="52" name="Freeform: Shape 41">
              <a:extLst>
                <a:ext uri="{FF2B5EF4-FFF2-40B4-BE49-F238E27FC236}">
                  <a16:creationId xmlns:a16="http://schemas.microsoft.com/office/drawing/2014/main" id="{16D590A1-2011-493D-B54A-F6D878D1DB00}"/>
                </a:ext>
              </a:extLst>
            </p:cNvPr>
            <p:cNvSpPr>
              <a:spLocks/>
            </p:cNvSpPr>
            <p:nvPr/>
          </p:nvSpPr>
          <p:spPr bwMode="auto">
            <a:xfrm>
              <a:off x="2633934" y="3051399"/>
              <a:ext cx="212202" cy="19632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FFFFF"/>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rgbClr val="000000"/>
                </a:solidFill>
                <a:effectLst/>
                <a:uLnTx/>
                <a:uFillTx/>
                <a:latin typeface="Arial"/>
                <a:ea typeface="字魂59号-创粗黑" panose="00000500000000000000" pitchFamily="2" charset="-122"/>
                <a:cs typeface="+mn-ea"/>
                <a:sym typeface="+mn-lt"/>
              </a:endParaRPr>
            </a:p>
          </p:txBody>
        </p:sp>
        <p:sp>
          <p:nvSpPr>
            <p:cNvPr id="53" name="Freeform: Shape 42">
              <a:extLst>
                <a:ext uri="{FF2B5EF4-FFF2-40B4-BE49-F238E27FC236}">
                  <a16:creationId xmlns:a16="http://schemas.microsoft.com/office/drawing/2014/main" id="{D179BAA7-1F26-4C97-9A43-4F8A980625D5}"/>
                </a:ext>
              </a:extLst>
            </p:cNvPr>
            <p:cNvSpPr>
              <a:spLocks/>
            </p:cNvSpPr>
            <p:nvPr/>
          </p:nvSpPr>
          <p:spPr bwMode="auto">
            <a:xfrm>
              <a:off x="3864369" y="3057626"/>
              <a:ext cx="166030" cy="183868"/>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rgbClr val="FFFFFF"/>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rgbClr val="000000"/>
                </a:solidFill>
                <a:effectLst/>
                <a:uLnTx/>
                <a:uFillTx/>
                <a:latin typeface="Arial"/>
                <a:ea typeface="字魂59号-创粗黑" panose="00000500000000000000" pitchFamily="2" charset="-122"/>
                <a:cs typeface="+mn-ea"/>
                <a:sym typeface="+mn-lt"/>
              </a:endParaRPr>
            </a:p>
          </p:txBody>
        </p:sp>
        <p:sp>
          <p:nvSpPr>
            <p:cNvPr id="54" name="Freeform: Shape 43">
              <a:extLst>
                <a:ext uri="{FF2B5EF4-FFF2-40B4-BE49-F238E27FC236}">
                  <a16:creationId xmlns:a16="http://schemas.microsoft.com/office/drawing/2014/main" id="{E773ED44-4FAC-485A-B37E-1CAF95101A85}"/>
                </a:ext>
              </a:extLst>
            </p:cNvPr>
            <p:cNvSpPr>
              <a:spLocks noChangeAspect="1"/>
            </p:cNvSpPr>
            <p:nvPr/>
          </p:nvSpPr>
          <p:spPr bwMode="auto">
            <a:xfrm>
              <a:off x="5063292" y="3057815"/>
              <a:ext cx="213934" cy="18448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rgbClr val="FFFFFF"/>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rgbClr val="000000"/>
                </a:solidFill>
                <a:effectLst/>
                <a:uLnTx/>
                <a:uFillTx/>
                <a:latin typeface="Arial"/>
                <a:ea typeface="字魂59号-创粗黑" panose="00000500000000000000" pitchFamily="2" charset="-122"/>
                <a:cs typeface="+mn-ea"/>
                <a:sym typeface="+mn-lt"/>
              </a:endParaRPr>
            </a:p>
          </p:txBody>
        </p:sp>
        <p:sp>
          <p:nvSpPr>
            <p:cNvPr id="55" name="Freeform: Shape 44">
              <a:extLst>
                <a:ext uri="{FF2B5EF4-FFF2-40B4-BE49-F238E27FC236}">
                  <a16:creationId xmlns:a16="http://schemas.microsoft.com/office/drawing/2014/main" id="{222388E3-0991-466E-9976-402FD1D37C5E}"/>
                </a:ext>
              </a:extLst>
            </p:cNvPr>
            <p:cNvSpPr>
              <a:spLocks noChangeAspect="1"/>
            </p:cNvSpPr>
            <p:nvPr/>
          </p:nvSpPr>
          <p:spPr bwMode="auto">
            <a:xfrm>
              <a:off x="6302358" y="3057408"/>
              <a:ext cx="150490" cy="184308"/>
            </a:xfrm>
            <a:custGeom>
              <a:avLst/>
              <a:gdLst/>
              <a:ahLst/>
              <a:cxnLst>
                <a:cxn ang="0">
                  <a:pos x="41" y="44"/>
                </a:cxn>
                <a:cxn ang="0">
                  <a:pos x="35" y="50"/>
                </a:cxn>
                <a:cxn ang="0">
                  <a:pos x="5" y="50"/>
                </a:cxn>
                <a:cxn ang="0">
                  <a:pos x="0" y="44"/>
                </a:cxn>
                <a:cxn ang="0">
                  <a:pos x="0" y="5"/>
                </a:cxn>
                <a:cxn ang="0">
                  <a:pos x="5" y="0"/>
                </a:cxn>
                <a:cxn ang="0">
                  <a:pos x="35" y="0"/>
                </a:cxn>
                <a:cxn ang="0">
                  <a:pos x="41" y="5"/>
                </a:cxn>
                <a:cxn ang="0">
                  <a:pos x="41" y="44"/>
                </a:cxn>
                <a:cxn ang="0">
                  <a:pos x="36" y="5"/>
                </a:cxn>
                <a:cxn ang="0">
                  <a:pos x="35" y="4"/>
                </a:cxn>
                <a:cxn ang="0">
                  <a:pos x="5" y="4"/>
                </a:cxn>
                <a:cxn ang="0">
                  <a:pos x="4" y="5"/>
                </a:cxn>
                <a:cxn ang="0">
                  <a:pos x="4" y="40"/>
                </a:cxn>
                <a:cxn ang="0">
                  <a:pos x="5" y="41"/>
                </a:cxn>
                <a:cxn ang="0">
                  <a:pos x="35" y="41"/>
                </a:cxn>
                <a:cxn ang="0">
                  <a:pos x="36" y="40"/>
                </a:cxn>
                <a:cxn ang="0">
                  <a:pos x="36" y="5"/>
                </a:cxn>
                <a:cxn ang="0">
                  <a:pos x="20" y="43"/>
                </a:cxn>
                <a:cxn ang="0">
                  <a:pos x="18" y="45"/>
                </a:cxn>
                <a:cxn ang="0">
                  <a:pos x="20" y="48"/>
                </a:cxn>
                <a:cxn ang="0">
                  <a:pos x="23" y="45"/>
                </a:cxn>
                <a:cxn ang="0">
                  <a:pos x="20" y="43"/>
                </a:cxn>
              </a:cxnLst>
              <a:rect l="0" t="0" r="r" b="b"/>
              <a:pathLst>
                <a:path w="41" h="50">
                  <a:moveTo>
                    <a:pt x="41" y="44"/>
                  </a:moveTo>
                  <a:cubicBezTo>
                    <a:pt x="41" y="47"/>
                    <a:pt x="38" y="50"/>
                    <a:pt x="35" y="50"/>
                  </a:cubicBezTo>
                  <a:cubicBezTo>
                    <a:pt x="5" y="50"/>
                    <a:pt x="5" y="50"/>
                    <a:pt x="5" y="50"/>
                  </a:cubicBezTo>
                  <a:cubicBezTo>
                    <a:pt x="2" y="50"/>
                    <a:pt x="0" y="47"/>
                    <a:pt x="0" y="44"/>
                  </a:cubicBezTo>
                  <a:cubicBezTo>
                    <a:pt x="0" y="5"/>
                    <a:pt x="0" y="5"/>
                    <a:pt x="0" y="5"/>
                  </a:cubicBezTo>
                  <a:cubicBezTo>
                    <a:pt x="0" y="2"/>
                    <a:pt x="2" y="0"/>
                    <a:pt x="5" y="0"/>
                  </a:cubicBezTo>
                  <a:cubicBezTo>
                    <a:pt x="35" y="0"/>
                    <a:pt x="35" y="0"/>
                    <a:pt x="35" y="0"/>
                  </a:cubicBezTo>
                  <a:cubicBezTo>
                    <a:pt x="38" y="0"/>
                    <a:pt x="41" y="2"/>
                    <a:pt x="41" y="5"/>
                  </a:cubicBezTo>
                  <a:lnTo>
                    <a:pt x="41" y="44"/>
                  </a:lnTo>
                  <a:close/>
                  <a:moveTo>
                    <a:pt x="36" y="5"/>
                  </a:moveTo>
                  <a:cubicBezTo>
                    <a:pt x="36" y="5"/>
                    <a:pt x="36" y="4"/>
                    <a:pt x="35" y="4"/>
                  </a:cubicBezTo>
                  <a:cubicBezTo>
                    <a:pt x="5" y="4"/>
                    <a:pt x="5" y="4"/>
                    <a:pt x="5" y="4"/>
                  </a:cubicBezTo>
                  <a:cubicBezTo>
                    <a:pt x="5" y="4"/>
                    <a:pt x="4" y="5"/>
                    <a:pt x="4" y="5"/>
                  </a:cubicBezTo>
                  <a:cubicBezTo>
                    <a:pt x="4" y="40"/>
                    <a:pt x="4" y="40"/>
                    <a:pt x="4" y="40"/>
                  </a:cubicBezTo>
                  <a:cubicBezTo>
                    <a:pt x="4" y="40"/>
                    <a:pt x="5" y="41"/>
                    <a:pt x="5" y="41"/>
                  </a:cubicBezTo>
                  <a:cubicBezTo>
                    <a:pt x="35" y="41"/>
                    <a:pt x="35" y="41"/>
                    <a:pt x="35" y="41"/>
                  </a:cubicBezTo>
                  <a:cubicBezTo>
                    <a:pt x="36" y="41"/>
                    <a:pt x="36" y="40"/>
                    <a:pt x="36" y="40"/>
                  </a:cubicBezTo>
                  <a:lnTo>
                    <a:pt x="36" y="5"/>
                  </a:lnTo>
                  <a:close/>
                  <a:moveTo>
                    <a:pt x="20" y="43"/>
                  </a:moveTo>
                  <a:cubicBezTo>
                    <a:pt x="19" y="43"/>
                    <a:pt x="18" y="44"/>
                    <a:pt x="18" y="45"/>
                  </a:cubicBezTo>
                  <a:cubicBezTo>
                    <a:pt x="18" y="46"/>
                    <a:pt x="19" y="48"/>
                    <a:pt x="20" y="48"/>
                  </a:cubicBezTo>
                  <a:cubicBezTo>
                    <a:pt x="22" y="48"/>
                    <a:pt x="23" y="46"/>
                    <a:pt x="23" y="45"/>
                  </a:cubicBezTo>
                  <a:cubicBezTo>
                    <a:pt x="23" y="44"/>
                    <a:pt x="22" y="43"/>
                    <a:pt x="20" y="43"/>
                  </a:cubicBezTo>
                  <a:close/>
                </a:path>
              </a:pathLst>
            </a:custGeom>
            <a:solidFill>
              <a:srgbClr val="FFFFFF"/>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rgbClr val="000000"/>
                </a:solidFill>
                <a:effectLst/>
                <a:uLnTx/>
                <a:uFillTx/>
                <a:latin typeface="Arial"/>
                <a:ea typeface="字魂59号-创粗黑" panose="00000500000000000000" pitchFamily="2" charset="-122"/>
                <a:cs typeface="+mn-ea"/>
                <a:sym typeface="+mn-lt"/>
              </a:endParaRPr>
            </a:p>
          </p:txBody>
        </p:sp>
        <p:sp>
          <p:nvSpPr>
            <p:cNvPr id="56" name="Freeform: Shape 45">
              <a:extLst>
                <a:ext uri="{FF2B5EF4-FFF2-40B4-BE49-F238E27FC236}">
                  <a16:creationId xmlns:a16="http://schemas.microsoft.com/office/drawing/2014/main" id="{E94CED3F-15AE-4C45-9C0D-CF842FF584DE}"/>
                </a:ext>
              </a:extLst>
            </p:cNvPr>
            <p:cNvSpPr>
              <a:spLocks noChangeAspect="1"/>
            </p:cNvSpPr>
            <p:nvPr/>
          </p:nvSpPr>
          <p:spPr bwMode="auto">
            <a:xfrm>
              <a:off x="7504746" y="3068161"/>
              <a:ext cx="191454" cy="162802"/>
            </a:xfrm>
            <a:custGeom>
              <a:avLst/>
              <a:gdLst/>
              <a:ahLst/>
              <a:cxnLst>
                <a:cxn ang="0">
                  <a:pos x="10" y="57"/>
                </a:cxn>
                <a:cxn ang="0">
                  <a:pos x="9" y="58"/>
                </a:cxn>
                <a:cxn ang="0">
                  <a:pos x="2" y="58"/>
                </a:cxn>
                <a:cxn ang="0">
                  <a:pos x="0" y="57"/>
                </a:cxn>
                <a:cxn ang="0">
                  <a:pos x="0" y="49"/>
                </a:cxn>
                <a:cxn ang="0">
                  <a:pos x="2" y="48"/>
                </a:cxn>
                <a:cxn ang="0">
                  <a:pos x="9" y="48"/>
                </a:cxn>
                <a:cxn ang="0">
                  <a:pos x="10" y="49"/>
                </a:cxn>
                <a:cxn ang="0">
                  <a:pos x="10" y="57"/>
                </a:cxn>
                <a:cxn ang="0">
                  <a:pos x="25" y="57"/>
                </a:cxn>
                <a:cxn ang="0">
                  <a:pos x="24" y="58"/>
                </a:cxn>
                <a:cxn ang="0">
                  <a:pos x="16" y="58"/>
                </a:cxn>
                <a:cxn ang="0">
                  <a:pos x="15" y="57"/>
                </a:cxn>
                <a:cxn ang="0">
                  <a:pos x="15" y="44"/>
                </a:cxn>
                <a:cxn ang="0">
                  <a:pos x="16" y="43"/>
                </a:cxn>
                <a:cxn ang="0">
                  <a:pos x="24" y="43"/>
                </a:cxn>
                <a:cxn ang="0">
                  <a:pos x="25" y="44"/>
                </a:cxn>
                <a:cxn ang="0">
                  <a:pos x="25" y="57"/>
                </a:cxn>
                <a:cxn ang="0">
                  <a:pos x="39" y="57"/>
                </a:cxn>
                <a:cxn ang="0">
                  <a:pos x="38" y="58"/>
                </a:cxn>
                <a:cxn ang="0">
                  <a:pos x="31" y="58"/>
                </a:cxn>
                <a:cxn ang="0">
                  <a:pos x="30" y="57"/>
                </a:cxn>
                <a:cxn ang="0">
                  <a:pos x="30" y="35"/>
                </a:cxn>
                <a:cxn ang="0">
                  <a:pos x="31" y="34"/>
                </a:cxn>
                <a:cxn ang="0">
                  <a:pos x="38" y="34"/>
                </a:cxn>
                <a:cxn ang="0">
                  <a:pos x="39" y="35"/>
                </a:cxn>
                <a:cxn ang="0">
                  <a:pos x="39" y="57"/>
                </a:cxn>
                <a:cxn ang="0">
                  <a:pos x="54" y="57"/>
                </a:cxn>
                <a:cxn ang="0">
                  <a:pos x="53" y="58"/>
                </a:cxn>
                <a:cxn ang="0">
                  <a:pos x="45" y="58"/>
                </a:cxn>
                <a:cxn ang="0">
                  <a:pos x="44" y="57"/>
                </a:cxn>
                <a:cxn ang="0">
                  <a:pos x="44" y="20"/>
                </a:cxn>
                <a:cxn ang="0">
                  <a:pos x="45" y="19"/>
                </a:cxn>
                <a:cxn ang="0">
                  <a:pos x="53" y="19"/>
                </a:cxn>
                <a:cxn ang="0">
                  <a:pos x="54" y="20"/>
                </a:cxn>
                <a:cxn ang="0">
                  <a:pos x="54" y="57"/>
                </a:cxn>
                <a:cxn ang="0">
                  <a:pos x="68" y="57"/>
                </a:cxn>
                <a:cxn ang="0">
                  <a:pos x="67" y="58"/>
                </a:cxn>
                <a:cxn ang="0">
                  <a:pos x="60" y="58"/>
                </a:cxn>
                <a:cxn ang="0">
                  <a:pos x="59" y="57"/>
                </a:cxn>
                <a:cxn ang="0">
                  <a:pos x="59" y="1"/>
                </a:cxn>
                <a:cxn ang="0">
                  <a:pos x="60" y="0"/>
                </a:cxn>
                <a:cxn ang="0">
                  <a:pos x="67" y="0"/>
                </a:cxn>
                <a:cxn ang="0">
                  <a:pos x="68" y="1"/>
                </a:cxn>
                <a:cxn ang="0">
                  <a:pos x="68" y="57"/>
                </a:cxn>
              </a:cxnLst>
              <a:rect l="0" t="0" r="r" b="b"/>
              <a:pathLst>
                <a:path w="68" h="58">
                  <a:moveTo>
                    <a:pt x="10" y="57"/>
                  </a:moveTo>
                  <a:cubicBezTo>
                    <a:pt x="10" y="57"/>
                    <a:pt x="10" y="58"/>
                    <a:pt x="9" y="58"/>
                  </a:cubicBezTo>
                  <a:cubicBezTo>
                    <a:pt x="2" y="58"/>
                    <a:pt x="2" y="58"/>
                    <a:pt x="2" y="58"/>
                  </a:cubicBezTo>
                  <a:cubicBezTo>
                    <a:pt x="1" y="58"/>
                    <a:pt x="0" y="57"/>
                    <a:pt x="0" y="57"/>
                  </a:cubicBezTo>
                  <a:cubicBezTo>
                    <a:pt x="0" y="49"/>
                    <a:pt x="0" y="49"/>
                    <a:pt x="0" y="49"/>
                  </a:cubicBezTo>
                  <a:cubicBezTo>
                    <a:pt x="0" y="49"/>
                    <a:pt x="1" y="48"/>
                    <a:pt x="2" y="48"/>
                  </a:cubicBezTo>
                  <a:cubicBezTo>
                    <a:pt x="9" y="48"/>
                    <a:pt x="9" y="48"/>
                    <a:pt x="9" y="48"/>
                  </a:cubicBezTo>
                  <a:cubicBezTo>
                    <a:pt x="10" y="48"/>
                    <a:pt x="10" y="49"/>
                    <a:pt x="10" y="49"/>
                  </a:cubicBezTo>
                  <a:lnTo>
                    <a:pt x="10" y="57"/>
                  </a:lnTo>
                  <a:close/>
                  <a:moveTo>
                    <a:pt x="25" y="57"/>
                  </a:moveTo>
                  <a:cubicBezTo>
                    <a:pt x="25" y="57"/>
                    <a:pt x="24" y="58"/>
                    <a:pt x="24" y="58"/>
                  </a:cubicBezTo>
                  <a:cubicBezTo>
                    <a:pt x="16" y="58"/>
                    <a:pt x="16" y="58"/>
                    <a:pt x="16" y="58"/>
                  </a:cubicBezTo>
                  <a:cubicBezTo>
                    <a:pt x="16" y="58"/>
                    <a:pt x="15" y="57"/>
                    <a:pt x="15" y="57"/>
                  </a:cubicBezTo>
                  <a:cubicBezTo>
                    <a:pt x="15" y="44"/>
                    <a:pt x="15" y="44"/>
                    <a:pt x="15" y="44"/>
                  </a:cubicBezTo>
                  <a:cubicBezTo>
                    <a:pt x="15" y="44"/>
                    <a:pt x="16" y="43"/>
                    <a:pt x="16" y="43"/>
                  </a:cubicBezTo>
                  <a:cubicBezTo>
                    <a:pt x="24" y="43"/>
                    <a:pt x="24" y="43"/>
                    <a:pt x="24" y="43"/>
                  </a:cubicBezTo>
                  <a:cubicBezTo>
                    <a:pt x="24" y="43"/>
                    <a:pt x="25" y="44"/>
                    <a:pt x="25" y="44"/>
                  </a:cubicBezTo>
                  <a:lnTo>
                    <a:pt x="25" y="57"/>
                  </a:lnTo>
                  <a:close/>
                  <a:moveTo>
                    <a:pt x="39" y="57"/>
                  </a:moveTo>
                  <a:cubicBezTo>
                    <a:pt x="39" y="57"/>
                    <a:pt x="39" y="58"/>
                    <a:pt x="38" y="58"/>
                  </a:cubicBezTo>
                  <a:cubicBezTo>
                    <a:pt x="31" y="58"/>
                    <a:pt x="31" y="58"/>
                    <a:pt x="31" y="58"/>
                  </a:cubicBezTo>
                  <a:cubicBezTo>
                    <a:pt x="30" y="58"/>
                    <a:pt x="30" y="57"/>
                    <a:pt x="30" y="57"/>
                  </a:cubicBezTo>
                  <a:cubicBezTo>
                    <a:pt x="30" y="35"/>
                    <a:pt x="30" y="35"/>
                    <a:pt x="30" y="35"/>
                  </a:cubicBezTo>
                  <a:cubicBezTo>
                    <a:pt x="30" y="34"/>
                    <a:pt x="30" y="34"/>
                    <a:pt x="31" y="34"/>
                  </a:cubicBezTo>
                  <a:cubicBezTo>
                    <a:pt x="38" y="34"/>
                    <a:pt x="38" y="34"/>
                    <a:pt x="38" y="34"/>
                  </a:cubicBezTo>
                  <a:cubicBezTo>
                    <a:pt x="39" y="34"/>
                    <a:pt x="39" y="34"/>
                    <a:pt x="39" y="35"/>
                  </a:cubicBezTo>
                  <a:lnTo>
                    <a:pt x="39" y="57"/>
                  </a:lnTo>
                  <a:close/>
                  <a:moveTo>
                    <a:pt x="54" y="57"/>
                  </a:moveTo>
                  <a:cubicBezTo>
                    <a:pt x="54" y="57"/>
                    <a:pt x="53" y="58"/>
                    <a:pt x="53" y="58"/>
                  </a:cubicBezTo>
                  <a:cubicBezTo>
                    <a:pt x="45" y="58"/>
                    <a:pt x="45" y="58"/>
                    <a:pt x="45" y="58"/>
                  </a:cubicBezTo>
                  <a:cubicBezTo>
                    <a:pt x="45" y="58"/>
                    <a:pt x="44" y="57"/>
                    <a:pt x="44" y="57"/>
                  </a:cubicBezTo>
                  <a:cubicBezTo>
                    <a:pt x="44" y="20"/>
                    <a:pt x="44" y="20"/>
                    <a:pt x="44" y="20"/>
                  </a:cubicBezTo>
                  <a:cubicBezTo>
                    <a:pt x="44" y="20"/>
                    <a:pt x="45" y="19"/>
                    <a:pt x="45" y="19"/>
                  </a:cubicBezTo>
                  <a:cubicBezTo>
                    <a:pt x="53" y="19"/>
                    <a:pt x="53" y="19"/>
                    <a:pt x="53" y="19"/>
                  </a:cubicBezTo>
                  <a:cubicBezTo>
                    <a:pt x="53" y="19"/>
                    <a:pt x="54" y="20"/>
                    <a:pt x="54" y="20"/>
                  </a:cubicBezTo>
                  <a:lnTo>
                    <a:pt x="54" y="57"/>
                  </a:lnTo>
                  <a:close/>
                  <a:moveTo>
                    <a:pt x="68" y="57"/>
                  </a:moveTo>
                  <a:cubicBezTo>
                    <a:pt x="68" y="57"/>
                    <a:pt x="68" y="58"/>
                    <a:pt x="67" y="58"/>
                  </a:cubicBezTo>
                  <a:cubicBezTo>
                    <a:pt x="60" y="58"/>
                    <a:pt x="60" y="58"/>
                    <a:pt x="60" y="58"/>
                  </a:cubicBezTo>
                  <a:cubicBezTo>
                    <a:pt x="59" y="58"/>
                    <a:pt x="59" y="57"/>
                    <a:pt x="59" y="57"/>
                  </a:cubicBezTo>
                  <a:cubicBezTo>
                    <a:pt x="59" y="1"/>
                    <a:pt x="59" y="1"/>
                    <a:pt x="59" y="1"/>
                  </a:cubicBezTo>
                  <a:cubicBezTo>
                    <a:pt x="59" y="0"/>
                    <a:pt x="59" y="0"/>
                    <a:pt x="60" y="0"/>
                  </a:cubicBezTo>
                  <a:cubicBezTo>
                    <a:pt x="67" y="0"/>
                    <a:pt x="67" y="0"/>
                    <a:pt x="67" y="0"/>
                  </a:cubicBezTo>
                  <a:cubicBezTo>
                    <a:pt x="68" y="0"/>
                    <a:pt x="68" y="0"/>
                    <a:pt x="68" y="1"/>
                  </a:cubicBezTo>
                  <a:lnTo>
                    <a:pt x="68" y="57"/>
                  </a:lnTo>
                  <a:close/>
                </a:path>
              </a:pathLst>
            </a:custGeom>
            <a:solidFill>
              <a:srgbClr val="FFFFFF"/>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rgbClr val="000000"/>
                </a:solidFill>
                <a:effectLst/>
                <a:uLnTx/>
                <a:uFillTx/>
                <a:latin typeface="Arial"/>
                <a:ea typeface="字魂59号-创粗黑" panose="00000500000000000000" pitchFamily="2" charset="-122"/>
                <a:cs typeface="+mn-ea"/>
                <a:sym typeface="+mn-lt"/>
              </a:endParaRPr>
            </a:p>
          </p:txBody>
        </p:sp>
      </p:grpSp>
      <p:grpSp>
        <p:nvGrpSpPr>
          <p:cNvPr id="57" name="组合 56">
            <a:extLst>
              <a:ext uri="{FF2B5EF4-FFF2-40B4-BE49-F238E27FC236}">
                <a16:creationId xmlns:a16="http://schemas.microsoft.com/office/drawing/2014/main" id="{A8316812-44C4-4A52-9555-B6A3BD761344}"/>
              </a:ext>
            </a:extLst>
          </p:cNvPr>
          <p:cNvGrpSpPr/>
          <p:nvPr/>
        </p:nvGrpSpPr>
        <p:grpSpPr>
          <a:xfrm>
            <a:off x="1254212" y="4550554"/>
            <a:ext cx="1615459" cy="1111578"/>
            <a:chOff x="1424485" y="5424263"/>
            <a:chExt cx="1615459" cy="1111578"/>
          </a:xfrm>
        </p:grpSpPr>
        <p:sp>
          <p:nvSpPr>
            <p:cNvPr id="58" name="文本框 57">
              <a:extLst>
                <a:ext uri="{FF2B5EF4-FFF2-40B4-BE49-F238E27FC236}">
                  <a16:creationId xmlns:a16="http://schemas.microsoft.com/office/drawing/2014/main" id="{752304A5-F174-4B0A-B8EE-7C57B0206220}"/>
                </a:ext>
              </a:extLst>
            </p:cNvPr>
            <p:cNvSpPr txBox="1"/>
            <p:nvPr/>
          </p:nvSpPr>
          <p:spPr>
            <a:xfrm>
              <a:off x="1424485" y="5797369"/>
              <a:ext cx="1442299" cy="738472"/>
            </a:xfrm>
            <a:prstGeom prst="rect">
              <a:avLst/>
            </a:prstGeom>
            <a:noFill/>
          </p:spPr>
          <p:txBody>
            <a:bodyPr wrap="square" rtlCol="0">
              <a:spAutoFit/>
            </a:bodyPr>
            <a:lstStyle/>
            <a:p>
              <a:pPr marR="0" lvl="0" algn="ctr" fontAlgn="auto">
                <a:lnSpc>
                  <a:spcPct val="120000"/>
                </a:lnSpc>
                <a:spcBef>
                  <a:spcPct val="20000"/>
                </a:spcBef>
                <a:spcAft>
                  <a:spcPts val="0"/>
                </a:spcAft>
                <a:buClrTx/>
                <a:buSzTx/>
                <a:tabLst/>
                <a:defRPr/>
              </a:pPr>
              <a:r>
                <a:rPr lang="zh-CN" altLang="en-US" sz="1200" dirty="0">
                  <a:solidFill>
                    <a:schemeClr val="tx1">
                      <a:lumMod val="75000"/>
                      <a:lumOff val="25000"/>
                    </a:schemeClr>
                  </a:solidFill>
                  <a:latin typeface="思源黑体 Light" panose="020B0300000000000000" pitchFamily="34" charset="-122"/>
                  <a:ea typeface="思源黑体 Light" panose="020B0300000000000000" pitchFamily="34" charset="-122"/>
                </a:rPr>
                <a:t>单击此处添加标题内容，内容要与标题相符。</a:t>
              </a:r>
            </a:p>
          </p:txBody>
        </p:sp>
        <p:sp>
          <p:nvSpPr>
            <p:cNvPr id="59" name="文本框 58">
              <a:extLst>
                <a:ext uri="{FF2B5EF4-FFF2-40B4-BE49-F238E27FC236}">
                  <a16:creationId xmlns:a16="http://schemas.microsoft.com/office/drawing/2014/main" id="{99C6F770-F71A-464E-A124-6F043BB46587}"/>
                </a:ext>
              </a:extLst>
            </p:cNvPr>
            <p:cNvSpPr txBox="1"/>
            <p:nvPr/>
          </p:nvSpPr>
          <p:spPr>
            <a:xfrm>
              <a:off x="1490080" y="5424263"/>
              <a:ext cx="154986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40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rPr>
                <a:t>添加标题</a:t>
              </a:r>
            </a:p>
          </p:txBody>
        </p:sp>
      </p:grpSp>
      <p:grpSp>
        <p:nvGrpSpPr>
          <p:cNvPr id="60" name="组合 59">
            <a:extLst>
              <a:ext uri="{FF2B5EF4-FFF2-40B4-BE49-F238E27FC236}">
                <a16:creationId xmlns:a16="http://schemas.microsoft.com/office/drawing/2014/main" id="{E1721311-B94B-4E6D-88E2-B49E257C5C8C}"/>
              </a:ext>
            </a:extLst>
          </p:cNvPr>
          <p:cNvGrpSpPr/>
          <p:nvPr/>
        </p:nvGrpSpPr>
        <p:grpSpPr>
          <a:xfrm>
            <a:off x="2897793" y="4550554"/>
            <a:ext cx="1884436" cy="1098354"/>
            <a:chOff x="1434442" y="5424263"/>
            <a:chExt cx="1884436" cy="1098354"/>
          </a:xfrm>
        </p:grpSpPr>
        <p:sp>
          <p:nvSpPr>
            <p:cNvPr id="61" name="文本框 60">
              <a:extLst>
                <a:ext uri="{FF2B5EF4-FFF2-40B4-BE49-F238E27FC236}">
                  <a16:creationId xmlns:a16="http://schemas.microsoft.com/office/drawing/2014/main" id="{0A657435-664E-49F7-BC4B-ED34B8ECF67F}"/>
                </a:ext>
              </a:extLst>
            </p:cNvPr>
            <p:cNvSpPr txBox="1"/>
            <p:nvPr/>
          </p:nvSpPr>
          <p:spPr>
            <a:xfrm>
              <a:off x="1434442" y="5784145"/>
              <a:ext cx="1474856" cy="738472"/>
            </a:xfrm>
            <a:prstGeom prst="rect">
              <a:avLst/>
            </a:prstGeom>
            <a:noFill/>
          </p:spPr>
          <p:txBody>
            <a:bodyPr wrap="square" rtlCol="0">
              <a:spAutoFit/>
            </a:bodyPr>
            <a:lstStyle/>
            <a:p>
              <a:pPr marR="0" lvl="0" algn="ctr" fontAlgn="auto">
                <a:lnSpc>
                  <a:spcPct val="120000"/>
                </a:lnSpc>
                <a:spcBef>
                  <a:spcPct val="20000"/>
                </a:spcBef>
                <a:spcAft>
                  <a:spcPts val="0"/>
                </a:spcAft>
                <a:buClrTx/>
                <a:buSzTx/>
                <a:tabLst/>
                <a:defRPr/>
              </a:pPr>
              <a:r>
                <a:rPr lang="zh-CN" altLang="en-US" sz="1200" dirty="0">
                  <a:solidFill>
                    <a:schemeClr val="tx1">
                      <a:lumMod val="75000"/>
                      <a:lumOff val="25000"/>
                    </a:schemeClr>
                  </a:solidFill>
                  <a:latin typeface="思源黑体 Light" panose="020B0300000000000000" pitchFamily="34" charset="-122"/>
                  <a:ea typeface="思源黑体 Light" panose="020B0300000000000000" pitchFamily="34" charset="-122"/>
                </a:rPr>
                <a:t>单击此处添加标题内容，内容要与标题相符。</a:t>
              </a:r>
            </a:p>
          </p:txBody>
        </p:sp>
        <p:sp>
          <p:nvSpPr>
            <p:cNvPr id="62" name="文本框 61">
              <a:extLst>
                <a:ext uri="{FF2B5EF4-FFF2-40B4-BE49-F238E27FC236}">
                  <a16:creationId xmlns:a16="http://schemas.microsoft.com/office/drawing/2014/main" id="{C90105CB-EA1D-46E3-85D5-4A094BDC7FB4}"/>
                </a:ext>
              </a:extLst>
            </p:cNvPr>
            <p:cNvSpPr txBox="1"/>
            <p:nvPr/>
          </p:nvSpPr>
          <p:spPr>
            <a:xfrm>
              <a:off x="1490079" y="5424263"/>
              <a:ext cx="182879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40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rPr>
                <a:t>添加标题</a:t>
              </a:r>
            </a:p>
          </p:txBody>
        </p:sp>
      </p:grpSp>
      <p:grpSp>
        <p:nvGrpSpPr>
          <p:cNvPr id="63" name="组合 62">
            <a:extLst>
              <a:ext uri="{FF2B5EF4-FFF2-40B4-BE49-F238E27FC236}">
                <a16:creationId xmlns:a16="http://schemas.microsoft.com/office/drawing/2014/main" id="{492DF3C2-D01D-47A1-8365-AF6C3FCD752B}"/>
              </a:ext>
            </a:extLst>
          </p:cNvPr>
          <p:cNvGrpSpPr/>
          <p:nvPr/>
        </p:nvGrpSpPr>
        <p:grpSpPr>
          <a:xfrm>
            <a:off x="4545942" y="4550554"/>
            <a:ext cx="1869911" cy="1111578"/>
            <a:chOff x="1448967" y="5424263"/>
            <a:chExt cx="1869911" cy="1111578"/>
          </a:xfrm>
        </p:grpSpPr>
        <p:sp>
          <p:nvSpPr>
            <p:cNvPr id="64" name="文本框 63">
              <a:extLst>
                <a:ext uri="{FF2B5EF4-FFF2-40B4-BE49-F238E27FC236}">
                  <a16:creationId xmlns:a16="http://schemas.microsoft.com/office/drawing/2014/main" id="{1E0E27CE-7B5B-48F8-A106-8DE42DA021E7}"/>
                </a:ext>
              </a:extLst>
            </p:cNvPr>
            <p:cNvSpPr txBox="1"/>
            <p:nvPr/>
          </p:nvSpPr>
          <p:spPr>
            <a:xfrm>
              <a:off x="1448967" y="5797369"/>
              <a:ext cx="1531844" cy="738472"/>
            </a:xfrm>
            <a:prstGeom prst="rect">
              <a:avLst/>
            </a:prstGeom>
            <a:noFill/>
          </p:spPr>
          <p:txBody>
            <a:bodyPr wrap="square" rtlCol="0">
              <a:spAutoFit/>
            </a:bodyPr>
            <a:lstStyle/>
            <a:p>
              <a:pPr marR="0" lvl="0" algn="ctr" fontAlgn="auto">
                <a:lnSpc>
                  <a:spcPct val="120000"/>
                </a:lnSpc>
                <a:spcBef>
                  <a:spcPct val="20000"/>
                </a:spcBef>
                <a:spcAft>
                  <a:spcPts val="0"/>
                </a:spcAft>
                <a:buClrTx/>
                <a:buSzTx/>
                <a:tabLst/>
                <a:defRPr/>
              </a:pPr>
              <a:r>
                <a:rPr lang="zh-CN" altLang="en-US" sz="1200" dirty="0">
                  <a:solidFill>
                    <a:schemeClr val="tx1">
                      <a:lumMod val="75000"/>
                      <a:lumOff val="25000"/>
                    </a:schemeClr>
                  </a:solidFill>
                  <a:latin typeface="思源黑体 Light" panose="020B0300000000000000" pitchFamily="34" charset="-122"/>
                  <a:ea typeface="思源黑体 Light" panose="020B0300000000000000" pitchFamily="34" charset="-122"/>
                </a:rPr>
                <a:t>单击此处添加标题内容，内容要与标题相符。</a:t>
              </a:r>
            </a:p>
          </p:txBody>
        </p:sp>
        <p:sp>
          <p:nvSpPr>
            <p:cNvPr id="65" name="文本框 64">
              <a:extLst>
                <a:ext uri="{FF2B5EF4-FFF2-40B4-BE49-F238E27FC236}">
                  <a16:creationId xmlns:a16="http://schemas.microsoft.com/office/drawing/2014/main" id="{9A3A02F6-E683-495B-9455-86A68A043602}"/>
                </a:ext>
              </a:extLst>
            </p:cNvPr>
            <p:cNvSpPr txBox="1"/>
            <p:nvPr/>
          </p:nvSpPr>
          <p:spPr>
            <a:xfrm>
              <a:off x="1490079" y="5424263"/>
              <a:ext cx="182879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40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rPr>
                <a:t>添加标题</a:t>
              </a:r>
            </a:p>
          </p:txBody>
        </p:sp>
      </p:grpSp>
      <p:grpSp>
        <p:nvGrpSpPr>
          <p:cNvPr id="66" name="组合 65">
            <a:extLst>
              <a:ext uri="{FF2B5EF4-FFF2-40B4-BE49-F238E27FC236}">
                <a16:creationId xmlns:a16="http://schemas.microsoft.com/office/drawing/2014/main" id="{D686E97E-B17A-42E8-BDE0-D708F5787850}"/>
              </a:ext>
            </a:extLst>
          </p:cNvPr>
          <p:cNvGrpSpPr/>
          <p:nvPr/>
        </p:nvGrpSpPr>
        <p:grpSpPr>
          <a:xfrm>
            <a:off x="6177784" y="4550554"/>
            <a:ext cx="1845897" cy="1139326"/>
            <a:chOff x="1472981" y="5424263"/>
            <a:chExt cx="1845897" cy="1139326"/>
          </a:xfrm>
        </p:grpSpPr>
        <p:sp>
          <p:nvSpPr>
            <p:cNvPr id="67" name="文本框 66">
              <a:extLst>
                <a:ext uri="{FF2B5EF4-FFF2-40B4-BE49-F238E27FC236}">
                  <a16:creationId xmlns:a16="http://schemas.microsoft.com/office/drawing/2014/main" id="{1AB1C509-6EB6-4E92-AC09-4B6FDB6E567C}"/>
                </a:ext>
              </a:extLst>
            </p:cNvPr>
            <p:cNvSpPr txBox="1"/>
            <p:nvPr/>
          </p:nvSpPr>
          <p:spPr>
            <a:xfrm>
              <a:off x="1472981" y="5784145"/>
              <a:ext cx="1531844" cy="779444"/>
            </a:xfrm>
            <a:prstGeom prst="rect">
              <a:avLst/>
            </a:prstGeom>
            <a:noFill/>
          </p:spPr>
          <p:txBody>
            <a:bodyPr wrap="square" rtlCol="0">
              <a:spAutoFit/>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lang="zh-CN" altLang="en-US" sz="1200" dirty="0">
                  <a:solidFill>
                    <a:schemeClr val="tx1">
                      <a:lumMod val="75000"/>
                      <a:lumOff val="25000"/>
                    </a:schemeClr>
                  </a:solidFill>
                  <a:latin typeface="思源黑体 Light" panose="020B0300000000000000" pitchFamily="34" charset="-122"/>
                  <a:ea typeface="思源黑体 Light" panose="020B0300000000000000" pitchFamily="34" charset="-122"/>
                </a:rPr>
                <a:t>单击此处添加标题内容，内容要与标题相符</a:t>
              </a:r>
              <a:r>
                <a:rPr kumimoji="0" lang="zh-CN" altLang="en-US" sz="1400" b="0" i="0" u="none" strike="noStrike" kern="1200" cap="none" spc="0" normalizeH="0" baseline="0" noProof="0" dirty="0">
                  <a:ln>
                    <a:noFill/>
                  </a:ln>
                  <a:solidFill>
                    <a:prstClr val="black">
                      <a:lumMod val="75000"/>
                      <a:lumOff val="25000"/>
                    </a:prstClr>
                  </a:solidFill>
                  <a:effectLst/>
                  <a:uLnTx/>
                  <a:uFillTx/>
                  <a:latin typeface="思源黑体 Light" panose="020B0300000000000000" pitchFamily="34" charset="-122"/>
                  <a:ea typeface="思源黑体 Light" panose="020B0300000000000000" pitchFamily="34" charset="-122"/>
                </a:rPr>
                <a:t>。</a:t>
              </a:r>
            </a:p>
          </p:txBody>
        </p:sp>
        <p:sp>
          <p:nvSpPr>
            <p:cNvPr id="68" name="文本框 67">
              <a:extLst>
                <a:ext uri="{FF2B5EF4-FFF2-40B4-BE49-F238E27FC236}">
                  <a16:creationId xmlns:a16="http://schemas.microsoft.com/office/drawing/2014/main" id="{2376FCC6-D6A2-4E71-8D67-5E83E760DB37}"/>
                </a:ext>
              </a:extLst>
            </p:cNvPr>
            <p:cNvSpPr txBox="1"/>
            <p:nvPr/>
          </p:nvSpPr>
          <p:spPr>
            <a:xfrm>
              <a:off x="1490079" y="5424263"/>
              <a:ext cx="182879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40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rPr>
                <a:t>添加标题</a:t>
              </a:r>
            </a:p>
          </p:txBody>
        </p:sp>
      </p:grpSp>
      <p:grpSp>
        <p:nvGrpSpPr>
          <p:cNvPr id="69" name="组合 68">
            <a:extLst>
              <a:ext uri="{FF2B5EF4-FFF2-40B4-BE49-F238E27FC236}">
                <a16:creationId xmlns:a16="http://schemas.microsoft.com/office/drawing/2014/main" id="{5425B471-E74E-4770-B017-35D5568CCD19}"/>
              </a:ext>
            </a:extLst>
          </p:cNvPr>
          <p:cNvGrpSpPr/>
          <p:nvPr/>
        </p:nvGrpSpPr>
        <p:grpSpPr>
          <a:xfrm>
            <a:off x="7747067" y="4550554"/>
            <a:ext cx="1844110" cy="1111578"/>
            <a:chOff x="1474768" y="5424263"/>
            <a:chExt cx="1844110" cy="1111578"/>
          </a:xfrm>
        </p:grpSpPr>
        <p:sp>
          <p:nvSpPr>
            <p:cNvPr id="70" name="文本框 69">
              <a:extLst>
                <a:ext uri="{FF2B5EF4-FFF2-40B4-BE49-F238E27FC236}">
                  <a16:creationId xmlns:a16="http://schemas.microsoft.com/office/drawing/2014/main" id="{F3173485-19C4-4CD9-9D8B-4E890CCBA66C}"/>
                </a:ext>
              </a:extLst>
            </p:cNvPr>
            <p:cNvSpPr txBox="1"/>
            <p:nvPr/>
          </p:nvSpPr>
          <p:spPr>
            <a:xfrm>
              <a:off x="1474768" y="5797369"/>
              <a:ext cx="1527735" cy="738472"/>
            </a:xfrm>
            <a:prstGeom prst="rect">
              <a:avLst/>
            </a:prstGeom>
            <a:noFill/>
          </p:spPr>
          <p:txBody>
            <a:bodyPr wrap="square" rtlCol="0">
              <a:spAutoFit/>
            </a:bodyPr>
            <a:lstStyle/>
            <a:p>
              <a:pPr marR="0" lvl="0" algn="ctr" fontAlgn="auto">
                <a:lnSpc>
                  <a:spcPct val="120000"/>
                </a:lnSpc>
                <a:spcBef>
                  <a:spcPct val="20000"/>
                </a:spcBef>
                <a:spcAft>
                  <a:spcPts val="0"/>
                </a:spcAft>
                <a:buClrTx/>
                <a:buSzTx/>
                <a:tabLst/>
                <a:defRPr/>
              </a:pPr>
              <a:r>
                <a:rPr lang="zh-CN" altLang="en-US" sz="1200" dirty="0">
                  <a:solidFill>
                    <a:schemeClr val="tx1">
                      <a:lumMod val="75000"/>
                      <a:lumOff val="25000"/>
                    </a:schemeClr>
                  </a:solidFill>
                  <a:latin typeface="思源黑体 Light" panose="020B0300000000000000" pitchFamily="34" charset="-122"/>
                  <a:ea typeface="思源黑体 Light" panose="020B0300000000000000" pitchFamily="34" charset="-122"/>
                </a:rPr>
                <a:t>单击此处添加标题内容，内容要与标题相符。</a:t>
              </a:r>
            </a:p>
          </p:txBody>
        </p:sp>
        <p:sp>
          <p:nvSpPr>
            <p:cNvPr id="71" name="文本框 70">
              <a:extLst>
                <a:ext uri="{FF2B5EF4-FFF2-40B4-BE49-F238E27FC236}">
                  <a16:creationId xmlns:a16="http://schemas.microsoft.com/office/drawing/2014/main" id="{168B7485-02DD-42C4-AF0D-380DD9B37F52}"/>
                </a:ext>
              </a:extLst>
            </p:cNvPr>
            <p:cNvSpPr txBox="1"/>
            <p:nvPr/>
          </p:nvSpPr>
          <p:spPr>
            <a:xfrm>
              <a:off x="1490079" y="5424263"/>
              <a:ext cx="182879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40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rPr>
                <a:t>添加标题</a:t>
              </a:r>
            </a:p>
          </p:txBody>
        </p:sp>
      </p:grpSp>
      <p:grpSp>
        <p:nvGrpSpPr>
          <p:cNvPr id="72" name="组合 71">
            <a:extLst>
              <a:ext uri="{FF2B5EF4-FFF2-40B4-BE49-F238E27FC236}">
                <a16:creationId xmlns:a16="http://schemas.microsoft.com/office/drawing/2014/main" id="{D8746553-25C7-407F-BA0D-C6EE72FE4CC0}"/>
              </a:ext>
            </a:extLst>
          </p:cNvPr>
          <p:cNvGrpSpPr/>
          <p:nvPr/>
        </p:nvGrpSpPr>
        <p:grpSpPr>
          <a:xfrm>
            <a:off x="9375638" y="4550554"/>
            <a:ext cx="1911365" cy="1152550"/>
            <a:chOff x="1407513" y="5424263"/>
            <a:chExt cx="1911365" cy="1152550"/>
          </a:xfrm>
        </p:grpSpPr>
        <p:sp>
          <p:nvSpPr>
            <p:cNvPr id="73" name="文本框 72">
              <a:extLst>
                <a:ext uri="{FF2B5EF4-FFF2-40B4-BE49-F238E27FC236}">
                  <a16:creationId xmlns:a16="http://schemas.microsoft.com/office/drawing/2014/main" id="{A266F925-27B0-4B1C-A5B8-3FF697DC179C}"/>
                </a:ext>
              </a:extLst>
            </p:cNvPr>
            <p:cNvSpPr txBox="1"/>
            <p:nvPr/>
          </p:nvSpPr>
          <p:spPr>
            <a:xfrm>
              <a:off x="1407513" y="5797369"/>
              <a:ext cx="1527735" cy="779444"/>
            </a:xfrm>
            <a:prstGeom prst="rect">
              <a:avLst/>
            </a:prstGeom>
            <a:noFill/>
          </p:spPr>
          <p:txBody>
            <a:bodyPr wrap="square" rtlCol="0">
              <a:spAutoFit/>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lang="zh-CN" altLang="en-US" sz="1200" dirty="0">
                  <a:solidFill>
                    <a:schemeClr val="tx1">
                      <a:lumMod val="75000"/>
                      <a:lumOff val="25000"/>
                    </a:schemeClr>
                  </a:solidFill>
                  <a:latin typeface="思源黑体 Light" panose="020B0300000000000000" pitchFamily="34" charset="-122"/>
                  <a:ea typeface="思源黑体 Light" panose="020B0300000000000000" pitchFamily="34" charset="-122"/>
                </a:rPr>
                <a:t>单击此处添加标题内容，内容要与标题相符</a:t>
              </a:r>
              <a:r>
                <a:rPr kumimoji="0" lang="zh-CN" altLang="en-US" sz="1400" b="0" i="0" u="none" strike="noStrike" kern="1200" cap="none" spc="0" normalizeH="0" baseline="0" noProof="0" dirty="0">
                  <a:ln>
                    <a:noFill/>
                  </a:ln>
                  <a:solidFill>
                    <a:prstClr val="black">
                      <a:lumMod val="75000"/>
                      <a:lumOff val="25000"/>
                    </a:prstClr>
                  </a:solidFill>
                  <a:effectLst/>
                  <a:uLnTx/>
                  <a:uFillTx/>
                  <a:latin typeface="思源黑体 Light" panose="020B0300000000000000" pitchFamily="34" charset="-122"/>
                  <a:ea typeface="思源黑体 Light" panose="020B0300000000000000" pitchFamily="34" charset="-122"/>
                </a:rPr>
                <a:t>。</a:t>
              </a:r>
            </a:p>
          </p:txBody>
        </p:sp>
        <p:sp>
          <p:nvSpPr>
            <p:cNvPr id="74" name="文本框 73">
              <a:extLst>
                <a:ext uri="{FF2B5EF4-FFF2-40B4-BE49-F238E27FC236}">
                  <a16:creationId xmlns:a16="http://schemas.microsoft.com/office/drawing/2014/main" id="{F7E65D85-0186-4ABA-9205-D90129D3233D}"/>
                </a:ext>
              </a:extLst>
            </p:cNvPr>
            <p:cNvSpPr txBox="1"/>
            <p:nvPr/>
          </p:nvSpPr>
          <p:spPr>
            <a:xfrm>
              <a:off x="1490079" y="5424263"/>
              <a:ext cx="182879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40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rPr>
                <a:t>添加标题</a:t>
              </a:r>
            </a:p>
          </p:txBody>
        </p:sp>
      </p:grpSp>
    </p:spTree>
    <p:extLst>
      <p:ext uri="{BB962C8B-B14F-4D97-AF65-F5344CB8AC3E}">
        <p14:creationId xmlns:p14="http://schemas.microsoft.com/office/powerpoint/2010/main" val="69336014"/>
      </p:ext>
    </p:extLst>
  </p:cSld>
  <p:clrMapOvr>
    <a:masterClrMapping/>
  </p:clrMapOvr>
  <p:transition spd="slow" advTm="300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up)">
                                      <p:cBhvr>
                                        <p:cTn id="20" dur="500"/>
                                        <p:tgtEl>
                                          <p:spTgt spid="38"/>
                                        </p:tgtEl>
                                      </p:cBhvr>
                                    </p:animEffect>
                                  </p:childTnLst>
                                </p:cTn>
                              </p:par>
                            </p:childTnLst>
                          </p:cTn>
                        </p:par>
                        <p:par>
                          <p:cTn id="21" fill="hold">
                            <p:stCondLst>
                              <p:cond delay="500"/>
                            </p:stCondLst>
                            <p:childTnLst>
                              <p:par>
                                <p:cTn id="22" presetID="42" presetClass="entr" presetSubtype="0"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fade">
                                      <p:cBhvr>
                                        <p:cTn id="24" dur="1000"/>
                                        <p:tgtEl>
                                          <p:spTgt spid="57"/>
                                        </p:tgtEl>
                                      </p:cBhvr>
                                    </p:animEffect>
                                    <p:anim calcmode="lin" valueType="num">
                                      <p:cBhvr>
                                        <p:cTn id="25" dur="1000" fill="hold"/>
                                        <p:tgtEl>
                                          <p:spTgt spid="57"/>
                                        </p:tgtEl>
                                        <p:attrNameLst>
                                          <p:attrName>ppt_x</p:attrName>
                                        </p:attrNameLst>
                                      </p:cBhvr>
                                      <p:tavLst>
                                        <p:tav tm="0">
                                          <p:val>
                                            <p:strVal val="#ppt_x"/>
                                          </p:val>
                                        </p:tav>
                                        <p:tav tm="100000">
                                          <p:val>
                                            <p:strVal val="#ppt_x"/>
                                          </p:val>
                                        </p:tav>
                                      </p:tavLst>
                                    </p:anim>
                                    <p:anim calcmode="lin" valueType="num">
                                      <p:cBhvr>
                                        <p:cTn id="26" dur="1000" fill="hold"/>
                                        <p:tgtEl>
                                          <p:spTgt spid="57"/>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42" presetClass="entr" presetSubtype="0"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fade">
                                      <p:cBhvr>
                                        <p:cTn id="42" dur="1000"/>
                                        <p:tgtEl>
                                          <p:spTgt spid="66"/>
                                        </p:tgtEl>
                                      </p:cBhvr>
                                    </p:animEffect>
                                    <p:anim calcmode="lin" valueType="num">
                                      <p:cBhvr>
                                        <p:cTn id="43" dur="1000" fill="hold"/>
                                        <p:tgtEl>
                                          <p:spTgt spid="66"/>
                                        </p:tgtEl>
                                        <p:attrNameLst>
                                          <p:attrName>ppt_x</p:attrName>
                                        </p:attrNameLst>
                                      </p:cBhvr>
                                      <p:tavLst>
                                        <p:tav tm="0">
                                          <p:val>
                                            <p:strVal val="#ppt_x"/>
                                          </p:val>
                                        </p:tav>
                                        <p:tav tm="100000">
                                          <p:val>
                                            <p:strVal val="#ppt_x"/>
                                          </p:val>
                                        </p:tav>
                                      </p:tavLst>
                                    </p:anim>
                                    <p:anim calcmode="lin" valueType="num">
                                      <p:cBhvr>
                                        <p:cTn id="44" dur="1000" fill="hold"/>
                                        <p:tgtEl>
                                          <p:spTgt spid="66"/>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42" presetClass="entr" presetSubtype="0" fill="hold"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ppt_x</p:attrName>
                                        </p:attrNameLst>
                                      </p:cBhvr>
                                      <p:tavLst>
                                        <p:tav tm="0">
                                          <p:val>
                                            <p:strVal val="#ppt_x"/>
                                          </p:val>
                                        </p:tav>
                                        <p:tav tm="100000">
                                          <p:val>
                                            <p:strVal val="#ppt_x"/>
                                          </p:val>
                                        </p:tav>
                                      </p:tavLst>
                                    </p:anim>
                                    <p:anim calcmode="lin" valueType="num">
                                      <p:cBhvr>
                                        <p:cTn id="50" dur="1000" fill="hold"/>
                                        <p:tgtEl>
                                          <p:spTgt spid="69"/>
                                        </p:tgtEl>
                                        <p:attrNameLst>
                                          <p:attrName>ppt_y</p:attrName>
                                        </p:attrNameLst>
                                      </p:cBhvr>
                                      <p:tavLst>
                                        <p:tav tm="0">
                                          <p:val>
                                            <p:strVal val="#ppt_y+.1"/>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72"/>
                                        </p:tgtEl>
                                        <p:attrNameLst>
                                          <p:attrName>style.visibility</p:attrName>
                                        </p:attrNameLst>
                                      </p:cBhvr>
                                      <p:to>
                                        <p:strVal val="visible"/>
                                      </p:to>
                                    </p:set>
                                    <p:animEffect transition="in" filter="fade">
                                      <p:cBhvr>
                                        <p:cTn id="54" dur="1000"/>
                                        <p:tgtEl>
                                          <p:spTgt spid="72"/>
                                        </p:tgtEl>
                                      </p:cBhvr>
                                    </p:animEffect>
                                    <p:anim calcmode="lin" valueType="num">
                                      <p:cBhvr>
                                        <p:cTn id="55" dur="1000" fill="hold"/>
                                        <p:tgtEl>
                                          <p:spTgt spid="72"/>
                                        </p:tgtEl>
                                        <p:attrNameLst>
                                          <p:attrName>ppt_x</p:attrName>
                                        </p:attrNameLst>
                                      </p:cBhvr>
                                      <p:tavLst>
                                        <p:tav tm="0">
                                          <p:val>
                                            <p:strVal val="#ppt_x"/>
                                          </p:val>
                                        </p:tav>
                                        <p:tav tm="100000">
                                          <p:val>
                                            <p:strVal val="#ppt_x"/>
                                          </p:val>
                                        </p:tav>
                                      </p:tavLst>
                                    </p:anim>
                                    <p:anim calcmode="lin" valueType="num">
                                      <p:cBhvr>
                                        <p:cTn id="56"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447893" y="-188795"/>
            <a:ext cx="4306818" cy="1643878"/>
            <a:chOff x="-447893" y="-188795"/>
            <a:chExt cx="4306818" cy="1643878"/>
          </a:xfrm>
        </p:grpSpPr>
        <p:sp>
          <p:nvSpPr>
            <p:cNvPr id="19" name="TextBox 7">
              <a:extLst>
                <a:ext uri="{FF2B5EF4-FFF2-40B4-BE49-F238E27FC236}">
                  <a16:creationId xmlns:a16="http://schemas.microsoft.com/office/drawing/2014/main" id="{6840558F-5B6E-F84E-A91C-983C5B2DEADF}"/>
                </a:ext>
              </a:extLst>
            </p:cNvPr>
            <p:cNvSpPr txBox="1"/>
            <p:nvPr/>
          </p:nvSpPr>
          <p:spPr>
            <a:xfrm>
              <a:off x="904270" y="603270"/>
              <a:ext cx="295465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300" normalizeH="0" baseline="0" noProof="0" dirty="0">
                  <a:ln>
                    <a:noFill/>
                  </a:ln>
                  <a:solidFill>
                    <a:schemeClr val="tx2">
                      <a:lumMod val="75000"/>
                    </a:schemeClr>
                  </a:solidFill>
                  <a:effectLst/>
                  <a:uLnTx/>
                  <a:uFillTx/>
                  <a:latin typeface="思源黑体" panose="020B0500000000000000" pitchFamily="34" charset="-122"/>
                  <a:ea typeface="思源黑体" panose="020B0500000000000000" pitchFamily="34" charset="-122"/>
                  <a:sym typeface="思源黑体" panose="020B0500000000000000" pitchFamily="34" charset="-122"/>
                </a:rPr>
                <a:t>添加页面标题内容</a:t>
              </a:r>
            </a:p>
          </p:txBody>
        </p:sp>
        <p:grpSp>
          <p:nvGrpSpPr>
            <p:cNvPr id="20" name="组合 19"/>
            <p:cNvGrpSpPr/>
            <p:nvPr/>
          </p:nvGrpSpPr>
          <p:grpSpPr>
            <a:xfrm>
              <a:off x="-447893" y="-188795"/>
              <a:ext cx="1537658" cy="1643878"/>
              <a:chOff x="-1347465" y="-580351"/>
              <a:chExt cx="4980141" cy="5324168"/>
            </a:xfrm>
          </p:grpSpPr>
          <p:sp>
            <p:nvSpPr>
              <p:cNvPr id="21" name="任意多边形: 形状 12">
                <a:extLst>
                  <a:ext uri="{FF2B5EF4-FFF2-40B4-BE49-F238E27FC236}">
                    <a16:creationId xmlns:a16="http://schemas.microsoft.com/office/drawing/2014/main" id="{CBE816AC-4567-410D-B869-AF5E0E54A177}"/>
                  </a:ext>
                </a:extLst>
              </p:cNvPr>
              <p:cNvSpPr/>
              <p:nvPr/>
            </p:nvSpPr>
            <p:spPr>
              <a:xfrm rot="13732419" flipH="1">
                <a:off x="-125561" y="-1802255"/>
                <a:ext cx="2536333" cy="4980141"/>
              </a:xfrm>
              <a:custGeom>
                <a:avLst/>
                <a:gdLst>
                  <a:gd name="connsiteX0" fmla="*/ 0 w 2536333"/>
                  <a:gd name="connsiteY0" fmla="*/ 2083447 h 4980141"/>
                  <a:gd name="connsiteX1" fmla="*/ 2529293 w 2536333"/>
                  <a:gd name="connsiteY1" fmla="*/ 4980141 h 4980141"/>
                  <a:gd name="connsiteX2" fmla="*/ 2536333 w 2536333"/>
                  <a:gd name="connsiteY2" fmla="*/ 4894236 h 4980141"/>
                  <a:gd name="connsiteX3" fmla="*/ 2536333 w 2536333"/>
                  <a:gd name="connsiteY3" fmla="*/ 542765 h 4980141"/>
                  <a:gd name="connsiteX4" fmla="*/ 2450841 w 2536333"/>
                  <a:gd name="connsiteY4" fmla="*/ 119305 h 4980141"/>
                  <a:gd name="connsiteX5" fmla="*/ 2386084 w 2536333"/>
                  <a:gd name="connsiteY5" fmla="*/ 0 h 498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6333" h="4980141">
                    <a:moveTo>
                      <a:pt x="0" y="2083447"/>
                    </a:moveTo>
                    <a:lnTo>
                      <a:pt x="2529293" y="4980141"/>
                    </a:lnTo>
                    <a:lnTo>
                      <a:pt x="2536333" y="4894236"/>
                    </a:lnTo>
                    <a:lnTo>
                      <a:pt x="2536333" y="542765"/>
                    </a:lnTo>
                    <a:cubicBezTo>
                      <a:pt x="2536333" y="392557"/>
                      <a:pt x="2505891" y="249460"/>
                      <a:pt x="2450841" y="119305"/>
                    </a:cubicBezTo>
                    <a:lnTo>
                      <a:pt x="238608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 name="任意多边形: 形状 1">
                <a:extLst>
                  <a:ext uri="{FF2B5EF4-FFF2-40B4-BE49-F238E27FC236}">
                    <a16:creationId xmlns:a16="http://schemas.microsoft.com/office/drawing/2014/main" id="{30CE5292-4347-4F31-BBD9-732C0156DB83}"/>
                  </a:ext>
                </a:extLst>
              </p:cNvPr>
              <p:cNvSpPr/>
              <p:nvPr/>
            </p:nvSpPr>
            <p:spPr>
              <a:xfrm rot="2713322">
                <a:off x="-1216920" y="1815401"/>
                <a:ext cx="2925937" cy="2930895"/>
              </a:xfrm>
              <a:custGeom>
                <a:avLst/>
                <a:gdLst>
                  <a:gd name="connsiteX0" fmla="*/ 2449798 w 2546376"/>
                  <a:gd name="connsiteY0" fmla="*/ 2454108 h 2550693"/>
                  <a:gd name="connsiteX1" fmla="*/ 2489797 w 2546376"/>
                  <a:gd name="connsiteY1" fmla="*/ 2437544 h 2550693"/>
                  <a:gd name="connsiteX2" fmla="*/ 2546375 w 2546376"/>
                  <a:gd name="connsiteY2" fmla="*/ 2494122 h 2550693"/>
                  <a:gd name="connsiteX3" fmla="*/ 2489804 w 2546376"/>
                  <a:gd name="connsiteY3" fmla="*/ 2550693 h 2550693"/>
                  <a:gd name="connsiteX4" fmla="*/ 2433226 w 2546376"/>
                  <a:gd name="connsiteY4" fmla="*/ 2494115 h 2550693"/>
                  <a:gd name="connsiteX5" fmla="*/ 2449798 w 2546376"/>
                  <a:gd name="connsiteY5" fmla="*/ 2454108 h 2550693"/>
                  <a:gd name="connsiteX6" fmla="*/ 2449791 w 2546376"/>
                  <a:gd name="connsiteY6" fmla="*/ 2280012 h 2550693"/>
                  <a:gd name="connsiteX7" fmla="*/ 2489798 w 2546376"/>
                  <a:gd name="connsiteY7" fmla="*/ 2263441 h 2550693"/>
                  <a:gd name="connsiteX8" fmla="*/ 2546376 w 2546376"/>
                  <a:gd name="connsiteY8" fmla="*/ 2320019 h 2550693"/>
                  <a:gd name="connsiteX9" fmla="*/ 2489798 w 2546376"/>
                  <a:gd name="connsiteY9" fmla="*/ 2376597 h 2550693"/>
                  <a:gd name="connsiteX10" fmla="*/ 2433220 w 2546376"/>
                  <a:gd name="connsiteY10" fmla="*/ 2320019 h 2550693"/>
                  <a:gd name="connsiteX11" fmla="*/ 2449791 w 2546376"/>
                  <a:gd name="connsiteY11" fmla="*/ 2280012 h 2550693"/>
                  <a:gd name="connsiteX12" fmla="*/ 2262622 w 2546376"/>
                  <a:gd name="connsiteY12" fmla="*/ 2454108 h 2550693"/>
                  <a:gd name="connsiteX13" fmla="*/ 2302629 w 2546376"/>
                  <a:gd name="connsiteY13" fmla="*/ 2437537 h 2550693"/>
                  <a:gd name="connsiteX14" fmla="*/ 2359207 w 2546376"/>
                  <a:gd name="connsiteY14" fmla="*/ 2494115 h 2550693"/>
                  <a:gd name="connsiteX15" fmla="*/ 2302629 w 2546376"/>
                  <a:gd name="connsiteY15" fmla="*/ 2550693 h 2550693"/>
                  <a:gd name="connsiteX16" fmla="*/ 2246051 w 2546376"/>
                  <a:gd name="connsiteY16" fmla="*/ 2494115 h 2550693"/>
                  <a:gd name="connsiteX17" fmla="*/ 2262622 w 2546376"/>
                  <a:gd name="connsiteY17" fmla="*/ 2454108 h 2550693"/>
                  <a:gd name="connsiteX18" fmla="*/ 2449791 w 2546376"/>
                  <a:gd name="connsiteY18" fmla="*/ 2105902 h 2550693"/>
                  <a:gd name="connsiteX19" fmla="*/ 2489798 w 2546376"/>
                  <a:gd name="connsiteY19" fmla="*/ 2089330 h 2550693"/>
                  <a:gd name="connsiteX20" fmla="*/ 2546376 w 2546376"/>
                  <a:gd name="connsiteY20" fmla="*/ 2145908 h 2550693"/>
                  <a:gd name="connsiteX21" fmla="*/ 2489798 w 2546376"/>
                  <a:gd name="connsiteY21" fmla="*/ 2202486 h 2550693"/>
                  <a:gd name="connsiteX22" fmla="*/ 2433220 w 2546376"/>
                  <a:gd name="connsiteY22" fmla="*/ 2145908 h 2550693"/>
                  <a:gd name="connsiteX23" fmla="*/ 2449791 w 2546376"/>
                  <a:gd name="connsiteY23" fmla="*/ 2105902 h 2550693"/>
                  <a:gd name="connsiteX24" fmla="*/ 2262623 w 2546376"/>
                  <a:gd name="connsiteY24" fmla="*/ 2280006 h 2550693"/>
                  <a:gd name="connsiteX25" fmla="*/ 2302622 w 2546376"/>
                  <a:gd name="connsiteY25" fmla="*/ 2263441 h 2550693"/>
                  <a:gd name="connsiteX26" fmla="*/ 2359200 w 2546376"/>
                  <a:gd name="connsiteY26" fmla="*/ 2320019 h 2550693"/>
                  <a:gd name="connsiteX27" fmla="*/ 2302629 w 2546376"/>
                  <a:gd name="connsiteY27" fmla="*/ 2376590 h 2550693"/>
                  <a:gd name="connsiteX28" fmla="*/ 2246051 w 2546376"/>
                  <a:gd name="connsiteY28" fmla="*/ 2320012 h 2550693"/>
                  <a:gd name="connsiteX29" fmla="*/ 2262623 w 2546376"/>
                  <a:gd name="connsiteY29" fmla="*/ 2280006 h 2550693"/>
                  <a:gd name="connsiteX30" fmla="*/ 2075453 w 2546376"/>
                  <a:gd name="connsiteY30" fmla="*/ 2454108 h 2550693"/>
                  <a:gd name="connsiteX31" fmla="*/ 2115459 w 2546376"/>
                  <a:gd name="connsiteY31" fmla="*/ 2437537 h 2550693"/>
                  <a:gd name="connsiteX32" fmla="*/ 2172037 w 2546376"/>
                  <a:gd name="connsiteY32" fmla="*/ 2494115 h 2550693"/>
                  <a:gd name="connsiteX33" fmla="*/ 2115459 w 2546376"/>
                  <a:gd name="connsiteY33" fmla="*/ 2550693 h 2550693"/>
                  <a:gd name="connsiteX34" fmla="*/ 2093436 w 2546376"/>
                  <a:gd name="connsiteY34" fmla="*/ 2546247 h 2550693"/>
                  <a:gd name="connsiteX35" fmla="*/ 2075739 w 2546376"/>
                  <a:gd name="connsiteY35" fmla="*/ 2534315 h 2550693"/>
                  <a:gd name="connsiteX36" fmla="*/ 2075259 w 2546376"/>
                  <a:gd name="connsiteY36" fmla="*/ 2533835 h 2550693"/>
                  <a:gd name="connsiteX37" fmla="*/ 2063327 w 2546376"/>
                  <a:gd name="connsiteY37" fmla="*/ 2516138 h 2550693"/>
                  <a:gd name="connsiteX38" fmla="*/ 2058881 w 2546376"/>
                  <a:gd name="connsiteY38" fmla="*/ 2494115 h 2550693"/>
                  <a:gd name="connsiteX39" fmla="*/ 2075453 w 2546376"/>
                  <a:gd name="connsiteY39" fmla="*/ 2454108 h 2550693"/>
                  <a:gd name="connsiteX40" fmla="*/ 2449791 w 2546376"/>
                  <a:gd name="connsiteY40" fmla="*/ 1931791 h 2550693"/>
                  <a:gd name="connsiteX41" fmla="*/ 2489798 w 2546376"/>
                  <a:gd name="connsiteY41" fmla="*/ 1915219 h 2550693"/>
                  <a:gd name="connsiteX42" fmla="*/ 2546376 w 2546376"/>
                  <a:gd name="connsiteY42" fmla="*/ 1971797 h 2550693"/>
                  <a:gd name="connsiteX43" fmla="*/ 2489798 w 2546376"/>
                  <a:gd name="connsiteY43" fmla="*/ 2028375 h 2550693"/>
                  <a:gd name="connsiteX44" fmla="*/ 2433220 w 2546376"/>
                  <a:gd name="connsiteY44" fmla="*/ 1971797 h 2550693"/>
                  <a:gd name="connsiteX45" fmla="*/ 2449791 w 2546376"/>
                  <a:gd name="connsiteY45" fmla="*/ 1931791 h 2550693"/>
                  <a:gd name="connsiteX46" fmla="*/ 2262615 w 2546376"/>
                  <a:gd name="connsiteY46" fmla="*/ 2105901 h 2550693"/>
                  <a:gd name="connsiteX47" fmla="*/ 2302622 w 2546376"/>
                  <a:gd name="connsiteY47" fmla="*/ 2089330 h 2550693"/>
                  <a:gd name="connsiteX48" fmla="*/ 2359200 w 2546376"/>
                  <a:gd name="connsiteY48" fmla="*/ 2145908 h 2550693"/>
                  <a:gd name="connsiteX49" fmla="*/ 2302622 w 2546376"/>
                  <a:gd name="connsiteY49" fmla="*/ 2202486 h 2550693"/>
                  <a:gd name="connsiteX50" fmla="*/ 2246044 w 2546376"/>
                  <a:gd name="connsiteY50" fmla="*/ 2145908 h 2550693"/>
                  <a:gd name="connsiteX51" fmla="*/ 2262615 w 2546376"/>
                  <a:gd name="connsiteY51" fmla="*/ 2105901 h 2550693"/>
                  <a:gd name="connsiteX52" fmla="*/ 2075453 w 2546376"/>
                  <a:gd name="connsiteY52" fmla="*/ 2280005 h 2550693"/>
                  <a:gd name="connsiteX53" fmla="*/ 2115459 w 2546376"/>
                  <a:gd name="connsiteY53" fmla="*/ 2263434 h 2550693"/>
                  <a:gd name="connsiteX54" fmla="*/ 2172038 w 2546376"/>
                  <a:gd name="connsiteY54" fmla="*/ 2320012 h 2550693"/>
                  <a:gd name="connsiteX55" fmla="*/ 2115460 w 2546376"/>
                  <a:gd name="connsiteY55" fmla="*/ 2376590 h 2550693"/>
                  <a:gd name="connsiteX56" fmla="*/ 2058881 w 2546376"/>
                  <a:gd name="connsiteY56" fmla="*/ 2320012 h 2550693"/>
                  <a:gd name="connsiteX57" fmla="*/ 2075453 w 2546376"/>
                  <a:gd name="connsiteY57" fmla="*/ 2280005 h 2550693"/>
                  <a:gd name="connsiteX58" fmla="*/ 2449791 w 2546376"/>
                  <a:gd name="connsiteY58" fmla="*/ 1757680 h 2550693"/>
                  <a:gd name="connsiteX59" fmla="*/ 2489798 w 2546376"/>
                  <a:gd name="connsiteY59" fmla="*/ 1741108 h 2550693"/>
                  <a:gd name="connsiteX60" fmla="*/ 2546376 w 2546376"/>
                  <a:gd name="connsiteY60" fmla="*/ 1797686 h 2550693"/>
                  <a:gd name="connsiteX61" fmla="*/ 2489798 w 2546376"/>
                  <a:gd name="connsiteY61" fmla="*/ 1854264 h 2550693"/>
                  <a:gd name="connsiteX62" fmla="*/ 2433220 w 2546376"/>
                  <a:gd name="connsiteY62" fmla="*/ 1797686 h 2550693"/>
                  <a:gd name="connsiteX63" fmla="*/ 2449791 w 2546376"/>
                  <a:gd name="connsiteY63" fmla="*/ 1757680 h 2550693"/>
                  <a:gd name="connsiteX64" fmla="*/ 2262616 w 2546376"/>
                  <a:gd name="connsiteY64" fmla="*/ 1931791 h 2550693"/>
                  <a:gd name="connsiteX65" fmla="*/ 2302622 w 2546376"/>
                  <a:gd name="connsiteY65" fmla="*/ 1915219 h 2550693"/>
                  <a:gd name="connsiteX66" fmla="*/ 2359200 w 2546376"/>
                  <a:gd name="connsiteY66" fmla="*/ 1971797 h 2550693"/>
                  <a:gd name="connsiteX67" fmla="*/ 2302622 w 2546376"/>
                  <a:gd name="connsiteY67" fmla="*/ 2028375 h 2550693"/>
                  <a:gd name="connsiteX68" fmla="*/ 2246044 w 2546376"/>
                  <a:gd name="connsiteY68" fmla="*/ 1971797 h 2550693"/>
                  <a:gd name="connsiteX69" fmla="*/ 2262616 w 2546376"/>
                  <a:gd name="connsiteY69" fmla="*/ 1931791 h 2550693"/>
                  <a:gd name="connsiteX70" fmla="*/ 2075452 w 2546376"/>
                  <a:gd name="connsiteY70" fmla="*/ 2105895 h 2550693"/>
                  <a:gd name="connsiteX71" fmla="*/ 2115453 w 2546376"/>
                  <a:gd name="connsiteY71" fmla="*/ 2089330 h 2550693"/>
                  <a:gd name="connsiteX72" fmla="*/ 2172031 w 2546376"/>
                  <a:gd name="connsiteY72" fmla="*/ 2145908 h 2550693"/>
                  <a:gd name="connsiteX73" fmla="*/ 2115459 w 2546376"/>
                  <a:gd name="connsiteY73" fmla="*/ 2202480 h 2550693"/>
                  <a:gd name="connsiteX74" fmla="*/ 2058881 w 2546376"/>
                  <a:gd name="connsiteY74" fmla="*/ 2145902 h 2550693"/>
                  <a:gd name="connsiteX75" fmla="*/ 2075452 w 2546376"/>
                  <a:gd name="connsiteY75" fmla="*/ 2105895 h 2550693"/>
                  <a:gd name="connsiteX76" fmla="*/ 1888282 w 2546376"/>
                  <a:gd name="connsiteY76" fmla="*/ 2280006 h 2550693"/>
                  <a:gd name="connsiteX77" fmla="*/ 1928289 w 2546376"/>
                  <a:gd name="connsiteY77" fmla="*/ 2263435 h 2550693"/>
                  <a:gd name="connsiteX78" fmla="*/ 1984867 w 2546376"/>
                  <a:gd name="connsiteY78" fmla="*/ 2320013 h 2550693"/>
                  <a:gd name="connsiteX79" fmla="*/ 1928289 w 2546376"/>
                  <a:gd name="connsiteY79" fmla="*/ 2376591 h 2550693"/>
                  <a:gd name="connsiteX80" fmla="*/ 1915416 w 2546376"/>
                  <a:gd name="connsiteY80" fmla="*/ 2373992 h 2550693"/>
                  <a:gd name="connsiteX81" fmla="*/ 1874310 w 2546376"/>
                  <a:gd name="connsiteY81" fmla="*/ 2332886 h 2550693"/>
                  <a:gd name="connsiteX82" fmla="*/ 1871711 w 2546376"/>
                  <a:gd name="connsiteY82" fmla="*/ 2320013 h 2550693"/>
                  <a:gd name="connsiteX83" fmla="*/ 1888282 w 2546376"/>
                  <a:gd name="connsiteY83" fmla="*/ 2280006 h 2550693"/>
                  <a:gd name="connsiteX84" fmla="*/ 2449790 w 2546376"/>
                  <a:gd name="connsiteY84" fmla="*/ 1583569 h 2550693"/>
                  <a:gd name="connsiteX85" fmla="*/ 2489797 w 2546376"/>
                  <a:gd name="connsiteY85" fmla="*/ 1566998 h 2550693"/>
                  <a:gd name="connsiteX86" fmla="*/ 2546375 w 2546376"/>
                  <a:gd name="connsiteY86" fmla="*/ 1623576 h 2550693"/>
                  <a:gd name="connsiteX87" fmla="*/ 2489797 w 2546376"/>
                  <a:gd name="connsiteY87" fmla="*/ 1680154 h 2550693"/>
                  <a:gd name="connsiteX88" fmla="*/ 2433219 w 2546376"/>
                  <a:gd name="connsiteY88" fmla="*/ 1623576 h 2550693"/>
                  <a:gd name="connsiteX89" fmla="*/ 2449790 w 2546376"/>
                  <a:gd name="connsiteY89" fmla="*/ 1583569 h 2550693"/>
                  <a:gd name="connsiteX90" fmla="*/ 2262615 w 2546376"/>
                  <a:gd name="connsiteY90" fmla="*/ 1757679 h 2550693"/>
                  <a:gd name="connsiteX91" fmla="*/ 2302622 w 2546376"/>
                  <a:gd name="connsiteY91" fmla="*/ 1741108 h 2550693"/>
                  <a:gd name="connsiteX92" fmla="*/ 2359200 w 2546376"/>
                  <a:gd name="connsiteY92" fmla="*/ 1797686 h 2550693"/>
                  <a:gd name="connsiteX93" fmla="*/ 2302622 w 2546376"/>
                  <a:gd name="connsiteY93" fmla="*/ 1854264 h 2550693"/>
                  <a:gd name="connsiteX94" fmla="*/ 2246044 w 2546376"/>
                  <a:gd name="connsiteY94" fmla="*/ 1797686 h 2550693"/>
                  <a:gd name="connsiteX95" fmla="*/ 2262615 w 2546376"/>
                  <a:gd name="connsiteY95" fmla="*/ 1757679 h 2550693"/>
                  <a:gd name="connsiteX96" fmla="*/ 2075446 w 2546376"/>
                  <a:gd name="connsiteY96" fmla="*/ 1931790 h 2550693"/>
                  <a:gd name="connsiteX97" fmla="*/ 2115453 w 2546376"/>
                  <a:gd name="connsiteY97" fmla="*/ 1915219 h 2550693"/>
                  <a:gd name="connsiteX98" fmla="*/ 2172031 w 2546376"/>
                  <a:gd name="connsiteY98" fmla="*/ 1971797 h 2550693"/>
                  <a:gd name="connsiteX99" fmla="*/ 2115453 w 2546376"/>
                  <a:gd name="connsiteY99" fmla="*/ 2028375 h 2550693"/>
                  <a:gd name="connsiteX100" fmla="*/ 2058875 w 2546376"/>
                  <a:gd name="connsiteY100" fmla="*/ 1971797 h 2550693"/>
                  <a:gd name="connsiteX101" fmla="*/ 2075446 w 2546376"/>
                  <a:gd name="connsiteY101" fmla="*/ 1931790 h 2550693"/>
                  <a:gd name="connsiteX102" fmla="*/ 1888282 w 2546376"/>
                  <a:gd name="connsiteY102" fmla="*/ 2105896 h 2550693"/>
                  <a:gd name="connsiteX103" fmla="*/ 1928288 w 2546376"/>
                  <a:gd name="connsiteY103" fmla="*/ 2089324 h 2550693"/>
                  <a:gd name="connsiteX104" fmla="*/ 1984867 w 2546376"/>
                  <a:gd name="connsiteY104" fmla="*/ 2145902 h 2550693"/>
                  <a:gd name="connsiteX105" fmla="*/ 1928289 w 2546376"/>
                  <a:gd name="connsiteY105" fmla="*/ 2202480 h 2550693"/>
                  <a:gd name="connsiteX106" fmla="*/ 1871710 w 2546376"/>
                  <a:gd name="connsiteY106" fmla="*/ 2145902 h 2550693"/>
                  <a:gd name="connsiteX107" fmla="*/ 1888282 w 2546376"/>
                  <a:gd name="connsiteY107" fmla="*/ 2105896 h 2550693"/>
                  <a:gd name="connsiteX108" fmla="*/ 2449791 w 2546376"/>
                  <a:gd name="connsiteY108" fmla="*/ 1409459 h 2550693"/>
                  <a:gd name="connsiteX109" fmla="*/ 2489797 w 2546376"/>
                  <a:gd name="connsiteY109" fmla="*/ 1392887 h 2550693"/>
                  <a:gd name="connsiteX110" fmla="*/ 2546375 w 2546376"/>
                  <a:gd name="connsiteY110" fmla="*/ 1449465 h 2550693"/>
                  <a:gd name="connsiteX111" fmla="*/ 2489797 w 2546376"/>
                  <a:gd name="connsiteY111" fmla="*/ 1506043 h 2550693"/>
                  <a:gd name="connsiteX112" fmla="*/ 2433219 w 2546376"/>
                  <a:gd name="connsiteY112" fmla="*/ 1449465 h 2550693"/>
                  <a:gd name="connsiteX113" fmla="*/ 2449791 w 2546376"/>
                  <a:gd name="connsiteY113" fmla="*/ 1409459 h 2550693"/>
                  <a:gd name="connsiteX114" fmla="*/ 2262615 w 2546376"/>
                  <a:gd name="connsiteY114" fmla="*/ 1583569 h 2550693"/>
                  <a:gd name="connsiteX115" fmla="*/ 2302622 w 2546376"/>
                  <a:gd name="connsiteY115" fmla="*/ 1566998 h 2550693"/>
                  <a:gd name="connsiteX116" fmla="*/ 2359200 w 2546376"/>
                  <a:gd name="connsiteY116" fmla="*/ 1623576 h 2550693"/>
                  <a:gd name="connsiteX117" fmla="*/ 2302622 w 2546376"/>
                  <a:gd name="connsiteY117" fmla="*/ 1680154 h 2550693"/>
                  <a:gd name="connsiteX118" fmla="*/ 2246044 w 2546376"/>
                  <a:gd name="connsiteY118" fmla="*/ 1623576 h 2550693"/>
                  <a:gd name="connsiteX119" fmla="*/ 2262615 w 2546376"/>
                  <a:gd name="connsiteY119" fmla="*/ 1583569 h 2550693"/>
                  <a:gd name="connsiteX120" fmla="*/ 2075446 w 2546376"/>
                  <a:gd name="connsiteY120" fmla="*/ 1757680 h 2550693"/>
                  <a:gd name="connsiteX121" fmla="*/ 2115453 w 2546376"/>
                  <a:gd name="connsiteY121" fmla="*/ 1741108 h 2550693"/>
                  <a:gd name="connsiteX122" fmla="*/ 2172031 w 2546376"/>
                  <a:gd name="connsiteY122" fmla="*/ 1797686 h 2550693"/>
                  <a:gd name="connsiteX123" fmla="*/ 2115453 w 2546376"/>
                  <a:gd name="connsiteY123" fmla="*/ 1854264 h 2550693"/>
                  <a:gd name="connsiteX124" fmla="*/ 2058875 w 2546376"/>
                  <a:gd name="connsiteY124" fmla="*/ 1797686 h 2550693"/>
                  <a:gd name="connsiteX125" fmla="*/ 2075446 w 2546376"/>
                  <a:gd name="connsiteY125" fmla="*/ 1757680 h 2550693"/>
                  <a:gd name="connsiteX126" fmla="*/ 1888281 w 2546376"/>
                  <a:gd name="connsiteY126" fmla="*/ 1931786 h 2550693"/>
                  <a:gd name="connsiteX127" fmla="*/ 1928282 w 2546376"/>
                  <a:gd name="connsiteY127" fmla="*/ 1915220 h 2550693"/>
                  <a:gd name="connsiteX128" fmla="*/ 1984860 w 2546376"/>
                  <a:gd name="connsiteY128" fmla="*/ 1971798 h 2550693"/>
                  <a:gd name="connsiteX129" fmla="*/ 1928288 w 2546376"/>
                  <a:gd name="connsiteY129" fmla="*/ 2028370 h 2550693"/>
                  <a:gd name="connsiteX130" fmla="*/ 1871710 w 2546376"/>
                  <a:gd name="connsiteY130" fmla="*/ 1971792 h 2550693"/>
                  <a:gd name="connsiteX131" fmla="*/ 1888281 w 2546376"/>
                  <a:gd name="connsiteY131" fmla="*/ 1931786 h 2550693"/>
                  <a:gd name="connsiteX132" fmla="*/ 1701111 w 2546376"/>
                  <a:gd name="connsiteY132" fmla="*/ 2105895 h 2550693"/>
                  <a:gd name="connsiteX133" fmla="*/ 1741118 w 2546376"/>
                  <a:gd name="connsiteY133" fmla="*/ 2089324 h 2550693"/>
                  <a:gd name="connsiteX134" fmla="*/ 1797696 w 2546376"/>
                  <a:gd name="connsiteY134" fmla="*/ 2145902 h 2550693"/>
                  <a:gd name="connsiteX135" fmla="*/ 1763141 w 2546376"/>
                  <a:gd name="connsiteY135" fmla="*/ 2198034 h 2550693"/>
                  <a:gd name="connsiteX136" fmla="*/ 1743436 w 2546376"/>
                  <a:gd name="connsiteY136" fmla="*/ 2202012 h 2550693"/>
                  <a:gd name="connsiteX137" fmla="*/ 1685008 w 2546376"/>
                  <a:gd name="connsiteY137" fmla="*/ 2143584 h 2550693"/>
                  <a:gd name="connsiteX138" fmla="*/ 1688986 w 2546376"/>
                  <a:gd name="connsiteY138" fmla="*/ 2123879 h 2550693"/>
                  <a:gd name="connsiteX139" fmla="*/ 1701111 w 2546376"/>
                  <a:gd name="connsiteY139" fmla="*/ 2105895 h 2550693"/>
                  <a:gd name="connsiteX140" fmla="*/ 2449791 w 2546376"/>
                  <a:gd name="connsiteY140" fmla="*/ 1235348 h 2550693"/>
                  <a:gd name="connsiteX141" fmla="*/ 2489797 w 2546376"/>
                  <a:gd name="connsiteY141" fmla="*/ 1218776 h 2550693"/>
                  <a:gd name="connsiteX142" fmla="*/ 2546375 w 2546376"/>
                  <a:gd name="connsiteY142" fmla="*/ 1275354 h 2550693"/>
                  <a:gd name="connsiteX143" fmla="*/ 2489797 w 2546376"/>
                  <a:gd name="connsiteY143" fmla="*/ 1331932 h 2550693"/>
                  <a:gd name="connsiteX144" fmla="*/ 2433219 w 2546376"/>
                  <a:gd name="connsiteY144" fmla="*/ 1275354 h 2550693"/>
                  <a:gd name="connsiteX145" fmla="*/ 2449791 w 2546376"/>
                  <a:gd name="connsiteY145" fmla="*/ 1235348 h 2550693"/>
                  <a:gd name="connsiteX146" fmla="*/ 2262615 w 2546376"/>
                  <a:gd name="connsiteY146" fmla="*/ 1409458 h 2550693"/>
                  <a:gd name="connsiteX147" fmla="*/ 2302622 w 2546376"/>
                  <a:gd name="connsiteY147" fmla="*/ 1392887 h 2550693"/>
                  <a:gd name="connsiteX148" fmla="*/ 2359200 w 2546376"/>
                  <a:gd name="connsiteY148" fmla="*/ 1449465 h 2550693"/>
                  <a:gd name="connsiteX149" fmla="*/ 2302622 w 2546376"/>
                  <a:gd name="connsiteY149" fmla="*/ 1506043 h 2550693"/>
                  <a:gd name="connsiteX150" fmla="*/ 2246044 w 2546376"/>
                  <a:gd name="connsiteY150" fmla="*/ 1449465 h 2550693"/>
                  <a:gd name="connsiteX151" fmla="*/ 2262615 w 2546376"/>
                  <a:gd name="connsiteY151" fmla="*/ 1409458 h 2550693"/>
                  <a:gd name="connsiteX152" fmla="*/ 2075445 w 2546376"/>
                  <a:gd name="connsiteY152" fmla="*/ 1583569 h 2550693"/>
                  <a:gd name="connsiteX153" fmla="*/ 2115452 w 2546376"/>
                  <a:gd name="connsiteY153" fmla="*/ 1566998 h 2550693"/>
                  <a:gd name="connsiteX154" fmla="*/ 2172030 w 2546376"/>
                  <a:gd name="connsiteY154" fmla="*/ 1623576 h 2550693"/>
                  <a:gd name="connsiteX155" fmla="*/ 2115452 w 2546376"/>
                  <a:gd name="connsiteY155" fmla="*/ 1680154 h 2550693"/>
                  <a:gd name="connsiteX156" fmla="*/ 2058874 w 2546376"/>
                  <a:gd name="connsiteY156" fmla="*/ 1623576 h 2550693"/>
                  <a:gd name="connsiteX157" fmla="*/ 2075445 w 2546376"/>
                  <a:gd name="connsiteY157" fmla="*/ 1583569 h 2550693"/>
                  <a:gd name="connsiteX158" fmla="*/ 1888275 w 2546376"/>
                  <a:gd name="connsiteY158" fmla="*/ 1757680 h 2550693"/>
                  <a:gd name="connsiteX159" fmla="*/ 1928282 w 2546376"/>
                  <a:gd name="connsiteY159" fmla="*/ 1741109 h 2550693"/>
                  <a:gd name="connsiteX160" fmla="*/ 1984860 w 2546376"/>
                  <a:gd name="connsiteY160" fmla="*/ 1797687 h 2550693"/>
                  <a:gd name="connsiteX161" fmla="*/ 1928282 w 2546376"/>
                  <a:gd name="connsiteY161" fmla="*/ 1854265 h 2550693"/>
                  <a:gd name="connsiteX162" fmla="*/ 1871704 w 2546376"/>
                  <a:gd name="connsiteY162" fmla="*/ 1797687 h 2550693"/>
                  <a:gd name="connsiteX163" fmla="*/ 1888275 w 2546376"/>
                  <a:gd name="connsiteY163" fmla="*/ 1757680 h 2550693"/>
                  <a:gd name="connsiteX164" fmla="*/ 1701111 w 2546376"/>
                  <a:gd name="connsiteY164" fmla="*/ 1931785 h 2550693"/>
                  <a:gd name="connsiteX165" fmla="*/ 1741118 w 2546376"/>
                  <a:gd name="connsiteY165" fmla="*/ 1915213 h 2550693"/>
                  <a:gd name="connsiteX166" fmla="*/ 1797696 w 2546376"/>
                  <a:gd name="connsiteY166" fmla="*/ 1971791 h 2550693"/>
                  <a:gd name="connsiteX167" fmla="*/ 1741118 w 2546376"/>
                  <a:gd name="connsiteY167" fmla="*/ 2028369 h 2550693"/>
                  <a:gd name="connsiteX168" fmla="*/ 1684540 w 2546376"/>
                  <a:gd name="connsiteY168" fmla="*/ 1971791 h 2550693"/>
                  <a:gd name="connsiteX169" fmla="*/ 1701111 w 2546376"/>
                  <a:gd name="connsiteY169" fmla="*/ 1931785 h 2550693"/>
                  <a:gd name="connsiteX170" fmla="*/ 2449791 w 2546376"/>
                  <a:gd name="connsiteY170" fmla="*/ 1061237 h 2550693"/>
                  <a:gd name="connsiteX171" fmla="*/ 2489797 w 2546376"/>
                  <a:gd name="connsiteY171" fmla="*/ 1044665 h 2550693"/>
                  <a:gd name="connsiteX172" fmla="*/ 2546375 w 2546376"/>
                  <a:gd name="connsiteY172" fmla="*/ 1101244 h 2550693"/>
                  <a:gd name="connsiteX173" fmla="*/ 2489797 w 2546376"/>
                  <a:gd name="connsiteY173" fmla="*/ 1157821 h 2550693"/>
                  <a:gd name="connsiteX174" fmla="*/ 2433219 w 2546376"/>
                  <a:gd name="connsiteY174" fmla="*/ 1101243 h 2550693"/>
                  <a:gd name="connsiteX175" fmla="*/ 2449791 w 2546376"/>
                  <a:gd name="connsiteY175" fmla="*/ 1061237 h 2550693"/>
                  <a:gd name="connsiteX176" fmla="*/ 2262615 w 2546376"/>
                  <a:gd name="connsiteY176" fmla="*/ 1235348 h 2550693"/>
                  <a:gd name="connsiteX177" fmla="*/ 2302622 w 2546376"/>
                  <a:gd name="connsiteY177" fmla="*/ 1218776 h 2550693"/>
                  <a:gd name="connsiteX178" fmla="*/ 2359200 w 2546376"/>
                  <a:gd name="connsiteY178" fmla="*/ 1275354 h 2550693"/>
                  <a:gd name="connsiteX179" fmla="*/ 2302622 w 2546376"/>
                  <a:gd name="connsiteY179" fmla="*/ 1331932 h 2550693"/>
                  <a:gd name="connsiteX180" fmla="*/ 2246044 w 2546376"/>
                  <a:gd name="connsiteY180" fmla="*/ 1275354 h 2550693"/>
                  <a:gd name="connsiteX181" fmla="*/ 2262615 w 2546376"/>
                  <a:gd name="connsiteY181" fmla="*/ 1235348 h 2550693"/>
                  <a:gd name="connsiteX182" fmla="*/ 2075445 w 2546376"/>
                  <a:gd name="connsiteY182" fmla="*/ 1409458 h 2550693"/>
                  <a:gd name="connsiteX183" fmla="*/ 2115452 w 2546376"/>
                  <a:gd name="connsiteY183" fmla="*/ 1392887 h 2550693"/>
                  <a:gd name="connsiteX184" fmla="*/ 2172030 w 2546376"/>
                  <a:gd name="connsiteY184" fmla="*/ 1449465 h 2550693"/>
                  <a:gd name="connsiteX185" fmla="*/ 2115452 w 2546376"/>
                  <a:gd name="connsiteY185" fmla="*/ 1506043 h 2550693"/>
                  <a:gd name="connsiteX186" fmla="*/ 2058874 w 2546376"/>
                  <a:gd name="connsiteY186" fmla="*/ 1449465 h 2550693"/>
                  <a:gd name="connsiteX187" fmla="*/ 2075445 w 2546376"/>
                  <a:gd name="connsiteY187" fmla="*/ 1409458 h 2550693"/>
                  <a:gd name="connsiteX188" fmla="*/ 1888275 w 2546376"/>
                  <a:gd name="connsiteY188" fmla="*/ 1583570 h 2550693"/>
                  <a:gd name="connsiteX189" fmla="*/ 1928281 w 2546376"/>
                  <a:gd name="connsiteY189" fmla="*/ 1566999 h 2550693"/>
                  <a:gd name="connsiteX190" fmla="*/ 1984859 w 2546376"/>
                  <a:gd name="connsiteY190" fmla="*/ 1623577 h 2550693"/>
                  <a:gd name="connsiteX191" fmla="*/ 1928281 w 2546376"/>
                  <a:gd name="connsiteY191" fmla="*/ 1680155 h 2550693"/>
                  <a:gd name="connsiteX192" fmla="*/ 1871703 w 2546376"/>
                  <a:gd name="connsiteY192" fmla="*/ 1623577 h 2550693"/>
                  <a:gd name="connsiteX193" fmla="*/ 1888275 w 2546376"/>
                  <a:gd name="connsiteY193" fmla="*/ 1583570 h 2550693"/>
                  <a:gd name="connsiteX194" fmla="*/ 1701110 w 2546376"/>
                  <a:gd name="connsiteY194" fmla="*/ 1757674 h 2550693"/>
                  <a:gd name="connsiteX195" fmla="*/ 1741112 w 2546376"/>
                  <a:gd name="connsiteY195" fmla="*/ 1741108 h 2550693"/>
                  <a:gd name="connsiteX196" fmla="*/ 1797690 w 2546376"/>
                  <a:gd name="connsiteY196" fmla="*/ 1797686 h 2550693"/>
                  <a:gd name="connsiteX197" fmla="*/ 1741117 w 2546376"/>
                  <a:gd name="connsiteY197" fmla="*/ 1854259 h 2550693"/>
                  <a:gd name="connsiteX198" fmla="*/ 1684539 w 2546376"/>
                  <a:gd name="connsiteY198" fmla="*/ 1797681 h 2550693"/>
                  <a:gd name="connsiteX199" fmla="*/ 1701110 w 2546376"/>
                  <a:gd name="connsiteY199" fmla="*/ 1757674 h 2550693"/>
                  <a:gd name="connsiteX200" fmla="*/ 1513941 w 2546376"/>
                  <a:gd name="connsiteY200" fmla="*/ 1931785 h 2550693"/>
                  <a:gd name="connsiteX201" fmla="*/ 1553947 w 2546376"/>
                  <a:gd name="connsiteY201" fmla="*/ 1915214 h 2550693"/>
                  <a:gd name="connsiteX202" fmla="*/ 1610525 w 2546376"/>
                  <a:gd name="connsiteY202" fmla="*/ 1971792 h 2550693"/>
                  <a:gd name="connsiteX203" fmla="*/ 1575970 w 2546376"/>
                  <a:gd name="connsiteY203" fmla="*/ 2023924 h 2550693"/>
                  <a:gd name="connsiteX204" fmla="*/ 1567132 w 2546376"/>
                  <a:gd name="connsiteY204" fmla="*/ 2025708 h 2550693"/>
                  <a:gd name="connsiteX205" fmla="*/ 1500031 w 2546376"/>
                  <a:gd name="connsiteY205" fmla="*/ 1958607 h 2550693"/>
                  <a:gd name="connsiteX206" fmla="*/ 1501815 w 2546376"/>
                  <a:gd name="connsiteY206" fmla="*/ 1949769 h 2550693"/>
                  <a:gd name="connsiteX207" fmla="*/ 1513941 w 2546376"/>
                  <a:gd name="connsiteY207" fmla="*/ 1931785 h 2550693"/>
                  <a:gd name="connsiteX208" fmla="*/ 2449790 w 2546376"/>
                  <a:gd name="connsiteY208" fmla="*/ 887126 h 2550693"/>
                  <a:gd name="connsiteX209" fmla="*/ 2489797 w 2546376"/>
                  <a:gd name="connsiteY209" fmla="*/ 870555 h 2550693"/>
                  <a:gd name="connsiteX210" fmla="*/ 2546375 w 2546376"/>
                  <a:gd name="connsiteY210" fmla="*/ 927133 h 2550693"/>
                  <a:gd name="connsiteX211" fmla="*/ 2489797 w 2546376"/>
                  <a:gd name="connsiteY211" fmla="*/ 983711 h 2550693"/>
                  <a:gd name="connsiteX212" fmla="*/ 2433219 w 2546376"/>
                  <a:gd name="connsiteY212" fmla="*/ 927132 h 2550693"/>
                  <a:gd name="connsiteX213" fmla="*/ 2449790 w 2546376"/>
                  <a:gd name="connsiteY213" fmla="*/ 887126 h 2550693"/>
                  <a:gd name="connsiteX214" fmla="*/ 2262615 w 2546376"/>
                  <a:gd name="connsiteY214" fmla="*/ 1061237 h 2550693"/>
                  <a:gd name="connsiteX215" fmla="*/ 2302622 w 2546376"/>
                  <a:gd name="connsiteY215" fmla="*/ 1044665 h 2550693"/>
                  <a:gd name="connsiteX216" fmla="*/ 2359200 w 2546376"/>
                  <a:gd name="connsiteY216" fmla="*/ 1101244 h 2550693"/>
                  <a:gd name="connsiteX217" fmla="*/ 2302622 w 2546376"/>
                  <a:gd name="connsiteY217" fmla="*/ 1157821 h 2550693"/>
                  <a:gd name="connsiteX218" fmla="*/ 2246044 w 2546376"/>
                  <a:gd name="connsiteY218" fmla="*/ 1101243 h 2550693"/>
                  <a:gd name="connsiteX219" fmla="*/ 2262615 w 2546376"/>
                  <a:gd name="connsiteY219" fmla="*/ 1061237 h 2550693"/>
                  <a:gd name="connsiteX220" fmla="*/ 2075445 w 2546376"/>
                  <a:gd name="connsiteY220" fmla="*/ 1235347 h 2550693"/>
                  <a:gd name="connsiteX221" fmla="*/ 2115452 w 2546376"/>
                  <a:gd name="connsiteY221" fmla="*/ 1218776 h 2550693"/>
                  <a:gd name="connsiteX222" fmla="*/ 2172030 w 2546376"/>
                  <a:gd name="connsiteY222" fmla="*/ 1275354 h 2550693"/>
                  <a:gd name="connsiteX223" fmla="*/ 2115452 w 2546376"/>
                  <a:gd name="connsiteY223" fmla="*/ 1331932 h 2550693"/>
                  <a:gd name="connsiteX224" fmla="*/ 2058874 w 2546376"/>
                  <a:gd name="connsiteY224" fmla="*/ 1275354 h 2550693"/>
                  <a:gd name="connsiteX225" fmla="*/ 2075445 w 2546376"/>
                  <a:gd name="connsiteY225" fmla="*/ 1235347 h 2550693"/>
                  <a:gd name="connsiteX226" fmla="*/ 1888275 w 2546376"/>
                  <a:gd name="connsiteY226" fmla="*/ 1409459 h 2550693"/>
                  <a:gd name="connsiteX227" fmla="*/ 1928281 w 2546376"/>
                  <a:gd name="connsiteY227" fmla="*/ 1392888 h 2550693"/>
                  <a:gd name="connsiteX228" fmla="*/ 1984859 w 2546376"/>
                  <a:gd name="connsiteY228" fmla="*/ 1449466 h 2550693"/>
                  <a:gd name="connsiteX229" fmla="*/ 1928281 w 2546376"/>
                  <a:gd name="connsiteY229" fmla="*/ 1506044 h 2550693"/>
                  <a:gd name="connsiteX230" fmla="*/ 1871703 w 2546376"/>
                  <a:gd name="connsiteY230" fmla="*/ 1449466 h 2550693"/>
                  <a:gd name="connsiteX231" fmla="*/ 1888275 w 2546376"/>
                  <a:gd name="connsiteY231" fmla="*/ 1409459 h 2550693"/>
                  <a:gd name="connsiteX232" fmla="*/ 1701104 w 2546376"/>
                  <a:gd name="connsiteY232" fmla="*/ 1583570 h 2550693"/>
                  <a:gd name="connsiteX233" fmla="*/ 1741111 w 2546376"/>
                  <a:gd name="connsiteY233" fmla="*/ 1566998 h 2550693"/>
                  <a:gd name="connsiteX234" fmla="*/ 1797689 w 2546376"/>
                  <a:gd name="connsiteY234" fmla="*/ 1623576 h 2550693"/>
                  <a:gd name="connsiteX235" fmla="*/ 1741111 w 2546376"/>
                  <a:gd name="connsiteY235" fmla="*/ 1680154 h 2550693"/>
                  <a:gd name="connsiteX236" fmla="*/ 1684533 w 2546376"/>
                  <a:gd name="connsiteY236" fmla="*/ 1623576 h 2550693"/>
                  <a:gd name="connsiteX237" fmla="*/ 1701104 w 2546376"/>
                  <a:gd name="connsiteY237" fmla="*/ 1583570 h 2550693"/>
                  <a:gd name="connsiteX238" fmla="*/ 1513940 w 2546376"/>
                  <a:gd name="connsiteY238" fmla="*/ 1757675 h 2550693"/>
                  <a:gd name="connsiteX239" fmla="*/ 1553947 w 2546376"/>
                  <a:gd name="connsiteY239" fmla="*/ 1741104 h 2550693"/>
                  <a:gd name="connsiteX240" fmla="*/ 1610525 w 2546376"/>
                  <a:gd name="connsiteY240" fmla="*/ 1797682 h 2550693"/>
                  <a:gd name="connsiteX241" fmla="*/ 1553947 w 2546376"/>
                  <a:gd name="connsiteY241" fmla="*/ 1854260 h 2550693"/>
                  <a:gd name="connsiteX242" fmla="*/ 1497369 w 2546376"/>
                  <a:gd name="connsiteY242" fmla="*/ 1797682 h 2550693"/>
                  <a:gd name="connsiteX243" fmla="*/ 1513940 w 2546376"/>
                  <a:gd name="connsiteY243" fmla="*/ 1757675 h 2550693"/>
                  <a:gd name="connsiteX244" fmla="*/ 2449791 w 2546376"/>
                  <a:gd name="connsiteY244" fmla="*/ 713015 h 2550693"/>
                  <a:gd name="connsiteX245" fmla="*/ 2489797 w 2546376"/>
                  <a:gd name="connsiteY245" fmla="*/ 696444 h 2550693"/>
                  <a:gd name="connsiteX246" fmla="*/ 2546375 w 2546376"/>
                  <a:gd name="connsiteY246" fmla="*/ 753022 h 2550693"/>
                  <a:gd name="connsiteX247" fmla="*/ 2489797 w 2546376"/>
                  <a:gd name="connsiteY247" fmla="*/ 809600 h 2550693"/>
                  <a:gd name="connsiteX248" fmla="*/ 2433219 w 2546376"/>
                  <a:gd name="connsiteY248" fmla="*/ 753022 h 2550693"/>
                  <a:gd name="connsiteX249" fmla="*/ 2449791 w 2546376"/>
                  <a:gd name="connsiteY249" fmla="*/ 713015 h 2550693"/>
                  <a:gd name="connsiteX250" fmla="*/ 2262615 w 2546376"/>
                  <a:gd name="connsiteY250" fmla="*/ 887126 h 2550693"/>
                  <a:gd name="connsiteX251" fmla="*/ 2302622 w 2546376"/>
                  <a:gd name="connsiteY251" fmla="*/ 870555 h 2550693"/>
                  <a:gd name="connsiteX252" fmla="*/ 2359200 w 2546376"/>
                  <a:gd name="connsiteY252" fmla="*/ 927133 h 2550693"/>
                  <a:gd name="connsiteX253" fmla="*/ 2302622 w 2546376"/>
                  <a:gd name="connsiteY253" fmla="*/ 983711 h 2550693"/>
                  <a:gd name="connsiteX254" fmla="*/ 2246044 w 2546376"/>
                  <a:gd name="connsiteY254" fmla="*/ 927132 h 2550693"/>
                  <a:gd name="connsiteX255" fmla="*/ 2262615 w 2546376"/>
                  <a:gd name="connsiteY255" fmla="*/ 887126 h 2550693"/>
                  <a:gd name="connsiteX256" fmla="*/ 2075445 w 2546376"/>
                  <a:gd name="connsiteY256" fmla="*/ 1061237 h 2550693"/>
                  <a:gd name="connsiteX257" fmla="*/ 2115452 w 2546376"/>
                  <a:gd name="connsiteY257" fmla="*/ 1044665 h 2550693"/>
                  <a:gd name="connsiteX258" fmla="*/ 2172030 w 2546376"/>
                  <a:gd name="connsiteY258" fmla="*/ 1101244 h 2550693"/>
                  <a:gd name="connsiteX259" fmla="*/ 2115452 w 2546376"/>
                  <a:gd name="connsiteY259" fmla="*/ 1157821 h 2550693"/>
                  <a:gd name="connsiteX260" fmla="*/ 2058874 w 2546376"/>
                  <a:gd name="connsiteY260" fmla="*/ 1101243 h 2550693"/>
                  <a:gd name="connsiteX261" fmla="*/ 2075445 w 2546376"/>
                  <a:gd name="connsiteY261" fmla="*/ 1061237 h 2550693"/>
                  <a:gd name="connsiteX262" fmla="*/ 1888275 w 2546376"/>
                  <a:gd name="connsiteY262" fmla="*/ 1235349 h 2550693"/>
                  <a:gd name="connsiteX263" fmla="*/ 1928281 w 2546376"/>
                  <a:gd name="connsiteY263" fmla="*/ 1218777 h 2550693"/>
                  <a:gd name="connsiteX264" fmla="*/ 1984859 w 2546376"/>
                  <a:gd name="connsiteY264" fmla="*/ 1275355 h 2550693"/>
                  <a:gd name="connsiteX265" fmla="*/ 1928281 w 2546376"/>
                  <a:gd name="connsiteY265" fmla="*/ 1331933 h 2550693"/>
                  <a:gd name="connsiteX266" fmla="*/ 1871703 w 2546376"/>
                  <a:gd name="connsiteY266" fmla="*/ 1275355 h 2550693"/>
                  <a:gd name="connsiteX267" fmla="*/ 1888275 w 2546376"/>
                  <a:gd name="connsiteY267" fmla="*/ 1235349 h 2550693"/>
                  <a:gd name="connsiteX268" fmla="*/ 1701104 w 2546376"/>
                  <a:gd name="connsiteY268" fmla="*/ 1409459 h 2550693"/>
                  <a:gd name="connsiteX269" fmla="*/ 1741111 w 2546376"/>
                  <a:gd name="connsiteY269" fmla="*/ 1392887 h 2550693"/>
                  <a:gd name="connsiteX270" fmla="*/ 1797689 w 2546376"/>
                  <a:gd name="connsiteY270" fmla="*/ 1449465 h 2550693"/>
                  <a:gd name="connsiteX271" fmla="*/ 1741111 w 2546376"/>
                  <a:gd name="connsiteY271" fmla="*/ 1506043 h 2550693"/>
                  <a:gd name="connsiteX272" fmla="*/ 1684533 w 2546376"/>
                  <a:gd name="connsiteY272" fmla="*/ 1449465 h 2550693"/>
                  <a:gd name="connsiteX273" fmla="*/ 1701104 w 2546376"/>
                  <a:gd name="connsiteY273" fmla="*/ 1409459 h 2550693"/>
                  <a:gd name="connsiteX274" fmla="*/ 1513939 w 2546376"/>
                  <a:gd name="connsiteY274" fmla="*/ 1583565 h 2550693"/>
                  <a:gd name="connsiteX275" fmla="*/ 1553945 w 2546376"/>
                  <a:gd name="connsiteY275" fmla="*/ 1566994 h 2550693"/>
                  <a:gd name="connsiteX276" fmla="*/ 1610523 w 2546376"/>
                  <a:gd name="connsiteY276" fmla="*/ 1623572 h 2550693"/>
                  <a:gd name="connsiteX277" fmla="*/ 1553945 w 2546376"/>
                  <a:gd name="connsiteY277" fmla="*/ 1680150 h 2550693"/>
                  <a:gd name="connsiteX278" fmla="*/ 1497367 w 2546376"/>
                  <a:gd name="connsiteY278" fmla="*/ 1623572 h 2550693"/>
                  <a:gd name="connsiteX279" fmla="*/ 1513939 w 2546376"/>
                  <a:gd name="connsiteY279" fmla="*/ 1583565 h 2550693"/>
                  <a:gd name="connsiteX280" fmla="*/ 1326770 w 2546376"/>
                  <a:gd name="connsiteY280" fmla="*/ 1757674 h 2550693"/>
                  <a:gd name="connsiteX281" fmla="*/ 1366776 w 2546376"/>
                  <a:gd name="connsiteY281" fmla="*/ 1741103 h 2550693"/>
                  <a:gd name="connsiteX282" fmla="*/ 1423354 w 2546376"/>
                  <a:gd name="connsiteY282" fmla="*/ 1797681 h 2550693"/>
                  <a:gd name="connsiteX283" fmla="*/ 1406783 w 2546376"/>
                  <a:gd name="connsiteY283" fmla="*/ 1837688 h 2550693"/>
                  <a:gd name="connsiteX284" fmla="*/ 1390255 w 2546376"/>
                  <a:gd name="connsiteY284" fmla="*/ 1848831 h 2550693"/>
                  <a:gd name="connsiteX285" fmla="*/ 1315626 w 2546376"/>
                  <a:gd name="connsiteY285" fmla="*/ 1774202 h 2550693"/>
                  <a:gd name="connsiteX286" fmla="*/ 2449790 w 2546376"/>
                  <a:gd name="connsiteY286" fmla="*/ 538904 h 2550693"/>
                  <a:gd name="connsiteX287" fmla="*/ 2489797 w 2546376"/>
                  <a:gd name="connsiteY287" fmla="*/ 522333 h 2550693"/>
                  <a:gd name="connsiteX288" fmla="*/ 2546375 w 2546376"/>
                  <a:gd name="connsiteY288" fmla="*/ 578911 h 2550693"/>
                  <a:gd name="connsiteX289" fmla="*/ 2489797 w 2546376"/>
                  <a:gd name="connsiteY289" fmla="*/ 635489 h 2550693"/>
                  <a:gd name="connsiteX290" fmla="*/ 2433219 w 2546376"/>
                  <a:gd name="connsiteY290" fmla="*/ 578911 h 2550693"/>
                  <a:gd name="connsiteX291" fmla="*/ 2449790 w 2546376"/>
                  <a:gd name="connsiteY291" fmla="*/ 538904 h 2550693"/>
                  <a:gd name="connsiteX292" fmla="*/ 2262615 w 2546376"/>
                  <a:gd name="connsiteY292" fmla="*/ 713015 h 2550693"/>
                  <a:gd name="connsiteX293" fmla="*/ 2302622 w 2546376"/>
                  <a:gd name="connsiteY293" fmla="*/ 696444 h 2550693"/>
                  <a:gd name="connsiteX294" fmla="*/ 2359200 w 2546376"/>
                  <a:gd name="connsiteY294" fmla="*/ 753022 h 2550693"/>
                  <a:gd name="connsiteX295" fmla="*/ 2302622 w 2546376"/>
                  <a:gd name="connsiteY295" fmla="*/ 809600 h 2550693"/>
                  <a:gd name="connsiteX296" fmla="*/ 2246044 w 2546376"/>
                  <a:gd name="connsiteY296" fmla="*/ 753022 h 2550693"/>
                  <a:gd name="connsiteX297" fmla="*/ 2262615 w 2546376"/>
                  <a:gd name="connsiteY297" fmla="*/ 713015 h 2550693"/>
                  <a:gd name="connsiteX298" fmla="*/ 2075445 w 2546376"/>
                  <a:gd name="connsiteY298" fmla="*/ 887126 h 2550693"/>
                  <a:gd name="connsiteX299" fmla="*/ 2115452 w 2546376"/>
                  <a:gd name="connsiteY299" fmla="*/ 870555 h 2550693"/>
                  <a:gd name="connsiteX300" fmla="*/ 2172030 w 2546376"/>
                  <a:gd name="connsiteY300" fmla="*/ 927133 h 2550693"/>
                  <a:gd name="connsiteX301" fmla="*/ 2115452 w 2546376"/>
                  <a:gd name="connsiteY301" fmla="*/ 983711 h 2550693"/>
                  <a:gd name="connsiteX302" fmla="*/ 2058874 w 2546376"/>
                  <a:gd name="connsiteY302" fmla="*/ 927132 h 2550693"/>
                  <a:gd name="connsiteX303" fmla="*/ 2075445 w 2546376"/>
                  <a:gd name="connsiteY303" fmla="*/ 887126 h 2550693"/>
                  <a:gd name="connsiteX304" fmla="*/ 1888275 w 2546376"/>
                  <a:gd name="connsiteY304" fmla="*/ 1061238 h 2550693"/>
                  <a:gd name="connsiteX305" fmla="*/ 1928281 w 2546376"/>
                  <a:gd name="connsiteY305" fmla="*/ 1044666 h 2550693"/>
                  <a:gd name="connsiteX306" fmla="*/ 1984859 w 2546376"/>
                  <a:gd name="connsiteY306" fmla="*/ 1101244 h 2550693"/>
                  <a:gd name="connsiteX307" fmla="*/ 1928281 w 2546376"/>
                  <a:gd name="connsiteY307" fmla="*/ 1157822 h 2550693"/>
                  <a:gd name="connsiteX308" fmla="*/ 1871703 w 2546376"/>
                  <a:gd name="connsiteY308" fmla="*/ 1101244 h 2550693"/>
                  <a:gd name="connsiteX309" fmla="*/ 1888275 w 2546376"/>
                  <a:gd name="connsiteY309" fmla="*/ 1061238 h 2550693"/>
                  <a:gd name="connsiteX310" fmla="*/ 1701104 w 2546376"/>
                  <a:gd name="connsiteY310" fmla="*/ 1235348 h 2550693"/>
                  <a:gd name="connsiteX311" fmla="*/ 1741111 w 2546376"/>
                  <a:gd name="connsiteY311" fmla="*/ 1218776 h 2550693"/>
                  <a:gd name="connsiteX312" fmla="*/ 1797689 w 2546376"/>
                  <a:gd name="connsiteY312" fmla="*/ 1275354 h 2550693"/>
                  <a:gd name="connsiteX313" fmla="*/ 1741111 w 2546376"/>
                  <a:gd name="connsiteY313" fmla="*/ 1331932 h 2550693"/>
                  <a:gd name="connsiteX314" fmla="*/ 1684533 w 2546376"/>
                  <a:gd name="connsiteY314" fmla="*/ 1275354 h 2550693"/>
                  <a:gd name="connsiteX315" fmla="*/ 1701104 w 2546376"/>
                  <a:gd name="connsiteY315" fmla="*/ 1235348 h 2550693"/>
                  <a:gd name="connsiteX316" fmla="*/ 1513934 w 2546376"/>
                  <a:gd name="connsiteY316" fmla="*/ 1409459 h 2550693"/>
                  <a:gd name="connsiteX317" fmla="*/ 1553940 w 2546376"/>
                  <a:gd name="connsiteY317" fmla="*/ 1392888 h 2550693"/>
                  <a:gd name="connsiteX318" fmla="*/ 1610519 w 2546376"/>
                  <a:gd name="connsiteY318" fmla="*/ 1449466 h 2550693"/>
                  <a:gd name="connsiteX319" fmla="*/ 1553941 w 2546376"/>
                  <a:gd name="connsiteY319" fmla="*/ 1506044 h 2550693"/>
                  <a:gd name="connsiteX320" fmla="*/ 1497362 w 2546376"/>
                  <a:gd name="connsiteY320" fmla="*/ 1449466 h 2550693"/>
                  <a:gd name="connsiteX321" fmla="*/ 1513934 w 2546376"/>
                  <a:gd name="connsiteY321" fmla="*/ 1409459 h 2550693"/>
                  <a:gd name="connsiteX322" fmla="*/ 1326768 w 2546376"/>
                  <a:gd name="connsiteY322" fmla="*/ 1583565 h 2550693"/>
                  <a:gd name="connsiteX323" fmla="*/ 1366775 w 2546376"/>
                  <a:gd name="connsiteY323" fmla="*/ 1566993 h 2550693"/>
                  <a:gd name="connsiteX324" fmla="*/ 1423353 w 2546376"/>
                  <a:gd name="connsiteY324" fmla="*/ 1623571 h 2550693"/>
                  <a:gd name="connsiteX325" fmla="*/ 1366775 w 2546376"/>
                  <a:gd name="connsiteY325" fmla="*/ 1680149 h 2550693"/>
                  <a:gd name="connsiteX326" fmla="*/ 1310197 w 2546376"/>
                  <a:gd name="connsiteY326" fmla="*/ 1623571 h 2550693"/>
                  <a:gd name="connsiteX327" fmla="*/ 1326768 w 2546376"/>
                  <a:gd name="connsiteY327" fmla="*/ 1583565 h 2550693"/>
                  <a:gd name="connsiteX328" fmla="*/ 2449791 w 2546376"/>
                  <a:gd name="connsiteY328" fmla="*/ 364793 h 2550693"/>
                  <a:gd name="connsiteX329" fmla="*/ 2489797 w 2546376"/>
                  <a:gd name="connsiteY329" fmla="*/ 348222 h 2550693"/>
                  <a:gd name="connsiteX330" fmla="*/ 2546375 w 2546376"/>
                  <a:gd name="connsiteY330" fmla="*/ 404800 h 2550693"/>
                  <a:gd name="connsiteX331" fmla="*/ 2489797 w 2546376"/>
                  <a:gd name="connsiteY331" fmla="*/ 461378 h 2550693"/>
                  <a:gd name="connsiteX332" fmla="*/ 2433219 w 2546376"/>
                  <a:gd name="connsiteY332" fmla="*/ 404800 h 2550693"/>
                  <a:gd name="connsiteX333" fmla="*/ 2449791 w 2546376"/>
                  <a:gd name="connsiteY333" fmla="*/ 364793 h 2550693"/>
                  <a:gd name="connsiteX334" fmla="*/ 2262615 w 2546376"/>
                  <a:gd name="connsiteY334" fmla="*/ 538904 h 2550693"/>
                  <a:gd name="connsiteX335" fmla="*/ 2302622 w 2546376"/>
                  <a:gd name="connsiteY335" fmla="*/ 522333 h 2550693"/>
                  <a:gd name="connsiteX336" fmla="*/ 2359200 w 2546376"/>
                  <a:gd name="connsiteY336" fmla="*/ 578911 h 2550693"/>
                  <a:gd name="connsiteX337" fmla="*/ 2302622 w 2546376"/>
                  <a:gd name="connsiteY337" fmla="*/ 635489 h 2550693"/>
                  <a:gd name="connsiteX338" fmla="*/ 2246044 w 2546376"/>
                  <a:gd name="connsiteY338" fmla="*/ 578911 h 2550693"/>
                  <a:gd name="connsiteX339" fmla="*/ 2262615 w 2546376"/>
                  <a:gd name="connsiteY339" fmla="*/ 538904 h 2550693"/>
                  <a:gd name="connsiteX340" fmla="*/ 2075445 w 2546376"/>
                  <a:gd name="connsiteY340" fmla="*/ 713015 h 2550693"/>
                  <a:gd name="connsiteX341" fmla="*/ 2115452 w 2546376"/>
                  <a:gd name="connsiteY341" fmla="*/ 696444 h 2550693"/>
                  <a:gd name="connsiteX342" fmla="*/ 2172030 w 2546376"/>
                  <a:gd name="connsiteY342" fmla="*/ 753022 h 2550693"/>
                  <a:gd name="connsiteX343" fmla="*/ 2115452 w 2546376"/>
                  <a:gd name="connsiteY343" fmla="*/ 809600 h 2550693"/>
                  <a:gd name="connsiteX344" fmla="*/ 2058874 w 2546376"/>
                  <a:gd name="connsiteY344" fmla="*/ 753022 h 2550693"/>
                  <a:gd name="connsiteX345" fmla="*/ 2075445 w 2546376"/>
                  <a:gd name="connsiteY345" fmla="*/ 713015 h 2550693"/>
                  <a:gd name="connsiteX346" fmla="*/ 1888275 w 2546376"/>
                  <a:gd name="connsiteY346" fmla="*/ 887127 h 2550693"/>
                  <a:gd name="connsiteX347" fmla="*/ 1928281 w 2546376"/>
                  <a:gd name="connsiteY347" fmla="*/ 870555 h 2550693"/>
                  <a:gd name="connsiteX348" fmla="*/ 1984859 w 2546376"/>
                  <a:gd name="connsiteY348" fmla="*/ 927133 h 2550693"/>
                  <a:gd name="connsiteX349" fmla="*/ 1928281 w 2546376"/>
                  <a:gd name="connsiteY349" fmla="*/ 983711 h 2550693"/>
                  <a:gd name="connsiteX350" fmla="*/ 1871703 w 2546376"/>
                  <a:gd name="connsiteY350" fmla="*/ 927133 h 2550693"/>
                  <a:gd name="connsiteX351" fmla="*/ 1888275 w 2546376"/>
                  <a:gd name="connsiteY351" fmla="*/ 887127 h 2550693"/>
                  <a:gd name="connsiteX352" fmla="*/ 1701104 w 2546376"/>
                  <a:gd name="connsiteY352" fmla="*/ 1061237 h 2550693"/>
                  <a:gd name="connsiteX353" fmla="*/ 1741111 w 2546376"/>
                  <a:gd name="connsiteY353" fmla="*/ 1044665 h 2550693"/>
                  <a:gd name="connsiteX354" fmla="*/ 1797689 w 2546376"/>
                  <a:gd name="connsiteY354" fmla="*/ 1101243 h 2550693"/>
                  <a:gd name="connsiteX355" fmla="*/ 1741111 w 2546376"/>
                  <a:gd name="connsiteY355" fmla="*/ 1157821 h 2550693"/>
                  <a:gd name="connsiteX356" fmla="*/ 1684533 w 2546376"/>
                  <a:gd name="connsiteY356" fmla="*/ 1101243 h 2550693"/>
                  <a:gd name="connsiteX357" fmla="*/ 1701104 w 2546376"/>
                  <a:gd name="connsiteY357" fmla="*/ 1061237 h 2550693"/>
                  <a:gd name="connsiteX358" fmla="*/ 1513934 w 2546376"/>
                  <a:gd name="connsiteY358" fmla="*/ 1235349 h 2550693"/>
                  <a:gd name="connsiteX359" fmla="*/ 1553940 w 2546376"/>
                  <a:gd name="connsiteY359" fmla="*/ 1218777 h 2550693"/>
                  <a:gd name="connsiteX360" fmla="*/ 1610519 w 2546376"/>
                  <a:gd name="connsiteY360" fmla="*/ 1275355 h 2550693"/>
                  <a:gd name="connsiteX361" fmla="*/ 1553941 w 2546376"/>
                  <a:gd name="connsiteY361" fmla="*/ 1331933 h 2550693"/>
                  <a:gd name="connsiteX362" fmla="*/ 1497362 w 2546376"/>
                  <a:gd name="connsiteY362" fmla="*/ 1275355 h 2550693"/>
                  <a:gd name="connsiteX363" fmla="*/ 1513934 w 2546376"/>
                  <a:gd name="connsiteY363" fmla="*/ 1235349 h 2550693"/>
                  <a:gd name="connsiteX364" fmla="*/ 1326768 w 2546376"/>
                  <a:gd name="connsiteY364" fmla="*/ 1409454 h 2550693"/>
                  <a:gd name="connsiteX365" fmla="*/ 1366774 w 2546376"/>
                  <a:gd name="connsiteY365" fmla="*/ 1392883 h 2550693"/>
                  <a:gd name="connsiteX366" fmla="*/ 1423353 w 2546376"/>
                  <a:gd name="connsiteY366" fmla="*/ 1449461 h 2550693"/>
                  <a:gd name="connsiteX367" fmla="*/ 1366774 w 2546376"/>
                  <a:gd name="connsiteY367" fmla="*/ 1506039 h 2550693"/>
                  <a:gd name="connsiteX368" fmla="*/ 1310196 w 2546376"/>
                  <a:gd name="connsiteY368" fmla="*/ 1449461 h 2550693"/>
                  <a:gd name="connsiteX369" fmla="*/ 1326768 w 2546376"/>
                  <a:gd name="connsiteY369" fmla="*/ 1409454 h 2550693"/>
                  <a:gd name="connsiteX370" fmla="*/ 1139598 w 2546376"/>
                  <a:gd name="connsiteY370" fmla="*/ 1583565 h 2550693"/>
                  <a:gd name="connsiteX371" fmla="*/ 1179605 w 2546376"/>
                  <a:gd name="connsiteY371" fmla="*/ 1566994 h 2550693"/>
                  <a:gd name="connsiteX372" fmla="*/ 1236183 w 2546376"/>
                  <a:gd name="connsiteY372" fmla="*/ 1623572 h 2550693"/>
                  <a:gd name="connsiteX373" fmla="*/ 1219612 w 2546376"/>
                  <a:gd name="connsiteY373" fmla="*/ 1663579 h 2550693"/>
                  <a:gd name="connsiteX374" fmla="*/ 1210886 w 2546376"/>
                  <a:gd name="connsiteY374" fmla="*/ 1669462 h 2550693"/>
                  <a:gd name="connsiteX375" fmla="*/ 1133715 w 2546376"/>
                  <a:gd name="connsiteY375" fmla="*/ 1592291 h 2550693"/>
                  <a:gd name="connsiteX376" fmla="*/ 2449790 w 2546376"/>
                  <a:gd name="connsiteY376" fmla="*/ 190682 h 2550693"/>
                  <a:gd name="connsiteX377" fmla="*/ 2489797 w 2546376"/>
                  <a:gd name="connsiteY377" fmla="*/ 174111 h 2550693"/>
                  <a:gd name="connsiteX378" fmla="*/ 2546375 w 2546376"/>
                  <a:gd name="connsiteY378" fmla="*/ 230689 h 2550693"/>
                  <a:gd name="connsiteX379" fmla="*/ 2489797 w 2546376"/>
                  <a:gd name="connsiteY379" fmla="*/ 287267 h 2550693"/>
                  <a:gd name="connsiteX380" fmla="*/ 2433219 w 2546376"/>
                  <a:gd name="connsiteY380" fmla="*/ 230689 h 2550693"/>
                  <a:gd name="connsiteX381" fmla="*/ 2449790 w 2546376"/>
                  <a:gd name="connsiteY381" fmla="*/ 190682 h 2550693"/>
                  <a:gd name="connsiteX382" fmla="*/ 2262615 w 2546376"/>
                  <a:gd name="connsiteY382" fmla="*/ 364793 h 2550693"/>
                  <a:gd name="connsiteX383" fmla="*/ 2302622 w 2546376"/>
                  <a:gd name="connsiteY383" fmla="*/ 348222 h 2550693"/>
                  <a:gd name="connsiteX384" fmla="*/ 2359200 w 2546376"/>
                  <a:gd name="connsiteY384" fmla="*/ 404800 h 2550693"/>
                  <a:gd name="connsiteX385" fmla="*/ 2302622 w 2546376"/>
                  <a:gd name="connsiteY385" fmla="*/ 461378 h 2550693"/>
                  <a:gd name="connsiteX386" fmla="*/ 2246044 w 2546376"/>
                  <a:gd name="connsiteY386" fmla="*/ 404800 h 2550693"/>
                  <a:gd name="connsiteX387" fmla="*/ 2262615 w 2546376"/>
                  <a:gd name="connsiteY387" fmla="*/ 364793 h 2550693"/>
                  <a:gd name="connsiteX388" fmla="*/ 2075445 w 2546376"/>
                  <a:gd name="connsiteY388" fmla="*/ 538904 h 2550693"/>
                  <a:gd name="connsiteX389" fmla="*/ 2115452 w 2546376"/>
                  <a:gd name="connsiteY389" fmla="*/ 522333 h 2550693"/>
                  <a:gd name="connsiteX390" fmla="*/ 2172030 w 2546376"/>
                  <a:gd name="connsiteY390" fmla="*/ 578911 h 2550693"/>
                  <a:gd name="connsiteX391" fmla="*/ 2115452 w 2546376"/>
                  <a:gd name="connsiteY391" fmla="*/ 635489 h 2550693"/>
                  <a:gd name="connsiteX392" fmla="*/ 2058874 w 2546376"/>
                  <a:gd name="connsiteY392" fmla="*/ 578911 h 2550693"/>
                  <a:gd name="connsiteX393" fmla="*/ 2075445 w 2546376"/>
                  <a:gd name="connsiteY393" fmla="*/ 538904 h 2550693"/>
                  <a:gd name="connsiteX394" fmla="*/ 1888275 w 2546376"/>
                  <a:gd name="connsiteY394" fmla="*/ 713016 h 2550693"/>
                  <a:gd name="connsiteX395" fmla="*/ 1928281 w 2546376"/>
                  <a:gd name="connsiteY395" fmla="*/ 696444 h 2550693"/>
                  <a:gd name="connsiteX396" fmla="*/ 1984859 w 2546376"/>
                  <a:gd name="connsiteY396" fmla="*/ 753022 h 2550693"/>
                  <a:gd name="connsiteX397" fmla="*/ 1928282 w 2546376"/>
                  <a:gd name="connsiteY397" fmla="*/ 809600 h 2550693"/>
                  <a:gd name="connsiteX398" fmla="*/ 1871703 w 2546376"/>
                  <a:gd name="connsiteY398" fmla="*/ 753022 h 2550693"/>
                  <a:gd name="connsiteX399" fmla="*/ 1888275 w 2546376"/>
                  <a:gd name="connsiteY399" fmla="*/ 713016 h 2550693"/>
                  <a:gd name="connsiteX400" fmla="*/ 1701104 w 2546376"/>
                  <a:gd name="connsiteY400" fmla="*/ 887126 h 2550693"/>
                  <a:gd name="connsiteX401" fmla="*/ 1741111 w 2546376"/>
                  <a:gd name="connsiteY401" fmla="*/ 870554 h 2550693"/>
                  <a:gd name="connsiteX402" fmla="*/ 1797689 w 2546376"/>
                  <a:gd name="connsiteY402" fmla="*/ 927133 h 2550693"/>
                  <a:gd name="connsiteX403" fmla="*/ 1741111 w 2546376"/>
                  <a:gd name="connsiteY403" fmla="*/ 983711 h 2550693"/>
                  <a:gd name="connsiteX404" fmla="*/ 1684533 w 2546376"/>
                  <a:gd name="connsiteY404" fmla="*/ 927132 h 2550693"/>
                  <a:gd name="connsiteX405" fmla="*/ 1701104 w 2546376"/>
                  <a:gd name="connsiteY405" fmla="*/ 887126 h 2550693"/>
                  <a:gd name="connsiteX406" fmla="*/ 1513934 w 2546376"/>
                  <a:gd name="connsiteY406" fmla="*/ 1061238 h 2550693"/>
                  <a:gd name="connsiteX407" fmla="*/ 1553940 w 2546376"/>
                  <a:gd name="connsiteY407" fmla="*/ 1044666 h 2550693"/>
                  <a:gd name="connsiteX408" fmla="*/ 1610519 w 2546376"/>
                  <a:gd name="connsiteY408" fmla="*/ 1101244 h 2550693"/>
                  <a:gd name="connsiteX409" fmla="*/ 1553941 w 2546376"/>
                  <a:gd name="connsiteY409" fmla="*/ 1157822 h 2550693"/>
                  <a:gd name="connsiteX410" fmla="*/ 1497362 w 2546376"/>
                  <a:gd name="connsiteY410" fmla="*/ 1101244 h 2550693"/>
                  <a:gd name="connsiteX411" fmla="*/ 1513934 w 2546376"/>
                  <a:gd name="connsiteY411" fmla="*/ 1061238 h 2550693"/>
                  <a:gd name="connsiteX412" fmla="*/ 1326764 w 2546376"/>
                  <a:gd name="connsiteY412" fmla="*/ 1235348 h 2550693"/>
                  <a:gd name="connsiteX413" fmla="*/ 1366770 w 2546376"/>
                  <a:gd name="connsiteY413" fmla="*/ 1218776 h 2550693"/>
                  <a:gd name="connsiteX414" fmla="*/ 1423348 w 2546376"/>
                  <a:gd name="connsiteY414" fmla="*/ 1275354 h 2550693"/>
                  <a:gd name="connsiteX415" fmla="*/ 1366770 w 2546376"/>
                  <a:gd name="connsiteY415" fmla="*/ 1331932 h 2550693"/>
                  <a:gd name="connsiteX416" fmla="*/ 1310192 w 2546376"/>
                  <a:gd name="connsiteY416" fmla="*/ 1275354 h 2550693"/>
                  <a:gd name="connsiteX417" fmla="*/ 1326764 w 2546376"/>
                  <a:gd name="connsiteY417" fmla="*/ 1235348 h 2550693"/>
                  <a:gd name="connsiteX418" fmla="*/ 1139598 w 2546376"/>
                  <a:gd name="connsiteY418" fmla="*/ 1409455 h 2550693"/>
                  <a:gd name="connsiteX419" fmla="*/ 1179604 w 2546376"/>
                  <a:gd name="connsiteY419" fmla="*/ 1392883 h 2550693"/>
                  <a:gd name="connsiteX420" fmla="*/ 1236182 w 2546376"/>
                  <a:gd name="connsiteY420" fmla="*/ 1449462 h 2550693"/>
                  <a:gd name="connsiteX421" fmla="*/ 1179604 w 2546376"/>
                  <a:gd name="connsiteY421" fmla="*/ 1506040 h 2550693"/>
                  <a:gd name="connsiteX422" fmla="*/ 1123026 w 2546376"/>
                  <a:gd name="connsiteY422" fmla="*/ 1449461 h 2550693"/>
                  <a:gd name="connsiteX423" fmla="*/ 1139598 w 2546376"/>
                  <a:gd name="connsiteY423" fmla="*/ 1409455 h 2550693"/>
                  <a:gd name="connsiteX424" fmla="*/ 2449791 w 2546376"/>
                  <a:gd name="connsiteY424" fmla="*/ 16572 h 2550693"/>
                  <a:gd name="connsiteX425" fmla="*/ 2489797 w 2546376"/>
                  <a:gd name="connsiteY425" fmla="*/ 0 h 2550693"/>
                  <a:gd name="connsiteX426" fmla="*/ 2546375 w 2546376"/>
                  <a:gd name="connsiteY426" fmla="*/ 56578 h 2550693"/>
                  <a:gd name="connsiteX427" fmla="*/ 2489797 w 2546376"/>
                  <a:gd name="connsiteY427" fmla="*/ 113156 h 2550693"/>
                  <a:gd name="connsiteX428" fmla="*/ 2433219 w 2546376"/>
                  <a:gd name="connsiteY428" fmla="*/ 56578 h 2550693"/>
                  <a:gd name="connsiteX429" fmla="*/ 2449791 w 2546376"/>
                  <a:gd name="connsiteY429" fmla="*/ 16572 h 2550693"/>
                  <a:gd name="connsiteX430" fmla="*/ 2262615 w 2546376"/>
                  <a:gd name="connsiteY430" fmla="*/ 190682 h 2550693"/>
                  <a:gd name="connsiteX431" fmla="*/ 2302622 w 2546376"/>
                  <a:gd name="connsiteY431" fmla="*/ 174111 h 2550693"/>
                  <a:gd name="connsiteX432" fmla="*/ 2359200 w 2546376"/>
                  <a:gd name="connsiteY432" fmla="*/ 230689 h 2550693"/>
                  <a:gd name="connsiteX433" fmla="*/ 2302622 w 2546376"/>
                  <a:gd name="connsiteY433" fmla="*/ 287267 h 2550693"/>
                  <a:gd name="connsiteX434" fmla="*/ 2246044 w 2546376"/>
                  <a:gd name="connsiteY434" fmla="*/ 230689 h 2550693"/>
                  <a:gd name="connsiteX435" fmla="*/ 2262615 w 2546376"/>
                  <a:gd name="connsiteY435" fmla="*/ 190682 h 2550693"/>
                  <a:gd name="connsiteX436" fmla="*/ 2075445 w 2546376"/>
                  <a:gd name="connsiteY436" fmla="*/ 364793 h 2550693"/>
                  <a:gd name="connsiteX437" fmla="*/ 2115452 w 2546376"/>
                  <a:gd name="connsiteY437" fmla="*/ 348222 h 2550693"/>
                  <a:gd name="connsiteX438" fmla="*/ 2172030 w 2546376"/>
                  <a:gd name="connsiteY438" fmla="*/ 404800 h 2550693"/>
                  <a:gd name="connsiteX439" fmla="*/ 2115452 w 2546376"/>
                  <a:gd name="connsiteY439" fmla="*/ 461378 h 2550693"/>
                  <a:gd name="connsiteX440" fmla="*/ 2058874 w 2546376"/>
                  <a:gd name="connsiteY440" fmla="*/ 404800 h 2550693"/>
                  <a:gd name="connsiteX441" fmla="*/ 2075445 w 2546376"/>
                  <a:gd name="connsiteY441" fmla="*/ 364793 h 2550693"/>
                  <a:gd name="connsiteX442" fmla="*/ 1888275 w 2546376"/>
                  <a:gd name="connsiteY442" fmla="*/ 538905 h 2550693"/>
                  <a:gd name="connsiteX443" fmla="*/ 1928281 w 2546376"/>
                  <a:gd name="connsiteY443" fmla="*/ 522333 h 2550693"/>
                  <a:gd name="connsiteX444" fmla="*/ 1984859 w 2546376"/>
                  <a:gd name="connsiteY444" fmla="*/ 578912 h 2550693"/>
                  <a:gd name="connsiteX445" fmla="*/ 1928282 w 2546376"/>
                  <a:gd name="connsiteY445" fmla="*/ 635489 h 2550693"/>
                  <a:gd name="connsiteX446" fmla="*/ 1871703 w 2546376"/>
                  <a:gd name="connsiteY446" fmla="*/ 578911 h 2550693"/>
                  <a:gd name="connsiteX447" fmla="*/ 1888275 w 2546376"/>
                  <a:gd name="connsiteY447" fmla="*/ 538905 h 2550693"/>
                  <a:gd name="connsiteX448" fmla="*/ 1701104 w 2546376"/>
                  <a:gd name="connsiteY448" fmla="*/ 713015 h 2550693"/>
                  <a:gd name="connsiteX449" fmla="*/ 1741111 w 2546376"/>
                  <a:gd name="connsiteY449" fmla="*/ 696444 h 2550693"/>
                  <a:gd name="connsiteX450" fmla="*/ 1797689 w 2546376"/>
                  <a:gd name="connsiteY450" fmla="*/ 753022 h 2550693"/>
                  <a:gd name="connsiteX451" fmla="*/ 1741111 w 2546376"/>
                  <a:gd name="connsiteY451" fmla="*/ 809600 h 2550693"/>
                  <a:gd name="connsiteX452" fmla="*/ 1684533 w 2546376"/>
                  <a:gd name="connsiteY452" fmla="*/ 753022 h 2550693"/>
                  <a:gd name="connsiteX453" fmla="*/ 1701104 w 2546376"/>
                  <a:gd name="connsiteY453" fmla="*/ 713015 h 2550693"/>
                  <a:gd name="connsiteX454" fmla="*/ 1513934 w 2546376"/>
                  <a:gd name="connsiteY454" fmla="*/ 887127 h 2550693"/>
                  <a:gd name="connsiteX455" fmla="*/ 1553940 w 2546376"/>
                  <a:gd name="connsiteY455" fmla="*/ 870555 h 2550693"/>
                  <a:gd name="connsiteX456" fmla="*/ 1610519 w 2546376"/>
                  <a:gd name="connsiteY456" fmla="*/ 927133 h 2550693"/>
                  <a:gd name="connsiteX457" fmla="*/ 1553941 w 2546376"/>
                  <a:gd name="connsiteY457" fmla="*/ 983711 h 2550693"/>
                  <a:gd name="connsiteX458" fmla="*/ 1497362 w 2546376"/>
                  <a:gd name="connsiteY458" fmla="*/ 927133 h 2550693"/>
                  <a:gd name="connsiteX459" fmla="*/ 1513934 w 2546376"/>
                  <a:gd name="connsiteY459" fmla="*/ 887127 h 2550693"/>
                  <a:gd name="connsiteX460" fmla="*/ 1326764 w 2546376"/>
                  <a:gd name="connsiteY460" fmla="*/ 1061237 h 2550693"/>
                  <a:gd name="connsiteX461" fmla="*/ 1366770 w 2546376"/>
                  <a:gd name="connsiteY461" fmla="*/ 1044665 h 2550693"/>
                  <a:gd name="connsiteX462" fmla="*/ 1423348 w 2546376"/>
                  <a:gd name="connsiteY462" fmla="*/ 1101243 h 2550693"/>
                  <a:gd name="connsiteX463" fmla="*/ 1366770 w 2546376"/>
                  <a:gd name="connsiteY463" fmla="*/ 1157821 h 2550693"/>
                  <a:gd name="connsiteX464" fmla="*/ 1310192 w 2546376"/>
                  <a:gd name="connsiteY464" fmla="*/ 1101243 h 2550693"/>
                  <a:gd name="connsiteX465" fmla="*/ 1326764 w 2546376"/>
                  <a:gd name="connsiteY465" fmla="*/ 1061237 h 2550693"/>
                  <a:gd name="connsiteX466" fmla="*/ 1139597 w 2546376"/>
                  <a:gd name="connsiteY466" fmla="*/ 1235345 h 2550693"/>
                  <a:gd name="connsiteX467" fmla="*/ 1179603 w 2546376"/>
                  <a:gd name="connsiteY467" fmla="*/ 1218773 h 2550693"/>
                  <a:gd name="connsiteX468" fmla="*/ 1236182 w 2546376"/>
                  <a:gd name="connsiteY468" fmla="*/ 1275351 h 2550693"/>
                  <a:gd name="connsiteX469" fmla="*/ 1179604 w 2546376"/>
                  <a:gd name="connsiteY469" fmla="*/ 1331929 h 2550693"/>
                  <a:gd name="connsiteX470" fmla="*/ 1123025 w 2546376"/>
                  <a:gd name="connsiteY470" fmla="*/ 1275351 h 2550693"/>
                  <a:gd name="connsiteX471" fmla="*/ 1139597 w 2546376"/>
                  <a:gd name="connsiteY471" fmla="*/ 1235345 h 2550693"/>
                  <a:gd name="connsiteX472" fmla="*/ 952427 w 2546376"/>
                  <a:gd name="connsiteY472" fmla="*/ 1409454 h 2550693"/>
                  <a:gd name="connsiteX473" fmla="*/ 992434 w 2546376"/>
                  <a:gd name="connsiteY473" fmla="*/ 1392883 h 2550693"/>
                  <a:gd name="connsiteX474" fmla="*/ 1049012 w 2546376"/>
                  <a:gd name="connsiteY474" fmla="*/ 1449461 h 2550693"/>
                  <a:gd name="connsiteX475" fmla="*/ 1032441 w 2546376"/>
                  <a:gd name="connsiteY475" fmla="*/ 1489468 h 2550693"/>
                  <a:gd name="connsiteX476" fmla="*/ 1031516 w 2546376"/>
                  <a:gd name="connsiteY476" fmla="*/ 1490091 h 2550693"/>
                  <a:gd name="connsiteX477" fmla="*/ 951803 w 2546376"/>
                  <a:gd name="connsiteY477" fmla="*/ 1410379 h 2550693"/>
                  <a:gd name="connsiteX478" fmla="*/ 2262615 w 2546376"/>
                  <a:gd name="connsiteY478" fmla="*/ 16572 h 2550693"/>
                  <a:gd name="connsiteX479" fmla="*/ 2302622 w 2546376"/>
                  <a:gd name="connsiteY479" fmla="*/ 0 h 2550693"/>
                  <a:gd name="connsiteX480" fmla="*/ 2359200 w 2546376"/>
                  <a:gd name="connsiteY480" fmla="*/ 56578 h 2550693"/>
                  <a:gd name="connsiteX481" fmla="*/ 2302622 w 2546376"/>
                  <a:gd name="connsiteY481" fmla="*/ 113156 h 2550693"/>
                  <a:gd name="connsiteX482" fmla="*/ 2246044 w 2546376"/>
                  <a:gd name="connsiteY482" fmla="*/ 56578 h 2550693"/>
                  <a:gd name="connsiteX483" fmla="*/ 2262615 w 2546376"/>
                  <a:gd name="connsiteY483" fmla="*/ 16572 h 2550693"/>
                  <a:gd name="connsiteX484" fmla="*/ 2075445 w 2546376"/>
                  <a:gd name="connsiteY484" fmla="*/ 190682 h 2550693"/>
                  <a:gd name="connsiteX485" fmla="*/ 2115452 w 2546376"/>
                  <a:gd name="connsiteY485" fmla="*/ 174111 h 2550693"/>
                  <a:gd name="connsiteX486" fmla="*/ 2172030 w 2546376"/>
                  <a:gd name="connsiteY486" fmla="*/ 230689 h 2550693"/>
                  <a:gd name="connsiteX487" fmla="*/ 2115452 w 2546376"/>
                  <a:gd name="connsiteY487" fmla="*/ 287267 h 2550693"/>
                  <a:gd name="connsiteX488" fmla="*/ 2058874 w 2546376"/>
                  <a:gd name="connsiteY488" fmla="*/ 230689 h 2550693"/>
                  <a:gd name="connsiteX489" fmla="*/ 2075445 w 2546376"/>
                  <a:gd name="connsiteY489" fmla="*/ 190682 h 2550693"/>
                  <a:gd name="connsiteX490" fmla="*/ 1888275 w 2546376"/>
                  <a:gd name="connsiteY490" fmla="*/ 364794 h 2550693"/>
                  <a:gd name="connsiteX491" fmla="*/ 1928281 w 2546376"/>
                  <a:gd name="connsiteY491" fmla="*/ 348223 h 2550693"/>
                  <a:gd name="connsiteX492" fmla="*/ 1984859 w 2546376"/>
                  <a:gd name="connsiteY492" fmla="*/ 404801 h 2550693"/>
                  <a:gd name="connsiteX493" fmla="*/ 1928282 w 2546376"/>
                  <a:gd name="connsiteY493" fmla="*/ 461379 h 2550693"/>
                  <a:gd name="connsiteX494" fmla="*/ 1871703 w 2546376"/>
                  <a:gd name="connsiteY494" fmla="*/ 404800 h 2550693"/>
                  <a:gd name="connsiteX495" fmla="*/ 1888275 w 2546376"/>
                  <a:gd name="connsiteY495" fmla="*/ 364794 h 2550693"/>
                  <a:gd name="connsiteX496" fmla="*/ 1701104 w 2546376"/>
                  <a:gd name="connsiteY496" fmla="*/ 538904 h 2550693"/>
                  <a:gd name="connsiteX497" fmla="*/ 1741111 w 2546376"/>
                  <a:gd name="connsiteY497" fmla="*/ 522333 h 2550693"/>
                  <a:gd name="connsiteX498" fmla="*/ 1797689 w 2546376"/>
                  <a:gd name="connsiteY498" fmla="*/ 578911 h 2550693"/>
                  <a:gd name="connsiteX499" fmla="*/ 1741111 w 2546376"/>
                  <a:gd name="connsiteY499" fmla="*/ 635489 h 2550693"/>
                  <a:gd name="connsiteX500" fmla="*/ 1684533 w 2546376"/>
                  <a:gd name="connsiteY500" fmla="*/ 578911 h 2550693"/>
                  <a:gd name="connsiteX501" fmla="*/ 1701104 w 2546376"/>
                  <a:gd name="connsiteY501" fmla="*/ 538904 h 2550693"/>
                  <a:gd name="connsiteX502" fmla="*/ 1513934 w 2546376"/>
                  <a:gd name="connsiteY502" fmla="*/ 713016 h 2550693"/>
                  <a:gd name="connsiteX503" fmla="*/ 1553940 w 2546376"/>
                  <a:gd name="connsiteY503" fmla="*/ 696444 h 2550693"/>
                  <a:gd name="connsiteX504" fmla="*/ 1610519 w 2546376"/>
                  <a:gd name="connsiteY504" fmla="*/ 753022 h 2550693"/>
                  <a:gd name="connsiteX505" fmla="*/ 1553941 w 2546376"/>
                  <a:gd name="connsiteY505" fmla="*/ 809600 h 2550693"/>
                  <a:gd name="connsiteX506" fmla="*/ 1497362 w 2546376"/>
                  <a:gd name="connsiteY506" fmla="*/ 753022 h 2550693"/>
                  <a:gd name="connsiteX507" fmla="*/ 1513934 w 2546376"/>
                  <a:gd name="connsiteY507" fmla="*/ 713016 h 2550693"/>
                  <a:gd name="connsiteX508" fmla="*/ 1326764 w 2546376"/>
                  <a:gd name="connsiteY508" fmla="*/ 887126 h 2550693"/>
                  <a:gd name="connsiteX509" fmla="*/ 1366770 w 2546376"/>
                  <a:gd name="connsiteY509" fmla="*/ 870554 h 2550693"/>
                  <a:gd name="connsiteX510" fmla="*/ 1423348 w 2546376"/>
                  <a:gd name="connsiteY510" fmla="*/ 927133 h 2550693"/>
                  <a:gd name="connsiteX511" fmla="*/ 1366770 w 2546376"/>
                  <a:gd name="connsiteY511" fmla="*/ 983711 h 2550693"/>
                  <a:gd name="connsiteX512" fmla="*/ 1310192 w 2546376"/>
                  <a:gd name="connsiteY512" fmla="*/ 927132 h 2550693"/>
                  <a:gd name="connsiteX513" fmla="*/ 1326764 w 2546376"/>
                  <a:gd name="connsiteY513" fmla="*/ 887126 h 2550693"/>
                  <a:gd name="connsiteX514" fmla="*/ 1139593 w 2546376"/>
                  <a:gd name="connsiteY514" fmla="*/ 1061238 h 2550693"/>
                  <a:gd name="connsiteX515" fmla="*/ 1179600 w 2546376"/>
                  <a:gd name="connsiteY515" fmla="*/ 1044666 h 2550693"/>
                  <a:gd name="connsiteX516" fmla="*/ 1236178 w 2546376"/>
                  <a:gd name="connsiteY516" fmla="*/ 1101244 h 2550693"/>
                  <a:gd name="connsiteX517" fmla="*/ 1179600 w 2546376"/>
                  <a:gd name="connsiteY517" fmla="*/ 1157822 h 2550693"/>
                  <a:gd name="connsiteX518" fmla="*/ 1123022 w 2546376"/>
                  <a:gd name="connsiteY518" fmla="*/ 1101244 h 2550693"/>
                  <a:gd name="connsiteX519" fmla="*/ 1139593 w 2546376"/>
                  <a:gd name="connsiteY519" fmla="*/ 1061238 h 2550693"/>
                  <a:gd name="connsiteX520" fmla="*/ 952427 w 2546376"/>
                  <a:gd name="connsiteY520" fmla="*/ 1235344 h 2550693"/>
                  <a:gd name="connsiteX521" fmla="*/ 992433 w 2546376"/>
                  <a:gd name="connsiteY521" fmla="*/ 1218772 h 2550693"/>
                  <a:gd name="connsiteX522" fmla="*/ 1049011 w 2546376"/>
                  <a:gd name="connsiteY522" fmla="*/ 1275350 h 2550693"/>
                  <a:gd name="connsiteX523" fmla="*/ 992433 w 2546376"/>
                  <a:gd name="connsiteY523" fmla="*/ 1331928 h 2550693"/>
                  <a:gd name="connsiteX524" fmla="*/ 935855 w 2546376"/>
                  <a:gd name="connsiteY524" fmla="*/ 1275350 h 2550693"/>
                  <a:gd name="connsiteX525" fmla="*/ 952427 w 2546376"/>
                  <a:gd name="connsiteY525" fmla="*/ 1235344 h 2550693"/>
                  <a:gd name="connsiteX526" fmla="*/ 2075445 w 2546376"/>
                  <a:gd name="connsiteY526" fmla="*/ 16572 h 2550693"/>
                  <a:gd name="connsiteX527" fmla="*/ 2115452 w 2546376"/>
                  <a:gd name="connsiteY527" fmla="*/ 0 h 2550693"/>
                  <a:gd name="connsiteX528" fmla="*/ 2172030 w 2546376"/>
                  <a:gd name="connsiteY528" fmla="*/ 56578 h 2550693"/>
                  <a:gd name="connsiteX529" fmla="*/ 2115452 w 2546376"/>
                  <a:gd name="connsiteY529" fmla="*/ 113156 h 2550693"/>
                  <a:gd name="connsiteX530" fmla="*/ 2058874 w 2546376"/>
                  <a:gd name="connsiteY530" fmla="*/ 56578 h 2550693"/>
                  <a:gd name="connsiteX531" fmla="*/ 2075445 w 2546376"/>
                  <a:gd name="connsiteY531" fmla="*/ 16572 h 2550693"/>
                  <a:gd name="connsiteX532" fmla="*/ 1888275 w 2546376"/>
                  <a:gd name="connsiteY532" fmla="*/ 190683 h 2550693"/>
                  <a:gd name="connsiteX533" fmla="*/ 1928281 w 2546376"/>
                  <a:gd name="connsiteY533" fmla="*/ 174112 h 2550693"/>
                  <a:gd name="connsiteX534" fmla="*/ 1984859 w 2546376"/>
                  <a:gd name="connsiteY534" fmla="*/ 230690 h 2550693"/>
                  <a:gd name="connsiteX535" fmla="*/ 1928282 w 2546376"/>
                  <a:gd name="connsiteY535" fmla="*/ 287268 h 2550693"/>
                  <a:gd name="connsiteX536" fmla="*/ 1871703 w 2546376"/>
                  <a:gd name="connsiteY536" fmla="*/ 230690 h 2550693"/>
                  <a:gd name="connsiteX537" fmla="*/ 1888275 w 2546376"/>
                  <a:gd name="connsiteY537" fmla="*/ 190683 h 2550693"/>
                  <a:gd name="connsiteX538" fmla="*/ 1701104 w 2546376"/>
                  <a:gd name="connsiteY538" fmla="*/ 364793 h 2550693"/>
                  <a:gd name="connsiteX539" fmla="*/ 1741111 w 2546376"/>
                  <a:gd name="connsiteY539" fmla="*/ 348222 h 2550693"/>
                  <a:gd name="connsiteX540" fmla="*/ 1797689 w 2546376"/>
                  <a:gd name="connsiteY540" fmla="*/ 404800 h 2550693"/>
                  <a:gd name="connsiteX541" fmla="*/ 1741111 w 2546376"/>
                  <a:gd name="connsiteY541" fmla="*/ 461378 h 2550693"/>
                  <a:gd name="connsiteX542" fmla="*/ 1684533 w 2546376"/>
                  <a:gd name="connsiteY542" fmla="*/ 404800 h 2550693"/>
                  <a:gd name="connsiteX543" fmla="*/ 1701104 w 2546376"/>
                  <a:gd name="connsiteY543" fmla="*/ 364793 h 2550693"/>
                  <a:gd name="connsiteX544" fmla="*/ 1513934 w 2546376"/>
                  <a:gd name="connsiteY544" fmla="*/ 538905 h 2550693"/>
                  <a:gd name="connsiteX545" fmla="*/ 1553940 w 2546376"/>
                  <a:gd name="connsiteY545" fmla="*/ 522333 h 2550693"/>
                  <a:gd name="connsiteX546" fmla="*/ 1610518 w 2546376"/>
                  <a:gd name="connsiteY546" fmla="*/ 578912 h 2550693"/>
                  <a:gd name="connsiteX547" fmla="*/ 1553941 w 2546376"/>
                  <a:gd name="connsiteY547" fmla="*/ 635489 h 2550693"/>
                  <a:gd name="connsiteX548" fmla="*/ 1497362 w 2546376"/>
                  <a:gd name="connsiteY548" fmla="*/ 578911 h 2550693"/>
                  <a:gd name="connsiteX549" fmla="*/ 1513934 w 2546376"/>
                  <a:gd name="connsiteY549" fmla="*/ 538905 h 2550693"/>
                  <a:gd name="connsiteX550" fmla="*/ 1326764 w 2546376"/>
                  <a:gd name="connsiteY550" fmla="*/ 713015 h 2550693"/>
                  <a:gd name="connsiteX551" fmla="*/ 1366770 w 2546376"/>
                  <a:gd name="connsiteY551" fmla="*/ 696444 h 2550693"/>
                  <a:gd name="connsiteX552" fmla="*/ 1423348 w 2546376"/>
                  <a:gd name="connsiteY552" fmla="*/ 753022 h 2550693"/>
                  <a:gd name="connsiteX553" fmla="*/ 1366770 w 2546376"/>
                  <a:gd name="connsiteY553" fmla="*/ 809600 h 2550693"/>
                  <a:gd name="connsiteX554" fmla="*/ 1310192 w 2546376"/>
                  <a:gd name="connsiteY554" fmla="*/ 753022 h 2550693"/>
                  <a:gd name="connsiteX555" fmla="*/ 1326764 w 2546376"/>
                  <a:gd name="connsiteY555" fmla="*/ 713015 h 2550693"/>
                  <a:gd name="connsiteX556" fmla="*/ 1139593 w 2546376"/>
                  <a:gd name="connsiteY556" fmla="*/ 887127 h 2550693"/>
                  <a:gd name="connsiteX557" fmla="*/ 1179600 w 2546376"/>
                  <a:gd name="connsiteY557" fmla="*/ 870555 h 2550693"/>
                  <a:gd name="connsiteX558" fmla="*/ 1236178 w 2546376"/>
                  <a:gd name="connsiteY558" fmla="*/ 927133 h 2550693"/>
                  <a:gd name="connsiteX559" fmla="*/ 1179600 w 2546376"/>
                  <a:gd name="connsiteY559" fmla="*/ 983711 h 2550693"/>
                  <a:gd name="connsiteX560" fmla="*/ 1123022 w 2546376"/>
                  <a:gd name="connsiteY560" fmla="*/ 927133 h 2550693"/>
                  <a:gd name="connsiteX561" fmla="*/ 1139593 w 2546376"/>
                  <a:gd name="connsiteY561" fmla="*/ 887127 h 2550693"/>
                  <a:gd name="connsiteX562" fmla="*/ 952426 w 2546376"/>
                  <a:gd name="connsiteY562" fmla="*/ 1061233 h 2550693"/>
                  <a:gd name="connsiteX563" fmla="*/ 992433 w 2546376"/>
                  <a:gd name="connsiteY563" fmla="*/ 1044662 h 2550693"/>
                  <a:gd name="connsiteX564" fmla="*/ 1049011 w 2546376"/>
                  <a:gd name="connsiteY564" fmla="*/ 1101240 h 2550693"/>
                  <a:gd name="connsiteX565" fmla="*/ 992433 w 2546376"/>
                  <a:gd name="connsiteY565" fmla="*/ 1157818 h 2550693"/>
                  <a:gd name="connsiteX566" fmla="*/ 935855 w 2546376"/>
                  <a:gd name="connsiteY566" fmla="*/ 1101240 h 2550693"/>
                  <a:gd name="connsiteX567" fmla="*/ 952426 w 2546376"/>
                  <a:gd name="connsiteY567" fmla="*/ 1061233 h 2550693"/>
                  <a:gd name="connsiteX568" fmla="*/ 772133 w 2546376"/>
                  <a:gd name="connsiteY568" fmla="*/ 1230708 h 2550693"/>
                  <a:gd name="connsiteX569" fmla="*/ 783241 w 2546376"/>
                  <a:gd name="connsiteY569" fmla="*/ 1223218 h 2550693"/>
                  <a:gd name="connsiteX570" fmla="*/ 805263 w 2546376"/>
                  <a:gd name="connsiteY570" fmla="*/ 1218772 h 2550693"/>
                  <a:gd name="connsiteX571" fmla="*/ 861841 w 2546376"/>
                  <a:gd name="connsiteY571" fmla="*/ 1275350 h 2550693"/>
                  <a:gd name="connsiteX572" fmla="*/ 857395 w 2546376"/>
                  <a:gd name="connsiteY572" fmla="*/ 1297373 h 2550693"/>
                  <a:gd name="connsiteX573" fmla="*/ 849905 w 2546376"/>
                  <a:gd name="connsiteY573" fmla="*/ 1308481 h 2550693"/>
                  <a:gd name="connsiteX574" fmla="*/ 1888275 w 2546376"/>
                  <a:gd name="connsiteY574" fmla="*/ 16572 h 2550693"/>
                  <a:gd name="connsiteX575" fmla="*/ 1928281 w 2546376"/>
                  <a:gd name="connsiteY575" fmla="*/ 1 h 2550693"/>
                  <a:gd name="connsiteX576" fmla="*/ 1984859 w 2546376"/>
                  <a:gd name="connsiteY576" fmla="*/ 56579 h 2550693"/>
                  <a:gd name="connsiteX577" fmla="*/ 1928282 w 2546376"/>
                  <a:gd name="connsiteY577" fmla="*/ 113157 h 2550693"/>
                  <a:gd name="connsiteX578" fmla="*/ 1871703 w 2546376"/>
                  <a:gd name="connsiteY578" fmla="*/ 56579 h 2550693"/>
                  <a:gd name="connsiteX579" fmla="*/ 1888275 w 2546376"/>
                  <a:gd name="connsiteY579" fmla="*/ 16572 h 2550693"/>
                  <a:gd name="connsiteX580" fmla="*/ 1701104 w 2546376"/>
                  <a:gd name="connsiteY580" fmla="*/ 190682 h 2550693"/>
                  <a:gd name="connsiteX581" fmla="*/ 1741111 w 2546376"/>
                  <a:gd name="connsiteY581" fmla="*/ 174111 h 2550693"/>
                  <a:gd name="connsiteX582" fmla="*/ 1797689 w 2546376"/>
                  <a:gd name="connsiteY582" fmla="*/ 230689 h 2550693"/>
                  <a:gd name="connsiteX583" fmla="*/ 1741111 w 2546376"/>
                  <a:gd name="connsiteY583" fmla="*/ 287267 h 2550693"/>
                  <a:gd name="connsiteX584" fmla="*/ 1684533 w 2546376"/>
                  <a:gd name="connsiteY584" fmla="*/ 230689 h 2550693"/>
                  <a:gd name="connsiteX585" fmla="*/ 1701104 w 2546376"/>
                  <a:gd name="connsiteY585" fmla="*/ 190682 h 2550693"/>
                  <a:gd name="connsiteX586" fmla="*/ 1513934 w 2546376"/>
                  <a:gd name="connsiteY586" fmla="*/ 364794 h 2550693"/>
                  <a:gd name="connsiteX587" fmla="*/ 1553940 w 2546376"/>
                  <a:gd name="connsiteY587" fmla="*/ 348223 h 2550693"/>
                  <a:gd name="connsiteX588" fmla="*/ 1610518 w 2546376"/>
                  <a:gd name="connsiteY588" fmla="*/ 404801 h 2550693"/>
                  <a:gd name="connsiteX589" fmla="*/ 1553941 w 2546376"/>
                  <a:gd name="connsiteY589" fmla="*/ 461379 h 2550693"/>
                  <a:gd name="connsiteX590" fmla="*/ 1497362 w 2546376"/>
                  <a:gd name="connsiteY590" fmla="*/ 404800 h 2550693"/>
                  <a:gd name="connsiteX591" fmla="*/ 1513934 w 2546376"/>
                  <a:gd name="connsiteY591" fmla="*/ 364794 h 2550693"/>
                  <a:gd name="connsiteX592" fmla="*/ 1326763 w 2546376"/>
                  <a:gd name="connsiteY592" fmla="*/ 538904 h 2550693"/>
                  <a:gd name="connsiteX593" fmla="*/ 1366770 w 2546376"/>
                  <a:gd name="connsiteY593" fmla="*/ 522333 h 2550693"/>
                  <a:gd name="connsiteX594" fmla="*/ 1423348 w 2546376"/>
                  <a:gd name="connsiteY594" fmla="*/ 578911 h 2550693"/>
                  <a:gd name="connsiteX595" fmla="*/ 1366770 w 2546376"/>
                  <a:gd name="connsiteY595" fmla="*/ 635489 h 2550693"/>
                  <a:gd name="connsiteX596" fmla="*/ 1310192 w 2546376"/>
                  <a:gd name="connsiteY596" fmla="*/ 578911 h 2550693"/>
                  <a:gd name="connsiteX597" fmla="*/ 1326763 w 2546376"/>
                  <a:gd name="connsiteY597" fmla="*/ 538904 h 2550693"/>
                  <a:gd name="connsiteX598" fmla="*/ 1139593 w 2546376"/>
                  <a:gd name="connsiteY598" fmla="*/ 713016 h 2550693"/>
                  <a:gd name="connsiteX599" fmla="*/ 1179600 w 2546376"/>
                  <a:gd name="connsiteY599" fmla="*/ 696444 h 2550693"/>
                  <a:gd name="connsiteX600" fmla="*/ 1236178 w 2546376"/>
                  <a:gd name="connsiteY600" fmla="*/ 753022 h 2550693"/>
                  <a:gd name="connsiteX601" fmla="*/ 1179600 w 2546376"/>
                  <a:gd name="connsiteY601" fmla="*/ 809600 h 2550693"/>
                  <a:gd name="connsiteX602" fmla="*/ 1123022 w 2546376"/>
                  <a:gd name="connsiteY602" fmla="*/ 753022 h 2550693"/>
                  <a:gd name="connsiteX603" fmla="*/ 1139593 w 2546376"/>
                  <a:gd name="connsiteY603" fmla="*/ 713016 h 2550693"/>
                  <a:gd name="connsiteX604" fmla="*/ 952423 w 2546376"/>
                  <a:gd name="connsiteY604" fmla="*/ 887126 h 2550693"/>
                  <a:gd name="connsiteX605" fmla="*/ 992429 w 2546376"/>
                  <a:gd name="connsiteY605" fmla="*/ 870554 h 2550693"/>
                  <a:gd name="connsiteX606" fmla="*/ 1049007 w 2546376"/>
                  <a:gd name="connsiteY606" fmla="*/ 927133 h 2550693"/>
                  <a:gd name="connsiteX607" fmla="*/ 992429 w 2546376"/>
                  <a:gd name="connsiteY607" fmla="*/ 983711 h 2550693"/>
                  <a:gd name="connsiteX608" fmla="*/ 935851 w 2546376"/>
                  <a:gd name="connsiteY608" fmla="*/ 927132 h 2550693"/>
                  <a:gd name="connsiteX609" fmla="*/ 952423 w 2546376"/>
                  <a:gd name="connsiteY609" fmla="*/ 887126 h 2550693"/>
                  <a:gd name="connsiteX610" fmla="*/ 765256 w 2546376"/>
                  <a:gd name="connsiteY610" fmla="*/ 1061233 h 2550693"/>
                  <a:gd name="connsiteX611" fmla="*/ 805263 w 2546376"/>
                  <a:gd name="connsiteY611" fmla="*/ 1044662 h 2550693"/>
                  <a:gd name="connsiteX612" fmla="*/ 861841 w 2546376"/>
                  <a:gd name="connsiteY612" fmla="*/ 1101240 h 2550693"/>
                  <a:gd name="connsiteX613" fmla="*/ 805263 w 2546376"/>
                  <a:gd name="connsiteY613" fmla="*/ 1157818 h 2550693"/>
                  <a:gd name="connsiteX614" fmla="*/ 748685 w 2546376"/>
                  <a:gd name="connsiteY614" fmla="*/ 1101240 h 2550693"/>
                  <a:gd name="connsiteX615" fmla="*/ 765256 w 2546376"/>
                  <a:gd name="connsiteY615" fmla="*/ 1061233 h 2550693"/>
                  <a:gd name="connsiteX616" fmla="*/ 1701104 w 2546376"/>
                  <a:gd name="connsiteY616" fmla="*/ 16572 h 2550693"/>
                  <a:gd name="connsiteX617" fmla="*/ 1741111 w 2546376"/>
                  <a:gd name="connsiteY617" fmla="*/ 0 h 2550693"/>
                  <a:gd name="connsiteX618" fmla="*/ 1797689 w 2546376"/>
                  <a:gd name="connsiteY618" fmla="*/ 56578 h 2550693"/>
                  <a:gd name="connsiteX619" fmla="*/ 1741111 w 2546376"/>
                  <a:gd name="connsiteY619" fmla="*/ 113156 h 2550693"/>
                  <a:gd name="connsiteX620" fmla="*/ 1684533 w 2546376"/>
                  <a:gd name="connsiteY620" fmla="*/ 56578 h 2550693"/>
                  <a:gd name="connsiteX621" fmla="*/ 1701104 w 2546376"/>
                  <a:gd name="connsiteY621" fmla="*/ 16572 h 2550693"/>
                  <a:gd name="connsiteX622" fmla="*/ 1513934 w 2546376"/>
                  <a:gd name="connsiteY622" fmla="*/ 190683 h 2550693"/>
                  <a:gd name="connsiteX623" fmla="*/ 1553940 w 2546376"/>
                  <a:gd name="connsiteY623" fmla="*/ 174112 h 2550693"/>
                  <a:gd name="connsiteX624" fmla="*/ 1610518 w 2546376"/>
                  <a:gd name="connsiteY624" fmla="*/ 230690 h 2550693"/>
                  <a:gd name="connsiteX625" fmla="*/ 1553941 w 2546376"/>
                  <a:gd name="connsiteY625" fmla="*/ 287268 h 2550693"/>
                  <a:gd name="connsiteX626" fmla="*/ 1497362 w 2546376"/>
                  <a:gd name="connsiteY626" fmla="*/ 230690 h 2550693"/>
                  <a:gd name="connsiteX627" fmla="*/ 1513934 w 2546376"/>
                  <a:gd name="connsiteY627" fmla="*/ 190683 h 2550693"/>
                  <a:gd name="connsiteX628" fmla="*/ 1326764 w 2546376"/>
                  <a:gd name="connsiteY628" fmla="*/ 364793 h 2550693"/>
                  <a:gd name="connsiteX629" fmla="*/ 1366770 w 2546376"/>
                  <a:gd name="connsiteY629" fmla="*/ 348222 h 2550693"/>
                  <a:gd name="connsiteX630" fmla="*/ 1423348 w 2546376"/>
                  <a:gd name="connsiteY630" fmla="*/ 404800 h 2550693"/>
                  <a:gd name="connsiteX631" fmla="*/ 1366770 w 2546376"/>
                  <a:gd name="connsiteY631" fmla="*/ 461378 h 2550693"/>
                  <a:gd name="connsiteX632" fmla="*/ 1310192 w 2546376"/>
                  <a:gd name="connsiteY632" fmla="*/ 404800 h 2550693"/>
                  <a:gd name="connsiteX633" fmla="*/ 1326764 w 2546376"/>
                  <a:gd name="connsiteY633" fmla="*/ 364793 h 2550693"/>
                  <a:gd name="connsiteX634" fmla="*/ 1139593 w 2546376"/>
                  <a:gd name="connsiteY634" fmla="*/ 538905 h 2550693"/>
                  <a:gd name="connsiteX635" fmla="*/ 1179600 w 2546376"/>
                  <a:gd name="connsiteY635" fmla="*/ 522333 h 2550693"/>
                  <a:gd name="connsiteX636" fmla="*/ 1236178 w 2546376"/>
                  <a:gd name="connsiteY636" fmla="*/ 578911 h 2550693"/>
                  <a:gd name="connsiteX637" fmla="*/ 1179600 w 2546376"/>
                  <a:gd name="connsiteY637" fmla="*/ 635489 h 2550693"/>
                  <a:gd name="connsiteX638" fmla="*/ 1123022 w 2546376"/>
                  <a:gd name="connsiteY638" fmla="*/ 578911 h 2550693"/>
                  <a:gd name="connsiteX639" fmla="*/ 1139593 w 2546376"/>
                  <a:gd name="connsiteY639" fmla="*/ 538905 h 2550693"/>
                  <a:gd name="connsiteX640" fmla="*/ 952423 w 2546376"/>
                  <a:gd name="connsiteY640" fmla="*/ 713015 h 2550693"/>
                  <a:gd name="connsiteX641" fmla="*/ 992429 w 2546376"/>
                  <a:gd name="connsiteY641" fmla="*/ 696444 h 2550693"/>
                  <a:gd name="connsiteX642" fmla="*/ 1049007 w 2546376"/>
                  <a:gd name="connsiteY642" fmla="*/ 753022 h 2550693"/>
                  <a:gd name="connsiteX643" fmla="*/ 992429 w 2546376"/>
                  <a:gd name="connsiteY643" fmla="*/ 809600 h 2550693"/>
                  <a:gd name="connsiteX644" fmla="*/ 935851 w 2546376"/>
                  <a:gd name="connsiteY644" fmla="*/ 753022 h 2550693"/>
                  <a:gd name="connsiteX645" fmla="*/ 952423 w 2546376"/>
                  <a:gd name="connsiteY645" fmla="*/ 713015 h 2550693"/>
                  <a:gd name="connsiteX646" fmla="*/ 765256 w 2546376"/>
                  <a:gd name="connsiteY646" fmla="*/ 887123 h 2550693"/>
                  <a:gd name="connsiteX647" fmla="*/ 805262 w 2546376"/>
                  <a:gd name="connsiteY647" fmla="*/ 870552 h 2550693"/>
                  <a:gd name="connsiteX648" fmla="*/ 861840 w 2546376"/>
                  <a:gd name="connsiteY648" fmla="*/ 927130 h 2550693"/>
                  <a:gd name="connsiteX649" fmla="*/ 805262 w 2546376"/>
                  <a:gd name="connsiteY649" fmla="*/ 983708 h 2550693"/>
                  <a:gd name="connsiteX650" fmla="*/ 748684 w 2546376"/>
                  <a:gd name="connsiteY650" fmla="*/ 927130 h 2550693"/>
                  <a:gd name="connsiteX651" fmla="*/ 765256 w 2546376"/>
                  <a:gd name="connsiteY651" fmla="*/ 887123 h 2550693"/>
                  <a:gd name="connsiteX652" fmla="*/ 592762 w 2546376"/>
                  <a:gd name="connsiteY652" fmla="*/ 1051338 h 2550693"/>
                  <a:gd name="connsiteX653" fmla="*/ 596069 w 2546376"/>
                  <a:gd name="connsiteY653" fmla="*/ 1049108 h 2550693"/>
                  <a:gd name="connsiteX654" fmla="*/ 618092 w 2546376"/>
                  <a:gd name="connsiteY654" fmla="*/ 1044662 h 2550693"/>
                  <a:gd name="connsiteX655" fmla="*/ 674670 w 2546376"/>
                  <a:gd name="connsiteY655" fmla="*/ 1101240 h 2550693"/>
                  <a:gd name="connsiteX656" fmla="*/ 670224 w 2546376"/>
                  <a:gd name="connsiteY656" fmla="*/ 1123263 h 2550693"/>
                  <a:gd name="connsiteX657" fmla="*/ 667994 w 2546376"/>
                  <a:gd name="connsiteY657" fmla="*/ 1126570 h 2550693"/>
                  <a:gd name="connsiteX658" fmla="*/ 1513934 w 2546376"/>
                  <a:gd name="connsiteY658" fmla="*/ 16572 h 2550693"/>
                  <a:gd name="connsiteX659" fmla="*/ 1553940 w 2546376"/>
                  <a:gd name="connsiteY659" fmla="*/ 1 h 2550693"/>
                  <a:gd name="connsiteX660" fmla="*/ 1610518 w 2546376"/>
                  <a:gd name="connsiteY660" fmla="*/ 56579 h 2550693"/>
                  <a:gd name="connsiteX661" fmla="*/ 1553941 w 2546376"/>
                  <a:gd name="connsiteY661" fmla="*/ 113157 h 2550693"/>
                  <a:gd name="connsiteX662" fmla="*/ 1497362 w 2546376"/>
                  <a:gd name="connsiteY662" fmla="*/ 56579 h 2550693"/>
                  <a:gd name="connsiteX663" fmla="*/ 1513934 w 2546376"/>
                  <a:gd name="connsiteY663" fmla="*/ 16572 h 2550693"/>
                  <a:gd name="connsiteX664" fmla="*/ 1326764 w 2546376"/>
                  <a:gd name="connsiteY664" fmla="*/ 190682 h 2550693"/>
                  <a:gd name="connsiteX665" fmla="*/ 1366770 w 2546376"/>
                  <a:gd name="connsiteY665" fmla="*/ 174111 h 2550693"/>
                  <a:gd name="connsiteX666" fmla="*/ 1423348 w 2546376"/>
                  <a:gd name="connsiteY666" fmla="*/ 230689 h 2550693"/>
                  <a:gd name="connsiteX667" fmla="*/ 1366770 w 2546376"/>
                  <a:gd name="connsiteY667" fmla="*/ 287267 h 2550693"/>
                  <a:gd name="connsiteX668" fmla="*/ 1310192 w 2546376"/>
                  <a:gd name="connsiteY668" fmla="*/ 230689 h 2550693"/>
                  <a:gd name="connsiteX669" fmla="*/ 1326764 w 2546376"/>
                  <a:gd name="connsiteY669" fmla="*/ 190682 h 2550693"/>
                  <a:gd name="connsiteX670" fmla="*/ 1139593 w 2546376"/>
                  <a:gd name="connsiteY670" fmla="*/ 364794 h 2550693"/>
                  <a:gd name="connsiteX671" fmla="*/ 1179600 w 2546376"/>
                  <a:gd name="connsiteY671" fmla="*/ 348222 h 2550693"/>
                  <a:gd name="connsiteX672" fmla="*/ 1236178 w 2546376"/>
                  <a:gd name="connsiteY672" fmla="*/ 404801 h 2550693"/>
                  <a:gd name="connsiteX673" fmla="*/ 1179600 w 2546376"/>
                  <a:gd name="connsiteY673" fmla="*/ 461379 h 2550693"/>
                  <a:gd name="connsiteX674" fmla="*/ 1123022 w 2546376"/>
                  <a:gd name="connsiteY674" fmla="*/ 404800 h 2550693"/>
                  <a:gd name="connsiteX675" fmla="*/ 1139593 w 2546376"/>
                  <a:gd name="connsiteY675" fmla="*/ 364794 h 2550693"/>
                  <a:gd name="connsiteX676" fmla="*/ 952423 w 2546376"/>
                  <a:gd name="connsiteY676" fmla="*/ 538904 h 2550693"/>
                  <a:gd name="connsiteX677" fmla="*/ 992429 w 2546376"/>
                  <a:gd name="connsiteY677" fmla="*/ 522333 h 2550693"/>
                  <a:gd name="connsiteX678" fmla="*/ 1049007 w 2546376"/>
                  <a:gd name="connsiteY678" fmla="*/ 578911 h 2550693"/>
                  <a:gd name="connsiteX679" fmla="*/ 992429 w 2546376"/>
                  <a:gd name="connsiteY679" fmla="*/ 635489 h 2550693"/>
                  <a:gd name="connsiteX680" fmla="*/ 935851 w 2546376"/>
                  <a:gd name="connsiteY680" fmla="*/ 578911 h 2550693"/>
                  <a:gd name="connsiteX681" fmla="*/ 952423 w 2546376"/>
                  <a:gd name="connsiteY681" fmla="*/ 538904 h 2550693"/>
                  <a:gd name="connsiteX682" fmla="*/ 765253 w 2546376"/>
                  <a:gd name="connsiteY682" fmla="*/ 713015 h 2550693"/>
                  <a:gd name="connsiteX683" fmla="*/ 805259 w 2546376"/>
                  <a:gd name="connsiteY683" fmla="*/ 696444 h 2550693"/>
                  <a:gd name="connsiteX684" fmla="*/ 861837 w 2546376"/>
                  <a:gd name="connsiteY684" fmla="*/ 753022 h 2550693"/>
                  <a:gd name="connsiteX685" fmla="*/ 805262 w 2546376"/>
                  <a:gd name="connsiteY685" fmla="*/ 809597 h 2550693"/>
                  <a:gd name="connsiteX686" fmla="*/ 748684 w 2546376"/>
                  <a:gd name="connsiteY686" fmla="*/ 753019 h 2550693"/>
                  <a:gd name="connsiteX687" fmla="*/ 765253 w 2546376"/>
                  <a:gd name="connsiteY687" fmla="*/ 713015 h 2550693"/>
                  <a:gd name="connsiteX688" fmla="*/ 578085 w 2546376"/>
                  <a:gd name="connsiteY688" fmla="*/ 887123 h 2550693"/>
                  <a:gd name="connsiteX689" fmla="*/ 618091 w 2546376"/>
                  <a:gd name="connsiteY689" fmla="*/ 870552 h 2550693"/>
                  <a:gd name="connsiteX690" fmla="*/ 674669 w 2546376"/>
                  <a:gd name="connsiteY690" fmla="*/ 927130 h 2550693"/>
                  <a:gd name="connsiteX691" fmla="*/ 618091 w 2546376"/>
                  <a:gd name="connsiteY691" fmla="*/ 983708 h 2550693"/>
                  <a:gd name="connsiteX692" fmla="*/ 561513 w 2546376"/>
                  <a:gd name="connsiteY692" fmla="*/ 927130 h 2550693"/>
                  <a:gd name="connsiteX693" fmla="*/ 578085 w 2546376"/>
                  <a:gd name="connsiteY693" fmla="*/ 887123 h 2550693"/>
                  <a:gd name="connsiteX694" fmla="*/ 1326764 w 2546376"/>
                  <a:gd name="connsiteY694" fmla="*/ 16572 h 2550693"/>
                  <a:gd name="connsiteX695" fmla="*/ 1366770 w 2546376"/>
                  <a:gd name="connsiteY695" fmla="*/ 0 h 2550693"/>
                  <a:gd name="connsiteX696" fmla="*/ 1423348 w 2546376"/>
                  <a:gd name="connsiteY696" fmla="*/ 56578 h 2550693"/>
                  <a:gd name="connsiteX697" fmla="*/ 1366770 w 2546376"/>
                  <a:gd name="connsiteY697" fmla="*/ 113156 h 2550693"/>
                  <a:gd name="connsiteX698" fmla="*/ 1310192 w 2546376"/>
                  <a:gd name="connsiteY698" fmla="*/ 56578 h 2550693"/>
                  <a:gd name="connsiteX699" fmla="*/ 1326764 w 2546376"/>
                  <a:gd name="connsiteY699" fmla="*/ 16572 h 2550693"/>
                  <a:gd name="connsiteX700" fmla="*/ 1139593 w 2546376"/>
                  <a:gd name="connsiteY700" fmla="*/ 190683 h 2550693"/>
                  <a:gd name="connsiteX701" fmla="*/ 1179600 w 2546376"/>
                  <a:gd name="connsiteY701" fmla="*/ 174112 h 2550693"/>
                  <a:gd name="connsiteX702" fmla="*/ 1236178 w 2546376"/>
                  <a:gd name="connsiteY702" fmla="*/ 230690 h 2550693"/>
                  <a:gd name="connsiteX703" fmla="*/ 1179600 w 2546376"/>
                  <a:gd name="connsiteY703" fmla="*/ 287268 h 2550693"/>
                  <a:gd name="connsiteX704" fmla="*/ 1123022 w 2546376"/>
                  <a:gd name="connsiteY704" fmla="*/ 230690 h 2550693"/>
                  <a:gd name="connsiteX705" fmla="*/ 1139593 w 2546376"/>
                  <a:gd name="connsiteY705" fmla="*/ 190683 h 2550693"/>
                  <a:gd name="connsiteX706" fmla="*/ 952423 w 2546376"/>
                  <a:gd name="connsiteY706" fmla="*/ 364793 h 2550693"/>
                  <a:gd name="connsiteX707" fmla="*/ 992429 w 2546376"/>
                  <a:gd name="connsiteY707" fmla="*/ 348222 h 2550693"/>
                  <a:gd name="connsiteX708" fmla="*/ 1049007 w 2546376"/>
                  <a:gd name="connsiteY708" fmla="*/ 404800 h 2550693"/>
                  <a:gd name="connsiteX709" fmla="*/ 992429 w 2546376"/>
                  <a:gd name="connsiteY709" fmla="*/ 461378 h 2550693"/>
                  <a:gd name="connsiteX710" fmla="*/ 935851 w 2546376"/>
                  <a:gd name="connsiteY710" fmla="*/ 404800 h 2550693"/>
                  <a:gd name="connsiteX711" fmla="*/ 952423 w 2546376"/>
                  <a:gd name="connsiteY711" fmla="*/ 364793 h 2550693"/>
                  <a:gd name="connsiteX712" fmla="*/ 765253 w 2546376"/>
                  <a:gd name="connsiteY712" fmla="*/ 538904 h 2550693"/>
                  <a:gd name="connsiteX713" fmla="*/ 805259 w 2546376"/>
                  <a:gd name="connsiteY713" fmla="*/ 522333 h 2550693"/>
                  <a:gd name="connsiteX714" fmla="*/ 861837 w 2546376"/>
                  <a:gd name="connsiteY714" fmla="*/ 578911 h 2550693"/>
                  <a:gd name="connsiteX715" fmla="*/ 805259 w 2546376"/>
                  <a:gd name="connsiteY715" fmla="*/ 635489 h 2550693"/>
                  <a:gd name="connsiteX716" fmla="*/ 748681 w 2546376"/>
                  <a:gd name="connsiteY716" fmla="*/ 578911 h 2550693"/>
                  <a:gd name="connsiteX717" fmla="*/ 765253 w 2546376"/>
                  <a:gd name="connsiteY717" fmla="*/ 538904 h 2550693"/>
                  <a:gd name="connsiteX718" fmla="*/ 578084 w 2546376"/>
                  <a:gd name="connsiteY718" fmla="*/ 713013 h 2550693"/>
                  <a:gd name="connsiteX719" fmla="*/ 618091 w 2546376"/>
                  <a:gd name="connsiteY719" fmla="*/ 696441 h 2550693"/>
                  <a:gd name="connsiteX720" fmla="*/ 674669 w 2546376"/>
                  <a:gd name="connsiteY720" fmla="*/ 753019 h 2550693"/>
                  <a:gd name="connsiteX721" fmla="*/ 618091 w 2546376"/>
                  <a:gd name="connsiteY721" fmla="*/ 809597 h 2550693"/>
                  <a:gd name="connsiteX722" fmla="*/ 561513 w 2546376"/>
                  <a:gd name="connsiteY722" fmla="*/ 753019 h 2550693"/>
                  <a:gd name="connsiteX723" fmla="*/ 578084 w 2546376"/>
                  <a:gd name="connsiteY723" fmla="*/ 713013 h 2550693"/>
                  <a:gd name="connsiteX724" fmla="*/ 415158 w 2546376"/>
                  <a:gd name="connsiteY724" fmla="*/ 873734 h 2550693"/>
                  <a:gd name="connsiteX725" fmla="*/ 430921 w 2546376"/>
                  <a:gd name="connsiteY725" fmla="*/ 870551 h 2550693"/>
                  <a:gd name="connsiteX726" fmla="*/ 487500 w 2546376"/>
                  <a:gd name="connsiteY726" fmla="*/ 927130 h 2550693"/>
                  <a:gd name="connsiteX727" fmla="*/ 484317 w 2546376"/>
                  <a:gd name="connsiteY727" fmla="*/ 942893 h 2550693"/>
                  <a:gd name="connsiteX728" fmla="*/ 1139593 w 2546376"/>
                  <a:gd name="connsiteY728" fmla="*/ 16572 h 2550693"/>
                  <a:gd name="connsiteX729" fmla="*/ 1179599 w 2546376"/>
                  <a:gd name="connsiteY729" fmla="*/ 1 h 2550693"/>
                  <a:gd name="connsiteX730" fmla="*/ 1236178 w 2546376"/>
                  <a:gd name="connsiteY730" fmla="*/ 56579 h 2550693"/>
                  <a:gd name="connsiteX731" fmla="*/ 1179600 w 2546376"/>
                  <a:gd name="connsiteY731" fmla="*/ 113157 h 2550693"/>
                  <a:gd name="connsiteX732" fmla="*/ 1123022 w 2546376"/>
                  <a:gd name="connsiteY732" fmla="*/ 56579 h 2550693"/>
                  <a:gd name="connsiteX733" fmla="*/ 1139593 w 2546376"/>
                  <a:gd name="connsiteY733" fmla="*/ 16572 h 2550693"/>
                  <a:gd name="connsiteX734" fmla="*/ 952423 w 2546376"/>
                  <a:gd name="connsiteY734" fmla="*/ 190682 h 2550693"/>
                  <a:gd name="connsiteX735" fmla="*/ 992429 w 2546376"/>
                  <a:gd name="connsiteY735" fmla="*/ 174111 h 2550693"/>
                  <a:gd name="connsiteX736" fmla="*/ 1049007 w 2546376"/>
                  <a:gd name="connsiteY736" fmla="*/ 230689 h 2550693"/>
                  <a:gd name="connsiteX737" fmla="*/ 992429 w 2546376"/>
                  <a:gd name="connsiteY737" fmla="*/ 287267 h 2550693"/>
                  <a:gd name="connsiteX738" fmla="*/ 935851 w 2546376"/>
                  <a:gd name="connsiteY738" fmla="*/ 230689 h 2550693"/>
                  <a:gd name="connsiteX739" fmla="*/ 952423 w 2546376"/>
                  <a:gd name="connsiteY739" fmla="*/ 190682 h 2550693"/>
                  <a:gd name="connsiteX740" fmla="*/ 765253 w 2546376"/>
                  <a:gd name="connsiteY740" fmla="*/ 364793 h 2550693"/>
                  <a:gd name="connsiteX741" fmla="*/ 805259 w 2546376"/>
                  <a:gd name="connsiteY741" fmla="*/ 348222 h 2550693"/>
                  <a:gd name="connsiteX742" fmla="*/ 861837 w 2546376"/>
                  <a:gd name="connsiteY742" fmla="*/ 404800 h 2550693"/>
                  <a:gd name="connsiteX743" fmla="*/ 805259 w 2546376"/>
                  <a:gd name="connsiteY743" fmla="*/ 461378 h 2550693"/>
                  <a:gd name="connsiteX744" fmla="*/ 748681 w 2546376"/>
                  <a:gd name="connsiteY744" fmla="*/ 404800 h 2550693"/>
                  <a:gd name="connsiteX745" fmla="*/ 765253 w 2546376"/>
                  <a:gd name="connsiteY745" fmla="*/ 364793 h 2550693"/>
                  <a:gd name="connsiteX746" fmla="*/ 578082 w 2546376"/>
                  <a:gd name="connsiteY746" fmla="*/ 538904 h 2550693"/>
                  <a:gd name="connsiteX747" fmla="*/ 618088 w 2546376"/>
                  <a:gd name="connsiteY747" fmla="*/ 522333 h 2550693"/>
                  <a:gd name="connsiteX748" fmla="*/ 674666 w 2546376"/>
                  <a:gd name="connsiteY748" fmla="*/ 578911 h 2550693"/>
                  <a:gd name="connsiteX749" fmla="*/ 618090 w 2546376"/>
                  <a:gd name="connsiteY749" fmla="*/ 635487 h 2550693"/>
                  <a:gd name="connsiteX750" fmla="*/ 561512 w 2546376"/>
                  <a:gd name="connsiteY750" fmla="*/ 578909 h 2550693"/>
                  <a:gd name="connsiteX751" fmla="*/ 578082 w 2546376"/>
                  <a:gd name="connsiteY751" fmla="*/ 538904 h 2550693"/>
                  <a:gd name="connsiteX752" fmla="*/ 390914 w 2546376"/>
                  <a:gd name="connsiteY752" fmla="*/ 713012 h 2550693"/>
                  <a:gd name="connsiteX753" fmla="*/ 430921 w 2546376"/>
                  <a:gd name="connsiteY753" fmla="*/ 696441 h 2550693"/>
                  <a:gd name="connsiteX754" fmla="*/ 487499 w 2546376"/>
                  <a:gd name="connsiteY754" fmla="*/ 753019 h 2550693"/>
                  <a:gd name="connsiteX755" fmla="*/ 430921 w 2546376"/>
                  <a:gd name="connsiteY755" fmla="*/ 809597 h 2550693"/>
                  <a:gd name="connsiteX756" fmla="*/ 374343 w 2546376"/>
                  <a:gd name="connsiteY756" fmla="*/ 753019 h 2550693"/>
                  <a:gd name="connsiteX757" fmla="*/ 390914 w 2546376"/>
                  <a:gd name="connsiteY757" fmla="*/ 713012 h 2550693"/>
                  <a:gd name="connsiteX758" fmla="*/ 952422 w 2546376"/>
                  <a:gd name="connsiteY758" fmla="*/ 16571 h 2550693"/>
                  <a:gd name="connsiteX759" fmla="*/ 992429 w 2546376"/>
                  <a:gd name="connsiteY759" fmla="*/ 0 h 2550693"/>
                  <a:gd name="connsiteX760" fmla="*/ 1049007 w 2546376"/>
                  <a:gd name="connsiteY760" fmla="*/ 56578 h 2550693"/>
                  <a:gd name="connsiteX761" fmla="*/ 992429 w 2546376"/>
                  <a:gd name="connsiteY761" fmla="*/ 113156 h 2550693"/>
                  <a:gd name="connsiteX762" fmla="*/ 935851 w 2546376"/>
                  <a:gd name="connsiteY762" fmla="*/ 56578 h 2550693"/>
                  <a:gd name="connsiteX763" fmla="*/ 952422 w 2546376"/>
                  <a:gd name="connsiteY763" fmla="*/ 16571 h 2550693"/>
                  <a:gd name="connsiteX764" fmla="*/ 765253 w 2546376"/>
                  <a:gd name="connsiteY764" fmla="*/ 190682 h 2550693"/>
                  <a:gd name="connsiteX765" fmla="*/ 805259 w 2546376"/>
                  <a:gd name="connsiteY765" fmla="*/ 174111 h 2550693"/>
                  <a:gd name="connsiteX766" fmla="*/ 861837 w 2546376"/>
                  <a:gd name="connsiteY766" fmla="*/ 230689 h 2550693"/>
                  <a:gd name="connsiteX767" fmla="*/ 805259 w 2546376"/>
                  <a:gd name="connsiteY767" fmla="*/ 287267 h 2550693"/>
                  <a:gd name="connsiteX768" fmla="*/ 748681 w 2546376"/>
                  <a:gd name="connsiteY768" fmla="*/ 230689 h 2550693"/>
                  <a:gd name="connsiteX769" fmla="*/ 765253 w 2546376"/>
                  <a:gd name="connsiteY769" fmla="*/ 190682 h 2550693"/>
                  <a:gd name="connsiteX770" fmla="*/ 578082 w 2546376"/>
                  <a:gd name="connsiteY770" fmla="*/ 364793 h 2550693"/>
                  <a:gd name="connsiteX771" fmla="*/ 618088 w 2546376"/>
                  <a:gd name="connsiteY771" fmla="*/ 348222 h 2550693"/>
                  <a:gd name="connsiteX772" fmla="*/ 674666 w 2546376"/>
                  <a:gd name="connsiteY772" fmla="*/ 404800 h 2550693"/>
                  <a:gd name="connsiteX773" fmla="*/ 618088 w 2546376"/>
                  <a:gd name="connsiteY773" fmla="*/ 461378 h 2550693"/>
                  <a:gd name="connsiteX774" fmla="*/ 561510 w 2546376"/>
                  <a:gd name="connsiteY774" fmla="*/ 404800 h 2550693"/>
                  <a:gd name="connsiteX775" fmla="*/ 578082 w 2546376"/>
                  <a:gd name="connsiteY775" fmla="*/ 364793 h 2550693"/>
                  <a:gd name="connsiteX776" fmla="*/ 238854 w 2546376"/>
                  <a:gd name="connsiteY776" fmla="*/ 697429 h 2550693"/>
                  <a:gd name="connsiteX777" fmla="*/ 243750 w 2546376"/>
                  <a:gd name="connsiteY777" fmla="*/ 696441 h 2550693"/>
                  <a:gd name="connsiteX778" fmla="*/ 300328 w 2546376"/>
                  <a:gd name="connsiteY778" fmla="*/ 753019 h 2550693"/>
                  <a:gd name="connsiteX779" fmla="*/ 299340 w 2546376"/>
                  <a:gd name="connsiteY779" fmla="*/ 757915 h 2550693"/>
                  <a:gd name="connsiteX780" fmla="*/ 390914 w 2546376"/>
                  <a:gd name="connsiteY780" fmla="*/ 538902 h 2550693"/>
                  <a:gd name="connsiteX781" fmla="*/ 430920 w 2546376"/>
                  <a:gd name="connsiteY781" fmla="*/ 522331 h 2550693"/>
                  <a:gd name="connsiteX782" fmla="*/ 487499 w 2546376"/>
                  <a:gd name="connsiteY782" fmla="*/ 578909 h 2550693"/>
                  <a:gd name="connsiteX783" fmla="*/ 430920 w 2546376"/>
                  <a:gd name="connsiteY783" fmla="*/ 635487 h 2550693"/>
                  <a:gd name="connsiteX784" fmla="*/ 374342 w 2546376"/>
                  <a:gd name="connsiteY784" fmla="*/ 578909 h 2550693"/>
                  <a:gd name="connsiteX785" fmla="*/ 390914 w 2546376"/>
                  <a:gd name="connsiteY785" fmla="*/ 538902 h 2550693"/>
                  <a:gd name="connsiteX786" fmla="*/ 765253 w 2546376"/>
                  <a:gd name="connsiteY786" fmla="*/ 16571 h 2550693"/>
                  <a:gd name="connsiteX787" fmla="*/ 805259 w 2546376"/>
                  <a:gd name="connsiteY787" fmla="*/ 0 h 2550693"/>
                  <a:gd name="connsiteX788" fmla="*/ 861837 w 2546376"/>
                  <a:gd name="connsiteY788" fmla="*/ 56578 h 2550693"/>
                  <a:gd name="connsiteX789" fmla="*/ 805259 w 2546376"/>
                  <a:gd name="connsiteY789" fmla="*/ 113156 h 2550693"/>
                  <a:gd name="connsiteX790" fmla="*/ 748681 w 2546376"/>
                  <a:gd name="connsiteY790" fmla="*/ 56578 h 2550693"/>
                  <a:gd name="connsiteX791" fmla="*/ 765253 w 2546376"/>
                  <a:gd name="connsiteY791" fmla="*/ 16571 h 2550693"/>
                  <a:gd name="connsiteX792" fmla="*/ 578082 w 2546376"/>
                  <a:gd name="connsiteY792" fmla="*/ 190682 h 2550693"/>
                  <a:gd name="connsiteX793" fmla="*/ 618088 w 2546376"/>
                  <a:gd name="connsiteY793" fmla="*/ 174111 h 2550693"/>
                  <a:gd name="connsiteX794" fmla="*/ 674666 w 2546376"/>
                  <a:gd name="connsiteY794" fmla="*/ 230689 h 2550693"/>
                  <a:gd name="connsiteX795" fmla="*/ 618088 w 2546376"/>
                  <a:gd name="connsiteY795" fmla="*/ 287267 h 2550693"/>
                  <a:gd name="connsiteX796" fmla="*/ 561510 w 2546376"/>
                  <a:gd name="connsiteY796" fmla="*/ 230689 h 2550693"/>
                  <a:gd name="connsiteX797" fmla="*/ 578082 w 2546376"/>
                  <a:gd name="connsiteY797" fmla="*/ 190682 h 2550693"/>
                  <a:gd name="connsiteX798" fmla="*/ 390912 w 2546376"/>
                  <a:gd name="connsiteY798" fmla="*/ 364793 h 2550693"/>
                  <a:gd name="connsiteX799" fmla="*/ 430918 w 2546376"/>
                  <a:gd name="connsiteY799" fmla="*/ 348222 h 2550693"/>
                  <a:gd name="connsiteX800" fmla="*/ 487497 w 2546376"/>
                  <a:gd name="connsiteY800" fmla="*/ 404800 h 2550693"/>
                  <a:gd name="connsiteX801" fmla="*/ 430920 w 2546376"/>
                  <a:gd name="connsiteY801" fmla="*/ 461376 h 2550693"/>
                  <a:gd name="connsiteX802" fmla="*/ 374342 w 2546376"/>
                  <a:gd name="connsiteY802" fmla="*/ 404798 h 2550693"/>
                  <a:gd name="connsiteX803" fmla="*/ 390912 w 2546376"/>
                  <a:gd name="connsiteY803" fmla="*/ 364793 h 2550693"/>
                  <a:gd name="connsiteX804" fmla="*/ 203743 w 2546376"/>
                  <a:gd name="connsiteY804" fmla="*/ 538902 h 2550693"/>
                  <a:gd name="connsiteX805" fmla="*/ 243749 w 2546376"/>
                  <a:gd name="connsiteY805" fmla="*/ 522331 h 2550693"/>
                  <a:gd name="connsiteX806" fmla="*/ 300327 w 2546376"/>
                  <a:gd name="connsiteY806" fmla="*/ 578909 h 2550693"/>
                  <a:gd name="connsiteX807" fmla="*/ 243749 w 2546376"/>
                  <a:gd name="connsiteY807" fmla="*/ 635487 h 2550693"/>
                  <a:gd name="connsiteX808" fmla="*/ 187171 w 2546376"/>
                  <a:gd name="connsiteY808" fmla="*/ 578909 h 2550693"/>
                  <a:gd name="connsiteX809" fmla="*/ 203743 w 2546376"/>
                  <a:gd name="connsiteY809" fmla="*/ 538902 h 2550693"/>
                  <a:gd name="connsiteX810" fmla="*/ 578082 w 2546376"/>
                  <a:gd name="connsiteY810" fmla="*/ 16571 h 2550693"/>
                  <a:gd name="connsiteX811" fmla="*/ 618088 w 2546376"/>
                  <a:gd name="connsiteY811" fmla="*/ 0 h 2550693"/>
                  <a:gd name="connsiteX812" fmla="*/ 674666 w 2546376"/>
                  <a:gd name="connsiteY812" fmla="*/ 56578 h 2550693"/>
                  <a:gd name="connsiteX813" fmla="*/ 618088 w 2546376"/>
                  <a:gd name="connsiteY813" fmla="*/ 113156 h 2550693"/>
                  <a:gd name="connsiteX814" fmla="*/ 561510 w 2546376"/>
                  <a:gd name="connsiteY814" fmla="*/ 56578 h 2550693"/>
                  <a:gd name="connsiteX815" fmla="*/ 578082 w 2546376"/>
                  <a:gd name="connsiteY815" fmla="*/ 16571 h 2550693"/>
                  <a:gd name="connsiteX816" fmla="*/ 65570 w 2546376"/>
                  <a:gd name="connsiteY816" fmla="*/ 524146 h 2550693"/>
                  <a:gd name="connsiteX817" fmla="*/ 78603 w 2546376"/>
                  <a:gd name="connsiteY817" fmla="*/ 526777 h 2550693"/>
                  <a:gd name="connsiteX818" fmla="*/ 108712 w 2546376"/>
                  <a:gd name="connsiteY818" fmla="*/ 556886 h 2550693"/>
                  <a:gd name="connsiteX819" fmla="*/ 111343 w 2546376"/>
                  <a:gd name="connsiteY819" fmla="*/ 569919 h 2550693"/>
                  <a:gd name="connsiteX820" fmla="*/ 390912 w 2546376"/>
                  <a:gd name="connsiteY820" fmla="*/ 190682 h 2550693"/>
                  <a:gd name="connsiteX821" fmla="*/ 430918 w 2546376"/>
                  <a:gd name="connsiteY821" fmla="*/ 174111 h 2550693"/>
                  <a:gd name="connsiteX822" fmla="*/ 487497 w 2546376"/>
                  <a:gd name="connsiteY822" fmla="*/ 230689 h 2550693"/>
                  <a:gd name="connsiteX823" fmla="*/ 430919 w 2546376"/>
                  <a:gd name="connsiteY823" fmla="*/ 287267 h 2550693"/>
                  <a:gd name="connsiteX824" fmla="*/ 374340 w 2546376"/>
                  <a:gd name="connsiteY824" fmla="*/ 230689 h 2550693"/>
                  <a:gd name="connsiteX825" fmla="*/ 390912 w 2546376"/>
                  <a:gd name="connsiteY825" fmla="*/ 190682 h 2550693"/>
                  <a:gd name="connsiteX826" fmla="*/ 203742 w 2546376"/>
                  <a:gd name="connsiteY826" fmla="*/ 364792 h 2550693"/>
                  <a:gd name="connsiteX827" fmla="*/ 243749 w 2546376"/>
                  <a:gd name="connsiteY827" fmla="*/ 348220 h 2550693"/>
                  <a:gd name="connsiteX828" fmla="*/ 300327 w 2546376"/>
                  <a:gd name="connsiteY828" fmla="*/ 404798 h 2550693"/>
                  <a:gd name="connsiteX829" fmla="*/ 243749 w 2546376"/>
                  <a:gd name="connsiteY829" fmla="*/ 461376 h 2550693"/>
                  <a:gd name="connsiteX830" fmla="*/ 187171 w 2546376"/>
                  <a:gd name="connsiteY830" fmla="*/ 404798 h 2550693"/>
                  <a:gd name="connsiteX831" fmla="*/ 203742 w 2546376"/>
                  <a:gd name="connsiteY831" fmla="*/ 364792 h 2550693"/>
                  <a:gd name="connsiteX832" fmla="*/ 390912 w 2546376"/>
                  <a:gd name="connsiteY832" fmla="*/ 16571 h 2550693"/>
                  <a:gd name="connsiteX833" fmla="*/ 430918 w 2546376"/>
                  <a:gd name="connsiteY833" fmla="*/ 0 h 2550693"/>
                  <a:gd name="connsiteX834" fmla="*/ 487497 w 2546376"/>
                  <a:gd name="connsiteY834" fmla="*/ 56578 h 2550693"/>
                  <a:gd name="connsiteX835" fmla="*/ 430919 w 2546376"/>
                  <a:gd name="connsiteY835" fmla="*/ 113156 h 2550693"/>
                  <a:gd name="connsiteX836" fmla="*/ 374340 w 2546376"/>
                  <a:gd name="connsiteY836" fmla="*/ 56578 h 2550693"/>
                  <a:gd name="connsiteX837" fmla="*/ 390912 w 2546376"/>
                  <a:gd name="connsiteY837" fmla="*/ 16571 h 2550693"/>
                  <a:gd name="connsiteX838" fmla="*/ 203741 w 2546376"/>
                  <a:gd name="connsiteY838" fmla="*/ 190682 h 2550693"/>
                  <a:gd name="connsiteX839" fmla="*/ 243747 w 2546376"/>
                  <a:gd name="connsiteY839" fmla="*/ 174111 h 2550693"/>
                  <a:gd name="connsiteX840" fmla="*/ 300325 w 2546376"/>
                  <a:gd name="connsiteY840" fmla="*/ 230689 h 2550693"/>
                  <a:gd name="connsiteX841" fmla="*/ 243748 w 2546376"/>
                  <a:gd name="connsiteY841" fmla="*/ 287266 h 2550693"/>
                  <a:gd name="connsiteX842" fmla="*/ 187170 w 2546376"/>
                  <a:gd name="connsiteY842" fmla="*/ 230688 h 2550693"/>
                  <a:gd name="connsiteX843" fmla="*/ 203741 w 2546376"/>
                  <a:gd name="connsiteY843" fmla="*/ 190682 h 2550693"/>
                  <a:gd name="connsiteX844" fmla="*/ 16572 w 2546376"/>
                  <a:gd name="connsiteY844" fmla="*/ 364792 h 2550693"/>
                  <a:gd name="connsiteX845" fmla="*/ 56579 w 2546376"/>
                  <a:gd name="connsiteY845" fmla="*/ 348220 h 2550693"/>
                  <a:gd name="connsiteX846" fmla="*/ 113157 w 2546376"/>
                  <a:gd name="connsiteY846" fmla="*/ 404798 h 2550693"/>
                  <a:gd name="connsiteX847" fmla="*/ 56579 w 2546376"/>
                  <a:gd name="connsiteY847" fmla="*/ 461376 h 2550693"/>
                  <a:gd name="connsiteX848" fmla="*/ 1 w 2546376"/>
                  <a:gd name="connsiteY848" fmla="*/ 404798 h 2550693"/>
                  <a:gd name="connsiteX849" fmla="*/ 16572 w 2546376"/>
                  <a:gd name="connsiteY849" fmla="*/ 364792 h 2550693"/>
                  <a:gd name="connsiteX850" fmla="*/ 203741 w 2546376"/>
                  <a:gd name="connsiteY850" fmla="*/ 16571 h 2550693"/>
                  <a:gd name="connsiteX851" fmla="*/ 243747 w 2546376"/>
                  <a:gd name="connsiteY851" fmla="*/ 0 h 2550693"/>
                  <a:gd name="connsiteX852" fmla="*/ 300325 w 2546376"/>
                  <a:gd name="connsiteY852" fmla="*/ 56578 h 2550693"/>
                  <a:gd name="connsiteX853" fmla="*/ 243747 w 2546376"/>
                  <a:gd name="connsiteY853" fmla="*/ 113156 h 2550693"/>
                  <a:gd name="connsiteX854" fmla="*/ 187169 w 2546376"/>
                  <a:gd name="connsiteY854" fmla="*/ 56578 h 2550693"/>
                  <a:gd name="connsiteX855" fmla="*/ 203741 w 2546376"/>
                  <a:gd name="connsiteY855" fmla="*/ 16571 h 2550693"/>
                  <a:gd name="connsiteX856" fmla="*/ 16572 w 2546376"/>
                  <a:gd name="connsiteY856" fmla="*/ 190681 h 2550693"/>
                  <a:gd name="connsiteX857" fmla="*/ 56579 w 2546376"/>
                  <a:gd name="connsiteY857" fmla="*/ 174110 h 2550693"/>
                  <a:gd name="connsiteX858" fmla="*/ 113157 w 2546376"/>
                  <a:gd name="connsiteY858" fmla="*/ 230688 h 2550693"/>
                  <a:gd name="connsiteX859" fmla="*/ 56579 w 2546376"/>
                  <a:gd name="connsiteY859" fmla="*/ 287266 h 2550693"/>
                  <a:gd name="connsiteX860" fmla="*/ 1 w 2546376"/>
                  <a:gd name="connsiteY860" fmla="*/ 230688 h 2550693"/>
                  <a:gd name="connsiteX861" fmla="*/ 16572 w 2546376"/>
                  <a:gd name="connsiteY861" fmla="*/ 190681 h 2550693"/>
                  <a:gd name="connsiteX862" fmla="*/ 16571 w 2546376"/>
                  <a:gd name="connsiteY862" fmla="*/ 16571 h 2550693"/>
                  <a:gd name="connsiteX863" fmla="*/ 56577 w 2546376"/>
                  <a:gd name="connsiteY863" fmla="*/ 0 h 2550693"/>
                  <a:gd name="connsiteX864" fmla="*/ 113156 w 2546376"/>
                  <a:gd name="connsiteY864" fmla="*/ 56578 h 2550693"/>
                  <a:gd name="connsiteX865" fmla="*/ 56578 w 2546376"/>
                  <a:gd name="connsiteY865" fmla="*/ 113156 h 2550693"/>
                  <a:gd name="connsiteX866" fmla="*/ 0 w 2546376"/>
                  <a:gd name="connsiteY866" fmla="*/ 56577 h 2550693"/>
                  <a:gd name="connsiteX867" fmla="*/ 16571 w 2546376"/>
                  <a:gd name="connsiteY867" fmla="*/ 16571 h 255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Lst>
                <a:rect l="l" t="t" r="r" b="b"/>
                <a:pathLst>
                  <a:path w="2546376" h="2550693">
                    <a:moveTo>
                      <a:pt x="2449798" y="2454108"/>
                    </a:moveTo>
                    <a:cubicBezTo>
                      <a:pt x="2460029" y="2443877"/>
                      <a:pt x="2474173" y="2437544"/>
                      <a:pt x="2489797" y="2437544"/>
                    </a:cubicBezTo>
                    <a:cubicBezTo>
                      <a:pt x="2521044" y="2437544"/>
                      <a:pt x="2546375" y="2462875"/>
                      <a:pt x="2546375" y="2494122"/>
                    </a:cubicBezTo>
                    <a:cubicBezTo>
                      <a:pt x="2546375" y="2525369"/>
                      <a:pt x="2521051" y="2550693"/>
                      <a:pt x="2489804" y="2550693"/>
                    </a:cubicBezTo>
                    <a:cubicBezTo>
                      <a:pt x="2458557" y="2550693"/>
                      <a:pt x="2433226" y="2525362"/>
                      <a:pt x="2433226" y="2494115"/>
                    </a:cubicBezTo>
                    <a:cubicBezTo>
                      <a:pt x="2433226" y="2478491"/>
                      <a:pt x="2439559" y="2464347"/>
                      <a:pt x="2449798" y="2454108"/>
                    </a:cubicBezTo>
                    <a:close/>
                    <a:moveTo>
                      <a:pt x="2449791" y="2280012"/>
                    </a:moveTo>
                    <a:cubicBezTo>
                      <a:pt x="2460030" y="2269774"/>
                      <a:pt x="2474174" y="2263441"/>
                      <a:pt x="2489798" y="2263441"/>
                    </a:cubicBezTo>
                    <a:cubicBezTo>
                      <a:pt x="2521045" y="2263441"/>
                      <a:pt x="2546376" y="2288772"/>
                      <a:pt x="2546376" y="2320019"/>
                    </a:cubicBezTo>
                    <a:cubicBezTo>
                      <a:pt x="2546376" y="2351266"/>
                      <a:pt x="2521045" y="2376597"/>
                      <a:pt x="2489798" y="2376597"/>
                    </a:cubicBezTo>
                    <a:cubicBezTo>
                      <a:pt x="2458551" y="2376597"/>
                      <a:pt x="2433220" y="2351266"/>
                      <a:pt x="2433220" y="2320019"/>
                    </a:cubicBezTo>
                    <a:cubicBezTo>
                      <a:pt x="2433220" y="2304396"/>
                      <a:pt x="2439552" y="2290251"/>
                      <a:pt x="2449791" y="2280012"/>
                    </a:cubicBezTo>
                    <a:close/>
                    <a:moveTo>
                      <a:pt x="2262622" y="2454108"/>
                    </a:moveTo>
                    <a:cubicBezTo>
                      <a:pt x="2272861" y="2443869"/>
                      <a:pt x="2287005" y="2437537"/>
                      <a:pt x="2302629" y="2437537"/>
                    </a:cubicBezTo>
                    <a:cubicBezTo>
                      <a:pt x="2333876" y="2437537"/>
                      <a:pt x="2359207" y="2462868"/>
                      <a:pt x="2359207" y="2494115"/>
                    </a:cubicBezTo>
                    <a:cubicBezTo>
                      <a:pt x="2359207" y="2525362"/>
                      <a:pt x="2333876" y="2550693"/>
                      <a:pt x="2302629" y="2550693"/>
                    </a:cubicBezTo>
                    <a:cubicBezTo>
                      <a:pt x="2271382" y="2550693"/>
                      <a:pt x="2246051" y="2525362"/>
                      <a:pt x="2246051" y="2494115"/>
                    </a:cubicBezTo>
                    <a:cubicBezTo>
                      <a:pt x="2246051" y="2478491"/>
                      <a:pt x="2252384" y="2464347"/>
                      <a:pt x="2262622" y="2454108"/>
                    </a:cubicBezTo>
                    <a:close/>
                    <a:moveTo>
                      <a:pt x="2449791" y="2105902"/>
                    </a:moveTo>
                    <a:cubicBezTo>
                      <a:pt x="2460030" y="2095663"/>
                      <a:pt x="2474174" y="2089330"/>
                      <a:pt x="2489798" y="2089330"/>
                    </a:cubicBezTo>
                    <a:cubicBezTo>
                      <a:pt x="2521045" y="2089330"/>
                      <a:pt x="2546376" y="2114661"/>
                      <a:pt x="2546376" y="2145908"/>
                    </a:cubicBezTo>
                    <a:cubicBezTo>
                      <a:pt x="2546376" y="2177155"/>
                      <a:pt x="2521045" y="2202486"/>
                      <a:pt x="2489798" y="2202486"/>
                    </a:cubicBezTo>
                    <a:cubicBezTo>
                      <a:pt x="2458551" y="2202486"/>
                      <a:pt x="2433220" y="2177155"/>
                      <a:pt x="2433220" y="2145908"/>
                    </a:cubicBezTo>
                    <a:cubicBezTo>
                      <a:pt x="2433220" y="2130285"/>
                      <a:pt x="2439553" y="2116140"/>
                      <a:pt x="2449791" y="2105902"/>
                    </a:cubicBezTo>
                    <a:close/>
                    <a:moveTo>
                      <a:pt x="2262623" y="2280006"/>
                    </a:moveTo>
                    <a:cubicBezTo>
                      <a:pt x="2272854" y="2269774"/>
                      <a:pt x="2286999" y="2263441"/>
                      <a:pt x="2302622" y="2263441"/>
                    </a:cubicBezTo>
                    <a:cubicBezTo>
                      <a:pt x="2333869" y="2263441"/>
                      <a:pt x="2359200" y="2288772"/>
                      <a:pt x="2359200" y="2320019"/>
                    </a:cubicBezTo>
                    <a:cubicBezTo>
                      <a:pt x="2359200" y="2351266"/>
                      <a:pt x="2333876" y="2376590"/>
                      <a:pt x="2302629" y="2376590"/>
                    </a:cubicBezTo>
                    <a:cubicBezTo>
                      <a:pt x="2271382" y="2376590"/>
                      <a:pt x="2246051" y="2351259"/>
                      <a:pt x="2246051" y="2320012"/>
                    </a:cubicBezTo>
                    <a:cubicBezTo>
                      <a:pt x="2246051" y="2304389"/>
                      <a:pt x="2252384" y="2290244"/>
                      <a:pt x="2262623" y="2280006"/>
                    </a:cubicBezTo>
                    <a:close/>
                    <a:moveTo>
                      <a:pt x="2075453" y="2454108"/>
                    </a:moveTo>
                    <a:cubicBezTo>
                      <a:pt x="2085691" y="2443870"/>
                      <a:pt x="2099836" y="2437537"/>
                      <a:pt x="2115459" y="2437537"/>
                    </a:cubicBezTo>
                    <a:cubicBezTo>
                      <a:pt x="2146706" y="2437537"/>
                      <a:pt x="2172037" y="2462868"/>
                      <a:pt x="2172037" y="2494115"/>
                    </a:cubicBezTo>
                    <a:cubicBezTo>
                      <a:pt x="2172037" y="2525362"/>
                      <a:pt x="2146706" y="2550693"/>
                      <a:pt x="2115459" y="2550693"/>
                    </a:cubicBezTo>
                    <a:cubicBezTo>
                      <a:pt x="2107647" y="2550693"/>
                      <a:pt x="2100205" y="2549110"/>
                      <a:pt x="2093436" y="2546247"/>
                    </a:cubicBezTo>
                    <a:lnTo>
                      <a:pt x="2075739" y="2534315"/>
                    </a:lnTo>
                    <a:lnTo>
                      <a:pt x="2075259" y="2533835"/>
                    </a:lnTo>
                    <a:lnTo>
                      <a:pt x="2063327" y="2516138"/>
                    </a:lnTo>
                    <a:cubicBezTo>
                      <a:pt x="2060464" y="2509369"/>
                      <a:pt x="2058881" y="2501927"/>
                      <a:pt x="2058881" y="2494115"/>
                    </a:cubicBezTo>
                    <a:cubicBezTo>
                      <a:pt x="2058881" y="2478491"/>
                      <a:pt x="2065214" y="2464347"/>
                      <a:pt x="2075453" y="2454108"/>
                    </a:cubicBezTo>
                    <a:close/>
                    <a:moveTo>
                      <a:pt x="2449791" y="1931791"/>
                    </a:moveTo>
                    <a:cubicBezTo>
                      <a:pt x="2460030" y="1921552"/>
                      <a:pt x="2474174" y="1915219"/>
                      <a:pt x="2489798" y="1915219"/>
                    </a:cubicBezTo>
                    <a:cubicBezTo>
                      <a:pt x="2521045" y="1915219"/>
                      <a:pt x="2546376" y="1940550"/>
                      <a:pt x="2546376" y="1971797"/>
                    </a:cubicBezTo>
                    <a:cubicBezTo>
                      <a:pt x="2546376" y="2003044"/>
                      <a:pt x="2521045" y="2028375"/>
                      <a:pt x="2489798" y="2028375"/>
                    </a:cubicBezTo>
                    <a:cubicBezTo>
                      <a:pt x="2458551" y="2028375"/>
                      <a:pt x="2433220" y="2003044"/>
                      <a:pt x="2433220" y="1971797"/>
                    </a:cubicBezTo>
                    <a:cubicBezTo>
                      <a:pt x="2433220" y="1956174"/>
                      <a:pt x="2439553" y="1942029"/>
                      <a:pt x="2449791" y="1931791"/>
                    </a:cubicBezTo>
                    <a:close/>
                    <a:moveTo>
                      <a:pt x="2262615" y="2105901"/>
                    </a:moveTo>
                    <a:cubicBezTo>
                      <a:pt x="2272854" y="2095663"/>
                      <a:pt x="2286999" y="2089330"/>
                      <a:pt x="2302622" y="2089330"/>
                    </a:cubicBezTo>
                    <a:cubicBezTo>
                      <a:pt x="2333869" y="2089330"/>
                      <a:pt x="2359200" y="2114661"/>
                      <a:pt x="2359200" y="2145908"/>
                    </a:cubicBezTo>
                    <a:cubicBezTo>
                      <a:pt x="2359200" y="2177155"/>
                      <a:pt x="2333869" y="2202486"/>
                      <a:pt x="2302622" y="2202486"/>
                    </a:cubicBezTo>
                    <a:cubicBezTo>
                      <a:pt x="2271375" y="2202486"/>
                      <a:pt x="2246044" y="2177155"/>
                      <a:pt x="2246044" y="2145908"/>
                    </a:cubicBezTo>
                    <a:cubicBezTo>
                      <a:pt x="2246044" y="2130285"/>
                      <a:pt x="2252377" y="2116140"/>
                      <a:pt x="2262615" y="2105901"/>
                    </a:cubicBezTo>
                    <a:close/>
                    <a:moveTo>
                      <a:pt x="2075453" y="2280005"/>
                    </a:moveTo>
                    <a:cubicBezTo>
                      <a:pt x="2085691" y="2269767"/>
                      <a:pt x="2099836" y="2263434"/>
                      <a:pt x="2115459" y="2263434"/>
                    </a:cubicBezTo>
                    <a:cubicBezTo>
                      <a:pt x="2146706" y="2263434"/>
                      <a:pt x="2172037" y="2288765"/>
                      <a:pt x="2172038" y="2320012"/>
                    </a:cubicBezTo>
                    <a:cubicBezTo>
                      <a:pt x="2172038" y="2351259"/>
                      <a:pt x="2146707" y="2376590"/>
                      <a:pt x="2115460" y="2376590"/>
                    </a:cubicBezTo>
                    <a:cubicBezTo>
                      <a:pt x="2084213" y="2376590"/>
                      <a:pt x="2058881" y="2351259"/>
                      <a:pt x="2058881" y="2320012"/>
                    </a:cubicBezTo>
                    <a:cubicBezTo>
                      <a:pt x="2058881" y="2304389"/>
                      <a:pt x="2065214" y="2290244"/>
                      <a:pt x="2075453" y="2280005"/>
                    </a:cubicBezTo>
                    <a:close/>
                    <a:moveTo>
                      <a:pt x="2449791" y="1757680"/>
                    </a:moveTo>
                    <a:cubicBezTo>
                      <a:pt x="2460030" y="1747441"/>
                      <a:pt x="2474174" y="1741108"/>
                      <a:pt x="2489798" y="1741108"/>
                    </a:cubicBezTo>
                    <a:cubicBezTo>
                      <a:pt x="2521045" y="1741108"/>
                      <a:pt x="2546376" y="1766439"/>
                      <a:pt x="2546376" y="1797686"/>
                    </a:cubicBezTo>
                    <a:cubicBezTo>
                      <a:pt x="2546376" y="1828933"/>
                      <a:pt x="2521045" y="1854264"/>
                      <a:pt x="2489798" y="1854264"/>
                    </a:cubicBezTo>
                    <a:cubicBezTo>
                      <a:pt x="2458551" y="1854264"/>
                      <a:pt x="2433220" y="1828933"/>
                      <a:pt x="2433220" y="1797686"/>
                    </a:cubicBezTo>
                    <a:cubicBezTo>
                      <a:pt x="2433220" y="1782063"/>
                      <a:pt x="2439553" y="1767918"/>
                      <a:pt x="2449791" y="1757680"/>
                    </a:cubicBezTo>
                    <a:close/>
                    <a:moveTo>
                      <a:pt x="2262616" y="1931791"/>
                    </a:moveTo>
                    <a:cubicBezTo>
                      <a:pt x="2272854" y="1921552"/>
                      <a:pt x="2286999" y="1915219"/>
                      <a:pt x="2302622" y="1915219"/>
                    </a:cubicBezTo>
                    <a:cubicBezTo>
                      <a:pt x="2333869" y="1915219"/>
                      <a:pt x="2359200" y="1940550"/>
                      <a:pt x="2359200" y="1971797"/>
                    </a:cubicBezTo>
                    <a:cubicBezTo>
                      <a:pt x="2359200" y="2003044"/>
                      <a:pt x="2333869" y="2028375"/>
                      <a:pt x="2302622" y="2028375"/>
                    </a:cubicBezTo>
                    <a:cubicBezTo>
                      <a:pt x="2271375" y="2028375"/>
                      <a:pt x="2246044" y="2003044"/>
                      <a:pt x="2246044" y="1971797"/>
                    </a:cubicBezTo>
                    <a:cubicBezTo>
                      <a:pt x="2246044" y="1956174"/>
                      <a:pt x="2252377" y="1942029"/>
                      <a:pt x="2262616" y="1931791"/>
                    </a:cubicBezTo>
                    <a:close/>
                    <a:moveTo>
                      <a:pt x="2075452" y="2105895"/>
                    </a:moveTo>
                    <a:cubicBezTo>
                      <a:pt x="2085691" y="2095657"/>
                      <a:pt x="2099829" y="2089330"/>
                      <a:pt x="2115453" y="2089330"/>
                    </a:cubicBezTo>
                    <a:cubicBezTo>
                      <a:pt x="2146700" y="2089330"/>
                      <a:pt x="2172031" y="2114661"/>
                      <a:pt x="2172031" y="2145908"/>
                    </a:cubicBezTo>
                    <a:cubicBezTo>
                      <a:pt x="2172037" y="2177149"/>
                      <a:pt x="2146706" y="2202480"/>
                      <a:pt x="2115459" y="2202480"/>
                    </a:cubicBezTo>
                    <a:cubicBezTo>
                      <a:pt x="2084212" y="2202480"/>
                      <a:pt x="2058881" y="2177149"/>
                      <a:pt x="2058881" y="2145902"/>
                    </a:cubicBezTo>
                    <a:cubicBezTo>
                      <a:pt x="2058881" y="2130278"/>
                      <a:pt x="2065214" y="2116134"/>
                      <a:pt x="2075452" y="2105895"/>
                    </a:cubicBezTo>
                    <a:close/>
                    <a:moveTo>
                      <a:pt x="1888282" y="2280006"/>
                    </a:moveTo>
                    <a:cubicBezTo>
                      <a:pt x="1898521" y="2269767"/>
                      <a:pt x="1912666" y="2263435"/>
                      <a:pt x="1928289" y="2263435"/>
                    </a:cubicBezTo>
                    <a:cubicBezTo>
                      <a:pt x="1959536" y="2263435"/>
                      <a:pt x="1984867" y="2288766"/>
                      <a:pt x="1984867" y="2320013"/>
                    </a:cubicBezTo>
                    <a:cubicBezTo>
                      <a:pt x="1984867" y="2351260"/>
                      <a:pt x="1959536" y="2376591"/>
                      <a:pt x="1928289" y="2376591"/>
                    </a:cubicBezTo>
                    <a:lnTo>
                      <a:pt x="1915416" y="2373992"/>
                    </a:lnTo>
                    <a:lnTo>
                      <a:pt x="1874310" y="2332886"/>
                    </a:lnTo>
                    <a:lnTo>
                      <a:pt x="1871711" y="2320013"/>
                    </a:lnTo>
                    <a:cubicBezTo>
                      <a:pt x="1871711" y="2304389"/>
                      <a:pt x="1878044" y="2290245"/>
                      <a:pt x="1888282" y="2280006"/>
                    </a:cubicBezTo>
                    <a:close/>
                    <a:moveTo>
                      <a:pt x="2449790" y="1583569"/>
                    </a:moveTo>
                    <a:cubicBezTo>
                      <a:pt x="2460029" y="1573331"/>
                      <a:pt x="2474174" y="1566998"/>
                      <a:pt x="2489797" y="1566998"/>
                    </a:cubicBezTo>
                    <a:cubicBezTo>
                      <a:pt x="2521044" y="1566998"/>
                      <a:pt x="2546375" y="1592329"/>
                      <a:pt x="2546375" y="1623576"/>
                    </a:cubicBezTo>
                    <a:cubicBezTo>
                      <a:pt x="2546375" y="1654823"/>
                      <a:pt x="2521044" y="1680154"/>
                      <a:pt x="2489797" y="1680154"/>
                    </a:cubicBezTo>
                    <a:cubicBezTo>
                      <a:pt x="2458550" y="1680154"/>
                      <a:pt x="2433219" y="1654823"/>
                      <a:pt x="2433219" y="1623576"/>
                    </a:cubicBezTo>
                    <a:cubicBezTo>
                      <a:pt x="2433219" y="1607953"/>
                      <a:pt x="2439552" y="1593808"/>
                      <a:pt x="2449790" y="1583569"/>
                    </a:cubicBezTo>
                    <a:close/>
                    <a:moveTo>
                      <a:pt x="2262615" y="1757679"/>
                    </a:moveTo>
                    <a:cubicBezTo>
                      <a:pt x="2272854" y="1747441"/>
                      <a:pt x="2286999" y="1741108"/>
                      <a:pt x="2302622" y="1741108"/>
                    </a:cubicBezTo>
                    <a:cubicBezTo>
                      <a:pt x="2333869" y="1741108"/>
                      <a:pt x="2359200" y="1766439"/>
                      <a:pt x="2359200" y="1797686"/>
                    </a:cubicBezTo>
                    <a:cubicBezTo>
                      <a:pt x="2359200" y="1828933"/>
                      <a:pt x="2333869" y="1854264"/>
                      <a:pt x="2302622" y="1854264"/>
                    </a:cubicBezTo>
                    <a:cubicBezTo>
                      <a:pt x="2271375" y="1854264"/>
                      <a:pt x="2246044" y="1828933"/>
                      <a:pt x="2246044" y="1797686"/>
                    </a:cubicBezTo>
                    <a:cubicBezTo>
                      <a:pt x="2246044" y="1782063"/>
                      <a:pt x="2252377" y="1767918"/>
                      <a:pt x="2262615" y="1757679"/>
                    </a:cubicBezTo>
                    <a:close/>
                    <a:moveTo>
                      <a:pt x="2075446" y="1931790"/>
                    </a:moveTo>
                    <a:cubicBezTo>
                      <a:pt x="2085684" y="1921552"/>
                      <a:pt x="2099829" y="1915219"/>
                      <a:pt x="2115453" y="1915219"/>
                    </a:cubicBezTo>
                    <a:cubicBezTo>
                      <a:pt x="2146700" y="1915219"/>
                      <a:pt x="2172031" y="1940550"/>
                      <a:pt x="2172031" y="1971797"/>
                    </a:cubicBezTo>
                    <a:cubicBezTo>
                      <a:pt x="2172031" y="2003044"/>
                      <a:pt x="2146700" y="2028375"/>
                      <a:pt x="2115453" y="2028375"/>
                    </a:cubicBezTo>
                    <a:cubicBezTo>
                      <a:pt x="2084206" y="2028375"/>
                      <a:pt x="2058875" y="2003044"/>
                      <a:pt x="2058875" y="1971797"/>
                    </a:cubicBezTo>
                    <a:cubicBezTo>
                      <a:pt x="2058875" y="1956174"/>
                      <a:pt x="2065207" y="1942029"/>
                      <a:pt x="2075446" y="1931790"/>
                    </a:cubicBezTo>
                    <a:close/>
                    <a:moveTo>
                      <a:pt x="1888282" y="2105896"/>
                    </a:moveTo>
                    <a:cubicBezTo>
                      <a:pt x="1898521" y="2095657"/>
                      <a:pt x="1912665" y="2089324"/>
                      <a:pt x="1928288" y="2089324"/>
                    </a:cubicBezTo>
                    <a:cubicBezTo>
                      <a:pt x="1959536" y="2089324"/>
                      <a:pt x="1984867" y="2114655"/>
                      <a:pt x="1984867" y="2145902"/>
                    </a:cubicBezTo>
                    <a:cubicBezTo>
                      <a:pt x="1984867" y="2177150"/>
                      <a:pt x="1959536" y="2202481"/>
                      <a:pt x="1928289" y="2202480"/>
                    </a:cubicBezTo>
                    <a:cubicBezTo>
                      <a:pt x="1897042" y="2202480"/>
                      <a:pt x="1871711" y="2177149"/>
                      <a:pt x="1871710" y="2145902"/>
                    </a:cubicBezTo>
                    <a:cubicBezTo>
                      <a:pt x="1871710" y="2130279"/>
                      <a:pt x="1878043" y="2116135"/>
                      <a:pt x="1888282" y="2105896"/>
                    </a:cubicBezTo>
                    <a:close/>
                    <a:moveTo>
                      <a:pt x="2449791" y="1409459"/>
                    </a:moveTo>
                    <a:cubicBezTo>
                      <a:pt x="2460029" y="1399220"/>
                      <a:pt x="2474174" y="1392887"/>
                      <a:pt x="2489797" y="1392887"/>
                    </a:cubicBezTo>
                    <a:cubicBezTo>
                      <a:pt x="2521044" y="1392887"/>
                      <a:pt x="2546375" y="1418218"/>
                      <a:pt x="2546375" y="1449465"/>
                    </a:cubicBezTo>
                    <a:cubicBezTo>
                      <a:pt x="2546375" y="1480712"/>
                      <a:pt x="2521044" y="1506043"/>
                      <a:pt x="2489797" y="1506043"/>
                    </a:cubicBezTo>
                    <a:cubicBezTo>
                      <a:pt x="2458550" y="1506043"/>
                      <a:pt x="2433219" y="1480712"/>
                      <a:pt x="2433219" y="1449465"/>
                    </a:cubicBezTo>
                    <a:cubicBezTo>
                      <a:pt x="2433219" y="1433842"/>
                      <a:pt x="2439552" y="1419697"/>
                      <a:pt x="2449791" y="1409459"/>
                    </a:cubicBezTo>
                    <a:close/>
                    <a:moveTo>
                      <a:pt x="2262615" y="1583569"/>
                    </a:moveTo>
                    <a:cubicBezTo>
                      <a:pt x="2272853" y="1573331"/>
                      <a:pt x="2286998" y="1566998"/>
                      <a:pt x="2302622" y="1566998"/>
                    </a:cubicBezTo>
                    <a:cubicBezTo>
                      <a:pt x="2333869" y="1566998"/>
                      <a:pt x="2359200" y="1592329"/>
                      <a:pt x="2359200" y="1623576"/>
                    </a:cubicBezTo>
                    <a:cubicBezTo>
                      <a:pt x="2359200" y="1654823"/>
                      <a:pt x="2333869" y="1680154"/>
                      <a:pt x="2302622" y="1680154"/>
                    </a:cubicBezTo>
                    <a:cubicBezTo>
                      <a:pt x="2271375" y="1680154"/>
                      <a:pt x="2246044" y="1654823"/>
                      <a:pt x="2246044" y="1623576"/>
                    </a:cubicBezTo>
                    <a:cubicBezTo>
                      <a:pt x="2246044" y="1607953"/>
                      <a:pt x="2252376" y="1593808"/>
                      <a:pt x="2262615" y="1583569"/>
                    </a:cubicBezTo>
                    <a:close/>
                    <a:moveTo>
                      <a:pt x="2075446" y="1757680"/>
                    </a:moveTo>
                    <a:cubicBezTo>
                      <a:pt x="2085684" y="1747441"/>
                      <a:pt x="2099829" y="1741108"/>
                      <a:pt x="2115453" y="1741108"/>
                    </a:cubicBezTo>
                    <a:cubicBezTo>
                      <a:pt x="2146700" y="1741108"/>
                      <a:pt x="2172031" y="1766439"/>
                      <a:pt x="2172031" y="1797686"/>
                    </a:cubicBezTo>
                    <a:cubicBezTo>
                      <a:pt x="2172031" y="1828933"/>
                      <a:pt x="2146700" y="1854264"/>
                      <a:pt x="2115453" y="1854264"/>
                    </a:cubicBezTo>
                    <a:cubicBezTo>
                      <a:pt x="2084206" y="1854264"/>
                      <a:pt x="2058875" y="1828933"/>
                      <a:pt x="2058875" y="1797686"/>
                    </a:cubicBezTo>
                    <a:cubicBezTo>
                      <a:pt x="2058875" y="1782063"/>
                      <a:pt x="2065207" y="1767918"/>
                      <a:pt x="2075446" y="1757680"/>
                    </a:cubicBezTo>
                    <a:close/>
                    <a:moveTo>
                      <a:pt x="1888281" y="1931786"/>
                    </a:moveTo>
                    <a:cubicBezTo>
                      <a:pt x="1898520" y="1921547"/>
                      <a:pt x="1912664" y="1915214"/>
                      <a:pt x="1928282" y="1915220"/>
                    </a:cubicBezTo>
                    <a:cubicBezTo>
                      <a:pt x="1959529" y="1915220"/>
                      <a:pt x="1984860" y="1940551"/>
                      <a:pt x="1984860" y="1971798"/>
                    </a:cubicBezTo>
                    <a:cubicBezTo>
                      <a:pt x="1984866" y="2003039"/>
                      <a:pt x="1959535" y="2028370"/>
                      <a:pt x="1928288" y="2028370"/>
                    </a:cubicBezTo>
                    <a:cubicBezTo>
                      <a:pt x="1897041" y="2028370"/>
                      <a:pt x="1871710" y="2003039"/>
                      <a:pt x="1871710" y="1971792"/>
                    </a:cubicBezTo>
                    <a:cubicBezTo>
                      <a:pt x="1871710" y="1956169"/>
                      <a:pt x="1878043" y="1942024"/>
                      <a:pt x="1888281" y="1931786"/>
                    </a:cubicBezTo>
                    <a:close/>
                    <a:moveTo>
                      <a:pt x="1701111" y="2105895"/>
                    </a:moveTo>
                    <a:cubicBezTo>
                      <a:pt x="1711350" y="2095656"/>
                      <a:pt x="1725495" y="2089324"/>
                      <a:pt x="1741118" y="2089324"/>
                    </a:cubicBezTo>
                    <a:cubicBezTo>
                      <a:pt x="1772365" y="2089324"/>
                      <a:pt x="1797696" y="2114655"/>
                      <a:pt x="1797696" y="2145902"/>
                    </a:cubicBezTo>
                    <a:cubicBezTo>
                      <a:pt x="1797696" y="2169337"/>
                      <a:pt x="1783447" y="2189445"/>
                      <a:pt x="1763141" y="2198034"/>
                    </a:cubicBezTo>
                    <a:lnTo>
                      <a:pt x="1743436" y="2202012"/>
                    </a:lnTo>
                    <a:lnTo>
                      <a:pt x="1685008" y="2143584"/>
                    </a:lnTo>
                    <a:lnTo>
                      <a:pt x="1688986" y="2123879"/>
                    </a:lnTo>
                    <a:cubicBezTo>
                      <a:pt x="1691849" y="2117110"/>
                      <a:pt x="1695992" y="2111014"/>
                      <a:pt x="1701111" y="2105895"/>
                    </a:cubicBezTo>
                    <a:close/>
                    <a:moveTo>
                      <a:pt x="2449791" y="1235348"/>
                    </a:moveTo>
                    <a:cubicBezTo>
                      <a:pt x="2460029" y="1225109"/>
                      <a:pt x="2474174" y="1218776"/>
                      <a:pt x="2489797" y="1218776"/>
                    </a:cubicBezTo>
                    <a:cubicBezTo>
                      <a:pt x="2521044" y="1218776"/>
                      <a:pt x="2546375" y="1244107"/>
                      <a:pt x="2546375" y="1275354"/>
                    </a:cubicBezTo>
                    <a:cubicBezTo>
                      <a:pt x="2546375" y="1306601"/>
                      <a:pt x="2521044" y="1331932"/>
                      <a:pt x="2489797" y="1331932"/>
                    </a:cubicBezTo>
                    <a:cubicBezTo>
                      <a:pt x="2458550" y="1331932"/>
                      <a:pt x="2433219" y="1306601"/>
                      <a:pt x="2433219" y="1275354"/>
                    </a:cubicBezTo>
                    <a:cubicBezTo>
                      <a:pt x="2433219" y="1259731"/>
                      <a:pt x="2439552" y="1245586"/>
                      <a:pt x="2449791" y="1235348"/>
                    </a:cubicBezTo>
                    <a:close/>
                    <a:moveTo>
                      <a:pt x="2262615" y="1409458"/>
                    </a:moveTo>
                    <a:cubicBezTo>
                      <a:pt x="2272853" y="1399220"/>
                      <a:pt x="2286998" y="1392887"/>
                      <a:pt x="2302622" y="1392887"/>
                    </a:cubicBezTo>
                    <a:cubicBezTo>
                      <a:pt x="2333869" y="1392887"/>
                      <a:pt x="2359200" y="1418218"/>
                      <a:pt x="2359200" y="1449465"/>
                    </a:cubicBezTo>
                    <a:cubicBezTo>
                      <a:pt x="2359200" y="1480712"/>
                      <a:pt x="2333869" y="1506043"/>
                      <a:pt x="2302622" y="1506043"/>
                    </a:cubicBezTo>
                    <a:cubicBezTo>
                      <a:pt x="2271375" y="1506043"/>
                      <a:pt x="2246044" y="1480712"/>
                      <a:pt x="2246044" y="1449465"/>
                    </a:cubicBezTo>
                    <a:cubicBezTo>
                      <a:pt x="2246044" y="1433842"/>
                      <a:pt x="2252376" y="1419697"/>
                      <a:pt x="2262615" y="1409458"/>
                    </a:cubicBezTo>
                    <a:close/>
                    <a:moveTo>
                      <a:pt x="2075445" y="1583569"/>
                    </a:moveTo>
                    <a:cubicBezTo>
                      <a:pt x="2085684" y="1573331"/>
                      <a:pt x="2099828" y="1566998"/>
                      <a:pt x="2115452" y="1566998"/>
                    </a:cubicBezTo>
                    <a:cubicBezTo>
                      <a:pt x="2146699" y="1566998"/>
                      <a:pt x="2172030" y="1592329"/>
                      <a:pt x="2172030" y="1623576"/>
                    </a:cubicBezTo>
                    <a:cubicBezTo>
                      <a:pt x="2172030" y="1654823"/>
                      <a:pt x="2146699" y="1680154"/>
                      <a:pt x="2115452" y="1680154"/>
                    </a:cubicBezTo>
                    <a:cubicBezTo>
                      <a:pt x="2084205" y="1680154"/>
                      <a:pt x="2058874" y="1654823"/>
                      <a:pt x="2058874" y="1623576"/>
                    </a:cubicBezTo>
                    <a:cubicBezTo>
                      <a:pt x="2058874" y="1607953"/>
                      <a:pt x="2065206" y="1593808"/>
                      <a:pt x="2075445" y="1583569"/>
                    </a:cubicBezTo>
                    <a:close/>
                    <a:moveTo>
                      <a:pt x="1888275" y="1757680"/>
                    </a:moveTo>
                    <a:cubicBezTo>
                      <a:pt x="1898514" y="1747442"/>
                      <a:pt x="1912659" y="1741109"/>
                      <a:pt x="1928282" y="1741109"/>
                    </a:cubicBezTo>
                    <a:cubicBezTo>
                      <a:pt x="1959529" y="1741109"/>
                      <a:pt x="1984860" y="1766440"/>
                      <a:pt x="1984860" y="1797687"/>
                    </a:cubicBezTo>
                    <a:cubicBezTo>
                      <a:pt x="1984860" y="1828934"/>
                      <a:pt x="1959529" y="1854265"/>
                      <a:pt x="1928282" y="1854265"/>
                    </a:cubicBezTo>
                    <a:cubicBezTo>
                      <a:pt x="1897035" y="1854265"/>
                      <a:pt x="1871704" y="1828934"/>
                      <a:pt x="1871704" y="1797687"/>
                    </a:cubicBezTo>
                    <a:cubicBezTo>
                      <a:pt x="1871704" y="1782063"/>
                      <a:pt x="1878037" y="1767919"/>
                      <a:pt x="1888275" y="1757680"/>
                    </a:cubicBezTo>
                    <a:close/>
                    <a:moveTo>
                      <a:pt x="1701111" y="1931785"/>
                    </a:moveTo>
                    <a:cubicBezTo>
                      <a:pt x="1711350" y="1921546"/>
                      <a:pt x="1725494" y="1915213"/>
                      <a:pt x="1741118" y="1915213"/>
                    </a:cubicBezTo>
                    <a:cubicBezTo>
                      <a:pt x="1772365" y="1915213"/>
                      <a:pt x="1797696" y="1940544"/>
                      <a:pt x="1797696" y="1971791"/>
                    </a:cubicBezTo>
                    <a:cubicBezTo>
                      <a:pt x="1797696" y="2003038"/>
                      <a:pt x="1772365" y="2028369"/>
                      <a:pt x="1741118" y="2028369"/>
                    </a:cubicBezTo>
                    <a:cubicBezTo>
                      <a:pt x="1709871" y="2028369"/>
                      <a:pt x="1684540" y="2003038"/>
                      <a:pt x="1684540" y="1971791"/>
                    </a:cubicBezTo>
                    <a:cubicBezTo>
                      <a:pt x="1684540" y="1956168"/>
                      <a:pt x="1690872" y="1942023"/>
                      <a:pt x="1701111" y="1931785"/>
                    </a:cubicBezTo>
                    <a:close/>
                    <a:moveTo>
                      <a:pt x="2449791" y="1061237"/>
                    </a:moveTo>
                    <a:cubicBezTo>
                      <a:pt x="2460029" y="1050998"/>
                      <a:pt x="2474173" y="1044665"/>
                      <a:pt x="2489797" y="1044665"/>
                    </a:cubicBezTo>
                    <a:cubicBezTo>
                      <a:pt x="2521044" y="1044665"/>
                      <a:pt x="2546375" y="1069996"/>
                      <a:pt x="2546375" y="1101244"/>
                    </a:cubicBezTo>
                    <a:cubicBezTo>
                      <a:pt x="2546375" y="1132490"/>
                      <a:pt x="2521044" y="1157822"/>
                      <a:pt x="2489797" y="1157821"/>
                    </a:cubicBezTo>
                    <a:cubicBezTo>
                      <a:pt x="2458550" y="1157821"/>
                      <a:pt x="2433219" y="1132490"/>
                      <a:pt x="2433219" y="1101243"/>
                    </a:cubicBezTo>
                    <a:cubicBezTo>
                      <a:pt x="2433219" y="1085620"/>
                      <a:pt x="2439552" y="1071476"/>
                      <a:pt x="2449791" y="1061237"/>
                    </a:cubicBezTo>
                    <a:close/>
                    <a:moveTo>
                      <a:pt x="2262615" y="1235348"/>
                    </a:moveTo>
                    <a:cubicBezTo>
                      <a:pt x="2272854" y="1225109"/>
                      <a:pt x="2286998" y="1218776"/>
                      <a:pt x="2302622" y="1218776"/>
                    </a:cubicBezTo>
                    <a:cubicBezTo>
                      <a:pt x="2333869" y="1218776"/>
                      <a:pt x="2359200" y="1244107"/>
                      <a:pt x="2359200" y="1275354"/>
                    </a:cubicBezTo>
                    <a:cubicBezTo>
                      <a:pt x="2359200" y="1306601"/>
                      <a:pt x="2333869" y="1331932"/>
                      <a:pt x="2302622" y="1331932"/>
                    </a:cubicBezTo>
                    <a:cubicBezTo>
                      <a:pt x="2271375" y="1331932"/>
                      <a:pt x="2246044" y="1306601"/>
                      <a:pt x="2246044" y="1275354"/>
                    </a:cubicBezTo>
                    <a:cubicBezTo>
                      <a:pt x="2246044" y="1259731"/>
                      <a:pt x="2252376" y="1245586"/>
                      <a:pt x="2262615" y="1235348"/>
                    </a:cubicBezTo>
                    <a:close/>
                    <a:moveTo>
                      <a:pt x="2075445" y="1409458"/>
                    </a:moveTo>
                    <a:cubicBezTo>
                      <a:pt x="2085684" y="1399220"/>
                      <a:pt x="2099828" y="1392887"/>
                      <a:pt x="2115452" y="1392887"/>
                    </a:cubicBezTo>
                    <a:cubicBezTo>
                      <a:pt x="2146699" y="1392887"/>
                      <a:pt x="2172030" y="1418218"/>
                      <a:pt x="2172030" y="1449465"/>
                    </a:cubicBezTo>
                    <a:cubicBezTo>
                      <a:pt x="2172030" y="1480712"/>
                      <a:pt x="2146699" y="1506043"/>
                      <a:pt x="2115452" y="1506043"/>
                    </a:cubicBezTo>
                    <a:cubicBezTo>
                      <a:pt x="2084205" y="1506043"/>
                      <a:pt x="2058874" y="1480712"/>
                      <a:pt x="2058874" y="1449465"/>
                    </a:cubicBezTo>
                    <a:cubicBezTo>
                      <a:pt x="2058874" y="1433842"/>
                      <a:pt x="2065207" y="1419697"/>
                      <a:pt x="2075445" y="1409458"/>
                    </a:cubicBezTo>
                    <a:close/>
                    <a:moveTo>
                      <a:pt x="1888275" y="1583570"/>
                    </a:moveTo>
                    <a:cubicBezTo>
                      <a:pt x="1898514" y="1573332"/>
                      <a:pt x="1912658" y="1566999"/>
                      <a:pt x="1928281" y="1566999"/>
                    </a:cubicBezTo>
                    <a:cubicBezTo>
                      <a:pt x="1959528" y="1566999"/>
                      <a:pt x="1984859" y="1592330"/>
                      <a:pt x="1984859" y="1623577"/>
                    </a:cubicBezTo>
                    <a:cubicBezTo>
                      <a:pt x="1984860" y="1654824"/>
                      <a:pt x="1959528" y="1680155"/>
                      <a:pt x="1928281" y="1680155"/>
                    </a:cubicBezTo>
                    <a:cubicBezTo>
                      <a:pt x="1897034" y="1680155"/>
                      <a:pt x="1871703" y="1654824"/>
                      <a:pt x="1871703" y="1623577"/>
                    </a:cubicBezTo>
                    <a:cubicBezTo>
                      <a:pt x="1871703" y="1607953"/>
                      <a:pt x="1878036" y="1593809"/>
                      <a:pt x="1888275" y="1583570"/>
                    </a:cubicBezTo>
                    <a:close/>
                    <a:moveTo>
                      <a:pt x="1701110" y="1757674"/>
                    </a:moveTo>
                    <a:cubicBezTo>
                      <a:pt x="1711349" y="1747436"/>
                      <a:pt x="1725493" y="1741103"/>
                      <a:pt x="1741112" y="1741108"/>
                    </a:cubicBezTo>
                    <a:cubicBezTo>
                      <a:pt x="1772359" y="1741108"/>
                      <a:pt x="1797690" y="1766439"/>
                      <a:pt x="1797690" y="1797686"/>
                    </a:cubicBezTo>
                    <a:cubicBezTo>
                      <a:pt x="1797695" y="1828928"/>
                      <a:pt x="1772364" y="1854259"/>
                      <a:pt x="1741117" y="1854259"/>
                    </a:cubicBezTo>
                    <a:cubicBezTo>
                      <a:pt x="1709870" y="1854259"/>
                      <a:pt x="1684539" y="1828928"/>
                      <a:pt x="1684539" y="1797681"/>
                    </a:cubicBezTo>
                    <a:cubicBezTo>
                      <a:pt x="1684539" y="1782057"/>
                      <a:pt x="1690872" y="1767913"/>
                      <a:pt x="1701110" y="1757674"/>
                    </a:cubicBezTo>
                    <a:close/>
                    <a:moveTo>
                      <a:pt x="1513941" y="1931785"/>
                    </a:moveTo>
                    <a:cubicBezTo>
                      <a:pt x="1524179" y="1921547"/>
                      <a:pt x="1538324" y="1915214"/>
                      <a:pt x="1553947" y="1915214"/>
                    </a:cubicBezTo>
                    <a:cubicBezTo>
                      <a:pt x="1585194" y="1915214"/>
                      <a:pt x="1610525" y="1940545"/>
                      <a:pt x="1610525" y="1971792"/>
                    </a:cubicBezTo>
                    <a:cubicBezTo>
                      <a:pt x="1610525" y="1995228"/>
                      <a:pt x="1596276" y="2015335"/>
                      <a:pt x="1575970" y="2023924"/>
                    </a:cubicBezTo>
                    <a:lnTo>
                      <a:pt x="1567132" y="2025708"/>
                    </a:lnTo>
                    <a:lnTo>
                      <a:pt x="1500031" y="1958607"/>
                    </a:lnTo>
                    <a:lnTo>
                      <a:pt x="1501815" y="1949769"/>
                    </a:lnTo>
                    <a:cubicBezTo>
                      <a:pt x="1504679" y="1943000"/>
                      <a:pt x="1508822" y="1936905"/>
                      <a:pt x="1513941" y="1931785"/>
                    </a:cubicBezTo>
                    <a:close/>
                    <a:moveTo>
                      <a:pt x="2449790" y="887126"/>
                    </a:moveTo>
                    <a:cubicBezTo>
                      <a:pt x="2460029" y="876887"/>
                      <a:pt x="2474173" y="870555"/>
                      <a:pt x="2489797" y="870555"/>
                    </a:cubicBezTo>
                    <a:cubicBezTo>
                      <a:pt x="2521044" y="870555"/>
                      <a:pt x="2546375" y="895886"/>
                      <a:pt x="2546375" y="927133"/>
                    </a:cubicBezTo>
                    <a:cubicBezTo>
                      <a:pt x="2546375" y="958380"/>
                      <a:pt x="2521044" y="983711"/>
                      <a:pt x="2489797" y="983711"/>
                    </a:cubicBezTo>
                    <a:cubicBezTo>
                      <a:pt x="2458550" y="983711"/>
                      <a:pt x="2433219" y="958380"/>
                      <a:pt x="2433219" y="927132"/>
                    </a:cubicBezTo>
                    <a:cubicBezTo>
                      <a:pt x="2433219" y="911509"/>
                      <a:pt x="2439552" y="897364"/>
                      <a:pt x="2449790" y="887126"/>
                    </a:cubicBezTo>
                    <a:close/>
                    <a:moveTo>
                      <a:pt x="2262615" y="1061237"/>
                    </a:moveTo>
                    <a:cubicBezTo>
                      <a:pt x="2272854" y="1050998"/>
                      <a:pt x="2286998" y="1044665"/>
                      <a:pt x="2302622" y="1044665"/>
                    </a:cubicBezTo>
                    <a:cubicBezTo>
                      <a:pt x="2333869" y="1044665"/>
                      <a:pt x="2359200" y="1069996"/>
                      <a:pt x="2359200" y="1101244"/>
                    </a:cubicBezTo>
                    <a:cubicBezTo>
                      <a:pt x="2359200" y="1132490"/>
                      <a:pt x="2333869" y="1157822"/>
                      <a:pt x="2302622" y="1157821"/>
                    </a:cubicBezTo>
                    <a:cubicBezTo>
                      <a:pt x="2271375" y="1157821"/>
                      <a:pt x="2246044" y="1132490"/>
                      <a:pt x="2246044" y="1101243"/>
                    </a:cubicBezTo>
                    <a:cubicBezTo>
                      <a:pt x="2246044" y="1085620"/>
                      <a:pt x="2252376" y="1071476"/>
                      <a:pt x="2262615" y="1061237"/>
                    </a:cubicBezTo>
                    <a:close/>
                    <a:moveTo>
                      <a:pt x="2075445" y="1235347"/>
                    </a:moveTo>
                    <a:cubicBezTo>
                      <a:pt x="2085684" y="1225109"/>
                      <a:pt x="2099828" y="1218776"/>
                      <a:pt x="2115452" y="1218776"/>
                    </a:cubicBezTo>
                    <a:cubicBezTo>
                      <a:pt x="2146699" y="1218776"/>
                      <a:pt x="2172030" y="1244107"/>
                      <a:pt x="2172030" y="1275354"/>
                    </a:cubicBezTo>
                    <a:cubicBezTo>
                      <a:pt x="2172030" y="1306601"/>
                      <a:pt x="2146699" y="1331932"/>
                      <a:pt x="2115452" y="1331932"/>
                    </a:cubicBezTo>
                    <a:cubicBezTo>
                      <a:pt x="2084205" y="1331932"/>
                      <a:pt x="2058874" y="1306601"/>
                      <a:pt x="2058874" y="1275354"/>
                    </a:cubicBezTo>
                    <a:cubicBezTo>
                      <a:pt x="2058874" y="1259731"/>
                      <a:pt x="2065207" y="1245586"/>
                      <a:pt x="2075445" y="1235347"/>
                    </a:cubicBezTo>
                    <a:close/>
                    <a:moveTo>
                      <a:pt x="1888275" y="1409459"/>
                    </a:moveTo>
                    <a:cubicBezTo>
                      <a:pt x="1898513" y="1399220"/>
                      <a:pt x="1912658" y="1392888"/>
                      <a:pt x="1928281" y="1392888"/>
                    </a:cubicBezTo>
                    <a:cubicBezTo>
                      <a:pt x="1959528" y="1392888"/>
                      <a:pt x="1984859" y="1418219"/>
                      <a:pt x="1984859" y="1449466"/>
                    </a:cubicBezTo>
                    <a:cubicBezTo>
                      <a:pt x="1984860" y="1480713"/>
                      <a:pt x="1959528" y="1506044"/>
                      <a:pt x="1928281" y="1506044"/>
                    </a:cubicBezTo>
                    <a:cubicBezTo>
                      <a:pt x="1897034" y="1506044"/>
                      <a:pt x="1871703" y="1480713"/>
                      <a:pt x="1871703" y="1449466"/>
                    </a:cubicBezTo>
                    <a:cubicBezTo>
                      <a:pt x="1871703" y="1433842"/>
                      <a:pt x="1878036" y="1419698"/>
                      <a:pt x="1888275" y="1409459"/>
                    </a:cubicBezTo>
                    <a:close/>
                    <a:moveTo>
                      <a:pt x="1701104" y="1583570"/>
                    </a:moveTo>
                    <a:cubicBezTo>
                      <a:pt x="1711343" y="1573331"/>
                      <a:pt x="1725487" y="1566998"/>
                      <a:pt x="1741111" y="1566998"/>
                    </a:cubicBezTo>
                    <a:cubicBezTo>
                      <a:pt x="1772358" y="1566998"/>
                      <a:pt x="1797689" y="1592329"/>
                      <a:pt x="1797689" y="1623576"/>
                    </a:cubicBezTo>
                    <a:cubicBezTo>
                      <a:pt x="1797689" y="1654823"/>
                      <a:pt x="1772358" y="1680154"/>
                      <a:pt x="1741111" y="1680154"/>
                    </a:cubicBezTo>
                    <a:cubicBezTo>
                      <a:pt x="1709864" y="1680154"/>
                      <a:pt x="1684533" y="1654823"/>
                      <a:pt x="1684533" y="1623576"/>
                    </a:cubicBezTo>
                    <a:cubicBezTo>
                      <a:pt x="1684533" y="1607953"/>
                      <a:pt x="1690866" y="1593808"/>
                      <a:pt x="1701104" y="1583570"/>
                    </a:cubicBezTo>
                    <a:close/>
                    <a:moveTo>
                      <a:pt x="1513940" y="1757675"/>
                    </a:moveTo>
                    <a:cubicBezTo>
                      <a:pt x="1524179" y="1747436"/>
                      <a:pt x="1538323" y="1741104"/>
                      <a:pt x="1553947" y="1741104"/>
                    </a:cubicBezTo>
                    <a:cubicBezTo>
                      <a:pt x="1585194" y="1741104"/>
                      <a:pt x="1610525" y="1766435"/>
                      <a:pt x="1610525" y="1797682"/>
                    </a:cubicBezTo>
                    <a:cubicBezTo>
                      <a:pt x="1610525" y="1828929"/>
                      <a:pt x="1585194" y="1854260"/>
                      <a:pt x="1553947" y="1854260"/>
                    </a:cubicBezTo>
                    <a:cubicBezTo>
                      <a:pt x="1522700" y="1854260"/>
                      <a:pt x="1497369" y="1828929"/>
                      <a:pt x="1497369" y="1797682"/>
                    </a:cubicBezTo>
                    <a:cubicBezTo>
                      <a:pt x="1497369" y="1782058"/>
                      <a:pt x="1503701" y="1767914"/>
                      <a:pt x="1513940" y="1757675"/>
                    </a:cubicBezTo>
                    <a:close/>
                    <a:moveTo>
                      <a:pt x="2449791" y="713015"/>
                    </a:moveTo>
                    <a:cubicBezTo>
                      <a:pt x="2460029" y="702776"/>
                      <a:pt x="2474173" y="696444"/>
                      <a:pt x="2489797" y="696444"/>
                    </a:cubicBezTo>
                    <a:cubicBezTo>
                      <a:pt x="2521044" y="696444"/>
                      <a:pt x="2546375" y="721775"/>
                      <a:pt x="2546375" y="753022"/>
                    </a:cubicBezTo>
                    <a:cubicBezTo>
                      <a:pt x="2546375" y="784269"/>
                      <a:pt x="2521044" y="809600"/>
                      <a:pt x="2489797" y="809600"/>
                    </a:cubicBezTo>
                    <a:cubicBezTo>
                      <a:pt x="2458550" y="809600"/>
                      <a:pt x="2433219" y="784269"/>
                      <a:pt x="2433219" y="753022"/>
                    </a:cubicBezTo>
                    <a:cubicBezTo>
                      <a:pt x="2433219" y="737398"/>
                      <a:pt x="2439552" y="723253"/>
                      <a:pt x="2449791" y="713015"/>
                    </a:cubicBezTo>
                    <a:close/>
                    <a:moveTo>
                      <a:pt x="2262615" y="887126"/>
                    </a:moveTo>
                    <a:cubicBezTo>
                      <a:pt x="2272853" y="876887"/>
                      <a:pt x="2286998" y="870554"/>
                      <a:pt x="2302622" y="870555"/>
                    </a:cubicBezTo>
                    <a:cubicBezTo>
                      <a:pt x="2333869" y="870555"/>
                      <a:pt x="2359200" y="895886"/>
                      <a:pt x="2359200" y="927133"/>
                    </a:cubicBezTo>
                    <a:cubicBezTo>
                      <a:pt x="2359200" y="958380"/>
                      <a:pt x="2333869" y="983711"/>
                      <a:pt x="2302622" y="983711"/>
                    </a:cubicBezTo>
                    <a:cubicBezTo>
                      <a:pt x="2271375" y="983711"/>
                      <a:pt x="2246044" y="958380"/>
                      <a:pt x="2246044" y="927132"/>
                    </a:cubicBezTo>
                    <a:cubicBezTo>
                      <a:pt x="2246044" y="911509"/>
                      <a:pt x="2252376" y="897364"/>
                      <a:pt x="2262615" y="887126"/>
                    </a:cubicBezTo>
                    <a:close/>
                    <a:moveTo>
                      <a:pt x="2075445" y="1061237"/>
                    </a:moveTo>
                    <a:cubicBezTo>
                      <a:pt x="2085684" y="1050998"/>
                      <a:pt x="2099828" y="1044665"/>
                      <a:pt x="2115452" y="1044665"/>
                    </a:cubicBezTo>
                    <a:cubicBezTo>
                      <a:pt x="2146699" y="1044665"/>
                      <a:pt x="2172030" y="1069996"/>
                      <a:pt x="2172030" y="1101244"/>
                    </a:cubicBezTo>
                    <a:cubicBezTo>
                      <a:pt x="2172030" y="1132490"/>
                      <a:pt x="2146699" y="1157822"/>
                      <a:pt x="2115452" y="1157821"/>
                    </a:cubicBezTo>
                    <a:cubicBezTo>
                      <a:pt x="2084205" y="1157821"/>
                      <a:pt x="2058874" y="1132490"/>
                      <a:pt x="2058874" y="1101243"/>
                    </a:cubicBezTo>
                    <a:cubicBezTo>
                      <a:pt x="2058874" y="1085620"/>
                      <a:pt x="2065207" y="1071476"/>
                      <a:pt x="2075445" y="1061237"/>
                    </a:cubicBezTo>
                    <a:close/>
                    <a:moveTo>
                      <a:pt x="1888275" y="1235349"/>
                    </a:moveTo>
                    <a:cubicBezTo>
                      <a:pt x="1898514" y="1225110"/>
                      <a:pt x="1912658" y="1218777"/>
                      <a:pt x="1928281" y="1218777"/>
                    </a:cubicBezTo>
                    <a:cubicBezTo>
                      <a:pt x="1959528" y="1218777"/>
                      <a:pt x="1984859" y="1244108"/>
                      <a:pt x="1984859" y="1275355"/>
                    </a:cubicBezTo>
                    <a:cubicBezTo>
                      <a:pt x="1984860" y="1306602"/>
                      <a:pt x="1959528" y="1331933"/>
                      <a:pt x="1928281" y="1331933"/>
                    </a:cubicBezTo>
                    <a:cubicBezTo>
                      <a:pt x="1897034" y="1331933"/>
                      <a:pt x="1871703" y="1306602"/>
                      <a:pt x="1871703" y="1275355"/>
                    </a:cubicBezTo>
                    <a:cubicBezTo>
                      <a:pt x="1871703" y="1259731"/>
                      <a:pt x="1878036" y="1245587"/>
                      <a:pt x="1888275" y="1235349"/>
                    </a:cubicBezTo>
                    <a:close/>
                    <a:moveTo>
                      <a:pt x="1701104" y="1409459"/>
                    </a:moveTo>
                    <a:cubicBezTo>
                      <a:pt x="1711343" y="1399220"/>
                      <a:pt x="1725487" y="1392887"/>
                      <a:pt x="1741111" y="1392887"/>
                    </a:cubicBezTo>
                    <a:cubicBezTo>
                      <a:pt x="1772358" y="1392887"/>
                      <a:pt x="1797689" y="1418218"/>
                      <a:pt x="1797689" y="1449465"/>
                    </a:cubicBezTo>
                    <a:cubicBezTo>
                      <a:pt x="1797689" y="1480712"/>
                      <a:pt x="1772358" y="1506043"/>
                      <a:pt x="1741111" y="1506043"/>
                    </a:cubicBezTo>
                    <a:cubicBezTo>
                      <a:pt x="1709864" y="1506043"/>
                      <a:pt x="1684533" y="1480712"/>
                      <a:pt x="1684533" y="1449465"/>
                    </a:cubicBezTo>
                    <a:cubicBezTo>
                      <a:pt x="1684533" y="1433842"/>
                      <a:pt x="1690866" y="1419697"/>
                      <a:pt x="1701104" y="1409459"/>
                    </a:cubicBezTo>
                    <a:close/>
                    <a:moveTo>
                      <a:pt x="1513939" y="1583565"/>
                    </a:moveTo>
                    <a:cubicBezTo>
                      <a:pt x="1524178" y="1573327"/>
                      <a:pt x="1538322" y="1566994"/>
                      <a:pt x="1553945" y="1566994"/>
                    </a:cubicBezTo>
                    <a:cubicBezTo>
                      <a:pt x="1585187" y="1566999"/>
                      <a:pt x="1610519" y="1592330"/>
                      <a:pt x="1610523" y="1623572"/>
                    </a:cubicBezTo>
                    <a:cubicBezTo>
                      <a:pt x="1610523" y="1654819"/>
                      <a:pt x="1585192" y="1680150"/>
                      <a:pt x="1553945" y="1680150"/>
                    </a:cubicBezTo>
                    <a:cubicBezTo>
                      <a:pt x="1522698" y="1680150"/>
                      <a:pt x="1497367" y="1654819"/>
                      <a:pt x="1497367" y="1623572"/>
                    </a:cubicBezTo>
                    <a:cubicBezTo>
                      <a:pt x="1497367" y="1607948"/>
                      <a:pt x="1503700" y="1593804"/>
                      <a:pt x="1513939" y="1583565"/>
                    </a:cubicBezTo>
                    <a:close/>
                    <a:moveTo>
                      <a:pt x="1326770" y="1757674"/>
                    </a:moveTo>
                    <a:cubicBezTo>
                      <a:pt x="1337008" y="1747436"/>
                      <a:pt x="1351153" y="1741103"/>
                      <a:pt x="1366776" y="1741103"/>
                    </a:cubicBezTo>
                    <a:cubicBezTo>
                      <a:pt x="1398023" y="1741103"/>
                      <a:pt x="1423354" y="1766434"/>
                      <a:pt x="1423354" y="1797681"/>
                    </a:cubicBezTo>
                    <a:cubicBezTo>
                      <a:pt x="1423354" y="1813305"/>
                      <a:pt x="1417021" y="1827449"/>
                      <a:pt x="1406783" y="1837688"/>
                    </a:cubicBezTo>
                    <a:lnTo>
                      <a:pt x="1390255" y="1848831"/>
                    </a:lnTo>
                    <a:lnTo>
                      <a:pt x="1315626" y="1774202"/>
                    </a:lnTo>
                    <a:close/>
                    <a:moveTo>
                      <a:pt x="2449790" y="538904"/>
                    </a:moveTo>
                    <a:cubicBezTo>
                      <a:pt x="2460029" y="528665"/>
                      <a:pt x="2474174" y="522333"/>
                      <a:pt x="2489797" y="522333"/>
                    </a:cubicBezTo>
                    <a:cubicBezTo>
                      <a:pt x="2521044" y="522333"/>
                      <a:pt x="2546375" y="547664"/>
                      <a:pt x="2546375" y="578911"/>
                    </a:cubicBezTo>
                    <a:cubicBezTo>
                      <a:pt x="2546375" y="610158"/>
                      <a:pt x="2521044" y="635489"/>
                      <a:pt x="2489797" y="635489"/>
                    </a:cubicBezTo>
                    <a:cubicBezTo>
                      <a:pt x="2458550" y="635489"/>
                      <a:pt x="2433219" y="610158"/>
                      <a:pt x="2433219" y="578911"/>
                    </a:cubicBezTo>
                    <a:cubicBezTo>
                      <a:pt x="2433219" y="563287"/>
                      <a:pt x="2439552" y="549143"/>
                      <a:pt x="2449790" y="538904"/>
                    </a:cubicBezTo>
                    <a:close/>
                    <a:moveTo>
                      <a:pt x="2262615" y="713015"/>
                    </a:moveTo>
                    <a:cubicBezTo>
                      <a:pt x="2272854" y="702776"/>
                      <a:pt x="2286998" y="696444"/>
                      <a:pt x="2302622" y="696444"/>
                    </a:cubicBezTo>
                    <a:cubicBezTo>
                      <a:pt x="2333869" y="696444"/>
                      <a:pt x="2359200" y="721775"/>
                      <a:pt x="2359200" y="753022"/>
                    </a:cubicBezTo>
                    <a:cubicBezTo>
                      <a:pt x="2359200" y="784269"/>
                      <a:pt x="2333869" y="809600"/>
                      <a:pt x="2302622" y="809600"/>
                    </a:cubicBezTo>
                    <a:cubicBezTo>
                      <a:pt x="2271375" y="809600"/>
                      <a:pt x="2246044" y="784269"/>
                      <a:pt x="2246044" y="753022"/>
                    </a:cubicBezTo>
                    <a:cubicBezTo>
                      <a:pt x="2246044" y="737398"/>
                      <a:pt x="2252376" y="723254"/>
                      <a:pt x="2262615" y="713015"/>
                    </a:cubicBezTo>
                    <a:close/>
                    <a:moveTo>
                      <a:pt x="2075445" y="887126"/>
                    </a:moveTo>
                    <a:cubicBezTo>
                      <a:pt x="2085684" y="876887"/>
                      <a:pt x="2099828" y="870555"/>
                      <a:pt x="2115452" y="870555"/>
                    </a:cubicBezTo>
                    <a:cubicBezTo>
                      <a:pt x="2146699" y="870555"/>
                      <a:pt x="2172030" y="895886"/>
                      <a:pt x="2172030" y="927133"/>
                    </a:cubicBezTo>
                    <a:cubicBezTo>
                      <a:pt x="2172030" y="958380"/>
                      <a:pt x="2146699" y="983711"/>
                      <a:pt x="2115452" y="983711"/>
                    </a:cubicBezTo>
                    <a:cubicBezTo>
                      <a:pt x="2084205" y="983711"/>
                      <a:pt x="2058874" y="958380"/>
                      <a:pt x="2058874" y="927132"/>
                    </a:cubicBezTo>
                    <a:cubicBezTo>
                      <a:pt x="2058874" y="911509"/>
                      <a:pt x="2065207" y="897365"/>
                      <a:pt x="2075445" y="887126"/>
                    </a:cubicBezTo>
                    <a:close/>
                    <a:moveTo>
                      <a:pt x="1888275" y="1061238"/>
                    </a:moveTo>
                    <a:cubicBezTo>
                      <a:pt x="1898514" y="1050999"/>
                      <a:pt x="1912658" y="1044666"/>
                      <a:pt x="1928281" y="1044666"/>
                    </a:cubicBezTo>
                    <a:cubicBezTo>
                      <a:pt x="1959528" y="1044666"/>
                      <a:pt x="1984859" y="1069997"/>
                      <a:pt x="1984859" y="1101244"/>
                    </a:cubicBezTo>
                    <a:cubicBezTo>
                      <a:pt x="1984860" y="1132491"/>
                      <a:pt x="1959528" y="1157822"/>
                      <a:pt x="1928281" y="1157822"/>
                    </a:cubicBezTo>
                    <a:cubicBezTo>
                      <a:pt x="1897034" y="1157822"/>
                      <a:pt x="1871703" y="1132491"/>
                      <a:pt x="1871703" y="1101244"/>
                    </a:cubicBezTo>
                    <a:cubicBezTo>
                      <a:pt x="1871703" y="1085621"/>
                      <a:pt x="1878036" y="1071476"/>
                      <a:pt x="1888275" y="1061238"/>
                    </a:cubicBezTo>
                    <a:close/>
                    <a:moveTo>
                      <a:pt x="1701104" y="1235348"/>
                    </a:moveTo>
                    <a:cubicBezTo>
                      <a:pt x="1711343" y="1225109"/>
                      <a:pt x="1725487" y="1218776"/>
                      <a:pt x="1741111" y="1218776"/>
                    </a:cubicBezTo>
                    <a:cubicBezTo>
                      <a:pt x="1772358" y="1218776"/>
                      <a:pt x="1797689" y="1244107"/>
                      <a:pt x="1797689" y="1275354"/>
                    </a:cubicBezTo>
                    <a:cubicBezTo>
                      <a:pt x="1797689" y="1306601"/>
                      <a:pt x="1772358" y="1331932"/>
                      <a:pt x="1741111" y="1331932"/>
                    </a:cubicBezTo>
                    <a:cubicBezTo>
                      <a:pt x="1709864" y="1331932"/>
                      <a:pt x="1684533" y="1306601"/>
                      <a:pt x="1684533" y="1275354"/>
                    </a:cubicBezTo>
                    <a:cubicBezTo>
                      <a:pt x="1684533" y="1259731"/>
                      <a:pt x="1690866" y="1245586"/>
                      <a:pt x="1701104" y="1235348"/>
                    </a:cubicBezTo>
                    <a:close/>
                    <a:moveTo>
                      <a:pt x="1513934" y="1409459"/>
                    </a:moveTo>
                    <a:cubicBezTo>
                      <a:pt x="1524173" y="1399221"/>
                      <a:pt x="1538317" y="1392888"/>
                      <a:pt x="1553940" y="1392888"/>
                    </a:cubicBezTo>
                    <a:cubicBezTo>
                      <a:pt x="1585187" y="1392888"/>
                      <a:pt x="1610518" y="1418219"/>
                      <a:pt x="1610519" y="1449466"/>
                    </a:cubicBezTo>
                    <a:cubicBezTo>
                      <a:pt x="1610519" y="1480713"/>
                      <a:pt x="1585188" y="1506044"/>
                      <a:pt x="1553941" y="1506044"/>
                    </a:cubicBezTo>
                    <a:cubicBezTo>
                      <a:pt x="1522694" y="1506044"/>
                      <a:pt x="1497362" y="1480713"/>
                      <a:pt x="1497362" y="1449466"/>
                    </a:cubicBezTo>
                    <a:cubicBezTo>
                      <a:pt x="1497362" y="1433842"/>
                      <a:pt x="1503695" y="1419698"/>
                      <a:pt x="1513934" y="1409459"/>
                    </a:cubicBezTo>
                    <a:close/>
                    <a:moveTo>
                      <a:pt x="1326768" y="1583565"/>
                    </a:moveTo>
                    <a:cubicBezTo>
                      <a:pt x="1337007" y="1573326"/>
                      <a:pt x="1351151" y="1566993"/>
                      <a:pt x="1366775" y="1566993"/>
                    </a:cubicBezTo>
                    <a:cubicBezTo>
                      <a:pt x="1398022" y="1566993"/>
                      <a:pt x="1423353" y="1592324"/>
                      <a:pt x="1423353" y="1623571"/>
                    </a:cubicBezTo>
                    <a:cubicBezTo>
                      <a:pt x="1423353" y="1654818"/>
                      <a:pt x="1398022" y="1680149"/>
                      <a:pt x="1366775" y="1680149"/>
                    </a:cubicBezTo>
                    <a:cubicBezTo>
                      <a:pt x="1335528" y="1680149"/>
                      <a:pt x="1310197" y="1654818"/>
                      <a:pt x="1310197" y="1623571"/>
                    </a:cubicBezTo>
                    <a:cubicBezTo>
                      <a:pt x="1310197" y="1607948"/>
                      <a:pt x="1316530" y="1593803"/>
                      <a:pt x="1326768" y="1583565"/>
                    </a:cubicBezTo>
                    <a:close/>
                    <a:moveTo>
                      <a:pt x="2449791" y="364793"/>
                    </a:moveTo>
                    <a:cubicBezTo>
                      <a:pt x="2460029" y="354554"/>
                      <a:pt x="2474173" y="348222"/>
                      <a:pt x="2489797" y="348222"/>
                    </a:cubicBezTo>
                    <a:cubicBezTo>
                      <a:pt x="2521044" y="348222"/>
                      <a:pt x="2546375" y="373553"/>
                      <a:pt x="2546375" y="404800"/>
                    </a:cubicBezTo>
                    <a:cubicBezTo>
                      <a:pt x="2546375" y="436047"/>
                      <a:pt x="2521044" y="461378"/>
                      <a:pt x="2489797" y="461378"/>
                    </a:cubicBezTo>
                    <a:cubicBezTo>
                      <a:pt x="2458550" y="461378"/>
                      <a:pt x="2433219" y="436047"/>
                      <a:pt x="2433219" y="404800"/>
                    </a:cubicBezTo>
                    <a:cubicBezTo>
                      <a:pt x="2433219" y="389176"/>
                      <a:pt x="2439552" y="375032"/>
                      <a:pt x="2449791" y="364793"/>
                    </a:cubicBezTo>
                    <a:close/>
                    <a:moveTo>
                      <a:pt x="2262615" y="538904"/>
                    </a:moveTo>
                    <a:cubicBezTo>
                      <a:pt x="2272854" y="528666"/>
                      <a:pt x="2286998" y="522333"/>
                      <a:pt x="2302622" y="522333"/>
                    </a:cubicBezTo>
                    <a:cubicBezTo>
                      <a:pt x="2333869" y="522333"/>
                      <a:pt x="2359200" y="547664"/>
                      <a:pt x="2359200" y="578911"/>
                    </a:cubicBezTo>
                    <a:cubicBezTo>
                      <a:pt x="2359200" y="610158"/>
                      <a:pt x="2333869" y="635489"/>
                      <a:pt x="2302622" y="635489"/>
                    </a:cubicBezTo>
                    <a:cubicBezTo>
                      <a:pt x="2271375" y="635489"/>
                      <a:pt x="2246044" y="610158"/>
                      <a:pt x="2246044" y="578911"/>
                    </a:cubicBezTo>
                    <a:cubicBezTo>
                      <a:pt x="2246044" y="563287"/>
                      <a:pt x="2252376" y="549143"/>
                      <a:pt x="2262615" y="538904"/>
                    </a:cubicBezTo>
                    <a:close/>
                    <a:moveTo>
                      <a:pt x="2075445" y="713015"/>
                    </a:moveTo>
                    <a:cubicBezTo>
                      <a:pt x="2085684" y="702776"/>
                      <a:pt x="2099828" y="696444"/>
                      <a:pt x="2115452" y="696444"/>
                    </a:cubicBezTo>
                    <a:cubicBezTo>
                      <a:pt x="2146699" y="696444"/>
                      <a:pt x="2172030" y="721775"/>
                      <a:pt x="2172030" y="753022"/>
                    </a:cubicBezTo>
                    <a:cubicBezTo>
                      <a:pt x="2172030" y="784269"/>
                      <a:pt x="2146699" y="809600"/>
                      <a:pt x="2115452" y="809600"/>
                    </a:cubicBezTo>
                    <a:cubicBezTo>
                      <a:pt x="2084205" y="809600"/>
                      <a:pt x="2058874" y="784269"/>
                      <a:pt x="2058874" y="753022"/>
                    </a:cubicBezTo>
                    <a:cubicBezTo>
                      <a:pt x="2058874" y="737398"/>
                      <a:pt x="2065207" y="723254"/>
                      <a:pt x="2075445" y="713015"/>
                    </a:cubicBezTo>
                    <a:close/>
                    <a:moveTo>
                      <a:pt x="1888275" y="887127"/>
                    </a:moveTo>
                    <a:cubicBezTo>
                      <a:pt x="1898514" y="876888"/>
                      <a:pt x="1912658" y="870555"/>
                      <a:pt x="1928281" y="870555"/>
                    </a:cubicBezTo>
                    <a:cubicBezTo>
                      <a:pt x="1959528" y="870555"/>
                      <a:pt x="1984859" y="895886"/>
                      <a:pt x="1984859" y="927133"/>
                    </a:cubicBezTo>
                    <a:cubicBezTo>
                      <a:pt x="1984860" y="958380"/>
                      <a:pt x="1959528" y="983711"/>
                      <a:pt x="1928281" y="983711"/>
                    </a:cubicBezTo>
                    <a:cubicBezTo>
                      <a:pt x="1897034" y="983711"/>
                      <a:pt x="1871703" y="958380"/>
                      <a:pt x="1871703" y="927133"/>
                    </a:cubicBezTo>
                    <a:cubicBezTo>
                      <a:pt x="1871703" y="911510"/>
                      <a:pt x="1878036" y="897365"/>
                      <a:pt x="1888275" y="887127"/>
                    </a:cubicBezTo>
                    <a:close/>
                    <a:moveTo>
                      <a:pt x="1701104" y="1061237"/>
                    </a:moveTo>
                    <a:cubicBezTo>
                      <a:pt x="1711343" y="1050998"/>
                      <a:pt x="1725487" y="1044665"/>
                      <a:pt x="1741111" y="1044665"/>
                    </a:cubicBezTo>
                    <a:cubicBezTo>
                      <a:pt x="1772358" y="1044665"/>
                      <a:pt x="1797689" y="1069996"/>
                      <a:pt x="1797689" y="1101243"/>
                    </a:cubicBezTo>
                    <a:cubicBezTo>
                      <a:pt x="1797689" y="1132490"/>
                      <a:pt x="1772358" y="1157822"/>
                      <a:pt x="1741111" y="1157821"/>
                    </a:cubicBezTo>
                    <a:cubicBezTo>
                      <a:pt x="1709864" y="1157821"/>
                      <a:pt x="1684533" y="1132490"/>
                      <a:pt x="1684533" y="1101243"/>
                    </a:cubicBezTo>
                    <a:cubicBezTo>
                      <a:pt x="1684533" y="1085620"/>
                      <a:pt x="1690866" y="1071476"/>
                      <a:pt x="1701104" y="1061237"/>
                    </a:cubicBezTo>
                    <a:close/>
                    <a:moveTo>
                      <a:pt x="1513934" y="1235349"/>
                    </a:moveTo>
                    <a:cubicBezTo>
                      <a:pt x="1524173" y="1225110"/>
                      <a:pt x="1538317" y="1218777"/>
                      <a:pt x="1553940" y="1218777"/>
                    </a:cubicBezTo>
                    <a:cubicBezTo>
                      <a:pt x="1585187" y="1218777"/>
                      <a:pt x="1610518" y="1244108"/>
                      <a:pt x="1610519" y="1275355"/>
                    </a:cubicBezTo>
                    <a:cubicBezTo>
                      <a:pt x="1610519" y="1306602"/>
                      <a:pt x="1585188" y="1331933"/>
                      <a:pt x="1553941" y="1331933"/>
                    </a:cubicBezTo>
                    <a:cubicBezTo>
                      <a:pt x="1522693" y="1331933"/>
                      <a:pt x="1497362" y="1306602"/>
                      <a:pt x="1497362" y="1275355"/>
                    </a:cubicBezTo>
                    <a:cubicBezTo>
                      <a:pt x="1497362" y="1259731"/>
                      <a:pt x="1503695" y="1245587"/>
                      <a:pt x="1513934" y="1235349"/>
                    </a:cubicBezTo>
                    <a:close/>
                    <a:moveTo>
                      <a:pt x="1326768" y="1409454"/>
                    </a:moveTo>
                    <a:cubicBezTo>
                      <a:pt x="1337007" y="1399216"/>
                      <a:pt x="1351151" y="1392883"/>
                      <a:pt x="1366774" y="1392883"/>
                    </a:cubicBezTo>
                    <a:cubicBezTo>
                      <a:pt x="1398017" y="1392887"/>
                      <a:pt x="1423348" y="1418218"/>
                      <a:pt x="1423353" y="1449461"/>
                    </a:cubicBezTo>
                    <a:cubicBezTo>
                      <a:pt x="1423353" y="1480708"/>
                      <a:pt x="1398022" y="1506039"/>
                      <a:pt x="1366774" y="1506039"/>
                    </a:cubicBezTo>
                    <a:cubicBezTo>
                      <a:pt x="1335527" y="1506039"/>
                      <a:pt x="1310196" y="1480708"/>
                      <a:pt x="1310196" y="1449461"/>
                    </a:cubicBezTo>
                    <a:cubicBezTo>
                      <a:pt x="1310196" y="1433837"/>
                      <a:pt x="1316529" y="1419693"/>
                      <a:pt x="1326768" y="1409454"/>
                    </a:cubicBezTo>
                    <a:close/>
                    <a:moveTo>
                      <a:pt x="1139598" y="1583565"/>
                    </a:moveTo>
                    <a:cubicBezTo>
                      <a:pt x="1149837" y="1573327"/>
                      <a:pt x="1163981" y="1566994"/>
                      <a:pt x="1179605" y="1566994"/>
                    </a:cubicBezTo>
                    <a:cubicBezTo>
                      <a:pt x="1210852" y="1566994"/>
                      <a:pt x="1236183" y="1592325"/>
                      <a:pt x="1236183" y="1623572"/>
                    </a:cubicBezTo>
                    <a:cubicBezTo>
                      <a:pt x="1236183" y="1639196"/>
                      <a:pt x="1229851" y="1653340"/>
                      <a:pt x="1219612" y="1663579"/>
                    </a:cubicBezTo>
                    <a:lnTo>
                      <a:pt x="1210886" y="1669462"/>
                    </a:lnTo>
                    <a:lnTo>
                      <a:pt x="1133715" y="1592291"/>
                    </a:lnTo>
                    <a:close/>
                    <a:moveTo>
                      <a:pt x="2449790" y="190682"/>
                    </a:moveTo>
                    <a:cubicBezTo>
                      <a:pt x="2460029" y="180444"/>
                      <a:pt x="2474174" y="174111"/>
                      <a:pt x="2489797" y="174111"/>
                    </a:cubicBezTo>
                    <a:cubicBezTo>
                      <a:pt x="2521044" y="174111"/>
                      <a:pt x="2546375" y="199442"/>
                      <a:pt x="2546375" y="230689"/>
                    </a:cubicBezTo>
                    <a:cubicBezTo>
                      <a:pt x="2546375" y="261936"/>
                      <a:pt x="2521044" y="287267"/>
                      <a:pt x="2489797" y="287267"/>
                    </a:cubicBezTo>
                    <a:cubicBezTo>
                      <a:pt x="2458550" y="287267"/>
                      <a:pt x="2433219" y="261936"/>
                      <a:pt x="2433219" y="230689"/>
                    </a:cubicBezTo>
                    <a:cubicBezTo>
                      <a:pt x="2433219" y="215065"/>
                      <a:pt x="2439552" y="200921"/>
                      <a:pt x="2449790" y="190682"/>
                    </a:cubicBezTo>
                    <a:close/>
                    <a:moveTo>
                      <a:pt x="2262615" y="364793"/>
                    </a:moveTo>
                    <a:cubicBezTo>
                      <a:pt x="2272854" y="354555"/>
                      <a:pt x="2286998" y="348222"/>
                      <a:pt x="2302622" y="348222"/>
                    </a:cubicBezTo>
                    <a:cubicBezTo>
                      <a:pt x="2333869" y="348222"/>
                      <a:pt x="2359200" y="373553"/>
                      <a:pt x="2359200" y="404800"/>
                    </a:cubicBezTo>
                    <a:cubicBezTo>
                      <a:pt x="2359200" y="436047"/>
                      <a:pt x="2333869" y="461378"/>
                      <a:pt x="2302622" y="461378"/>
                    </a:cubicBezTo>
                    <a:cubicBezTo>
                      <a:pt x="2271375" y="461378"/>
                      <a:pt x="2246044" y="436047"/>
                      <a:pt x="2246044" y="404800"/>
                    </a:cubicBezTo>
                    <a:cubicBezTo>
                      <a:pt x="2246044" y="389176"/>
                      <a:pt x="2252376" y="375032"/>
                      <a:pt x="2262615" y="364793"/>
                    </a:cubicBezTo>
                    <a:close/>
                    <a:moveTo>
                      <a:pt x="2075445" y="538904"/>
                    </a:moveTo>
                    <a:cubicBezTo>
                      <a:pt x="2085684" y="528666"/>
                      <a:pt x="2099828" y="522333"/>
                      <a:pt x="2115452" y="522333"/>
                    </a:cubicBezTo>
                    <a:cubicBezTo>
                      <a:pt x="2146699" y="522333"/>
                      <a:pt x="2172030" y="547664"/>
                      <a:pt x="2172030" y="578911"/>
                    </a:cubicBezTo>
                    <a:cubicBezTo>
                      <a:pt x="2172030" y="610158"/>
                      <a:pt x="2146699" y="635489"/>
                      <a:pt x="2115452" y="635489"/>
                    </a:cubicBezTo>
                    <a:cubicBezTo>
                      <a:pt x="2084205" y="635489"/>
                      <a:pt x="2058874" y="610158"/>
                      <a:pt x="2058874" y="578911"/>
                    </a:cubicBezTo>
                    <a:cubicBezTo>
                      <a:pt x="2058874" y="563287"/>
                      <a:pt x="2065207" y="549143"/>
                      <a:pt x="2075445" y="538904"/>
                    </a:cubicBezTo>
                    <a:close/>
                    <a:moveTo>
                      <a:pt x="1888275" y="713016"/>
                    </a:moveTo>
                    <a:cubicBezTo>
                      <a:pt x="1898514" y="702777"/>
                      <a:pt x="1912658" y="696444"/>
                      <a:pt x="1928281" y="696444"/>
                    </a:cubicBezTo>
                    <a:cubicBezTo>
                      <a:pt x="1959528" y="696444"/>
                      <a:pt x="1984859" y="721775"/>
                      <a:pt x="1984859" y="753022"/>
                    </a:cubicBezTo>
                    <a:cubicBezTo>
                      <a:pt x="1984860" y="784269"/>
                      <a:pt x="1959528" y="809600"/>
                      <a:pt x="1928282" y="809600"/>
                    </a:cubicBezTo>
                    <a:cubicBezTo>
                      <a:pt x="1897034" y="809600"/>
                      <a:pt x="1871703" y="784269"/>
                      <a:pt x="1871703" y="753022"/>
                    </a:cubicBezTo>
                    <a:cubicBezTo>
                      <a:pt x="1871703" y="737399"/>
                      <a:pt x="1878036" y="723254"/>
                      <a:pt x="1888275" y="713016"/>
                    </a:cubicBezTo>
                    <a:close/>
                    <a:moveTo>
                      <a:pt x="1701104" y="887126"/>
                    </a:moveTo>
                    <a:cubicBezTo>
                      <a:pt x="1711343" y="876887"/>
                      <a:pt x="1725487" y="870554"/>
                      <a:pt x="1741111" y="870554"/>
                    </a:cubicBezTo>
                    <a:cubicBezTo>
                      <a:pt x="1772358" y="870555"/>
                      <a:pt x="1797689" y="895886"/>
                      <a:pt x="1797689" y="927133"/>
                    </a:cubicBezTo>
                    <a:cubicBezTo>
                      <a:pt x="1797689" y="958380"/>
                      <a:pt x="1772358" y="983711"/>
                      <a:pt x="1741111" y="983711"/>
                    </a:cubicBezTo>
                    <a:cubicBezTo>
                      <a:pt x="1709864" y="983711"/>
                      <a:pt x="1684533" y="958380"/>
                      <a:pt x="1684533" y="927132"/>
                    </a:cubicBezTo>
                    <a:cubicBezTo>
                      <a:pt x="1684533" y="911509"/>
                      <a:pt x="1690866" y="897365"/>
                      <a:pt x="1701104" y="887126"/>
                    </a:cubicBezTo>
                    <a:close/>
                    <a:moveTo>
                      <a:pt x="1513934" y="1061238"/>
                    </a:moveTo>
                    <a:cubicBezTo>
                      <a:pt x="1524173" y="1050999"/>
                      <a:pt x="1538317" y="1044666"/>
                      <a:pt x="1553940" y="1044666"/>
                    </a:cubicBezTo>
                    <a:cubicBezTo>
                      <a:pt x="1585187" y="1044666"/>
                      <a:pt x="1610518" y="1069997"/>
                      <a:pt x="1610519" y="1101244"/>
                    </a:cubicBezTo>
                    <a:cubicBezTo>
                      <a:pt x="1610519" y="1132491"/>
                      <a:pt x="1585188" y="1157822"/>
                      <a:pt x="1553941" y="1157822"/>
                    </a:cubicBezTo>
                    <a:cubicBezTo>
                      <a:pt x="1522694" y="1157822"/>
                      <a:pt x="1497362" y="1132491"/>
                      <a:pt x="1497362" y="1101244"/>
                    </a:cubicBezTo>
                    <a:cubicBezTo>
                      <a:pt x="1497362" y="1085621"/>
                      <a:pt x="1503695" y="1071476"/>
                      <a:pt x="1513934" y="1061238"/>
                    </a:cubicBezTo>
                    <a:close/>
                    <a:moveTo>
                      <a:pt x="1326764" y="1235348"/>
                    </a:moveTo>
                    <a:cubicBezTo>
                      <a:pt x="1337002" y="1225109"/>
                      <a:pt x="1351146" y="1218776"/>
                      <a:pt x="1366770" y="1218776"/>
                    </a:cubicBezTo>
                    <a:cubicBezTo>
                      <a:pt x="1398017" y="1218776"/>
                      <a:pt x="1423348" y="1244107"/>
                      <a:pt x="1423348" y="1275354"/>
                    </a:cubicBezTo>
                    <a:cubicBezTo>
                      <a:pt x="1423348" y="1306601"/>
                      <a:pt x="1398017" y="1331932"/>
                      <a:pt x="1366770" y="1331932"/>
                    </a:cubicBezTo>
                    <a:cubicBezTo>
                      <a:pt x="1335523" y="1331932"/>
                      <a:pt x="1310192" y="1306601"/>
                      <a:pt x="1310192" y="1275354"/>
                    </a:cubicBezTo>
                    <a:cubicBezTo>
                      <a:pt x="1310192" y="1259731"/>
                      <a:pt x="1316525" y="1245586"/>
                      <a:pt x="1326764" y="1235348"/>
                    </a:cubicBezTo>
                    <a:close/>
                    <a:moveTo>
                      <a:pt x="1139598" y="1409455"/>
                    </a:moveTo>
                    <a:cubicBezTo>
                      <a:pt x="1149836" y="1399216"/>
                      <a:pt x="1163980" y="1392883"/>
                      <a:pt x="1179604" y="1392883"/>
                    </a:cubicBezTo>
                    <a:cubicBezTo>
                      <a:pt x="1210851" y="1392883"/>
                      <a:pt x="1236182" y="1418215"/>
                      <a:pt x="1236182" y="1449462"/>
                    </a:cubicBezTo>
                    <a:cubicBezTo>
                      <a:pt x="1236182" y="1480709"/>
                      <a:pt x="1210851" y="1506040"/>
                      <a:pt x="1179604" y="1506040"/>
                    </a:cubicBezTo>
                    <a:cubicBezTo>
                      <a:pt x="1148357" y="1506040"/>
                      <a:pt x="1123026" y="1480708"/>
                      <a:pt x="1123026" y="1449461"/>
                    </a:cubicBezTo>
                    <a:cubicBezTo>
                      <a:pt x="1123026" y="1433838"/>
                      <a:pt x="1129359" y="1419694"/>
                      <a:pt x="1139598" y="1409455"/>
                    </a:cubicBezTo>
                    <a:close/>
                    <a:moveTo>
                      <a:pt x="2449791" y="16572"/>
                    </a:moveTo>
                    <a:cubicBezTo>
                      <a:pt x="2460029" y="6333"/>
                      <a:pt x="2474173" y="0"/>
                      <a:pt x="2489797" y="0"/>
                    </a:cubicBezTo>
                    <a:cubicBezTo>
                      <a:pt x="2521044" y="0"/>
                      <a:pt x="2546375" y="25331"/>
                      <a:pt x="2546375" y="56578"/>
                    </a:cubicBezTo>
                    <a:cubicBezTo>
                      <a:pt x="2546375" y="87825"/>
                      <a:pt x="2521044" y="113156"/>
                      <a:pt x="2489797" y="113156"/>
                    </a:cubicBezTo>
                    <a:cubicBezTo>
                      <a:pt x="2458550" y="113156"/>
                      <a:pt x="2433219" y="87825"/>
                      <a:pt x="2433219" y="56578"/>
                    </a:cubicBezTo>
                    <a:cubicBezTo>
                      <a:pt x="2433219" y="40955"/>
                      <a:pt x="2439552" y="26810"/>
                      <a:pt x="2449791" y="16572"/>
                    </a:cubicBezTo>
                    <a:close/>
                    <a:moveTo>
                      <a:pt x="2262615" y="190682"/>
                    </a:moveTo>
                    <a:cubicBezTo>
                      <a:pt x="2272854" y="180444"/>
                      <a:pt x="2286998" y="174111"/>
                      <a:pt x="2302622" y="174111"/>
                    </a:cubicBezTo>
                    <a:cubicBezTo>
                      <a:pt x="2333869" y="174111"/>
                      <a:pt x="2359200" y="199442"/>
                      <a:pt x="2359200" y="230689"/>
                    </a:cubicBezTo>
                    <a:cubicBezTo>
                      <a:pt x="2359200" y="261936"/>
                      <a:pt x="2333869" y="287267"/>
                      <a:pt x="2302622" y="287267"/>
                    </a:cubicBezTo>
                    <a:cubicBezTo>
                      <a:pt x="2271375" y="287267"/>
                      <a:pt x="2246044" y="261936"/>
                      <a:pt x="2246044" y="230689"/>
                    </a:cubicBezTo>
                    <a:cubicBezTo>
                      <a:pt x="2246044" y="215065"/>
                      <a:pt x="2252376" y="200921"/>
                      <a:pt x="2262615" y="190682"/>
                    </a:cubicBezTo>
                    <a:close/>
                    <a:moveTo>
                      <a:pt x="2075445" y="364793"/>
                    </a:moveTo>
                    <a:cubicBezTo>
                      <a:pt x="2085684" y="354555"/>
                      <a:pt x="2099828" y="348222"/>
                      <a:pt x="2115452" y="348222"/>
                    </a:cubicBezTo>
                    <a:cubicBezTo>
                      <a:pt x="2146699" y="348222"/>
                      <a:pt x="2172030" y="373553"/>
                      <a:pt x="2172030" y="404800"/>
                    </a:cubicBezTo>
                    <a:cubicBezTo>
                      <a:pt x="2172030" y="436047"/>
                      <a:pt x="2146699" y="461378"/>
                      <a:pt x="2115452" y="461378"/>
                    </a:cubicBezTo>
                    <a:cubicBezTo>
                      <a:pt x="2084205" y="461378"/>
                      <a:pt x="2058874" y="436047"/>
                      <a:pt x="2058874" y="404800"/>
                    </a:cubicBezTo>
                    <a:cubicBezTo>
                      <a:pt x="2058874" y="389176"/>
                      <a:pt x="2065207" y="375032"/>
                      <a:pt x="2075445" y="364793"/>
                    </a:cubicBezTo>
                    <a:close/>
                    <a:moveTo>
                      <a:pt x="1888275" y="538905"/>
                    </a:moveTo>
                    <a:cubicBezTo>
                      <a:pt x="1898514" y="528666"/>
                      <a:pt x="1912658" y="522333"/>
                      <a:pt x="1928281" y="522333"/>
                    </a:cubicBezTo>
                    <a:cubicBezTo>
                      <a:pt x="1959528" y="522333"/>
                      <a:pt x="1984859" y="547664"/>
                      <a:pt x="1984859" y="578912"/>
                    </a:cubicBezTo>
                    <a:cubicBezTo>
                      <a:pt x="1984860" y="610158"/>
                      <a:pt x="1959528" y="635490"/>
                      <a:pt x="1928282" y="635489"/>
                    </a:cubicBezTo>
                    <a:cubicBezTo>
                      <a:pt x="1897034" y="635489"/>
                      <a:pt x="1871703" y="610158"/>
                      <a:pt x="1871703" y="578911"/>
                    </a:cubicBezTo>
                    <a:cubicBezTo>
                      <a:pt x="1871703" y="563288"/>
                      <a:pt x="1878036" y="549144"/>
                      <a:pt x="1888275" y="538905"/>
                    </a:cubicBezTo>
                    <a:close/>
                    <a:moveTo>
                      <a:pt x="1701104" y="713015"/>
                    </a:moveTo>
                    <a:cubicBezTo>
                      <a:pt x="1711343" y="702776"/>
                      <a:pt x="1725487" y="696444"/>
                      <a:pt x="1741111" y="696444"/>
                    </a:cubicBezTo>
                    <a:cubicBezTo>
                      <a:pt x="1772358" y="696444"/>
                      <a:pt x="1797689" y="721775"/>
                      <a:pt x="1797689" y="753022"/>
                    </a:cubicBezTo>
                    <a:cubicBezTo>
                      <a:pt x="1797689" y="784269"/>
                      <a:pt x="1772358" y="809600"/>
                      <a:pt x="1741111" y="809600"/>
                    </a:cubicBezTo>
                    <a:cubicBezTo>
                      <a:pt x="1709864" y="809600"/>
                      <a:pt x="1684533" y="784269"/>
                      <a:pt x="1684533" y="753022"/>
                    </a:cubicBezTo>
                    <a:cubicBezTo>
                      <a:pt x="1684533" y="737398"/>
                      <a:pt x="1690866" y="723254"/>
                      <a:pt x="1701104" y="713015"/>
                    </a:cubicBezTo>
                    <a:close/>
                    <a:moveTo>
                      <a:pt x="1513934" y="887127"/>
                    </a:moveTo>
                    <a:cubicBezTo>
                      <a:pt x="1524173" y="876888"/>
                      <a:pt x="1538317" y="870555"/>
                      <a:pt x="1553940" y="870555"/>
                    </a:cubicBezTo>
                    <a:cubicBezTo>
                      <a:pt x="1585187" y="870555"/>
                      <a:pt x="1610518" y="895886"/>
                      <a:pt x="1610519" y="927133"/>
                    </a:cubicBezTo>
                    <a:cubicBezTo>
                      <a:pt x="1610519" y="958380"/>
                      <a:pt x="1585188" y="983711"/>
                      <a:pt x="1553941" y="983711"/>
                    </a:cubicBezTo>
                    <a:cubicBezTo>
                      <a:pt x="1522694" y="983711"/>
                      <a:pt x="1497362" y="958380"/>
                      <a:pt x="1497362" y="927133"/>
                    </a:cubicBezTo>
                    <a:cubicBezTo>
                      <a:pt x="1497362" y="911510"/>
                      <a:pt x="1503695" y="897365"/>
                      <a:pt x="1513934" y="887127"/>
                    </a:cubicBezTo>
                    <a:close/>
                    <a:moveTo>
                      <a:pt x="1326764" y="1061237"/>
                    </a:moveTo>
                    <a:cubicBezTo>
                      <a:pt x="1337002" y="1050998"/>
                      <a:pt x="1351146" y="1044665"/>
                      <a:pt x="1366770" y="1044665"/>
                    </a:cubicBezTo>
                    <a:cubicBezTo>
                      <a:pt x="1398017" y="1044665"/>
                      <a:pt x="1423348" y="1069996"/>
                      <a:pt x="1423348" y="1101243"/>
                    </a:cubicBezTo>
                    <a:cubicBezTo>
                      <a:pt x="1423348" y="1132490"/>
                      <a:pt x="1398017" y="1157822"/>
                      <a:pt x="1366770" y="1157821"/>
                    </a:cubicBezTo>
                    <a:cubicBezTo>
                      <a:pt x="1335523" y="1157821"/>
                      <a:pt x="1310192" y="1132490"/>
                      <a:pt x="1310192" y="1101243"/>
                    </a:cubicBezTo>
                    <a:cubicBezTo>
                      <a:pt x="1310192" y="1085620"/>
                      <a:pt x="1316525" y="1071476"/>
                      <a:pt x="1326764" y="1061237"/>
                    </a:cubicBezTo>
                    <a:close/>
                    <a:moveTo>
                      <a:pt x="1139597" y="1235345"/>
                    </a:moveTo>
                    <a:cubicBezTo>
                      <a:pt x="1149836" y="1225106"/>
                      <a:pt x="1163980" y="1218773"/>
                      <a:pt x="1179603" y="1218773"/>
                    </a:cubicBezTo>
                    <a:cubicBezTo>
                      <a:pt x="1210851" y="1218773"/>
                      <a:pt x="1236182" y="1244104"/>
                      <a:pt x="1236182" y="1275351"/>
                    </a:cubicBezTo>
                    <a:cubicBezTo>
                      <a:pt x="1236182" y="1306598"/>
                      <a:pt x="1210851" y="1331929"/>
                      <a:pt x="1179604" y="1331929"/>
                    </a:cubicBezTo>
                    <a:cubicBezTo>
                      <a:pt x="1148357" y="1331929"/>
                      <a:pt x="1123025" y="1306598"/>
                      <a:pt x="1123025" y="1275351"/>
                    </a:cubicBezTo>
                    <a:cubicBezTo>
                      <a:pt x="1123025" y="1259728"/>
                      <a:pt x="1129358" y="1245583"/>
                      <a:pt x="1139597" y="1235345"/>
                    </a:cubicBezTo>
                    <a:close/>
                    <a:moveTo>
                      <a:pt x="952427" y="1409454"/>
                    </a:moveTo>
                    <a:cubicBezTo>
                      <a:pt x="962666" y="1399216"/>
                      <a:pt x="976810" y="1392883"/>
                      <a:pt x="992434" y="1392883"/>
                    </a:cubicBezTo>
                    <a:cubicBezTo>
                      <a:pt x="1023681" y="1392883"/>
                      <a:pt x="1049012" y="1418214"/>
                      <a:pt x="1049012" y="1449461"/>
                    </a:cubicBezTo>
                    <a:cubicBezTo>
                      <a:pt x="1049012" y="1465085"/>
                      <a:pt x="1042680" y="1479229"/>
                      <a:pt x="1032441" y="1489468"/>
                    </a:cubicBezTo>
                    <a:lnTo>
                      <a:pt x="1031516" y="1490091"/>
                    </a:lnTo>
                    <a:lnTo>
                      <a:pt x="951803" y="1410379"/>
                    </a:lnTo>
                    <a:close/>
                    <a:moveTo>
                      <a:pt x="2262615" y="16572"/>
                    </a:moveTo>
                    <a:cubicBezTo>
                      <a:pt x="2272854" y="6333"/>
                      <a:pt x="2286998" y="0"/>
                      <a:pt x="2302622" y="0"/>
                    </a:cubicBezTo>
                    <a:cubicBezTo>
                      <a:pt x="2333869" y="0"/>
                      <a:pt x="2359200" y="25331"/>
                      <a:pt x="2359200" y="56578"/>
                    </a:cubicBezTo>
                    <a:cubicBezTo>
                      <a:pt x="2359200" y="87825"/>
                      <a:pt x="2333869" y="113156"/>
                      <a:pt x="2302622" y="113156"/>
                    </a:cubicBezTo>
                    <a:cubicBezTo>
                      <a:pt x="2271375" y="113156"/>
                      <a:pt x="2246044" y="87825"/>
                      <a:pt x="2246044" y="56578"/>
                    </a:cubicBezTo>
                    <a:cubicBezTo>
                      <a:pt x="2246044" y="40954"/>
                      <a:pt x="2252376" y="26810"/>
                      <a:pt x="2262615" y="16572"/>
                    </a:cubicBezTo>
                    <a:close/>
                    <a:moveTo>
                      <a:pt x="2075445" y="190682"/>
                    </a:moveTo>
                    <a:cubicBezTo>
                      <a:pt x="2085684" y="180444"/>
                      <a:pt x="2099828" y="174111"/>
                      <a:pt x="2115452" y="174111"/>
                    </a:cubicBezTo>
                    <a:cubicBezTo>
                      <a:pt x="2146699" y="174111"/>
                      <a:pt x="2172030" y="199442"/>
                      <a:pt x="2172030" y="230689"/>
                    </a:cubicBezTo>
                    <a:cubicBezTo>
                      <a:pt x="2172030" y="261936"/>
                      <a:pt x="2146699" y="287267"/>
                      <a:pt x="2115452" y="287267"/>
                    </a:cubicBezTo>
                    <a:cubicBezTo>
                      <a:pt x="2084205" y="287267"/>
                      <a:pt x="2058874" y="261936"/>
                      <a:pt x="2058874" y="230689"/>
                    </a:cubicBezTo>
                    <a:cubicBezTo>
                      <a:pt x="2058874" y="215065"/>
                      <a:pt x="2065207" y="200921"/>
                      <a:pt x="2075445" y="190682"/>
                    </a:cubicBezTo>
                    <a:close/>
                    <a:moveTo>
                      <a:pt x="1888275" y="364794"/>
                    </a:moveTo>
                    <a:cubicBezTo>
                      <a:pt x="1898514" y="354555"/>
                      <a:pt x="1912658" y="348222"/>
                      <a:pt x="1928281" y="348223"/>
                    </a:cubicBezTo>
                    <a:cubicBezTo>
                      <a:pt x="1959528" y="348223"/>
                      <a:pt x="1984859" y="373554"/>
                      <a:pt x="1984859" y="404801"/>
                    </a:cubicBezTo>
                    <a:cubicBezTo>
                      <a:pt x="1984860" y="436048"/>
                      <a:pt x="1959528" y="461379"/>
                      <a:pt x="1928282" y="461379"/>
                    </a:cubicBezTo>
                    <a:cubicBezTo>
                      <a:pt x="1897034" y="461379"/>
                      <a:pt x="1871703" y="436048"/>
                      <a:pt x="1871703" y="404800"/>
                    </a:cubicBezTo>
                    <a:cubicBezTo>
                      <a:pt x="1871703" y="389177"/>
                      <a:pt x="1878036" y="375033"/>
                      <a:pt x="1888275" y="364794"/>
                    </a:cubicBezTo>
                    <a:close/>
                    <a:moveTo>
                      <a:pt x="1701104" y="538904"/>
                    </a:moveTo>
                    <a:cubicBezTo>
                      <a:pt x="1711343" y="528666"/>
                      <a:pt x="1725487" y="522333"/>
                      <a:pt x="1741111" y="522333"/>
                    </a:cubicBezTo>
                    <a:cubicBezTo>
                      <a:pt x="1772358" y="522333"/>
                      <a:pt x="1797689" y="547664"/>
                      <a:pt x="1797689" y="578911"/>
                    </a:cubicBezTo>
                    <a:cubicBezTo>
                      <a:pt x="1797689" y="610158"/>
                      <a:pt x="1772358" y="635489"/>
                      <a:pt x="1741111" y="635489"/>
                    </a:cubicBezTo>
                    <a:cubicBezTo>
                      <a:pt x="1709864" y="635489"/>
                      <a:pt x="1684533" y="610158"/>
                      <a:pt x="1684533" y="578911"/>
                    </a:cubicBezTo>
                    <a:cubicBezTo>
                      <a:pt x="1684533" y="563287"/>
                      <a:pt x="1690866" y="549143"/>
                      <a:pt x="1701104" y="538904"/>
                    </a:cubicBezTo>
                    <a:close/>
                    <a:moveTo>
                      <a:pt x="1513934" y="713016"/>
                    </a:moveTo>
                    <a:cubicBezTo>
                      <a:pt x="1524173" y="702777"/>
                      <a:pt x="1538317" y="696444"/>
                      <a:pt x="1553940" y="696444"/>
                    </a:cubicBezTo>
                    <a:cubicBezTo>
                      <a:pt x="1585187" y="696444"/>
                      <a:pt x="1610518" y="721775"/>
                      <a:pt x="1610519" y="753022"/>
                    </a:cubicBezTo>
                    <a:cubicBezTo>
                      <a:pt x="1610519" y="784269"/>
                      <a:pt x="1585188" y="809600"/>
                      <a:pt x="1553941" y="809600"/>
                    </a:cubicBezTo>
                    <a:cubicBezTo>
                      <a:pt x="1522694" y="809600"/>
                      <a:pt x="1497362" y="784269"/>
                      <a:pt x="1497362" y="753022"/>
                    </a:cubicBezTo>
                    <a:cubicBezTo>
                      <a:pt x="1497362" y="737399"/>
                      <a:pt x="1503695" y="723254"/>
                      <a:pt x="1513934" y="713016"/>
                    </a:cubicBezTo>
                    <a:close/>
                    <a:moveTo>
                      <a:pt x="1326764" y="887126"/>
                    </a:moveTo>
                    <a:cubicBezTo>
                      <a:pt x="1337002" y="876887"/>
                      <a:pt x="1351146" y="870554"/>
                      <a:pt x="1366770" y="870554"/>
                    </a:cubicBezTo>
                    <a:cubicBezTo>
                      <a:pt x="1398017" y="870555"/>
                      <a:pt x="1423348" y="895886"/>
                      <a:pt x="1423348" y="927133"/>
                    </a:cubicBezTo>
                    <a:cubicBezTo>
                      <a:pt x="1423348" y="958380"/>
                      <a:pt x="1398017" y="983711"/>
                      <a:pt x="1366770" y="983711"/>
                    </a:cubicBezTo>
                    <a:cubicBezTo>
                      <a:pt x="1335523" y="983711"/>
                      <a:pt x="1310192" y="958380"/>
                      <a:pt x="1310192" y="927132"/>
                    </a:cubicBezTo>
                    <a:cubicBezTo>
                      <a:pt x="1310192" y="911509"/>
                      <a:pt x="1316525" y="897365"/>
                      <a:pt x="1326764" y="887126"/>
                    </a:cubicBezTo>
                    <a:close/>
                    <a:moveTo>
                      <a:pt x="1139593" y="1061238"/>
                    </a:moveTo>
                    <a:cubicBezTo>
                      <a:pt x="1149832" y="1050999"/>
                      <a:pt x="1163976" y="1044666"/>
                      <a:pt x="1179600" y="1044666"/>
                    </a:cubicBezTo>
                    <a:cubicBezTo>
                      <a:pt x="1210847" y="1044666"/>
                      <a:pt x="1236178" y="1069997"/>
                      <a:pt x="1236178" y="1101244"/>
                    </a:cubicBezTo>
                    <a:cubicBezTo>
                      <a:pt x="1236178" y="1132491"/>
                      <a:pt x="1210847" y="1157822"/>
                      <a:pt x="1179600" y="1157822"/>
                    </a:cubicBezTo>
                    <a:cubicBezTo>
                      <a:pt x="1148356" y="1157819"/>
                      <a:pt x="1123025" y="1132488"/>
                      <a:pt x="1123022" y="1101244"/>
                    </a:cubicBezTo>
                    <a:cubicBezTo>
                      <a:pt x="1123021" y="1085621"/>
                      <a:pt x="1129354" y="1071476"/>
                      <a:pt x="1139593" y="1061238"/>
                    </a:cubicBezTo>
                    <a:close/>
                    <a:moveTo>
                      <a:pt x="952427" y="1235344"/>
                    </a:moveTo>
                    <a:cubicBezTo>
                      <a:pt x="962665" y="1225105"/>
                      <a:pt x="976810" y="1218772"/>
                      <a:pt x="992433" y="1218772"/>
                    </a:cubicBezTo>
                    <a:cubicBezTo>
                      <a:pt x="1023680" y="1218772"/>
                      <a:pt x="1049011" y="1244103"/>
                      <a:pt x="1049011" y="1275350"/>
                    </a:cubicBezTo>
                    <a:cubicBezTo>
                      <a:pt x="1049011" y="1306597"/>
                      <a:pt x="1023680" y="1331928"/>
                      <a:pt x="992433" y="1331928"/>
                    </a:cubicBezTo>
                    <a:cubicBezTo>
                      <a:pt x="961186" y="1331928"/>
                      <a:pt x="935855" y="1306597"/>
                      <a:pt x="935855" y="1275350"/>
                    </a:cubicBezTo>
                    <a:cubicBezTo>
                      <a:pt x="935855" y="1259727"/>
                      <a:pt x="942188" y="1245582"/>
                      <a:pt x="952427" y="1235344"/>
                    </a:cubicBezTo>
                    <a:close/>
                    <a:moveTo>
                      <a:pt x="2075445" y="16572"/>
                    </a:moveTo>
                    <a:cubicBezTo>
                      <a:pt x="2085684" y="6333"/>
                      <a:pt x="2099828" y="0"/>
                      <a:pt x="2115452" y="0"/>
                    </a:cubicBezTo>
                    <a:cubicBezTo>
                      <a:pt x="2146699" y="0"/>
                      <a:pt x="2172030" y="25331"/>
                      <a:pt x="2172030" y="56578"/>
                    </a:cubicBezTo>
                    <a:cubicBezTo>
                      <a:pt x="2172030" y="87825"/>
                      <a:pt x="2146699" y="113156"/>
                      <a:pt x="2115452" y="113156"/>
                    </a:cubicBezTo>
                    <a:cubicBezTo>
                      <a:pt x="2084205" y="113156"/>
                      <a:pt x="2058874" y="87825"/>
                      <a:pt x="2058874" y="56578"/>
                    </a:cubicBezTo>
                    <a:cubicBezTo>
                      <a:pt x="2058874" y="40955"/>
                      <a:pt x="2065207" y="26810"/>
                      <a:pt x="2075445" y="16572"/>
                    </a:cubicBezTo>
                    <a:close/>
                    <a:moveTo>
                      <a:pt x="1888275" y="190683"/>
                    </a:moveTo>
                    <a:cubicBezTo>
                      <a:pt x="1898514" y="180444"/>
                      <a:pt x="1912658" y="174112"/>
                      <a:pt x="1928281" y="174112"/>
                    </a:cubicBezTo>
                    <a:cubicBezTo>
                      <a:pt x="1959528" y="174112"/>
                      <a:pt x="1984859" y="199443"/>
                      <a:pt x="1984859" y="230690"/>
                    </a:cubicBezTo>
                    <a:cubicBezTo>
                      <a:pt x="1984860" y="261937"/>
                      <a:pt x="1959528" y="287268"/>
                      <a:pt x="1928282" y="287268"/>
                    </a:cubicBezTo>
                    <a:cubicBezTo>
                      <a:pt x="1897034" y="287268"/>
                      <a:pt x="1871703" y="261937"/>
                      <a:pt x="1871703" y="230690"/>
                    </a:cubicBezTo>
                    <a:cubicBezTo>
                      <a:pt x="1871703" y="215066"/>
                      <a:pt x="1878036" y="200922"/>
                      <a:pt x="1888275" y="190683"/>
                    </a:cubicBezTo>
                    <a:close/>
                    <a:moveTo>
                      <a:pt x="1701104" y="364793"/>
                    </a:moveTo>
                    <a:cubicBezTo>
                      <a:pt x="1711343" y="354555"/>
                      <a:pt x="1725487" y="348222"/>
                      <a:pt x="1741111" y="348222"/>
                    </a:cubicBezTo>
                    <a:cubicBezTo>
                      <a:pt x="1772358" y="348222"/>
                      <a:pt x="1797689" y="373553"/>
                      <a:pt x="1797689" y="404800"/>
                    </a:cubicBezTo>
                    <a:cubicBezTo>
                      <a:pt x="1797689" y="436047"/>
                      <a:pt x="1772358" y="461378"/>
                      <a:pt x="1741111" y="461378"/>
                    </a:cubicBezTo>
                    <a:cubicBezTo>
                      <a:pt x="1709864" y="461378"/>
                      <a:pt x="1684533" y="436047"/>
                      <a:pt x="1684533" y="404800"/>
                    </a:cubicBezTo>
                    <a:cubicBezTo>
                      <a:pt x="1684533" y="389176"/>
                      <a:pt x="1690866" y="375032"/>
                      <a:pt x="1701104" y="364793"/>
                    </a:cubicBezTo>
                    <a:close/>
                    <a:moveTo>
                      <a:pt x="1513934" y="538905"/>
                    </a:moveTo>
                    <a:cubicBezTo>
                      <a:pt x="1524173" y="528666"/>
                      <a:pt x="1538317" y="522333"/>
                      <a:pt x="1553940" y="522333"/>
                    </a:cubicBezTo>
                    <a:cubicBezTo>
                      <a:pt x="1585187" y="522333"/>
                      <a:pt x="1610518" y="547664"/>
                      <a:pt x="1610518" y="578912"/>
                    </a:cubicBezTo>
                    <a:cubicBezTo>
                      <a:pt x="1610519" y="610158"/>
                      <a:pt x="1585188" y="635490"/>
                      <a:pt x="1553941" y="635489"/>
                    </a:cubicBezTo>
                    <a:cubicBezTo>
                      <a:pt x="1522694" y="635489"/>
                      <a:pt x="1497362" y="610158"/>
                      <a:pt x="1497362" y="578911"/>
                    </a:cubicBezTo>
                    <a:cubicBezTo>
                      <a:pt x="1497362" y="563288"/>
                      <a:pt x="1503695" y="549144"/>
                      <a:pt x="1513934" y="538905"/>
                    </a:cubicBezTo>
                    <a:close/>
                    <a:moveTo>
                      <a:pt x="1326764" y="713015"/>
                    </a:moveTo>
                    <a:cubicBezTo>
                      <a:pt x="1337002" y="702776"/>
                      <a:pt x="1351147" y="696444"/>
                      <a:pt x="1366770" y="696444"/>
                    </a:cubicBezTo>
                    <a:cubicBezTo>
                      <a:pt x="1398017" y="696444"/>
                      <a:pt x="1423348" y="721775"/>
                      <a:pt x="1423348" y="753022"/>
                    </a:cubicBezTo>
                    <a:cubicBezTo>
                      <a:pt x="1423348" y="784269"/>
                      <a:pt x="1398017" y="809600"/>
                      <a:pt x="1366770" y="809600"/>
                    </a:cubicBezTo>
                    <a:cubicBezTo>
                      <a:pt x="1335523" y="809600"/>
                      <a:pt x="1310192" y="784269"/>
                      <a:pt x="1310192" y="753022"/>
                    </a:cubicBezTo>
                    <a:cubicBezTo>
                      <a:pt x="1310192" y="737398"/>
                      <a:pt x="1316525" y="723254"/>
                      <a:pt x="1326764" y="713015"/>
                    </a:cubicBezTo>
                    <a:close/>
                    <a:moveTo>
                      <a:pt x="1139593" y="887127"/>
                    </a:moveTo>
                    <a:cubicBezTo>
                      <a:pt x="1149832" y="876888"/>
                      <a:pt x="1163976" y="870555"/>
                      <a:pt x="1179600" y="870555"/>
                    </a:cubicBezTo>
                    <a:cubicBezTo>
                      <a:pt x="1210847" y="870555"/>
                      <a:pt x="1236178" y="895886"/>
                      <a:pt x="1236178" y="927133"/>
                    </a:cubicBezTo>
                    <a:cubicBezTo>
                      <a:pt x="1236178" y="958380"/>
                      <a:pt x="1210847" y="983711"/>
                      <a:pt x="1179600" y="983711"/>
                    </a:cubicBezTo>
                    <a:cubicBezTo>
                      <a:pt x="1148353" y="983711"/>
                      <a:pt x="1123022" y="958380"/>
                      <a:pt x="1123022" y="927133"/>
                    </a:cubicBezTo>
                    <a:cubicBezTo>
                      <a:pt x="1123022" y="911510"/>
                      <a:pt x="1129354" y="897365"/>
                      <a:pt x="1139593" y="887127"/>
                    </a:cubicBezTo>
                    <a:close/>
                    <a:moveTo>
                      <a:pt x="952426" y="1061233"/>
                    </a:moveTo>
                    <a:cubicBezTo>
                      <a:pt x="962665" y="1050995"/>
                      <a:pt x="976809" y="1044662"/>
                      <a:pt x="992433" y="1044662"/>
                    </a:cubicBezTo>
                    <a:cubicBezTo>
                      <a:pt x="1023680" y="1044662"/>
                      <a:pt x="1049011" y="1069993"/>
                      <a:pt x="1049011" y="1101240"/>
                    </a:cubicBezTo>
                    <a:cubicBezTo>
                      <a:pt x="1049011" y="1132487"/>
                      <a:pt x="1023680" y="1157818"/>
                      <a:pt x="992433" y="1157818"/>
                    </a:cubicBezTo>
                    <a:cubicBezTo>
                      <a:pt x="961186" y="1157818"/>
                      <a:pt x="935855" y="1132487"/>
                      <a:pt x="935855" y="1101240"/>
                    </a:cubicBezTo>
                    <a:cubicBezTo>
                      <a:pt x="935855" y="1085616"/>
                      <a:pt x="942187" y="1071472"/>
                      <a:pt x="952426" y="1061233"/>
                    </a:cubicBezTo>
                    <a:close/>
                    <a:moveTo>
                      <a:pt x="772133" y="1230708"/>
                    </a:moveTo>
                    <a:lnTo>
                      <a:pt x="783241" y="1223218"/>
                    </a:lnTo>
                    <a:cubicBezTo>
                      <a:pt x="790010" y="1220355"/>
                      <a:pt x="797452" y="1218772"/>
                      <a:pt x="805263" y="1218772"/>
                    </a:cubicBezTo>
                    <a:cubicBezTo>
                      <a:pt x="836510" y="1218772"/>
                      <a:pt x="861841" y="1244103"/>
                      <a:pt x="861841" y="1275350"/>
                    </a:cubicBezTo>
                    <a:cubicBezTo>
                      <a:pt x="861841" y="1283162"/>
                      <a:pt x="860258" y="1290604"/>
                      <a:pt x="857395" y="1297373"/>
                    </a:cubicBezTo>
                    <a:lnTo>
                      <a:pt x="849905" y="1308481"/>
                    </a:lnTo>
                    <a:close/>
                    <a:moveTo>
                      <a:pt x="1888275" y="16572"/>
                    </a:moveTo>
                    <a:cubicBezTo>
                      <a:pt x="1898514" y="6334"/>
                      <a:pt x="1912658" y="1"/>
                      <a:pt x="1928281" y="1"/>
                    </a:cubicBezTo>
                    <a:cubicBezTo>
                      <a:pt x="1959528" y="1"/>
                      <a:pt x="1984859" y="25332"/>
                      <a:pt x="1984859" y="56579"/>
                    </a:cubicBezTo>
                    <a:cubicBezTo>
                      <a:pt x="1984860" y="87826"/>
                      <a:pt x="1959528" y="113157"/>
                      <a:pt x="1928282" y="113157"/>
                    </a:cubicBezTo>
                    <a:cubicBezTo>
                      <a:pt x="1897034" y="113157"/>
                      <a:pt x="1871703" y="87826"/>
                      <a:pt x="1871703" y="56579"/>
                    </a:cubicBezTo>
                    <a:cubicBezTo>
                      <a:pt x="1871703" y="40955"/>
                      <a:pt x="1878036" y="26811"/>
                      <a:pt x="1888275" y="16572"/>
                    </a:cubicBezTo>
                    <a:close/>
                    <a:moveTo>
                      <a:pt x="1701104" y="190682"/>
                    </a:moveTo>
                    <a:cubicBezTo>
                      <a:pt x="1711343" y="180444"/>
                      <a:pt x="1725487" y="174111"/>
                      <a:pt x="1741111" y="174111"/>
                    </a:cubicBezTo>
                    <a:cubicBezTo>
                      <a:pt x="1772358" y="174111"/>
                      <a:pt x="1797689" y="199442"/>
                      <a:pt x="1797689" y="230689"/>
                    </a:cubicBezTo>
                    <a:cubicBezTo>
                      <a:pt x="1797689" y="261936"/>
                      <a:pt x="1772358" y="287267"/>
                      <a:pt x="1741111" y="287267"/>
                    </a:cubicBezTo>
                    <a:cubicBezTo>
                      <a:pt x="1709864" y="287267"/>
                      <a:pt x="1684533" y="261936"/>
                      <a:pt x="1684533" y="230689"/>
                    </a:cubicBezTo>
                    <a:cubicBezTo>
                      <a:pt x="1684533" y="215065"/>
                      <a:pt x="1690866" y="200921"/>
                      <a:pt x="1701104" y="190682"/>
                    </a:cubicBezTo>
                    <a:close/>
                    <a:moveTo>
                      <a:pt x="1513934" y="364794"/>
                    </a:moveTo>
                    <a:cubicBezTo>
                      <a:pt x="1524173" y="354555"/>
                      <a:pt x="1538317" y="348222"/>
                      <a:pt x="1553940" y="348223"/>
                    </a:cubicBezTo>
                    <a:cubicBezTo>
                      <a:pt x="1585187" y="348223"/>
                      <a:pt x="1610518" y="373554"/>
                      <a:pt x="1610518" y="404801"/>
                    </a:cubicBezTo>
                    <a:cubicBezTo>
                      <a:pt x="1610519" y="436048"/>
                      <a:pt x="1585188" y="461379"/>
                      <a:pt x="1553941" y="461379"/>
                    </a:cubicBezTo>
                    <a:cubicBezTo>
                      <a:pt x="1522694" y="461379"/>
                      <a:pt x="1497362" y="436048"/>
                      <a:pt x="1497362" y="404800"/>
                    </a:cubicBezTo>
                    <a:cubicBezTo>
                      <a:pt x="1497362" y="389177"/>
                      <a:pt x="1503695" y="375033"/>
                      <a:pt x="1513934" y="364794"/>
                    </a:cubicBezTo>
                    <a:close/>
                    <a:moveTo>
                      <a:pt x="1326763" y="538904"/>
                    </a:moveTo>
                    <a:cubicBezTo>
                      <a:pt x="1337002" y="528666"/>
                      <a:pt x="1351146" y="522333"/>
                      <a:pt x="1366770" y="522333"/>
                    </a:cubicBezTo>
                    <a:cubicBezTo>
                      <a:pt x="1398017" y="522333"/>
                      <a:pt x="1423348" y="547664"/>
                      <a:pt x="1423348" y="578911"/>
                    </a:cubicBezTo>
                    <a:cubicBezTo>
                      <a:pt x="1423348" y="610158"/>
                      <a:pt x="1398017" y="635489"/>
                      <a:pt x="1366770" y="635489"/>
                    </a:cubicBezTo>
                    <a:cubicBezTo>
                      <a:pt x="1335523" y="635489"/>
                      <a:pt x="1310192" y="610158"/>
                      <a:pt x="1310192" y="578911"/>
                    </a:cubicBezTo>
                    <a:cubicBezTo>
                      <a:pt x="1310192" y="563287"/>
                      <a:pt x="1316525" y="549143"/>
                      <a:pt x="1326763" y="538904"/>
                    </a:cubicBezTo>
                    <a:close/>
                    <a:moveTo>
                      <a:pt x="1139593" y="713016"/>
                    </a:moveTo>
                    <a:cubicBezTo>
                      <a:pt x="1149832" y="702777"/>
                      <a:pt x="1163976" y="696444"/>
                      <a:pt x="1179600" y="696444"/>
                    </a:cubicBezTo>
                    <a:cubicBezTo>
                      <a:pt x="1210847" y="696444"/>
                      <a:pt x="1236178" y="721775"/>
                      <a:pt x="1236178" y="753022"/>
                    </a:cubicBezTo>
                    <a:cubicBezTo>
                      <a:pt x="1236178" y="784269"/>
                      <a:pt x="1210847" y="809600"/>
                      <a:pt x="1179600" y="809600"/>
                    </a:cubicBezTo>
                    <a:cubicBezTo>
                      <a:pt x="1148353" y="809600"/>
                      <a:pt x="1123022" y="784269"/>
                      <a:pt x="1123022" y="753022"/>
                    </a:cubicBezTo>
                    <a:cubicBezTo>
                      <a:pt x="1123022" y="737399"/>
                      <a:pt x="1129354" y="723254"/>
                      <a:pt x="1139593" y="713016"/>
                    </a:cubicBezTo>
                    <a:close/>
                    <a:moveTo>
                      <a:pt x="952423" y="887126"/>
                    </a:moveTo>
                    <a:cubicBezTo>
                      <a:pt x="962661" y="876887"/>
                      <a:pt x="976806" y="870554"/>
                      <a:pt x="992429" y="870554"/>
                    </a:cubicBezTo>
                    <a:cubicBezTo>
                      <a:pt x="1023676" y="870555"/>
                      <a:pt x="1049007" y="895886"/>
                      <a:pt x="1049007" y="927133"/>
                    </a:cubicBezTo>
                    <a:cubicBezTo>
                      <a:pt x="1049007" y="958380"/>
                      <a:pt x="1023676" y="983711"/>
                      <a:pt x="992429" y="983711"/>
                    </a:cubicBezTo>
                    <a:cubicBezTo>
                      <a:pt x="961185" y="983708"/>
                      <a:pt x="935854" y="958377"/>
                      <a:pt x="935851" y="927132"/>
                    </a:cubicBezTo>
                    <a:cubicBezTo>
                      <a:pt x="935851" y="911509"/>
                      <a:pt x="942184" y="897365"/>
                      <a:pt x="952423" y="887126"/>
                    </a:cubicBezTo>
                    <a:close/>
                    <a:moveTo>
                      <a:pt x="765256" y="1061233"/>
                    </a:moveTo>
                    <a:cubicBezTo>
                      <a:pt x="775495" y="1050995"/>
                      <a:pt x="789639" y="1044662"/>
                      <a:pt x="805263" y="1044662"/>
                    </a:cubicBezTo>
                    <a:cubicBezTo>
                      <a:pt x="836510" y="1044662"/>
                      <a:pt x="861841" y="1069993"/>
                      <a:pt x="861841" y="1101240"/>
                    </a:cubicBezTo>
                    <a:cubicBezTo>
                      <a:pt x="861841" y="1132487"/>
                      <a:pt x="836510" y="1157818"/>
                      <a:pt x="805263" y="1157818"/>
                    </a:cubicBezTo>
                    <a:cubicBezTo>
                      <a:pt x="774016" y="1157818"/>
                      <a:pt x="748685" y="1132487"/>
                      <a:pt x="748685" y="1101240"/>
                    </a:cubicBezTo>
                    <a:cubicBezTo>
                      <a:pt x="748685" y="1085616"/>
                      <a:pt x="755018" y="1071472"/>
                      <a:pt x="765256" y="1061233"/>
                    </a:cubicBezTo>
                    <a:close/>
                    <a:moveTo>
                      <a:pt x="1701104" y="16572"/>
                    </a:moveTo>
                    <a:cubicBezTo>
                      <a:pt x="1711343" y="6333"/>
                      <a:pt x="1725487" y="0"/>
                      <a:pt x="1741111" y="0"/>
                    </a:cubicBezTo>
                    <a:cubicBezTo>
                      <a:pt x="1772358" y="0"/>
                      <a:pt x="1797689" y="25331"/>
                      <a:pt x="1797689" y="56578"/>
                    </a:cubicBezTo>
                    <a:cubicBezTo>
                      <a:pt x="1797689" y="87825"/>
                      <a:pt x="1772358" y="113156"/>
                      <a:pt x="1741111" y="113156"/>
                    </a:cubicBezTo>
                    <a:cubicBezTo>
                      <a:pt x="1709864" y="113156"/>
                      <a:pt x="1684533" y="87825"/>
                      <a:pt x="1684533" y="56578"/>
                    </a:cubicBezTo>
                    <a:cubicBezTo>
                      <a:pt x="1684533" y="40955"/>
                      <a:pt x="1690866" y="26810"/>
                      <a:pt x="1701104" y="16572"/>
                    </a:cubicBezTo>
                    <a:close/>
                    <a:moveTo>
                      <a:pt x="1513934" y="190683"/>
                    </a:moveTo>
                    <a:cubicBezTo>
                      <a:pt x="1524173" y="180444"/>
                      <a:pt x="1538317" y="174112"/>
                      <a:pt x="1553940" y="174112"/>
                    </a:cubicBezTo>
                    <a:cubicBezTo>
                      <a:pt x="1585187" y="174112"/>
                      <a:pt x="1610518" y="199443"/>
                      <a:pt x="1610518" y="230690"/>
                    </a:cubicBezTo>
                    <a:cubicBezTo>
                      <a:pt x="1610519" y="261937"/>
                      <a:pt x="1585188" y="287268"/>
                      <a:pt x="1553941" y="287268"/>
                    </a:cubicBezTo>
                    <a:cubicBezTo>
                      <a:pt x="1522694" y="287268"/>
                      <a:pt x="1497362" y="261937"/>
                      <a:pt x="1497362" y="230690"/>
                    </a:cubicBezTo>
                    <a:cubicBezTo>
                      <a:pt x="1497362" y="215066"/>
                      <a:pt x="1503695" y="200922"/>
                      <a:pt x="1513934" y="190683"/>
                    </a:cubicBezTo>
                    <a:close/>
                    <a:moveTo>
                      <a:pt x="1326764" y="364793"/>
                    </a:moveTo>
                    <a:cubicBezTo>
                      <a:pt x="1337002" y="354555"/>
                      <a:pt x="1351147" y="348222"/>
                      <a:pt x="1366770" y="348222"/>
                    </a:cubicBezTo>
                    <a:cubicBezTo>
                      <a:pt x="1398017" y="348222"/>
                      <a:pt x="1423348" y="373553"/>
                      <a:pt x="1423348" y="404800"/>
                    </a:cubicBezTo>
                    <a:cubicBezTo>
                      <a:pt x="1423348" y="436047"/>
                      <a:pt x="1398017" y="461378"/>
                      <a:pt x="1366770" y="461378"/>
                    </a:cubicBezTo>
                    <a:cubicBezTo>
                      <a:pt x="1335523" y="461378"/>
                      <a:pt x="1310192" y="436047"/>
                      <a:pt x="1310192" y="404800"/>
                    </a:cubicBezTo>
                    <a:cubicBezTo>
                      <a:pt x="1310192" y="389176"/>
                      <a:pt x="1316525" y="375032"/>
                      <a:pt x="1326764" y="364793"/>
                    </a:cubicBezTo>
                    <a:close/>
                    <a:moveTo>
                      <a:pt x="1139593" y="538905"/>
                    </a:moveTo>
                    <a:cubicBezTo>
                      <a:pt x="1149832" y="528666"/>
                      <a:pt x="1163976" y="522333"/>
                      <a:pt x="1179600" y="522333"/>
                    </a:cubicBezTo>
                    <a:cubicBezTo>
                      <a:pt x="1210847" y="522333"/>
                      <a:pt x="1236178" y="547664"/>
                      <a:pt x="1236178" y="578911"/>
                    </a:cubicBezTo>
                    <a:cubicBezTo>
                      <a:pt x="1236178" y="610158"/>
                      <a:pt x="1210847" y="635490"/>
                      <a:pt x="1179600" y="635489"/>
                    </a:cubicBezTo>
                    <a:cubicBezTo>
                      <a:pt x="1148353" y="635489"/>
                      <a:pt x="1123022" y="610158"/>
                      <a:pt x="1123022" y="578911"/>
                    </a:cubicBezTo>
                    <a:cubicBezTo>
                      <a:pt x="1123021" y="563288"/>
                      <a:pt x="1129354" y="549144"/>
                      <a:pt x="1139593" y="538905"/>
                    </a:cubicBezTo>
                    <a:close/>
                    <a:moveTo>
                      <a:pt x="952423" y="713015"/>
                    </a:moveTo>
                    <a:cubicBezTo>
                      <a:pt x="962661" y="702776"/>
                      <a:pt x="976806" y="696444"/>
                      <a:pt x="992429" y="696444"/>
                    </a:cubicBezTo>
                    <a:cubicBezTo>
                      <a:pt x="1023676" y="696444"/>
                      <a:pt x="1049007" y="721775"/>
                      <a:pt x="1049007" y="753022"/>
                    </a:cubicBezTo>
                    <a:cubicBezTo>
                      <a:pt x="1049007" y="784269"/>
                      <a:pt x="1023676" y="809600"/>
                      <a:pt x="992429" y="809600"/>
                    </a:cubicBezTo>
                    <a:cubicBezTo>
                      <a:pt x="961182" y="809600"/>
                      <a:pt x="935851" y="784269"/>
                      <a:pt x="935851" y="753022"/>
                    </a:cubicBezTo>
                    <a:cubicBezTo>
                      <a:pt x="935851" y="737398"/>
                      <a:pt x="942184" y="723254"/>
                      <a:pt x="952423" y="713015"/>
                    </a:cubicBezTo>
                    <a:close/>
                    <a:moveTo>
                      <a:pt x="765256" y="887123"/>
                    </a:moveTo>
                    <a:cubicBezTo>
                      <a:pt x="775494" y="876884"/>
                      <a:pt x="789639" y="870551"/>
                      <a:pt x="805262" y="870552"/>
                    </a:cubicBezTo>
                    <a:cubicBezTo>
                      <a:pt x="836509" y="870552"/>
                      <a:pt x="861840" y="895883"/>
                      <a:pt x="861840" y="927130"/>
                    </a:cubicBezTo>
                    <a:cubicBezTo>
                      <a:pt x="861840" y="958377"/>
                      <a:pt x="836509" y="983708"/>
                      <a:pt x="805262" y="983708"/>
                    </a:cubicBezTo>
                    <a:cubicBezTo>
                      <a:pt x="774015" y="983708"/>
                      <a:pt x="748684" y="958377"/>
                      <a:pt x="748684" y="927130"/>
                    </a:cubicBezTo>
                    <a:cubicBezTo>
                      <a:pt x="748684" y="911506"/>
                      <a:pt x="755017" y="897362"/>
                      <a:pt x="765256" y="887123"/>
                    </a:cubicBezTo>
                    <a:close/>
                    <a:moveTo>
                      <a:pt x="592762" y="1051338"/>
                    </a:moveTo>
                    <a:lnTo>
                      <a:pt x="596069" y="1049108"/>
                    </a:lnTo>
                    <a:cubicBezTo>
                      <a:pt x="602838" y="1046245"/>
                      <a:pt x="610280" y="1044662"/>
                      <a:pt x="618092" y="1044662"/>
                    </a:cubicBezTo>
                    <a:cubicBezTo>
                      <a:pt x="649339" y="1044662"/>
                      <a:pt x="674670" y="1069993"/>
                      <a:pt x="674670" y="1101240"/>
                    </a:cubicBezTo>
                    <a:cubicBezTo>
                      <a:pt x="674670" y="1109052"/>
                      <a:pt x="673087" y="1116494"/>
                      <a:pt x="670224" y="1123263"/>
                    </a:cubicBezTo>
                    <a:lnTo>
                      <a:pt x="667994" y="1126570"/>
                    </a:lnTo>
                    <a:close/>
                    <a:moveTo>
                      <a:pt x="1513934" y="16572"/>
                    </a:moveTo>
                    <a:cubicBezTo>
                      <a:pt x="1524173" y="6334"/>
                      <a:pt x="1538317" y="1"/>
                      <a:pt x="1553940" y="1"/>
                    </a:cubicBezTo>
                    <a:cubicBezTo>
                      <a:pt x="1585187" y="1"/>
                      <a:pt x="1610518" y="25332"/>
                      <a:pt x="1610518" y="56579"/>
                    </a:cubicBezTo>
                    <a:cubicBezTo>
                      <a:pt x="1610519" y="87826"/>
                      <a:pt x="1585188" y="113157"/>
                      <a:pt x="1553941" y="113157"/>
                    </a:cubicBezTo>
                    <a:cubicBezTo>
                      <a:pt x="1522694" y="113157"/>
                      <a:pt x="1497362" y="87826"/>
                      <a:pt x="1497362" y="56579"/>
                    </a:cubicBezTo>
                    <a:cubicBezTo>
                      <a:pt x="1497362" y="40955"/>
                      <a:pt x="1503695" y="26811"/>
                      <a:pt x="1513934" y="16572"/>
                    </a:cubicBezTo>
                    <a:close/>
                    <a:moveTo>
                      <a:pt x="1326764" y="190682"/>
                    </a:moveTo>
                    <a:cubicBezTo>
                      <a:pt x="1337002" y="180444"/>
                      <a:pt x="1351146" y="174111"/>
                      <a:pt x="1366770" y="174111"/>
                    </a:cubicBezTo>
                    <a:cubicBezTo>
                      <a:pt x="1398017" y="174111"/>
                      <a:pt x="1423348" y="199442"/>
                      <a:pt x="1423348" y="230689"/>
                    </a:cubicBezTo>
                    <a:cubicBezTo>
                      <a:pt x="1423348" y="261936"/>
                      <a:pt x="1398017" y="287267"/>
                      <a:pt x="1366770" y="287267"/>
                    </a:cubicBezTo>
                    <a:cubicBezTo>
                      <a:pt x="1335523" y="287267"/>
                      <a:pt x="1310192" y="261936"/>
                      <a:pt x="1310192" y="230689"/>
                    </a:cubicBezTo>
                    <a:cubicBezTo>
                      <a:pt x="1310192" y="215065"/>
                      <a:pt x="1316525" y="200921"/>
                      <a:pt x="1326764" y="190682"/>
                    </a:cubicBezTo>
                    <a:close/>
                    <a:moveTo>
                      <a:pt x="1139593" y="364794"/>
                    </a:moveTo>
                    <a:cubicBezTo>
                      <a:pt x="1149832" y="354555"/>
                      <a:pt x="1163976" y="348222"/>
                      <a:pt x="1179600" y="348222"/>
                    </a:cubicBezTo>
                    <a:cubicBezTo>
                      <a:pt x="1210847" y="348223"/>
                      <a:pt x="1236178" y="373554"/>
                      <a:pt x="1236178" y="404801"/>
                    </a:cubicBezTo>
                    <a:cubicBezTo>
                      <a:pt x="1236178" y="436048"/>
                      <a:pt x="1210847" y="461379"/>
                      <a:pt x="1179600" y="461379"/>
                    </a:cubicBezTo>
                    <a:cubicBezTo>
                      <a:pt x="1148353" y="461379"/>
                      <a:pt x="1123022" y="436048"/>
                      <a:pt x="1123022" y="404800"/>
                    </a:cubicBezTo>
                    <a:cubicBezTo>
                      <a:pt x="1123021" y="389177"/>
                      <a:pt x="1129354" y="375033"/>
                      <a:pt x="1139593" y="364794"/>
                    </a:cubicBezTo>
                    <a:close/>
                    <a:moveTo>
                      <a:pt x="952423" y="538904"/>
                    </a:moveTo>
                    <a:cubicBezTo>
                      <a:pt x="962661" y="528666"/>
                      <a:pt x="976806" y="522333"/>
                      <a:pt x="992429" y="522333"/>
                    </a:cubicBezTo>
                    <a:cubicBezTo>
                      <a:pt x="1023676" y="522333"/>
                      <a:pt x="1049007" y="547664"/>
                      <a:pt x="1049007" y="578911"/>
                    </a:cubicBezTo>
                    <a:cubicBezTo>
                      <a:pt x="1049007" y="610158"/>
                      <a:pt x="1023676" y="635489"/>
                      <a:pt x="992429" y="635489"/>
                    </a:cubicBezTo>
                    <a:cubicBezTo>
                      <a:pt x="961182" y="635489"/>
                      <a:pt x="935851" y="610158"/>
                      <a:pt x="935851" y="578911"/>
                    </a:cubicBezTo>
                    <a:cubicBezTo>
                      <a:pt x="935851" y="563287"/>
                      <a:pt x="942184" y="549143"/>
                      <a:pt x="952423" y="538904"/>
                    </a:cubicBezTo>
                    <a:close/>
                    <a:moveTo>
                      <a:pt x="765253" y="713015"/>
                    </a:moveTo>
                    <a:cubicBezTo>
                      <a:pt x="775491" y="702777"/>
                      <a:pt x="789636" y="696444"/>
                      <a:pt x="805259" y="696444"/>
                    </a:cubicBezTo>
                    <a:cubicBezTo>
                      <a:pt x="836506" y="696444"/>
                      <a:pt x="861837" y="721775"/>
                      <a:pt x="861837" y="753022"/>
                    </a:cubicBezTo>
                    <a:cubicBezTo>
                      <a:pt x="861837" y="784269"/>
                      <a:pt x="836506" y="809600"/>
                      <a:pt x="805262" y="809597"/>
                    </a:cubicBezTo>
                    <a:cubicBezTo>
                      <a:pt x="774015" y="809597"/>
                      <a:pt x="748684" y="784266"/>
                      <a:pt x="748684" y="753019"/>
                    </a:cubicBezTo>
                    <a:cubicBezTo>
                      <a:pt x="748681" y="737398"/>
                      <a:pt x="755014" y="723254"/>
                      <a:pt x="765253" y="713015"/>
                    </a:cubicBezTo>
                    <a:close/>
                    <a:moveTo>
                      <a:pt x="578085" y="887123"/>
                    </a:moveTo>
                    <a:cubicBezTo>
                      <a:pt x="588323" y="876884"/>
                      <a:pt x="602468" y="870551"/>
                      <a:pt x="618091" y="870552"/>
                    </a:cubicBezTo>
                    <a:cubicBezTo>
                      <a:pt x="649338" y="870552"/>
                      <a:pt x="674669" y="895883"/>
                      <a:pt x="674669" y="927130"/>
                    </a:cubicBezTo>
                    <a:cubicBezTo>
                      <a:pt x="674669" y="958377"/>
                      <a:pt x="649338" y="983708"/>
                      <a:pt x="618091" y="983708"/>
                    </a:cubicBezTo>
                    <a:cubicBezTo>
                      <a:pt x="586844" y="983708"/>
                      <a:pt x="561513" y="958377"/>
                      <a:pt x="561513" y="927130"/>
                    </a:cubicBezTo>
                    <a:cubicBezTo>
                      <a:pt x="561513" y="911506"/>
                      <a:pt x="567846" y="897362"/>
                      <a:pt x="578085" y="887123"/>
                    </a:cubicBezTo>
                    <a:close/>
                    <a:moveTo>
                      <a:pt x="1326764" y="16572"/>
                    </a:moveTo>
                    <a:cubicBezTo>
                      <a:pt x="1337002" y="6333"/>
                      <a:pt x="1351147" y="0"/>
                      <a:pt x="1366770" y="0"/>
                    </a:cubicBezTo>
                    <a:cubicBezTo>
                      <a:pt x="1398017" y="0"/>
                      <a:pt x="1423348" y="25331"/>
                      <a:pt x="1423348" y="56578"/>
                    </a:cubicBezTo>
                    <a:cubicBezTo>
                      <a:pt x="1423348" y="87825"/>
                      <a:pt x="1398017" y="113156"/>
                      <a:pt x="1366770" y="113156"/>
                    </a:cubicBezTo>
                    <a:cubicBezTo>
                      <a:pt x="1335523" y="113156"/>
                      <a:pt x="1310192" y="87825"/>
                      <a:pt x="1310192" y="56578"/>
                    </a:cubicBezTo>
                    <a:cubicBezTo>
                      <a:pt x="1310192" y="40954"/>
                      <a:pt x="1316525" y="26810"/>
                      <a:pt x="1326764" y="16572"/>
                    </a:cubicBezTo>
                    <a:close/>
                    <a:moveTo>
                      <a:pt x="1139593" y="190683"/>
                    </a:moveTo>
                    <a:cubicBezTo>
                      <a:pt x="1149832" y="180444"/>
                      <a:pt x="1163976" y="174112"/>
                      <a:pt x="1179600" y="174112"/>
                    </a:cubicBezTo>
                    <a:cubicBezTo>
                      <a:pt x="1210847" y="174112"/>
                      <a:pt x="1236178" y="199443"/>
                      <a:pt x="1236178" y="230690"/>
                    </a:cubicBezTo>
                    <a:cubicBezTo>
                      <a:pt x="1236178" y="261937"/>
                      <a:pt x="1210847" y="287268"/>
                      <a:pt x="1179600" y="287268"/>
                    </a:cubicBezTo>
                    <a:cubicBezTo>
                      <a:pt x="1148353" y="287268"/>
                      <a:pt x="1123022" y="261937"/>
                      <a:pt x="1123022" y="230690"/>
                    </a:cubicBezTo>
                    <a:cubicBezTo>
                      <a:pt x="1123022" y="215066"/>
                      <a:pt x="1129354" y="200922"/>
                      <a:pt x="1139593" y="190683"/>
                    </a:cubicBezTo>
                    <a:close/>
                    <a:moveTo>
                      <a:pt x="952423" y="364793"/>
                    </a:moveTo>
                    <a:cubicBezTo>
                      <a:pt x="962661" y="354555"/>
                      <a:pt x="976806" y="348222"/>
                      <a:pt x="992429" y="348222"/>
                    </a:cubicBezTo>
                    <a:cubicBezTo>
                      <a:pt x="1023676" y="348222"/>
                      <a:pt x="1049007" y="373553"/>
                      <a:pt x="1049007" y="404800"/>
                    </a:cubicBezTo>
                    <a:cubicBezTo>
                      <a:pt x="1049007" y="436047"/>
                      <a:pt x="1023676" y="461378"/>
                      <a:pt x="992429" y="461378"/>
                    </a:cubicBezTo>
                    <a:cubicBezTo>
                      <a:pt x="961182" y="461378"/>
                      <a:pt x="935851" y="436047"/>
                      <a:pt x="935851" y="404800"/>
                    </a:cubicBezTo>
                    <a:cubicBezTo>
                      <a:pt x="935851" y="389176"/>
                      <a:pt x="942184" y="375032"/>
                      <a:pt x="952423" y="364793"/>
                    </a:cubicBezTo>
                    <a:close/>
                    <a:moveTo>
                      <a:pt x="765253" y="538904"/>
                    </a:moveTo>
                    <a:cubicBezTo>
                      <a:pt x="775492" y="528666"/>
                      <a:pt x="789636" y="522333"/>
                      <a:pt x="805259" y="522333"/>
                    </a:cubicBezTo>
                    <a:cubicBezTo>
                      <a:pt x="836506" y="522333"/>
                      <a:pt x="861837" y="547664"/>
                      <a:pt x="861837" y="578911"/>
                    </a:cubicBezTo>
                    <a:cubicBezTo>
                      <a:pt x="861837" y="610158"/>
                      <a:pt x="836506" y="635489"/>
                      <a:pt x="805259" y="635489"/>
                    </a:cubicBezTo>
                    <a:cubicBezTo>
                      <a:pt x="774012" y="635489"/>
                      <a:pt x="748681" y="610158"/>
                      <a:pt x="748681" y="578911"/>
                    </a:cubicBezTo>
                    <a:cubicBezTo>
                      <a:pt x="748681" y="563287"/>
                      <a:pt x="755014" y="549143"/>
                      <a:pt x="765253" y="538904"/>
                    </a:cubicBezTo>
                    <a:close/>
                    <a:moveTo>
                      <a:pt x="578084" y="713013"/>
                    </a:moveTo>
                    <a:cubicBezTo>
                      <a:pt x="588323" y="702774"/>
                      <a:pt x="602467" y="696441"/>
                      <a:pt x="618091" y="696441"/>
                    </a:cubicBezTo>
                    <a:cubicBezTo>
                      <a:pt x="649338" y="696441"/>
                      <a:pt x="674669" y="721772"/>
                      <a:pt x="674669" y="753019"/>
                    </a:cubicBezTo>
                    <a:cubicBezTo>
                      <a:pt x="674669" y="784266"/>
                      <a:pt x="649338" y="809597"/>
                      <a:pt x="618091" y="809597"/>
                    </a:cubicBezTo>
                    <a:cubicBezTo>
                      <a:pt x="586844" y="809597"/>
                      <a:pt x="561513" y="784266"/>
                      <a:pt x="561513" y="753019"/>
                    </a:cubicBezTo>
                    <a:cubicBezTo>
                      <a:pt x="561513" y="737396"/>
                      <a:pt x="567846" y="723251"/>
                      <a:pt x="578084" y="713013"/>
                    </a:cubicBezTo>
                    <a:close/>
                    <a:moveTo>
                      <a:pt x="415158" y="873734"/>
                    </a:moveTo>
                    <a:lnTo>
                      <a:pt x="430921" y="870551"/>
                    </a:lnTo>
                    <a:cubicBezTo>
                      <a:pt x="462168" y="870551"/>
                      <a:pt x="487500" y="895883"/>
                      <a:pt x="487500" y="927130"/>
                    </a:cubicBezTo>
                    <a:lnTo>
                      <a:pt x="484317" y="942893"/>
                    </a:lnTo>
                    <a:close/>
                    <a:moveTo>
                      <a:pt x="1139593" y="16572"/>
                    </a:moveTo>
                    <a:cubicBezTo>
                      <a:pt x="1149832" y="6334"/>
                      <a:pt x="1163976" y="1"/>
                      <a:pt x="1179599" y="1"/>
                    </a:cubicBezTo>
                    <a:cubicBezTo>
                      <a:pt x="1210847" y="1"/>
                      <a:pt x="1236178" y="25332"/>
                      <a:pt x="1236178" y="56579"/>
                    </a:cubicBezTo>
                    <a:cubicBezTo>
                      <a:pt x="1236178" y="87826"/>
                      <a:pt x="1210847" y="113157"/>
                      <a:pt x="1179600" y="113157"/>
                    </a:cubicBezTo>
                    <a:cubicBezTo>
                      <a:pt x="1148353" y="113157"/>
                      <a:pt x="1123022" y="87826"/>
                      <a:pt x="1123022" y="56579"/>
                    </a:cubicBezTo>
                    <a:cubicBezTo>
                      <a:pt x="1123022" y="40955"/>
                      <a:pt x="1129354" y="26811"/>
                      <a:pt x="1139593" y="16572"/>
                    </a:cubicBezTo>
                    <a:close/>
                    <a:moveTo>
                      <a:pt x="952423" y="190682"/>
                    </a:moveTo>
                    <a:cubicBezTo>
                      <a:pt x="962661" y="180444"/>
                      <a:pt x="976806" y="174111"/>
                      <a:pt x="992429" y="174111"/>
                    </a:cubicBezTo>
                    <a:cubicBezTo>
                      <a:pt x="1023676" y="174111"/>
                      <a:pt x="1049007" y="199442"/>
                      <a:pt x="1049007" y="230689"/>
                    </a:cubicBezTo>
                    <a:cubicBezTo>
                      <a:pt x="1049007" y="261936"/>
                      <a:pt x="1023676" y="287267"/>
                      <a:pt x="992429" y="287267"/>
                    </a:cubicBezTo>
                    <a:cubicBezTo>
                      <a:pt x="961182" y="287267"/>
                      <a:pt x="935851" y="261936"/>
                      <a:pt x="935851" y="230689"/>
                    </a:cubicBezTo>
                    <a:cubicBezTo>
                      <a:pt x="935851" y="215065"/>
                      <a:pt x="942184" y="200921"/>
                      <a:pt x="952423" y="190682"/>
                    </a:cubicBezTo>
                    <a:close/>
                    <a:moveTo>
                      <a:pt x="765253" y="364793"/>
                    </a:moveTo>
                    <a:cubicBezTo>
                      <a:pt x="775492" y="354555"/>
                      <a:pt x="789636" y="348222"/>
                      <a:pt x="805259" y="348222"/>
                    </a:cubicBezTo>
                    <a:cubicBezTo>
                      <a:pt x="836506" y="348222"/>
                      <a:pt x="861837" y="373553"/>
                      <a:pt x="861837" y="404800"/>
                    </a:cubicBezTo>
                    <a:cubicBezTo>
                      <a:pt x="861837" y="436047"/>
                      <a:pt x="836506" y="461378"/>
                      <a:pt x="805259" y="461378"/>
                    </a:cubicBezTo>
                    <a:cubicBezTo>
                      <a:pt x="774012" y="461378"/>
                      <a:pt x="748681" y="436047"/>
                      <a:pt x="748681" y="404800"/>
                    </a:cubicBezTo>
                    <a:cubicBezTo>
                      <a:pt x="748681" y="389176"/>
                      <a:pt x="755014" y="375032"/>
                      <a:pt x="765253" y="364793"/>
                    </a:cubicBezTo>
                    <a:close/>
                    <a:moveTo>
                      <a:pt x="578082" y="538904"/>
                    </a:moveTo>
                    <a:cubicBezTo>
                      <a:pt x="588320" y="528666"/>
                      <a:pt x="602465" y="522333"/>
                      <a:pt x="618088" y="522333"/>
                    </a:cubicBezTo>
                    <a:cubicBezTo>
                      <a:pt x="649335" y="522333"/>
                      <a:pt x="674666" y="547664"/>
                      <a:pt x="674666" y="578911"/>
                    </a:cubicBezTo>
                    <a:cubicBezTo>
                      <a:pt x="674666" y="610158"/>
                      <a:pt x="649335" y="635489"/>
                      <a:pt x="618090" y="635487"/>
                    </a:cubicBezTo>
                    <a:cubicBezTo>
                      <a:pt x="586843" y="635487"/>
                      <a:pt x="561512" y="610156"/>
                      <a:pt x="561512" y="578909"/>
                    </a:cubicBezTo>
                    <a:cubicBezTo>
                      <a:pt x="561510" y="563287"/>
                      <a:pt x="567843" y="549143"/>
                      <a:pt x="578082" y="538904"/>
                    </a:cubicBezTo>
                    <a:close/>
                    <a:moveTo>
                      <a:pt x="390914" y="713012"/>
                    </a:moveTo>
                    <a:cubicBezTo>
                      <a:pt x="401153" y="702774"/>
                      <a:pt x="415297" y="696441"/>
                      <a:pt x="430921" y="696441"/>
                    </a:cubicBezTo>
                    <a:cubicBezTo>
                      <a:pt x="462168" y="696441"/>
                      <a:pt x="487499" y="721772"/>
                      <a:pt x="487499" y="753019"/>
                    </a:cubicBezTo>
                    <a:cubicBezTo>
                      <a:pt x="487499" y="784266"/>
                      <a:pt x="462168" y="809597"/>
                      <a:pt x="430921" y="809597"/>
                    </a:cubicBezTo>
                    <a:cubicBezTo>
                      <a:pt x="399674" y="809597"/>
                      <a:pt x="374343" y="784266"/>
                      <a:pt x="374343" y="753019"/>
                    </a:cubicBezTo>
                    <a:cubicBezTo>
                      <a:pt x="374343" y="737396"/>
                      <a:pt x="380676" y="723251"/>
                      <a:pt x="390914" y="713012"/>
                    </a:cubicBezTo>
                    <a:close/>
                    <a:moveTo>
                      <a:pt x="952422" y="16571"/>
                    </a:moveTo>
                    <a:cubicBezTo>
                      <a:pt x="962661" y="6333"/>
                      <a:pt x="976806" y="0"/>
                      <a:pt x="992429" y="0"/>
                    </a:cubicBezTo>
                    <a:cubicBezTo>
                      <a:pt x="1023676" y="0"/>
                      <a:pt x="1049007" y="25331"/>
                      <a:pt x="1049007" y="56578"/>
                    </a:cubicBezTo>
                    <a:cubicBezTo>
                      <a:pt x="1049007" y="87825"/>
                      <a:pt x="1023676" y="113156"/>
                      <a:pt x="992429" y="113156"/>
                    </a:cubicBezTo>
                    <a:cubicBezTo>
                      <a:pt x="961182" y="113156"/>
                      <a:pt x="935851" y="87825"/>
                      <a:pt x="935851" y="56578"/>
                    </a:cubicBezTo>
                    <a:cubicBezTo>
                      <a:pt x="935851" y="40955"/>
                      <a:pt x="942184" y="26810"/>
                      <a:pt x="952422" y="16571"/>
                    </a:cubicBezTo>
                    <a:close/>
                    <a:moveTo>
                      <a:pt x="765253" y="190682"/>
                    </a:moveTo>
                    <a:cubicBezTo>
                      <a:pt x="775491" y="180444"/>
                      <a:pt x="789636" y="174111"/>
                      <a:pt x="805259" y="174111"/>
                    </a:cubicBezTo>
                    <a:cubicBezTo>
                      <a:pt x="836506" y="174111"/>
                      <a:pt x="861837" y="199442"/>
                      <a:pt x="861837" y="230689"/>
                    </a:cubicBezTo>
                    <a:cubicBezTo>
                      <a:pt x="861837" y="261936"/>
                      <a:pt x="836506" y="287267"/>
                      <a:pt x="805259" y="287267"/>
                    </a:cubicBezTo>
                    <a:cubicBezTo>
                      <a:pt x="774012" y="287267"/>
                      <a:pt x="748681" y="261936"/>
                      <a:pt x="748681" y="230689"/>
                    </a:cubicBezTo>
                    <a:cubicBezTo>
                      <a:pt x="748681" y="215065"/>
                      <a:pt x="755014" y="200921"/>
                      <a:pt x="765253" y="190682"/>
                    </a:cubicBezTo>
                    <a:close/>
                    <a:moveTo>
                      <a:pt x="578082" y="364793"/>
                    </a:moveTo>
                    <a:cubicBezTo>
                      <a:pt x="588320" y="354555"/>
                      <a:pt x="602465" y="348222"/>
                      <a:pt x="618088" y="348222"/>
                    </a:cubicBezTo>
                    <a:cubicBezTo>
                      <a:pt x="649335" y="348222"/>
                      <a:pt x="674666" y="373553"/>
                      <a:pt x="674666" y="404800"/>
                    </a:cubicBezTo>
                    <a:cubicBezTo>
                      <a:pt x="674666" y="436047"/>
                      <a:pt x="649335" y="461378"/>
                      <a:pt x="618088" y="461378"/>
                    </a:cubicBezTo>
                    <a:cubicBezTo>
                      <a:pt x="586841" y="461378"/>
                      <a:pt x="561510" y="436047"/>
                      <a:pt x="561510" y="404800"/>
                    </a:cubicBezTo>
                    <a:cubicBezTo>
                      <a:pt x="561510" y="389176"/>
                      <a:pt x="567843" y="375032"/>
                      <a:pt x="578082" y="364793"/>
                    </a:cubicBezTo>
                    <a:close/>
                    <a:moveTo>
                      <a:pt x="238854" y="697429"/>
                    </a:moveTo>
                    <a:lnTo>
                      <a:pt x="243750" y="696441"/>
                    </a:lnTo>
                    <a:cubicBezTo>
                      <a:pt x="274997" y="696441"/>
                      <a:pt x="300328" y="721772"/>
                      <a:pt x="300328" y="753019"/>
                    </a:cubicBezTo>
                    <a:lnTo>
                      <a:pt x="299340" y="757915"/>
                    </a:lnTo>
                    <a:close/>
                    <a:moveTo>
                      <a:pt x="390914" y="538902"/>
                    </a:moveTo>
                    <a:cubicBezTo>
                      <a:pt x="401152" y="528663"/>
                      <a:pt x="415297" y="522331"/>
                      <a:pt x="430920" y="522331"/>
                    </a:cubicBezTo>
                    <a:cubicBezTo>
                      <a:pt x="462167" y="522331"/>
                      <a:pt x="487498" y="547662"/>
                      <a:pt x="487499" y="578909"/>
                    </a:cubicBezTo>
                    <a:cubicBezTo>
                      <a:pt x="487498" y="610156"/>
                      <a:pt x="462167" y="635487"/>
                      <a:pt x="430920" y="635487"/>
                    </a:cubicBezTo>
                    <a:cubicBezTo>
                      <a:pt x="399673" y="635487"/>
                      <a:pt x="374342" y="610156"/>
                      <a:pt x="374342" y="578909"/>
                    </a:cubicBezTo>
                    <a:cubicBezTo>
                      <a:pt x="374342" y="563285"/>
                      <a:pt x="380675" y="549141"/>
                      <a:pt x="390914" y="538902"/>
                    </a:cubicBezTo>
                    <a:close/>
                    <a:moveTo>
                      <a:pt x="765253" y="16571"/>
                    </a:moveTo>
                    <a:cubicBezTo>
                      <a:pt x="775491" y="6333"/>
                      <a:pt x="789636" y="0"/>
                      <a:pt x="805259" y="0"/>
                    </a:cubicBezTo>
                    <a:cubicBezTo>
                      <a:pt x="836506" y="0"/>
                      <a:pt x="861837" y="25331"/>
                      <a:pt x="861837" y="56578"/>
                    </a:cubicBezTo>
                    <a:cubicBezTo>
                      <a:pt x="861837" y="87825"/>
                      <a:pt x="836506" y="113156"/>
                      <a:pt x="805259" y="113156"/>
                    </a:cubicBezTo>
                    <a:cubicBezTo>
                      <a:pt x="774012" y="113156"/>
                      <a:pt x="748681" y="87825"/>
                      <a:pt x="748681" y="56578"/>
                    </a:cubicBezTo>
                    <a:cubicBezTo>
                      <a:pt x="748681" y="40954"/>
                      <a:pt x="755014" y="26810"/>
                      <a:pt x="765253" y="16571"/>
                    </a:cubicBezTo>
                    <a:close/>
                    <a:moveTo>
                      <a:pt x="578082" y="190682"/>
                    </a:moveTo>
                    <a:cubicBezTo>
                      <a:pt x="588320" y="180444"/>
                      <a:pt x="602465" y="174111"/>
                      <a:pt x="618088" y="174111"/>
                    </a:cubicBezTo>
                    <a:cubicBezTo>
                      <a:pt x="649335" y="174111"/>
                      <a:pt x="674666" y="199442"/>
                      <a:pt x="674666" y="230689"/>
                    </a:cubicBezTo>
                    <a:cubicBezTo>
                      <a:pt x="674666" y="261936"/>
                      <a:pt x="649335" y="287267"/>
                      <a:pt x="618088" y="287267"/>
                    </a:cubicBezTo>
                    <a:cubicBezTo>
                      <a:pt x="586841" y="287267"/>
                      <a:pt x="561510" y="261936"/>
                      <a:pt x="561510" y="230689"/>
                    </a:cubicBezTo>
                    <a:cubicBezTo>
                      <a:pt x="561510" y="215065"/>
                      <a:pt x="567843" y="200921"/>
                      <a:pt x="578082" y="190682"/>
                    </a:cubicBezTo>
                    <a:close/>
                    <a:moveTo>
                      <a:pt x="390912" y="364793"/>
                    </a:moveTo>
                    <a:cubicBezTo>
                      <a:pt x="401150" y="354555"/>
                      <a:pt x="415295" y="348222"/>
                      <a:pt x="430918" y="348222"/>
                    </a:cubicBezTo>
                    <a:cubicBezTo>
                      <a:pt x="462165" y="348222"/>
                      <a:pt x="487497" y="373553"/>
                      <a:pt x="487497" y="404800"/>
                    </a:cubicBezTo>
                    <a:cubicBezTo>
                      <a:pt x="487496" y="436047"/>
                      <a:pt x="462165" y="461378"/>
                      <a:pt x="430920" y="461376"/>
                    </a:cubicBezTo>
                    <a:cubicBezTo>
                      <a:pt x="399673" y="461376"/>
                      <a:pt x="374342" y="436045"/>
                      <a:pt x="374342" y="404798"/>
                    </a:cubicBezTo>
                    <a:cubicBezTo>
                      <a:pt x="374342" y="389175"/>
                      <a:pt x="380673" y="375032"/>
                      <a:pt x="390912" y="364793"/>
                    </a:cubicBezTo>
                    <a:close/>
                    <a:moveTo>
                      <a:pt x="203743" y="538902"/>
                    </a:moveTo>
                    <a:cubicBezTo>
                      <a:pt x="213981" y="528663"/>
                      <a:pt x="228126" y="522331"/>
                      <a:pt x="243749" y="522331"/>
                    </a:cubicBezTo>
                    <a:cubicBezTo>
                      <a:pt x="274996" y="522331"/>
                      <a:pt x="300327" y="547662"/>
                      <a:pt x="300327" y="578909"/>
                    </a:cubicBezTo>
                    <a:cubicBezTo>
                      <a:pt x="300327" y="610156"/>
                      <a:pt x="274996" y="635487"/>
                      <a:pt x="243749" y="635487"/>
                    </a:cubicBezTo>
                    <a:cubicBezTo>
                      <a:pt x="212502" y="635487"/>
                      <a:pt x="187171" y="610156"/>
                      <a:pt x="187171" y="578909"/>
                    </a:cubicBezTo>
                    <a:cubicBezTo>
                      <a:pt x="187171" y="563285"/>
                      <a:pt x="193504" y="549141"/>
                      <a:pt x="203743" y="538902"/>
                    </a:cubicBezTo>
                    <a:close/>
                    <a:moveTo>
                      <a:pt x="578082" y="16571"/>
                    </a:moveTo>
                    <a:cubicBezTo>
                      <a:pt x="588320" y="6333"/>
                      <a:pt x="602465" y="0"/>
                      <a:pt x="618088" y="0"/>
                    </a:cubicBezTo>
                    <a:cubicBezTo>
                      <a:pt x="649335" y="0"/>
                      <a:pt x="674666" y="25331"/>
                      <a:pt x="674666" y="56578"/>
                    </a:cubicBezTo>
                    <a:cubicBezTo>
                      <a:pt x="674666" y="87825"/>
                      <a:pt x="649335" y="113156"/>
                      <a:pt x="618088" y="113156"/>
                    </a:cubicBezTo>
                    <a:cubicBezTo>
                      <a:pt x="586841" y="113156"/>
                      <a:pt x="561510" y="87825"/>
                      <a:pt x="561510" y="56578"/>
                    </a:cubicBezTo>
                    <a:cubicBezTo>
                      <a:pt x="561510" y="40955"/>
                      <a:pt x="567843" y="26810"/>
                      <a:pt x="578082" y="16571"/>
                    </a:cubicBezTo>
                    <a:close/>
                    <a:moveTo>
                      <a:pt x="65570" y="524146"/>
                    </a:moveTo>
                    <a:lnTo>
                      <a:pt x="78603" y="526777"/>
                    </a:lnTo>
                    <a:cubicBezTo>
                      <a:pt x="92141" y="532503"/>
                      <a:pt x="102986" y="543349"/>
                      <a:pt x="108712" y="556886"/>
                    </a:cubicBezTo>
                    <a:lnTo>
                      <a:pt x="111343" y="569919"/>
                    </a:lnTo>
                    <a:close/>
                    <a:moveTo>
                      <a:pt x="390912" y="190682"/>
                    </a:moveTo>
                    <a:cubicBezTo>
                      <a:pt x="401150" y="180444"/>
                      <a:pt x="415295" y="174111"/>
                      <a:pt x="430918" y="174111"/>
                    </a:cubicBezTo>
                    <a:cubicBezTo>
                      <a:pt x="462165" y="174111"/>
                      <a:pt x="487496" y="199442"/>
                      <a:pt x="487497" y="230689"/>
                    </a:cubicBezTo>
                    <a:cubicBezTo>
                      <a:pt x="487496" y="261936"/>
                      <a:pt x="462165" y="287267"/>
                      <a:pt x="430919" y="287267"/>
                    </a:cubicBezTo>
                    <a:cubicBezTo>
                      <a:pt x="399671" y="287267"/>
                      <a:pt x="374340" y="261936"/>
                      <a:pt x="374340" y="230689"/>
                    </a:cubicBezTo>
                    <a:cubicBezTo>
                      <a:pt x="374340" y="215065"/>
                      <a:pt x="380673" y="200921"/>
                      <a:pt x="390912" y="190682"/>
                    </a:cubicBezTo>
                    <a:close/>
                    <a:moveTo>
                      <a:pt x="203742" y="364792"/>
                    </a:moveTo>
                    <a:cubicBezTo>
                      <a:pt x="213981" y="354553"/>
                      <a:pt x="228125" y="348220"/>
                      <a:pt x="243749" y="348220"/>
                    </a:cubicBezTo>
                    <a:cubicBezTo>
                      <a:pt x="274996" y="348220"/>
                      <a:pt x="300327" y="373551"/>
                      <a:pt x="300327" y="404798"/>
                    </a:cubicBezTo>
                    <a:cubicBezTo>
                      <a:pt x="300327" y="436045"/>
                      <a:pt x="274996" y="461376"/>
                      <a:pt x="243749" y="461376"/>
                    </a:cubicBezTo>
                    <a:cubicBezTo>
                      <a:pt x="212502" y="461376"/>
                      <a:pt x="187171" y="436045"/>
                      <a:pt x="187171" y="404798"/>
                    </a:cubicBezTo>
                    <a:cubicBezTo>
                      <a:pt x="187171" y="389175"/>
                      <a:pt x="193503" y="375030"/>
                      <a:pt x="203742" y="364792"/>
                    </a:cubicBezTo>
                    <a:close/>
                    <a:moveTo>
                      <a:pt x="390912" y="16571"/>
                    </a:moveTo>
                    <a:cubicBezTo>
                      <a:pt x="401150" y="6333"/>
                      <a:pt x="415295" y="0"/>
                      <a:pt x="430918" y="0"/>
                    </a:cubicBezTo>
                    <a:cubicBezTo>
                      <a:pt x="462165" y="0"/>
                      <a:pt x="487496" y="25331"/>
                      <a:pt x="487497" y="56578"/>
                    </a:cubicBezTo>
                    <a:cubicBezTo>
                      <a:pt x="487496" y="87825"/>
                      <a:pt x="462165" y="113156"/>
                      <a:pt x="430919" y="113156"/>
                    </a:cubicBezTo>
                    <a:cubicBezTo>
                      <a:pt x="399671" y="113156"/>
                      <a:pt x="374340" y="87825"/>
                      <a:pt x="374340" y="56578"/>
                    </a:cubicBezTo>
                    <a:cubicBezTo>
                      <a:pt x="374340" y="40954"/>
                      <a:pt x="380673" y="26810"/>
                      <a:pt x="390912" y="16571"/>
                    </a:cubicBezTo>
                    <a:close/>
                    <a:moveTo>
                      <a:pt x="203741" y="190682"/>
                    </a:moveTo>
                    <a:cubicBezTo>
                      <a:pt x="213979" y="180444"/>
                      <a:pt x="228124" y="174111"/>
                      <a:pt x="243747" y="174111"/>
                    </a:cubicBezTo>
                    <a:cubicBezTo>
                      <a:pt x="274994" y="174111"/>
                      <a:pt x="300325" y="199442"/>
                      <a:pt x="300325" y="230689"/>
                    </a:cubicBezTo>
                    <a:cubicBezTo>
                      <a:pt x="300325" y="261936"/>
                      <a:pt x="274995" y="287266"/>
                      <a:pt x="243748" y="287266"/>
                    </a:cubicBezTo>
                    <a:cubicBezTo>
                      <a:pt x="212501" y="287266"/>
                      <a:pt x="187170" y="261935"/>
                      <a:pt x="187170" y="230688"/>
                    </a:cubicBezTo>
                    <a:cubicBezTo>
                      <a:pt x="187170" y="215064"/>
                      <a:pt x="193503" y="200920"/>
                      <a:pt x="203741" y="190682"/>
                    </a:cubicBezTo>
                    <a:close/>
                    <a:moveTo>
                      <a:pt x="16572" y="364792"/>
                    </a:moveTo>
                    <a:cubicBezTo>
                      <a:pt x="26811" y="354553"/>
                      <a:pt x="40956" y="348220"/>
                      <a:pt x="56579" y="348220"/>
                    </a:cubicBezTo>
                    <a:cubicBezTo>
                      <a:pt x="87826" y="348220"/>
                      <a:pt x="113157" y="373551"/>
                      <a:pt x="113157" y="404798"/>
                    </a:cubicBezTo>
                    <a:cubicBezTo>
                      <a:pt x="113157" y="436045"/>
                      <a:pt x="87826" y="461376"/>
                      <a:pt x="56579" y="461376"/>
                    </a:cubicBezTo>
                    <a:cubicBezTo>
                      <a:pt x="25332" y="461376"/>
                      <a:pt x="1" y="436045"/>
                      <a:pt x="1" y="404798"/>
                    </a:cubicBezTo>
                    <a:cubicBezTo>
                      <a:pt x="1" y="389175"/>
                      <a:pt x="6334" y="375030"/>
                      <a:pt x="16572" y="364792"/>
                    </a:cubicBezTo>
                    <a:close/>
                    <a:moveTo>
                      <a:pt x="203741" y="16571"/>
                    </a:moveTo>
                    <a:cubicBezTo>
                      <a:pt x="213979" y="6333"/>
                      <a:pt x="228124" y="0"/>
                      <a:pt x="243747" y="0"/>
                    </a:cubicBezTo>
                    <a:cubicBezTo>
                      <a:pt x="274994" y="0"/>
                      <a:pt x="300325" y="25331"/>
                      <a:pt x="300325" y="56578"/>
                    </a:cubicBezTo>
                    <a:cubicBezTo>
                      <a:pt x="300325" y="87825"/>
                      <a:pt x="274994" y="113156"/>
                      <a:pt x="243747" y="113156"/>
                    </a:cubicBezTo>
                    <a:cubicBezTo>
                      <a:pt x="212500" y="113156"/>
                      <a:pt x="187169" y="87825"/>
                      <a:pt x="187169" y="56578"/>
                    </a:cubicBezTo>
                    <a:cubicBezTo>
                      <a:pt x="187169" y="40955"/>
                      <a:pt x="193502" y="26810"/>
                      <a:pt x="203741" y="16571"/>
                    </a:cubicBezTo>
                    <a:close/>
                    <a:moveTo>
                      <a:pt x="16572" y="190681"/>
                    </a:moveTo>
                    <a:cubicBezTo>
                      <a:pt x="26810" y="180443"/>
                      <a:pt x="40955" y="174110"/>
                      <a:pt x="56579" y="174110"/>
                    </a:cubicBezTo>
                    <a:cubicBezTo>
                      <a:pt x="87826" y="174110"/>
                      <a:pt x="113157" y="199441"/>
                      <a:pt x="113157" y="230688"/>
                    </a:cubicBezTo>
                    <a:cubicBezTo>
                      <a:pt x="113156" y="261935"/>
                      <a:pt x="87825" y="287266"/>
                      <a:pt x="56579" y="287266"/>
                    </a:cubicBezTo>
                    <a:cubicBezTo>
                      <a:pt x="25332" y="287266"/>
                      <a:pt x="1" y="261935"/>
                      <a:pt x="1" y="230688"/>
                    </a:cubicBezTo>
                    <a:cubicBezTo>
                      <a:pt x="1" y="215064"/>
                      <a:pt x="6333" y="200920"/>
                      <a:pt x="16572" y="190681"/>
                    </a:cubicBezTo>
                    <a:close/>
                    <a:moveTo>
                      <a:pt x="16571" y="16571"/>
                    </a:moveTo>
                    <a:cubicBezTo>
                      <a:pt x="26809" y="6333"/>
                      <a:pt x="40954" y="0"/>
                      <a:pt x="56577" y="0"/>
                    </a:cubicBezTo>
                    <a:cubicBezTo>
                      <a:pt x="87825" y="0"/>
                      <a:pt x="113156" y="25331"/>
                      <a:pt x="113156" y="56578"/>
                    </a:cubicBezTo>
                    <a:cubicBezTo>
                      <a:pt x="113155" y="87825"/>
                      <a:pt x="87825" y="113155"/>
                      <a:pt x="56578" y="113156"/>
                    </a:cubicBezTo>
                    <a:cubicBezTo>
                      <a:pt x="25331" y="113156"/>
                      <a:pt x="0" y="87825"/>
                      <a:pt x="0" y="56577"/>
                    </a:cubicBezTo>
                    <a:cubicBezTo>
                      <a:pt x="0" y="40954"/>
                      <a:pt x="6333" y="26809"/>
                      <a:pt x="16571" y="16571"/>
                    </a:cubicBezTo>
                    <a:close/>
                  </a:path>
                </a:pathLst>
              </a:custGeom>
              <a:gradFill flip="none" rotWithShape="1">
                <a:gsLst>
                  <a:gs pos="100000">
                    <a:schemeClr val="accent2">
                      <a:lumMod val="40000"/>
                      <a:lumOff val="60000"/>
                    </a:schemeClr>
                  </a:gs>
                  <a:gs pos="0">
                    <a:schemeClr val="accent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cxnSp>
        <p:nvCxnSpPr>
          <p:cNvPr id="17" name="Straight Connector 54">
            <a:extLst>
              <a:ext uri="{FF2B5EF4-FFF2-40B4-BE49-F238E27FC236}">
                <a16:creationId xmlns:a16="http://schemas.microsoft.com/office/drawing/2014/main" id="{3022C532-C4A0-4862-8459-E2BDE4525AC5}"/>
              </a:ext>
            </a:extLst>
          </p:cNvPr>
          <p:cNvCxnSpPr/>
          <p:nvPr/>
        </p:nvCxnSpPr>
        <p:spPr>
          <a:xfrm>
            <a:off x="2553999" y="4602419"/>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56">
            <a:extLst>
              <a:ext uri="{FF2B5EF4-FFF2-40B4-BE49-F238E27FC236}">
                <a16:creationId xmlns:a16="http://schemas.microsoft.com/office/drawing/2014/main" id="{AF455698-B7C0-44A8-9D1C-EA57D632730C}"/>
              </a:ext>
            </a:extLst>
          </p:cNvPr>
          <p:cNvCxnSpPr/>
          <p:nvPr/>
        </p:nvCxnSpPr>
        <p:spPr>
          <a:xfrm>
            <a:off x="5611620" y="4602419"/>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58">
            <a:extLst>
              <a:ext uri="{FF2B5EF4-FFF2-40B4-BE49-F238E27FC236}">
                <a16:creationId xmlns:a16="http://schemas.microsoft.com/office/drawing/2014/main" id="{C9DFD0CD-779E-4902-9714-9EDC844C1D2E}"/>
              </a:ext>
            </a:extLst>
          </p:cNvPr>
          <p:cNvCxnSpPr/>
          <p:nvPr/>
        </p:nvCxnSpPr>
        <p:spPr>
          <a:xfrm>
            <a:off x="8672541" y="4602419"/>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Text Placeholder 59">
            <a:extLst>
              <a:ext uri="{FF2B5EF4-FFF2-40B4-BE49-F238E27FC236}">
                <a16:creationId xmlns:a16="http://schemas.microsoft.com/office/drawing/2014/main" id="{D24C9596-18EB-41B7-8576-5CA37EAED8AA}"/>
              </a:ext>
            </a:extLst>
          </p:cNvPr>
          <p:cNvSpPr txBox="1"/>
          <p:nvPr/>
        </p:nvSpPr>
        <p:spPr>
          <a:xfrm>
            <a:off x="1024808" y="1700809"/>
            <a:ext cx="2343425" cy="1248139"/>
          </a:xfrm>
          <a:prstGeom prst="rect">
            <a:avLst/>
          </a:prstGeom>
        </p:spPr>
        <p:txBody>
          <a:bodyPr lIns="121907" tIns="60953" rIns="121907" bIns="60953"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20000"/>
              </a:lnSpc>
            </a:pPr>
            <a:r>
              <a:rPr lang="zh-CN" altLang="en-US" dirty="0">
                <a:solidFill>
                  <a:schemeClr val="tx1">
                    <a:lumMod val="75000"/>
                    <a:lumOff val="25000"/>
                  </a:schemeClr>
                </a:solidFill>
                <a:latin typeface="思源黑体 Normal" panose="020B0400000000000000" pitchFamily="34" charset="-122"/>
                <a:ea typeface="思源黑体 Normal" panose="020B0400000000000000" pitchFamily="34" charset="-122"/>
                <a:sym typeface="Noto Serif CJK SC" panose="02020400000000000000" pitchFamily="18" charset="-122"/>
              </a:rPr>
              <a:t>添加标题</a:t>
            </a:r>
            <a:endParaRPr lang="en-US" altLang="zh-CN" dirty="0">
              <a:solidFill>
                <a:schemeClr val="tx1">
                  <a:lumMod val="75000"/>
                  <a:lumOff val="25000"/>
                </a:schemeClr>
              </a:solidFill>
              <a:latin typeface="思源黑体 Normal" panose="020B0400000000000000" pitchFamily="34" charset="-122"/>
              <a:ea typeface="思源黑体 Normal" panose="020B0400000000000000" pitchFamily="34" charset="-122"/>
              <a:sym typeface="Noto Serif CJK SC" panose="02020400000000000000" pitchFamily="18" charset="-122"/>
            </a:endParaRPr>
          </a:p>
          <a:p>
            <a:pPr algn="just">
              <a:lnSpc>
                <a:spcPct val="120000"/>
              </a:lnSpc>
            </a:pPr>
            <a:r>
              <a:rPr lang="zh-CN" altLang="en-US"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mn-lt"/>
              </a:rPr>
              <a:t>请替换文字内容复制你的内容到此请替换文字内容复制你的内容到此</a:t>
            </a:r>
            <a:endParaRPr lang="en-US"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Noto Serif CJK SC" panose="02020400000000000000" pitchFamily="18" charset="-122"/>
            </a:endParaRPr>
          </a:p>
        </p:txBody>
      </p:sp>
      <p:cxnSp>
        <p:nvCxnSpPr>
          <p:cNvPr id="25" name="Straight Connector 62">
            <a:extLst>
              <a:ext uri="{FF2B5EF4-FFF2-40B4-BE49-F238E27FC236}">
                <a16:creationId xmlns:a16="http://schemas.microsoft.com/office/drawing/2014/main" id="{CD421662-1150-4A42-B28B-35F0917B3231}"/>
              </a:ext>
            </a:extLst>
          </p:cNvPr>
          <p:cNvCxnSpPr/>
          <p:nvPr/>
        </p:nvCxnSpPr>
        <p:spPr>
          <a:xfrm>
            <a:off x="1035351" y="1796821"/>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63">
            <a:extLst>
              <a:ext uri="{FF2B5EF4-FFF2-40B4-BE49-F238E27FC236}">
                <a16:creationId xmlns:a16="http://schemas.microsoft.com/office/drawing/2014/main" id="{40EA888B-D814-4AC6-977E-52A2BF5A40C0}"/>
              </a:ext>
            </a:extLst>
          </p:cNvPr>
          <p:cNvCxnSpPr/>
          <p:nvPr/>
        </p:nvCxnSpPr>
        <p:spPr>
          <a:xfrm>
            <a:off x="4092539" y="1796821"/>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64">
            <a:extLst>
              <a:ext uri="{FF2B5EF4-FFF2-40B4-BE49-F238E27FC236}">
                <a16:creationId xmlns:a16="http://schemas.microsoft.com/office/drawing/2014/main" id="{9B5848A3-EB5F-4673-9481-AB140FCB3B62}"/>
              </a:ext>
            </a:extLst>
          </p:cNvPr>
          <p:cNvCxnSpPr/>
          <p:nvPr/>
        </p:nvCxnSpPr>
        <p:spPr>
          <a:xfrm>
            <a:off x="7147759" y="1796821"/>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8" name="组合 27">
            <a:extLst>
              <a:ext uri="{FF2B5EF4-FFF2-40B4-BE49-F238E27FC236}">
                <a16:creationId xmlns:a16="http://schemas.microsoft.com/office/drawing/2014/main" id="{7E5C5ADA-040F-4EEA-AD62-18F4B2084FF4}"/>
              </a:ext>
            </a:extLst>
          </p:cNvPr>
          <p:cNvGrpSpPr/>
          <p:nvPr/>
        </p:nvGrpSpPr>
        <p:grpSpPr>
          <a:xfrm>
            <a:off x="912124" y="3254699"/>
            <a:ext cx="10390551" cy="1354860"/>
            <a:chOff x="912124" y="3254699"/>
            <a:chExt cx="10390551" cy="1354860"/>
          </a:xfrm>
        </p:grpSpPr>
        <p:sp>
          <p:nvSpPr>
            <p:cNvPr id="29" name="Freeform 8">
              <a:extLst>
                <a:ext uri="{FF2B5EF4-FFF2-40B4-BE49-F238E27FC236}">
                  <a16:creationId xmlns:a16="http://schemas.microsoft.com/office/drawing/2014/main" id="{ABD7AC29-6801-462A-BA2D-864F4C18B549}"/>
                </a:ext>
              </a:extLst>
            </p:cNvPr>
            <p:cNvSpPr/>
            <p:nvPr/>
          </p:nvSpPr>
          <p:spPr bwMode="auto">
            <a:xfrm>
              <a:off x="8171139" y="3254700"/>
              <a:ext cx="501403" cy="1354859"/>
            </a:xfrm>
            <a:custGeom>
              <a:avLst/>
              <a:gdLst>
                <a:gd name="T0" fmla="*/ 281 w 281"/>
                <a:gd name="T1" fmla="*/ 278 h 1123"/>
                <a:gd name="T2" fmla="*/ 281 w 281"/>
                <a:gd name="T3" fmla="*/ 1123 h 1123"/>
                <a:gd name="T4" fmla="*/ 0 w 281"/>
                <a:gd name="T5" fmla="*/ 842 h 1123"/>
                <a:gd name="T6" fmla="*/ 0 w 281"/>
                <a:gd name="T7" fmla="*/ 0 h 1123"/>
                <a:gd name="T8" fmla="*/ 279 w 281"/>
                <a:gd name="T9" fmla="*/ 278 h 1123"/>
                <a:gd name="T10" fmla="*/ 281 w 281"/>
                <a:gd name="T11" fmla="*/ 278 h 1123"/>
              </a:gdLst>
              <a:ahLst/>
              <a:cxnLst>
                <a:cxn ang="0">
                  <a:pos x="T0" y="T1"/>
                </a:cxn>
                <a:cxn ang="0">
                  <a:pos x="T2" y="T3"/>
                </a:cxn>
                <a:cxn ang="0">
                  <a:pos x="T4" y="T5"/>
                </a:cxn>
                <a:cxn ang="0">
                  <a:pos x="T6" y="T7"/>
                </a:cxn>
                <a:cxn ang="0">
                  <a:pos x="T8" y="T9"/>
                </a:cxn>
                <a:cxn ang="0">
                  <a:pos x="T10" y="T11"/>
                </a:cxn>
              </a:cxnLst>
              <a:rect l="0" t="0" r="r" b="b"/>
              <a:pathLst>
                <a:path w="281" h="1123">
                  <a:moveTo>
                    <a:pt x="281" y="278"/>
                  </a:moveTo>
                  <a:lnTo>
                    <a:pt x="281" y="1123"/>
                  </a:lnTo>
                  <a:lnTo>
                    <a:pt x="0" y="842"/>
                  </a:lnTo>
                  <a:lnTo>
                    <a:pt x="0" y="0"/>
                  </a:lnTo>
                  <a:lnTo>
                    <a:pt x="279" y="278"/>
                  </a:lnTo>
                  <a:lnTo>
                    <a:pt x="281" y="278"/>
                  </a:lnTo>
                  <a:close/>
                </a:path>
              </a:pathLst>
            </a:custGeom>
            <a:solidFill>
              <a:schemeClr val="accent2">
                <a:lumMod val="20000"/>
                <a:lumOff val="80000"/>
              </a:schemeClr>
            </a:solidFill>
            <a:ln>
              <a:noFill/>
            </a:ln>
          </p:spPr>
          <p:txBody>
            <a:bodyPr vert="horz" wrap="square" lIns="121907" tIns="60953" rIns="121907" bIns="60953" numCol="1" anchor="t" anchorCtr="0" compatLnSpc="1"/>
            <a:lstStyle/>
            <a:p>
              <a:endParaRPr lang="en-US" sz="2400">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30" name="Freeform 10">
              <a:extLst>
                <a:ext uri="{FF2B5EF4-FFF2-40B4-BE49-F238E27FC236}">
                  <a16:creationId xmlns:a16="http://schemas.microsoft.com/office/drawing/2014/main" id="{D4427066-0D21-49C2-BCF1-A951EB74FA6D}"/>
                </a:ext>
              </a:extLst>
            </p:cNvPr>
            <p:cNvSpPr/>
            <p:nvPr/>
          </p:nvSpPr>
          <p:spPr bwMode="auto">
            <a:xfrm>
              <a:off x="6641949" y="3254700"/>
              <a:ext cx="501403" cy="1354859"/>
            </a:xfrm>
            <a:custGeom>
              <a:avLst/>
              <a:gdLst>
                <a:gd name="T0" fmla="*/ 281 w 281"/>
                <a:gd name="T1" fmla="*/ 278 h 1123"/>
                <a:gd name="T2" fmla="*/ 281 w 281"/>
                <a:gd name="T3" fmla="*/ 1123 h 1123"/>
                <a:gd name="T4" fmla="*/ 0 w 281"/>
                <a:gd name="T5" fmla="*/ 842 h 1123"/>
                <a:gd name="T6" fmla="*/ 0 w 281"/>
                <a:gd name="T7" fmla="*/ 0 h 1123"/>
                <a:gd name="T8" fmla="*/ 278 w 281"/>
                <a:gd name="T9" fmla="*/ 278 h 1123"/>
                <a:gd name="T10" fmla="*/ 281 w 281"/>
                <a:gd name="T11" fmla="*/ 278 h 1123"/>
              </a:gdLst>
              <a:ahLst/>
              <a:cxnLst>
                <a:cxn ang="0">
                  <a:pos x="T0" y="T1"/>
                </a:cxn>
                <a:cxn ang="0">
                  <a:pos x="T2" y="T3"/>
                </a:cxn>
                <a:cxn ang="0">
                  <a:pos x="T4" y="T5"/>
                </a:cxn>
                <a:cxn ang="0">
                  <a:pos x="T6" y="T7"/>
                </a:cxn>
                <a:cxn ang="0">
                  <a:pos x="T8" y="T9"/>
                </a:cxn>
                <a:cxn ang="0">
                  <a:pos x="T10" y="T11"/>
                </a:cxn>
              </a:cxnLst>
              <a:rect l="0" t="0" r="r" b="b"/>
              <a:pathLst>
                <a:path w="281" h="1123">
                  <a:moveTo>
                    <a:pt x="281" y="278"/>
                  </a:moveTo>
                  <a:lnTo>
                    <a:pt x="281" y="1123"/>
                  </a:lnTo>
                  <a:lnTo>
                    <a:pt x="0" y="842"/>
                  </a:lnTo>
                  <a:lnTo>
                    <a:pt x="0" y="0"/>
                  </a:lnTo>
                  <a:lnTo>
                    <a:pt x="278" y="278"/>
                  </a:lnTo>
                  <a:lnTo>
                    <a:pt x="281" y="278"/>
                  </a:lnTo>
                  <a:close/>
                </a:path>
              </a:pathLst>
            </a:custGeom>
            <a:solidFill>
              <a:schemeClr val="accent2">
                <a:lumMod val="20000"/>
                <a:lumOff val="80000"/>
              </a:schemeClr>
            </a:solidFill>
            <a:ln>
              <a:noFill/>
            </a:ln>
          </p:spPr>
          <p:txBody>
            <a:bodyPr vert="horz" wrap="square" lIns="121907" tIns="60953" rIns="121907" bIns="60953" numCol="1" anchor="t" anchorCtr="0" compatLnSpc="1"/>
            <a:lstStyle/>
            <a:p>
              <a:endParaRPr lang="en-US" sz="2400">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31" name="Freeform 12">
              <a:extLst>
                <a:ext uri="{FF2B5EF4-FFF2-40B4-BE49-F238E27FC236}">
                  <a16:creationId xmlns:a16="http://schemas.microsoft.com/office/drawing/2014/main" id="{1E35B18F-6477-465D-9956-401B40DCD9C3}"/>
                </a:ext>
              </a:extLst>
            </p:cNvPr>
            <p:cNvSpPr/>
            <p:nvPr/>
          </p:nvSpPr>
          <p:spPr bwMode="auto">
            <a:xfrm>
              <a:off x="5112760" y="3254700"/>
              <a:ext cx="499617" cy="1354859"/>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accent2">
                <a:lumMod val="20000"/>
                <a:lumOff val="80000"/>
              </a:schemeClr>
            </a:solidFill>
            <a:ln>
              <a:noFill/>
            </a:ln>
          </p:spPr>
          <p:txBody>
            <a:bodyPr vert="horz" wrap="square" lIns="121907" tIns="60953" rIns="121907" bIns="60953" numCol="1" anchor="t" anchorCtr="0" compatLnSpc="1"/>
            <a:lstStyle/>
            <a:p>
              <a:endParaRPr lang="en-US" sz="2400">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32" name="Freeform 14">
              <a:extLst>
                <a:ext uri="{FF2B5EF4-FFF2-40B4-BE49-F238E27FC236}">
                  <a16:creationId xmlns:a16="http://schemas.microsoft.com/office/drawing/2014/main" id="{F8852DB8-C843-4AE3-B3E0-E9CF469D99B2}"/>
                </a:ext>
              </a:extLst>
            </p:cNvPr>
            <p:cNvSpPr/>
            <p:nvPr/>
          </p:nvSpPr>
          <p:spPr bwMode="auto">
            <a:xfrm>
              <a:off x="3583570" y="3254700"/>
              <a:ext cx="499617" cy="1354859"/>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accent2">
                <a:lumMod val="20000"/>
                <a:lumOff val="80000"/>
              </a:schemeClr>
            </a:solidFill>
            <a:ln>
              <a:noFill/>
            </a:ln>
          </p:spPr>
          <p:txBody>
            <a:bodyPr vert="horz" wrap="square" lIns="121907" tIns="60953" rIns="121907" bIns="60953" numCol="1" anchor="t" anchorCtr="0" compatLnSpc="1"/>
            <a:lstStyle/>
            <a:p>
              <a:endParaRPr lang="en-US" sz="2400" dirty="0">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33" name="Freeform 16">
              <a:extLst>
                <a:ext uri="{FF2B5EF4-FFF2-40B4-BE49-F238E27FC236}">
                  <a16:creationId xmlns:a16="http://schemas.microsoft.com/office/drawing/2014/main" id="{42853E34-C36D-426B-8E2D-E3C0883F6E7C}"/>
                </a:ext>
              </a:extLst>
            </p:cNvPr>
            <p:cNvSpPr/>
            <p:nvPr/>
          </p:nvSpPr>
          <p:spPr bwMode="auto">
            <a:xfrm>
              <a:off x="2054381" y="3254700"/>
              <a:ext cx="499617" cy="1354859"/>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accent2">
                <a:lumMod val="20000"/>
                <a:lumOff val="80000"/>
              </a:schemeClr>
            </a:solidFill>
            <a:ln>
              <a:noFill/>
            </a:ln>
          </p:spPr>
          <p:txBody>
            <a:bodyPr vert="horz" wrap="square" lIns="121907" tIns="60953" rIns="121907" bIns="60953" numCol="1" anchor="t" anchorCtr="0" compatLnSpc="1"/>
            <a:lstStyle/>
            <a:p>
              <a:endParaRPr lang="en-US" sz="2400">
                <a:latin typeface="Noto Serif CJK SC" panose="02020400000000000000" pitchFamily="18" charset="-122"/>
                <a:ea typeface="FZHei-B01S" panose="02010601030101010101" pitchFamily="2" charset="-122"/>
                <a:sym typeface="Noto Serif CJK SC" panose="02020400000000000000" pitchFamily="18" charset="-122"/>
              </a:endParaRPr>
            </a:p>
          </p:txBody>
        </p:sp>
        <p:grpSp>
          <p:nvGrpSpPr>
            <p:cNvPr id="34" name="组合 33">
              <a:extLst>
                <a:ext uri="{FF2B5EF4-FFF2-40B4-BE49-F238E27FC236}">
                  <a16:creationId xmlns:a16="http://schemas.microsoft.com/office/drawing/2014/main" id="{DB30F74D-7143-42D2-BC22-A4083101AC49}"/>
                </a:ext>
              </a:extLst>
            </p:cNvPr>
            <p:cNvGrpSpPr/>
            <p:nvPr/>
          </p:nvGrpSpPr>
          <p:grpSpPr>
            <a:xfrm>
              <a:off x="1024809" y="3254700"/>
              <a:ext cx="10277866" cy="1354859"/>
              <a:chOff x="1024809" y="3254700"/>
              <a:chExt cx="10277866" cy="1354859"/>
            </a:xfrm>
            <a:solidFill>
              <a:schemeClr val="accent1">
                <a:lumMod val="60000"/>
                <a:lumOff val="40000"/>
              </a:schemeClr>
            </a:solidFill>
          </p:grpSpPr>
          <p:sp>
            <p:nvSpPr>
              <p:cNvPr id="42" name="Freeform 17">
                <a:extLst>
                  <a:ext uri="{FF2B5EF4-FFF2-40B4-BE49-F238E27FC236}">
                    <a16:creationId xmlns:a16="http://schemas.microsoft.com/office/drawing/2014/main" id="{9F6C28F2-6BF3-48DE-ACFD-BC7179F29F2D}"/>
                  </a:ext>
                </a:extLst>
              </p:cNvPr>
              <p:cNvSpPr/>
              <p:nvPr/>
            </p:nvSpPr>
            <p:spPr bwMode="auto">
              <a:xfrm>
                <a:off x="10201731" y="3429636"/>
                <a:ext cx="1100944" cy="1024288"/>
              </a:xfrm>
              <a:custGeom>
                <a:avLst/>
                <a:gdLst>
                  <a:gd name="T0" fmla="*/ 210 w 617"/>
                  <a:gd name="T1" fmla="*/ 849 h 849"/>
                  <a:gd name="T2" fmla="*/ 210 w 617"/>
                  <a:gd name="T3" fmla="*/ 717 h 849"/>
                  <a:gd name="T4" fmla="*/ 0 w 617"/>
                  <a:gd name="T5" fmla="*/ 717 h 849"/>
                  <a:gd name="T6" fmla="*/ 0 w 617"/>
                  <a:gd name="T7" fmla="*/ 133 h 849"/>
                  <a:gd name="T8" fmla="*/ 210 w 617"/>
                  <a:gd name="T9" fmla="*/ 133 h 849"/>
                  <a:gd name="T10" fmla="*/ 210 w 617"/>
                  <a:gd name="T11" fmla="*/ 0 h 849"/>
                  <a:gd name="T12" fmla="*/ 617 w 617"/>
                  <a:gd name="T13" fmla="*/ 424 h 849"/>
                  <a:gd name="T14" fmla="*/ 210 w 617"/>
                  <a:gd name="T15" fmla="*/ 849 h 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7" h="849">
                    <a:moveTo>
                      <a:pt x="210" y="849"/>
                    </a:moveTo>
                    <a:lnTo>
                      <a:pt x="210" y="717"/>
                    </a:lnTo>
                    <a:lnTo>
                      <a:pt x="0" y="717"/>
                    </a:lnTo>
                    <a:lnTo>
                      <a:pt x="0" y="133"/>
                    </a:lnTo>
                    <a:lnTo>
                      <a:pt x="210" y="133"/>
                    </a:lnTo>
                    <a:lnTo>
                      <a:pt x="210" y="0"/>
                    </a:lnTo>
                    <a:lnTo>
                      <a:pt x="617" y="424"/>
                    </a:lnTo>
                    <a:lnTo>
                      <a:pt x="210" y="849"/>
                    </a:lnTo>
                    <a:close/>
                  </a:path>
                </a:pathLst>
              </a:custGeom>
              <a:solidFill>
                <a:schemeClr val="accent2">
                  <a:lumMod val="20000"/>
                  <a:lumOff val="80000"/>
                </a:schemeClr>
              </a:solidFill>
              <a:ln>
                <a:noFill/>
              </a:ln>
            </p:spPr>
            <p:txBody>
              <a:bodyPr vert="horz" wrap="square" lIns="121907" tIns="60953" rIns="121907" bIns="60953" numCol="1" anchor="t" anchorCtr="0" compatLnSpc="1"/>
              <a:lstStyle/>
              <a:p>
                <a:endParaRPr lang="en-US" sz="2400">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43" name="Freeform 15">
                <a:extLst>
                  <a:ext uri="{FF2B5EF4-FFF2-40B4-BE49-F238E27FC236}">
                    <a16:creationId xmlns:a16="http://schemas.microsoft.com/office/drawing/2014/main" id="{56E7BEE6-83D7-459A-BEA8-51D789BE93D5}"/>
                  </a:ext>
                </a:extLst>
              </p:cNvPr>
              <p:cNvSpPr/>
              <p:nvPr/>
            </p:nvSpPr>
            <p:spPr bwMode="auto">
              <a:xfrm>
                <a:off x="1024809" y="3254701"/>
                <a:ext cx="1029571" cy="1350033"/>
              </a:xfrm>
              <a:custGeom>
                <a:avLst/>
                <a:gdLst>
                  <a:gd name="T0" fmla="*/ 577 w 577"/>
                  <a:gd name="T1" fmla="*/ 0 h 1119"/>
                  <a:gd name="T2" fmla="*/ 577 w 577"/>
                  <a:gd name="T3" fmla="*/ 1119 h 1119"/>
                  <a:gd name="T4" fmla="*/ 288 w 577"/>
                  <a:gd name="T5" fmla="*/ 840 h 1119"/>
                  <a:gd name="T6" fmla="*/ 0 w 577"/>
                  <a:gd name="T7" fmla="*/ 1118 h 1119"/>
                  <a:gd name="T8" fmla="*/ 0 w 577"/>
                  <a:gd name="T9" fmla="*/ 0 h 1119"/>
                  <a:gd name="T10" fmla="*/ 577 w 577"/>
                  <a:gd name="T11" fmla="*/ 0 h 1119"/>
                </a:gdLst>
                <a:ahLst/>
                <a:cxnLst>
                  <a:cxn ang="0">
                    <a:pos x="T0" y="T1"/>
                  </a:cxn>
                  <a:cxn ang="0">
                    <a:pos x="T2" y="T3"/>
                  </a:cxn>
                  <a:cxn ang="0">
                    <a:pos x="T4" y="T5"/>
                  </a:cxn>
                  <a:cxn ang="0">
                    <a:pos x="T6" y="T7"/>
                  </a:cxn>
                  <a:cxn ang="0">
                    <a:pos x="T8" y="T9"/>
                  </a:cxn>
                  <a:cxn ang="0">
                    <a:pos x="T10" y="T11"/>
                  </a:cxn>
                </a:cxnLst>
                <a:rect l="0" t="0" r="r" b="b"/>
                <a:pathLst>
                  <a:path w="577" h="1119">
                    <a:moveTo>
                      <a:pt x="577" y="0"/>
                    </a:moveTo>
                    <a:lnTo>
                      <a:pt x="577" y="1119"/>
                    </a:lnTo>
                    <a:lnTo>
                      <a:pt x="288" y="840"/>
                    </a:lnTo>
                    <a:lnTo>
                      <a:pt x="0" y="1118"/>
                    </a:lnTo>
                    <a:lnTo>
                      <a:pt x="0" y="0"/>
                    </a:lnTo>
                    <a:lnTo>
                      <a:pt x="577" y="0"/>
                    </a:lnTo>
                    <a:close/>
                  </a:path>
                </a:pathLst>
              </a:custGeom>
              <a:solidFill>
                <a:schemeClr val="accent1"/>
              </a:solidFill>
              <a:ln>
                <a:noFill/>
              </a:ln>
            </p:spPr>
            <p:txBody>
              <a:bodyPr vert="horz" wrap="square" lIns="121883" tIns="60941" rIns="121883" bIns="60941" numCol="1" anchor="t" anchorCtr="0" compatLnSpc="1"/>
              <a:lstStyle/>
              <a:p>
                <a:endParaRPr lang="en-US" sz="2400" dirty="0">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44" name="Rectangle 13">
                <a:extLst>
                  <a:ext uri="{FF2B5EF4-FFF2-40B4-BE49-F238E27FC236}">
                    <a16:creationId xmlns:a16="http://schemas.microsoft.com/office/drawing/2014/main" id="{BF6BB658-EF19-43E8-9547-7BEC9245F318}"/>
                  </a:ext>
                </a:extLst>
              </p:cNvPr>
              <p:cNvSpPr>
                <a:spLocks noChangeArrowheads="1"/>
              </p:cNvSpPr>
              <p:nvPr/>
            </p:nvSpPr>
            <p:spPr bwMode="auto">
              <a:xfrm>
                <a:off x="2553999" y="3254700"/>
                <a:ext cx="1029571" cy="1354859"/>
              </a:xfrm>
              <a:prstGeom prst="rect">
                <a:avLst/>
              </a:prstGeom>
              <a:solidFill>
                <a:schemeClr val="accent2"/>
              </a:solidFill>
              <a:ln>
                <a:noFill/>
              </a:ln>
            </p:spPr>
            <p:txBody>
              <a:bodyPr vert="horz" wrap="square" lIns="121883" tIns="60941" rIns="121883" bIns="60941" numCol="1" anchor="t" anchorCtr="0" compatLnSpc="1"/>
              <a:lstStyle/>
              <a:p>
                <a:endParaRPr lang="en-US" sz="2400">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45" name="Rectangle 11">
                <a:extLst>
                  <a:ext uri="{FF2B5EF4-FFF2-40B4-BE49-F238E27FC236}">
                    <a16:creationId xmlns:a16="http://schemas.microsoft.com/office/drawing/2014/main" id="{147294A7-BCF0-4ED1-B76D-D54F783681CC}"/>
                  </a:ext>
                </a:extLst>
              </p:cNvPr>
              <p:cNvSpPr>
                <a:spLocks noChangeArrowheads="1"/>
              </p:cNvSpPr>
              <p:nvPr/>
            </p:nvSpPr>
            <p:spPr bwMode="auto">
              <a:xfrm>
                <a:off x="4083188" y="3254700"/>
                <a:ext cx="1029571" cy="1354859"/>
              </a:xfrm>
              <a:prstGeom prst="rect">
                <a:avLst/>
              </a:prstGeom>
              <a:solidFill>
                <a:schemeClr val="accent1"/>
              </a:solidFill>
              <a:ln>
                <a:noFill/>
              </a:ln>
            </p:spPr>
            <p:txBody>
              <a:bodyPr vert="horz" wrap="square" lIns="121883" tIns="60941" rIns="121883" bIns="60941" numCol="1" anchor="t" anchorCtr="0" compatLnSpc="1"/>
              <a:lstStyle/>
              <a:p>
                <a:endParaRPr lang="en-US" sz="2400" dirty="0">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46" name="Rectangle 9">
                <a:extLst>
                  <a:ext uri="{FF2B5EF4-FFF2-40B4-BE49-F238E27FC236}">
                    <a16:creationId xmlns:a16="http://schemas.microsoft.com/office/drawing/2014/main" id="{4A926B2A-6A9A-4468-8878-D8993655E18E}"/>
                  </a:ext>
                </a:extLst>
              </p:cNvPr>
              <p:cNvSpPr>
                <a:spLocks noChangeArrowheads="1"/>
              </p:cNvSpPr>
              <p:nvPr/>
            </p:nvSpPr>
            <p:spPr bwMode="auto">
              <a:xfrm>
                <a:off x="5612379" y="3254700"/>
                <a:ext cx="1029571" cy="1354859"/>
              </a:xfrm>
              <a:prstGeom prst="rect">
                <a:avLst/>
              </a:prstGeom>
              <a:solidFill>
                <a:schemeClr val="accent2"/>
              </a:solidFill>
              <a:ln>
                <a:noFill/>
              </a:ln>
            </p:spPr>
            <p:txBody>
              <a:bodyPr vert="horz" wrap="square" lIns="121883" tIns="60941" rIns="121883" bIns="60941" numCol="1" anchor="t" anchorCtr="0" compatLnSpc="1"/>
              <a:lstStyle/>
              <a:p>
                <a:endParaRPr lang="en-US" sz="2400" dirty="0">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47" name="Rectangle 7">
                <a:extLst>
                  <a:ext uri="{FF2B5EF4-FFF2-40B4-BE49-F238E27FC236}">
                    <a16:creationId xmlns:a16="http://schemas.microsoft.com/office/drawing/2014/main" id="{963C48A6-9972-4ED5-923F-EBAAA27FB38D}"/>
                  </a:ext>
                </a:extLst>
              </p:cNvPr>
              <p:cNvSpPr>
                <a:spLocks noChangeArrowheads="1"/>
              </p:cNvSpPr>
              <p:nvPr/>
            </p:nvSpPr>
            <p:spPr bwMode="auto">
              <a:xfrm>
                <a:off x="7143351" y="3254700"/>
                <a:ext cx="1027787" cy="1354859"/>
              </a:xfrm>
              <a:prstGeom prst="rect">
                <a:avLst/>
              </a:prstGeom>
              <a:solidFill>
                <a:schemeClr val="accent1"/>
              </a:solidFill>
              <a:ln>
                <a:noFill/>
              </a:ln>
            </p:spPr>
            <p:txBody>
              <a:bodyPr vert="horz" wrap="square" lIns="121883" tIns="60941" rIns="121883" bIns="60941" numCol="1" anchor="t" anchorCtr="0" compatLnSpc="1"/>
              <a:lstStyle/>
              <a:p>
                <a:endParaRPr lang="en-US" sz="2400" dirty="0">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48" name="Rectangle 6">
                <a:extLst>
                  <a:ext uri="{FF2B5EF4-FFF2-40B4-BE49-F238E27FC236}">
                    <a16:creationId xmlns:a16="http://schemas.microsoft.com/office/drawing/2014/main" id="{DA951FDC-3EE9-48E5-A0DA-31E2B724A5F2}"/>
                  </a:ext>
                </a:extLst>
              </p:cNvPr>
              <p:cNvSpPr>
                <a:spLocks noChangeArrowheads="1"/>
              </p:cNvSpPr>
              <p:nvPr/>
            </p:nvSpPr>
            <p:spPr bwMode="auto">
              <a:xfrm>
                <a:off x="8672541" y="3254700"/>
                <a:ext cx="1029571" cy="1354859"/>
              </a:xfrm>
              <a:prstGeom prst="rect">
                <a:avLst/>
              </a:prstGeom>
              <a:solidFill>
                <a:schemeClr val="accent2"/>
              </a:solidFill>
              <a:ln>
                <a:noFill/>
              </a:ln>
            </p:spPr>
            <p:txBody>
              <a:bodyPr vert="horz" wrap="square" lIns="121883" tIns="60941" rIns="121883" bIns="60941" numCol="1" anchor="t" anchorCtr="0" compatLnSpc="1"/>
              <a:lstStyle/>
              <a:p>
                <a:endParaRPr lang="en-US" sz="2400" dirty="0">
                  <a:latin typeface="Noto Serif CJK SC" panose="02020400000000000000" pitchFamily="18" charset="-122"/>
                  <a:ea typeface="FZHei-B01S" panose="02010601030101010101" pitchFamily="2" charset="-122"/>
                  <a:sym typeface="Noto Serif CJK SC" panose="02020400000000000000" pitchFamily="18" charset="-122"/>
                </a:endParaRPr>
              </a:p>
            </p:txBody>
          </p:sp>
        </p:grpSp>
        <p:sp>
          <p:nvSpPr>
            <p:cNvPr id="35" name="Freeform 5">
              <a:extLst>
                <a:ext uri="{FF2B5EF4-FFF2-40B4-BE49-F238E27FC236}">
                  <a16:creationId xmlns:a16="http://schemas.microsoft.com/office/drawing/2014/main" id="{7B0148AD-2F61-4FE0-8753-01D45D2C1647}"/>
                </a:ext>
              </a:extLst>
            </p:cNvPr>
            <p:cNvSpPr/>
            <p:nvPr/>
          </p:nvSpPr>
          <p:spPr bwMode="auto">
            <a:xfrm>
              <a:off x="9702113" y="3254699"/>
              <a:ext cx="499617" cy="1039972"/>
            </a:xfrm>
            <a:custGeom>
              <a:avLst/>
              <a:gdLst>
                <a:gd name="T0" fmla="*/ 280 w 280"/>
                <a:gd name="T1" fmla="*/ 278 h 862"/>
                <a:gd name="T2" fmla="*/ 280 w 280"/>
                <a:gd name="T3" fmla="*/ 862 h 862"/>
                <a:gd name="T4" fmla="*/ 0 w 280"/>
                <a:gd name="T5" fmla="*/ 582 h 862"/>
                <a:gd name="T6" fmla="*/ 0 w 280"/>
                <a:gd name="T7" fmla="*/ 0 h 862"/>
                <a:gd name="T8" fmla="*/ 3 w 280"/>
                <a:gd name="T9" fmla="*/ 0 h 862"/>
                <a:gd name="T10" fmla="*/ 280 w 280"/>
                <a:gd name="T11" fmla="*/ 278 h 862"/>
              </a:gdLst>
              <a:ahLst/>
              <a:cxnLst>
                <a:cxn ang="0">
                  <a:pos x="T0" y="T1"/>
                </a:cxn>
                <a:cxn ang="0">
                  <a:pos x="T2" y="T3"/>
                </a:cxn>
                <a:cxn ang="0">
                  <a:pos x="T4" y="T5"/>
                </a:cxn>
                <a:cxn ang="0">
                  <a:pos x="T6" y="T7"/>
                </a:cxn>
                <a:cxn ang="0">
                  <a:pos x="T8" y="T9"/>
                </a:cxn>
                <a:cxn ang="0">
                  <a:pos x="T10" y="T11"/>
                </a:cxn>
              </a:cxnLst>
              <a:rect l="0" t="0" r="r" b="b"/>
              <a:pathLst>
                <a:path w="280" h="862">
                  <a:moveTo>
                    <a:pt x="280" y="278"/>
                  </a:moveTo>
                  <a:lnTo>
                    <a:pt x="280" y="862"/>
                  </a:lnTo>
                  <a:lnTo>
                    <a:pt x="0" y="582"/>
                  </a:lnTo>
                  <a:lnTo>
                    <a:pt x="0" y="0"/>
                  </a:lnTo>
                  <a:lnTo>
                    <a:pt x="3" y="0"/>
                  </a:lnTo>
                  <a:lnTo>
                    <a:pt x="280" y="278"/>
                  </a:lnTo>
                  <a:close/>
                </a:path>
              </a:pathLst>
            </a:custGeom>
            <a:solidFill>
              <a:schemeClr val="accent2">
                <a:lumMod val="20000"/>
                <a:lumOff val="80000"/>
              </a:schemeClr>
            </a:solidFill>
            <a:ln>
              <a:noFill/>
            </a:ln>
          </p:spPr>
          <p:txBody>
            <a:bodyPr vert="horz" wrap="square" lIns="121907" tIns="60953" rIns="121907" bIns="60953" numCol="1" anchor="t" anchorCtr="0" compatLnSpc="1"/>
            <a:lstStyle/>
            <a:p>
              <a:endParaRPr lang="en-US" sz="2400">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36" name="Text Placeholder 59">
              <a:extLst>
                <a:ext uri="{FF2B5EF4-FFF2-40B4-BE49-F238E27FC236}">
                  <a16:creationId xmlns:a16="http://schemas.microsoft.com/office/drawing/2014/main" id="{A87886E5-963F-4C4D-9EFF-538BBB4ADEB0}"/>
                </a:ext>
              </a:extLst>
            </p:cNvPr>
            <p:cNvSpPr txBox="1"/>
            <p:nvPr/>
          </p:nvSpPr>
          <p:spPr>
            <a:xfrm>
              <a:off x="912124" y="3416702"/>
              <a:ext cx="1279381" cy="903085"/>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667" dirty="0">
                  <a:latin typeface="Noto Serif CJK SC" panose="02020400000000000000" pitchFamily="18" charset="-122"/>
                  <a:ea typeface="FZHei-B01S" panose="02010601030101010101" pitchFamily="2" charset="-122"/>
                  <a:sym typeface="Noto Serif CJK SC" panose="02020400000000000000" pitchFamily="18" charset="-122"/>
                </a:rPr>
                <a:t>01</a:t>
              </a:r>
              <a:endParaRPr lang="en-US" sz="2667" dirty="0">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37" name="Text Placeholder 59">
              <a:extLst>
                <a:ext uri="{FF2B5EF4-FFF2-40B4-BE49-F238E27FC236}">
                  <a16:creationId xmlns:a16="http://schemas.microsoft.com/office/drawing/2014/main" id="{A4FFFB88-7F09-4A54-A6CC-9488DE8BF852}"/>
                </a:ext>
              </a:extLst>
            </p:cNvPr>
            <p:cNvSpPr txBox="1"/>
            <p:nvPr/>
          </p:nvSpPr>
          <p:spPr>
            <a:xfrm>
              <a:off x="2441314" y="3416701"/>
              <a:ext cx="1279381" cy="903086"/>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667" dirty="0">
                  <a:latin typeface="Noto Serif CJK SC" panose="02020400000000000000" pitchFamily="18" charset="-122"/>
                  <a:ea typeface="FZHei-B01S" panose="02010601030101010101" pitchFamily="2" charset="-122"/>
                  <a:sym typeface="Noto Serif CJK SC" panose="02020400000000000000" pitchFamily="18" charset="-122"/>
                </a:rPr>
                <a:t>02</a:t>
              </a:r>
              <a:endParaRPr lang="en-US" sz="2667" dirty="0">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38" name="Text Placeholder 59">
              <a:extLst>
                <a:ext uri="{FF2B5EF4-FFF2-40B4-BE49-F238E27FC236}">
                  <a16:creationId xmlns:a16="http://schemas.microsoft.com/office/drawing/2014/main" id="{2256608B-1DA6-40D7-B226-29CC48D313FA}"/>
                </a:ext>
              </a:extLst>
            </p:cNvPr>
            <p:cNvSpPr txBox="1"/>
            <p:nvPr/>
          </p:nvSpPr>
          <p:spPr>
            <a:xfrm>
              <a:off x="3970503" y="3416701"/>
              <a:ext cx="1279381" cy="903086"/>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667" dirty="0">
                  <a:latin typeface="Noto Serif CJK SC" panose="02020400000000000000" pitchFamily="18" charset="-122"/>
                  <a:ea typeface="FZHei-B01S" panose="02010601030101010101" pitchFamily="2" charset="-122"/>
                  <a:sym typeface="Noto Serif CJK SC" panose="02020400000000000000" pitchFamily="18" charset="-122"/>
                </a:rPr>
                <a:t>03</a:t>
              </a:r>
              <a:endParaRPr lang="en-US" sz="2667" dirty="0">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39" name="Text Placeholder 59">
              <a:extLst>
                <a:ext uri="{FF2B5EF4-FFF2-40B4-BE49-F238E27FC236}">
                  <a16:creationId xmlns:a16="http://schemas.microsoft.com/office/drawing/2014/main" id="{1F908233-DB3D-4986-9441-15350C69B899}"/>
                </a:ext>
              </a:extLst>
            </p:cNvPr>
            <p:cNvSpPr txBox="1"/>
            <p:nvPr/>
          </p:nvSpPr>
          <p:spPr>
            <a:xfrm>
              <a:off x="5499694" y="3416701"/>
              <a:ext cx="1279381" cy="903086"/>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accent5"/>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667" dirty="0">
                  <a:solidFill>
                    <a:schemeClr val="bg1"/>
                  </a:solidFill>
                  <a:latin typeface="Noto Serif CJK SC" panose="02020400000000000000" pitchFamily="18" charset="-122"/>
                  <a:ea typeface="FZHei-B01S" panose="02010601030101010101" pitchFamily="2" charset="-122"/>
                  <a:sym typeface="Noto Serif CJK SC" panose="02020400000000000000" pitchFamily="18" charset="-122"/>
                </a:rPr>
                <a:t>04</a:t>
              </a:r>
              <a:endParaRPr lang="en-US" sz="2667" dirty="0">
                <a:solidFill>
                  <a:schemeClr val="bg1"/>
                </a:solidFill>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40" name="Text Placeholder 59">
              <a:extLst>
                <a:ext uri="{FF2B5EF4-FFF2-40B4-BE49-F238E27FC236}">
                  <a16:creationId xmlns:a16="http://schemas.microsoft.com/office/drawing/2014/main" id="{F7AB9EAF-F9F3-40DA-AB8B-468F2E491910}"/>
                </a:ext>
              </a:extLst>
            </p:cNvPr>
            <p:cNvSpPr txBox="1"/>
            <p:nvPr/>
          </p:nvSpPr>
          <p:spPr>
            <a:xfrm>
              <a:off x="7025520" y="3416701"/>
              <a:ext cx="1279381" cy="903086"/>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667" dirty="0">
                  <a:latin typeface="Noto Serif CJK SC" panose="02020400000000000000" pitchFamily="18" charset="-122"/>
                  <a:ea typeface="FZHei-B01S" panose="02010601030101010101" pitchFamily="2" charset="-122"/>
                  <a:sym typeface="Noto Serif CJK SC" panose="02020400000000000000" pitchFamily="18" charset="-122"/>
                </a:rPr>
                <a:t>05</a:t>
              </a:r>
              <a:endParaRPr lang="en-US" sz="2667" dirty="0">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41" name="Text Placeholder 59">
              <a:extLst>
                <a:ext uri="{FF2B5EF4-FFF2-40B4-BE49-F238E27FC236}">
                  <a16:creationId xmlns:a16="http://schemas.microsoft.com/office/drawing/2014/main" id="{C81D1F48-F28B-41DB-B46A-34A71306318E}"/>
                </a:ext>
              </a:extLst>
            </p:cNvPr>
            <p:cNvSpPr txBox="1"/>
            <p:nvPr/>
          </p:nvSpPr>
          <p:spPr>
            <a:xfrm>
              <a:off x="8559856" y="3416701"/>
              <a:ext cx="1279381" cy="903086"/>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667" dirty="0">
                  <a:latin typeface="Noto Serif CJK SC" panose="02020400000000000000" pitchFamily="18" charset="-122"/>
                  <a:ea typeface="FZHei-B01S" panose="02010601030101010101" pitchFamily="2" charset="-122"/>
                  <a:sym typeface="Noto Serif CJK SC" panose="02020400000000000000" pitchFamily="18" charset="-122"/>
                </a:rPr>
                <a:t>06</a:t>
              </a:r>
              <a:endParaRPr lang="en-US" sz="2667" dirty="0">
                <a:latin typeface="Noto Serif CJK SC" panose="02020400000000000000" pitchFamily="18" charset="-122"/>
                <a:ea typeface="FZHei-B01S" panose="02010601030101010101" pitchFamily="2" charset="-122"/>
                <a:sym typeface="Noto Serif CJK SC" panose="02020400000000000000" pitchFamily="18" charset="-122"/>
              </a:endParaRPr>
            </a:p>
          </p:txBody>
        </p:sp>
      </p:grpSp>
      <p:sp>
        <p:nvSpPr>
          <p:cNvPr id="49" name="Text Placeholder 59">
            <a:extLst>
              <a:ext uri="{FF2B5EF4-FFF2-40B4-BE49-F238E27FC236}">
                <a16:creationId xmlns:a16="http://schemas.microsoft.com/office/drawing/2014/main" id="{42C84677-72E2-4873-8B91-FCF4181D33AF}"/>
              </a:ext>
            </a:extLst>
          </p:cNvPr>
          <p:cNvSpPr txBox="1"/>
          <p:nvPr/>
        </p:nvSpPr>
        <p:spPr>
          <a:xfrm>
            <a:off x="2503600" y="4915311"/>
            <a:ext cx="2343425" cy="1248139"/>
          </a:xfrm>
          <a:prstGeom prst="rect">
            <a:avLst/>
          </a:prstGeom>
        </p:spPr>
        <p:txBody>
          <a:bodyPr lIns="121907" tIns="60953" rIns="121907" bIns="60953"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20000"/>
              </a:lnSpc>
            </a:pPr>
            <a:r>
              <a:rPr lang="zh-CN" altLang="en-US" dirty="0">
                <a:solidFill>
                  <a:schemeClr val="tx1">
                    <a:lumMod val="75000"/>
                    <a:lumOff val="25000"/>
                  </a:schemeClr>
                </a:solidFill>
                <a:latin typeface="思源黑体 Normal" panose="020B0400000000000000" pitchFamily="34" charset="-122"/>
                <a:ea typeface="思源黑体 Normal" panose="020B0400000000000000" pitchFamily="34" charset="-122"/>
                <a:sym typeface="Noto Serif CJK SC" panose="02020400000000000000" pitchFamily="18" charset="-122"/>
              </a:rPr>
              <a:t>添加标题</a:t>
            </a:r>
            <a:endParaRPr lang="en-US" altLang="zh-CN" dirty="0">
              <a:solidFill>
                <a:schemeClr val="tx1">
                  <a:lumMod val="75000"/>
                  <a:lumOff val="25000"/>
                </a:schemeClr>
              </a:solidFill>
              <a:latin typeface="思源黑体 Normal" panose="020B0400000000000000" pitchFamily="34" charset="-122"/>
              <a:ea typeface="思源黑体 Normal" panose="020B0400000000000000" pitchFamily="34" charset="-122"/>
              <a:sym typeface="Noto Serif CJK SC" panose="02020400000000000000" pitchFamily="18" charset="-122"/>
            </a:endParaRPr>
          </a:p>
          <a:p>
            <a:pPr algn="just">
              <a:lnSpc>
                <a:spcPct val="120000"/>
              </a:lnSpc>
            </a:pPr>
            <a:r>
              <a:rPr lang="zh-CN" altLang="en-US"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mn-lt"/>
              </a:rPr>
              <a:t>请替换文字内容复制你的内容到此请替换文字内容复制你的内容到此</a:t>
            </a:r>
            <a:endParaRPr lang="en-US"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Noto Serif CJK SC" panose="02020400000000000000" pitchFamily="18" charset="-122"/>
            </a:endParaRPr>
          </a:p>
        </p:txBody>
      </p:sp>
      <p:sp>
        <p:nvSpPr>
          <p:cNvPr id="50" name="Text Placeholder 59">
            <a:extLst>
              <a:ext uri="{FF2B5EF4-FFF2-40B4-BE49-F238E27FC236}">
                <a16:creationId xmlns:a16="http://schemas.microsoft.com/office/drawing/2014/main" id="{E0E6A463-EA6C-4254-BEC1-EEFD8FCB0198}"/>
              </a:ext>
            </a:extLst>
          </p:cNvPr>
          <p:cNvSpPr txBox="1"/>
          <p:nvPr/>
        </p:nvSpPr>
        <p:spPr>
          <a:xfrm>
            <a:off x="4136040" y="1708799"/>
            <a:ext cx="2343425" cy="1248139"/>
          </a:xfrm>
          <a:prstGeom prst="rect">
            <a:avLst/>
          </a:prstGeom>
        </p:spPr>
        <p:txBody>
          <a:bodyPr lIns="121907" tIns="60953" rIns="121907" bIns="60953"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20000"/>
              </a:lnSpc>
            </a:pPr>
            <a:r>
              <a:rPr lang="zh-CN" altLang="en-US" dirty="0">
                <a:solidFill>
                  <a:schemeClr val="tx1">
                    <a:lumMod val="75000"/>
                    <a:lumOff val="25000"/>
                  </a:schemeClr>
                </a:solidFill>
                <a:latin typeface="思源黑体 Normal" panose="020B0400000000000000" pitchFamily="34" charset="-122"/>
                <a:ea typeface="思源黑体 Normal" panose="020B0400000000000000" pitchFamily="34" charset="-122"/>
                <a:sym typeface="Noto Serif CJK SC" panose="02020400000000000000" pitchFamily="18" charset="-122"/>
              </a:rPr>
              <a:t>添加标题</a:t>
            </a:r>
            <a:endParaRPr lang="en-US" altLang="zh-CN" dirty="0">
              <a:solidFill>
                <a:schemeClr val="tx1">
                  <a:lumMod val="75000"/>
                  <a:lumOff val="25000"/>
                </a:schemeClr>
              </a:solidFill>
              <a:latin typeface="思源黑体 Normal" panose="020B0400000000000000" pitchFamily="34" charset="-122"/>
              <a:ea typeface="思源黑体 Normal" panose="020B0400000000000000" pitchFamily="34" charset="-122"/>
              <a:sym typeface="Noto Serif CJK SC" panose="02020400000000000000" pitchFamily="18" charset="-122"/>
            </a:endParaRPr>
          </a:p>
          <a:p>
            <a:pPr algn="just">
              <a:lnSpc>
                <a:spcPct val="120000"/>
              </a:lnSpc>
            </a:pPr>
            <a:r>
              <a:rPr lang="zh-CN" altLang="en-US"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mn-lt"/>
              </a:rPr>
              <a:t>请替换文字内容复制你的内容到此请替换文字内容复制你的内容到此</a:t>
            </a:r>
            <a:endParaRPr lang="en-US"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Noto Serif CJK SC" panose="02020400000000000000" pitchFamily="18" charset="-122"/>
            </a:endParaRPr>
          </a:p>
        </p:txBody>
      </p:sp>
      <p:sp>
        <p:nvSpPr>
          <p:cNvPr id="51" name="Text Placeholder 59">
            <a:extLst>
              <a:ext uri="{FF2B5EF4-FFF2-40B4-BE49-F238E27FC236}">
                <a16:creationId xmlns:a16="http://schemas.microsoft.com/office/drawing/2014/main" id="{8FA49631-C8E1-422D-B8D6-0E75DF328003}"/>
              </a:ext>
            </a:extLst>
          </p:cNvPr>
          <p:cNvSpPr txBox="1"/>
          <p:nvPr/>
        </p:nvSpPr>
        <p:spPr>
          <a:xfrm>
            <a:off x="7191259" y="1700420"/>
            <a:ext cx="2343425" cy="1248139"/>
          </a:xfrm>
          <a:prstGeom prst="rect">
            <a:avLst/>
          </a:prstGeom>
        </p:spPr>
        <p:txBody>
          <a:bodyPr lIns="121907" tIns="60953" rIns="121907" bIns="60953"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20000"/>
              </a:lnSpc>
            </a:pPr>
            <a:r>
              <a:rPr lang="zh-CN" altLang="en-US" dirty="0">
                <a:solidFill>
                  <a:schemeClr val="tx1">
                    <a:lumMod val="75000"/>
                    <a:lumOff val="25000"/>
                  </a:schemeClr>
                </a:solidFill>
                <a:latin typeface="思源黑体 Normal" panose="020B0400000000000000" pitchFamily="34" charset="-122"/>
                <a:ea typeface="思源黑体 Normal" panose="020B0400000000000000" pitchFamily="34" charset="-122"/>
                <a:sym typeface="Noto Serif CJK SC" panose="02020400000000000000" pitchFamily="18" charset="-122"/>
              </a:rPr>
              <a:t>添加标题</a:t>
            </a:r>
            <a:endParaRPr lang="en-US" altLang="zh-CN" dirty="0">
              <a:solidFill>
                <a:schemeClr val="tx1">
                  <a:lumMod val="75000"/>
                  <a:lumOff val="25000"/>
                </a:schemeClr>
              </a:solidFill>
              <a:latin typeface="思源黑体 Normal" panose="020B0400000000000000" pitchFamily="34" charset="-122"/>
              <a:ea typeface="思源黑体 Normal" panose="020B0400000000000000" pitchFamily="34" charset="-122"/>
              <a:sym typeface="Noto Serif CJK SC" panose="02020400000000000000" pitchFamily="18" charset="-122"/>
            </a:endParaRPr>
          </a:p>
          <a:p>
            <a:pPr algn="just">
              <a:lnSpc>
                <a:spcPct val="120000"/>
              </a:lnSpc>
            </a:pPr>
            <a:r>
              <a:rPr lang="zh-CN" altLang="en-US"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mn-lt"/>
              </a:rPr>
              <a:t>请替换文字内容复制你的内容到此请替换文字内容复制你的内容到此</a:t>
            </a:r>
            <a:endParaRPr lang="en-US"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Noto Serif CJK SC" panose="02020400000000000000" pitchFamily="18" charset="-122"/>
            </a:endParaRPr>
          </a:p>
        </p:txBody>
      </p:sp>
      <p:sp>
        <p:nvSpPr>
          <p:cNvPr id="52" name="Text Placeholder 59">
            <a:extLst>
              <a:ext uri="{FF2B5EF4-FFF2-40B4-BE49-F238E27FC236}">
                <a16:creationId xmlns:a16="http://schemas.microsoft.com/office/drawing/2014/main" id="{B77A8077-071C-44F2-8770-AA3D6B22BC5E}"/>
              </a:ext>
            </a:extLst>
          </p:cNvPr>
          <p:cNvSpPr txBox="1"/>
          <p:nvPr/>
        </p:nvSpPr>
        <p:spPr>
          <a:xfrm>
            <a:off x="5630097" y="4915311"/>
            <a:ext cx="2343425" cy="1248139"/>
          </a:xfrm>
          <a:prstGeom prst="rect">
            <a:avLst/>
          </a:prstGeom>
        </p:spPr>
        <p:txBody>
          <a:bodyPr lIns="121907" tIns="60953" rIns="121907" bIns="60953"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20000"/>
              </a:lnSpc>
            </a:pPr>
            <a:r>
              <a:rPr lang="zh-CN" altLang="en-US" dirty="0">
                <a:solidFill>
                  <a:schemeClr val="tx1">
                    <a:lumMod val="75000"/>
                    <a:lumOff val="25000"/>
                  </a:schemeClr>
                </a:solidFill>
                <a:latin typeface="思源黑体 Normal" panose="020B0400000000000000" pitchFamily="34" charset="-122"/>
                <a:ea typeface="思源黑体 Normal" panose="020B0400000000000000" pitchFamily="34" charset="-122"/>
                <a:sym typeface="Noto Serif CJK SC" panose="02020400000000000000" pitchFamily="18" charset="-122"/>
              </a:rPr>
              <a:t>添加标题</a:t>
            </a:r>
            <a:endParaRPr lang="en-US" altLang="zh-CN" dirty="0">
              <a:solidFill>
                <a:schemeClr val="tx1">
                  <a:lumMod val="75000"/>
                  <a:lumOff val="25000"/>
                </a:schemeClr>
              </a:solidFill>
              <a:latin typeface="思源黑体 Normal" panose="020B0400000000000000" pitchFamily="34" charset="-122"/>
              <a:ea typeface="思源黑体 Normal" panose="020B0400000000000000" pitchFamily="34" charset="-122"/>
              <a:sym typeface="Noto Serif CJK SC" panose="02020400000000000000" pitchFamily="18" charset="-122"/>
            </a:endParaRPr>
          </a:p>
          <a:p>
            <a:pPr algn="just">
              <a:lnSpc>
                <a:spcPct val="120000"/>
              </a:lnSpc>
            </a:pPr>
            <a:r>
              <a:rPr lang="zh-CN" altLang="en-US"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mn-lt"/>
              </a:rPr>
              <a:t>请替换文字内容复制你的内容到此请替换文字内容复制你的内容到此</a:t>
            </a:r>
            <a:endParaRPr lang="en-US"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Noto Serif CJK SC" panose="02020400000000000000" pitchFamily="18" charset="-122"/>
            </a:endParaRPr>
          </a:p>
        </p:txBody>
      </p:sp>
      <p:sp>
        <p:nvSpPr>
          <p:cNvPr id="53" name="Text Placeholder 59">
            <a:extLst>
              <a:ext uri="{FF2B5EF4-FFF2-40B4-BE49-F238E27FC236}">
                <a16:creationId xmlns:a16="http://schemas.microsoft.com/office/drawing/2014/main" id="{EFF67654-C29C-4C00-BD7A-D75A5DFF6880}"/>
              </a:ext>
            </a:extLst>
          </p:cNvPr>
          <p:cNvSpPr txBox="1"/>
          <p:nvPr/>
        </p:nvSpPr>
        <p:spPr>
          <a:xfrm>
            <a:off x="8780208" y="4915311"/>
            <a:ext cx="2343425" cy="1248139"/>
          </a:xfrm>
          <a:prstGeom prst="rect">
            <a:avLst/>
          </a:prstGeom>
        </p:spPr>
        <p:txBody>
          <a:bodyPr lIns="121907" tIns="60953" rIns="121907" bIns="60953"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20000"/>
              </a:lnSpc>
            </a:pPr>
            <a:r>
              <a:rPr lang="zh-CN" altLang="en-US" dirty="0">
                <a:solidFill>
                  <a:schemeClr val="tx1">
                    <a:lumMod val="75000"/>
                    <a:lumOff val="25000"/>
                  </a:schemeClr>
                </a:solidFill>
                <a:latin typeface="思源黑体 Normal" panose="020B0400000000000000" pitchFamily="34" charset="-122"/>
                <a:ea typeface="思源黑体 Normal" panose="020B0400000000000000" pitchFamily="34" charset="-122"/>
                <a:sym typeface="Noto Serif CJK SC" panose="02020400000000000000" pitchFamily="18" charset="-122"/>
              </a:rPr>
              <a:t>添加标题</a:t>
            </a:r>
            <a:endParaRPr lang="en-US" altLang="zh-CN" dirty="0">
              <a:solidFill>
                <a:schemeClr val="tx1">
                  <a:lumMod val="75000"/>
                  <a:lumOff val="25000"/>
                </a:schemeClr>
              </a:solidFill>
              <a:latin typeface="思源黑体 Normal" panose="020B0400000000000000" pitchFamily="34" charset="-122"/>
              <a:ea typeface="思源黑体 Normal" panose="020B0400000000000000" pitchFamily="34" charset="-122"/>
              <a:sym typeface="Noto Serif CJK SC" panose="02020400000000000000" pitchFamily="18" charset="-122"/>
            </a:endParaRPr>
          </a:p>
          <a:p>
            <a:pPr algn="just">
              <a:lnSpc>
                <a:spcPct val="120000"/>
              </a:lnSpc>
            </a:pPr>
            <a:r>
              <a:rPr lang="zh-CN" altLang="en-US"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mn-lt"/>
              </a:rPr>
              <a:t>请替换文字内容复制你的内容到此请替换文字内容复制你的内容到此</a:t>
            </a:r>
            <a:endParaRPr lang="en-US"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Noto Serif CJK SC" panose="02020400000000000000" pitchFamily="18" charset="-122"/>
            </a:endParaRPr>
          </a:p>
        </p:txBody>
      </p:sp>
    </p:spTree>
    <p:extLst>
      <p:ext uri="{BB962C8B-B14F-4D97-AF65-F5344CB8AC3E}">
        <p14:creationId xmlns:p14="http://schemas.microsoft.com/office/powerpoint/2010/main" val="153945523"/>
      </p:ext>
    </p:extLst>
  </p:cSld>
  <p:clrMapOvr>
    <a:masterClrMapping/>
  </p:clrMapOvr>
  <p:transition spd="slow" advTm="3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500"/>
                                        <p:tgtEl>
                                          <p:spTgt spid="2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00"/>
                                        <p:tgtEl>
                                          <p:spTgt spid="26"/>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down)">
                                      <p:cBhvr>
                                        <p:cTn id="31" dur="500"/>
                                        <p:tgtEl>
                                          <p:spTgt spid="27"/>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up)">
                                      <p:cBhvr>
                                        <p:cTn id="35" dur="500"/>
                                        <p:tgtEl>
                                          <p:spTgt spid="2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left)">
                                      <p:cBhvr>
                                        <p:cTn id="39" dur="500"/>
                                        <p:tgtEl>
                                          <p:spTgt spid="49"/>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wipe(left)">
                                      <p:cBhvr>
                                        <p:cTn id="43" dur="500"/>
                                        <p:tgtEl>
                                          <p:spTgt spid="50"/>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wipe(left)">
                                      <p:cBhvr>
                                        <p:cTn id="47" dur="500"/>
                                        <p:tgtEl>
                                          <p:spTgt spid="51"/>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wipe(left)">
                                      <p:cBhvr>
                                        <p:cTn id="51" dur="500"/>
                                        <p:tgtEl>
                                          <p:spTgt spid="52"/>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9" grpId="0"/>
      <p:bldP spid="50" grpId="0"/>
      <p:bldP spid="51" grpId="0"/>
      <p:bldP spid="52" grpId="0"/>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447893" y="-188795"/>
            <a:ext cx="4306818" cy="1643878"/>
            <a:chOff x="-447893" y="-188795"/>
            <a:chExt cx="4306818" cy="1643878"/>
          </a:xfrm>
        </p:grpSpPr>
        <p:sp>
          <p:nvSpPr>
            <p:cNvPr id="24" name="TextBox 7">
              <a:extLst>
                <a:ext uri="{FF2B5EF4-FFF2-40B4-BE49-F238E27FC236}">
                  <a16:creationId xmlns:a16="http://schemas.microsoft.com/office/drawing/2014/main" id="{6840558F-5B6E-F84E-A91C-983C5B2DEADF}"/>
                </a:ext>
              </a:extLst>
            </p:cNvPr>
            <p:cNvSpPr txBox="1"/>
            <p:nvPr/>
          </p:nvSpPr>
          <p:spPr>
            <a:xfrm>
              <a:off x="904270" y="603270"/>
              <a:ext cx="295465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300" normalizeH="0" baseline="0" noProof="0" dirty="0">
                  <a:ln>
                    <a:noFill/>
                  </a:ln>
                  <a:solidFill>
                    <a:schemeClr val="tx2">
                      <a:lumMod val="75000"/>
                    </a:schemeClr>
                  </a:solidFill>
                  <a:effectLst/>
                  <a:uLnTx/>
                  <a:uFillTx/>
                  <a:latin typeface="思源黑体" panose="020B0500000000000000" pitchFamily="34" charset="-122"/>
                  <a:ea typeface="思源黑体" panose="020B0500000000000000" pitchFamily="34" charset="-122"/>
                  <a:sym typeface="思源黑体" panose="020B0500000000000000" pitchFamily="34" charset="-122"/>
                </a:rPr>
                <a:t>添加页面标题内容</a:t>
              </a:r>
            </a:p>
          </p:txBody>
        </p:sp>
        <p:grpSp>
          <p:nvGrpSpPr>
            <p:cNvPr id="25" name="组合 24"/>
            <p:cNvGrpSpPr/>
            <p:nvPr/>
          </p:nvGrpSpPr>
          <p:grpSpPr>
            <a:xfrm>
              <a:off x="-447893" y="-188795"/>
              <a:ext cx="1537658" cy="1643878"/>
              <a:chOff x="-1347465" y="-580351"/>
              <a:chExt cx="4980141" cy="5324168"/>
            </a:xfrm>
          </p:grpSpPr>
          <p:sp>
            <p:nvSpPr>
              <p:cNvPr id="26" name="任意多边形: 形状 12">
                <a:extLst>
                  <a:ext uri="{FF2B5EF4-FFF2-40B4-BE49-F238E27FC236}">
                    <a16:creationId xmlns:a16="http://schemas.microsoft.com/office/drawing/2014/main" id="{CBE816AC-4567-410D-B869-AF5E0E54A177}"/>
                  </a:ext>
                </a:extLst>
              </p:cNvPr>
              <p:cNvSpPr/>
              <p:nvPr/>
            </p:nvSpPr>
            <p:spPr>
              <a:xfrm rot="13732419" flipH="1">
                <a:off x="-125561" y="-1802255"/>
                <a:ext cx="2536333" cy="4980141"/>
              </a:xfrm>
              <a:custGeom>
                <a:avLst/>
                <a:gdLst>
                  <a:gd name="connsiteX0" fmla="*/ 0 w 2536333"/>
                  <a:gd name="connsiteY0" fmla="*/ 2083447 h 4980141"/>
                  <a:gd name="connsiteX1" fmla="*/ 2529293 w 2536333"/>
                  <a:gd name="connsiteY1" fmla="*/ 4980141 h 4980141"/>
                  <a:gd name="connsiteX2" fmla="*/ 2536333 w 2536333"/>
                  <a:gd name="connsiteY2" fmla="*/ 4894236 h 4980141"/>
                  <a:gd name="connsiteX3" fmla="*/ 2536333 w 2536333"/>
                  <a:gd name="connsiteY3" fmla="*/ 542765 h 4980141"/>
                  <a:gd name="connsiteX4" fmla="*/ 2450841 w 2536333"/>
                  <a:gd name="connsiteY4" fmla="*/ 119305 h 4980141"/>
                  <a:gd name="connsiteX5" fmla="*/ 2386084 w 2536333"/>
                  <a:gd name="connsiteY5" fmla="*/ 0 h 498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6333" h="4980141">
                    <a:moveTo>
                      <a:pt x="0" y="2083447"/>
                    </a:moveTo>
                    <a:lnTo>
                      <a:pt x="2529293" y="4980141"/>
                    </a:lnTo>
                    <a:lnTo>
                      <a:pt x="2536333" y="4894236"/>
                    </a:lnTo>
                    <a:lnTo>
                      <a:pt x="2536333" y="542765"/>
                    </a:lnTo>
                    <a:cubicBezTo>
                      <a:pt x="2536333" y="392557"/>
                      <a:pt x="2505891" y="249460"/>
                      <a:pt x="2450841" y="119305"/>
                    </a:cubicBezTo>
                    <a:lnTo>
                      <a:pt x="238608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7" name="任意多边形: 形状 1">
                <a:extLst>
                  <a:ext uri="{FF2B5EF4-FFF2-40B4-BE49-F238E27FC236}">
                    <a16:creationId xmlns:a16="http://schemas.microsoft.com/office/drawing/2014/main" id="{30CE5292-4347-4F31-BBD9-732C0156DB83}"/>
                  </a:ext>
                </a:extLst>
              </p:cNvPr>
              <p:cNvSpPr/>
              <p:nvPr/>
            </p:nvSpPr>
            <p:spPr>
              <a:xfrm rot="2713322">
                <a:off x="-1216920" y="1815401"/>
                <a:ext cx="2925937" cy="2930895"/>
              </a:xfrm>
              <a:custGeom>
                <a:avLst/>
                <a:gdLst>
                  <a:gd name="connsiteX0" fmla="*/ 2449798 w 2546376"/>
                  <a:gd name="connsiteY0" fmla="*/ 2454108 h 2550693"/>
                  <a:gd name="connsiteX1" fmla="*/ 2489797 w 2546376"/>
                  <a:gd name="connsiteY1" fmla="*/ 2437544 h 2550693"/>
                  <a:gd name="connsiteX2" fmla="*/ 2546375 w 2546376"/>
                  <a:gd name="connsiteY2" fmla="*/ 2494122 h 2550693"/>
                  <a:gd name="connsiteX3" fmla="*/ 2489804 w 2546376"/>
                  <a:gd name="connsiteY3" fmla="*/ 2550693 h 2550693"/>
                  <a:gd name="connsiteX4" fmla="*/ 2433226 w 2546376"/>
                  <a:gd name="connsiteY4" fmla="*/ 2494115 h 2550693"/>
                  <a:gd name="connsiteX5" fmla="*/ 2449798 w 2546376"/>
                  <a:gd name="connsiteY5" fmla="*/ 2454108 h 2550693"/>
                  <a:gd name="connsiteX6" fmla="*/ 2449791 w 2546376"/>
                  <a:gd name="connsiteY6" fmla="*/ 2280012 h 2550693"/>
                  <a:gd name="connsiteX7" fmla="*/ 2489798 w 2546376"/>
                  <a:gd name="connsiteY7" fmla="*/ 2263441 h 2550693"/>
                  <a:gd name="connsiteX8" fmla="*/ 2546376 w 2546376"/>
                  <a:gd name="connsiteY8" fmla="*/ 2320019 h 2550693"/>
                  <a:gd name="connsiteX9" fmla="*/ 2489798 w 2546376"/>
                  <a:gd name="connsiteY9" fmla="*/ 2376597 h 2550693"/>
                  <a:gd name="connsiteX10" fmla="*/ 2433220 w 2546376"/>
                  <a:gd name="connsiteY10" fmla="*/ 2320019 h 2550693"/>
                  <a:gd name="connsiteX11" fmla="*/ 2449791 w 2546376"/>
                  <a:gd name="connsiteY11" fmla="*/ 2280012 h 2550693"/>
                  <a:gd name="connsiteX12" fmla="*/ 2262622 w 2546376"/>
                  <a:gd name="connsiteY12" fmla="*/ 2454108 h 2550693"/>
                  <a:gd name="connsiteX13" fmla="*/ 2302629 w 2546376"/>
                  <a:gd name="connsiteY13" fmla="*/ 2437537 h 2550693"/>
                  <a:gd name="connsiteX14" fmla="*/ 2359207 w 2546376"/>
                  <a:gd name="connsiteY14" fmla="*/ 2494115 h 2550693"/>
                  <a:gd name="connsiteX15" fmla="*/ 2302629 w 2546376"/>
                  <a:gd name="connsiteY15" fmla="*/ 2550693 h 2550693"/>
                  <a:gd name="connsiteX16" fmla="*/ 2246051 w 2546376"/>
                  <a:gd name="connsiteY16" fmla="*/ 2494115 h 2550693"/>
                  <a:gd name="connsiteX17" fmla="*/ 2262622 w 2546376"/>
                  <a:gd name="connsiteY17" fmla="*/ 2454108 h 2550693"/>
                  <a:gd name="connsiteX18" fmla="*/ 2449791 w 2546376"/>
                  <a:gd name="connsiteY18" fmla="*/ 2105902 h 2550693"/>
                  <a:gd name="connsiteX19" fmla="*/ 2489798 w 2546376"/>
                  <a:gd name="connsiteY19" fmla="*/ 2089330 h 2550693"/>
                  <a:gd name="connsiteX20" fmla="*/ 2546376 w 2546376"/>
                  <a:gd name="connsiteY20" fmla="*/ 2145908 h 2550693"/>
                  <a:gd name="connsiteX21" fmla="*/ 2489798 w 2546376"/>
                  <a:gd name="connsiteY21" fmla="*/ 2202486 h 2550693"/>
                  <a:gd name="connsiteX22" fmla="*/ 2433220 w 2546376"/>
                  <a:gd name="connsiteY22" fmla="*/ 2145908 h 2550693"/>
                  <a:gd name="connsiteX23" fmla="*/ 2449791 w 2546376"/>
                  <a:gd name="connsiteY23" fmla="*/ 2105902 h 2550693"/>
                  <a:gd name="connsiteX24" fmla="*/ 2262623 w 2546376"/>
                  <a:gd name="connsiteY24" fmla="*/ 2280006 h 2550693"/>
                  <a:gd name="connsiteX25" fmla="*/ 2302622 w 2546376"/>
                  <a:gd name="connsiteY25" fmla="*/ 2263441 h 2550693"/>
                  <a:gd name="connsiteX26" fmla="*/ 2359200 w 2546376"/>
                  <a:gd name="connsiteY26" fmla="*/ 2320019 h 2550693"/>
                  <a:gd name="connsiteX27" fmla="*/ 2302629 w 2546376"/>
                  <a:gd name="connsiteY27" fmla="*/ 2376590 h 2550693"/>
                  <a:gd name="connsiteX28" fmla="*/ 2246051 w 2546376"/>
                  <a:gd name="connsiteY28" fmla="*/ 2320012 h 2550693"/>
                  <a:gd name="connsiteX29" fmla="*/ 2262623 w 2546376"/>
                  <a:gd name="connsiteY29" fmla="*/ 2280006 h 2550693"/>
                  <a:gd name="connsiteX30" fmla="*/ 2075453 w 2546376"/>
                  <a:gd name="connsiteY30" fmla="*/ 2454108 h 2550693"/>
                  <a:gd name="connsiteX31" fmla="*/ 2115459 w 2546376"/>
                  <a:gd name="connsiteY31" fmla="*/ 2437537 h 2550693"/>
                  <a:gd name="connsiteX32" fmla="*/ 2172037 w 2546376"/>
                  <a:gd name="connsiteY32" fmla="*/ 2494115 h 2550693"/>
                  <a:gd name="connsiteX33" fmla="*/ 2115459 w 2546376"/>
                  <a:gd name="connsiteY33" fmla="*/ 2550693 h 2550693"/>
                  <a:gd name="connsiteX34" fmla="*/ 2093436 w 2546376"/>
                  <a:gd name="connsiteY34" fmla="*/ 2546247 h 2550693"/>
                  <a:gd name="connsiteX35" fmla="*/ 2075739 w 2546376"/>
                  <a:gd name="connsiteY35" fmla="*/ 2534315 h 2550693"/>
                  <a:gd name="connsiteX36" fmla="*/ 2075259 w 2546376"/>
                  <a:gd name="connsiteY36" fmla="*/ 2533835 h 2550693"/>
                  <a:gd name="connsiteX37" fmla="*/ 2063327 w 2546376"/>
                  <a:gd name="connsiteY37" fmla="*/ 2516138 h 2550693"/>
                  <a:gd name="connsiteX38" fmla="*/ 2058881 w 2546376"/>
                  <a:gd name="connsiteY38" fmla="*/ 2494115 h 2550693"/>
                  <a:gd name="connsiteX39" fmla="*/ 2075453 w 2546376"/>
                  <a:gd name="connsiteY39" fmla="*/ 2454108 h 2550693"/>
                  <a:gd name="connsiteX40" fmla="*/ 2449791 w 2546376"/>
                  <a:gd name="connsiteY40" fmla="*/ 1931791 h 2550693"/>
                  <a:gd name="connsiteX41" fmla="*/ 2489798 w 2546376"/>
                  <a:gd name="connsiteY41" fmla="*/ 1915219 h 2550693"/>
                  <a:gd name="connsiteX42" fmla="*/ 2546376 w 2546376"/>
                  <a:gd name="connsiteY42" fmla="*/ 1971797 h 2550693"/>
                  <a:gd name="connsiteX43" fmla="*/ 2489798 w 2546376"/>
                  <a:gd name="connsiteY43" fmla="*/ 2028375 h 2550693"/>
                  <a:gd name="connsiteX44" fmla="*/ 2433220 w 2546376"/>
                  <a:gd name="connsiteY44" fmla="*/ 1971797 h 2550693"/>
                  <a:gd name="connsiteX45" fmla="*/ 2449791 w 2546376"/>
                  <a:gd name="connsiteY45" fmla="*/ 1931791 h 2550693"/>
                  <a:gd name="connsiteX46" fmla="*/ 2262615 w 2546376"/>
                  <a:gd name="connsiteY46" fmla="*/ 2105901 h 2550693"/>
                  <a:gd name="connsiteX47" fmla="*/ 2302622 w 2546376"/>
                  <a:gd name="connsiteY47" fmla="*/ 2089330 h 2550693"/>
                  <a:gd name="connsiteX48" fmla="*/ 2359200 w 2546376"/>
                  <a:gd name="connsiteY48" fmla="*/ 2145908 h 2550693"/>
                  <a:gd name="connsiteX49" fmla="*/ 2302622 w 2546376"/>
                  <a:gd name="connsiteY49" fmla="*/ 2202486 h 2550693"/>
                  <a:gd name="connsiteX50" fmla="*/ 2246044 w 2546376"/>
                  <a:gd name="connsiteY50" fmla="*/ 2145908 h 2550693"/>
                  <a:gd name="connsiteX51" fmla="*/ 2262615 w 2546376"/>
                  <a:gd name="connsiteY51" fmla="*/ 2105901 h 2550693"/>
                  <a:gd name="connsiteX52" fmla="*/ 2075453 w 2546376"/>
                  <a:gd name="connsiteY52" fmla="*/ 2280005 h 2550693"/>
                  <a:gd name="connsiteX53" fmla="*/ 2115459 w 2546376"/>
                  <a:gd name="connsiteY53" fmla="*/ 2263434 h 2550693"/>
                  <a:gd name="connsiteX54" fmla="*/ 2172038 w 2546376"/>
                  <a:gd name="connsiteY54" fmla="*/ 2320012 h 2550693"/>
                  <a:gd name="connsiteX55" fmla="*/ 2115460 w 2546376"/>
                  <a:gd name="connsiteY55" fmla="*/ 2376590 h 2550693"/>
                  <a:gd name="connsiteX56" fmla="*/ 2058881 w 2546376"/>
                  <a:gd name="connsiteY56" fmla="*/ 2320012 h 2550693"/>
                  <a:gd name="connsiteX57" fmla="*/ 2075453 w 2546376"/>
                  <a:gd name="connsiteY57" fmla="*/ 2280005 h 2550693"/>
                  <a:gd name="connsiteX58" fmla="*/ 2449791 w 2546376"/>
                  <a:gd name="connsiteY58" fmla="*/ 1757680 h 2550693"/>
                  <a:gd name="connsiteX59" fmla="*/ 2489798 w 2546376"/>
                  <a:gd name="connsiteY59" fmla="*/ 1741108 h 2550693"/>
                  <a:gd name="connsiteX60" fmla="*/ 2546376 w 2546376"/>
                  <a:gd name="connsiteY60" fmla="*/ 1797686 h 2550693"/>
                  <a:gd name="connsiteX61" fmla="*/ 2489798 w 2546376"/>
                  <a:gd name="connsiteY61" fmla="*/ 1854264 h 2550693"/>
                  <a:gd name="connsiteX62" fmla="*/ 2433220 w 2546376"/>
                  <a:gd name="connsiteY62" fmla="*/ 1797686 h 2550693"/>
                  <a:gd name="connsiteX63" fmla="*/ 2449791 w 2546376"/>
                  <a:gd name="connsiteY63" fmla="*/ 1757680 h 2550693"/>
                  <a:gd name="connsiteX64" fmla="*/ 2262616 w 2546376"/>
                  <a:gd name="connsiteY64" fmla="*/ 1931791 h 2550693"/>
                  <a:gd name="connsiteX65" fmla="*/ 2302622 w 2546376"/>
                  <a:gd name="connsiteY65" fmla="*/ 1915219 h 2550693"/>
                  <a:gd name="connsiteX66" fmla="*/ 2359200 w 2546376"/>
                  <a:gd name="connsiteY66" fmla="*/ 1971797 h 2550693"/>
                  <a:gd name="connsiteX67" fmla="*/ 2302622 w 2546376"/>
                  <a:gd name="connsiteY67" fmla="*/ 2028375 h 2550693"/>
                  <a:gd name="connsiteX68" fmla="*/ 2246044 w 2546376"/>
                  <a:gd name="connsiteY68" fmla="*/ 1971797 h 2550693"/>
                  <a:gd name="connsiteX69" fmla="*/ 2262616 w 2546376"/>
                  <a:gd name="connsiteY69" fmla="*/ 1931791 h 2550693"/>
                  <a:gd name="connsiteX70" fmla="*/ 2075452 w 2546376"/>
                  <a:gd name="connsiteY70" fmla="*/ 2105895 h 2550693"/>
                  <a:gd name="connsiteX71" fmla="*/ 2115453 w 2546376"/>
                  <a:gd name="connsiteY71" fmla="*/ 2089330 h 2550693"/>
                  <a:gd name="connsiteX72" fmla="*/ 2172031 w 2546376"/>
                  <a:gd name="connsiteY72" fmla="*/ 2145908 h 2550693"/>
                  <a:gd name="connsiteX73" fmla="*/ 2115459 w 2546376"/>
                  <a:gd name="connsiteY73" fmla="*/ 2202480 h 2550693"/>
                  <a:gd name="connsiteX74" fmla="*/ 2058881 w 2546376"/>
                  <a:gd name="connsiteY74" fmla="*/ 2145902 h 2550693"/>
                  <a:gd name="connsiteX75" fmla="*/ 2075452 w 2546376"/>
                  <a:gd name="connsiteY75" fmla="*/ 2105895 h 2550693"/>
                  <a:gd name="connsiteX76" fmla="*/ 1888282 w 2546376"/>
                  <a:gd name="connsiteY76" fmla="*/ 2280006 h 2550693"/>
                  <a:gd name="connsiteX77" fmla="*/ 1928289 w 2546376"/>
                  <a:gd name="connsiteY77" fmla="*/ 2263435 h 2550693"/>
                  <a:gd name="connsiteX78" fmla="*/ 1984867 w 2546376"/>
                  <a:gd name="connsiteY78" fmla="*/ 2320013 h 2550693"/>
                  <a:gd name="connsiteX79" fmla="*/ 1928289 w 2546376"/>
                  <a:gd name="connsiteY79" fmla="*/ 2376591 h 2550693"/>
                  <a:gd name="connsiteX80" fmla="*/ 1915416 w 2546376"/>
                  <a:gd name="connsiteY80" fmla="*/ 2373992 h 2550693"/>
                  <a:gd name="connsiteX81" fmla="*/ 1874310 w 2546376"/>
                  <a:gd name="connsiteY81" fmla="*/ 2332886 h 2550693"/>
                  <a:gd name="connsiteX82" fmla="*/ 1871711 w 2546376"/>
                  <a:gd name="connsiteY82" fmla="*/ 2320013 h 2550693"/>
                  <a:gd name="connsiteX83" fmla="*/ 1888282 w 2546376"/>
                  <a:gd name="connsiteY83" fmla="*/ 2280006 h 2550693"/>
                  <a:gd name="connsiteX84" fmla="*/ 2449790 w 2546376"/>
                  <a:gd name="connsiteY84" fmla="*/ 1583569 h 2550693"/>
                  <a:gd name="connsiteX85" fmla="*/ 2489797 w 2546376"/>
                  <a:gd name="connsiteY85" fmla="*/ 1566998 h 2550693"/>
                  <a:gd name="connsiteX86" fmla="*/ 2546375 w 2546376"/>
                  <a:gd name="connsiteY86" fmla="*/ 1623576 h 2550693"/>
                  <a:gd name="connsiteX87" fmla="*/ 2489797 w 2546376"/>
                  <a:gd name="connsiteY87" fmla="*/ 1680154 h 2550693"/>
                  <a:gd name="connsiteX88" fmla="*/ 2433219 w 2546376"/>
                  <a:gd name="connsiteY88" fmla="*/ 1623576 h 2550693"/>
                  <a:gd name="connsiteX89" fmla="*/ 2449790 w 2546376"/>
                  <a:gd name="connsiteY89" fmla="*/ 1583569 h 2550693"/>
                  <a:gd name="connsiteX90" fmla="*/ 2262615 w 2546376"/>
                  <a:gd name="connsiteY90" fmla="*/ 1757679 h 2550693"/>
                  <a:gd name="connsiteX91" fmla="*/ 2302622 w 2546376"/>
                  <a:gd name="connsiteY91" fmla="*/ 1741108 h 2550693"/>
                  <a:gd name="connsiteX92" fmla="*/ 2359200 w 2546376"/>
                  <a:gd name="connsiteY92" fmla="*/ 1797686 h 2550693"/>
                  <a:gd name="connsiteX93" fmla="*/ 2302622 w 2546376"/>
                  <a:gd name="connsiteY93" fmla="*/ 1854264 h 2550693"/>
                  <a:gd name="connsiteX94" fmla="*/ 2246044 w 2546376"/>
                  <a:gd name="connsiteY94" fmla="*/ 1797686 h 2550693"/>
                  <a:gd name="connsiteX95" fmla="*/ 2262615 w 2546376"/>
                  <a:gd name="connsiteY95" fmla="*/ 1757679 h 2550693"/>
                  <a:gd name="connsiteX96" fmla="*/ 2075446 w 2546376"/>
                  <a:gd name="connsiteY96" fmla="*/ 1931790 h 2550693"/>
                  <a:gd name="connsiteX97" fmla="*/ 2115453 w 2546376"/>
                  <a:gd name="connsiteY97" fmla="*/ 1915219 h 2550693"/>
                  <a:gd name="connsiteX98" fmla="*/ 2172031 w 2546376"/>
                  <a:gd name="connsiteY98" fmla="*/ 1971797 h 2550693"/>
                  <a:gd name="connsiteX99" fmla="*/ 2115453 w 2546376"/>
                  <a:gd name="connsiteY99" fmla="*/ 2028375 h 2550693"/>
                  <a:gd name="connsiteX100" fmla="*/ 2058875 w 2546376"/>
                  <a:gd name="connsiteY100" fmla="*/ 1971797 h 2550693"/>
                  <a:gd name="connsiteX101" fmla="*/ 2075446 w 2546376"/>
                  <a:gd name="connsiteY101" fmla="*/ 1931790 h 2550693"/>
                  <a:gd name="connsiteX102" fmla="*/ 1888282 w 2546376"/>
                  <a:gd name="connsiteY102" fmla="*/ 2105896 h 2550693"/>
                  <a:gd name="connsiteX103" fmla="*/ 1928288 w 2546376"/>
                  <a:gd name="connsiteY103" fmla="*/ 2089324 h 2550693"/>
                  <a:gd name="connsiteX104" fmla="*/ 1984867 w 2546376"/>
                  <a:gd name="connsiteY104" fmla="*/ 2145902 h 2550693"/>
                  <a:gd name="connsiteX105" fmla="*/ 1928289 w 2546376"/>
                  <a:gd name="connsiteY105" fmla="*/ 2202480 h 2550693"/>
                  <a:gd name="connsiteX106" fmla="*/ 1871710 w 2546376"/>
                  <a:gd name="connsiteY106" fmla="*/ 2145902 h 2550693"/>
                  <a:gd name="connsiteX107" fmla="*/ 1888282 w 2546376"/>
                  <a:gd name="connsiteY107" fmla="*/ 2105896 h 2550693"/>
                  <a:gd name="connsiteX108" fmla="*/ 2449791 w 2546376"/>
                  <a:gd name="connsiteY108" fmla="*/ 1409459 h 2550693"/>
                  <a:gd name="connsiteX109" fmla="*/ 2489797 w 2546376"/>
                  <a:gd name="connsiteY109" fmla="*/ 1392887 h 2550693"/>
                  <a:gd name="connsiteX110" fmla="*/ 2546375 w 2546376"/>
                  <a:gd name="connsiteY110" fmla="*/ 1449465 h 2550693"/>
                  <a:gd name="connsiteX111" fmla="*/ 2489797 w 2546376"/>
                  <a:gd name="connsiteY111" fmla="*/ 1506043 h 2550693"/>
                  <a:gd name="connsiteX112" fmla="*/ 2433219 w 2546376"/>
                  <a:gd name="connsiteY112" fmla="*/ 1449465 h 2550693"/>
                  <a:gd name="connsiteX113" fmla="*/ 2449791 w 2546376"/>
                  <a:gd name="connsiteY113" fmla="*/ 1409459 h 2550693"/>
                  <a:gd name="connsiteX114" fmla="*/ 2262615 w 2546376"/>
                  <a:gd name="connsiteY114" fmla="*/ 1583569 h 2550693"/>
                  <a:gd name="connsiteX115" fmla="*/ 2302622 w 2546376"/>
                  <a:gd name="connsiteY115" fmla="*/ 1566998 h 2550693"/>
                  <a:gd name="connsiteX116" fmla="*/ 2359200 w 2546376"/>
                  <a:gd name="connsiteY116" fmla="*/ 1623576 h 2550693"/>
                  <a:gd name="connsiteX117" fmla="*/ 2302622 w 2546376"/>
                  <a:gd name="connsiteY117" fmla="*/ 1680154 h 2550693"/>
                  <a:gd name="connsiteX118" fmla="*/ 2246044 w 2546376"/>
                  <a:gd name="connsiteY118" fmla="*/ 1623576 h 2550693"/>
                  <a:gd name="connsiteX119" fmla="*/ 2262615 w 2546376"/>
                  <a:gd name="connsiteY119" fmla="*/ 1583569 h 2550693"/>
                  <a:gd name="connsiteX120" fmla="*/ 2075446 w 2546376"/>
                  <a:gd name="connsiteY120" fmla="*/ 1757680 h 2550693"/>
                  <a:gd name="connsiteX121" fmla="*/ 2115453 w 2546376"/>
                  <a:gd name="connsiteY121" fmla="*/ 1741108 h 2550693"/>
                  <a:gd name="connsiteX122" fmla="*/ 2172031 w 2546376"/>
                  <a:gd name="connsiteY122" fmla="*/ 1797686 h 2550693"/>
                  <a:gd name="connsiteX123" fmla="*/ 2115453 w 2546376"/>
                  <a:gd name="connsiteY123" fmla="*/ 1854264 h 2550693"/>
                  <a:gd name="connsiteX124" fmla="*/ 2058875 w 2546376"/>
                  <a:gd name="connsiteY124" fmla="*/ 1797686 h 2550693"/>
                  <a:gd name="connsiteX125" fmla="*/ 2075446 w 2546376"/>
                  <a:gd name="connsiteY125" fmla="*/ 1757680 h 2550693"/>
                  <a:gd name="connsiteX126" fmla="*/ 1888281 w 2546376"/>
                  <a:gd name="connsiteY126" fmla="*/ 1931786 h 2550693"/>
                  <a:gd name="connsiteX127" fmla="*/ 1928282 w 2546376"/>
                  <a:gd name="connsiteY127" fmla="*/ 1915220 h 2550693"/>
                  <a:gd name="connsiteX128" fmla="*/ 1984860 w 2546376"/>
                  <a:gd name="connsiteY128" fmla="*/ 1971798 h 2550693"/>
                  <a:gd name="connsiteX129" fmla="*/ 1928288 w 2546376"/>
                  <a:gd name="connsiteY129" fmla="*/ 2028370 h 2550693"/>
                  <a:gd name="connsiteX130" fmla="*/ 1871710 w 2546376"/>
                  <a:gd name="connsiteY130" fmla="*/ 1971792 h 2550693"/>
                  <a:gd name="connsiteX131" fmla="*/ 1888281 w 2546376"/>
                  <a:gd name="connsiteY131" fmla="*/ 1931786 h 2550693"/>
                  <a:gd name="connsiteX132" fmla="*/ 1701111 w 2546376"/>
                  <a:gd name="connsiteY132" fmla="*/ 2105895 h 2550693"/>
                  <a:gd name="connsiteX133" fmla="*/ 1741118 w 2546376"/>
                  <a:gd name="connsiteY133" fmla="*/ 2089324 h 2550693"/>
                  <a:gd name="connsiteX134" fmla="*/ 1797696 w 2546376"/>
                  <a:gd name="connsiteY134" fmla="*/ 2145902 h 2550693"/>
                  <a:gd name="connsiteX135" fmla="*/ 1763141 w 2546376"/>
                  <a:gd name="connsiteY135" fmla="*/ 2198034 h 2550693"/>
                  <a:gd name="connsiteX136" fmla="*/ 1743436 w 2546376"/>
                  <a:gd name="connsiteY136" fmla="*/ 2202012 h 2550693"/>
                  <a:gd name="connsiteX137" fmla="*/ 1685008 w 2546376"/>
                  <a:gd name="connsiteY137" fmla="*/ 2143584 h 2550693"/>
                  <a:gd name="connsiteX138" fmla="*/ 1688986 w 2546376"/>
                  <a:gd name="connsiteY138" fmla="*/ 2123879 h 2550693"/>
                  <a:gd name="connsiteX139" fmla="*/ 1701111 w 2546376"/>
                  <a:gd name="connsiteY139" fmla="*/ 2105895 h 2550693"/>
                  <a:gd name="connsiteX140" fmla="*/ 2449791 w 2546376"/>
                  <a:gd name="connsiteY140" fmla="*/ 1235348 h 2550693"/>
                  <a:gd name="connsiteX141" fmla="*/ 2489797 w 2546376"/>
                  <a:gd name="connsiteY141" fmla="*/ 1218776 h 2550693"/>
                  <a:gd name="connsiteX142" fmla="*/ 2546375 w 2546376"/>
                  <a:gd name="connsiteY142" fmla="*/ 1275354 h 2550693"/>
                  <a:gd name="connsiteX143" fmla="*/ 2489797 w 2546376"/>
                  <a:gd name="connsiteY143" fmla="*/ 1331932 h 2550693"/>
                  <a:gd name="connsiteX144" fmla="*/ 2433219 w 2546376"/>
                  <a:gd name="connsiteY144" fmla="*/ 1275354 h 2550693"/>
                  <a:gd name="connsiteX145" fmla="*/ 2449791 w 2546376"/>
                  <a:gd name="connsiteY145" fmla="*/ 1235348 h 2550693"/>
                  <a:gd name="connsiteX146" fmla="*/ 2262615 w 2546376"/>
                  <a:gd name="connsiteY146" fmla="*/ 1409458 h 2550693"/>
                  <a:gd name="connsiteX147" fmla="*/ 2302622 w 2546376"/>
                  <a:gd name="connsiteY147" fmla="*/ 1392887 h 2550693"/>
                  <a:gd name="connsiteX148" fmla="*/ 2359200 w 2546376"/>
                  <a:gd name="connsiteY148" fmla="*/ 1449465 h 2550693"/>
                  <a:gd name="connsiteX149" fmla="*/ 2302622 w 2546376"/>
                  <a:gd name="connsiteY149" fmla="*/ 1506043 h 2550693"/>
                  <a:gd name="connsiteX150" fmla="*/ 2246044 w 2546376"/>
                  <a:gd name="connsiteY150" fmla="*/ 1449465 h 2550693"/>
                  <a:gd name="connsiteX151" fmla="*/ 2262615 w 2546376"/>
                  <a:gd name="connsiteY151" fmla="*/ 1409458 h 2550693"/>
                  <a:gd name="connsiteX152" fmla="*/ 2075445 w 2546376"/>
                  <a:gd name="connsiteY152" fmla="*/ 1583569 h 2550693"/>
                  <a:gd name="connsiteX153" fmla="*/ 2115452 w 2546376"/>
                  <a:gd name="connsiteY153" fmla="*/ 1566998 h 2550693"/>
                  <a:gd name="connsiteX154" fmla="*/ 2172030 w 2546376"/>
                  <a:gd name="connsiteY154" fmla="*/ 1623576 h 2550693"/>
                  <a:gd name="connsiteX155" fmla="*/ 2115452 w 2546376"/>
                  <a:gd name="connsiteY155" fmla="*/ 1680154 h 2550693"/>
                  <a:gd name="connsiteX156" fmla="*/ 2058874 w 2546376"/>
                  <a:gd name="connsiteY156" fmla="*/ 1623576 h 2550693"/>
                  <a:gd name="connsiteX157" fmla="*/ 2075445 w 2546376"/>
                  <a:gd name="connsiteY157" fmla="*/ 1583569 h 2550693"/>
                  <a:gd name="connsiteX158" fmla="*/ 1888275 w 2546376"/>
                  <a:gd name="connsiteY158" fmla="*/ 1757680 h 2550693"/>
                  <a:gd name="connsiteX159" fmla="*/ 1928282 w 2546376"/>
                  <a:gd name="connsiteY159" fmla="*/ 1741109 h 2550693"/>
                  <a:gd name="connsiteX160" fmla="*/ 1984860 w 2546376"/>
                  <a:gd name="connsiteY160" fmla="*/ 1797687 h 2550693"/>
                  <a:gd name="connsiteX161" fmla="*/ 1928282 w 2546376"/>
                  <a:gd name="connsiteY161" fmla="*/ 1854265 h 2550693"/>
                  <a:gd name="connsiteX162" fmla="*/ 1871704 w 2546376"/>
                  <a:gd name="connsiteY162" fmla="*/ 1797687 h 2550693"/>
                  <a:gd name="connsiteX163" fmla="*/ 1888275 w 2546376"/>
                  <a:gd name="connsiteY163" fmla="*/ 1757680 h 2550693"/>
                  <a:gd name="connsiteX164" fmla="*/ 1701111 w 2546376"/>
                  <a:gd name="connsiteY164" fmla="*/ 1931785 h 2550693"/>
                  <a:gd name="connsiteX165" fmla="*/ 1741118 w 2546376"/>
                  <a:gd name="connsiteY165" fmla="*/ 1915213 h 2550693"/>
                  <a:gd name="connsiteX166" fmla="*/ 1797696 w 2546376"/>
                  <a:gd name="connsiteY166" fmla="*/ 1971791 h 2550693"/>
                  <a:gd name="connsiteX167" fmla="*/ 1741118 w 2546376"/>
                  <a:gd name="connsiteY167" fmla="*/ 2028369 h 2550693"/>
                  <a:gd name="connsiteX168" fmla="*/ 1684540 w 2546376"/>
                  <a:gd name="connsiteY168" fmla="*/ 1971791 h 2550693"/>
                  <a:gd name="connsiteX169" fmla="*/ 1701111 w 2546376"/>
                  <a:gd name="connsiteY169" fmla="*/ 1931785 h 2550693"/>
                  <a:gd name="connsiteX170" fmla="*/ 2449791 w 2546376"/>
                  <a:gd name="connsiteY170" fmla="*/ 1061237 h 2550693"/>
                  <a:gd name="connsiteX171" fmla="*/ 2489797 w 2546376"/>
                  <a:gd name="connsiteY171" fmla="*/ 1044665 h 2550693"/>
                  <a:gd name="connsiteX172" fmla="*/ 2546375 w 2546376"/>
                  <a:gd name="connsiteY172" fmla="*/ 1101244 h 2550693"/>
                  <a:gd name="connsiteX173" fmla="*/ 2489797 w 2546376"/>
                  <a:gd name="connsiteY173" fmla="*/ 1157821 h 2550693"/>
                  <a:gd name="connsiteX174" fmla="*/ 2433219 w 2546376"/>
                  <a:gd name="connsiteY174" fmla="*/ 1101243 h 2550693"/>
                  <a:gd name="connsiteX175" fmla="*/ 2449791 w 2546376"/>
                  <a:gd name="connsiteY175" fmla="*/ 1061237 h 2550693"/>
                  <a:gd name="connsiteX176" fmla="*/ 2262615 w 2546376"/>
                  <a:gd name="connsiteY176" fmla="*/ 1235348 h 2550693"/>
                  <a:gd name="connsiteX177" fmla="*/ 2302622 w 2546376"/>
                  <a:gd name="connsiteY177" fmla="*/ 1218776 h 2550693"/>
                  <a:gd name="connsiteX178" fmla="*/ 2359200 w 2546376"/>
                  <a:gd name="connsiteY178" fmla="*/ 1275354 h 2550693"/>
                  <a:gd name="connsiteX179" fmla="*/ 2302622 w 2546376"/>
                  <a:gd name="connsiteY179" fmla="*/ 1331932 h 2550693"/>
                  <a:gd name="connsiteX180" fmla="*/ 2246044 w 2546376"/>
                  <a:gd name="connsiteY180" fmla="*/ 1275354 h 2550693"/>
                  <a:gd name="connsiteX181" fmla="*/ 2262615 w 2546376"/>
                  <a:gd name="connsiteY181" fmla="*/ 1235348 h 2550693"/>
                  <a:gd name="connsiteX182" fmla="*/ 2075445 w 2546376"/>
                  <a:gd name="connsiteY182" fmla="*/ 1409458 h 2550693"/>
                  <a:gd name="connsiteX183" fmla="*/ 2115452 w 2546376"/>
                  <a:gd name="connsiteY183" fmla="*/ 1392887 h 2550693"/>
                  <a:gd name="connsiteX184" fmla="*/ 2172030 w 2546376"/>
                  <a:gd name="connsiteY184" fmla="*/ 1449465 h 2550693"/>
                  <a:gd name="connsiteX185" fmla="*/ 2115452 w 2546376"/>
                  <a:gd name="connsiteY185" fmla="*/ 1506043 h 2550693"/>
                  <a:gd name="connsiteX186" fmla="*/ 2058874 w 2546376"/>
                  <a:gd name="connsiteY186" fmla="*/ 1449465 h 2550693"/>
                  <a:gd name="connsiteX187" fmla="*/ 2075445 w 2546376"/>
                  <a:gd name="connsiteY187" fmla="*/ 1409458 h 2550693"/>
                  <a:gd name="connsiteX188" fmla="*/ 1888275 w 2546376"/>
                  <a:gd name="connsiteY188" fmla="*/ 1583570 h 2550693"/>
                  <a:gd name="connsiteX189" fmla="*/ 1928281 w 2546376"/>
                  <a:gd name="connsiteY189" fmla="*/ 1566999 h 2550693"/>
                  <a:gd name="connsiteX190" fmla="*/ 1984859 w 2546376"/>
                  <a:gd name="connsiteY190" fmla="*/ 1623577 h 2550693"/>
                  <a:gd name="connsiteX191" fmla="*/ 1928281 w 2546376"/>
                  <a:gd name="connsiteY191" fmla="*/ 1680155 h 2550693"/>
                  <a:gd name="connsiteX192" fmla="*/ 1871703 w 2546376"/>
                  <a:gd name="connsiteY192" fmla="*/ 1623577 h 2550693"/>
                  <a:gd name="connsiteX193" fmla="*/ 1888275 w 2546376"/>
                  <a:gd name="connsiteY193" fmla="*/ 1583570 h 2550693"/>
                  <a:gd name="connsiteX194" fmla="*/ 1701110 w 2546376"/>
                  <a:gd name="connsiteY194" fmla="*/ 1757674 h 2550693"/>
                  <a:gd name="connsiteX195" fmla="*/ 1741112 w 2546376"/>
                  <a:gd name="connsiteY195" fmla="*/ 1741108 h 2550693"/>
                  <a:gd name="connsiteX196" fmla="*/ 1797690 w 2546376"/>
                  <a:gd name="connsiteY196" fmla="*/ 1797686 h 2550693"/>
                  <a:gd name="connsiteX197" fmla="*/ 1741117 w 2546376"/>
                  <a:gd name="connsiteY197" fmla="*/ 1854259 h 2550693"/>
                  <a:gd name="connsiteX198" fmla="*/ 1684539 w 2546376"/>
                  <a:gd name="connsiteY198" fmla="*/ 1797681 h 2550693"/>
                  <a:gd name="connsiteX199" fmla="*/ 1701110 w 2546376"/>
                  <a:gd name="connsiteY199" fmla="*/ 1757674 h 2550693"/>
                  <a:gd name="connsiteX200" fmla="*/ 1513941 w 2546376"/>
                  <a:gd name="connsiteY200" fmla="*/ 1931785 h 2550693"/>
                  <a:gd name="connsiteX201" fmla="*/ 1553947 w 2546376"/>
                  <a:gd name="connsiteY201" fmla="*/ 1915214 h 2550693"/>
                  <a:gd name="connsiteX202" fmla="*/ 1610525 w 2546376"/>
                  <a:gd name="connsiteY202" fmla="*/ 1971792 h 2550693"/>
                  <a:gd name="connsiteX203" fmla="*/ 1575970 w 2546376"/>
                  <a:gd name="connsiteY203" fmla="*/ 2023924 h 2550693"/>
                  <a:gd name="connsiteX204" fmla="*/ 1567132 w 2546376"/>
                  <a:gd name="connsiteY204" fmla="*/ 2025708 h 2550693"/>
                  <a:gd name="connsiteX205" fmla="*/ 1500031 w 2546376"/>
                  <a:gd name="connsiteY205" fmla="*/ 1958607 h 2550693"/>
                  <a:gd name="connsiteX206" fmla="*/ 1501815 w 2546376"/>
                  <a:gd name="connsiteY206" fmla="*/ 1949769 h 2550693"/>
                  <a:gd name="connsiteX207" fmla="*/ 1513941 w 2546376"/>
                  <a:gd name="connsiteY207" fmla="*/ 1931785 h 2550693"/>
                  <a:gd name="connsiteX208" fmla="*/ 2449790 w 2546376"/>
                  <a:gd name="connsiteY208" fmla="*/ 887126 h 2550693"/>
                  <a:gd name="connsiteX209" fmla="*/ 2489797 w 2546376"/>
                  <a:gd name="connsiteY209" fmla="*/ 870555 h 2550693"/>
                  <a:gd name="connsiteX210" fmla="*/ 2546375 w 2546376"/>
                  <a:gd name="connsiteY210" fmla="*/ 927133 h 2550693"/>
                  <a:gd name="connsiteX211" fmla="*/ 2489797 w 2546376"/>
                  <a:gd name="connsiteY211" fmla="*/ 983711 h 2550693"/>
                  <a:gd name="connsiteX212" fmla="*/ 2433219 w 2546376"/>
                  <a:gd name="connsiteY212" fmla="*/ 927132 h 2550693"/>
                  <a:gd name="connsiteX213" fmla="*/ 2449790 w 2546376"/>
                  <a:gd name="connsiteY213" fmla="*/ 887126 h 2550693"/>
                  <a:gd name="connsiteX214" fmla="*/ 2262615 w 2546376"/>
                  <a:gd name="connsiteY214" fmla="*/ 1061237 h 2550693"/>
                  <a:gd name="connsiteX215" fmla="*/ 2302622 w 2546376"/>
                  <a:gd name="connsiteY215" fmla="*/ 1044665 h 2550693"/>
                  <a:gd name="connsiteX216" fmla="*/ 2359200 w 2546376"/>
                  <a:gd name="connsiteY216" fmla="*/ 1101244 h 2550693"/>
                  <a:gd name="connsiteX217" fmla="*/ 2302622 w 2546376"/>
                  <a:gd name="connsiteY217" fmla="*/ 1157821 h 2550693"/>
                  <a:gd name="connsiteX218" fmla="*/ 2246044 w 2546376"/>
                  <a:gd name="connsiteY218" fmla="*/ 1101243 h 2550693"/>
                  <a:gd name="connsiteX219" fmla="*/ 2262615 w 2546376"/>
                  <a:gd name="connsiteY219" fmla="*/ 1061237 h 2550693"/>
                  <a:gd name="connsiteX220" fmla="*/ 2075445 w 2546376"/>
                  <a:gd name="connsiteY220" fmla="*/ 1235347 h 2550693"/>
                  <a:gd name="connsiteX221" fmla="*/ 2115452 w 2546376"/>
                  <a:gd name="connsiteY221" fmla="*/ 1218776 h 2550693"/>
                  <a:gd name="connsiteX222" fmla="*/ 2172030 w 2546376"/>
                  <a:gd name="connsiteY222" fmla="*/ 1275354 h 2550693"/>
                  <a:gd name="connsiteX223" fmla="*/ 2115452 w 2546376"/>
                  <a:gd name="connsiteY223" fmla="*/ 1331932 h 2550693"/>
                  <a:gd name="connsiteX224" fmla="*/ 2058874 w 2546376"/>
                  <a:gd name="connsiteY224" fmla="*/ 1275354 h 2550693"/>
                  <a:gd name="connsiteX225" fmla="*/ 2075445 w 2546376"/>
                  <a:gd name="connsiteY225" fmla="*/ 1235347 h 2550693"/>
                  <a:gd name="connsiteX226" fmla="*/ 1888275 w 2546376"/>
                  <a:gd name="connsiteY226" fmla="*/ 1409459 h 2550693"/>
                  <a:gd name="connsiteX227" fmla="*/ 1928281 w 2546376"/>
                  <a:gd name="connsiteY227" fmla="*/ 1392888 h 2550693"/>
                  <a:gd name="connsiteX228" fmla="*/ 1984859 w 2546376"/>
                  <a:gd name="connsiteY228" fmla="*/ 1449466 h 2550693"/>
                  <a:gd name="connsiteX229" fmla="*/ 1928281 w 2546376"/>
                  <a:gd name="connsiteY229" fmla="*/ 1506044 h 2550693"/>
                  <a:gd name="connsiteX230" fmla="*/ 1871703 w 2546376"/>
                  <a:gd name="connsiteY230" fmla="*/ 1449466 h 2550693"/>
                  <a:gd name="connsiteX231" fmla="*/ 1888275 w 2546376"/>
                  <a:gd name="connsiteY231" fmla="*/ 1409459 h 2550693"/>
                  <a:gd name="connsiteX232" fmla="*/ 1701104 w 2546376"/>
                  <a:gd name="connsiteY232" fmla="*/ 1583570 h 2550693"/>
                  <a:gd name="connsiteX233" fmla="*/ 1741111 w 2546376"/>
                  <a:gd name="connsiteY233" fmla="*/ 1566998 h 2550693"/>
                  <a:gd name="connsiteX234" fmla="*/ 1797689 w 2546376"/>
                  <a:gd name="connsiteY234" fmla="*/ 1623576 h 2550693"/>
                  <a:gd name="connsiteX235" fmla="*/ 1741111 w 2546376"/>
                  <a:gd name="connsiteY235" fmla="*/ 1680154 h 2550693"/>
                  <a:gd name="connsiteX236" fmla="*/ 1684533 w 2546376"/>
                  <a:gd name="connsiteY236" fmla="*/ 1623576 h 2550693"/>
                  <a:gd name="connsiteX237" fmla="*/ 1701104 w 2546376"/>
                  <a:gd name="connsiteY237" fmla="*/ 1583570 h 2550693"/>
                  <a:gd name="connsiteX238" fmla="*/ 1513940 w 2546376"/>
                  <a:gd name="connsiteY238" fmla="*/ 1757675 h 2550693"/>
                  <a:gd name="connsiteX239" fmla="*/ 1553947 w 2546376"/>
                  <a:gd name="connsiteY239" fmla="*/ 1741104 h 2550693"/>
                  <a:gd name="connsiteX240" fmla="*/ 1610525 w 2546376"/>
                  <a:gd name="connsiteY240" fmla="*/ 1797682 h 2550693"/>
                  <a:gd name="connsiteX241" fmla="*/ 1553947 w 2546376"/>
                  <a:gd name="connsiteY241" fmla="*/ 1854260 h 2550693"/>
                  <a:gd name="connsiteX242" fmla="*/ 1497369 w 2546376"/>
                  <a:gd name="connsiteY242" fmla="*/ 1797682 h 2550693"/>
                  <a:gd name="connsiteX243" fmla="*/ 1513940 w 2546376"/>
                  <a:gd name="connsiteY243" fmla="*/ 1757675 h 2550693"/>
                  <a:gd name="connsiteX244" fmla="*/ 2449791 w 2546376"/>
                  <a:gd name="connsiteY244" fmla="*/ 713015 h 2550693"/>
                  <a:gd name="connsiteX245" fmla="*/ 2489797 w 2546376"/>
                  <a:gd name="connsiteY245" fmla="*/ 696444 h 2550693"/>
                  <a:gd name="connsiteX246" fmla="*/ 2546375 w 2546376"/>
                  <a:gd name="connsiteY246" fmla="*/ 753022 h 2550693"/>
                  <a:gd name="connsiteX247" fmla="*/ 2489797 w 2546376"/>
                  <a:gd name="connsiteY247" fmla="*/ 809600 h 2550693"/>
                  <a:gd name="connsiteX248" fmla="*/ 2433219 w 2546376"/>
                  <a:gd name="connsiteY248" fmla="*/ 753022 h 2550693"/>
                  <a:gd name="connsiteX249" fmla="*/ 2449791 w 2546376"/>
                  <a:gd name="connsiteY249" fmla="*/ 713015 h 2550693"/>
                  <a:gd name="connsiteX250" fmla="*/ 2262615 w 2546376"/>
                  <a:gd name="connsiteY250" fmla="*/ 887126 h 2550693"/>
                  <a:gd name="connsiteX251" fmla="*/ 2302622 w 2546376"/>
                  <a:gd name="connsiteY251" fmla="*/ 870555 h 2550693"/>
                  <a:gd name="connsiteX252" fmla="*/ 2359200 w 2546376"/>
                  <a:gd name="connsiteY252" fmla="*/ 927133 h 2550693"/>
                  <a:gd name="connsiteX253" fmla="*/ 2302622 w 2546376"/>
                  <a:gd name="connsiteY253" fmla="*/ 983711 h 2550693"/>
                  <a:gd name="connsiteX254" fmla="*/ 2246044 w 2546376"/>
                  <a:gd name="connsiteY254" fmla="*/ 927132 h 2550693"/>
                  <a:gd name="connsiteX255" fmla="*/ 2262615 w 2546376"/>
                  <a:gd name="connsiteY255" fmla="*/ 887126 h 2550693"/>
                  <a:gd name="connsiteX256" fmla="*/ 2075445 w 2546376"/>
                  <a:gd name="connsiteY256" fmla="*/ 1061237 h 2550693"/>
                  <a:gd name="connsiteX257" fmla="*/ 2115452 w 2546376"/>
                  <a:gd name="connsiteY257" fmla="*/ 1044665 h 2550693"/>
                  <a:gd name="connsiteX258" fmla="*/ 2172030 w 2546376"/>
                  <a:gd name="connsiteY258" fmla="*/ 1101244 h 2550693"/>
                  <a:gd name="connsiteX259" fmla="*/ 2115452 w 2546376"/>
                  <a:gd name="connsiteY259" fmla="*/ 1157821 h 2550693"/>
                  <a:gd name="connsiteX260" fmla="*/ 2058874 w 2546376"/>
                  <a:gd name="connsiteY260" fmla="*/ 1101243 h 2550693"/>
                  <a:gd name="connsiteX261" fmla="*/ 2075445 w 2546376"/>
                  <a:gd name="connsiteY261" fmla="*/ 1061237 h 2550693"/>
                  <a:gd name="connsiteX262" fmla="*/ 1888275 w 2546376"/>
                  <a:gd name="connsiteY262" fmla="*/ 1235349 h 2550693"/>
                  <a:gd name="connsiteX263" fmla="*/ 1928281 w 2546376"/>
                  <a:gd name="connsiteY263" fmla="*/ 1218777 h 2550693"/>
                  <a:gd name="connsiteX264" fmla="*/ 1984859 w 2546376"/>
                  <a:gd name="connsiteY264" fmla="*/ 1275355 h 2550693"/>
                  <a:gd name="connsiteX265" fmla="*/ 1928281 w 2546376"/>
                  <a:gd name="connsiteY265" fmla="*/ 1331933 h 2550693"/>
                  <a:gd name="connsiteX266" fmla="*/ 1871703 w 2546376"/>
                  <a:gd name="connsiteY266" fmla="*/ 1275355 h 2550693"/>
                  <a:gd name="connsiteX267" fmla="*/ 1888275 w 2546376"/>
                  <a:gd name="connsiteY267" fmla="*/ 1235349 h 2550693"/>
                  <a:gd name="connsiteX268" fmla="*/ 1701104 w 2546376"/>
                  <a:gd name="connsiteY268" fmla="*/ 1409459 h 2550693"/>
                  <a:gd name="connsiteX269" fmla="*/ 1741111 w 2546376"/>
                  <a:gd name="connsiteY269" fmla="*/ 1392887 h 2550693"/>
                  <a:gd name="connsiteX270" fmla="*/ 1797689 w 2546376"/>
                  <a:gd name="connsiteY270" fmla="*/ 1449465 h 2550693"/>
                  <a:gd name="connsiteX271" fmla="*/ 1741111 w 2546376"/>
                  <a:gd name="connsiteY271" fmla="*/ 1506043 h 2550693"/>
                  <a:gd name="connsiteX272" fmla="*/ 1684533 w 2546376"/>
                  <a:gd name="connsiteY272" fmla="*/ 1449465 h 2550693"/>
                  <a:gd name="connsiteX273" fmla="*/ 1701104 w 2546376"/>
                  <a:gd name="connsiteY273" fmla="*/ 1409459 h 2550693"/>
                  <a:gd name="connsiteX274" fmla="*/ 1513939 w 2546376"/>
                  <a:gd name="connsiteY274" fmla="*/ 1583565 h 2550693"/>
                  <a:gd name="connsiteX275" fmla="*/ 1553945 w 2546376"/>
                  <a:gd name="connsiteY275" fmla="*/ 1566994 h 2550693"/>
                  <a:gd name="connsiteX276" fmla="*/ 1610523 w 2546376"/>
                  <a:gd name="connsiteY276" fmla="*/ 1623572 h 2550693"/>
                  <a:gd name="connsiteX277" fmla="*/ 1553945 w 2546376"/>
                  <a:gd name="connsiteY277" fmla="*/ 1680150 h 2550693"/>
                  <a:gd name="connsiteX278" fmla="*/ 1497367 w 2546376"/>
                  <a:gd name="connsiteY278" fmla="*/ 1623572 h 2550693"/>
                  <a:gd name="connsiteX279" fmla="*/ 1513939 w 2546376"/>
                  <a:gd name="connsiteY279" fmla="*/ 1583565 h 2550693"/>
                  <a:gd name="connsiteX280" fmla="*/ 1326770 w 2546376"/>
                  <a:gd name="connsiteY280" fmla="*/ 1757674 h 2550693"/>
                  <a:gd name="connsiteX281" fmla="*/ 1366776 w 2546376"/>
                  <a:gd name="connsiteY281" fmla="*/ 1741103 h 2550693"/>
                  <a:gd name="connsiteX282" fmla="*/ 1423354 w 2546376"/>
                  <a:gd name="connsiteY282" fmla="*/ 1797681 h 2550693"/>
                  <a:gd name="connsiteX283" fmla="*/ 1406783 w 2546376"/>
                  <a:gd name="connsiteY283" fmla="*/ 1837688 h 2550693"/>
                  <a:gd name="connsiteX284" fmla="*/ 1390255 w 2546376"/>
                  <a:gd name="connsiteY284" fmla="*/ 1848831 h 2550693"/>
                  <a:gd name="connsiteX285" fmla="*/ 1315626 w 2546376"/>
                  <a:gd name="connsiteY285" fmla="*/ 1774202 h 2550693"/>
                  <a:gd name="connsiteX286" fmla="*/ 2449790 w 2546376"/>
                  <a:gd name="connsiteY286" fmla="*/ 538904 h 2550693"/>
                  <a:gd name="connsiteX287" fmla="*/ 2489797 w 2546376"/>
                  <a:gd name="connsiteY287" fmla="*/ 522333 h 2550693"/>
                  <a:gd name="connsiteX288" fmla="*/ 2546375 w 2546376"/>
                  <a:gd name="connsiteY288" fmla="*/ 578911 h 2550693"/>
                  <a:gd name="connsiteX289" fmla="*/ 2489797 w 2546376"/>
                  <a:gd name="connsiteY289" fmla="*/ 635489 h 2550693"/>
                  <a:gd name="connsiteX290" fmla="*/ 2433219 w 2546376"/>
                  <a:gd name="connsiteY290" fmla="*/ 578911 h 2550693"/>
                  <a:gd name="connsiteX291" fmla="*/ 2449790 w 2546376"/>
                  <a:gd name="connsiteY291" fmla="*/ 538904 h 2550693"/>
                  <a:gd name="connsiteX292" fmla="*/ 2262615 w 2546376"/>
                  <a:gd name="connsiteY292" fmla="*/ 713015 h 2550693"/>
                  <a:gd name="connsiteX293" fmla="*/ 2302622 w 2546376"/>
                  <a:gd name="connsiteY293" fmla="*/ 696444 h 2550693"/>
                  <a:gd name="connsiteX294" fmla="*/ 2359200 w 2546376"/>
                  <a:gd name="connsiteY294" fmla="*/ 753022 h 2550693"/>
                  <a:gd name="connsiteX295" fmla="*/ 2302622 w 2546376"/>
                  <a:gd name="connsiteY295" fmla="*/ 809600 h 2550693"/>
                  <a:gd name="connsiteX296" fmla="*/ 2246044 w 2546376"/>
                  <a:gd name="connsiteY296" fmla="*/ 753022 h 2550693"/>
                  <a:gd name="connsiteX297" fmla="*/ 2262615 w 2546376"/>
                  <a:gd name="connsiteY297" fmla="*/ 713015 h 2550693"/>
                  <a:gd name="connsiteX298" fmla="*/ 2075445 w 2546376"/>
                  <a:gd name="connsiteY298" fmla="*/ 887126 h 2550693"/>
                  <a:gd name="connsiteX299" fmla="*/ 2115452 w 2546376"/>
                  <a:gd name="connsiteY299" fmla="*/ 870555 h 2550693"/>
                  <a:gd name="connsiteX300" fmla="*/ 2172030 w 2546376"/>
                  <a:gd name="connsiteY300" fmla="*/ 927133 h 2550693"/>
                  <a:gd name="connsiteX301" fmla="*/ 2115452 w 2546376"/>
                  <a:gd name="connsiteY301" fmla="*/ 983711 h 2550693"/>
                  <a:gd name="connsiteX302" fmla="*/ 2058874 w 2546376"/>
                  <a:gd name="connsiteY302" fmla="*/ 927132 h 2550693"/>
                  <a:gd name="connsiteX303" fmla="*/ 2075445 w 2546376"/>
                  <a:gd name="connsiteY303" fmla="*/ 887126 h 2550693"/>
                  <a:gd name="connsiteX304" fmla="*/ 1888275 w 2546376"/>
                  <a:gd name="connsiteY304" fmla="*/ 1061238 h 2550693"/>
                  <a:gd name="connsiteX305" fmla="*/ 1928281 w 2546376"/>
                  <a:gd name="connsiteY305" fmla="*/ 1044666 h 2550693"/>
                  <a:gd name="connsiteX306" fmla="*/ 1984859 w 2546376"/>
                  <a:gd name="connsiteY306" fmla="*/ 1101244 h 2550693"/>
                  <a:gd name="connsiteX307" fmla="*/ 1928281 w 2546376"/>
                  <a:gd name="connsiteY307" fmla="*/ 1157822 h 2550693"/>
                  <a:gd name="connsiteX308" fmla="*/ 1871703 w 2546376"/>
                  <a:gd name="connsiteY308" fmla="*/ 1101244 h 2550693"/>
                  <a:gd name="connsiteX309" fmla="*/ 1888275 w 2546376"/>
                  <a:gd name="connsiteY309" fmla="*/ 1061238 h 2550693"/>
                  <a:gd name="connsiteX310" fmla="*/ 1701104 w 2546376"/>
                  <a:gd name="connsiteY310" fmla="*/ 1235348 h 2550693"/>
                  <a:gd name="connsiteX311" fmla="*/ 1741111 w 2546376"/>
                  <a:gd name="connsiteY311" fmla="*/ 1218776 h 2550693"/>
                  <a:gd name="connsiteX312" fmla="*/ 1797689 w 2546376"/>
                  <a:gd name="connsiteY312" fmla="*/ 1275354 h 2550693"/>
                  <a:gd name="connsiteX313" fmla="*/ 1741111 w 2546376"/>
                  <a:gd name="connsiteY313" fmla="*/ 1331932 h 2550693"/>
                  <a:gd name="connsiteX314" fmla="*/ 1684533 w 2546376"/>
                  <a:gd name="connsiteY314" fmla="*/ 1275354 h 2550693"/>
                  <a:gd name="connsiteX315" fmla="*/ 1701104 w 2546376"/>
                  <a:gd name="connsiteY315" fmla="*/ 1235348 h 2550693"/>
                  <a:gd name="connsiteX316" fmla="*/ 1513934 w 2546376"/>
                  <a:gd name="connsiteY316" fmla="*/ 1409459 h 2550693"/>
                  <a:gd name="connsiteX317" fmla="*/ 1553940 w 2546376"/>
                  <a:gd name="connsiteY317" fmla="*/ 1392888 h 2550693"/>
                  <a:gd name="connsiteX318" fmla="*/ 1610519 w 2546376"/>
                  <a:gd name="connsiteY318" fmla="*/ 1449466 h 2550693"/>
                  <a:gd name="connsiteX319" fmla="*/ 1553941 w 2546376"/>
                  <a:gd name="connsiteY319" fmla="*/ 1506044 h 2550693"/>
                  <a:gd name="connsiteX320" fmla="*/ 1497362 w 2546376"/>
                  <a:gd name="connsiteY320" fmla="*/ 1449466 h 2550693"/>
                  <a:gd name="connsiteX321" fmla="*/ 1513934 w 2546376"/>
                  <a:gd name="connsiteY321" fmla="*/ 1409459 h 2550693"/>
                  <a:gd name="connsiteX322" fmla="*/ 1326768 w 2546376"/>
                  <a:gd name="connsiteY322" fmla="*/ 1583565 h 2550693"/>
                  <a:gd name="connsiteX323" fmla="*/ 1366775 w 2546376"/>
                  <a:gd name="connsiteY323" fmla="*/ 1566993 h 2550693"/>
                  <a:gd name="connsiteX324" fmla="*/ 1423353 w 2546376"/>
                  <a:gd name="connsiteY324" fmla="*/ 1623571 h 2550693"/>
                  <a:gd name="connsiteX325" fmla="*/ 1366775 w 2546376"/>
                  <a:gd name="connsiteY325" fmla="*/ 1680149 h 2550693"/>
                  <a:gd name="connsiteX326" fmla="*/ 1310197 w 2546376"/>
                  <a:gd name="connsiteY326" fmla="*/ 1623571 h 2550693"/>
                  <a:gd name="connsiteX327" fmla="*/ 1326768 w 2546376"/>
                  <a:gd name="connsiteY327" fmla="*/ 1583565 h 2550693"/>
                  <a:gd name="connsiteX328" fmla="*/ 2449791 w 2546376"/>
                  <a:gd name="connsiteY328" fmla="*/ 364793 h 2550693"/>
                  <a:gd name="connsiteX329" fmla="*/ 2489797 w 2546376"/>
                  <a:gd name="connsiteY329" fmla="*/ 348222 h 2550693"/>
                  <a:gd name="connsiteX330" fmla="*/ 2546375 w 2546376"/>
                  <a:gd name="connsiteY330" fmla="*/ 404800 h 2550693"/>
                  <a:gd name="connsiteX331" fmla="*/ 2489797 w 2546376"/>
                  <a:gd name="connsiteY331" fmla="*/ 461378 h 2550693"/>
                  <a:gd name="connsiteX332" fmla="*/ 2433219 w 2546376"/>
                  <a:gd name="connsiteY332" fmla="*/ 404800 h 2550693"/>
                  <a:gd name="connsiteX333" fmla="*/ 2449791 w 2546376"/>
                  <a:gd name="connsiteY333" fmla="*/ 364793 h 2550693"/>
                  <a:gd name="connsiteX334" fmla="*/ 2262615 w 2546376"/>
                  <a:gd name="connsiteY334" fmla="*/ 538904 h 2550693"/>
                  <a:gd name="connsiteX335" fmla="*/ 2302622 w 2546376"/>
                  <a:gd name="connsiteY335" fmla="*/ 522333 h 2550693"/>
                  <a:gd name="connsiteX336" fmla="*/ 2359200 w 2546376"/>
                  <a:gd name="connsiteY336" fmla="*/ 578911 h 2550693"/>
                  <a:gd name="connsiteX337" fmla="*/ 2302622 w 2546376"/>
                  <a:gd name="connsiteY337" fmla="*/ 635489 h 2550693"/>
                  <a:gd name="connsiteX338" fmla="*/ 2246044 w 2546376"/>
                  <a:gd name="connsiteY338" fmla="*/ 578911 h 2550693"/>
                  <a:gd name="connsiteX339" fmla="*/ 2262615 w 2546376"/>
                  <a:gd name="connsiteY339" fmla="*/ 538904 h 2550693"/>
                  <a:gd name="connsiteX340" fmla="*/ 2075445 w 2546376"/>
                  <a:gd name="connsiteY340" fmla="*/ 713015 h 2550693"/>
                  <a:gd name="connsiteX341" fmla="*/ 2115452 w 2546376"/>
                  <a:gd name="connsiteY341" fmla="*/ 696444 h 2550693"/>
                  <a:gd name="connsiteX342" fmla="*/ 2172030 w 2546376"/>
                  <a:gd name="connsiteY342" fmla="*/ 753022 h 2550693"/>
                  <a:gd name="connsiteX343" fmla="*/ 2115452 w 2546376"/>
                  <a:gd name="connsiteY343" fmla="*/ 809600 h 2550693"/>
                  <a:gd name="connsiteX344" fmla="*/ 2058874 w 2546376"/>
                  <a:gd name="connsiteY344" fmla="*/ 753022 h 2550693"/>
                  <a:gd name="connsiteX345" fmla="*/ 2075445 w 2546376"/>
                  <a:gd name="connsiteY345" fmla="*/ 713015 h 2550693"/>
                  <a:gd name="connsiteX346" fmla="*/ 1888275 w 2546376"/>
                  <a:gd name="connsiteY346" fmla="*/ 887127 h 2550693"/>
                  <a:gd name="connsiteX347" fmla="*/ 1928281 w 2546376"/>
                  <a:gd name="connsiteY347" fmla="*/ 870555 h 2550693"/>
                  <a:gd name="connsiteX348" fmla="*/ 1984859 w 2546376"/>
                  <a:gd name="connsiteY348" fmla="*/ 927133 h 2550693"/>
                  <a:gd name="connsiteX349" fmla="*/ 1928281 w 2546376"/>
                  <a:gd name="connsiteY349" fmla="*/ 983711 h 2550693"/>
                  <a:gd name="connsiteX350" fmla="*/ 1871703 w 2546376"/>
                  <a:gd name="connsiteY350" fmla="*/ 927133 h 2550693"/>
                  <a:gd name="connsiteX351" fmla="*/ 1888275 w 2546376"/>
                  <a:gd name="connsiteY351" fmla="*/ 887127 h 2550693"/>
                  <a:gd name="connsiteX352" fmla="*/ 1701104 w 2546376"/>
                  <a:gd name="connsiteY352" fmla="*/ 1061237 h 2550693"/>
                  <a:gd name="connsiteX353" fmla="*/ 1741111 w 2546376"/>
                  <a:gd name="connsiteY353" fmla="*/ 1044665 h 2550693"/>
                  <a:gd name="connsiteX354" fmla="*/ 1797689 w 2546376"/>
                  <a:gd name="connsiteY354" fmla="*/ 1101243 h 2550693"/>
                  <a:gd name="connsiteX355" fmla="*/ 1741111 w 2546376"/>
                  <a:gd name="connsiteY355" fmla="*/ 1157821 h 2550693"/>
                  <a:gd name="connsiteX356" fmla="*/ 1684533 w 2546376"/>
                  <a:gd name="connsiteY356" fmla="*/ 1101243 h 2550693"/>
                  <a:gd name="connsiteX357" fmla="*/ 1701104 w 2546376"/>
                  <a:gd name="connsiteY357" fmla="*/ 1061237 h 2550693"/>
                  <a:gd name="connsiteX358" fmla="*/ 1513934 w 2546376"/>
                  <a:gd name="connsiteY358" fmla="*/ 1235349 h 2550693"/>
                  <a:gd name="connsiteX359" fmla="*/ 1553940 w 2546376"/>
                  <a:gd name="connsiteY359" fmla="*/ 1218777 h 2550693"/>
                  <a:gd name="connsiteX360" fmla="*/ 1610519 w 2546376"/>
                  <a:gd name="connsiteY360" fmla="*/ 1275355 h 2550693"/>
                  <a:gd name="connsiteX361" fmla="*/ 1553941 w 2546376"/>
                  <a:gd name="connsiteY361" fmla="*/ 1331933 h 2550693"/>
                  <a:gd name="connsiteX362" fmla="*/ 1497362 w 2546376"/>
                  <a:gd name="connsiteY362" fmla="*/ 1275355 h 2550693"/>
                  <a:gd name="connsiteX363" fmla="*/ 1513934 w 2546376"/>
                  <a:gd name="connsiteY363" fmla="*/ 1235349 h 2550693"/>
                  <a:gd name="connsiteX364" fmla="*/ 1326768 w 2546376"/>
                  <a:gd name="connsiteY364" fmla="*/ 1409454 h 2550693"/>
                  <a:gd name="connsiteX365" fmla="*/ 1366774 w 2546376"/>
                  <a:gd name="connsiteY365" fmla="*/ 1392883 h 2550693"/>
                  <a:gd name="connsiteX366" fmla="*/ 1423353 w 2546376"/>
                  <a:gd name="connsiteY366" fmla="*/ 1449461 h 2550693"/>
                  <a:gd name="connsiteX367" fmla="*/ 1366774 w 2546376"/>
                  <a:gd name="connsiteY367" fmla="*/ 1506039 h 2550693"/>
                  <a:gd name="connsiteX368" fmla="*/ 1310196 w 2546376"/>
                  <a:gd name="connsiteY368" fmla="*/ 1449461 h 2550693"/>
                  <a:gd name="connsiteX369" fmla="*/ 1326768 w 2546376"/>
                  <a:gd name="connsiteY369" fmla="*/ 1409454 h 2550693"/>
                  <a:gd name="connsiteX370" fmla="*/ 1139598 w 2546376"/>
                  <a:gd name="connsiteY370" fmla="*/ 1583565 h 2550693"/>
                  <a:gd name="connsiteX371" fmla="*/ 1179605 w 2546376"/>
                  <a:gd name="connsiteY371" fmla="*/ 1566994 h 2550693"/>
                  <a:gd name="connsiteX372" fmla="*/ 1236183 w 2546376"/>
                  <a:gd name="connsiteY372" fmla="*/ 1623572 h 2550693"/>
                  <a:gd name="connsiteX373" fmla="*/ 1219612 w 2546376"/>
                  <a:gd name="connsiteY373" fmla="*/ 1663579 h 2550693"/>
                  <a:gd name="connsiteX374" fmla="*/ 1210886 w 2546376"/>
                  <a:gd name="connsiteY374" fmla="*/ 1669462 h 2550693"/>
                  <a:gd name="connsiteX375" fmla="*/ 1133715 w 2546376"/>
                  <a:gd name="connsiteY375" fmla="*/ 1592291 h 2550693"/>
                  <a:gd name="connsiteX376" fmla="*/ 2449790 w 2546376"/>
                  <a:gd name="connsiteY376" fmla="*/ 190682 h 2550693"/>
                  <a:gd name="connsiteX377" fmla="*/ 2489797 w 2546376"/>
                  <a:gd name="connsiteY377" fmla="*/ 174111 h 2550693"/>
                  <a:gd name="connsiteX378" fmla="*/ 2546375 w 2546376"/>
                  <a:gd name="connsiteY378" fmla="*/ 230689 h 2550693"/>
                  <a:gd name="connsiteX379" fmla="*/ 2489797 w 2546376"/>
                  <a:gd name="connsiteY379" fmla="*/ 287267 h 2550693"/>
                  <a:gd name="connsiteX380" fmla="*/ 2433219 w 2546376"/>
                  <a:gd name="connsiteY380" fmla="*/ 230689 h 2550693"/>
                  <a:gd name="connsiteX381" fmla="*/ 2449790 w 2546376"/>
                  <a:gd name="connsiteY381" fmla="*/ 190682 h 2550693"/>
                  <a:gd name="connsiteX382" fmla="*/ 2262615 w 2546376"/>
                  <a:gd name="connsiteY382" fmla="*/ 364793 h 2550693"/>
                  <a:gd name="connsiteX383" fmla="*/ 2302622 w 2546376"/>
                  <a:gd name="connsiteY383" fmla="*/ 348222 h 2550693"/>
                  <a:gd name="connsiteX384" fmla="*/ 2359200 w 2546376"/>
                  <a:gd name="connsiteY384" fmla="*/ 404800 h 2550693"/>
                  <a:gd name="connsiteX385" fmla="*/ 2302622 w 2546376"/>
                  <a:gd name="connsiteY385" fmla="*/ 461378 h 2550693"/>
                  <a:gd name="connsiteX386" fmla="*/ 2246044 w 2546376"/>
                  <a:gd name="connsiteY386" fmla="*/ 404800 h 2550693"/>
                  <a:gd name="connsiteX387" fmla="*/ 2262615 w 2546376"/>
                  <a:gd name="connsiteY387" fmla="*/ 364793 h 2550693"/>
                  <a:gd name="connsiteX388" fmla="*/ 2075445 w 2546376"/>
                  <a:gd name="connsiteY388" fmla="*/ 538904 h 2550693"/>
                  <a:gd name="connsiteX389" fmla="*/ 2115452 w 2546376"/>
                  <a:gd name="connsiteY389" fmla="*/ 522333 h 2550693"/>
                  <a:gd name="connsiteX390" fmla="*/ 2172030 w 2546376"/>
                  <a:gd name="connsiteY390" fmla="*/ 578911 h 2550693"/>
                  <a:gd name="connsiteX391" fmla="*/ 2115452 w 2546376"/>
                  <a:gd name="connsiteY391" fmla="*/ 635489 h 2550693"/>
                  <a:gd name="connsiteX392" fmla="*/ 2058874 w 2546376"/>
                  <a:gd name="connsiteY392" fmla="*/ 578911 h 2550693"/>
                  <a:gd name="connsiteX393" fmla="*/ 2075445 w 2546376"/>
                  <a:gd name="connsiteY393" fmla="*/ 538904 h 2550693"/>
                  <a:gd name="connsiteX394" fmla="*/ 1888275 w 2546376"/>
                  <a:gd name="connsiteY394" fmla="*/ 713016 h 2550693"/>
                  <a:gd name="connsiteX395" fmla="*/ 1928281 w 2546376"/>
                  <a:gd name="connsiteY395" fmla="*/ 696444 h 2550693"/>
                  <a:gd name="connsiteX396" fmla="*/ 1984859 w 2546376"/>
                  <a:gd name="connsiteY396" fmla="*/ 753022 h 2550693"/>
                  <a:gd name="connsiteX397" fmla="*/ 1928282 w 2546376"/>
                  <a:gd name="connsiteY397" fmla="*/ 809600 h 2550693"/>
                  <a:gd name="connsiteX398" fmla="*/ 1871703 w 2546376"/>
                  <a:gd name="connsiteY398" fmla="*/ 753022 h 2550693"/>
                  <a:gd name="connsiteX399" fmla="*/ 1888275 w 2546376"/>
                  <a:gd name="connsiteY399" fmla="*/ 713016 h 2550693"/>
                  <a:gd name="connsiteX400" fmla="*/ 1701104 w 2546376"/>
                  <a:gd name="connsiteY400" fmla="*/ 887126 h 2550693"/>
                  <a:gd name="connsiteX401" fmla="*/ 1741111 w 2546376"/>
                  <a:gd name="connsiteY401" fmla="*/ 870554 h 2550693"/>
                  <a:gd name="connsiteX402" fmla="*/ 1797689 w 2546376"/>
                  <a:gd name="connsiteY402" fmla="*/ 927133 h 2550693"/>
                  <a:gd name="connsiteX403" fmla="*/ 1741111 w 2546376"/>
                  <a:gd name="connsiteY403" fmla="*/ 983711 h 2550693"/>
                  <a:gd name="connsiteX404" fmla="*/ 1684533 w 2546376"/>
                  <a:gd name="connsiteY404" fmla="*/ 927132 h 2550693"/>
                  <a:gd name="connsiteX405" fmla="*/ 1701104 w 2546376"/>
                  <a:gd name="connsiteY405" fmla="*/ 887126 h 2550693"/>
                  <a:gd name="connsiteX406" fmla="*/ 1513934 w 2546376"/>
                  <a:gd name="connsiteY406" fmla="*/ 1061238 h 2550693"/>
                  <a:gd name="connsiteX407" fmla="*/ 1553940 w 2546376"/>
                  <a:gd name="connsiteY407" fmla="*/ 1044666 h 2550693"/>
                  <a:gd name="connsiteX408" fmla="*/ 1610519 w 2546376"/>
                  <a:gd name="connsiteY408" fmla="*/ 1101244 h 2550693"/>
                  <a:gd name="connsiteX409" fmla="*/ 1553941 w 2546376"/>
                  <a:gd name="connsiteY409" fmla="*/ 1157822 h 2550693"/>
                  <a:gd name="connsiteX410" fmla="*/ 1497362 w 2546376"/>
                  <a:gd name="connsiteY410" fmla="*/ 1101244 h 2550693"/>
                  <a:gd name="connsiteX411" fmla="*/ 1513934 w 2546376"/>
                  <a:gd name="connsiteY411" fmla="*/ 1061238 h 2550693"/>
                  <a:gd name="connsiteX412" fmla="*/ 1326764 w 2546376"/>
                  <a:gd name="connsiteY412" fmla="*/ 1235348 h 2550693"/>
                  <a:gd name="connsiteX413" fmla="*/ 1366770 w 2546376"/>
                  <a:gd name="connsiteY413" fmla="*/ 1218776 h 2550693"/>
                  <a:gd name="connsiteX414" fmla="*/ 1423348 w 2546376"/>
                  <a:gd name="connsiteY414" fmla="*/ 1275354 h 2550693"/>
                  <a:gd name="connsiteX415" fmla="*/ 1366770 w 2546376"/>
                  <a:gd name="connsiteY415" fmla="*/ 1331932 h 2550693"/>
                  <a:gd name="connsiteX416" fmla="*/ 1310192 w 2546376"/>
                  <a:gd name="connsiteY416" fmla="*/ 1275354 h 2550693"/>
                  <a:gd name="connsiteX417" fmla="*/ 1326764 w 2546376"/>
                  <a:gd name="connsiteY417" fmla="*/ 1235348 h 2550693"/>
                  <a:gd name="connsiteX418" fmla="*/ 1139598 w 2546376"/>
                  <a:gd name="connsiteY418" fmla="*/ 1409455 h 2550693"/>
                  <a:gd name="connsiteX419" fmla="*/ 1179604 w 2546376"/>
                  <a:gd name="connsiteY419" fmla="*/ 1392883 h 2550693"/>
                  <a:gd name="connsiteX420" fmla="*/ 1236182 w 2546376"/>
                  <a:gd name="connsiteY420" fmla="*/ 1449462 h 2550693"/>
                  <a:gd name="connsiteX421" fmla="*/ 1179604 w 2546376"/>
                  <a:gd name="connsiteY421" fmla="*/ 1506040 h 2550693"/>
                  <a:gd name="connsiteX422" fmla="*/ 1123026 w 2546376"/>
                  <a:gd name="connsiteY422" fmla="*/ 1449461 h 2550693"/>
                  <a:gd name="connsiteX423" fmla="*/ 1139598 w 2546376"/>
                  <a:gd name="connsiteY423" fmla="*/ 1409455 h 2550693"/>
                  <a:gd name="connsiteX424" fmla="*/ 2449791 w 2546376"/>
                  <a:gd name="connsiteY424" fmla="*/ 16572 h 2550693"/>
                  <a:gd name="connsiteX425" fmla="*/ 2489797 w 2546376"/>
                  <a:gd name="connsiteY425" fmla="*/ 0 h 2550693"/>
                  <a:gd name="connsiteX426" fmla="*/ 2546375 w 2546376"/>
                  <a:gd name="connsiteY426" fmla="*/ 56578 h 2550693"/>
                  <a:gd name="connsiteX427" fmla="*/ 2489797 w 2546376"/>
                  <a:gd name="connsiteY427" fmla="*/ 113156 h 2550693"/>
                  <a:gd name="connsiteX428" fmla="*/ 2433219 w 2546376"/>
                  <a:gd name="connsiteY428" fmla="*/ 56578 h 2550693"/>
                  <a:gd name="connsiteX429" fmla="*/ 2449791 w 2546376"/>
                  <a:gd name="connsiteY429" fmla="*/ 16572 h 2550693"/>
                  <a:gd name="connsiteX430" fmla="*/ 2262615 w 2546376"/>
                  <a:gd name="connsiteY430" fmla="*/ 190682 h 2550693"/>
                  <a:gd name="connsiteX431" fmla="*/ 2302622 w 2546376"/>
                  <a:gd name="connsiteY431" fmla="*/ 174111 h 2550693"/>
                  <a:gd name="connsiteX432" fmla="*/ 2359200 w 2546376"/>
                  <a:gd name="connsiteY432" fmla="*/ 230689 h 2550693"/>
                  <a:gd name="connsiteX433" fmla="*/ 2302622 w 2546376"/>
                  <a:gd name="connsiteY433" fmla="*/ 287267 h 2550693"/>
                  <a:gd name="connsiteX434" fmla="*/ 2246044 w 2546376"/>
                  <a:gd name="connsiteY434" fmla="*/ 230689 h 2550693"/>
                  <a:gd name="connsiteX435" fmla="*/ 2262615 w 2546376"/>
                  <a:gd name="connsiteY435" fmla="*/ 190682 h 2550693"/>
                  <a:gd name="connsiteX436" fmla="*/ 2075445 w 2546376"/>
                  <a:gd name="connsiteY436" fmla="*/ 364793 h 2550693"/>
                  <a:gd name="connsiteX437" fmla="*/ 2115452 w 2546376"/>
                  <a:gd name="connsiteY437" fmla="*/ 348222 h 2550693"/>
                  <a:gd name="connsiteX438" fmla="*/ 2172030 w 2546376"/>
                  <a:gd name="connsiteY438" fmla="*/ 404800 h 2550693"/>
                  <a:gd name="connsiteX439" fmla="*/ 2115452 w 2546376"/>
                  <a:gd name="connsiteY439" fmla="*/ 461378 h 2550693"/>
                  <a:gd name="connsiteX440" fmla="*/ 2058874 w 2546376"/>
                  <a:gd name="connsiteY440" fmla="*/ 404800 h 2550693"/>
                  <a:gd name="connsiteX441" fmla="*/ 2075445 w 2546376"/>
                  <a:gd name="connsiteY441" fmla="*/ 364793 h 2550693"/>
                  <a:gd name="connsiteX442" fmla="*/ 1888275 w 2546376"/>
                  <a:gd name="connsiteY442" fmla="*/ 538905 h 2550693"/>
                  <a:gd name="connsiteX443" fmla="*/ 1928281 w 2546376"/>
                  <a:gd name="connsiteY443" fmla="*/ 522333 h 2550693"/>
                  <a:gd name="connsiteX444" fmla="*/ 1984859 w 2546376"/>
                  <a:gd name="connsiteY444" fmla="*/ 578912 h 2550693"/>
                  <a:gd name="connsiteX445" fmla="*/ 1928282 w 2546376"/>
                  <a:gd name="connsiteY445" fmla="*/ 635489 h 2550693"/>
                  <a:gd name="connsiteX446" fmla="*/ 1871703 w 2546376"/>
                  <a:gd name="connsiteY446" fmla="*/ 578911 h 2550693"/>
                  <a:gd name="connsiteX447" fmla="*/ 1888275 w 2546376"/>
                  <a:gd name="connsiteY447" fmla="*/ 538905 h 2550693"/>
                  <a:gd name="connsiteX448" fmla="*/ 1701104 w 2546376"/>
                  <a:gd name="connsiteY448" fmla="*/ 713015 h 2550693"/>
                  <a:gd name="connsiteX449" fmla="*/ 1741111 w 2546376"/>
                  <a:gd name="connsiteY449" fmla="*/ 696444 h 2550693"/>
                  <a:gd name="connsiteX450" fmla="*/ 1797689 w 2546376"/>
                  <a:gd name="connsiteY450" fmla="*/ 753022 h 2550693"/>
                  <a:gd name="connsiteX451" fmla="*/ 1741111 w 2546376"/>
                  <a:gd name="connsiteY451" fmla="*/ 809600 h 2550693"/>
                  <a:gd name="connsiteX452" fmla="*/ 1684533 w 2546376"/>
                  <a:gd name="connsiteY452" fmla="*/ 753022 h 2550693"/>
                  <a:gd name="connsiteX453" fmla="*/ 1701104 w 2546376"/>
                  <a:gd name="connsiteY453" fmla="*/ 713015 h 2550693"/>
                  <a:gd name="connsiteX454" fmla="*/ 1513934 w 2546376"/>
                  <a:gd name="connsiteY454" fmla="*/ 887127 h 2550693"/>
                  <a:gd name="connsiteX455" fmla="*/ 1553940 w 2546376"/>
                  <a:gd name="connsiteY455" fmla="*/ 870555 h 2550693"/>
                  <a:gd name="connsiteX456" fmla="*/ 1610519 w 2546376"/>
                  <a:gd name="connsiteY456" fmla="*/ 927133 h 2550693"/>
                  <a:gd name="connsiteX457" fmla="*/ 1553941 w 2546376"/>
                  <a:gd name="connsiteY457" fmla="*/ 983711 h 2550693"/>
                  <a:gd name="connsiteX458" fmla="*/ 1497362 w 2546376"/>
                  <a:gd name="connsiteY458" fmla="*/ 927133 h 2550693"/>
                  <a:gd name="connsiteX459" fmla="*/ 1513934 w 2546376"/>
                  <a:gd name="connsiteY459" fmla="*/ 887127 h 2550693"/>
                  <a:gd name="connsiteX460" fmla="*/ 1326764 w 2546376"/>
                  <a:gd name="connsiteY460" fmla="*/ 1061237 h 2550693"/>
                  <a:gd name="connsiteX461" fmla="*/ 1366770 w 2546376"/>
                  <a:gd name="connsiteY461" fmla="*/ 1044665 h 2550693"/>
                  <a:gd name="connsiteX462" fmla="*/ 1423348 w 2546376"/>
                  <a:gd name="connsiteY462" fmla="*/ 1101243 h 2550693"/>
                  <a:gd name="connsiteX463" fmla="*/ 1366770 w 2546376"/>
                  <a:gd name="connsiteY463" fmla="*/ 1157821 h 2550693"/>
                  <a:gd name="connsiteX464" fmla="*/ 1310192 w 2546376"/>
                  <a:gd name="connsiteY464" fmla="*/ 1101243 h 2550693"/>
                  <a:gd name="connsiteX465" fmla="*/ 1326764 w 2546376"/>
                  <a:gd name="connsiteY465" fmla="*/ 1061237 h 2550693"/>
                  <a:gd name="connsiteX466" fmla="*/ 1139597 w 2546376"/>
                  <a:gd name="connsiteY466" fmla="*/ 1235345 h 2550693"/>
                  <a:gd name="connsiteX467" fmla="*/ 1179603 w 2546376"/>
                  <a:gd name="connsiteY467" fmla="*/ 1218773 h 2550693"/>
                  <a:gd name="connsiteX468" fmla="*/ 1236182 w 2546376"/>
                  <a:gd name="connsiteY468" fmla="*/ 1275351 h 2550693"/>
                  <a:gd name="connsiteX469" fmla="*/ 1179604 w 2546376"/>
                  <a:gd name="connsiteY469" fmla="*/ 1331929 h 2550693"/>
                  <a:gd name="connsiteX470" fmla="*/ 1123025 w 2546376"/>
                  <a:gd name="connsiteY470" fmla="*/ 1275351 h 2550693"/>
                  <a:gd name="connsiteX471" fmla="*/ 1139597 w 2546376"/>
                  <a:gd name="connsiteY471" fmla="*/ 1235345 h 2550693"/>
                  <a:gd name="connsiteX472" fmla="*/ 952427 w 2546376"/>
                  <a:gd name="connsiteY472" fmla="*/ 1409454 h 2550693"/>
                  <a:gd name="connsiteX473" fmla="*/ 992434 w 2546376"/>
                  <a:gd name="connsiteY473" fmla="*/ 1392883 h 2550693"/>
                  <a:gd name="connsiteX474" fmla="*/ 1049012 w 2546376"/>
                  <a:gd name="connsiteY474" fmla="*/ 1449461 h 2550693"/>
                  <a:gd name="connsiteX475" fmla="*/ 1032441 w 2546376"/>
                  <a:gd name="connsiteY475" fmla="*/ 1489468 h 2550693"/>
                  <a:gd name="connsiteX476" fmla="*/ 1031516 w 2546376"/>
                  <a:gd name="connsiteY476" fmla="*/ 1490091 h 2550693"/>
                  <a:gd name="connsiteX477" fmla="*/ 951803 w 2546376"/>
                  <a:gd name="connsiteY477" fmla="*/ 1410379 h 2550693"/>
                  <a:gd name="connsiteX478" fmla="*/ 2262615 w 2546376"/>
                  <a:gd name="connsiteY478" fmla="*/ 16572 h 2550693"/>
                  <a:gd name="connsiteX479" fmla="*/ 2302622 w 2546376"/>
                  <a:gd name="connsiteY479" fmla="*/ 0 h 2550693"/>
                  <a:gd name="connsiteX480" fmla="*/ 2359200 w 2546376"/>
                  <a:gd name="connsiteY480" fmla="*/ 56578 h 2550693"/>
                  <a:gd name="connsiteX481" fmla="*/ 2302622 w 2546376"/>
                  <a:gd name="connsiteY481" fmla="*/ 113156 h 2550693"/>
                  <a:gd name="connsiteX482" fmla="*/ 2246044 w 2546376"/>
                  <a:gd name="connsiteY482" fmla="*/ 56578 h 2550693"/>
                  <a:gd name="connsiteX483" fmla="*/ 2262615 w 2546376"/>
                  <a:gd name="connsiteY483" fmla="*/ 16572 h 2550693"/>
                  <a:gd name="connsiteX484" fmla="*/ 2075445 w 2546376"/>
                  <a:gd name="connsiteY484" fmla="*/ 190682 h 2550693"/>
                  <a:gd name="connsiteX485" fmla="*/ 2115452 w 2546376"/>
                  <a:gd name="connsiteY485" fmla="*/ 174111 h 2550693"/>
                  <a:gd name="connsiteX486" fmla="*/ 2172030 w 2546376"/>
                  <a:gd name="connsiteY486" fmla="*/ 230689 h 2550693"/>
                  <a:gd name="connsiteX487" fmla="*/ 2115452 w 2546376"/>
                  <a:gd name="connsiteY487" fmla="*/ 287267 h 2550693"/>
                  <a:gd name="connsiteX488" fmla="*/ 2058874 w 2546376"/>
                  <a:gd name="connsiteY488" fmla="*/ 230689 h 2550693"/>
                  <a:gd name="connsiteX489" fmla="*/ 2075445 w 2546376"/>
                  <a:gd name="connsiteY489" fmla="*/ 190682 h 2550693"/>
                  <a:gd name="connsiteX490" fmla="*/ 1888275 w 2546376"/>
                  <a:gd name="connsiteY490" fmla="*/ 364794 h 2550693"/>
                  <a:gd name="connsiteX491" fmla="*/ 1928281 w 2546376"/>
                  <a:gd name="connsiteY491" fmla="*/ 348223 h 2550693"/>
                  <a:gd name="connsiteX492" fmla="*/ 1984859 w 2546376"/>
                  <a:gd name="connsiteY492" fmla="*/ 404801 h 2550693"/>
                  <a:gd name="connsiteX493" fmla="*/ 1928282 w 2546376"/>
                  <a:gd name="connsiteY493" fmla="*/ 461379 h 2550693"/>
                  <a:gd name="connsiteX494" fmla="*/ 1871703 w 2546376"/>
                  <a:gd name="connsiteY494" fmla="*/ 404800 h 2550693"/>
                  <a:gd name="connsiteX495" fmla="*/ 1888275 w 2546376"/>
                  <a:gd name="connsiteY495" fmla="*/ 364794 h 2550693"/>
                  <a:gd name="connsiteX496" fmla="*/ 1701104 w 2546376"/>
                  <a:gd name="connsiteY496" fmla="*/ 538904 h 2550693"/>
                  <a:gd name="connsiteX497" fmla="*/ 1741111 w 2546376"/>
                  <a:gd name="connsiteY497" fmla="*/ 522333 h 2550693"/>
                  <a:gd name="connsiteX498" fmla="*/ 1797689 w 2546376"/>
                  <a:gd name="connsiteY498" fmla="*/ 578911 h 2550693"/>
                  <a:gd name="connsiteX499" fmla="*/ 1741111 w 2546376"/>
                  <a:gd name="connsiteY499" fmla="*/ 635489 h 2550693"/>
                  <a:gd name="connsiteX500" fmla="*/ 1684533 w 2546376"/>
                  <a:gd name="connsiteY500" fmla="*/ 578911 h 2550693"/>
                  <a:gd name="connsiteX501" fmla="*/ 1701104 w 2546376"/>
                  <a:gd name="connsiteY501" fmla="*/ 538904 h 2550693"/>
                  <a:gd name="connsiteX502" fmla="*/ 1513934 w 2546376"/>
                  <a:gd name="connsiteY502" fmla="*/ 713016 h 2550693"/>
                  <a:gd name="connsiteX503" fmla="*/ 1553940 w 2546376"/>
                  <a:gd name="connsiteY503" fmla="*/ 696444 h 2550693"/>
                  <a:gd name="connsiteX504" fmla="*/ 1610519 w 2546376"/>
                  <a:gd name="connsiteY504" fmla="*/ 753022 h 2550693"/>
                  <a:gd name="connsiteX505" fmla="*/ 1553941 w 2546376"/>
                  <a:gd name="connsiteY505" fmla="*/ 809600 h 2550693"/>
                  <a:gd name="connsiteX506" fmla="*/ 1497362 w 2546376"/>
                  <a:gd name="connsiteY506" fmla="*/ 753022 h 2550693"/>
                  <a:gd name="connsiteX507" fmla="*/ 1513934 w 2546376"/>
                  <a:gd name="connsiteY507" fmla="*/ 713016 h 2550693"/>
                  <a:gd name="connsiteX508" fmla="*/ 1326764 w 2546376"/>
                  <a:gd name="connsiteY508" fmla="*/ 887126 h 2550693"/>
                  <a:gd name="connsiteX509" fmla="*/ 1366770 w 2546376"/>
                  <a:gd name="connsiteY509" fmla="*/ 870554 h 2550693"/>
                  <a:gd name="connsiteX510" fmla="*/ 1423348 w 2546376"/>
                  <a:gd name="connsiteY510" fmla="*/ 927133 h 2550693"/>
                  <a:gd name="connsiteX511" fmla="*/ 1366770 w 2546376"/>
                  <a:gd name="connsiteY511" fmla="*/ 983711 h 2550693"/>
                  <a:gd name="connsiteX512" fmla="*/ 1310192 w 2546376"/>
                  <a:gd name="connsiteY512" fmla="*/ 927132 h 2550693"/>
                  <a:gd name="connsiteX513" fmla="*/ 1326764 w 2546376"/>
                  <a:gd name="connsiteY513" fmla="*/ 887126 h 2550693"/>
                  <a:gd name="connsiteX514" fmla="*/ 1139593 w 2546376"/>
                  <a:gd name="connsiteY514" fmla="*/ 1061238 h 2550693"/>
                  <a:gd name="connsiteX515" fmla="*/ 1179600 w 2546376"/>
                  <a:gd name="connsiteY515" fmla="*/ 1044666 h 2550693"/>
                  <a:gd name="connsiteX516" fmla="*/ 1236178 w 2546376"/>
                  <a:gd name="connsiteY516" fmla="*/ 1101244 h 2550693"/>
                  <a:gd name="connsiteX517" fmla="*/ 1179600 w 2546376"/>
                  <a:gd name="connsiteY517" fmla="*/ 1157822 h 2550693"/>
                  <a:gd name="connsiteX518" fmla="*/ 1123022 w 2546376"/>
                  <a:gd name="connsiteY518" fmla="*/ 1101244 h 2550693"/>
                  <a:gd name="connsiteX519" fmla="*/ 1139593 w 2546376"/>
                  <a:gd name="connsiteY519" fmla="*/ 1061238 h 2550693"/>
                  <a:gd name="connsiteX520" fmla="*/ 952427 w 2546376"/>
                  <a:gd name="connsiteY520" fmla="*/ 1235344 h 2550693"/>
                  <a:gd name="connsiteX521" fmla="*/ 992433 w 2546376"/>
                  <a:gd name="connsiteY521" fmla="*/ 1218772 h 2550693"/>
                  <a:gd name="connsiteX522" fmla="*/ 1049011 w 2546376"/>
                  <a:gd name="connsiteY522" fmla="*/ 1275350 h 2550693"/>
                  <a:gd name="connsiteX523" fmla="*/ 992433 w 2546376"/>
                  <a:gd name="connsiteY523" fmla="*/ 1331928 h 2550693"/>
                  <a:gd name="connsiteX524" fmla="*/ 935855 w 2546376"/>
                  <a:gd name="connsiteY524" fmla="*/ 1275350 h 2550693"/>
                  <a:gd name="connsiteX525" fmla="*/ 952427 w 2546376"/>
                  <a:gd name="connsiteY525" fmla="*/ 1235344 h 2550693"/>
                  <a:gd name="connsiteX526" fmla="*/ 2075445 w 2546376"/>
                  <a:gd name="connsiteY526" fmla="*/ 16572 h 2550693"/>
                  <a:gd name="connsiteX527" fmla="*/ 2115452 w 2546376"/>
                  <a:gd name="connsiteY527" fmla="*/ 0 h 2550693"/>
                  <a:gd name="connsiteX528" fmla="*/ 2172030 w 2546376"/>
                  <a:gd name="connsiteY528" fmla="*/ 56578 h 2550693"/>
                  <a:gd name="connsiteX529" fmla="*/ 2115452 w 2546376"/>
                  <a:gd name="connsiteY529" fmla="*/ 113156 h 2550693"/>
                  <a:gd name="connsiteX530" fmla="*/ 2058874 w 2546376"/>
                  <a:gd name="connsiteY530" fmla="*/ 56578 h 2550693"/>
                  <a:gd name="connsiteX531" fmla="*/ 2075445 w 2546376"/>
                  <a:gd name="connsiteY531" fmla="*/ 16572 h 2550693"/>
                  <a:gd name="connsiteX532" fmla="*/ 1888275 w 2546376"/>
                  <a:gd name="connsiteY532" fmla="*/ 190683 h 2550693"/>
                  <a:gd name="connsiteX533" fmla="*/ 1928281 w 2546376"/>
                  <a:gd name="connsiteY533" fmla="*/ 174112 h 2550693"/>
                  <a:gd name="connsiteX534" fmla="*/ 1984859 w 2546376"/>
                  <a:gd name="connsiteY534" fmla="*/ 230690 h 2550693"/>
                  <a:gd name="connsiteX535" fmla="*/ 1928282 w 2546376"/>
                  <a:gd name="connsiteY535" fmla="*/ 287268 h 2550693"/>
                  <a:gd name="connsiteX536" fmla="*/ 1871703 w 2546376"/>
                  <a:gd name="connsiteY536" fmla="*/ 230690 h 2550693"/>
                  <a:gd name="connsiteX537" fmla="*/ 1888275 w 2546376"/>
                  <a:gd name="connsiteY537" fmla="*/ 190683 h 2550693"/>
                  <a:gd name="connsiteX538" fmla="*/ 1701104 w 2546376"/>
                  <a:gd name="connsiteY538" fmla="*/ 364793 h 2550693"/>
                  <a:gd name="connsiteX539" fmla="*/ 1741111 w 2546376"/>
                  <a:gd name="connsiteY539" fmla="*/ 348222 h 2550693"/>
                  <a:gd name="connsiteX540" fmla="*/ 1797689 w 2546376"/>
                  <a:gd name="connsiteY540" fmla="*/ 404800 h 2550693"/>
                  <a:gd name="connsiteX541" fmla="*/ 1741111 w 2546376"/>
                  <a:gd name="connsiteY541" fmla="*/ 461378 h 2550693"/>
                  <a:gd name="connsiteX542" fmla="*/ 1684533 w 2546376"/>
                  <a:gd name="connsiteY542" fmla="*/ 404800 h 2550693"/>
                  <a:gd name="connsiteX543" fmla="*/ 1701104 w 2546376"/>
                  <a:gd name="connsiteY543" fmla="*/ 364793 h 2550693"/>
                  <a:gd name="connsiteX544" fmla="*/ 1513934 w 2546376"/>
                  <a:gd name="connsiteY544" fmla="*/ 538905 h 2550693"/>
                  <a:gd name="connsiteX545" fmla="*/ 1553940 w 2546376"/>
                  <a:gd name="connsiteY545" fmla="*/ 522333 h 2550693"/>
                  <a:gd name="connsiteX546" fmla="*/ 1610518 w 2546376"/>
                  <a:gd name="connsiteY546" fmla="*/ 578912 h 2550693"/>
                  <a:gd name="connsiteX547" fmla="*/ 1553941 w 2546376"/>
                  <a:gd name="connsiteY547" fmla="*/ 635489 h 2550693"/>
                  <a:gd name="connsiteX548" fmla="*/ 1497362 w 2546376"/>
                  <a:gd name="connsiteY548" fmla="*/ 578911 h 2550693"/>
                  <a:gd name="connsiteX549" fmla="*/ 1513934 w 2546376"/>
                  <a:gd name="connsiteY549" fmla="*/ 538905 h 2550693"/>
                  <a:gd name="connsiteX550" fmla="*/ 1326764 w 2546376"/>
                  <a:gd name="connsiteY550" fmla="*/ 713015 h 2550693"/>
                  <a:gd name="connsiteX551" fmla="*/ 1366770 w 2546376"/>
                  <a:gd name="connsiteY551" fmla="*/ 696444 h 2550693"/>
                  <a:gd name="connsiteX552" fmla="*/ 1423348 w 2546376"/>
                  <a:gd name="connsiteY552" fmla="*/ 753022 h 2550693"/>
                  <a:gd name="connsiteX553" fmla="*/ 1366770 w 2546376"/>
                  <a:gd name="connsiteY553" fmla="*/ 809600 h 2550693"/>
                  <a:gd name="connsiteX554" fmla="*/ 1310192 w 2546376"/>
                  <a:gd name="connsiteY554" fmla="*/ 753022 h 2550693"/>
                  <a:gd name="connsiteX555" fmla="*/ 1326764 w 2546376"/>
                  <a:gd name="connsiteY555" fmla="*/ 713015 h 2550693"/>
                  <a:gd name="connsiteX556" fmla="*/ 1139593 w 2546376"/>
                  <a:gd name="connsiteY556" fmla="*/ 887127 h 2550693"/>
                  <a:gd name="connsiteX557" fmla="*/ 1179600 w 2546376"/>
                  <a:gd name="connsiteY557" fmla="*/ 870555 h 2550693"/>
                  <a:gd name="connsiteX558" fmla="*/ 1236178 w 2546376"/>
                  <a:gd name="connsiteY558" fmla="*/ 927133 h 2550693"/>
                  <a:gd name="connsiteX559" fmla="*/ 1179600 w 2546376"/>
                  <a:gd name="connsiteY559" fmla="*/ 983711 h 2550693"/>
                  <a:gd name="connsiteX560" fmla="*/ 1123022 w 2546376"/>
                  <a:gd name="connsiteY560" fmla="*/ 927133 h 2550693"/>
                  <a:gd name="connsiteX561" fmla="*/ 1139593 w 2546376"/>
                  <a:gd name="connsiteY561" fmla="*/ 887127 h 2550693"/>
                  <a:gd name="connsiteX562" fmla="*/ 952426 w 2546376"/>
                  <a:gd name="connsiteY562" fmla="*/ 1061233 h 2550693"/>
                  <a:gd name="connsiteX563" fmla="*/ 992433 w 2546376"/>
                  <a:gd name="connsiteY563" fmla="*/ 1044662 h 2550693"/>
                  <a:gd name="connsiteX564" fmla="*/ 1049011 w 2546376"/>
                  <a:gd name="connsiteY564" fmla="*/ 1101240 h 2550693"/>
                  <a:gd name="connsiteX565" fmla="*/ 992433 w 2546376"/>
                  <a:gd name="connsiteY565" fmla="*/ 1157818 h 2550693"/>
                  <a:gd name="connsiteX566" fmla="*/ 935855 w 2546376"/>
                  <a:gd name="connsiteY566" fmla="*/ 1101240 h 2550693"/>
                  <a:gd name="connsiteX567" fmla="*/ 952426 w 2546376"/>
                  <a:gd name="connsiteY567" fmla="*/ 1061233 h 2550693"/>
                  <a:gd name="connsiteX568" fmla="*/ 772133 w 2546376"/>
                  <a:gd name="connsiteY568" fmla="*/ 1230708 h 2550693"/>
                  <a:gd name="connsiteX569" fmla="*/ 783241 w 2546376"/>
                  <a:gd name="connsiteY569" fmla="*/ 1223218 h 2550693"/>
                  <a:gd name="connsiteX570" fmla="*/ 805263 w 2546376"/>
                  <a:gd name="connsiteY570" fmla="*/ 1218772 h 2550693"/>
                  <a:gd name="connsiteX571" fmla="*/ 861841 w 2546376"/>
                  <a:gd name="connsiteY571" fmla="*/ 1275350 h 2550693"/>
                  <a:gd name="connsiteX572" fmla="*/ 857395 w 2546376"/>
                  <a:gd name="connsiteY572" fmla="*/ 1297373 h 2550693"/>
                  <a:gd name="connsiteX573" fmla="*/ 849905 w 2546376"/>
                  <a:gd name="connsiteY573" fmla="*/ 1308481 h 2550693"/>
                  <a:gd name="connsiteX574" fmla="*/ 1888275 w 2546376"/>
                  <a:gd name="connsiteY574" fmla="*/ 16572 h 2550693"/>
                  <a:gd name="connsiteX575" fmla="*/ 1928281 w 2546376"/>
                  <a:gd name="connsiteY575" fmla="*/ 1 h 2550693"/>
                  <a:gd name="connsiteX576" fmla="*/ 1984859 w 2546376"/>
                  <a:gd name="connsiteY576" fmla="*/ 56579 h 2550693"/>
                  <a:gd name="connsiteX577" fmla="*/ 1928282 w 2546376"/>
                  <a:gd name="connsiteY577" fmla="*/ 113157 h 2550693"/>
                  <a:gd name="connsiteX578" fmla="*/ 1871703 w 2546376"/>
                  <a:gd name="connsiteY578" fmla="*/ 56579 h 2550693"/>
                  <a:gd name="connsiteX579" fmla="*/ 1888275 w 2546376"/>
                  <a:gd name="connsiteY579" fmla="*/ 16572 h 2550693"/>
                  <a:gd name="connsiteX580" fmla="*/ 1701104 w 2546376"/>
                  <a:gd name="connsiteY580" fmla="*/ 190682 h 2550693"/>
                  <a:gd name="connsiteX581" fmla="*/ 1741111 w 2546376"/>
                  <a:gd name="connsiteY581" fmla="*/ 174111 h 2550693"/>
                  <a:gd name="connsiteX582" fmla="*/ 1797689 w 2546376"/>
                  <a:gd name="connsiteY582" fmla="*/ 230689 h 2550693"/>
                  <a:gd name="connsiteX583" fmla="*/ 1741111 w 2546376"/>
                  <a:gd name="connsiteY583" fmla="*/ 287267 h 2550693"/>
                  <a:gd name="connsiteX584" fmla="*/ 1684533 w 2546376"/>
                  <a:gd name="connsiteY584" fmla="*/ 230689 h 2550693"/>
                  <a:gd name="connsiteX585" fmla="*/ 1701104 w 2546376"/>
                  <a:gd name="connsiteY585" fmla="*/ 190682 h 2550693"/>
                  <a:gd name="connsiteX586" fmla="*/ 1513934 w 2546376"/>
                  <a:gd name="connsiteY586" fmla="*/ 364794 h 2550693"/>
                  <a:gd name="connsiteX587" fmla="*/ 1553940 w 2546376"/>
                  <a:gd name="connsiteY587" fmla="*/ 348223 h 2550693"/>
                  <a:gd name="connsiteX588" fmla="*/ 1610518 w 2546376"/>
                  <a:gd name="connsiteY588" fmla="*/ 404801 h 2550693"/>
                  <a:gd name="connsiteX589" fmla="*/ 1553941 w 2546376"/>
                  <a:gd name="connsiteY589" fmla="*/ 461379 h 2550693"/>
                  <a:gd name="connsiteX590" fmla="*/ 1497362 w 2546376"/>
                  <a:gd name="connsiteY590" fmla="*/ 404800 h 2550693"/>
                  <a:gd name="connsiteX591" fmla="*/ 1513934 w 2546376"/>
                  <a:gd name="connsiteY591" fmla="*/ 364794 h 2550693"/>
                  <a:gd name="connsiteX592" fmla="*/ 1326763 w 2546376"/>
                  <a:gd name="connsiteY592" fmla="*/ 538904 h 2550693"/>
                  <a:gd name="connsiteX593" fmla="*/ 1366770 w 2546376"/>
                  <a:gd name="connsiteY593" fmla="*/ 522333 h 2550693"/>
                  <a:gd name="connsiteX594" fmla="*/ 1423348 w 2546376"/>
                  <a:gd name="connsiteY594" fmla="*/ 578911 h 2550693"/>
                  <a:gd name="connsiteX595" fmla="*/ 1366770 w 2546376"/>
                  <a:gd name="connsiteY595" fmla="*/ 635489 h 2550693"/>
                  <a:gd name="connsiteX596" fmla="*/ 1310192 w 2546376"/>
                  <a:gd name="connsiteY596" fmla="*/ 578911 h 2550693"/>
                  <a:gd name="connsiteX597" fmla="*/ 1326763 w 2546376"/>
                  <a:gd name="connsiteY597" fmla="*/ 538904 h 2550693"/>
                  <a:gd name="connsiteX598" fmla="*/ 1139593 w 2546376"/>
                  <a:gd name="connsiteY598" fmla="*/ 713016 h 2550693"/>
                  <a:gd name="connsiteX599" fmla="*/ 1179600 w 2546376"/>
                  <a:gd name="connsiteY599" fmla="*/ 696444 h 2550693"/>
                  <a:gd name="connsiteX600" fmla="*/ 1236178 w 2546376"/>
                  <a:gd name="connsiteY600" fmla="*/ 753022 h 2550693"/>
                  <a:gd name="connsiteX601" fmla="*/ 1179600 w 2546376"/>
                  <a:gd name="connsiteY601" fmla="*/ 809600 h 2550693"/>
                  <a:gd name="connsiteX602" fmla="*/ 1123022 w 2546376"/>
                  <a:gd name="connsiteY602" fmla="*/ 753022 h 2550693"/>
                  <a:gd name="connsiteX603" fmla="*/ 1139593 w 2546376"/>
                  <a:gd name="connsiteY603" fmla="*/ 713016 h 2550693"/>
                  <a:gd name="connsiteX604" fmla="*/ 952423 w 2546376"/>
                  <a:gd name="connsiteY604" fmla="*/ 887126 h 2550693"/>
                  <a:gd name="connsiteX605" fmla="*/ 992429 w 2546376"/>
                  <a:gd name="connsiteY605" fmla="*/ 870554 h 2550693"/>
                  <a:gd name="connsiteX606" fmla="*/ 1049007 w 2546376"/>
                  <a:gd name="connsiteY606" fmla="*/ 927133 h 2550693"/>
                  <a:gd name="connsiteX607" fmla="*/ 992429 w 2546376"/>
                  <a:gd name="connsiteY607" fmla="*/ 983711 h 2550693"/>
                  <a:gd name="connsiteX608" fmla="*/ 935851 w 2546376"/>
                  <a:gd name="connsiteY608" fmla="*/ 927132 h 2550693"/>
                  <a:gd name="connsiteX609" fmla="*/ 952423 w 2546376"/>
                  <a:gd name="connsiteY609" fmla="*/ 887126 h 2550693"/>
                  <a:gd name="connsiteX610" fmla="*/ 765256 w 2546376"/>
                  <a:gd name="connsiteY610" fmla="*/ 1061233 h 2550693"/>
                  <a:gd name="connsiteX611" fmla="*/ 805263 w 2546376"/>
                  <a:gd name="connsiteY611" fmla="*/ 1044662 h 2550693"/>
                  <a:gd name="connsiteX612" fmla="*/ 861841 w 2546376"/>
                  <a:gd name="connsiteY612" fmla="*/ 1101240 h 2550693"/>
                  <a:gd name="connsiteX613" fmla="*/ 805263 w 2546376"/>
                  <a:gd name="connsiteY613" fmla="*/ 1157818 h 2550693"/>
                  <a:gd name="connsiteX614" fmla="*/ 748685 w 2546376"/>
                  <a:gd name="connsiteY614" fmla="*/ 1101240 h 2550693"/>
                  <a:gd name="connsiteX615" fmla="*/ 765256 w 2546376"/>
                  <a:gd name="connsiteY615" fmla="*/ 1061233 h 2550693"/>
                  <a:gd name="connsiteX616" fmla="*/ 1701104 w 2546376"/>
                  <a:gd name="connsiteY616" fmla="*/ 16572 h 2550693"/>
                  <a:gd name="connsiteX617" fmla="*/ 1741111 w 2546376"/>
                  <a:gd name="connsiteY617" fmla="*/ 0 h 2550693"/>
                  <a:gd name="connsiteX618" fmla="*/ 1797689 w 2546376"/>
                  <a:gd name="connsiteY618" fmla="*/ 56578 h 2550693"/>
                  <a:gd name="connsiteX619" fmla="*/ 1741111 w 2546376"/>
                  <a:gd name="connsiteY619" fmla="*/ 113156 h 2550693"/>
                  <a:gd name="connsiteX620" fmla="*/ 1684533 w 2546376"/>
                  <a:gd name="connsiteY620" fmla="*/ 56578 h 2550693"/>
                  <a:gd name="connsiteX621" fmla="*/ 1701104 w 2546376"/>
                  <a:gd name="connsiteY621" fmla="*/ 16572 h 2550693"/>
                  <a:gd name="connsiteX622" fmla="*/ 1513934 w 2546376"/>
                  <a:gd name="connsiteY622" fmla="*/ 190683 h 2550693"/>
                  <a:gd name="connsiteX623" fmla="*/ 1553940 w 2546376"/>
                  <a:gd name="connsiteY623" fmla="*/ 174112 h 2550693"/>
                  <a:gd name="connsiteX624" fmla="*/ 1610518 w 2546376"/>
                  <a:gd name="connsiteY624" fmla="*/ 230690 h 2550693"/>
                  <a:gd name="connsiteX625" fmla="*/ 1553941 w 2546376"/>
                  <a:gd name="connsiteY625" fmla="*/ 287268 h 2550693"/>
                  <a:gd name="connsiteX626" fmla="*/ 1497362 w 2546376"/>
                  <a:gd name="connsiteY626" fmla="*/ 230690 h 2550693"/>
                  <a:gd name="connsiteX627" fmla="*/ 1513934 w 2546376"/>
                  <a:gd name="connsiteY627" fmla="*/ 190683 h 2550693"/>
                  <a:gd name="connsiteX628" fmla="*/ 1326764 w 2546376"/>
                  <a:gd name="connsiteY628" fmla="*/ 364793 h 2550693"/>
                  <a:gd name="connsiteX629" fmla="*/ 1366770 w 2546376"/>
                  <a:gd name="connsiteY629" fmla="*/ 348222 h 2550693"/>
                  <a:gd name="connsiteX630" fmla="*/ 1423348 w 2546376"/>
                  <a:gd name="connsiteY630" fmla="*/ 404800 h 2550693"/>
                  <a:gd name="connsiteX631" fmla="*/ 1366770 w 2546376"/>
                  <a:gd name="connsiteY631" fmla="*/ 461378 h 2550693"/>
                  <a:gd name="connsiteX632" fmla="*/ 1310192 w 2546376"/>
                  <a:gd name="connsiteY632" fmla="*/ 404800 h 2550693"/>
                  <a:gd name="connsiteX633" fmla="*/ 1326764 w 2546376"/>
                  <a:gd name="connsiteY633" fmla="*/ 364793 h 2550693"/>
                  <a:gd name="connsiteX634" fmla="*/ 1139593 w 2546376"/>
                  <a:gd name="connsiteY634" fmla="*/ 538905 h 2550693"/>
                  <a:gd name="connsiteX635" fmla="*/ 1179600 w 2546376"/>
                  <a:gd name="connsiteY635" fmla="*/ 522333 h 2550693"/>
                  <a:gd name="connsiteX636" fmla="*/ 1236178 w 2546376"/>
                  <a:gd name="connsiteY636" fmla="*/ 578911 h 2550693"/>
                  <a:gd name="connsiteX637" fmla="*/ 1179600 w 2546376"/>
                  <a:gd name="connsiteY637" fmla="*/ 635489 h 2550693"/>
                  <a:gd name="connsiteX638" fmla="*/ 1123022 w 2546376"/>
                  <a:gd name="connsiteY638" fmla="*/ 578911 h 2550693"/>
                  <a:gd name="connsiteX639" fmla="*/ 1139593 w 2546376"/>
                  <a:gd name="connsiteY639" fmla="*/ 538905 h 2550693"/>
                  <a:gd name="connsiteX640" fmla="*/ 952423 w 2546376"/>
                  <a:gd name="connsiteY640" fmla="*/ 713015 h 2550693"/>
                  <a:gd name="connsiteX641" fmla="*/ 992429 w 2546376"/>
                  <a:gd name="connsiteY641" fmla="*/ 696444 h 2550693"/>
                  <a:gd name="connsiteX642" fmla="*/ 1049007 w 2546376"/>
                  <a:gd name="connsiteY642" fmla="*/ 753022 h 2550693"/>
                  <a:gd name="connsiteX643" fmla="*/ 992429 w 2546376"/>
                  <a:gd name="connsiteY643" fmla="*/ 809600 h 2550693"/>
                  <a:gd name="connsiteX644" fmla="*/ 935851 w 2546376"/>
                  <a:gd name="connsiteY644" fmla="*/ 753022 h 2550693"/>
                  <a:gd name="connsiteX645" fmla="*/ 952423 w 2546376"/>
                  <a:gd name="connsiteY645" fmla="*/ 713015 h 2550693"/>
                  <a:gd name="connsiteX646" fmla="*/ 765256 w 2546376"/>
                  <a:gd name="connsiteY646" fmla="*/ 887123 h 2550693"/>
                  <a:gd name="connsiteX647" fmla="*/ 805262 w 2546376"/>
                  <a:gd name="connsiteY647" fmla="*/ 870552 h 2550693"/>
                  <a:gd name="connsiteX648" fmla="*/ 861840 w 2546376"/>
                  <a:gd name="connsiteY648" fmla="*/ 927130 h 2550693"/>
                  <a:gd name="connsiteX649" fmla="*/ 805262 w 2546376"/>
                  <a:gd name="connsiteY649" fmla="*/ 983708 h 2550693"/>
                  <a:gd name="connsiteX650" fmla="*/ 748684 w 2546376"/>
                  <a:gd name="connsiteY650" fmla="*/ 927130 h 2550693"/>
                  <a:gd name="connsiteX651" fmla="*/ 765256 w 2546376"/>
                  <a:gd name="connsiteY651" fmla="*/ 887123 h 2550693"/>
                  <a:gd name="connsiteX652" fmla="*/ 592762 w 2546376"/>
                  <a:gd name="connsiteY652" fmla="*/ 1051338 h 2550693"/>
                  <a:gd name="connsiteX653" fmla="*/ 596069 w 2546376"/>
                  <a:gd name="connsiteY653" fmla="*/ 1049108 h 2550693"/>
                  <a:gd name="connsiteX654" fmla="*/ 618092 w 2546376"/>
                  <a:gd name="connsiteY654" fmla="*/ 1044662 h 2550693"/>
                  <a:gd name="connsiteX655" fmla="*/ 674670 w 2546376"/>
                  <a:gd name="connsiteY655" fmla="*/ 1101240 h 2550693"/>
                  <a:gd name="connsiteX656" fmla="*/ 670224 w 2546376"/>
                  <a:gd name="connsiteY656" fmla="*/ 1123263 h 2550693"/>
                  <a:gd name="connsiteX657" fmla="*/ 667994 w 2546376"/>
                  <a:gd name="connsiteY657" fmla="*/ 1126570 h 2550693"/>
                  <a:gd name="connsiteX658" fmla="*/ 1513934 w 2546376"/>
                  <a:gd name="connsiteY658" fmla="*/ 16572 h 2550693"/>
                  <a:gd name="connsiteX659" fmla="*/ 1553940 w 2546376"/>
                  <a:gd name="connsiteY659" fmla="*/ 1 h 2550693"/>
                  <a:gd name="connsiteX660" fmla="*/ 1610518 w 2546376"/>
                  <a:gd name="connsiteY660" fmla="*/ 56579 h 2550693"/>
                  <a:gd name="connsiteX661" fmla="*/ 1553941 w 2546376"/>
                  <a:gd name="connsiteY661" fmla="*/ 113157 h 2550693"/>
                  <a:gd name="connsiteX662" fmla="*/ 1497362 w 2546376"/>
                  <a:gd name="connsiteY662" fmla="*/ 56579 h 2550693"/>
                  <a:gd name="connsiteX663" fmla="*/ 1513934 w 2546376"/>
                  <a:gd name="connsiteY663" fmla="*/ 16572 h 2550693"/>
                  <a:gd name="connsiteX664" fmla="*/ 1326764 w 2546376"/>
                  <a:gd name="connsiteY664" fmla="*/ 190682 h 2550693"/>
                  <a:gd name="connsiteX665" fmla="*/ 1366770 w 2546376"/>
                  <a:gd name="connsiteY665" fmla="*/ 174111 h 2550693"/>
                  <a:gd name="connsiteX666" fmla="*/ 1423348 w 2546376"/>
                  <a:gd name="connsiteY666" fmla="*/ 230689 h 2550693"/>
                  <a:gd name="connsiteX667" fmla="*/ 1366770 w 2546376"/>
                  <a:gd name="connsiteY667" fmla="*/ 287267 h 2550693"/>
                  <a:gd name="connsiteX668" fmla="*/ 1310192 w 2546376"/>
                  <a:gd name="connsiteY668" fmla="*/ 230689 h 2550693"/>
                  <a:gd name="connsiteX669" fmla="*/ 1326764 w 2546376"/>
                  <a:gd name="connsiteY669" fmla="*/ 190682 h 2550693"/>
                  <a:gd name="connsiteX670" fmla="*/ 1139593 w 2546376"/>
                  <a:gd name="connsiteY670" fmla="*/ 364794 h 2550693"/>
                  <a:gd name="connsiteX671" fmla="*/ 1179600 w 2546376"/>
                  <a:gd name="connsiteY671" fmla="*/ 348222 h 2550693"/>
                  <a:gd name="connsiteX672" fmla="*/ 1236178 w 2546376"/>
                  <a:gd name="connsiteY672" fmla="*/ 404801 h 2550693"/>
                  <a:gd name="connsiteX673" fmla="*/ 1179600 w 2546376"/>
                  <a:gd name="connsiteY673" fmla="*/ 461379 h 2550693"/>
                  <a:gd name="connsiteX674" fmla="*/ 1123022 w 2546376"/>
                  <a:gd name="connsiteY674" fmla="*/ 404800 h 2550693"/>
                  <a:gd name="connsiteX675" fmla="*/ 1139593 w 2546376"/>
                  <a:gd name="connsiteY675" fmla="*/ 364794 h 2550693"/>
                  <a:gd name="connsiteX676" fmla="*/ 952423 w 2546376"/>
                  <a:gd name="connsiteY676" fmla="*/ 538904 h 2550693"/>
                  <a:gd name="connsiteX677" fmla="*/ 992429 w 2546376"/>
                  <a:gd name="connsiteY677" fmla="*/ 522333 h 2550693"/>
                  <a:gd name="connsiteX678" fmla="*/ 1049007 w 2546376"/>
                  <a:gd name="connsiteY678" fmla="*/ 578911 h 2550693"/>
                  <a:gd name="connsiteX679" fmla="*/ 992429 w 2546376"/>
                  <a:gd name="connsiteY679" fmla="*/ 635489 h 2550693"/>
                  <a:gd name="connsiteX680" fmla="*/ 935851 w 2546376"/>
                  <a:gd name="connsiteY680" fmla="*/ 578911 h 2550693"/>
                  <a:gd name="connsiteX681" fmla="*/ 952423 w 2546376"/>
                  <a:gd name="connsiteY681" fmla="*/ 538904 h 2550693"/>
                  <a:gd name="connsiteX682" fmla="*/ 765253 w 2546376"/>
                  <a:gd name="connsiteY682" fmla="*/ 713015 h 2550693"/>
                  <a:gd name="connsiteX683" fmla="*/ 805259 w 2546376"/>
                  <a:gd name="connsiteY683" fmla="*/ 696444 h 2550693"/>
                  <a:gd name="connsiteX684" fmla="*/ 861837 w 2546376"/>
                  <a:gd name="connsiteY684" fmla="*/ 753022 h 2550693"/>
                  <a:gd name="connsiteX685" fmla="*/ 805262 w 2546376"/>
                  <a:gd name="connsiteY685" fmla="*/ 809597 h 2550693"/>
                  <a:gd name="connsiteX686" fmla="*/ 748684 w 2546376"/>
                  <a:gd name="connsiteY686" fmla="*/ 753019 h 2550693"/>
                  <a:gd name="connsiteX687" fmla="*/ 765253 w 2546376"/>
                  <a:gd name="connsiteY687" fmla="*/ 713015 h 2550693"/>
                  <a:gd name="connsiteX688" fmla="*/ 578085 w 2546376"/>
                  <a:gd name="connsiteY688" fmla="*/ 887123 h 2550693"/>
                  <a:gd name="connsiteX689" fmla="*/ 618091 w 2546376"/>
                  <a:gd name="connsiteY689" fmla="*/ 870552 h 2550693"/>
                  <a:gd name="connsiteX690" fmla="*/ 674669 w 2546376"/>
                  <a:gd name="connsiteY690" fmla="*/ 927130 h 2550693"/>
                  <a:gd name="connsiteX691" fmla="*/ 618091 w 2546376"/>
                  <a:gd name="connsiteY691" fmla="*/ 983708 h 2550693"/>
                  <a:gd name="connsiteX692" fmla="*/ 561513 w 2546376"/>
                  <a:gd name="connsiteY692" fmla="*/ 927130 h 2550693"/>
                  <a:gd name="connsiteX693" fmla="*/ 578085 w 2546376"/>
                  <a:gd name="connsiteY693" fmla="*/ 887123 h 2550693"/>
                  <a:gd name="connsiteX694" fmla="*/ 1326764 w 2546376"/>
                  <a:gd name="connsiteY694" fmla="*/ 16572 h 2550693"/>
                  <a:gd name="connsiteX695" fmla="*/ 1366770 w 2546376"/>
                  <a:gd name="connsiteY695" fmla="*/ 0 h 2550693"/>
                  <a:gd name="connsiteX696" fmla="*/ 1423348 w 2546376"/>
                  <a:gd name="connsiteY696" fmla="*/ 56578 h 2550693"/>
                  <a:gd name="connsiteX697" fmla="*/ 1366770 w 2546376"/>
                  <a:gd name="connsiteY697" fmla="*/ 113156 h 2550693"/>
                  <a:gd name="connsiteX698" fmla="*/ 1310192 w 2546376"/>
                  <a:gd name="connsiteY698" fmla="*/ 56578 h 2550693"/>
                  <a:gd name="connsiteX699" fmla="*/ 1326764 w 2546376"/>
                  <a:gd name="connsiteY699" fmla="*/ 16572 h 2550693"/>
                  <a:gd name="connsiteX700" fmla="*/ 1139593 w 2546376"/>
                  <a:gd name="connsiteY700" fmla="*/ 190683 h 2550693"/>
                  <a:gd name="connsiteX701" fmla="*/ 1179600 w 2546376"/>
                  <a:gd name="connsiteY701" fmla="*/ 174112 h 2550693"/>
                  <a:gd name="connsiteX702" fmla="*/ 1236178 w 2546376"/>
                  <a:gd name="connsiteY702" fmla="*/ 230690 h 2550693"/>
                  <a:gd name="connsiteX703" fmla="*/ 1179600 w 2546376"/>
                  <a:gd name="connsiteY703" fmla="*/ 287268 h 2550693"/>
                  <a:gd name="connsiteX704" fmla="*/ 1123022 w 2546376"/>
                  <a:gd name="connsiteY704" fmla="*/ 230690 h 2550693"/>
                  <a:gd name="connsiteX705" fmla="*/ 1139593 w 2546376"/>
                  <a:gd name="connsiteY705" fmla="*/ 190683 h 2550693"/>
                  <a:gd name="connsiteX706" fmla="*/ 952423 w 2546376"/>
                  <a:gd name="connsiteY706" fmla="*/ 364793 h 2550693"/>
                  <a:gd name="connsiteX707" fmla="*/ 992429 w 2546376"/>
                  <a:gd name="connsiteY707" fmla="*/ 348222 h 2550693"/>
                  <a:gd name="connsiteX708" fmla="*/ 1049007 w 2546376"/>
                  <a:gd name="connsiteY708" fmla="*/ 404800 h 2550693"/>
                  <a:gd name="connsiteX709" fmla="*/ 992429 w 2546376"/>
                  <a:gd name="connsiteY709" fmla="*/ 461378 h 2550693"/>
                  <a:gd name="connsiteX710" fmla="*/ 935851 w 2546376"/>
                  <a:gd name="connsiteY710" fmla="*/ 404800 h 2550693"/>
                  <a:gd name="connsiteX711" fmla="*/ 952423 w 2546376"/>
                  <a:gd name="connsiteY711" fmla="*/ 364793 h 2550693"/>
                  <a:gd name="connsiteX712" fmla="*/ 765253 w 2546376"/>
                  <a:gd name="connsiteY712" fmla="*/ 538904 h 2550693"/>
                  <a:gd name="connsiteX713" fmla="*/ 805259 w 2546376"/>
                  <a:gd name="connsiteY713" fmla="*/ 522333 h 2550693"/>
                  <a:gd name="connsiteX714" fmla="*/ 861837 w 2546376"/>
                  <a:gd name="connsiteY714" fmla="*/ 578911 h 2550693"/>
                  <a:gd name="connsiteX715" fmla="*/ 805259 w 2546376"/>
                  <a:gd name="connsiteY715" fmla="*/ 635489 h 2550693"/>
                  <a:gd name="connsiteX716" fmla="*/ 748681 w 2546376"/>
                  <a:gd name="connsiteY716" fmla="*/ 578911 h 2550693"/>
                  <a:gd name="connsiteX717" fmla="*/ 765253 w 2546376"/>
                  <a:gd name="connsiteY717" fmla="*/ 538904 h 2550693"/>
                  <a:gd name="connsiteX718" fmla="*/ 578084 w 2546376"/>
                  <a:gd name="connsiteY718" fmla="*/ 713013 h 2550693"/>
                  <a:gd name="connsiteX719" fmla="*/ 618091 w 2546376"/>
                  <a:gd name="connsiteY719" fmla="*/ 696441 h 2550693"/>
                  <a:gd name="connsiteX720" fmla="*/ 674669 w 2546376"/>
                  <a:gd name="connsiteY720" fmla="*/ 753019 h 2550693"/>
                  <a:gd name="connsiteX721" fmla="*/ 618091 w 2546376"/>
                  <a:gd name="connsiteY721" fmla="*/ 809597 h 2550693"/>
                  <a:gd name="connsiteX722" fmla="*/ 561513 w 2546376"/>
                  <a:gd name="connsiteY722" fmla="*/ 753019 h 2550693"/>
                  <a:gd name="connsiteX723" fmla="*/ 578084 w 2546376"/>
                  <a:gd name="connsiteY723" fmla="*/ 713013 h 2550693"/>
                  <a:gd name="connsiteX724" fmla="*/ 415158 w 2546376"/>
                  <a:gd name="connsiteY724" fmla="*/ 873734 h 2550693"/>
                  <a:gd name="connsiteX725" fmla="*/ 430921 w 2546376"/>
                  <a:gd name="connsiteY725" fmla="*/ 870551 h 2550693"/>
                  <a:gd name="connsiteX726" fmla="*/ 487500 w 2546376"/>
                  <a:gd name="connsiteY726" fmla="*/ 927130 h 2550693"/>
                  <a:gd name="connsiteX727" fmla="*/ 484317 w 2546376"/>
                  <a:gd name="connsiteY727" fmla="*/ 942893 h 2550693"/>
                  <a:gd name="connsiteX728" fmla="*/ 1139593 w 2546376"/>
                  <a:gd name="connsiteY728" fmla="*/ 16572 h 2550693"/>
                  <a:gd name="connsiteX729" fmla="*/ 1179599 w 2546376"/>
                  <a:gd name="connsiteY729" fmla="*/ 1 h 2550693"/>
                  <a:gd name="connsiteX730" fmla="*/ 1236178 w 2546376"/>
                  <a:gd name="connsiteY730" fmla="*/ 56579 h 2550693"/>
                  <a:gd name="connsiteX731" fmla="*/ 1179600 w 2546376"/>
                  <a:gd name="connsiteY731" fmla="*/ 113157 h 2550693"/>
                  <a:gd name="connsiteX732" fmla="*/ 1123022 w 2546376"/>
                  <a:gd name="connsiteY732" fmla="*/ 56579 h 2550693"/>
                  <a:gd name="connsiteX733" fmla="*/ 1139593 w 2546376"/>
                  <a:gd name="connsiteY733" fmla="*/ 16572 h 2550693"/>
                  <a:gd name="connsiteX734" fmla="*/ 952423 w 2546376"/>
                  <a:gd name="connsiteY734" fmla="*/ 190682 h 2550693"/>
                  <a:gd name="connsiteX735" fmla="*/ 992429 w 2546376"/>
                  <a:gd name="connsiteY735" fmla="*/ 174111 h 2550693"/>
                  <a:gd name="connsiteX736" fmla="*/ 1049007 w 2546376"/>
                  <a:gd name="connsiteY736" fmla="*/ 230689 h 2550693"/>
                  <a:gd name="connsiteX737" fmla="*/ 992429 w 2546376"/>
                  <a:gd name="connsiteY737" fmla="*/ 287267 h 2550693"/>
                  <a:gd name="connsiteX738" fmla="*/ 935851 w 2546376"/>
                  <a:gd name="connsiteY738" fmla="*/ 230689 h 2550693"/>
                  <a:gd name="connsiteX739" fmla="*/ 952423 w 2546376"/>
                  <a:gd name="connsiteY739" fmla="*/ 190682 h 2550693"/>
                  <a:gd name="connsiteX740" fmla="*/ 765253 w 2546376"/>
                  <a:gd name="connsiteY740" fmla="*/ 364793 h 2550693"/>
                  <a:gd name="connsiteX741" fmla="*/ 805259 w 2546376"/>
                  <a:gd name="connsiteY741" fmla="*/ 348222 h 2550693"/>
                  <a:gd name="connsiteX742" fmla="*/ 861837 w 2546376"/>
                  <a:gd name="connsiteY742" fmla="*/ 404800 h 2550693"/>
                  <a:gd name="connsiteX743" fmla="*/ 805259 w 2546376"/>
                  <a:gd name="connsiteY743" fmla="*/ 461378 h 2550693"/>
                  <a:gd name="connsiteX744" fmla="*/ 748681 w 2546376"/>
                  <a:gd name="connsiteY744" fmla="*/ 404800 h 2550693"/>
                  <a:gd name="connsiteX745" fmla="*/ 765253 w 2546376"/>
                  <a:gd name="connsiteY745" fmla="*/ 364793 h 2550693"/>
                  <a:gd name="connsiteX746" fmla="*/ 578082 w 2546376"/>
                  <a:gd name="connsiteY746" fmla="*/ 538904 h 2550693"/>
                  <a:gd name="connsiteX747" fmla="*/ 618088 w 2546376"/>
                  <a:gd name="connsiteY747" fmla="*/ 522333 h 2550693"/>
                  <a:gd name="connsiteX748" fmla="*/ 674666 w 2546376"/>
                  <a:gd name="connsiteY748" fmla="*/ 578911 h 2550693"/>
                  <a:gd name="connsiteX749" fmla="*/ 618090 w 2546376"/>
                  <a:gd name="connsiteY749" fmla="*/ 635487 h 2550693"/>
                  <a:gd name="connsiteX750" fmla="*/ 561512 w 2546376"/>
                  <a:gd name="connsiteY750" fmla="*/ 578909 h 2550693"/>
                  <a:gd name="connsiteX751" fmla="*/ 578082 w 2546376"/>
                  <a:gd name="connsiteY751" fmla="*/ 538904 h 2550693"/>
                  <a:gd name="connsiteX752" fmla="*/ 390914 w 2546376"/>
                  <a:gd name="connsiteY752" fmla="*/ 713012 h 2550693"/>
                  <a:gd name="connsiteX753" fmla="*/ 430921 w 2546376"/>
                  <a:gd name="connsiteY753" fmla="*/ 696441 h 2550693"/>
                  <a:gd name="connsiteX754" fmla="*/ 487499 w 2546376"/>
                  <a:gd name="connsiteY754" fmla="*/ 753019 h 2550693"/>
                  <a:gd name="connsiteX755" fmla="*/ 430921 w 2546376"/>
                  <a:gd name="connsiteY755" fmla="*/ 809597 h 2550693"/>
                  <a:gd name="connsiteX756" fmla="*/ 374343 w 2546376"/>
                  <a:gd name="connsiteY756" fmla="*/ 753019 h 2550693"/>
                  <a:gd name="connsiteX757" fmla="*/ 390914 w 2546376"/>
                  <a:gd name="connsiteY757" fmla="*/ 713012 h 2550693"/>
                  <a:gd name="connsiteX758" fmla="*/ 952422 w 2546376"/>
                  <a:gd name="connsiteY758" fmla="*/ 16571 h 2550693"/>
                  <a:gd name="connsiteX759" fmla="*/ 992429 w 2546376"/>
                  <a:gd name="connsiteY759" fmla="*/ 0 h 2550693"/>
                  <a:gd name="connsiteX760" fmla="*/ 1049007 w 2546376"/>
                  <a:gd name="connsiteY760" fmla="*/ 56578 h 2550693"/>
                  <a:gd name="connsiteX761" fmla="*/ 992429 w 2546376"/>
                  <a:gd name="connsiteY761" fmla="*/ 113156 h 2550693"/>
                  <a:gd name="connsiteX762" fmla="*/ 935851 w 2546376"/>
                  <a:gd name="connsiteY762" fmla="*/ 56578 h 2550693"/>
                  <a:gd name="connsiteX763" fmla="*/ 952422 w 2546376"/>
                  <a:gd name="connsiteY763" fmla="*/ 16571 h 2550693"/>
                  <a:gd name="connsiteX764" fmla="*/ 765253 w 2546376"/>
                  <a:gd name="connsiteY764" fmla="*/ 190682 h 2550693"/>
                  <a:gd name="connsiteX765" fmla="*/ 805259 w 2546376"/>
                  <a:gd name="connsiteY765" fmla="*/ 174111 h 2550693"/>
                  <a:gd name="connsiteX766" fmla="*/ 861837 w 2546376"/>
                  <a:gd name="connsiteY766" fmla="*/ 230689 h 2550693"/>
                  <a:gd name="connsiteX767" fmla="*/ 805259 w 2546376"/>
                  <a:gd name="connsiteY767" fmla="*/ 287267 h 2550693"/>
                  <a:gd name="connsiteX768" fmla="*/ 748681 w 2546376"/>
                  <a:gd name="connsiteY768" fmla="*/ 230689 h 2550693"/>
                  <a:gd name="connsiteX769" fmla="*/ 765253 w 2546376"/>
                  <a:gd name="connsiteY769" fmla="*/ 190682 h 2550693"/>
                  <a:gd name="connsiteX770" fmla="*/ 578082 w 2546376"/>
                  <a:gd name="connsiteY770" fmla="*/ 364793 h 2550693"/>
                  <a:gd name="connsiteX771" fmla="*/ 618088 w 2546376"/>
                  <a:gd name="connsiteY771" fmla="*/ 348222 h 2550693"/>
                  <a:gd name="connsiteX772" fmla="*/ 674666 w 2546376"/>
                  <a:gd name="connsiteY772" fmla="*/ 404800 h 2550693"/>
                  <a:gd name="connsiteX773" fmla="*/ 618088 w 2546376"/>
                  <a:gd name="connsiteY773" fmla="*/ 461378 h 2550693"/>
                  <a:gd name="connsiteX774" fmla="*/ 561510 w 2546376"/>
                  <a:gd name="connsiteY774" fmla="*/ 404800 h 2550693"/>
                  <a:gd name="connsiteX775" fmla="*/ 578082 w 2546376"/>
                  <a:gd name="connsiteY775" fmla="*/ 364793 h 2550693"/>
                  <a:gd name="connsiteX776" fmla="*/ 238854 w 2546376"/>
                  <a:gd name="connsiteY776" fmla="*/ 697429 h 2550693"/>
                  <a:gd name="connsiteX777" fmla="*/ 243750 w 2546376"/>
                  <a:gd name="connsiteY777" fmla="*/ 696441 h 2550693"/>
                  <a:gd name="connsiteX778" fmla="*/ 300328 w 2546376"/>
                  <a:gd name="connsiteY778" fmla="*/ 753019 h 2550693"/>
                  <a:gd name="connsiteX779" fmla="*/ 299340 w 2546376"/>
                  <a:gd name="connsiteY779" fmla="*/ 757915 h 2550693"/>
                  <a:gd name="connsiteX780" fmla="*/ 390914 w 2546376"/>
                  <a:gd name="connsiteY780" fmla="*/ 538902 h 2550693"/>
                  <a:gd name="connsiteX781" fmla="*/ 430920 w 2546376"/>
                  <a:gd name="connsiteY781" fmla="*/ 522331 h 2550693"/>
                  <a:gd name="connsiteX782" fmla="*/ 487499 w 2546376"/>
                  <a:gd name="connsiteY782" fmla="*/ 578909 h 2550693"/>
                  <a:gd name="connsiteX783" fmla="*/ 430920 w 2546376"/>
                  <a:gd name="connsiteY783" fmla="*/ 635487 h 2550693"/>
                  <a:gd name="connsiteX784" fmla="*/ 374342 w 2546376"/>
                  <a:gd name="connsiteY784" fmla="*/ 578909 h 2550693"/>
                  <a:gd name="connsiteX785" fmla="*/ 390914 w 2546376"/>
                  <a:gd name="connsiteY785" fmla="*/ 538902 h 2550693"/>
                  <a:gd name="connsiteX786" fmla="*/ 765253 w 2546376"/>
                  <a:gd name="connsiteY786" fmla="*/ 16571 h 2550693"/>
                  <a:gd name="connsiteX787" fmla="*/ 805259 w 2546376"/>
                  <a:gd name="connsiteY787" fmla="*/ 0 h 2550693"/>
                  <a:gd name="connsiteX788" fmla="*/ 861837 w 2546376"/>
                  <a:gd name="connsiteY788" fmla="*/ 56578 h 2550693"/>
                  <a:gd name="connsiteX789" fmla="*/ 805259 w 2546376"/>
                  <a:gd name="connsiteY789" fmla="*/ 113156 h 2550693"/>
                  <a:gd name="connsiteX790" fmla="*/ 748681 w 2546376"/>
                  <a:gd name="connsiteY790" fmla="*/ 56578 h 2550693"/>
                  <a:gd name="connsiteX791" fmla="*/ 765253 w 2546376"/>
                  <a:gd name="connsiteY791" fmla="*/ 16571 h 2550693"/>
                  <a:gd name="connsiteX792" fmla="*/ 578082 w 2546376"/>
                  <a:gd name="connsiteY792" fmla="*/ 190682 h 2550693"/>
                  <a:gd name="connsiteX793" fmla="*/ 618088 w 2546376"/>
                  <a:gd name="connsiteY793" fmla="*/ 174111 h 2550693"/>
                  <a:gd name="connsiteX794" fmla="*/ 674666 w 2546376"/>
                  <a:gd name="connsiteY794" fmla="*/ 230689 h 2550693"/>
                  <a:gd name="connsiteX795" fmla="*/ 618088 w 2546376"/>
                  <a:gd name="connsiteY795" fmla="*/ 287267 h 2550693"/>
                  <a:gd name="connsiteX796" fmla="*/ 561510 w 2546376"/>
                  <a:gd name="connsiteY796" fmla="*/ 230689 h 2550693"/>
                  <a:gd name="connsiteX797" fmla="*/ 578082 w 2546376"/>
                  <a:gd name="connsiteY797" fmla="*/ 190682 h 2550693"/>
                  <a:gd name="connsiteX798" fmla="*/ 390912 w 2546376"/>
                  <a:gd name="connsiteY798" fmla="*/ 364793 h 2550693"/>
                  <a:gd name="connsiteX799" fmla="*/ 430918 w 2546376"/>
                  <a:gd name="connsiteY799" fmla="*/ 348222 h 2550693"/>
                  <a:gd name="connsiteX800" fmla="*/ 487497 w 2546376"/>
                  <a:gd name="connsiteY800" fmla="*/ 404800 h 2550693"/>
                  <a:gd name="connsiteX801" fmla="*/ 430920 w 2546376"/>
                  <a:gd name="connsiteY801" fmla="*/ 461376 h 2550693"/>
                  <a:gd name="connsiteX802" fmla="*/ 374342 w 2546376"/>
                  <a:gd name="connsiteY802" fmla="*/ 404798 h 2550693"/>
                  <a:gd name="connsiteX803" fmla="*/ 390912 w 2546376"/>
                  <a:gd name="connsiteY803" fmla="*/ 364793 h 2550693"/>
                  <a:gd name="connsiteX804" fmla="*/ 203743 w 2546376"/>
                  <a:gd name="connsiteY804" fmla="*/ 538902 h 2550693"/>
                  <a:gd name="connsiteX805" fmla="*/ 243749 w 2546376"/>
                  <a:gd name="connsiteY805" fmla="*/ 522331 h 2550693"/>
                  <a:gd name="connsiteX806" fmla="*/ 300327 w 2546376"/>
                  <a:gd name="connsiteY806" fmla="*/ 578909 h 2550693"/>
                  <a:gd name="connsiteX807" fmla="*/ 243749 w 2546376"/>
                  <a:gd name="connsiteY807" fmla="*/ 635487 h 2550693"/>
                  <a:gd name="connsiteX808" fmla="*/ 187171 w 2546376"/>
                  <a:gd name="connsiteY808" fmla="*/ 578909 h 2550693"/>
                  <a:gd name="connsiteX809" fmla="*/ 203743 w 2546376"/>
                  <a:gd name="connsiteY809" fmla="*/ 538902 h 2550693"/>
                  <a:gd name="connsiteX810" fmla="*/ 578082 w 2546376"/>
                  <a:gd name="connsiteY810" fmla="*/ 16571 h 2550693"/>
                  <a:gd name="connsiteX811" fmla="*/ 618088 w 2546376"/>
                  <a:gd name="connsiteY811" fmla="*/ 0 h 2550693"/>
                  <a:gd name="connsiteX812" fmla="*/ 674666 w 2546376"/>
                  <a:gd name="connsiteY812" fmla="*/ 56578 h 2550693"/>
                  <a:gd name="connsiteX813" fmla="*/ 618088 w 2546376"/>
                  <a:gd name="connsiteY813" fmla="*/ 113156 h 2550693"/>
                  <a:gd name="connsiteX814" fmla="*/ 561510 w 2546376"/>
                  <a:gd name="connsiteY814" fmla="*/ 56578 h 2550693"/>
                  <a:gd name="connsiteX815" fmla="*/ 578082 w 2546376"/>
                  <a:gd name="connsiteY815" fmla="*/ 16571 h 2550693"/>
                  <a:gd name="connsiteX816" fmla="*/ 65570 w 2546376"/>
                  <a:gd name="connsiteY816" fmla="*/ 524146 h 2550693"/>
                  <a:gd name="connsiteX817" fmla="*/ 78603 w 2546376"/>
                  <a:gd name="connsiteY817" fmla="*/ 526777 h 2550693"/>
                  <a:gd name="connsiteX818" fmla="*/ 108712 w 2546376"/>
                  <a:gd name="connsiteY818" fmla="*/ 556886 h 2550693"/>
                  <a:gd name="connsiteX819" fmla="*/ 111343 w 2546376"/>
                  <a:gd name="connsiteY819" fmla="*/ 569919 h 2550693"/>
                  <a:gd name="connsiteX820" fmla="*/ 390912 w 2546376"/>
                  <a:gd name="connsiteY820" fmla="*/ 190682 h 2550693"/>
                  <a:gd name="connsiteX821" fmla="*/ 430918 w 2546376"/>
                  <a:gd name="connsiteY821" fmla="*/ 174111 h 2550693"/>
                  <a:gd name="connsiteX822" fmla="*/ 487497 w 2546376"/>
                  <a:gd name="connsiteY822" fmla="*/ 230689 h 2550693"/>
                  <a:gd name="connsiteX823" fmla="*/ 430919 w 2546376"/>
                  <a:gd name="connsiteY823" fmla="*/ 287267 h 2550693"/>
                  <a:gd name="connsiteX824" fmla="*/ 374340 w 2546376"/>
                  <a:gd name="connsiteY824" fmla="*/ 230689 h 2550693"/>
                  <a:gd name="connsiteX825" fmla="*/ 390912 w 2546376"/>
                  <a:gd name="connsiteY825" fmla="*/ 190682 h 2550693"/>
                  <a:gd name="connsiteX826" fmla="*/ 203742 w 2546376"/>
                  <a:gd name="connsiteY826" fmla="*/ 364792 h 2550693"/>
                  <a:gd name="connsiteX827" fmla="*/ 243749 w 2546376"/>
                  <a:gd name="connsiteY827" fmla="*/ 348220 h 2550693"/>
                  <a:gd name="connsiteX828" fmla="*/ 300327 w 2546376"/>
                  <a:gd name="connsiteY828" fmla="*/ 404798 h 2550693"/>
                  <a:gd name="connsiteX829" fmla="*/ 243749 w 2546376"/>
                  <a:gd name="connsiteY829" fmla="*/ 461376 h 2550693"/>
                  <a:gd name="connsiteX830" fmla="*/ 187171 w 2546376"/>
                  <a:gd name="connsiteY830" fmla="*/ 404798 h 2550693"/>
                  <a:gd name="connsiteX831" fmla="*/ 203742 w 2546376"/>
                  <a:gd name="connsiteY831" fmla="*/ 364792 h 2550693"/>
                  <a:gd name="connsiteX832" fmla="*/ 390912 w 2546376"/>
                  <a:gd name="connsiteY832" fmla="*/ 16571 h 2550693"/>
                  <a:gd name="connsiteX833" fmla="*/ 430918 w 2546376"/>
                  <a:gd name="connsiteY833" fmla="*/ 0 h 2550693"/>
                  <a:gd name="connsiteX834" fmla="*/ 487497 w 2546376"/>
                  <a:gd name="connsiteY834" fmla="*/ 56578 h 2550693"/>
                  <a:gd name="connsiteX835" fmla="*/ 430919 w 2546376"/>
                  <a:gd name="connsiteY835" fmla="*/ 113156 h 2550693"/>
                  <a:gd name="connsiteX836" fmla="*/ 374340 w 2546376"/>
                  <a:gd name="connsiteY836" fmla="*/ 56578 h 2550693"/>
                  <a:gd name="connsiteX837" fmla="*/ 390912 w 2546376"/>
                  <a:gd name="connsiteY837" fmla="*/ 16571 h 2550693"/>
                  <a:gd name="connsiteX838" fmla="*/ 203741 w 2546376"/>
                  <a:gd name="connsiteY838" fmla="*/ 190682 h 2550693"/>
                  <a:gd name="connsiteX839" fmla="*/ 243747 w 2546376"/>
                  <a:gd name="connsiteY839" fmla="*/ 174111 h 2550693"/>
                  <a:gd name="connsiteX840" fmla="*/ 300325 w 2546376"/>
                  <a:gd name="connsiteY840" fmla="*/ 230689 h 2550693"/>
                  <a:gd name="connsiteX841" fmla="*/ 243748 w 2546376"/>
                  <a:gd name="connsiteY841" fmla="*/ 287266 h 2550693"/>
                  <a:gd name="connsiteX842" fmla="*/ 187170 w 2546376"/>
                  <a:gd name="connsiteY842" fmla="*/ 230688 h 2550693"/>
                  <a:gd name="connsiteX843" fmla="*/ 203741 w 2546376"/>
                  <a:gd name="connsiteY843" fmla="*/ 190682 h 2550693"/>
                  <a:gd name="connsiteX844" fmla="*/ 16572 w 2546376"/>
                  <a:gd name="connsiteY844" fmla="*/ 364792 h 2550693"/>
                  <a:gd name="connsiteX845" fmla="*/ 56579 w 2546376"/>
                  <a:gd name="connsiteY845" fmla="*/ 348220 h 2550693"/>
                  <a:gd name="connsiteX846" fmla="*/ 113157 w 2546376"/>
                  <a:gd name="connsiteY846" fmla="*/ 404798 h 2550693"/>
                  <a:gd name="connsiteX847" fmla="*/ 56579 w 2546376"/>
                  <a:gd name="connsiteY847" fmla="*/ 461376 h 2550693"/>
                  <a:gd name="connsiteX848" fmla="*/ 1 w 2546376"/>
                  <a:gd name="connsiteY848" fmla="*/ 404798 h 2550693"/>
                  <a:gd name="connsiteX849" fmla="*/ 16572 w 2546376"/>
                  <a:gd name="connsiteY849" fmla="*/ 364792 h 2550693"/>
                  <a:gd name="connsiteX850" fmla="*/ 203741 w 2546376"/>
                  <a:gd name="connsiteY850" fmla="*/ 16571 h 2550693"/>
                  <a:gd name="connsiteX851" fmla="*/ 243747 w 2546376"/>
                  <a:gd name="connsiteY851" fmla="*/ 0 h 2550693"/>
                  <a:gd name="connsiteX852" fmla="*/ 300325 w 2546376"/>
                  <a:gd name="connsiteY852" fmla="*/ 56578 h 2550693"/>
                  <a:gd name="connsiteX853" fmla="*/ 243747 w 2546376"/>
                  <a:gd name="connsiteY853" fmla="*/ 113156 h 2550693"/>
                  <a:gd name="connsiteX854" fmla="*/ 187169 w 2546376"/>
                  <a:gd name="connsiteY854" fmla="*/ 56578 h 2550693"/>
                  <a:gd name="connsiteX855" fmla="*/ 203741 w 2546376"/>
                  <a:gd name="connsiteY855" fmla="*/ 16571 h 2550693"/>
                  <a:gd name="connsiteX856" fmla="*/ 16572 w 2546376"/>
                  <a:gd name="connsiteY856" fmla="*/ 190681 h 2550693"/>
                  <a:gd name="connsiteX857" fmla="*/ 56579 w 2546376"/>
                  <a:gd name="connsiteY857" fmla="*/ 174110 h 2550693"/>
                  <a:gd name="connsiteX858" fmla="*/ 113157 w 2546376"/>
                  <a:gd name="connsiteY858" fmla="*/ 230688 h 2550693"/>
                  <a:gd name="connsiteX859" fmla="*/ 56579 w 2546376"/>
                  <a:gd name="connsiteY859" fmla="*/ 287266 h 2550693"/>
                  <a:gd name="connsiteX860" fmla="*/ 1 w 2546376"/>
                  <a:gd name="connsiteY860" fmla="*/ 230688 h 2550693"/>
                  <a:gd name="connsiteX861" fmla="*/ 16572 w 2546376"/>
                  <a:gd name="connsiteY861" fmla="*/ 190681 h 2550693"/>
                  <a:gd name="connsiteX862" fmla="*/ 16571 w 2546376"/>
                  <a:gd name="connsiteY862" fmla="*/ 16571 h 2550693"/>
                  <a:gd name="connsiteX863" fmla="*/ 56577 w 2546376"/>
                  <a:gd name="connsiteY863" fmla="*/ 0 h 2550693"/>
                  <a:gd name="connsiteX864" fmla="*/ 113156 w 2546376"/>
                  <a:gd name="connsiteY864" fmla="*/ 56578 h 2550693"/>
                  <a:gd name="connsiteX865" fmla="*/ 56578 w 2546376"/>
                  <a:gd name="connsiteY865" fmla="*/ 113156 h 2550693"/>
                  <a:gd name="connsiteX866" fmla="*/ 0 w 2546376"/>
                  <a:gd name="connsiteY866" fmla="*/ 56577 h 2550693"/>
                  <a:gd name="connsiteX867" fmla="*/ 16571 w 2546376"/>
                  <a:gd name="connsiteY867" fmla="*/ 16571 h 255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Lst>
                <a:rect l="l" t="t" r="r" b="b"/>
                <a:pathLst>
                  <a:path w="2546376" h="2550693">
                    <a:moveTo>
                      <a:pt x="2449798" y="2454108"/>
                    </a:moveTo>
                    <a:cubicBezTo>
                      <a:pt x="2460029" y="2443877"/>
                      <a:pt x="2474173" y="2437544"/>
                      <a:pt x="2489797" y="2437544"/>
                    </a:cubicBezTo>
                    <a:cubicBezTo>
                      <a:pt x="2521044" y="2437544"/>
                      <a:pt x="2546375" y="2462875"/>
                      <a:pt x="2546375" y="2494122"/>
                    </a:cubicBezTo>
                    <a:cubicBezTo>
                      <a:pt x="2546375" y="2525369"/>
                      <a:pt x="2521051" y="2550693"/>
                      <a:pt x="2489804" y="2550693"/>
                    </a:cubicBezTo>
                    <a:cubicBezTo>
                      <a:pt x="2458557" y="2550693"/>
                      <a:pt x="2433226" y="2525362"/>
                      <a:pt x="2433226" y="2494115"/>
                    </a:cubicBezTo>
                    <a:cubicBezTo>
                      <a:pt x="2433226" y="2478491"/>
                      <a:pt x="2439559" y="2464347"/>
                      <a:pt x="2449798" y="2454108"/>
                    </a:cubicBezTo>
                    <a:close/>
                    <a:moveTo>
                      <a:pt x="2449791" y="2280012"/>
                    </a:moveTo>
                    <a:cubicBezTo>
                      <a:pt x="2460030" y="2269774"/>
                      <a:pt x="2474174" y="2263441"/>
                      <a:pt x="2489798" y="2263441"/>
                    </a:cubicBezTo>
                    <a:cubicBezTo>
                      <a:pt x="2521045" y="2263441"/>
                      <a:pt x="2546376" y="2288772"/>
                      <a:pt x="2546376" y="2320019"/>
                    </a:cubicBezTo>
                    <a:cubicBezTo>
                      <a:pt x="2546376" y="2351266"/>
                      <a:pt x="2521045" y="2376597"/>
                      <a:pt x="2489798" y="2376597"/>
                    </a:cubicBezTo>
                    <a:cubicBezTo>
                      <a:pt x="2458551" y="2376597"/>
                      <a:pt x="2433220" y="2351266"/>
                      <a:pt x="2433220" y="2320019"/>
                    </a:cubicBezTo>
                    <a:cubicBezTo>
                      <a:pt x="2433220" y="2304396"/>
                      <a:pt x="2439552" y="2290251"/>
                      <a:pt x="2449791" y="2280012"/>
                    </a:cubicBezTo>
                    <a:close/>
                    <a:moveTo>
                      <a:pt x="2262622" y="2454108"/>
                    </a:moveTo>
                    <a:cubicBezTo>
                      <a:pt x="2272861" y="2443869"/>
                      <a:pt x="2287005" y="2437537"/>
                      <a:pt x="2302629" y="2437537"/>
                    </a:cubicBezTo>
                    <a:cubicBezTo>
                      <a:pt x="2333876" y="2437537"/>
                      <a:pt x="2359207" y="2462868"/>
                      <a:pt x="2359207" y="2494115"/>
                    </a:cubicBezTo>
                    <a:cubicBezTo>
                      <a:pt x="2359207" y="2525362"/>
                      <a:pt x="2333876" y="2550693"/>
                      <a:pt x="2302629" y="2550693"/>
                    </a:cubicBezTo>
                    <a:cubicBezTo>
                      <a:pt x="2271382" y="2550693"/>
                      <a:pt x="2246051" y="2525362"/>
                      <a:pt x="2246051" y="2494115"/>
                    </a:cubicBezTo>
                    <a:cubicBezTo>
                      <a:pt x="2246051" y="2478491"/>
                      <a:pt x="2252384" y="2464347"/>
                      <a:pt x="2262622" y="2454108"/>
                    </a:cubicBezTo>
                    <a:close/>
                    <a:moveTo>
                      <a:pt x="2449791" y="2105902"/>
                    </a:moveTo>
                    <a:cubicBezTo>
                      <a:pt x="2460030" y="2095663"/>
                      <a:pt x="2474174" y="2089330"/>
                      <a:pt x="2489798" y="2089330"/>
                    </a:cubicBezTo>
                    <a:cubicBezTo>
                      <a:pt x="2521045" y="2089330"/>
                      <a:pt x="2546376" y="2114661"/>
                      <a:pt x="2546376" y="2145908"/>
                    </a:cubicBezTo>
                    <a:cubicBezTo>
                      <a:pt x="2546376" y="2177155"/>
                      <a:pt x="2521045" y="2202486"/>
                      <a:pt x="2489798" y="2202486"/>
                    </a:cubicBezTo>
                    <a:cubicBezTo>
                      <a:pt x="2458551" y="2202486"/>
                      <a:pt x="2433220" y="2177155"/>
                      <a:pt x="2433220" y="2145908"/>
                    </a:cubicBezTo>
                    <a:cubicBezTo>
                      <a:pt x="2433220" y="2130285"/>
                      <a:pt x="2439553" y="2116140"/>
                      <a:pt x="2449791" y="2105902"/>
                    </a:cubicBezTo>
                    <a:close/>
                    <a:moveTo>
                      <a:pt x="2262623" y="2280006"/>
                    </a:moveTo>
                    <a:cubicBezTo>
                      <a:pt x="2272854" y="2269774"/>
                      <a:pt x="2286999" y="2263441"/>
                      <a:pt x="2302622" y="2263441"/>
                    </a:cubicBezTo>
                    <a:cubicBezTo>
                      <a:pt x="2333869" y="2263441"/>
                      <a:pt x="2359200" y="2288772"/>
                      <a:pt x="2359200" y="2320019"/>
                    </a:cubicBezTo>
                    <a:cubicBezTo>
                      <a:pt x="2359200" y="2351266"/>
                      <a:pt x="2333876" y="2376590"/>
                      <a:pt x="2302629" y="2376590"/>
                    </a:cubicBezTo>
                    <a:cubicBezTo>
                      <a:pt x="2271382" y="2376590"/>
                      <a:pt x="2246051" y="2351259"/>
                      <a:pt x="2246051" y="2320012"/>
                    </a:cubicBezTo>
                    <a:cubicBezTo>
                      <a:pt x="2246051" y="2304389"/>
                      <a:pt x="2252384" y="2290244"/>
                      <a:pt x="2262623" y="2280006"/>
                    </a:cubicBezTo>
                    <a:close/>
                    <a:moveTo>
                      <a:pt x="2075453" y="2454108"/>
                    </a:moveTo>
                    <a:cubicBezTo>
                      <a:pt x="2085691" y="2443870"/>
                      <a:pt x="2099836" y="2437537"/>
                      <a:pt x="2115459" y="2437537"/>
                    </a:cubicBezTo>
                    <a:cubicBezTo>
                      <a:pt x="2146706" y="2437537"/>
                      <a:pt x="2172037" y="2462868"/>
                      <a:pt x="2172037" y="2494115"/>
                    </a:cubicBezTo>
                    <a:cubicBezTo>
                      <a:pt x="2172037" y="2525362"/>
                      <a:pt x="2146706" y="2550693"/>
                      <a:pt x="2115459" y="2550693"/>
                    </a:cubicBezTo>
                    <a:cubicBezTo>
                      <a:pt x="2107647" y="2550693"/>
                      <a:pt x="2100205" y="2549110"/>
                      <a:pt x="2093436" y="2546247"/>
                    </a:cubicBezTo>
                    <a:lnTo>
                      <a:pt x="2075739" y="2534315"/>
                    </a:lnTo>
                    <a:lnTo>
                      <a:pt x="2075259" y="2533835"/>
                    </a:lnTo>
                    <a:lnTo>
                      <a:pt x="2063327" y="2516138"/>
                    </a:lnTo>
                    <a:cubicBezTo>
                      <a:pt x="2060464" y="2509369"/>
                      <a:pt x="2058881" y="2501927"/>
                      <a:pt x="2058881" y="2494115"/>
                    </a:cubicBezTo>
                    <a:cubicBezTo>
                      <a:pt x="2058881" y="2478491"/>
                      <a:pt x="2065214" y="2464347"/>
                      <a:pt x="2075453" y="2454108"/>
                    </a:cubicBezTo>
                    <a:close/>
                    <a:moveTo>
                      <a:pt x="2449791" y="1931791"/>
                    </a:moveTo>
                    <a:cubicBezTo>
                      <a:pt x="2460030" y="1921552"/>
                      <a:pt x="2474174" y="1915219"/>
                      <a:pt x="2489798" y="1915219"/>
                    </a:cubicBezTo>
                    <a:cubicBezTo>
                      <a:pt x="2521045" y="1915219"/>
                      <a:pt x="2546376" y="1940550"/>
                      <a:pt x="2546376" y="1971797"/>
                    </a:cubicBezTo>
                    <a:cubicBezTo>
                      <a:pt x="2546376" y="2003044"/>
                      <a:pt x="2521045" y="2028375"/>
                      <a:pt x="2489798" y="2028375"/>
                    </a:cubicBezTo>
                    <a:cubicBezTo>
                      <a:pt x="2458551" y="2028375"/>
                      <a:pt x="2433220" y="2003044"/>
                      <a:pt x="2433220" y="1971797"/>
                    </a:cubicBezTo>
                    <a:cubicBezTo>
                      <a:pt x="2433220" y="1956174"/>
                      <a:pt x="2439553" y="1942029"/>
                      <a:pt x="2449791" y="1931791"/>
                    </a:cubicBezTo>
                    <a:close/>
                    <a:moveTo>
                      <a:pt x="2262615" y="2105901"/>
                    </a:moveTo>
                    <a:cubicBezTo>
                      <a:pt x="2272854" y="2095663"/>
                      <a:pt x="2286999" y="2089330"/>
                      <a:pt x="2302622" y="2089330"/>
                    </a:cubicBezTo>
                    <a:cubicBezTo>
                      <a:pt x="2333869" y="2089330"/>
                      <a:pt x="2359200" y="2114661"/>
                      <a:pt x="2359200" y="2145908"/>
                    </a:cubicBezTo>
                    <a:cubicBezTo>
                      <a:pt x="2359200" y="2177155"/>
                      <a:pt x="2333869" y="2202486"/>
                      <a:pt x="2302622" y="2202486"/>
                    </a:cubicBezTo>
                    <a:cubicBezTo>
                      <a:pt x="2271375" y="2202486"/>
                      <a:pt x="2246044" y="2177155"/>
                      <a:pt x="2246044" y="2145908"/>
                    </a:cubicBezTo>
                    <a:cubicBezTo>
                      <a:pt x="2246044" y="2130285"/>
                      <a:pt x="2252377" y="2116140"/>
                      <a:pt x="2262615" y="2105901"/>
                    </a:cubicBezTo>
                    <a:close/>
                    <a:moveTo>
                      <a:pt x="2075453" y="2280005"/>
                    </a:moveTo>
                    <a:cubicBezTo>
                      <a:pt x="2085691" y="2269767"/>
                      <a:pt x="2099836" y="2263434"/>
                      <a:pt x="2115459" y="2263434"/>
                    </a:cubicBezTo>
                    <a:cubicBezTo>
                      <a:pt x="2146706" y="2263434"/>
                      <a:pt x="2172037" y="2288765"/>
                      <a:pt x="2172038" y="2320012"/>
                    </a:cubicBezTo>
                    <a:cubicBezTo>
                      <a:pt x="2172038" y="2351259"/>
                      <a:pt x="2146707" y="2376590"/>
                      <a:pt x="2115460" y="2376590"/>
                    </a:cubicBezTo>
                    <a:cubicBezTo>
                      <a:pt x="2084213" y="2376590"/>
                      <a:pt x="2058881" y="2351259"/>
                      <a:pt x="2058881" y="2320012"/>
                    </a:cubicBezTo>
                    <a:cubicBezTo>
                      <a:pt x="2058881" y="2304389"/>
                      <a:pt x="2065214" y="2290244"/>
                      <a:pt x="2075453" y="2280005"/>
                    </a:cubicBezTo>
                    <a:close/>
                    <a:moveTo>
                      <a:pt x="2449791" y="1757680"/>
                    </a:moveTo>
                    <a:cubicBezTo>
                      <a:pt x="2460030" y="1747441"/>
                      <a:pt x="2474174" y="1741108"/>
                      <a:pt x="2489798" y="1741108"/>
                    </a:cubicBezTo>
                    <a:cubicBezTo>
                      <a:pt x="2521045" y="1741108"/>
                      <a:pt x="2546376" y="1766439"/>
                      <a:pt x="2546376" y="1797686"/>
                    </a:cubicBezTo>
                    <a:cubicBezTo>
                      <a:pt x="2546376" y="1828933"/>
                      <a:pt x="2521045" y="1854264"/>
                      <a:pt x="2489798" y="1854264"/>
                    </a:cubicBezTo>
                    <a:cubicBezTo>
                      <a:pt x="2458551" y="1854264"/>
                      <a:pt x="2433220" y="1828933"/>
                      <a:pt x="2433220" y="1797686"/>
                    </a:cubicBezTo>
                    <a:cubicBezTo>
                      <a:pt x="2433220" y="1782063"/>
                      <a:pt x="2439553" y="1767918"/>
                      <a:pt x="2449791" y="1757680"/>
                    </a:cubicBezTo>
                    <a:close/>
                    <a:moveTo>
                      <a:pt x="2262616" y="1931791"/>
                    </a:moveTo>
                    <a:cubicBezTo>
                      <a:pt x="2272854" y="1921552"/>
                      <a:pt x="2286999" y="1915219"/>
                      <a:pt x="2302622" y="1915219"/>
                    </a:cubicBezTo>
                    <a:cubicBezTo>
                      <a:pt x="2333869" y="1915219"/>
                      <a:pt x="2359200" y="1940550"/>
                      <a:pt x="2359200" y="1971797"/>
                    </a:cubicBezTo>
                    <a:cubicBezTo>
                      <a:pt x="2359200" y="2003044"/>
                      <a:pt x="2333869" y="2028375"/>
                      <a:pt x="2302622" y="2028375"/>
                    </a:cubicBezTo>
                    <a:cubicBezTo>
                      <a:pt x="2271375" y="2028375"/>
                      <a:pt x="2246044" y="2003044"/>
                      <a:pt x="2246044" y="1971797"/>
                    </a:cubicBezTo>
                    <a:cubicBezTo>
                      <a:pt x="2246044" y="1956174"/>
                      <a:pt x="2252377" y="1942029"/>
                      <a:pt x="2262616" y="1931791"/>
                    </a:cubicBezTo>
                    <a:close/>
                    <a:moveTo>
                      <a:pt x="2075452" y="2105895"/>
                    </a:moveTo>
                    <a:cubicBezTo>
                      <a:pt x="2085691" y="2095657"/>
                      <a:pt x="2099829" y="2089330"/>
                      <a:pt x="2115453" y="2089330"/>
                    </a:cubicBezTo>
                    <a:cubicBezTo>
                      <a:pt x="2146700" y="2089330"/>
                      <a:pt x="2172031" y="2114661"/>
                      <a:pt x="2172031" y="2145908"/>
                    </a:cubicBezTo>
                    <a:cubicBezTo>
                      <a:pt x="2172037" y="2177149"/>
                      <a:pt x="2146706" y="2202480"/>
                      <a:pt x="2115459" y="2202480"/>
                    </a:cubicBezTo>
                    <a:cubicBezTo>
                      <a:pt x="2084212" y="2202480"/>
                      <a:pt x="2058881" y="2177149"/>
                      <a:pt x="2058881" y="2145902"/>
                    </a:cubicBezTo>
                    <a:cubicBezTo>
                      <a:pt x="2058881" y="2130278"/>
                      <a:pt x="2065214" y="2116134"/>
                      <a:pt x="2075452" y="2105895"/>
                    </a:cubicBezTo>
                    <a:close/>
                    <a:moveTo>
                      <a:pt x="1888282" y="2280006"/>
                    </a:moveTo>
                    <a:cubicBezTo>
                      <a:pt x="1898521" y="2269767"/>
                      <a:pt x="1912666" y="2263435"/>
                      <a:pt x="1928289" y="2263435"/>
                    </a:cubicBezTo>
                    <a:cubicBezTo>
                      <a:pt x="1959536" y="2263435"/>
                      <a:pt x="1984867" y="2288766"/>
                      <a:pt x="1984867" y="2320013"/>
                    </a:cubicBezTo>
                    <a:cubicBezTo>
                      <a:pt x="1984867" y="2351260"/>
                      <a:pt x="1959536" y="2376591"/>
                      <a:pt x="1928289" y="2376591"/>
                    </a:cubicBezTo>
                    <a:lnTo>
                      <a:pt x="1915416" y="2373992"/>
                    </a:lnTo>
                    <a:lnTo>
                      <a:pt x="1874310" y="2332886"/>
                    </a:lnTo>
                    <a:lnTo>
                      <a:pt x="1871711" y="2320013"/>
                    </a:lnTo>
                    <a:cubicBezTo>
                      <a:pt x="1871711" y="2304389"/>
                      <a:pt x="1878044" y="2290245"/>
                      <a:pt x="1888282" y="2280006"/>
                    </a:cubicBezTo>
                    <a:close/>
                    <a:moveTo>
                      <a:pt x="2449790" y="1583569"/>
                    </a:moveTo>
                    <a:cubicBezTo>
                      <a:pt x="2460029" y="1573331"/>
                      <a:pt x="2474174" y="1566998"/>
                      <a:pt x="2489797" y="1566998"/>
                    </a:cubicBezTo>
                    <a:cubicBezTo>
                      <a:pt x="2521044" y="1566998"/>
                      <a:pt x="2546375" y="1592329"/>
                      <a:pt x="2546375" y="1623576"/>
                    </a:cubicBezTo>
                    <a:cubicBezTo>
                      <a:pt x="2546375" y="1654823"/>
                      <a:pt x="2521044" y="1680154"/>
                      <a:pt x="2489797" y="1680154"/>
                    </a:cubicBezTo>
                    <a:cubicBezTo>
                      <a:pt x="2458550" y="1680154"/>
                      <a:pt x="2433219" y="1654823"/>
                      <a:pt x="2433219" y="1623576"/>
                    </a:cubicBezTo>
                    <a:cubicBezTo>
                      <a:pt x="2433219" y="1607953"/>
                      <a:pt x="2439552" y="1593808"/>
                      <a:pt x="2449790" y="1583569"/>
                    </a:cubicBezTo>
                    <a:close/>
                    <a:moveTo>
                      <a:pt x="2262615" y="1757679"/>
                    </a:moveTo>
                    <a:cubicBezTo>
                      <a:pt x="2272854" y="1747441"/>
                      <a:pt x="2286999" y="1741108"/>
                      <a:pt x="2302622" y="1741108"/>
                    </a:cubicBezTo>
                    <a:cubicBezTo>
                      <a:pt x="2333869" y="1741108"/>
                      <a:pt x="2359200" y="1766439"/>
                      <a:pt x="2359200" y="1797686"/>
                    </a:cubicBezTo>
                    <a:cubicBezTo>
                      <a:pt x="2359200" y="1828933"/>
                      <a:pt x="2333869" y="1854264"/>
                      <a:pt x="2302622" y="1854264"/>
                    </a:cubicBezTo>
                    <a:cubicBezTo>
                      <a:pt x="2271375" y="1854264"/>
                      <a:pt x="2246044" y="1828933"/>
                      <a:pt x="2246044" y="1797686"/>
                    </a:cubicBezTo>
                    <a:cubicBezTo>
                      <a:pt x="2246044" y="1782063"/>
                      <a:pt x="2252377" y="1767918"/>
                      <a:pt x="2262615" y="1757679"/>
                    </a:cubicBezTo>
                    <a:close/>
                    <a:moveTo>
                      <a:pt x="2075446" y="1931790"/>
                    </a:moveTo>
                    <a:cubicBezTo>
                      <a:pt x="2085684" y="1921552"/>
                      <a:pt x="2099829" y="1915219"/>
                      <a:pt x="2115453" y="1915219"/>
                    </a:cubicBezTo>
                    <a:cubicBezTo>
                      <a:pt x="2146700" y="1915219"/>
                      <a:pt x="2172031" y="1940550"/>
                      <a:pt x="2172031" y="1971797"/>
                    </a:cubicBezTo>
                    <a:cubicBezTo>
                      <a:pt x="2172031" y="2003044"/>
                      <a:pt x="2146700" y="2028375"/>
                      <a:pt x="2115453" y="2028375"/>
                    </a:cubicBezTo>
                    <a:cubicBezTo>
                      <a:pt x="2084206" y="2028375"/>
                      <a:pt x="2058875" y="2003044"/>
                      <a:pt x="2058875" y="1971797"/>
                    </a:cubicBezTo>
                    <a:cubicBezTo>
                      <a:pt x="2058875" y="1956174"/>
                      <a:pt x="2065207" y="1942029"/>
                      <a:pt x="2075446" y="1931790"/>
                    </a:cubicBezTo>
                    <a:close/>
                    <a:moveTo>
                      <a:pt x="1888282" y="2105896"/>
                    </a:moveTo>
                    <a:cubicBezTo>
                      <a:pt x="1898521" y="2095657"/>
                      <a:pt x="1912665" y="2089324"/>
                      <a:pt x="1928288" y="2089324"/>
                    </a:cubicBezTo>
                    <a:cubicBezTo>
                      <a:pt x="1959536" y="2089324"/>
                      <a:pt x="1984867" y="2114655"/>
                      <a:pt x="1984867" y="2145902"/>
                    </a:cubicBezTo>
                    <a:cubicBezTo>
                      <a:pt x="1984867" y="2177150"/>
                      <a:pt x="1959536" y="2202481"/>
                      <a:pt x="1928289" y="2202480"/>
                    </a:cubicBezTo>
                    <a:cubicBezTo>
                      <a:pt x="1897042" y="2202480"/>
                      <a:pt x="1871711" y="2177149"/>
                      <a:pt x="1871710" y="2145902"/>
                    </a:cubicBezTo>
                    <a:cubicBezTo>
                      <a:pt x="1871710" y="2130279"/>
                      <a:pt x="1878043" y="2116135"/>
                      <a:pt x="1888282" y="2105896"/>
                    </a:cubicBezTo>
                    <a:close/>
                    <a:moveTo>
                      <a:pt x="2449791" y="1409459"/>
                    </a:moveTo>
                    <a:cubicBezTo>
                      <a:pt x="2460029" y="1399220"/>
                      <a:pt x="2474174" y="1392887"/>
                      <a:pt x="2489797" y="1392887"/>
                    </a:cubicBezTo>
                    <a:cubicBezTo>
                      <a:pt x="2521044" y="1392887"/>
                      <a:pt x="2546375" y="1418218"/>
                      <a:pt x="2546375" y="1449465"/>
                    </a:cubicBezTo>
                    <a:cubicBezTo>
                      <a:pt x="2546375" y="1480712"/>
                      <a:pt x="2521044" y="1506043"/>
                      <a:pt x="2489797" y="1506043"/>
                    </a:cubicBezTo>
                    <a:cubicBezTo>
                      <a:pt x="2458550" y="1506043"/>
                      <a:pt x="2433219" y="1480712"/>
                      <a:pt x="2433219" y="1449465"/>
                    </a:cubicBezTo>
                    <a:cubicBezTo>
                      <a:pt x="2433219" y="1433842"/>
                      <a:pt x="2439552" y="1419697"/>
                      <a:pt x="2449791" y="1409459"/>
                    </a:cubicBezTo>
                    <a:close/>
                    <a:moveTo>
                      <a:pt x="2262615" y="1583569"/>
                    </a:moveTo>
                    <a:cubicBezTo>
                      <a:pt x="2272853" y="1573331"/>
                      <a:pt x="2286998" y="1566998"/>
                      <a:pt x="2302622" y="1566998"/>
                    </a:cubicBezTo>
                    <a:cubicBezTo>
                      <a:pt x="2333869" y="1566998"/>
                      <a:pt x="2359200" y="1592329"/>
                      <a:pt x="2359200" y="1623576"/>
                    </a:cubicBezTo>
                    <a:cubicBezTo>
                      <a:pt x="2359200" y="1654823"/>
                      <a:pt x="2333869" y="1680154"/>
                      <a:pt x="2302622" y="1680154"/>
                    </a:cubicBezTo>
                    <a:cubicBezTo>
                      <a:pt x="2271375" y="1680154"/>
                      <a:pt x="2246044" y="1654823"/>
                      <a:pt x="2246044" y="1623576"/>
                    </a:cubicBezTo>
                    <a:cubicBezTo>
                      <a:pt x="2246044" y="1607953"/>
                      <a:pt x="2252376" y="1593808"/>
                      <a:pt x="2262615" y="1583569"/>
                    </a:cubicBezTo>
                    <a:close/>
                    <a:moveTo>
                      <a:pt x="2075446" y="1757680"/>
                    </a:moveTo>
                    <a:cubicBezTo>
                      <a:pt x="2085684" y="1747441"/>
                      <a:pt x="2099829" y="1741108"/>
                      <a:pt x="2115453" y="1741108"/>
                    </a:cubicBezTo>
                    <a:cubicBezTo>
                      <a:pt x="2146700" y="1741108"/>
                      <a:pt x="2172031" y="1766439"/>
                      <a:pt x="2172031" y="1797686"/>
                    </a:cubicBezTo>
                    <a:cubicBezTo>
                      <a:pt x="2172031" y="1828933"/>
                      <a:pt x="2146700" y="1854264"/>
                      <a:pt x="2115453" y="1854264"/>
                    </a:cubicBezTo>
                    <a:cubicBezTo>
                      <a:pt x="2084206" y="1854264"/>
                      <a:pt x="2058875" y="1828933"/>
                      <a:pt x="2058875" y="1797686"/>
                    </a:cubicBezTo>
                    <a:cubicBezTo>
                      <a:pt x="2058875" y="1782063"/>
                      <a:pt x="2065207" y="1767918"/>
                      <a:pt x="2075446" y="1757680"/>
                    </a:cubicBezTo>
                    <a:close/>
                    <a:moveTo>
                      <a:pt x="1888281" y="1931786"/>
                    </a:moveTo>
                    <a:cubicBezTo>
                      <a:pt x="1898520" y="1921547"/>
                      <a:pt x="1912664" y="1915214"/>
                      <a:pt x="1928282" y="1915220"/>
                    </a:cubicBezTo>
                    <a:cubicBezTo>
                      <a:pt x="1959529" y="1915220"/>
                      <a:pt x="1984860" y="1940551"/>
                      <a:pt x="1984860" y="1971798"/>
                    </a:cubicBezTo>
                    <a:cubicBezTo>
                      <a:pt x="1984866" y="2003039"/>
                      <a:pt x="1959535" y="2028370"/>
                      <a:pt x="1928288" y="2028370"/>
                    </a:cubicBezTo>
                    <a:cubicBezTo>
                      <a:pt x="1897041" y="2028370"/>
                      <a:pt x="1871710" y="2003039"/>
                      <a:pt x="1871710" y="1971792"/>
                    </a:cubicBezTo>
                    <a:cubicBezTo>
                      <a:pt x="1871710" y="1956169"/>
                      <a:pt x="1878043" y="1942024"/>
                      <a:pt x="1888281" y="1931786"/>
                    </a:cubicBezTo>
                    <a:close/>
                    <a:moveTo>
                      <a:pt x="1701111" y="2105895"/>
                    </a:moveTo>
                    <a:cubicBezTo>
                      <a:pt x="1711350" y="2095656"/>
                      <a:pt x="1725495" y="2089324"/>
                      <a:pt x="1741118" y="2089324"/>
                    </a:cubicBezTo>
                    <a:cubicBezTo>
                      <a:pt x="1772365" y="2089324"/>
                      <a:pt x="1797696" y="2114655"/>
                      <a:pt x="1797696" y="2145902"/>
                    </a:cubicBezTo>
                    <a:cubicBezTo>
                      <a:pt x="1797696" y="2169337"/>
                      <a:pt x="1783447" y="2189445"/>
                      <a:pt x="1763141" y="2198034"/>
                    </a:cubicBezTo>
                    <a:lnTo>
                      <a:pt x="1743436" y="2202012"/>
                    </a:lnTo>
                    <a:lnTo>
                      <a:pt x="1685008" y="2143584"/>
                    </a:lnTo>
                    <a:lnTo>
                      <a:pt x="1688986" y="2123879"/>
                    </a:lnTo>
                    <a:cubicBezTo>
                      <a:pt x="1691849" y="2117110"/>
                      <a:pt x="1695992" y="2111014"/>
                      <a:pt x="1701111" y="2105895"/>
                    </a:cubicBezTo>
                    <a:close/>
                    <a:moveTo>
                      <a:pt x="2449791" y="1235348"/>
                    </a:moveTo>
                    <a:cubicBezTo>
                      <a:pt x="2460029" y="1225109"/>
                      <a:pt x="2474174" y="1218776"/>
                      <a:pt x="2489797" y="1218776"/>
                    </a:cubicBezTo>
                    <a:cubicBezTo>
                      <a:pt x="2521044" y="1218776"/>
                      <a:pt x="2546375" y="1244107"/>
                      <a:pt x="2546375" y="1275354"/>
                    </a:cubicBezTo>
                    <a:cubicBezTo>
                      <a:pt x="2546375" y="1306601"/>
                      <a:pt x="2521044" y="1331932"/>
                      <a:pt x="2489797" y="1331932"/>
                    </a:cubicBezTo>
                    <a:cubicBezTo>
                      <a:pt x="2458550" y="1331932"/>
                      <a:pt x="2433219" y="1306601"/>
                      <a:pt x="2433219" y="1275354"/>
                    </a:cubicBezTo>
                    <a:cubicBezTo>
                      <a:pt x="2433219" y="1259731"/>
                      <a:pt x="2439552" y="1245586"/>
                      <a:pt x="2449791" y="1235348"/>
                    </a:cubicBezTo>
                    <a:close/>
                    <a:moveTo>
                      <a:pt x="2262615" y="1409458"/>
                    </a:moveTo>
                    <a:cubicBezTo>
                      <a:pt x="2272853" y="1399220"/>
                      <a:pt x="2286998" y="1392887"/>
                      <a:pt x="2302622" y="1392887"/>
                    </a:cubicBezTo>
                    <a:cubicBezTo>
                      <a:pt x="2333869" y="1392887"/>
                      <a:pt x="2359200" y="1418218"/>
                      <a:pt x="2359200" y="1449465"/>
                    </a:cubicBezTo>
                    <a:cubicBezTo>
                      <a:pt x="2359200" y="1480712"/>
                      <a:pt x="2333869" y="1506043"/>
                      <a:pt x="2302622" y="1506043"/>
                    </a:cubicBezTo>
                    <a:cubicBezTo>
                      <a:pt x="2271375" y="1506043"/>
                      <a:pt x="2246044" y="1480712"/>
                      <a:pt x="2246044" y="1449465"/>
                    </a:cubicBezTo>
                    <a:cubicBezTo>
                      <a:pt x="2246044" y="1433842"/>
                      <a:pt x="2252376" y="1419697"/>
                      <a:pt x="2262615" y="1409458"/>
                    </a:cubicBezTo>
                    <a:close/>
                    <a:moveTo>
                      <a:pt x="2075445" y="1583569"/>
                    </a:moveTo>
                    <a:cubicBezTo>
                      <a:pt x="2085684" y="1573331"/>
                      <a:pt x="2099828" y="1566998"/>
                      <a:pt x="2115452" y="1566998"/>
                    </a:cubicBezTo>
                    <a:cubicBezTo>
                      <a:pt x="2146699" y="1566998"/>
                      <a:pt x="2172030" y="1592329"/>
                      <a:pt x="2172030" y="1623576"/>
                    </a:cubicBezTo>
                    <a:cubicBezTo>
                      <a:pt x="2172030" y="1654823"/>
                      <a:pt x="2146699" y="1680154"/>
                      <a:pt x="2115452" y="1680154"/>
                    </a:cubicBezTo>
                    <a:cubicBezTo>
                      <a:pt x="2084205" y="1680154"/>
                      <a:pt x="2058874" y="1654823"/>
                      <a:pt x="2058874" y="1623576"/>
                    </a:cubicBezTo>
                    <a:cubicBezTo>
                      <a:pt x="2058874" y="1607953"/>
                      <a:pt x="2065206" y="1593808"/>
                      <a:pt x="2075445" y="1583569"/>
                    </a:cubicBezTo>
                    <a:close/>
                    <a:moveTo>
                      <a:pt x="1888275" y="1757680"/>
                    </a:moveTo>
                    <a:cubicBezTo>
                      <a:pt x="1898514" y="1747442"/>
                      <a:pt x="1912659" y="1741109"/>
                      <a:pt x="1928282" y="1741109"/>
                    </a:cubicBezTo>
                    <a:cubicBezTo>
                      <a:pt x="1959529" y="1741109"/>
                      <a:pt x="1984860" y="1766440"/>
                      <a:pt x="1984860" y="1797687"/>
                    </a:cubicBezTo>
                    <a:cubicBezTo>
                      <a:pt x="1984860" y="1828934"/>
                      <a:pt x="1959529" y="1854265"/>
                      <a:pt x="1928282" y="1854265"/>
                    </a:cubicBezTo>
                    <a:cubicBezTo>
                      <a:pt x="1897035" y="1854265"/>
                      <a:pt x="1871704" y="1828934"/>
                      <a:pt x="1871704" y="1797687"/>
                    </a:cubicBezTo>
                    <a:cubicBezTo>
                      <a:pt x="1871704" y="1782063"/>
                      <a:pt x="1878037" y="1767919"/>
                      <a:pt x="1888275" y="1757680"/>
                    </a:cubicBezTo>
                    <a:close/>
                    <a:moveTo>
                      <a:pt x="1701111" y="1931785"/>
                    </a:moveTo>
                    <a:cubicBezTo>
                      <a:pt x="1711350" y="1921546"/>
                      <a:pt x="1725494" y="1915213"/>
                      <a:pt x="1741118" y="1915213"/>
                    </a:cubicBezTo>
                    <a:cubicBezTo>
                      <a:pt x="1772365" y="1915213"/>
                      <a:pt x="1797696" y="1940544"/>
                      <a:pt x="1797696" y="1971791"/>
                    </a:cubicBezTo>
                    <a:cubicBezTo>
                      <a:pt x="1797696" y="2003038"/>
                      <a:pt x="1772365" y="2028369"/>
                      <a:pt x="1741118" y="2028369"/>
                    </a:cubicBezTo>
                    <a:cubicBezTo>
                      <a:pt x="1709871" y="2028369"/>
                      <a:pt x="1684540" y="2003038"/>
                      <a:pt x="1684540" y="1971791"/>
                    </a:cubicBezTo>
                    <a:cubicBezTo>
                      <a:pt x="1684540" y="1956168"/>
                      <a:pt x="1690872" y="1942023"/>
                      <a:pt x="1701111" y="1931785"/>
                    </a:cubicBezTo>
                    <a:close/>
                    <a:moveTo>
                      <a:pt x="2449791" y="1061237"/>
                    </a:moveTo>
                    <a:cubicBezTo>
                      <a:pt x="2460029" y="1050998"/>
                      <a:pt x="2474173" y="1044665"/>
                      <a:pt x="2489797" y="1044665"/>
                    </a:cubicBezTo>
                    <a:cubicBezTo>
                      <a:pt x="2521044" y="1044665"/>
                      <a:pt x="2546375" y="1069996"/>
                      <a:pt x="2546375" y="1101244"/>
                    </a:cubicBezTo>
                    <a:cubicBezTo>
                      <a:pt x="2546375" y="1132490"/>
                      <a:pt x="2521044" y="1157822"/>
                      <a:pt x="2489797" y="1157821"/>
                    </a:cubicBezTo>
                    <a:cubicBezTo>
                      <a:pt x="2458550" y="1157821"/>
                      <a:pt x="2433219" y="1132490"/>
                      <a:pt x="2433219" y="1101243"/>
                    </a:cubicBezTo>
                    <a:cubicBezTo>
                      <a:pt x="2433219" y="1085620"/>
                      <a:pt x="2439552" y="1071476"/>
                      <a:pt x="2449791" y="1061237"/>
                    </a:cubicBezTo>
                    <a:close/>
                    <a:moveTo>
                      <a:pt x="2262615" y="1235348"/>
                    </a:moveTo>
                    <a:cubicBezTo>
                      <a:pt x="2272854" y="1225109"/>
                      <a:pt x="2286998" y="1218776"/>
                      <a:pt x="2302622" y="1218776"/>
                    </a:cubicBezTo>
                    <a:cubicBezTo>
                      <a:pt x="2333869" y="1218776"/>
                      <a:pt x="2359200" y="1244107"/>
                      <a:pt x="2359200" y="1275354"/>
                    </a:cubicBezTo>
                    <a:cubicBezTo>
                      <a:pt x="2359200" y="1306601"/>
                      <a:pt x="2333869" y="1331932"/>
                      <a:pt x="2302622" y="1331932"/>
                    </a:cubicBezTo>
                    <a:cubicBezTo>
                      <a:pt x="2271375" y="1331932"/>
                      <a:pt x="2246044" y="1306601"/>
                      <a:pt x="2246044" y="1275354"/>
                    </a:cubicBezTo>
                    <a:cubicBezTo>
                      <a:pt x="2246044" y="1259731"/>
                      <a:pt x="2252376" y="1245586"/>
                      <a:pt x="2262615" y="1235348"/>
                    </a:cubicBezTo>
                    <a:close/>
                    <a:moveTo>
                      <a:pt x="2075445" y="1409458"/>
                    </a:moveTo>
                    <a:cubicBezTo>
                      <a:pt x="2085684" y="1399220"/>
                      <a:pt x="2099828" y="1392887"/>
                      <a:pt x="2115452" y="1392887"/>
                    </a:cubicBezTo>
                    <a:cubicBezTo>
                      <a:pt x="2146699" y="1392887"/>
                      <a:pt x="2172030" y="1418218"/>
                      <a:pt x="2172030" y="1449465"/>
                    </a:cubicBezTo>
                    <a:cubicBezTo>
                      <a:pt x="2172030" y="1480712"/>
                      <a:pt x="2146699" y="1506043"/>
                      <a:pt x="2115452" y="1506043"/>
                    </a:cubicBezTo>
                    <a:cubicBezTo>
                      <a:pt x="2084205" y="1506043"/>
                      <a:pt x="2058874" y="1480712"/>
                      <a:pt x="2058874" y="1449465"/>
                    </a:cubicBezTo>
                    <a:cubicBezTo>
                      <a:pt x="2058874" y="1433842"/>
                      <a:pt x="2065207" y="1419697"/>
                      <a:pt x="2075445" y="1409458"/>
                    </a:cubicBezTo>
                    <a:close/>
                    <a:moveTo>
                      <a:pt x="1888275" y="1583570"/>
                    </a:moveTo>
                    <a:cubicBezTo>
                      <a:pt x="1898514" y="1573332"/>
                      <a:pt x="1912658" y="1566999"/>
                      <a:pt x="1928281" y="1566999"/>
                    </a:cubicBezTo>
                    <a:cubicBezTo>
                      <a:pt x="1959528" y="1566999"/>
                      <a:pt x="1984859" y="1592330"/>
                      <a:pt x="1984859" y="1623577"/>
                    </a:cubicBezTo>
                    <a:cubicBezTo>
                      <a:pt x="1984860" y="1654824"/>
                      <a:pt x="1959528" y="1680155"/>
                      <a:pt x="1928281" y="1680155"/>
                    </a:cubicBezTo>
                    <a:cubicBezTo>
                      <a:pt x="1897034" y="1680155"/>
                      <a:pt x="1871703" y="1654824"/>
                      <a:pt x="1871703" y="1623577"/>
                    </a:cubicBezTo>
                    <a:cubicBezTo>
                      <a:pt x="1871703" y="1607953"/>
                      <a:pt x="1878036" y="1593809"/>
                      <a:pt x="1888275" y="1583570"/>
                    </a:cubicBezTo>
                    <a:close/>
                    <a:moveTo>
                      <a:pt x="1701110" y="1757674"/>
                    </a:moveTo>
                    <a:cubicBezTo>
                      <a:pt x="1711349" y="1747436"/>
                      <a:pt x="1725493" y="1741103"/>
                      <a:pt x="1741112" y="1741108"/>
                    </a:cubicBezTo>
                    <a:cubicBezTo>
                      <a:pt x="1772359" y="1741108"/>
                      <a:pt x="1797690" y="1766439"/>
                      <a:pt x="1797690" y="1797686"/>
                    </a:cubicBezTo>
                    <a:cubicBezTo>
                      <a:pt x="1797695" y="1828928"/>
                      <a:pt x="1772364" y="1854259"/>
                      <a:pt x="1741117" y="1854259"/>
                    </a:cubicBezTo>
                    <a:cubicBezTo>
                      <a:pt x="1709870" y="1854259"/>
                      <a:pt x="1684539" y="1828928"/>
                      <a:pt x="1684539" y="1797681"/>
                    </a:cubicBezTo>
                    <a:cubicBezTo>
                      <a:pt x="1684539" y="1782057"/>
                      <a:pt x="1690872" y="1767913"/>
                      <a:pt x="1701110" y="1757674"/>
                    </a:cubicBezTo>
                    <a:close/>
                    <a:moveTo>
                      <a:pt x="1513941" y="1931785"/>
                    </a:moveTo>
                    <a:cubicBezTo>
                      <a:pt x="1524179" y="1921547"/>
                      <a:pt x="1538324" y="1915214"/>
                      <a:pt x="1553947" y="1915214"/>
                    </a:cubicBezTo>
                    <a:cubicBezTo>
                      <a:pt x="1585194" y="1915214"/>
                      <a:pt x="1610525" y="1940545"/>
                      <a:pt x="1610525" y="1971792"/>
                    </a:cubicBezTo>
                    <a:cubicBezTo>
                      <a:pt x="1610525" y="1995228"/>
                      <a:pt x="1596276" y="2015335"/>
                      <a:pt x="1575970" y="2023924"/>
                    </a:cubicBezTo>
                    <a:lnTo>
                      <a:pt x="1567132" y="2025708"/>
                    </a:lnTo>
                    <a:lnTo>
                      <a:pt x="1500031" y="1958607"/>
                    </a:lnTo>
                    <a:lnTo>
                      <a:pt x="1501815" y="1949769"/>
                    </a:lnTo>
                    <a:cubicBezTo>
                      <a:pt x="1504679" y="1943000"/>
                      <a:pt x="1508822" y="1936905"/>
                      <a:pt x="1513941" y="1931785"/>
                    </a:cubicBezTo>
                    <a:close/>
                    <a:moveTo>
                      <a:pt x="2449790" y="887126"/>
                    </a:moveTo>
                    <a:cubicBezTo>
                      <a:pt x="2460029" y="876887"/>
                      <a:pt x="2474173" y="870555"/>
                      <a:pt x="2489797" y="870555"/>
                    </a:cubicBezTo>
                    <a:cubicBezTo>
                      <a:pt x="2521044" y="870555"/>
                      <a:pt x="2546375" y="895886"/>
                      <a:pt x="2546375" y="927133"/>
                    </a:cubicBezTo>
                    <a:cubicBezTo>
                      <a:pt x="2546375" y="958380"/>
                      <a:pt x="2521044" y="983711"/>
                      <a:pt x="2489797" y="983711"/>
                    </a:cubicBezTo>
                    <a:cubicBezTo>
                      <a:pt x="2458550" y="983711"/>
                      <a:pt x="2433219" y="958380"/>
                      <a:pt x="2433219" y="927132"/>
                    </a:cubicBezTo>
                    <a:cubicBezTo>
                      <a:pt x="2433219" y="911509"/>
                      <a:pt x="2439552" y="897364"/>
                      <a:pt x="2449790" y="887126"/>
                    </a:cubicBezTo>
                    <a:close/>
                    <a:moveTo>
                      <a:pt x="2262615" y="1061237"/>
                    </a:moveTo>
                    <a:cubicBezTo>
                      <a:pt x="2272854" y="1050998"/>
                      <a:pt x="2286998" y="1044665"/>
                      <a:pt x="2302622" y="1044665"/>
                    </a:cubicBezTo>
                    <a:cubicBezTo>
                      <a:pt x="2333869" y="1044665"/>
                      <a:pt x="2359200" y="1069996"/>
                      <a:pt x="2359200" y="1101244"/>
                    </a:cubicBezTo>
                    <a:cubicBezTo>
                      <a:pt x="2359200" y="1132490"/>
                      <a:pt x="2333869" y="1157822"/>
                      <a:pt x="2302622" y="1157821"/>
                    </a:cubicBezTo>
                    <a:cubicBezTo>
                      <a:pt x="2271375" y="1157821"/>
                      <a:pt x="2246044" y="1132490"/>
                      <a:pt x="2246044" y="1101243"/>
                    </a:cubicBezTo>
                    <a:cubicBezTo>
                      <a:pt x="2246044" y="1085620"/>
                      <a:pt x="2252376" y="1071476"/>
                      <a:pt x="2262615" y="1061237"/>
                    </a:cubicBezTo>
                    <a:close/>
                    <a:moveTo>
                      <a:pt x="2075445" y="1235347"/>
                    </a:moveTo>
                    <a:cubicBezTo>
                      <a:pt x="2085684" y="1225109"/>
                      <a:pt x="2099828" y="1218776"/>
                      <a:pt x="2115452" y="1218776"/>
                    </a:cubicBezTo>
                    <a:cubicBezTo>
                      <a:pt x="2146699" y="1218776"/>
                      <a:pt x="2172030" y="1244107"/>
                      <a:pt x="2172030" y="1275354"/>
                    </a:cubicBezTo>
                    <a:cubicBezTo>
                      <a:pt x="2172030" y="1306601"/>
                      <a:pt x="2146699" y="1331932"/>
                      <a:pt x="2115452" y="1331932"/>
                    </a:cubicBezTo>
                    <a:cubicBezTo>
                      <a:pt x="2084205" y="1331932"/>
                      <a:pt x="2058874" y="1306601"/>
                      <a:pt x="2058874" y="1275354"/>
                    </a:cubicBezTo>
                    <a:cubicBezTo>
                      <a:pt x="2058874" y="1259731"/>
                      <a:pt x="2065207" y="1245586"/>
                      <a:pt x="2075445" y="1235347"/>
                    </a:cubicBezTo>
                    <a:close/>
                    <a:moveTo>
                      <a:pt x="1888275" y="1409459"/>
                    </a:moveTo>
                    <a:cubicBezTo>
                      <a:pt x="1898513" y="1399220"/>
                      <a:pt x="1912658" y="1392888"/>
                      <a:pt x="1928281" y="1392888"/>
                    </a:cubicBezTo>
                    <a:cubicBezTo>
                      <a:pt x="1959528" y="1392888"/>
                      <a:pt x="1984859" y="1418219"/>
                      <a:pt x="1984859" y="1449466"/>
                    </a:cubicBezTo>
                    <a:cubicBezTo>
                      <a:pt x="1984860" y="1480713"/>
                      <a:pt x="1959528" y="1506044"/>
                      <a:pt x="1928281" y="1506044"/>
                    </a:cubicBezTo>
                    <a:cubicBezTo>
                      <a:pt x="1897034" y="1506044"/>
                      <a:pt x="1871703" y="1480713"/>
                      <a:pt x="1871703" y="1449466"/>
                    </a:cubicBezTo>
                    <a:cubicBezTo>
                      <a:pt x="1871703" y="1433842"/>
                      <a:pt x="1878036" y="1419698"/>
                      <a:pt x="1888275" y="1409459"/>
                    </a:cubicBezTo>
                    <a:close/>
                    <a:moveTo>
                      <a:pt x="1701104" y="1583570"/>
                    </a:moveTo>
                    <a:cubicBezTo>
                      <a:pt x="1711343" y="1573331"/>
                      <a:pt x="1725487" y="1566998"/>
                      <a:pt x="1741111" y="1566998"/>
                    </a:cubicBezTo>
                    <a:cubicBezTo>
                      <a:pt x="1772358" y="1566998"/>
                      <a:pt x="1797689" y="1592329"/>
                      <a:pt x="1797689" y="1623576"/>
                    </a:cubicBezTo>
                    <a:cubicBezTo>
                      <a:pt x="1797689" y="1654823"/>
                      <a:pt x="1772358" y="1680154"/>
                      <a:pt x="1741111" y="1680154"/>
                    </a:cubicBezTo>
                    <a:cubicBezTo>
                      <a:pt x="1709864" y="1680154"/>
                      <a:pt x="1684533" y="1654823"/>
                      <a:pt x="1684533" y="1623576"/>
                    </a:cubicBezTo>
                    <a:cubicBezTo>
                      <a:pt x="1684533" y="1607953"/>
                      <a:pt x="1690866" y="1593808"/>
                      <a:pt x="1701104" y="1583570"/>
                    </a:cubicBezTo>
                    <a:close/>
                    <a:moveTo>
                      <a:pt x="1513940" y="1757675"/>
                    </a:moveTo>
                    <a:cubicBezTo>
                      <a:pt x="1524179" y="1747436"/>
                      <a:pt x="1538323" y="1741104"/>
                      <a:pt x="1553947" y="1741104"/>
                    </a:cubicBezTo>
                    <a:cubicBezTo>
                      <a:pt x="1585194" y="1741104"/>
                      <a:pt x="1610525" y="1766435"/>
                      <a:pt x="1610525" y="1797682"/>
                    </a:cubicBezTo>
                    <a:cubicBezTo>
                      <a:pt x="1610525" y="1828929"/>
                      <a:pt x="1585194" y="1854260"/>
                      <a:pt x="1553947" y="1854260"/>
                    </a:cubicBezTo>
                    <a:cubicBezTo>
                      <a:pt x="1522700" y="1854260"/>
                      <a:pt x="1497369" y="1828929"/>
                      <a:pt x="1497369" y="1797682"/>
                    </a:cubicBezTo>
                    <a:cubicBezTo>
                      <a:pt x="1497369" y="1782058"/>
                      <a:pt x="1503701" y="1767914"/>
                      <a:pt x="1513940" y="1757675"/>
                    </a:cubicBezTo>
                    <a:close/>
                    <a:moveTo>
                      <a:pt x="2449791" y="713015"/>
                    </a:moveTo>
                    <a:cubicBezTo>
                      <a:pt x="2460029" y="702776"/>
                      <a:pt x="2474173" y="696444"/>
                      <a:pt x="2489797" y="696444"/>
                    </a:cubicBezTo>
                    <a:cubicBezTo>
                      <a:pt x="2521044" y="696444"/>
                      <a:pt x="2546375" y="721775"/>
                      <a:pt x="2546375" y="753022"/>
                    </a:cubicBezTo>
                    <a:cubicBezTo>
                      <a:pt x="2546375" y="784269"/>
                      <a:pt x="2521044" y="809600"/>
                      <a:pt x="2489797" y="809600"/>
                    </a:cubicBezTo>
                    <a:cubicBezTo>
                      <a:pt x="2458550" y="809600"/>
                      <a:pt x="2433219" y="784269"/>
                      <a:pt x="2433219" y="753022"/>
                    </a:cubicBezTo>
                    <a:cubicBezTo>
                      <a:pt x="2433219" y="737398"/>
                      <a:pt x="2439552" y="723253"/>
                      <a:pt x="2449791" y="713015"/>
                    </a:cubicBezTo>
                    <a:close/>
                    <a:moveTo>
                      <a:pt x="2262615" y="887126"/>
                    </a:moveTo>
                    <a:cubicBezTo>
                      <a:pt x="2272853" y="876887"/>
                      <a:pt x="2286998" y="870554"/>
                      <a:pt x="2302622" y="870555"/>
                    </a:cubicBezTo>
                    <a:cubicBezTo>
                      <a:pt x="2333869" y="870555"/>
                      <a:pt x="2359200" y="895886"/>
                      <a:pt x="2359200" y="927133"/>
                    </a:cubicBezTo>
                    <a:cubicBezTo>
                      <a:pt x="2359200" y="958380"/>
                      <a:pt x="2333869" y="983711"/>
                      <a:pt x="2302622" y="983711"/>
                    </a:cubicBezTo>
                    <a:cubicBezTo>
                      <a:pt x="2271375" y="983711"/>
                      <a:pt x="2246044" y="958380"/>
                      <a:pt x="2246044" y="927132"/>
                    </a:cubicBezTo>
                    <a:cubicBezTo>
                      <a:pt x="2246044" y="911509"/>
                      <a:pt x="2252376" y="897364"/>
                      <a:pt x="2262615" y="887126"/>
                    </a:cubicBezTo>
                    <a:close/>
                    <a:moveTo>
                      <a:pt x="2075445" y="1061237"/>
                    </a:moveTo>
                    <a:cubicBezTo>
                      <a:pt x="2085684" y="1050998"/>
                      <a:pt x="2099828" y="1044665"/>
                      <a:pt x="2115452" y="1044665"/>
                    </a:cubicBezTo>
                    <a:cubicBezTo>
                      <a:pt x="2146699" y="1044665"/>
                      <a:pt x="2172030" y="1069996"/>
                      <a:pt x="2172030" y="1101244"/>
                    </a:cubicBezTo>
                    <a:cubicBezTo>
                      <a:pt x="2172030" y="1132490"/>
                      <a:pt x="2146699" y="1157822"/>
                      <a:pt x="2115452" y="1157821"/>
                    </a:cubicBezTo>
                    <a:cubicBezTo>
                      <a:pt x="2084205" y="1157821"/>
                      <a:pt x="2058874" y="1132490"/>
                      <a:pt x="2058874" y="1101243"/>
                    </a:cubicBezTo>
                    <a:cubicBezTo>
                      <a:pt x="2058874" y="1085620"/>
                      <a:pt x="2065207" y="1071476"/>
                      <a:pt x="2075445" y="1061237"/>
                    </a:cubicBezTo>
                    <a:close/>
                    <a:moveTo>
                      <a:pt x="1888275" y="1235349"/>
                    </a:moveTo>
                    <a:cubicBezTo>
                      <a:pt x="1898514" y="1225110"/>
                      <a:pt x="1912658" y="1218777"/>
                      <a:pt x="1928281" y="1218777"/>
                    </a:cubicBezTo>
                    <a:cubicBezTo>
                      <a:pt x="1959528" y="1218777"/>
                      <a:pt x="1984859" y="1244108"/>
                      <a:pt x="1984859" y="1275355"/>
                    </a:cubicBezTo>
                    <a:cubicBezTo>
                      <a:pt x="1984860" y="1306602"/>
                      <a:pt x="1959528" y="1331933"/>
                      <a:pt x="1928281" y="1331933"/>
                    </a:cubicBezTo>
                    <a:cubicBezTo>
                      <a:pt x="1897034" y="1331933"/>
                      <a:pt x="1871703" y="1306602"/>
                      <a:pt x="1871703" y="1275355"/>
                    </a:cubicBezTo>
                    <a:cubicBezTo>
                      <a:pt x="1871703" y="1259731"/>
                      <a:pt x="1878036" y="1245587"/>
                      <a:pt x="1888275" y="1235349"/>
                    </a:cubicBezTo>
                    <a:close/>
                    <a:moveTo>
                      <a:pt x="1701104" y="1409459"/>
                    </a:moveTo>
                    <a:cubicBezTo>
                      <a:pt x="1711343" y="1399220"/>
                      <a:pt x="1725487" y="1392887"/>
                      <a:pt x="1741111" y="1392887"/>
                    </a:cubicBezTo>
                    <a:cubicBezTo>
                      <a:pt x="1772358" y="1392887"/>
                      <a:pt x="1797689" y="1418218"/>
                      <a:pt x="1797689" y="1449465"/>
                    </a:cubicBezTo>
                    <a:cubicBezTo>
                      <a:pt x="1797689" y="1480712"/>
                      <a:pt x="1772358" y="1506043"/>
                      <a:pt x="1741111" y="1506043"/>
                    </a:cubicBezTo>
                    <a:cubicBezTo>
                      <a:pt x="1709864" y="1506043"/>
                      <a:pt x="1684533" y="1480712"/>
                      <a:pt x="1684533" y="1449465"/>
                    </a:cubicBezTo>
                    <a:cubicBezTo>
                      <a:pt x="1684533" y="1433842"/>
                      <a:pt x="1690866" y="1419697"/>
                      <a:pt x="1701104" y="1409459"/>
                    </a:cubicBezTo>
                    <a:close/>
                    <a:moveTo>
                      <a:pt x="1513939" y="1583565"/>
                    </a:moveTo>
                    <a:cubicBezTo>
                      <a:pt x="1524178" y="1573327"/>
                      <a:pt x="1538322" y="1566994"/>
                      <a:pt x="1553945" y="1566994"/>
                    </a:cubicBezTo>
                    <a:cubicBezTo>
                      <a:pt x="1585187" y="1566999"/>
                      <a:pt x="1610519" y="1592330"/>
                      <a:pt x="1610523" y="1623572"/>
                    </a:cubicBezTo>
                    <a:cubicBezTo>
                      <a:pt x="1610523" y="1654819"/>
                      <a:pt x="1585192" y="1680150"/>
                      <a:pt x="1553945" y="1680150"/>
                    </a:cubicBezTo>
                    <a:cubicBezTo>
                      <a:pt x="1522698" y="1680150"/>
                      <a:pt x="1497367" y="1654819"/>
                      <a:pt x="1497367" y="1623572"/>
                    </a:cubicBezTo>
                    <a:cubicBezTo>
                      <a:pt x="1497367" y="1607948"/>
                      <a:pt x="1503700" y="1593804"/>
                      <a:pt x="1513939" y="1583565"/>
                    </a:cubicBezTo>
                    <a:close/>
                    <a:moveTo>
                      <a:pt x="1326770" y="1757674"/>
                    </a:moveTo>
                    <a:cubicBezTo>
                      <a:pt x="1337008" y="1747436"/>
                      <a:pt x="1351153" y="1741103"/>
                      <a:pt x="1366776" y="1741103"/>
                    </a:cubicBezTo>
                    <a:cubicBezTo>
                      <a:pt x="1398023" y="1741103"/>
                      <a:pt x="1423354" y="1766434"/>
                      <a:pt x="1423354" y="1797681"/>
                    </a:cubicBezTo>
                    <a:cubicBezTo>
                      <a:pt x="1423354" y="1813305"/>
                      <a:pt x="1417021" y="1827449"/>
                      <a:pt x="1406783" y="1837688"/>
                    </a:cubicBezTo>
                    <a:lnTo>
                      <a:pt x="1390255" y="1848831"/>
                    </a:lnTo>
                    <a:lnTo>
                      <a:pt x="1315626" y="1774202"/>
                    </a:lnTo>
                    <a:close/>
                    <a:moveTo>
                      <a:pt x="2449790" y="538904"/>
                    </a:moveTo>
                    <a:cubicBezTo>
                      <a:pt x="2460029" y="528665"/>
                      <a:pt x="2474174" y="522333"/>
                      <a:pt x="2489797" y="522333"/>
                    </a:cubicBezTo>
                    <a:cubicBezTo>
                      <a:pt x="2521044" y="522333"/>
                      <a:pt x="2546375" y="547664"/>
                      <a:pt x="2546375" y="578911"/>
                    </a:cubicBezTo>
                    <a:cubicBezTo>
                      <a:pt x="2546375" y="610158"/>
                      <a:pt x="2521044" y="635489"/>
                      <a:pt x="2489797" y="635489"/>
                    </a:cubicBezTo>
                    <a:cubicBezTo>
                      <a:pt x="2458550" y="635489"/>
                      <a:pt x="2433219" y="610158"/>
                      <a:pt x="2433219" y="578911"/>
                    </a:cubicBezTo>
                    <a:cubicBezTo>
                      <a:pt x="2433219" y="563287"/>
                      <a:pt x="2439552" y="549143"/>
                      <a:pt x="2449790" y="538904"/>
                    </a:cubicBezTo>
                    <a:close/>
                    <a:moveTo>
                      <a:pt x="2262615" y="713015"/>
                    </a:moveTo>
                    <a:cubicBezTo>
                      <a:pt x="2272854" y="702776"/>
                      <a:pt x="2286998" y="696444"/>
                      <a:pt x="2302622" y="696444"/>
                    </a:cubicBezTo>
                    <a:cubicBezTo>
                      <a:pt x="2333869" y="696444"/>
                      <a:pt x="2359200" y="721775"/>
                      <a:pt x="2359200" y="753022"/>
                    </a:cubicBezTo>
                    <a:cubicBezTo>
                      <a:pt x="2359200" y="784269"/>
                      <a:pt x="2333869" y="809600"/>
                      <a:pt x="2302622" y="809600"/>
                    </a:cubicBezTo>
                    <a:cubicBezTo>
                      <a:pt x="2271375" y="809600"/>
                      <a:pt x="2246044" y="784269"/>
                      <a:pt x="2246044" y="753022"/>
                    </a:cubicBezTo>
                    <a:cubicBezTo>
                      <a:pt x="2246044" y="737398"/>
                      <a:pt x="2252376" y="723254"/>
                      <a:pt x="2262615" y="713015"/>
                    </a:cubicBezTo>
                    <a:close/>
                    <a:moveTo>
                      <a:pt x="2075445" y="887126"/>
                    </a:moveTo>
                    <a:cubicBezTo>
                      <a:pt x="2085684" y="876887"/>
                      <a:pt x="2099828" y="870555"/>
                      <a:pt x="2115452" y="870555"/>
                    </a:cubicBezTo>
                    <a:cubicBezTo>
                      <a:pt x="2146699" y="870555"/>
                      <a:pt x="2172030" y="895886"/>
                      <a:pt x="2172030" y="927133"/>
                    </a:cubicBezTo>
                    <a:cubicBezTo>
                      <a:pt x="2172030" y="958380"/>
                      <a:pt x="2146699" y="983711"/>
                      <a:pt x="2115452" y="983711"/>
                    </a:cubicBezTo>
                    <a:cubicBezTo>
                      <a:pt x="2084205" y="983711"/>
                      <a:pt x="2058874" y="958380"/>
                      <a:pt x="2058874" y="927132"/>
                    </a:cubicBezTo>
                    <a:cubicBezTo>
                      <a:pt x="2058874" y="911509"/>
                      <a:pt x="2065207" y="897365"/>
                      <a:pt x="2075445" y="887126"/>
                    </a:cubicBezTo>
                    <a:close/>
                    <a:moveTo>
                      <a:pt x="1888275" y="1061238"/>
                    </a:moveTo>
                    <a:cubicBezTo>
                      <a:pt x="1898514" y="1050999"/>
                      <a:pt x="1912658" y="1044666"/>
                      <a:pt x="1928281" y="1044666"/>
                    </a:cubicBezTo>
                    <a:cubicBezTo>
                      <a:pt x="1959528" y="1044666"/>
                      <a:pt x="1984859" y="1069997"/>
                      <a:pt x="1984859" y="1101244"/>
                    </a:cubicBezTo>
                    <a:cubicBezTo>
                      <a:pt x="1984860" y="1132491"/>
                      <a:pt x="1959528" y="1157822"/>
                      <a:pt x="1928281" y="1157822"/>
                    </a:cubicBezTo>
                    <a:cubicBezTo>
                      <a:pt x="1897034" y="1157822"/>
                      <a:pt x="1871703" y="1132491"/>
                      <a:pt x="1871703" y="1101244"/>
                    </a:cubicBezTo>
                    <a:cubicBezTo>
                      <a:pt x="1871703" y="1085621"/>
                      <a:pt x="1878036" y="1071476"/>
                      <a:pt x="1888275" y="1061238"/>
                    </a:cubicBezTo>
                    <a:close/>
                    <a:moveTo>
                      <a:pt x="1701104" y="1235348"/>
                    </a:moveTo>
                    <a:cubicBezTo>
                      <a:pt x="1711343" y="1225109"/>
                      <a:pt x="1725487" y="1218776"/>
                      <a:pt x="1741111" y="1218776"/>
                    </a:cubicBezTo>
                    <a:cubicBezTo>
                      <a:pt x="1772358" y="1218776"/>
                      <a:pt x="1797689" y="1244107"/>
                      <a:pt x="1797689" y="1275354"/>
                    </a:cubicBezTo>
                    <a:cubicBezTo>
                      <a:pt x="1797689" y="1306601"/>
                      <a:pt x="1772358" y="1331932"/>
                      <a:pt x="1741111" y="1331932"/>
                    </a:cubicBezTo>
                    <a:cubicBezTo>
                      <a:pt x="1709864" y="1331932"/>
                      <a:pt x="1684533" y="1306601"/>
                      <a:pt x="1684533" y="1275354"/>
                    </a:cubicBezTo>
                    <a:cubicBezTo>
                      <a:pt x="1684533" y="1259731"/>
                      <a:pt x="1690866" y="1245586"/>
                      <a:pt x="1701104" y="1235348"/>
                    </a:cubicBezTo>
                    <a:close/>
                    <a:moveTo>
                      <a:pt x="1513934" y="1409459"/>
                    </a:moveTo>
                    <a:cubicBezTo>
                      <a:pt x="1524173" y="1399221"/>
                      <a:pt x="1538317" y="1392888"/>
                      <a:pt x="1553940" y="1392888"/>
                    </a:cubicBezTo>
                    <a:cubicBezTo>
                      <a:pt x="1585187" y="1392888"/>
                      <a:pt x="1610518" y="1418219"/>
                      <a:pt x="1610519" y="1449466"/>
                    </a:cubicBezTo>
                    <a:cubicBezTo>
                      <a:pt x="1610519" y="1480713"/>
                      <a:pt x="1585188" y="1506044"/>
                      <a:pt x="1553941" y="1506044"/>
                    </a:cubicBezTo>
                    <a:cubicBezTo>
                      <a:pt x="1522694" y="1506044"/>
                      <a:pt x="1497362" y="1480713"/>
                      <a:pt x="1497362" y="1449466"/>
                    </a:cubicBezTo>
                    <a:cubicBezTo>
                      <a:pt x="1497362" y="1433842"/>
                      <a:pt x="1503695" y="1419698"/>
                      <a:pt x="1513934" y="1409459"/>
                    </a:cubicBezTo>
                    <a:close/>
                    <a:moveTo>
                      <a:pt x="1326768" y="1583565"/>
                    </a:moveTo>
                    <a:cubicBezTo>
                      <a:pt x="1337007" y="1573326"/>
                      <a:pt x="1351151" y="1566993"/>
                      <a:pt x="1366775" y="1566993"/>
                    </a:cubicBezTo>
                    <a:cubicBezTo>
                      <a:pt x="1398022" y="1566993"/>
                      <a:pt x="1423353" y="1592324"/>
                      <a:pt x="1423353" y="1623571"/>
                    </a:cubicBezTo>
                    <a:cubicBezTo>
                      <a:pt x="1423353" y="1654818"/>
                      <a:pt x="1398022" y="1680149"/>
                      <a:pt x="1366775" y="1680149"/>
                    </a:cubicBezTo>
                    <a:cubicBezTo>
                      <a:pt x="1335528" y="1680149"/>
                      <a:pt x="1310197" y="1654818"/>
                      <a:pt x="1310197" y="1623571"/>
                    </a:cubicBezTo>
                    <a:cubicBezTo>
                      <a:pt x="1310197" y="1607948"/>
                      <a:pt x="1316530" y="1593803"/>
                      <a:pt x="1326768" y="1583565"/>
                    </a:cubicBezTo>
                    <a:close/>
                    <a:moveTo>
                      <a:pt x="2449791" y="364793"/>
                    </a:moveTo>
                    <a:cubicBezTo>
                      <a:pt x="2460029" y="354554"/>
                      <a:pt x="2474173" y="348222"/>
                      <a:pt x="2489797" y="348222"/>
                    </a:cubicBezTo>
                    <a:cubicBezTo>
                      <a:pt x="2521044" y="348222"/>
                      <a:pt x="2546375" y="373553"/>
                      <a:pt x="2546375" y="404800"/>
                    </a:cubicBezTo>
                    <a:cubicBezTo>
                      <a:pt x="2546375" y="436047"/>
                      <a:pt x="2521044" y="461378"/>
                      <a:pt x="2489797" y="461378"/>
                    </a:cubicBezTo>
                    <a:cubicBezTo>
                      <a:pt x="2458550" y="461378"/>
                      <a:pt x="2433219" y="436047"/>
                      <a:pt x="2433219" y="404800"/>
                    </a:cubicBezTo>
                    <a:cubicBezTo>
                      <a:pt x="2433219" y="389176"/>
                      <a:pt x="2439552" y="375032"/>
                      <a:pt x="2449791" y="364793"/>
                    </a:cubicBezTo>
                    <a:close/>
                    <a:moveTo>
                      <a:pt x="2262615" y="538904"/>
                    </a:moveTo>
                    <a:cubicBezTo>
                      <a:pt x="2272854" y="528666"/>
                      <a:pt x="2286998" y="522333"/>
                      <a:pt x="2302622" y="522333"/>
                    </a:cubicBezTo>
                    <a:cubicBezTo>
                      <a:pt x="2333869" y="522333"/>
                      <a:pt x="2359200" y="547664"/>
                      <a:pt x="2359200" y="578911"/>
                    </a:cubicBezTo>
                    <a:cubicBezTo>
                      <a:pt x="2359200" y="610158"/>
                      <a:pt x="2333869" y="635489"/>
                      <a:pt x="2302622" y="635489"/>
                    </a:cubicBezTo>
                    <a:cubicBezTo>
                      <a:pt x="2271375" y="635489"/>
                      <a:pt x="2246044" y="610158"/>
                      <a:pt x="2246044" y="578911"/>
                    </a:cubicBezTo>
                    <a:cubicBezTo>
                      <a:pt x="2246044" y="563287"/>
                      <a:pt x="2252376" y="549143"/>
                      <a:pt x="2262615" y="538904"/>
                    </a:cubicBezTo>
                    <a:close/>
                    <a:moveTo>
                      <a:pt x="2075445" y="713015"/>
                    </a:moveTo>
                    <a:cubicBezTo>
                      <a:pt x="2085684" y="702776"/>
                      <a:pt x="2099828" y="696444"/>
                      <a:pt x="2115452" y="696444"/>
                    </a:cubicBezTo>
                    <a:cubicBezTo>
                      <a:pt x="2146699" y="696444"/>
                      <a:pt x="2172030" y="721775"/>
                      <a:pt x="2172030" y="753022"/>
                    </a:cubicBezTo>
                    <a:cubicBezTo>
                      <a:pt x="2172030" y="784269"/>
                      <a:pt x="2146699" y="809600"/>
                      <a:pt x="2115452" y="809600"/>
                    </a:cubicBezTo>
                    <a:cubicBezTo>
                      <a:pt x="2084205" y="809600"/>
                      <a:pt x="2058874" y="784269"/>
                      <a:pt x="2058874" y="753022"/>
                    </a:cubicBezTo>
                    <a:cubicBezTo>
                      <a:pt x="2058874" y="737398"/>
                      <a:pt x="2065207" y="723254"/>
                      <a:pt x="2075445" y="713015"/>
                    </a:cubicBezTo>
                    <a:close/>
                    <a:moveTo>
                      <a:pt x="1888275" y="887127"/>
                    </a:moveTo>
                    <a:cubicBezTo>
                      <a:pt x="1898514" y="876888"/>
                      <a:pt x="1912658" y="870555"/>
                      <a:pt x="1928281" y="870555"/>
                    </a:cubicBezTo>
                    <a:cubicBezTo>
                      <a:pt x="1959528" y="870555"/>
                      <a:pt x="1984859" y="895886"/>
                      <a:pt x="1984859" y="927133"/>
                    </a:cubicBezTo>
                    <a:cubicBezTo>
                      <a:pt x="1984860" y="958380"/>
                      <a:pt x="1959528" y="983711"/>
                      <a:pt x="1928281" y="983711"/>
                    </a:cubicBezTo>
                    <a:cubicBezTo>
                      <a:pt x="1897034" y="983711"/>
                      <a:pt x="1871703" y="958380"/>
                      <a:pt x="1871703" y="927133"/>
                    </a:cubicBezTo>
                    <a:cubicBezTo>
                      <a:pt x="1871703" y="911510"/>
                      <a:pt x="1878036" y="897365"/>
                      <a:pt x="1888275" y="887127"/>
                    </a:cubicBezTo>
                    <a:close/>
                    <a:moveTo>
                      <a:pt x="1701104" y="1061237"/>
                    </a:moveTo>
                    <a:cubicBezTo>
                      <a:pt x="1711343" y="1050998"/>
                      <a:pt x="1725487" y="1044665"/>
                      <a:pt x="1741111" y="1044665"/>
                    </a:cubicBezTo>
                    <a:cubicBezTo>
                      <a:pt x="1772358" y="1044665"/>
                      <a:pt x="1797689" y="1069996"/>
                      <a:pt x="1797689" y="1101243"/>
                    </a:cubicBezTo>
                    <a:cubicBezTo>
                      <a:pt x="1797689" y="1132490"/>
                      <a:pt x="1772358" y="1157822"/>
                      <a:pt x="1741111" y="1157821"/>
                    </a:cubicBezTo>
                    <a:cubicBezTo>
                      <a:pt x="1709864" y="1157821"/>
                      <a:pt x="1684533" y="1132490"/>
                      <a:pt x="1684533" y="1101243"/>
                    </a:cubicBezTo>
                    <a:cubicBezTo>
                      <a:pt x="1684533" y="1085620"/>
                      <a:pt x="1690866" y="1071476"/>
                      <a:pt x="1701104" y="1061237"/>
                    </a:cubicBezTo>
                    <a:close/>
                    <a:moveTo>
                      <a:pt x="1513934" y="1235349"/>
                    </a:moveTo>
                    <a:cubicBezTo>
                      <a:pt x="1524173" y="1225110"/>
                      <a:pt x="1538317" y="1218777"/>
                      <a:pt x="1553940" y="1218777"/>
                    </a:cubicBezTo>
                    <a:cubicBezTo>
                      <a:pt x="1585187" y="1218777"/>
                      <a:pt x="1610518" y="1244108"/>
                      <a:pt x="1610519" y="1275355"/>
                    </a:cubicBezTo>
                    <a:cubicBezTo>
                      <a:pt x="1610519" y="1306602"/>
                      <a:pt x="1585188" y="1331933"/>
                      <a:pt x="1553941" y="1331933"/>
                    </a:cubicBezTo>
                    <a:cubicBezTo>
                      <a:pt x="1522693" y="1331933"/>
                      <a:pt x="1497362" y="1306602"/>
                      <a:pt x="1497362" y="1275355"/>
                    </a:cubicBezTo>
                    <a:cubicBezTo>
                      <a:pt x="1497362" y="1259731"/>
                      <a:pt x="1503695" y="1245587"/>
                      <a:pt x="1513934" y="1235349"/>
                    </a:cubicBezTo>
                    <a:close/>
                    <a:moveTo>
                      <a:pt x="1326768" y="1409454"/>
                    </a:moveTo>
                    <a:cubicBezTo>
                      <a:pt x="1337007" y="1399216"/>
                      <a:pt x="1351151" y="1392883"/>
                      <a:pt x="1366774" y="1392883"/>
                    </a:cubicBezTo>
                    <a:cubicBezTo>
                      <a:pt x="1398017" y="1392887"/>
                      <a:pt x="1423348" y="1418218"/>
                      <a:pt x="1423353" y="1449461"/>
                    </a:cubicBezTo>
                    <a:cubicBezTo>
                      <a:pt x="1423353" y="1480708"/>
                      <a:pt x="1398022" y="1506039"/>
                      <a:pt x="1366774" y="1506039"/>
                    </a:cubicBezTo>
                    <a:cubicBezTo>
                      <a:pt x="1335527" y="1506039"/>
                      <a:pt x="1310196" y="1480708"/>
                      <a:pt x="1310196" y="1449461"/>
                    </a:cubicBezTo>
                    <a:cubicBezTo>
                      <a:pt x="1310196" y="1433837"/>
                      <a:pt x="1316529" y="1419693"/>
                      <a:pt x="1326768" y="1409454"/>
                    </a:cubicBezTo>
                    <a:close/>
                    <a:moveTo>
                      <a:pt x="1139598" y="1583565"/>
                    </a:moveTo>
                    <a:cubicBezTo>
                      <a:pt x="1149837" y="1573327"/>
                      <a:pt x="1163981" y="1566994"/>
                      <a:pt x="1179605" y="1566994"/>
                    </a:cubicBezTo>
                    <a:cubicBezTo>
                      <a:pt x="1210852" y="1566994"/>
                      <a:pt x="1236183" y="1592325"/>
                      <a:pt x="1236183" y="1623572"/>
                    </a:cubicBezTo>
                    <a:cubicBezTo>
                      <a:pt x="1236183" y="1639196"/>
                      <a:pt x="1229851" y="1653340"/>
                      <a:pt x="1219612" y="1663579"/>
                    </a:cubicBezTo>
                    <a:lnTo>
                      <a:pt x="1210886" y="1669462"/>
                    </a:lnTo>
                    <a:lnTo>
                      <a:pt x="1133715" y="1592291"/>
                    </a:lnTo>
                    <a:close/>
                    <a:moveTo>
                      <a:pt x="2449790" y="190682"/>
                    </a:moveTo>
                    <a:cubicBezTo>
                      <a:pt x="2460029" y="180444"/>
                      <a:pt x="2474174" y="174111"/>
                      <a:pt x="2489797" y="174111"/>
                    </a:cubicBezTo>
                    <a:cubicBezTo>
                      <a:pt x="2521044" y="174111"/>
                      <a:pt x="2546375" y="199442"/>
                      <a:pt x="2546375" y="230689"/>
                    </a:cubicBezTo>
                    <a:cubicBezTo>
                      <a:pt x="2546375" y="261936"/>
                      <a:pt x="2521044" y="287267"/>
                      <a:pt x="2489797" y="287267"/>
                    </a:cubicBezTo>
                    <a:cubicBezTo>
                      <a:pt x="2458550" y="287267"/>
                      <a:pt x="2433219" y="261936"/>
                      <a:pt x="2433219" y="230689"/>
                    </a:cubicBezTo>
                    <a:cubicBezTo>
                      <a:pt x="2433219" y="215065"/>
                      <a:pt x="2439552" y="200921"/>
                      <a:pt x="2449790" y="190682"/>
                    </a:cubicBezTo>
                    <a:close/>
                    <a:moveTo>
                      <a:pt x="2262615" y="364793"/>
                    </a:moveTo>
                    <a:cubicBezTo>
                      <a:pt x="2272854" y="354555"/>
                      <a:pt x="2286998" y="348222"/>
                      <a:pt x="2302622" y="348222"/>
                    </a:cubicBezTo>
                    <a:cubicBezTo>
                      <a:pt x="2333869" y="348222"/>
                      <a:pt x="2359200" y="373553"/>
                      <a:pt x="2359200" y="404800"/>
                    </a:cubicBezTo>
                    <a:cubicBezTo>
                      <a:pt x="2359200" y="436047"/>
                      <a:pt x="2333869" y="461378"/>
                      <a:pt x="2302622" y="461378"/>
                    </a:cubicBezTo>
                    <a:cubicBezTo>
                      <a:pt x="2271375" y="461378"/>
                      <a:pt x="2246044" y="436047"/>
                      <a:pt x="2246044" y="404800"/>
                    </a:cubicBezTo>
                    <a:cubicBezTo>
                      <a:pt x="2246044" y="389176"/>
                      <a:pt x="2252376" y="375032"/>
                      <a:pt x="2262615" y="364793"/>
                    </a:cubicBezTo>
                    <a:close/>
                    <a:moveTo>
                      <a:pt x="2075445" y="538904"/>
                    </a:moveTo>
                    <a:cubicBezTo>
                      <a:pt x="2085684" y="528666"/>
                      <a:pt x="2099828" y="522333"/>
                      <a:pt x="2115452" y="522333"/>
                    </a:cubicBezTo>
                    <a:cubicBezTo>
                      <a:pt x="2146699" y="522333"/>
                      <a:pt x="2172030" y="547664"/>
                      <a:pt x="2172030" y="578911"/>
                    </a:cubicBezTo>
                    <a:cubicBezTo>
                      <a:pt x="2172030" y="610158"/>
                      <a:pt x="2146699" y="635489"/>
                      <a:pt x="2115452" y="635489"/>
                    </a:cubicBezTo>
                    <a:cubicBezTo>
                      <a:pt x="2084205" y="635489"/>
                      <a:pt x="2058874" y="610158"/>
                      <a:pt x="2058874" y="578911"/>
                    </a:cubicBezTo>
                    <a:cubicBezTo>
                      <a:pt x="2058874" y="563287"/>
                      <a:pt x="2065207" y="549143"/>
                      <a:pt x="2075445" y="538904"/>
                    </a:cubicBezTo>
                    <a:close/>
                    <a:moveTo>
                      <a:pt x="1888275" y="713016"/>
                    </a:moveTo>
                    <a:cubicBezTo>
                      <a:pt x="1898514" y="702777"/>
                      <a:pt x="1912658" y="696444"/>
                      <a:pt x="1928281" y="696444"/>
                    </a:cubicBezTo>
                    <a:cubicBezTo>
                      <a:pt x="1959528" y="696444"/>
                      <a:pt x="1984859" y="721775"/>
                      <a:pt x="1984859" y="753022"/>
                    </a:cubicBezTo>
                    <a:cubicBezTo>
                      <a:pt x="1984860" y="784269"/>
                      <a:pt x="1959528" y="809600"/>
                      <a:pt x="1928282" y="809600"/>
                    </a:cubicBezTo>
                    <a:cubicBezTo>
                      <a:pt x="1897034" y="809600"/>
                      <a:pt x="1871703" y="784269"/>
                      <a:pt x="1871703" y="753022"/>
                    </a:cubicBezTo>
                    <a:cubicBezTo>
                      <a:pt x="1871703" y="737399"/>
                      <a:pt x="1878036" y="723254"/>
                      <a:pt x="1888275" y="713016"/>
                    </a:cubicBezTo>
                    <a:close/>
                    <a:moveTo>
                      <a:pt x="1701104" y="887126"/>
                    </a:moveTo>
                    <a:cubicBezTo>
                      <a:pt x="1711343" y="876887"/>
                      <a:pt x="1725487" y="870554"/>
                      <a:pt x="1741111" y="870554"/>
                    </a:cubicBezTo>
                    <a:cubicBezTo>
                      <a:pt x="1772358" y="870555"/>
                      <a:pt x="1797689" y="895886"/>
                      <a:pt x="1797689" y="927133"/>
                    </a:cubicBezTo>
                    <a:cubicBezTo>
                      <a:pt x="1797689" y="958380"/>
                      <a:pt x="1772358" y="983711"/>
                      <a:pt x="1741111" y="983711"/>
                    </a:cubicBezTo>
                    <a:cubicBezTo>
                      <a:pt x="1709864" y="983711"/>
                      <a:pt x="1684533" y="958380"/>
                      <a:pt x="1684533" y="927132"/>
                    </a:cubicBezTo>
                    <a:cubicBezTo>
                      <a:pt x="1684533" y="911509"/>
                      <a:pt x="1690866" y="897365"/>
                      <a:pt x="1701104" y="887126"/>
                    </a:cubicBezTo>
                    <a:close/>
                    <a:moveTo>
                      <a:pt x="1513934" y="1061238"/>
                    </a:moveTo>
                    <a:cubicBezTo>
                      <a:pt x="1524173" y="1050999"/>
                      <a:pt x="1538317" y="1044666"/>
                      <a:pt x="1553940" y="1044666"/>
                    </a:cubicBezTo>
                    <a:cubicBezTo>
                      <a:pt x="1585187" y="1044666"/>
                      <a:pt x="1610518" y="1069997"/>
                      <a:pt x="1610519" y="1101244"/>
                    </a:cubicBezTo>
                    <a:cubicBezTo>
                      <a:pt x="1610519" y="1132491"/>
                      <a:pt x="1585188" y="1157822"/>
                      <a:pt x="1553941" y="1157822"/>
                    </a:cubicBezTo>
                    <a:cubicBezTo>
                      <a:pt x="1522694" y="1157822"/>
                      <a:pt x="1497362" y="1132491"/>
                      <a:pt x="1497362" y="1101244"/>
                    </a:cubicBezTo>
                    <a:cubicBezTo>
                      <a:pt x="1497362" y="1085621"/>
                      <a:pt x="1503695" y="1071476"/>
                      <a:pt x="1513934" y="1061238"/>
                    </a:cubicBezTo>
                    <a:close/>
                    <a:moveTo>
                      <a:pt x="1326764" y="1235348"/>
                    </a:moveTo>
                    <a:cubicBezTo>
                      <a:pt x="1337002" y="1225109"/>
                      <a:pt x="1351146" y="1218776"/>
                      <a:pt x="1366770" y="1218776"/>
                    </a:cubicBezTo>
                    <a:cubicBezTo>
                      <a:pt x="1398017" y="1218776"/>
                      <a:pt x="1423348" y="1244107"/>
                      <a:pt x="1423348" y="1275354"/>
                    </a:cubicBezTo>
                    <a:cubicBezTo>
                      <a:pt x="1423348" y="1306601"/>
                      <a:pt x="1398017" y="1331932"/>
                      <a:pt x="1366770" y="1331932"/>
                    </a:cubicBezTo>
                    <a:cubicBezTo>
                      <a:pt x="1335523" y="1331932"/>
                      <a:pt x="1310192" y="1306601"/>
                      <a:pt x="1310192" y="1275354"/>
                    </a:cubicBezTo>
                    <a:cubicBezTo>
                      <a:pt x="1310192" y="1259731"/>
                      <a:pt x="1316525" y="1245586"/>
                      <a:pt x="1326764" y="1235348"/>
                    </a:cubicBezTo>
                    <a:close/>
                    <a:moveTo>
                      <a:pt x="1139598" y="1409455"/>
                    </a:moveTo>
                    <a:cubicBezTo>
                      <a:pt x="1149836" y="1399216"/>
                      <a:pt x="1163980" y="1392883"/>
                      <a:pt x="1179604" y="1392883"/>
                    </a:cubicBezTo>
                    <a:cubicBezTo>
                      <a:pt x="1210851" y="1392883"/>
                      <a:pt x="1236182" y="1418215"/>
                      <a:pt x="1236182" y="1449462"/>
                    </a:cubicBezTo>
                    <a:cubicBezTo>
                      <a:pt x="1236182" y="1480709"/>
                      <a:pt x="1210851" y="1506040"/>
                      <a:pt x="1179604" y="1506040"/>
                    </a:cubicBezTo>
                    <a:cubicBezTo>
                      <a:pt x="1148357" y="1506040"/>
                      <a:pt x="1123026" y="1480708"/>
                      <a:pt x="1123026" y="1449461"/>
                    </a:cubicBezTo>
                    <a:cubicBezTo>
                      <a:pt x="1123026" y="1433838"/>
                      <a:pt x="1129359" y="1419694"/>
                      <a:pt x="1139598" y="1409455"/>
                    </a:cubicBezTo>
                    <a:close/>
                    <a:moveTo>
                      <a:pt x="2449791" y="16572"/>
                    </a:moveTo>
                    <a:cubicBezTo>
                      <a:pt x="2460029" y="6333"/>
                      <a:pt x="2474173" y="0"/>
                      <a:pt x="2489797" y="0"/>
                    </a:cubicBezTo>
                    <a:cubicBezTo>
                      <a:pt x="2521044" y="0"/>
                      <a:pt x="2546375" y="25331"/>
                      <a:pt x="2546375" y="56578"/>
                    </a:cubicBezTo>
                    <a:cubicBezTo>
                      <a:pt x="2546375" y="87825"/>
                      <a:pt x="2521044" y="113156"/>
                      <a:pt x="2489797" y="113156"/>
                    </a:cubicBezTo>
                    <a:cubicBezTo>
                      <a:pt x="2458550" y="113156"/>
                      <a:pt x="2433219" y="87825"/>
                      <a:pt x="2433219" y="56578"/>
                    </a:cubicBezTo>
                    <a:cubicBezTo>
                      <a:pt x="2433219" y="40955"/>
                      <a:pt x="2439552" y="26810"/>
                      <a:pt x="2449791" y="16572"/>
                    </a:cubicBezTo>
                    <a:close/>
                    <a:moveTo>
                      <a:pt x="2262615" y="190682"/>
                    </a:moveTo>
                    <a:cubicBezTo>
                      <a:pt x="2272854" y="180444"/>
                      <a:pt x="2286998" y="174111"/>
                      <a:pt x="2302622" y="174111"/>
                    </a:cubicBezTo>
                    <a:cubicBezTo>
                      <a:pt x="2333869" y="174111"/>
                      <a:pt x="2359200" y="199442"/>
                      <a:pt x="2359200" y="230689"/>
                    </a:cubicBezTo>
                    <a:cubicBezTo>
                      <a:pt x="2359200" y="261936"/>
                      <a:pt x="2333869" y="287267"/>
                      <a:pt x="2302622" y="287267"/>
                    </a:cubicBezTo>
                    <a:cubicBezTo>
                      <a:pt x="2271375" y="287267"/>
                      <a:pt x="2246044" y="261936"/>
                      <a:pt x="2246044" y="230689"/>
                    </a:cubicBezTo>
                    <a:cubicBezTo>
                      <a:pt x="2246044" y="215065"/>
                      <a:pt x="2252376" y="200921"/>
                      <a:pt x="2262615" y="190682"/>
                    </a:cubicBezTo>
                    <a:close/>
                    <a:moveTo>
                      <a:pt x="2075445" y="364793"/>
                    </a:moveTo>
                    <a:cubicBezTo>
                      <a:pt x="2085684" y="354555"/>
                      <a:pt x="2099828" y="348222"/>
                      <a:pt x="2115452" y="348222"/>
                    </a:cubicBezTo>
                    <a:cubicBezTo>
                      <a:pt x="2146699" y="348222"/>
                      <a:pt x="2172030" y="373553"/>
                      <a:pt x="2172030" y="404800"/>
                    </a:cubicBezTo>
                    <a:cubicBezTo>
                      <a:pt x="2172030" y="436047"/>
                      <a:pt x="2146699" y="461378"/>
                      <a:pt x="2115452" y="461378"/>
                    </a:cubicBezTo>
                    <a:cubicBezTo>
                      <a:pt x="2084205" y="461378"/>
                      <a:pt x="2058874" y="436047"/>
                      <a:pt x="2058874" y="404800"/>
                    </a:cubicBezTo>
                    <a:cubicBezTo>
                      <a:pt x="2058874" y="389176"/>
                      <a:pt x="2065207" y="375032"/>
                      <a:pt x="2075445" y="364793"/>
                    </a:cubicBezTo>
                    <a:close/>
                    <a:moveTo>
                      <a:pt x="1888275" y="538905"/>
                    </a:moveTo>
                    <a:cubicBezTo>
                      <a:pt x="1898514" y="528666"/>
                      <a:pt x="1912658" y="522333"/>
                      <a:pt x="1928281" y="522333"/>
                    </a:cubicBezTo>
                    <a:cubicBezTo>
                      <a:pt x="1959528" y="522333"/>
                      <a:pt x="1984859" y="547664"/>
                      <a:pt x="1984859" y="578912"/>
                    </a:cubicBezTo>
                    <a:cubicBezTo>
                      <a:pt x="1984860" y="610158"/>
                      <a:pt x="1959528" y="635490"/>
                      <a:pt x="1928282" y="635489"/>
                    </a:cubicBezTo>
                    <a:cubicBezTo>
                      <a:pt x="1897034" y="635489"/>
                      <a:pt x="1871703" y="610158"/>
                      <a:pt x="1871703" y="578911"/>
                    </a:cubicBezTo>
                    <a:cubicBezTo>
                      <a:pt x="1871703" y="563288"/>
                      <a:pt x="1878036" y="549144"/>
                      <a:pt x="1888275" y="538905"/>
                    </a:cubicBezTo>
                    <a:close/>
                    <a:moveTo>
                      <a:pt x="1701104" y="713015"/>
                    </a:moveTo>
                    <a:cubicBezTo>
                      <a:pt x="1711343" y="702776"/>
                      <a:pt x="1725487" y="696444"/>
                      <a:pt x="1741111" y="696444"/>
                    </a:cubicBezTo>
                    <a:cubicBezTo>
                      <a:pt x="1772358" y="696444"/>
                      <a:pt x="1797689" y="721775"/>
                      <a:pt x="1797689" y="753022"/>
                    </a:cubicBezTo>
                    <a:cubicBezTo>
                      <a:pt x="1797689" y="784269"/>
                      <a:pt x="1772358" y="809600"/>
                      <a:pt x="1741111" y="809600"/>
                    </a:cubicBezTo>
                    <a:cubicBezTo>
                      <a:pt x="1709864" y="809600"/>
                      <a:pt x="1684533" y="784269"/>
                      <a:pt x="1684533" y="753022"/>
                    </a:cubicBezTo>
                    <a:cubicBezTo>
                      <a:pt x="1684533" y="737398"/>
                      <a:pt x="1690866" y="723254"/>
                      <a:pt x="1701104" y="713015"/>
                    </a:cubicBezTo>
                    <a:close/>
                    <a:moveTo>
                      <a:pt x="1513934" y="887127"/>
                    </a:moveTo>
                    <a:cubicBezTo>
                      <a:pt x="1524173" y="876888"/>
                      <a:pt x="1538317" y="870555"/>
                      <a:pt x="1553940" y="870555"/>
                    </a:cubicBezTo>
                    <a:cubicBezTo>
                      <a:pt x="1585187" y="870555"/>
                      <a:pt x="1610518" y="895886"/>
                      <a:pt x="1610519" y="927133"/>
                    </a:cubicBezTo>
                    <a:cubicBezTo>
                      <a:pt x="1610519" y="958380"/>
                      <a:pt x="1585188" y="983711"/>
                      <a:pt x="1553941" y="983711"/>
                    </a:cubicBezTo>
                    <a:cubicBezTo>
                      <a:pt x="1522694" y="983711"/>
                      <a:pt x="1497362" y="958380"/>
                      <a:pt x="1497362" y="927133"/>
                    </a:cubicBezTo>
                    <a:cubicBezTo>
                      <a:pt x="1497362" y="911510"/>
                      <a:pt x="1503695" y="897365"/>
                      <a:pt x="1513934" y="887127"/>
                    </a:cubicBezTo>
                    <a:close/>
                    <a:moveTo>
                      <a:pt x="1326764" y="1061237"/>
                    </a:moveTo>
                    <a:cubicBezTo>
                      <a:pt x="1337002" y="1050998"/>
                      <a:pt x="1351146" y="1044665"/>
                      <a:pt x="1366770" y="1044665"/>
                    </a:cubicBezTo>
                    <a:cubicBezTo>
                      <a:pt x="1398017" y="1044665"/>
                      <a:pt x="1423348" y="1069996"/>
                      <a:pt x="1423348" y="1101243"/>
                    </a:cubicBezTo>
                    <a:cubicBezTo>
                      <a:pt x="1423348" y="1132490"/>
                      <a:pt x="1398017" y="1157822"/>
                      <a:pt x="1366770" y="1157821"/>
                    </a:cubicBezTo>
                    <a:cubicBezTo>
                      <a:pt x="1335523" y="1157821"/>
                      <a:pt x="1310192" y="1132490"/>
                      <a:pt x="1310192" y="1101243"/>
                    </a:cubicBezTo>
                    <a:cubicBezTo>
                      <a:pt x="1310192" y="1085620"/>
                      <a:pt x="1316525" y="1071476"/>
                      <a:pt x="1326764" y="1061237"/>
                    </a:cubicBezTo>
                    <a:close/>
                    <a:moveTo>
                      <a:pt x="1139597" y="1235345"/>
                    </a:moveTo>
                    <a:cubicBezTo>
                      <a:pt x="1149836" y="1225106"/>
                      <a:pt x="1163980" y="1218773"/>
                      <a:pt x="1179603" y="1218773"/>
                    </a:cubicBezTo>
                    <a:cubicBezTo>
                      <a:pt x="1210851" y="1218773"/>
                      <a:pt x="1236182" y="1244104"/>
                      <a:pt x="1236182" y="1275351"/>
                    </a:cubicBezTo>
                    <a:cubicBezTo>
                      <a:pt x="1236182" y="1306598"/>
                      <a:pt x="1210851" y="1331929"/>
                      <a:pt x="1179604" y="1331929"/>
                    </a:cubicBezTo>
                    <a:cubicBezTo>
                      <a:pt x="1148357" y="1331929"/>
                      <a:pt x="1123025" y="1306598"/>
                      <a:pt x="1123025" y="1275351"/>
                    </a:cubicBezTo>
                    <a:cubicBezTo>
                      <a:pt x="1123025" y="1259728"/>
                      <a:pt x="1129358" y="1245583"/>
                      <a:pt x="1139597" y="1235345"/>
                    </a:cubicBezTo>
                    <a:close/>
                    <a:moveTo>
                      <a:pt x="952427" y="1409454"/>
                    </a:moveTo>
                    <a:cubicBezTo>
                      <a:pt x="962666" y="1399216"/>
                      <a:pt x="976810" y="1392883"/>
                      <a:pt x="992434" y="1392883"/>
                    </a:cubicBezTo>
                    <a:cubicBezTo>
                      <a:pt x="1023681" y="1392883"/>
                      <a:pt x="1049012" y="1418214"/>
                      <a:pt x="1049012" y="1449461"/>
                    </a:cubicBezTo>
                    <a:cubicBezTo>
                      <a:pt x="1049012" y="1465085"/>
                      <a:pt x="1042680" y="1479229"/>
                      <a:pt x="1032441" y="1489468"/>
                    </a:cubicBezTo>
                    <a:lnTo>
                      <a:pt x="1031516" y="1490091"/>
                    </a:lnTo>
                    <a:lnTo>
                      <a:pt x="951803" y="1410379"/>
                    </a:lnTo>
                    <a:close/>
                    <a:moveTo>
                      <a:pt x="2262615" y="16572"/>
                    </a:moveTo>
                    <a:cubicBezTo>
                      <a:pt x="2272854" y="6333"/>
                      <a:pt x="2286998" y="0"/>
                      <a:pt x="2302622" y="0"/>
                    </a:cubicBezTo>
                    <a:cubicBezTo>
                      <a:pt x="2333869" y="0"/>
                      <a:pt x="2359200" y="25331"/>
                      <a:pt x="2359200" y="56578"/>
                    </a:cubicBezTo>
                    <a:cubicBezTo>
                      <a:pt x="2359200" y="87825"/>
                      <a:pt x="2333869" y="113156"/>
                      <a:pt x="2302622" y="113156"/>
                    </a:cubicBezTo>
                    <a:cubicBezTo>
                      <a:pt x="2271375" y="113156"/>
                      <a:pt x="2246044" y="87825"/>
                      <a:pt x="2246044" y="56578"/>
                    </a:cubicBezTo>
                    <a:cubicBezTo>
                      <a:pt x="2246044" y="40954"/>
                      <a:pt x="2252376" y="26810"/>
                      <a:pt x="2262615" y="16572"/>
                    </a:cubicBezTo>
                    <a:close/>
                    <a:moveTo>
                      <a:pt x="2075445" y="190682"/>
                    </a:moveTo>
                    <a:cubicBezTo>
                      <a:pt x="2085684" y="180444"/>
                      <a:pt x="2099828" y="174111"/>
                      <a:pt x="2115452" y="174111"/>
                    </a:cubicBezTo>
                    <a:cubicBezTo>
                      <a:pt x="2146699" y="174111"/>
                      <a:pt x="2172030" y="199442"/>
                      <a:pt x="2172030" y="230689"/>
                    </a:cubicBezTo>
                    <a:cubicBezTo>
                      <a:pt x="2172030" y="261936"/>
                      <a:pt x="2146699" y="287267"/>
                      <a:pt x="2115452" y="287267"/>
                    </a:cubicBezTo>
                    <a:cubicBezTo>
                      <a:pt x="2084205" y="287267"/>
                      <a:pt x="2058874" y="261936"/>
                      <a:pt x="2058874" y="230689"/>
                    </a:cubicBezTo>
                    <a:cubicBezTo>
                      <a:pt x="2058874" y="215065"/>
                      <a:pt x="2065207" y="200921"/>
                      <a:pt x="2075445" y="190682"/>
                    </a:cubicBezTo>
                    <a:close/>
                    <a:moveTo>
                      <a:pt x="1888275" y="364794"/>
                    </a:moveTo>
                    <a:cubicBezTo>
                      <a:pt x="1898514" y="354555"/>
                      <a:pt x="1912658" y="348222"/>
                      <a:pt x="1928281" y="348223"/>
                    </a:cubicBezTo>
                    <a:cubicBezTo>
                      <a:pt x="1959528" y="348223"/>
                      <a:pt x="1984859" y="373554"/>
                      <a:pt x="1984859" y="404801"/>
                    </a:cubicBezTo>
                    <a:cubicBezTo>
                      <a:pt x="1984860" y="436048"/>
                      <a:pt x="1959528" y="461379"/>
                      <a:pt x="1928282" y="461379"/>
                    </a:cubicBezTo>
                    <a:cubicBezTo>
                      <a:pt x="1897034" y="461379"/>
                      <a:pt x="1871703" y="436048"/>
                      <a:pt x="1871703" y="404800"/>
                    </a:cubicBezTo>
                    <a:cubicBezTo>
                      <a:pt x="1871703" y="389177"/>
                      <a:pt x="1878036" y="375033"/>
                      <a:pt x="1888275" y="364794"/>
                    </a:cubicBezTo>
                    <a:close/>
                    <a:moveTo>
                      <a:pt x="1701104" y="538904"/>
                    </a:moveTo>
                    <a:cubicBezTo>
                      <a:pt x="1711343" y="528666"/>
                      <a:pt x="1725487" y="522333"/>
                      <a:pt x="1741111" y="522333"/>
                    </a:cubicBezTo>
                    <a:cubicBezTo>
                      <a:pt x="1772358" y="522333"/>
                      <a:pt x="1797689" y="547664"/>
                      <a:pt x="1797689" y="578911"/>
                    </a:cubicBezTo>
                    <a:cubicBezTo>
                      <a:pt x="1797689" y="610158"/>
                      <a:pt x="1772358" y="635489"/>
                      <a:pt x="1741111" y="635489"/>
                    </a:cubicBezTo>
                    <a:cubicBezTo>
                      <a:pt x="1709864" y="635489"/>
                      <a:pt x="1684533" y="610158"/>
                      <a:pt x="1684533" y="578911"/>
                    </a:cubicBezTo>
                    <a:cubicBezTo>
                      <a:pt x="1684533" y="563287"/>
                      <a:pt x="1690866" y="549143"/>
                      <a:pt x="1701104" y="538904"/>
                    </a:cubicBezTo>
                    <a:close/>
                    <a:moveTo>
                      <a:pt x="1513934" y="713016"/>
                    </a:moveTo>
                    <a:cubicBezTo>
                      <a:pt x="1524173" y="702777"/>
                      <a:pt x="1538317" y="696444"/>
                      <a:pt x="1553940" y="696444"/>
                    </a:cubicBezTo>
                    <a:cubicBezTo>
                      <a:pt x="1585187" y="696444"/>
                      <a:pt x="1610518" y="721775"/>
                      <a:pt x="1610519" y="753022"/>
                    </a:cubicBezTo>
                    <a:cubicBezTo>
                      <a:pt x="1610519" y="784269"/>
                      <a:pt x="1585188" y="809600"/>
                      <a:pt x="1553941" y="809600"/>
                    </a:cubicBezTo>
                    <a:cubicBezTo>
                      <a:pt x="1522694" y="809600"/>
                      <a:pt x="1497362" y="784269"/>
                      <a:pt x="1497362" y="753022"/>
                    </a:cubicBezTo>
                    <a:cubicBezTo>
                      <a:pt x="1497362" y="737399"/>
                      <a:pt x="1503695" y="723254"/>
                      <a:pt x="1513934" y="713016"/>
                    </a:cubicBezTo>
                    <a:close/>
                    <a:moveTo>
                      <a:pt x="1326764" y="887126"/>
                    </a:moveTo>
                    <a:cubicBezTo>
                      <a:pt x="1337002" y="876887"/>
                      <a:pt x="1351146" y="870554"/>
                      <a:pt x="1366770" y="870554"/>
                    </a:cubicBezTo>
                    <a:cubicBezTo>
                      <a:pt x="1398017" y="870555"/>
                      <a:pt x="1423348" y="895886"/>
                      <a:pt x="1423348" y="927133"/>
                    </a:cubicBezTo>
                    <a:cubicBezTo>
                      <a:pt x="1423348" y="958380"/>
                      <a:pt x="1398017" y="983711"/>
                      <a:pt x="1366770" y="983711"/>
                    </a:cubicBezTo>
                    <a:cubicBezTo>
                      <a:pt x="1335523" y="983711"/>
                      <a:pt x="1310192" y="958380"/>
                      <a:pt x="1310192" y="927132"/>
                    </a:cubicBezTo>
                    <a:cubicBezTo>
                      <a:pt x="1310192" y="911509"/>
                      <a:pt x="1316525" y="897365"/>
                      <a:pt x="1326764" y="887126"/>
                    </a:cubicBezTo>
                    <a:close/>
                    <a:moveTo>
                      <a:pt x="1139593" y="1061238"/>
                    </a:moveTo>
                    <a:cubicBezTo>
                      <a:pt x="1149832" y="1050999"/>
                      <a:pt x="1163976" y="1044666"/>
                      <a:pt x="1179600" y="1044666"/>
                    </a:cubicBezTo>
                    <a:cubicBezTo>
                      <a:pt x="1210847" y="1044666"/>
                      <a:pt x="1236178" y="1069997"/>
                      <a:pt x="1236178" y="1101244"/>
                    </a:cubicBezTo>
                    <a:cubicBezTo>
                      <a:pt x="1236178" y="1132491"/>
                      <a:pt x="1210847" y="1157822"/>
                      <a:pt x="1179600" y="1157822"/>
                    </a:cubicBezTo>
                    <a:cubicBezTo>
                      <a:pt x="1148356" y="1157819"/>
                      <a:pt x="1123025" y="1132488"/>
                      <a:pt x="1123022" y="1101244"/>
                    </a:cubicBezTo>
                    <a:cubicBezTo>
                      <a:pt x="1123021" y="1085621"/>
                      <a:pt x="1129354" y="1071476"/>
                      <a:pt x="1139593" y="1061238"/>
                    </a:cubicBezTo>
                    <a:close/>
                    <a:moveTo>
                      <a:pt x="952427" y="1235344"/>
                    </a:moveTo>
                    <a:cubicBezTo>
                      <a:pt x="962665" y="1225105"/>
                      <a:pt x="976810" y="1218772"/>
                      <a:pt x="992433" y="1218772"/>
                    </a:cubicBezTo>
                    <a:cubicBezTo>
                      <a:pt x="1023680" y="1218772"/>
                      <a:pt x="1049011" y="1244103"/>
                      <a:pt x="1049011" y="1275350"/>
                    </a:cubicBezTo>
                    <a:cubicBezTo>
                      <a:pt x="1049011" y="1306597"/>
                      <a:pt x="1023680" y="1331928"/>
                      <a:pt x="992433" y="1331928"/>
                    </a:cubicBezTo>
                    <a:cubicBezTo>
                      <a:pt x="961186" y="1331928"/>
                      <a:pt x="935855" y="1306597"/>
                      <a:pt x="935855" y="1275350"/>
                    </a:cubicBezTo>
                    <a:cubicBezTo>
                      <a:pt x="935855" y="1259727"/>
                      <a:pt x="942188" y="1245582"/>
                      <a:pt x="952427" y="1235344"/>
                    </a:cubicBezTo>
                    <a:close/>
                    <a:moveTo>
                      <a:pt x="2075445" y="16572"/>
                    </a:moveTo>
                    <a:cubicBezTo>
                      <a:pt x="2085684" y="6333"/>
                      <a:pt x="2099828" y="0"/>
                      <a:pt x="2115452" y="0"/>
                    </a:cubicBezTo>
                    <a:cubicBezTo>
                      <a:pt x="2146699" y="0"/>
                      <a:pt x="2172030" y="25331"/>
                      <a:pt x="2172030" y="56578"/>
                    </a:cubicBezTo>
                    <a:cubicBezTo>
                      <a:pt x="2172030" y="87825"/>
                      <a:pt x="2146699" y="113156"/>
                      <a:pt x="2115452" y="113156"/>
                    </a:cubicBezTo>
                    <a:cubicBezTo>
                      <a:pt x="2084205" y="113156"/>
                      <a:pt x="2058874" y="87825"/>
                      <a:pt x="2058874" y="56578"/>
                    </a:cubicBezTo>
                    <a:cubicBezTo>
                      <a:pt x="2058874" y="40955"/>
                      <a:pt x="2065207" y="26810"/>
                      <a:pt x="2075445" y="16572"/>
                    </a:cubicBezTo>
                    <a:close/>
                    <a:moveTo>
                      <a:pt x="1888275" y="190683"/>
                    </a:moveTo>
                    <a:cubicBezTo>
                      <a:pt x="1898514" y="180444"/>
                      <a:pt x="1912658" y="174112"/>
                      <a:pt x="1928281" y="174112"/>
                    </a:cubicBezTo>
                    <a:cubicBezTo>
                      <a:pt x="1959528" y="174112"/>
                      <a:pt x="1984859" y="199443"/>
                      <a:pt x="1984859" y="230690"/>
                    </a:cubicBezTo>
                    <a:cubicBezTo>
                      <a:pt x="1984860" y="261937"/>
                      <a:pt x="1959528" y="287268"/>
                      <a:pt x="1928282" y="287268"/>
                    </a:cubicBezTo>
                    <a:cubicBezTo>
                      <a:pt x="1897034" y="287268"/>
                      <a:pt x="1871703" y="261937"/>
                      <a:pt x="1871703" y="230690"/>
                    </a:cubicBezTo>
                    <a:cubicBezTo>
                      <a:pt x="1871703" y="215066"/>
                      <a:pt x="1878036" y="200922"/>
                      <a:pt x="1888275" y="190683"/>
                    </a:cubicBezTo>
                    <a:close/>
                    <a:moveTo>
                      <a:pt x="1701104" y="364793"/>
                    </a:moveTo>
                    <a:cubicBezTo>
                      <a:pt x="1711343" y="354555"/>
                      <a:pt x="1725487" y="348222"/>
                      <a:pt x="1741111" y="348222"/>
                    </a:cubicBezTo>
                    <a:cubicBezTo>
                      <a:pt x="1772358" y="348222"/>
                      <a:pt x="1797689" y="373553"/>
                      <a:pt x="1797689" y="404800"/>
                    </a:cubicBezTo>
                    <a:cubicBezTo>
                      <a:pt x="1797689" y="436047"/>
                      <a:pt x="1772358" y="461378"/>
                      <a:pt x="1741111" y="461378"/>
                    </a:cubicBezTo>
                    <a:cubicBezTo>
                      <a:pt x="1709864" y="461378"/>
                      <a:pt x="1684533" y="436047"/>
                      <a:pt x="1684533" y="404800"/>
                    </a:cubicBezTo>
                    <a:cubicBezTo>
                      <a:pt x="1684533" y="389176"/>
                      <a:pt x="1690866" y="375032"/>
                      <a:pt x="1701104" y="364793"/>
                    </a:cubicBezTo>
                    <a:close/>
                    <a:moveTo>
                      <a:pt x="1513934" y="538905"/>
                    </a:moveTo>
                    <a:cubicBezTo>
                      <a:pt x="1524173" y="528666"/>
                      <a:pt x="1538317" y="522333"/>
                      <a:pt x="1553940" y="522333"/>
                    </a:cubicBezTo>
                    <a:cubicBezTo>
                      <a:pt x="1585187" y="522333"/>
                      <a:pt x="1610518" y="547664"/>
                      <a:pt x="1610518" y="578912"/>
                    </a:cubicBezTo>
                    <a:cubicBezTo>
                      <a:pt x="1610519" y="610158"/>
                      <a:pt x="1585188" y="635490"/>
                      <a:pt x="1553941" y="635489"/>
                    </a:cubicBezTo>
                    <a:cubicBezTo>
                      <a:pt x="1522694" y="635489"/>
                      <a:pt x="1497362" y="610158"/>
                      <a:pt x="1497362" y="578911"/>
                    </a:cubicBezTo>
                    <a:cubicBezTo>
                      <a:pt x="1497362" y="563288"/>
                      <a:pt x="1503695" y="549144"/>
                      <a:pt x="1513934" y="538905"/>
                    </a:cubicBezTo>
                    <a:close/>
                    <a:moveTo>
                      <a:pt x="1326764" y="713015"/>
                    </a:moveTo>
                    <a:cubicBezTo>
                      <a:pt x="1337002" y="702776"/>
                      <a:pt x="1351147" y="696444"/>
                      <a:pt x="1366770" y="696444"/>
                    </a:cubicBezTo>
                    <a:cubicBezTo>
                      <a:pt x="1398017" y="696444"/>
                      <a:pt x="1423348" y="721775"/>
                      <a:pt x="1423348" y="753022"/>
                    </a:cubicBezTo>
                    <a:cubicBezTo>
                      <a:pt x="1423348" y="784269"/>
                      <a:pt x="1398017" y="809600"/>
                      <a:pt x="1366770" y="809600"/>
                    </a:cubicBezTo>
                    <a:cubicBezTo>
                      <a:pt x="1335523" y="809600"/>
                      <a:pt x="1310192" y="784269"/>
                      <a:pt x="1310192" y="753022"/>
                    </a:cubicBezTo>
                    <a:cubicBezTo>
                      <a:pt x="1310192" y="737398"/>
                      <a:pt x="1316525" y="723254"/>
                      <a:pt x="1326764" y="713015"/>
                    </a:cubicBezTo>
                    <a:close/>
                    <a:moveTo>
                      <a:pt x="1139593" y="887127"/>
                    </a:moveTo>
                    <a:cubicBezTo>
                      <a:pt x="1149832" y="876888"/>
                      <a:pt x="1163976" y="870555"/>
                      <a:pt x="1179600" y="870555"/>
                    </a:cubicBezTo>
                    <a:cubicBezTo>
                      <a:pt x="1210847" y="870555"/>
                      <a:pt x="1236178" y="895886"/>
                      <a:pt x="1236178" y="927133"/>
                    </a:cubicBezTo>
                    <a:cubicBezTo>
                      <a:pt x="1236178" y="958380"/>
                      <a:pt x="1210847" y="983711"/>
                      <a:pt x="1179600" y="983711"/>
                    </a:cubicBezTo>
                    <a:cubicBezTo>
                      <a:pt x="1148353" y="983711"/>
                      <a:pt x="1123022" y="958380"/>
                      <a:pt x="1123022" y="927133"/>
                    </a:cubicBezTo>
                    <a:cubicBezTo>
                      <a:pt x="1123022" y="911510"/>
                      <a:pt x="1129354" y="897365"/>
                      <a:pt x="1139593" y="887127"/>
                    </a:cubicBezTo>
                    <a:close/>
                    <a:moveTo>
                      <a:pt x="952426" y="1061233"/>
                    </a:moveTo>
                    <a:cubicBezTo>
                      <a:pt x="962665" y="1050995"/>
                      <a:pt x="976809" y="1044662"/>
                      <a:pt x="992433" y="1044662"/>
                    </a:cubicBezTo>
                    <a:cubicBezTo>
                      <a:pt x="1023680" y="1044662"/>
                      <a:pt x="1049011" y="1069993"/>
                      <a:pt x="1049011" y="1101240"/>
                    </a:cubicBezTo>
                    <a:cubicBezTo>
                      <a:pt x="1049011" y="1132487"/>
                      <a:pt x="1023680" y="1157818"/>
                      <a:pt x="992433" y="1157818"/>
                    </a:cubicBezTo>
                    <a:cubicBezTo>
                      <a:pt x="961186" y="1157818"/>
                      <a:pt x="935855" y="1132487"/>
                      <a:pt x="935855" y="1101240"/>
                    </a:cubicBezTo>
                    <a:cubicBezTo>
                      <a:pt x="935855" y="1085616"/>
                      <a:pt x="942187" y="1071472"/>
                      <a:pt x="952426" y="1061233"/>
                    </a:cubicBezTo>
                    <a:close/>
                    <a:moveTo>
                      <a:pt x="772133" y="1230708"/>
                    </a:moveTo>
                    <a:lnTo>
                      <a:pt x="783241" y="1223218"/>
                    </a:lnTo>
                    <a:cubicBezTo>
                      <a:pt x="790010" y="1220355"/>
                      <a:pt x="797452" y="1218772"/>
                      <a:pt x="805263" y="1218772"/>
                    </a:cubicBezTo>
                    <a:cubicBezTo>
                      <a:pt x="836510" y="1218772"/>
                      <a:pt x="861841" y="1244103"/>
                      <a:pt x="861841" y="1275350"/>
                    </a:cubicBezTo>
                    <a:cubicBezTo>
                      <a:pt x="861841" y="1283162"/>
                      <a:pt x="860258" y="1290604"/>
                      <a:pt x="857395" y="1297373"/>
                    </a:cubicBezTo>
                    <a:lnTo>
                      <a:pt x="849905" y="1308481"/>
                    </a:lnTo>
                    <a:close/>
                    <a:moveTo>
                      <a:pt x="1888275" y="16572"/>
                    </a:moveTo>
                    <a:cubicBezTo>
                      <a:pt x="1898514" y="6334"/>
                      <a:pt x="1912658" y="1"/>
                      <a:pt x="1928281" y="1"/>
                    </a:cubicBezTo>
                    <a:cubicBezTo>
                      <a:pt x="1959528" y="1"/>
                      <a:pt x="1984859" y="25332"/>
                      <a:pt x="1984859" y="56579"/>
                    </a:cubicBezTo>
                    <a:cubicBezTo>
                      <a:pt x="1984860" y="87826"/>
                      <a:pt x="1959528" y="113157"/>
                      <a:pt x="1928282" y="113157"/>
                    </a:cubicBezTo>
                    <a:cubicBezTo>
                      <a:pt x="1897034" y="113157"/>
                      <a:pt x="1871703" y="87826"/>
                      <a:pt x="1871703" y="56579"/>
                    </a:cubicBezTo>
                    <a:cubicBezTo>
                      <a:pt x="1871703" y="40955"/>
                      <a:pt x="1878036" y="26811"/>
                      <a:pt x="1888275" y="16572"/>
                    </a:cubicBezTo>
                    <a:close/>
                    <a:moveTo>
                      <a:pt x="1701104" y="190682"/>
                    </a:moveTo>
                    <a:cubicBezTo>
                      <a:pt x="1711343" y="180444"/>
                      <a:pt x="1725487" y="174111"/>
                      <a:pt x="1741111" y="174111"/>
                    </a:cubicBezTo>
                    <a:cubicBezTo>
                      <a:pt x="1772358" y="174111"/>
                      <a:pt x="1797689" y="199442"/>
                      <a:pt x="1797689" y="230689"/>
                    </a:cubicBezTo>
                    <a:cubicBezTo>
                      <a:pt x="1797689" y="261936"/>
                      <a:pt x="1772358" y="287267"/>
                      <a:pt x="1741111" y="287267"/>
                    </a:cubicBezTo>
                    <a:cubicBezTo>
                      <a:pt x="1709864" y="287267"/>
                      <a:pt x="1684533" y="261936"/>
                      <a:pt x="1684533" y="230689"/>
                    </a:cubicBezTo>
                    <a:cubicBezTo>
                      <a:pt x="1684533" y="215065"/>
                      <a:pt x="1690866" y="200921"/>
                      <a:pt x="1701104" y="190682"/>
                    </a:cubicBezTo>
                    <a:close/>
                    <a:moveTo>
                      <a:pt x="1513934" y="364794"/>
                    </a:moveTo>
                    <a:cubicBezTo>
                      <a:pt x="1524173" y="354555"/>
                      <a:pt x="1538317" y="348222"/>
                      <a:pt x="1553940" y="348223"/>
                    </a:cubicBezTo>
                    <a:cubicBezTo>
                      <a:pt x="1585187" y="348223"/>
                      <a:pt x="1610518" y="373554"/>
                      <a:pt x="1610518" y="404801"/>
                    </a:cubicBezTo>
                    <a:cubicBezTo>
                      <a:pt x="1610519" y="436048"/>
                      <a:pt x="1585188" y="461379"/>
                      <a:pt x="1553941" y="461379"/>
                    </a:cubicBezTo>
                    <a:cubicBezTo>
                      <a:pt x="1522694" y="461379"/>
                      <a:pt x="1497362" y="436048"/>
                      <a:pt x="1497362" y="404800"/>
                    </a:cubicBezTo>
                    <a:cubicBezTo>
                      <a:pt x="1497362" y="389177"/>
                      <a:pt x="1503695" y="375033"/>
                      <a:pt x="1513934" y="364794"/>
                    </a:cubicBezTo>
                    <a:close/>
                    <a:moveTo>
                      <a:pt x="1326763" y="538904"/>
                    </a:moveTo>
                    <a:cubicBezTo>
                      <a:pt x="1337002" y="528666"/>
                      <a:pt x="1351146" y="522333"/>
                      <a:pt x="1366770" y="522333"/>
                    </a:cubicBezTo>
                    <a:cubicBezTo>
                      <a:pt x="1398017" y="522333"/>
                      <a:pt x="1423348" y="547664"/>
                      <a:pt x="1423348" y="578911"/>
                    </a:cubicBezTo>
                    <a:cubicBezTo>
                      <a:pt x="1423348" y="610158"/>
                      <a:pt x="1398017" y="635489"/>
                      <a:pt x="1366770" y="635489"/>
                    </a:cubicBezTo>
                    <a:cubicBezTo>
                      <a:pt x="1335523" y="635489"/>
                      <a:pt x="1310192" y="610158"/>
                      <a:pt x="1310192" y="578911"/>
                    </a:cubicBezTo>
                    <a:cubicBezTo>
                      <a:pt x="1310192" y="563287"/>
                      <a:pt x="1316525" y="549143"/>
                      <a:pt x="1326763" y="538904"/>
                    </a:cubicBezTo>
                    <a:close/>
                    <a:moveTo>
                      <a:pt x="1139593" y="713016"/>
                    </a:moveTo>
                    <a:cubicBezTo>
                      <a:pt x="1149832" y="702777"/>
                      <a:pt x="1163976" y="696444"/>
                      <a:pt x="1179600" y="696444"/>
                    </a:cubicBezTo>
                    <a:cubicBezTo>
                      <a:pt x="1210847" y="696444"/>
                      <a:pt x="1236178" y="721775"/>
                      <a:pt x="1236178" y="753022"/>
                    </a:cubicBezTo>
                    <a:cubicBezTo>
                      <a:pt x="1236178" y="784269"/>
                      <a:pt x="1210847" y="809600"/>
                      <a:pt x="1179600" y="809600"/>
                    </a:cubicBezTo>
                    <a:cubicBezTo>
                      <a:pt x="1148353" y="809600"/>
                      <a:pt x="1123022" y="784269"/>
                      <a:pt x="1123022" y="753022"/>
                    </a:cubicBezTo>
                    <a:cubicBezTo>
                      <a:pt x="1123022" y="737399"/>
                      <a:pt x="1129354" y="723254"/>
                      <a:pt x="1139593" y="713016"/>
                    </a:cubicBezTo>
                    <a:close/>
                    <a:moveTo>
                      <a:pt x="952423" y="887126"/>
                    </a:moveTo>
                    <a:cubicBezTo>
                      <a:pt x="962661" y="876887"/>
                      <a:pt x="976806" y="870554"/>
                      <a:pt x="992429" y="870554"/>
                    </a:cubicBezTo>
                    <a:cubicBezTo>
                      <a:pt x="1023676" y="870555"/>
                      <a:pt x="1049007" y="895886"/>
                      <a:pt x="1049007" y="927133"/>
                    </a:cubicBezTo>
                    <a:cubicBezTo>
                      <a:pt x="1049007" y="958380"/>
                      <a:pt x="1023676" y="983711"/>
                      <a:pt x="992429" y="983711"/>
                    </a:cubicBezTo>
                    <a:cubicBezTo>
                      <a:pt x="961185" y="983708"/>
                      <a:pt x="935854" y="958377"/>
                      <a:pt x="935851" y="927132"/>
                    </a:cubicBezTo>
                    <a:cubicBezTo>
                      <a:pt x="935851" y="911509"/>
                      <a:pt x="942184" y="897365"/>
                      <a:pt x="952423" y="887126"/>
                    </a:cubicBezTo>
                    <a:close/>
                    <a:moveTo>
                      <a:pt x="765256" y="1061233"/>
                    </a:moveTo>
                    <a:cubicBezTo>
                      <a:pt x="775495" y="1050995"/>
                      <a:pt x="789639" y="1044662"/>
                      <a:pt x="805263" y="1044662"/>
                    </a:cubicBezTo>
                    <a:cubicBezTo>
                      <a:pt x="836510" y="1044662"/>
                      <a:pt x="861841" y="1069993"/>
                      <a:pt x="861841" y="1101240"/>
                    </a:cubicBezTo>
                    <a:cubicBezTo>
                      <a:pt x="861841" y="1132487"/>
                      <a:pt x="836510" y="1157818"/>
                      <a:pt x="805263" y="1157818"/>
                    </a:cubicBezTo>
                    <a:cubicBezTo>
                      <a:pt x="774016" y="1157818"/>
                      <a:pt x="748685" y="1132487"/>
                      <a:pt x="748685" y="1101240"/>
                    </a:cubicBezTo>
                    <a:cubicBezTo>
                      <a:pt x="748685" y="1085616"/>
                      <a:pt x="755018" y="1071472"/>
                      <a:pt x="765256" y="1061233"/>
                    </a:cubicBezTo>
                    <a:close/>
                    <a:moveTo>
                      <a:pt x="1701104" y="16572"/>
                    </a:moveTo>
                    <a:cubicBezTo>
                      <a:pt x="1711343" y="6333"/>
                      <a:pt x="1725487" y="0"/>
                      <a:pt x="1741111" y="0"/>
                    </a:cubicBezTo>
                    <a:cubicBezTo>
                      <a:pt x="1772358" y="0"/>
                      <a:pt x="1797689" y="25331"/>
                      <a:pt x="1797689" y="56578"/>
                    </a:cubicBezTo>
                    <a:cubicBezTo>
                      <a:pt x="1797689" y="87825"/>
                      <a:pt x="1772358" y="113156"/>
                      <a:pt x="1741111" y="113156"/>
                    </a:cubicBezTo>
                    <a:cubicBezTo>
                      <a:pt x="1709864" y="113156"/>
                      <a:pt x="1684533" y="87825"/>
                      <a:pt x="1684533" y="56578"/>
                    </a:cubicBezTo>
                    <a:cubicBezTo>
                      <a:pt x="1684533" y="40955"/>
                      <a:pt x="1690866" y="26810"/>
                      <a:pt x="1701104" y="16572"/>
                    </a:cubicBezTo>
                    <a:close/>
                    <a:moveTo>
                      <a:pt x="1513934" y="190683"/>
                    </a:moveTo>
                    <a:cubicBezTo>
                      <a:pt x="1524173" y="180444"/>
                      <a:pt x="1538317" y="174112"/>
                      <a:pt x="1553940" y="174112"/>
                    </a:cubicBezTo>
                    <a:cubicBezTo>
                      <a:pt x="1585187" y="174112"/>
                      <a:pt x="1610518" y="199443"/>
                      <a:pt x="1610518" y="230690"/>
                    </a:cubicBezTo>
                    <a:cubicBezTo>
                      <a:pt x="1610519" y="261937"/>
                      <a:pt x="1585188" y="287268"/>
                      <a:pt x="1553941" y="287268"/>
                    </a:cubicBezTo>
                    <a:cubicBezTo>
                      <a:pt x="1522694" y="287268"/>
                      <a:pt x="1497362" y="261937"/>
                      <a:pt x="1497362" y="230690"/>
                    </a:cubicBezTo>
                    <a:cubicBezTo>
                      <a:pt x="1497362" y="215066"/>
                      <a:pt x="1503695" y="200922"/>
                      <a:pt x="1513934" y="190683"/>
                    </a:cubicBezTo>
                    <a:close/>
                    <a:moveTo>
                      <a:pt x="1326764" y="364793"/>
                    </a:moveTo>
                    <a:cubicBezTo>
                      <a:pt x="1337002" y="354555"/>
                      <a:pt x="1351147" y="348222"/>
                      <a:pt x="1366770" y="348222"/>
                    </a:cubicBezTo>
                    <a:cubicBezTo>
                      <a:pt x="1398017" y="348222"/>
                      <a:pt x="1423348" y="373553"/>
                      <a:pt x="1423348" y="404800"/>
                    </a:cubicBezTo>
                    <a:cubicBezTo>
                      <a:pt x="1423348" y="436047"/>
                      <a:pt x="1398017" y="461378"/>
                      <a:pt x="1366770" y="461378"/>
                    </a:cubicBezTo>
                    <a:cubicBezTo>
                      <a:pt x="1335523" y="461378"/>
                      <a:pt x="1310192" y="436047"/>
                      <a:pt x="1310192" y="404800"/>
                    </a:cubicBezTo>
                    <a:cubicBezTo>
                      <a:pt x="1310192" y="389176"/>
                      <a:pt x="1316525" y="375032"/>
                      <a:pt x="1326764" y="364793"/>
                    </a:cubicBezTo>
                    <a:close/>
                    <a:moveTo>
                      <a:pt x="1139593" y="538905"/>
                    </a:moveTo>
                    <a:cubicBezTo>
                      <a:pt x="1149832" y="528666"/>
                      <a:pt x="1163976" y="522333"/>
                      <a:pt x="1179600" y="522333"/>
                    </a:cubicBezTo>
                    <a:cubicBezTo>
                      <a:pt x="1210847" y="522333"/>
                      <a:pt x="1236178" y="547664"/>
                      <a:pt x="1236178" y="578911"/>
                    </a:cubicBezTo>
                    <a:cubicBezTo>
                      <a:pt x="1236178" y="610158"/>
                      <a:pt x="1210847" y="635490"/>
                      <a:pt x="1179600" y="635489"/>
                    </a:cubicBezTo>
                    <a:cubicBezTo>
                      <a:pt x="1148353" y="635489"/>
                      <a:pt x="1123022" y="610158"/>
                      <a:pt x="1123022" y="578911"/>
                    </a:cubicBezTo>
                    <a:cubicBezTo>
                      <a:pt x="1123021" y="563288"/>
                      <a:pt x="1129354" y="549144"/>
                      <a:pt x="1139593" y="538905"/>
                    </a:cubicBezTo>
                    <a:close/>
                    <a:moveTo>
                      <a:pt x="952423" y="713015"/>
                    </a:moveTo>
                    <a:cubicBezTo>
                      <a:pt x="962661" y="702776"/>
                      <a:pt x="976806" y="696444"/>
                      <a:pt x="992429" y="696444"/>
                    </a:cubicBezTo>
                    <a:cubicBezTo>
                      <a:pt x="1023676" y="696444"/>
                      <a:pt x="1049007" y="721775"/>
                      <a:pt x="1049007" y="753022"/>
                    </a:cubicBezTo>
                    <a:cubicBezTo>
                      <a:pt x="1049007" y="784269"/>
                      <a:pt x="1023676" y="809600"/>
                      <a:pt x="992429" y="809600"/>
                    </a:cubicBezTo>
                    <a:cubicBezTo>
                      <a:pt x="961182" y="809600"/>
                      <a:pt x="935851" y="784269"/>
                      <a:pt x="935851" y="753022"/>
                    </a:cubicBezTo>
                    <a:cubicBezTo>
                      <a:pt x="935851" y="737398"/>
                      <a:pt x="942184" y="723254"/>
                      <a:pt x="952423" y="713015"/>
                    </a:cubicBezTo>
                    <a:close/>
                    <a:moveTo>
                      <a:pt x="765256" y="887123"/>
                    </a:moveTo>
                    <a:cubicBezTo>
                      <a:pt x="775494" y="876884"/>
                      <a:pt x="789639" y="870551"/>
                      <a:pt x="805262" y="870552"/>
                    </a:cubicBezTo>
                    <a:cubicBezTo>
                      <a:pt x="836509" y="870552"/>
                      <a:pt x="861840" y="895883"/>
                      <a:pt x="861840" y="927130"/>
                    </a:cubicBezTo>
                    <a:cubicBezTo>
                      <a:pt x="861840" y="958377"/>
                      <a:pt x="836509" y="983708"/>
                      <a:pt x="805262" y="983708"/>
                    </a:cubicBezTo>
                    <a:cubicBezTo>
                      <a:pt x="774015" y="983708"/>
                      <a:pt x="748684" y="958377"/>
                      <a:pt x="748684" y="927130"/>
                    </a:cubicBezTo>
                    <a:cubicBezTo>
                      <a:pt x="748684" y="911506"/>
                      <a:pt x="755017" y="897362"/>
                      <a:pt x="765256" y="887123"/>
                    </a:cubicBezTo>
                    <a:close/>
                    <a:moveTo>
                      <a:pt x="592762" y="1051338"/>
                    </a:moveTo>
                    <a:lnTo>
                      <a:pt x="596069" y="1049108"/>
                    </a:lnTo>
                    <a:cubicBezTo>
                      <a:pt x="602838" y="1046245"/>
                      <a:pt x="610280" y="1044662"/>
                      <a:pt x="618092" y="1044662"/>
                    </a:cubicBezTo>
                    <a:cubicBezTo>
                      <a:pt x="649339" y="1044662"/>
                      <a:pt x="674670" y="1069993"/>
                      <a:pt x="674670" y="1101240"/>
                    </a:cubicBezTo>
                    <a:cubicBezTo>
                      <a:pt x="674670" y="1109052"/>
                      <a:pt x="673087" y="1116494"/>
                      <a:pt x="670224" y="1123263"/>
                    </a:cubicBezTo>
                    <a:lnTo>
                      <a:pt x="667994" y="1126570"/>
                    </a:lnTo>
                    <a:close/>
                    <a:moveTo>
                      <a:pt x="1513934" y="16572"/>
                    </a:moveTo>
                    <a:cubicBezTo>
                      <a:pt x="1524173" y="6334"/>
                      <a:pt x="1538317" y="1"/>
                      <a:pt x="1553940" y="1"/>
                    </a:cubicBezTo>
                    <a:cubicBezTo>
                      <a:pt x="1585187" y="1"/>
                      <a:pt x="1610518" y="25332"/>
                      <a:pt x="1610518" y="56579"/>
                    </a:cubicBezTo>
                    <a:cubicBezTo>
                      <a:pt x="1610519" y="87826"/>
                      <a:pt x="1585188" y="113157"/>
                      <a:pt x="1553941" y="113157"/>
                    </a:cubicBezTo>
                    <a:cubicBezTo>
                      <a:pt x="1522694" y="113157"/>
                      <a:pt x="1497362" y="87826"/>
                      <a:pt x="1497362" y="56579"/>
                    </a:cubicBezTo>
                    <a:cubicBezTo>
                      <a:pt x="1497362" y="40955"/>
                      <a:pt x="1503695" y="26811"/>
                      <a:pt x="1513934" y="16572"/>
                    </a:cubicBezTo>
                    <a:close/>
                    <a:moveTo>
                      <a:pt x="1326764" y="190682"/>
                    </a:moveTo>
                    <a:cubicBezTo>
                      <a:pt x="1337002" y="180444"/>
                      <a:pt x="1351146" y="174111"/>
                      <a:pt x="1366770" y="174111"/>
                    </a:cubicBezTo>
                    <a:cubicBezTo>
                      <a:pt x="1398017" y="174111"/>
                      <a:pt x="1423348" y="199442"/>
                      <a:pt x="1423348" y="230689"/>
                    </a:cubicBezTo>
                    <a:cubicBezTo>
                      <a:pt x="1423348" y="261936"/>
                      <a:pt x="1398017" y="287267"/>
                      <a:pt x="1366770" y="287267"/>
                    </a:cubicBezTo>
                    <a:cubicBezTo>
                      <a:pt x="1335523" y="287267"/>
                      <a:pt x="1310192" y="261936"/>
                      <a:pt x="1310192" y="230689"/>
                    </a:cubicBezTo>
                    <a:cubicBezTo>
                      <a:pt x="1310192" y="215065"/>
                      <a:pt x="1316525" y="200921"/>
                      <a:pt x="1326764" y="190682"/>
                    </a:cubicBezTo>
                    <a:close/>
                    <a:moveTo>
                      <a:pt x="1139593" y="364794"/>
                    </a:moveTo>
                    <a:cubicBezTo>
                      <a:pt x="1149832" y="354555"/>
                      <a:pt x="1163976" y="348222"/>
                      <a:pt x="1179600" y="348222"/>
                    </a:cubicBezTo>
                    <a:cubicBezTo>
                      <a:pt x="1210847" y="348223"/>
                      <a:pt x="1236178" y="373554"/>
                      <a:pt x="1236178" y="404801"/>
                    </a:cubicBezTo>
                    <a:cubicBezTo>
                      <a:pt x="1236178" y="436048"/>
                      <a:pt x="1210847" y="461379"/>
                      <a:pt x="1179600" y="461379"/>
                    </a:cubicBezTo>
                    <a:cubicBezTo>
                      <a:pt x="1148353" y="461379"/>
                      <a:pt x="1123022" y="436048"/>
                      <a:pt x="1123022" y="404800"/>
                    </a:cubicBezTo>
                    <a:cubicBezTo>
                      <a:pt x="1123021" y="389177"/>
                      <a:pt x="1129354" y="375033"/>
                      <a:pt x="1139593" y="364794"/>
                    </a:cubicBezTo>
                    <a:close/>
                    <a:moveTo>
                      <a:pt x="952423" y="538904"/>
                    </a:moveTo>
                    <a:cubicBezTo>
                      <a:pt x="962661" y="528666"/>
                      <a:pt x="976806" y="522333"/>
                      <a:pt x="992429" y="522333"/>
                    </a:cubicBezTo>
                    <a:cubicBezTo>
                      <a:pt x="1023676" y="522333"/>
                      <a:pt x="1049007" y="547664"/>
                      <a:pt x="1049007" y="578911"/>
                    </a:cubicBezTo>
                    <a:cubicBezTo>
                      <a:pt x="1049007" y="610158"/>
                      <a:pt x="1023676" y="635489"/>
                      <a:pt x="992429" y="635489"/>
                    </a:cubicBezTo>
                    <a:cubicBezTo>
                      <a:pt x="961182" y="635489"/>
                      <a:pt x="935851" y="610158"/>
                      <a:pt x="935851" y="578911"/>
                    </a:cubicBezTo>
                    <a:cubicBezTo>
                      <a:pt x="935851" y="563287"/>
                      <a:pt x="942184" y="549143"/>
                      <a:pt x="952423" y="538904"/>
                    </a:cubicBezTo>
                    <a:close/>
                    <a:moveTo>
                      <a:pt x="765253" y="713015"/>
                    </a:moveTo>
                    <a:cubicBezTo>
                      <a:pt x="775491" y="702777"/>
                      <a:pt x="789636" y="696444"/>
                      <a:pt x="805259" y="696444"/>
                    </a:cubicBezTo>
                    <a:cubicBezTo>
                      <a:pt x="836506" y="696444"/>
                      <a:pt x="861837" y="721775"/>
                      <a:pt x="861837" y="753022"/>
                    </a:cubicBezTo>
                    <a:cubicBezTo>
                      <a:pt x="861837" y="784269"/>
                      <a:pt x="836506" y="809600"/>
                      <a:pt x="805262" y="809597"/>
                    </a:cubicBezTo>
                    <a:cubicBezTo>
                      <a:pt x="774015" y="809597"/>
                      <a:pt x="748684" y="784266"/>
                      <a:pt x="748684" y="753019"/>
                    </a:cubicBezTo>
                    <a:cubicBezTo>
                      <a:pt x="748681" y="737398"/>
                      <a:pt x="755014" y="723254"/>
                      <a:pt x="765253" y="713015"/>
                    </a:cubicBezTo>
                    <a:close/>
                    <a:moveTo>
                      <a:pt x="578085" y="887123"/>
                    </a:moveTo>
                    <a:cubicBezTo>
                      <a:pt x="588323" y="876884"/>
                      <a:pt x="602468" y="870551"/>
                      <a:pt x="618091" y="870552"/>
                    </a:cubicBezTo>
                    <a:cubicBezTo>
                      <a:pt x="649338" y="870552"/>
                      <a:pt x="674669" y="895883"/>
                      <a:pt x="674669" y="927130"/>
                    </a:cubicBezTo>
                    <a:cubicBezTo>
                      <a:pt x="674669" y="958377"/>
                      <a:pt x="649338" y="983708"/>
                      <a:pt x="618091" y="983708"/>
                    </a:cubicBezTo>
                    <a:cubicBezTo>
                      <a:pt x="586844" y="983708"/>
                      <a:pt x="561513" y="958377"/>
                      <a:pt x="561513" y="927130"/>
                    </a:cubicBezTo>
                    <a:cubicBezTo>
                      <a:pt x="561513" y="911506"/>
                      <a:pt x="567846" y="897362"/>
                      <a:pt x="578085" y="887123"/>
                    </a:cubicBezTo>
                    <a:close/>
                    <a:moveTo>
                      <a:pt x="1326764" y="16572"/>
                    </a:moveTo>
                    <a:cubicBezTo>
                      <a:pt x="1337002" y="6333"/>
                      <a:pt x="1351147" y="0"/>
                      <a:pt x="1366770" y="0"/>
                    </a:cubicBezTo>
                    <a:cubicBezTo>
                      <a:pt x="1398017" y="0"/>
                      <a:pt x="1423348" y="25331"/>
                      <a:pt x="1423348" y="56578"/>
                    </a:cubicBezTo>
                    <a:cubicBezTo>
                      <a:pt x="1423348" y="87825"/>
                      <a:pt x="1398017" y="113156"/>
                      <a:pt x="1366770" y="113156"/>
                    </a:cubicBezTo>
                    <a:cubicBezTo>
                      <a:pt x="1335523" y="113156"/>
                      <a:pt x="1310192" y="87825"/>
                      <a:pt x="1310192" y="56578"/>
                    </a:cubicBezTo>
                    <a:cubicBezTo>
                      <a:pt x="1310192" y="40954"/>
                      <a:pt x="1316525" y="26810"/>
                      <a:pt x="1326764" y="16572"/>
                    </a:cubicBezTo>
                    <a:close/>
                    <a:moveTo>
                      <a:pt x="1139593" y="190683"/>
                    </a:moveTo>
                    <a:cubicBezTo>
                      <a:pt x="1149832" y="180444"/>
                      <a:pt x="1163976" y="174112"/>
                      <a:pt x="1179600" y="174112"/>
                    </a:cubicBezTo>
                    <a:cubicBezTo>
                      <a:pt x="1210847" y="174112"/>
                      <a:pt x="1236178" y="199443"/>
                      <a:pt x="1236178" y="230690"/>
                    </a:cubicBezTo>
                    <a:cubicBezTo>
                      <a:pt x="1236178" y="261937"/>
                      <a:pt x="1210847" y="287268"/>
                      <a:pt x="1179600" y="287268"/>
                    </a:cubicBezTo>
                    <a:cubicBezTo>
                      <a:pt x="1148353" y="287268"/>
                      <a:pt x="1123022" y="261937"/>
                      <a:pt x="1123022" y="230690"/>
                    </a:cubicBezTo>
                    <a:cubicBezTo>
                      <a:pt x="1123022" y="215066"/>
                      <a:pt x="1129354" y="200922"/>
                      <a:pt x="1139593" y="190683"/>
                    </a:cubicBezTo>
                    <a:close/>
                    <a:moveTo>
                      <a:pt x="952423" y="364793"/>
                    </a:moveTo>
                    <a:cubicBezTo>
                      <a:pt x="962661" y="354555"/>
                      <a:pt x="976806" y="348222"/>
                      <a:pt x="992429" y="348222"/>
                    </a:cubicBezTo>
                    <a:cubicBezTo>
                      <a:pt x="1023676" y="348222"/>
                      <a:pt x="1049007" y="373553"/>
                      <a:pt x="1049007" y="404800"/>
                    </a:cubicBezTo>
                    <a:cubicBezTo>
                      <a:pt x="1049007" y="436047"/>
                      <a:pt x="1023676" y="461378"/>
                      <a:pt x="992429" y="461378"/>
                    </a:cubicBezTo>
                    <a:cubicBezTo>
                      <a:pt x="961182" y="461378"/>
                      <a:pt x="935851" y="436047"/>
                      <a:pt x="935851" y="404800"/>
                    </a:cubicBezTo>
                    <a:cubicBezTo>
                      <a:pt x="935851" y="389176"/>
                      <a:pt x="942184" y="375032"/>
                      <a:pt x="952423" y="364793"/>
                    </a:cubicBezTo>
                    <a:close/>
                    <a:moveTo>
                      <a:pt x="765253" y="538904"/>
                    </a:moveTo>
                    <a:cubicBezTo>
                      <a:pt x="775492" y="528666"/>
                      <a:pt x="789636" y="522333"/>
                      <a:pt x="805259" y="522333"/>
                    </a:cubicBezTo>
                    <a:cubicBezTo>
                      <a:pt x="836506" y="522333"/>
                      <a:pt x="861837" y="547664"/>
                      <a:pt x="861837" y="578911"/>
                    </a:cubicBezTo>
                    <a:cubicBezTo>
                      <a:pt x="861837" y="610158"/>
                      <a:pt x="836506" y="635489"/>
                      <a:pt x="805259" y="635489"/>
                    </a:cubicBezTo>
                    <a:cubicBezTo>
                      <a:pt x="774012" y="635489"/>
                      <a:pt x="748681" y="610158"/>
                      <a:pt x="748681" y="578911"/>
                    </a:cubicBezTo>
                    <a:cubicBezTo>
                      <a:pt x="748681" y="563287"/>
                      <a:pt x="755014" y="549143"/>
                      <a:pt x="765253" y="538904"/>
                    </a:cubicBezTo>
                    <a:close/>
                    <a:moveTo>
                      <a:pt x="578084" y="713013"/>
                    </a:moveTo>
                    <a:cubicBezTo>
                      <a:pt x="588323" y="702774"/>
                      <a:pt x="602467" y="696441"/>
                      <a:pt x="618091" y="696441"/>
                    </a:cubicBezTo>
                    <a:cubicBezTo>
                      <a:pt x="649338" y="696441"/>
                      <a:pt x="674669" y="721772"/>
                      <a:pt x="674669" y="753019"/>
                    </a:cubicBezTo>
                    <a:cubicBezTo>
                      <a:pt x="674669" y="784266"/>
                      <a:pt x="649338" y="809597"/>
                      <a:pt x="618091" y="809597"/>
                    </a:cubicBezTo>
                    <a:cubicBezTo>
                      <a:pt x="586844" y="809597"/>
                      <a:pt x="561513" y="784266"/>
                      <a:pt x="561513" y="753019"/>
                    </a:cubicBezTo>
                    <a:cubicBezTo>
                      <a:pt x="561513" y="737396"/>
                      <a:pt x="567846" y="723251"/>
                      <a:pt x="578084" y="713013"/>
                    </a:cubicBezTo>
                    <a:close/>
                    <a:moveTo>
                      <a:pt x="415158" y="873734"/>
                    </a:moveTo>
                    <a:lnTo>
                      <a:pt x="430921" y="870551"/>
                    </a:lnTo>
                    <a:cubicBezTo>
                      <a:pt x="462168" y="870551"/>
                      <a:pt x="487500" y="895883"/>
                      <a:pt x="487500" y="927130"/>
                    </a:cubicBezTo>
                    <a:lnTo>
                      <a:pt x="484317" y="942893"/>
                    </a:lnTo>
                    <a:close/>
                    <a:moveTo>
                      <a:pt x="1139593" y="16572"/>
                    </a:moveTo>
                    <a:cubicBezTo>
                      <a:pt x="1149832" y="6334"/>
                      <a:pt x="1163976" y="1"/>
                      <a:pt x="1179599" y="1"/>
                    </a:cubicBezTo>
                    <a:cubicBezTo>
                      <a:pt x="1210847" y="1"/>
                      <a:pt x="1236178" y="25332"/>
                      <a:pt x="1236178" y="56579"/>
                    </a:cubicBezTo>
                    <a:cubicBezTo>
                      <a:pt x="1236178" y="87826"/>
                      <a:pt x="1210847" y="113157"/>
                      <a:pt x="1179600" y="113157"/>
                    </a:cubicBezTo>
                    <a:cubicBezTo>
                      <a:pt x="1148353" y="113157"/>
                      <a:pt x="1123022" y="87826"/>
                      <a:pt x="1123022" y="56579"/>
                    </a:cubicBezTo>
                    <a:cubicBezTo>
                      <a:pt x="1123022" y="40955"/>
                      <a:pt x="1129354" y="26811"/>
                      <a:pt x="1139593" y="16572"/>
                    </a:cubicBezTo>
                    <a:close/>
                    <a:moveTo>
                      <a:pt x="952423" y="190682"/>
                    </a:moveTo>
                    <a:cubicBezTo>
                      <a:pt x="962661" y="180444"/>
                      <a:pt x="976806" y="174111"/>
                      <a:pt x="992429" y="174111"/>
                    </a:cubicBezTo>
                    <a:cubicBezTo>
                      <a:pt x="1023676" y="174111"/>
                      <a:pt x="1049007" y="199442"/>
                      <a:pt x="1049007" y="230689"/>
                    </a:cubicBezTo>
                    <a:cubicBezTo>
                      <a:pt x="1049007" y="261936"/>
                      <a:pt x="1023676" y="287267"/>
                      <a:pt x="992429" y="287267"/>
                    </a:cubicBezTo>
                    <a:cubicBezTo>
                      <a:pt x="961182" y="287267"/>
                      <a:pt x="935851" y="261936"/>
                      <a:pt x="935851" y="230689"/>
                    </a:cubicBezTo>
                    <a:cubicBezTo>
                      <a:pt x="935851" y="215065"/>
                      <a:pt x="942184" y="200921"/>
                      <a:pt x="952423" y="190682"/>
                    </a:cubicBezTo>
                    <a:close/>
                    <a:moveTo>
                      <a:pt x="765253" y="364793"/>
                    </a:moveTo>
                    <a:cubicBezTo>
                      <a:pt x="775492" y="354555"/>
                      <a:pt x="789636" y="348222"/>
                      <a:pt x="805259" y="348222"/>
                    </a:cubicBezTo>
                    <a:cubicBezTo>
                      <a:pt x="836506" y="348222"/>
                      <a:pt x="861837" y="373553"/>
                      <a:pt x="861837" y="404800"/>
                    </a:cubicBezTo>
                    <a:cubicBezTo>
                      <a:pt x="861837" y="436047"/>
                      <a:pt x="836506" y="461378"/>
                      <a:pt x="805259" y="461378"/>
                    </a:cubicBezTo>
                    <a:cubicBezTo>
                      <a:pt x="774012" y="461378"/>
                      <a:pt x="748681" y="436047"/>
                      <a:pt x="748681" y="404800"/>
                    </a:cubicBezTo>
                    <a:cubicBezTo>
                      <a:pt x="748681" y="389176"/>
                      <a:pt x="755014" y="375032"/>
                      <a:pt x="765253" y="364793"/>
                    </a:cubicBezTo>
                    <a:close/>
                    <a:moveTo>
                      <a:pt x="578082" y="538904"/>
                    </a:moveTo>
                    <a:cubicBezTo>
                      <a:pt x="588320" y="528666"/>
                      <a:pt x="602465" y="522333"/>
                      <a:pt x="618088" y="522333"/>
                    </a:cubicBezTo>
                    <a:cubicBezTo>
                      <a:pt x="649335" y="522333"/>
                      <a:pt x="674666" y="547664"/>
                      <a:pt x="674666" y="578911"/>
                    </a:cubicBezTo>
                    <a:cubicBezTo>
                      <a:pt x="674666" y="610158"/>
                      <a:pt x="649335" y="635489"/>
                      <a:pt x="618090" y="635487"/>
                    </a:cubicBezTo>
                    <a:cubicBezTo>
                      <a:pt x="586843" y="635487"/>
                      <a:pt x="561512" y="610156"/>
                      <a:pt x="561512" y="578909"/>
                    </a:cubicBezTo>
                    <a:cubicBezTo>
                      <a:pt x="561510" y="563287"/>
                      <a:pt x="567843" y="549143"/>
                      <a:pt x="578082" y="538904"/>
                    </a:cubicBezTo>
                    <a:close/>
                    <a:moveTo>
                      <a:pt x="390914" y="713012"/>
                    </a:moveTo>
                    <a:cubicBezTo>
                      <a:pt x="401153" y="702774"/>
                      <a:pt x="415297" y="696441"/>
                      <a:pt x="430921" y="696441"/>
                    </a:cubicBezTo>
                    <a:cubicBezTo>
                      <a:pt x="462168" y="696441"/>
                      <a:pt x="487499" y="721772"/>
                      <a:pt x="487499" y="753019"/>
                    </a:cubicBezTo>
                    <a:cubicBezTo>
                      <a:pt x="487499" y="784266"/>
                      <a:pt x="462168" y="809597"/>
                      <a:pt x="430921" y="809597"/>
                    </a:cubicBezTo>
                    <a:cubicBezTo>
                      <a:pt x="399674" y="809597"/>
                      <a:pt x="374343" y="784266"/>
                      <a:pt x="374343" y="753019"/>
                    </a:cubicBezTo>
                    <a:cubicBezTo>
                      <a:pt x="374343" y="737396"/>
                      <a:pt x="380676" y="723251"/>
                      <a:pt x="390914" y="713012"/>
                    </a:cubicBezTo>
                    <a:close/>
                    <a:moveTo>
                      <a:pt x="952422" y="16571"/>
                    </a:moveTo>
                    <a:cubicBezTo>
                      <a:pt x="962661" y="6333"/>
                      <a:pt x="976806" y="0"/>
                      <a:pt x="992429" y="0"/>
                    </a:cubicBezTo>
                    <a:cubicBezTo>
                      <a:pt x="1023676" y="0"/>
                      <a:pt x="1049007" y="25331"/>
                      <a:pt x="1049007" y="56578"/>
                    </a:cubicBezTo>
                    <a:cubicBezTo>
                      <a:pt x="1049007" y="87825"/>
                      <a:pt x="1023676" y="113156"/>
                      <a:pt x="992429" y="113156"/>
                    </a:cubicBezTo>
                    <a:cubicBezTo>
                      <a:pt x="961182" y="113156"/>
                      <a:pt x="935851" y="87825"/>
                      <a:pt x="935851" y="56578"/>
                    </a:cubicBezTo>
                    <a:cubicBezTo>
                      <a:pt x="935851" y="40955"/>
                      <a:pt x="942184" y="26810"/>
                      <a:pt x="952422" y="16571"/>
                    </a:cubicBezTo>
                    <a:close/>
                    <a:moveTo>
                      <a:pt x="765253" y="190682"/>
                    </a:moveTo>
                    <a:cubicBezTo>
                      <a:pt x="775491" y="180444"/>
                      <a:pt x="789636" y="174111"/>
                      <a:pt x="805259" y="174111"/>
                    </a:cubicBezTo>
                    <a:cubicBezTo>
                      <a:pt x="836506" y="174111"/>
                      <a:pt x="861837" y="199442"/>
                      <a:pt x="861837" y="230689"/>
                    </a:cubicBezTo>
                    <a:cubicBezTo>
                      <a:pt x="861837" y="261936"/>
                      <a:pt x="836506" y="287267"/>
                      <a:pt x="805259" y="287267"/>
                    </a:cubicBezTo>
                    <a:cubicBezTo>
                      <a:pt x="774012" y="287267"/>
                      <a:pt x="748681" y="261936"/>
                      <a:pt x="748681" y="230689"/>
                    </a:cubicBezTo>
                    <a:cubicBezTo>
                      <a:pt x="748681" y="215065"/>
                      <a:pt x="755014" y="200921"/>
                      <a:pt x="765253" y="190682"/>
                    </a:cubicBezTo>
                    <a:close/>
                    <a:moveTo>
                      <a:pt x="578082" y="364793"/>
                    </a:moveTo>
                    <a:cubicBezTo>
                      <a:pt x="588320" y="354555"/>
                      <a:pt x="602465" y="348222"/>
                      <a:pt x="618088" y="348222"/>
                    </a:cubicBezTo>
                    <a:cubicBezTo>
                      <a:pt x="649335" y="348222"/>
                      <a:pt x="674666" y="373553"/>
                      <a:pt x="674666" y="404800"/>
                    </a:cubicBezTo>
                    <a:cubicBezTo>
                      <a:pt x="674666" y="436047"/>
                      <a:pt x="649335" y="461378"/>
                      <a:pt x="618088" y="461378"/>
                    </a:cubicBezTo>
                    <a:cubicBezTo>
                      <a:pt x="586841" y="461378"/>
                      <a:pt x="561510" y="436047"/>
                      <a:pt x="561510" y="404800"/>
                    </a:cubicBezTo>
                    <a:cubicBezTo>
                      <a:pt x="561510" y="389176"/>
                      <a:pt x="567843" y="375032"/>
                      <a:pt x="578082" y="364793"/>
                    </a:cubicBezTo>
                    <a:close/>
                    <a:moveTo>
                      <a:pt x="238854" y="697429"/>
                    </a:moveTo>
                    <a:lnTo>
                      <a:pt x="243750" y="696441"/>
                    </a:lnTo>
                    <a:cubicBezTo>
                      <a:pt x="274997" y="696441"/>
                      <a:pt x="300328" y="721772"/>
                      <a:pt x="300328" y="753019"/>
                    </a:cubicBezTo>
                    <a:lnTo>
                      <a:pt x="299340" y="757915"/>
                    </a:lnTo>
                    <a:close/>
                    <a:moveTo>
                      <a:pt x="390914" y="538902"/>
                    </a:moveTo>
                    <a:cubicBezTo>
                      <a:pt x="401152" y="528663"/>
                      <a:pt x="415297" y="522331"/>
                      <a:pt x="430920" y="522331"/>
                    </a:cubicBezTo>
                    <a:cubicBezTo>
                      <a:pt x="462167" y="522331"/>
                      <a:pt x="487498" y="547662"/>
                      <a:pt x="487499" y="578909"/>
                    </a:cubicBezTo>
                    <a:cubicBezTo>
                      <a:pt x="487498" y="610156"/>
                      <a:pt x="462167" y="635487"/>
                      <a:pt x="430920" y="635487"/>
                    </a:cubicBezTo>
                    <a:cubicBezTo>
                      <a:pt x="399673" y="635487"/>
                      <a:pt x="374342" y="610156"/>
                      <a:pt x="374342" y="578909"/>
                    </a:cubicBezTo>
                    <a:cubicBezTo>
                      <a:pt x="374342" y="563285"/>
                      <a:pt x="380675" y="549141"/>
                      <a:pt x="390914" y="538902"/>
                    </a:cubicBezTo>
                    <a:close/>
                    <a:moveTo>
                      <a:pt x="765253" y="16571"/>
                    </a:moveTo>
                    <a:cubicBezTo>
                      <a:pt x="775491" y="6333"/>
                      <a:pt x="789636" y="0"/>
                      <a:pt x="805259" y="0"/>
                    </a:cubicBezTo>
                    <a:cubicBezTo>
                      <a:pt x="836506" y="0"/>
                      <a:pt x="861837" y="25331"/>
                      <a:pt x="861837" y="56578"/>
                    </a:cubicBezTo>
                    <a:cubicBezTo>
                      <a:pt x="861837" y="87825"/>
                      <a:pt x="836506" y="113156"/>
                      <a:pt x="805259" y="113156"/>
                    </a:cubicBezTo>
                    <a:cubicBezTo>
                      <a:pt x="774012" y="113156"/>
                      <a:pt x="748681" y="87825"/>
                      <a:pt x="748681" y="56578"/>
                    </a:cubicBezTo>
                    <a:cubicBezTo>
                      <a:pt x="748681" y="40954"/>
                      <a:pt x="755014" y="26810"/>
                      <a:pt x="765253" y="16571"/>
                    </a:cubicBezTo>
                    <a:close/>
                    <a:moveTo>
                      <a:pt x="578082" y="190682"/>
                    </a:moveTo>
                    <a:cubicBezTo>
                      <a:pt x="588320" y="180444"/>
                      <a:pt x="602465" y="174111"/>
                      <a:pt x="618088" y="174111"/>
                    </a:cubicBezTo>
                    <a:cubicBezTo>
                      <a:pt x="649335" y="174111"/>
                      <a:pt x="674666" y="199442"/>
                      <a:pt x="674666" y="230689"/>
                    </a:cubicBezTo>
                    <a:cubicBezTo>
                      <a:pt x="674666" y="261936"/>
                      <a:pt x="649335" y="287267"/>
                      <a:pt x="618088" y="287267"/>
                    </a:cubicBezTo>
                    <a:cubicBezTo>
                      <a:pt x="586841" y="287267"/>
                      <a:pt x="561510" y="261936"/>
                      <a:pt x="561510" y="230689"/>
                    </a:cubicBezTo>
                    <a:cubicBezTo>
                      <a:pt x="561510" y="215065"/>
                      <a:pt x="567843" y="200921"/>
                      <a:pt x="578082" y="190682"/>
                    </a:cubicBezTo>
                    <a:close/>
                    <a:moveTo>
                      <a:pt x="390912" y="364793"/>
                    </a:moveTo>
                    <a:cubicBezTo>
                      <a:pt x="401150" y="354555"/>
                      <a:pt x="415295" y="348222"/>
                      <a:pt x="430918" y="348222"/>
                    </a:cubicBezTo>
                    <a:cubicBezTo>
                      <a:pt x="462165" y="348222"/>
                      <a:pt x="487497" y="373553"/>
                      <a:pt x="487497" y="404800"/>
                    </a:cubicBezTo>
                    <a:cubicBezTo>
                      <a:pt x="487496" y="436047"/>
                      <a:pt x="462165" y="461378"/>
                      <a:pt x="430920" y="461376"/>
                    </a:cubicBezTo>
                    <a:cubicBezTo>
                      <a:pt x="399673" y="461376"/>
                      <a:pt x="374342" y="436045"/>
                      <a:pt x="374342" y="404798"/>
                    </a:cubicBezTo>
                    <a:cubicBezTo>
                      <a:pt x="374342" y="389175"/>
                      <a:pt x="380673" y="375032"/>
                      <a:pt x="390912" y="364793"/>
                    </a:cubicBezTo>
                    <a:close/>
                    <a:moveTo>
                      <a:pt x="203743" y="538902"/>
                    </a:moveTo>
                    <a:cubicBezTo>
                      <a:pt x="213981" y="528663"/>
                      <a:pt x="228126" y="522331"/>
                      <a:pt x="243749" y="522331"/>
                    </a:cubicBezTo>
                    <a:cubicBezTo>
                      <a:pt x="274996" y="522331"/>
                      <a:pt x="300327" y="547662"/>
                      <a:pt x="300327" y="578909"/>
                    </a:cubicBezTo>
                    <a:cubicBezTo>
                      <a:pt x="300327" y="610156"/>
                      <a:pt x="274996" y="635487"/>
                      <a:pt x="243749" y="635487"/>
                    </a:cubicBezTo>
                    <a:cubicBezTo>
                      <a:pt x="212502" y="635487"/>
                      <a:pt x="187171" y="610156"/>
                      <a:pt x="187171" y="578909"/>
                    </a:cubicBezTo>
                    <a:cubicBezTo>
                      <a:pt x="187171" y="563285"/>
                      <a:pt x="193504" y="549141"/>
                      <a:pt x="203743" y="538902"/>
                    </a:cubicBezTo>
                    <a:close/>
                    <a:moveTo>
                      <a:pt x="578082" y="16571"/>
                    </a:moveTo>
                    <a:cubicBezTo>
                      <a:pt x="588320" y="6333"/>
                      <a:pt x="602465" y="0"/>
                      <a:pt x="618088" y="0"/>
                    </a:cubicBezTo>
                    <a:cubicBezTo>
                      <a:pt x="649335" y="0"/>
                      <a:pt x="674666" y="25331"/>
                      <a:pt x="674666" y="56578"/>
                    </a:cubicBezTo>
                    <a:cubicBezTo>
                      <a:pt x="674666" y="87825"/>
                      <a:pt x="649335" y="113156"/>
                      <a:pt x="618088" y="113156"/>
                    </a:cubicBezTo>
                    <a:cubicBezTo>
                      <a:pt x="586841" y="113156"/>
                      <a:pt x="561510" y="87825"/>
                      <a:pt x="561510" y="56578"/>
                    </a:cubicBezTo>
                    <a:cubicBezTo>
                      <a:pt x="561510" y="40955"/>
                      <a:pt x="567843" y="26810"/>
                      <a:pt x="578082" y="16571"/>
                    </a:cubicBezTo>
                    <a:close/>
                    <a:moveTo>
                      <a:pt x="65570" y="524146"/>
                    </a:moveTo>
                    <a:lnTo>
                      <a:pt x="78603" y="526777"/>
                    </a:lnTo>
                    <a:cubicBezTo>
                      <a:pt x="92141" y="532503"/>
                      <a:pt x="102986" y="543349"/>
                      <a:pt x="108712" y="556886"/>
                    </a:cubicBezTo>
                    <a:lnTo>
                      <a:pt x="111343" y="569919"/>
                    </a:lnTo>
                    <a:close/>
                    <a:moveTo>
                      <a:pt x="390912" y="190682"/>
                    </a:moveTo>
                    <a:cubicBezTo>
                      <a:pt x="401150" y="180444"/>
                      <a:pt x="415295" y="174111"/>
                      <a:pt x="430918" y="174111"/>
                    </a:cubicBezTo>
                    <a:cubicBezTo>
                      <a:pt x="462165" y="174111"/>
                      <a:pt x="487496" y="199442"/>
                      <a:pt x="487497" y="230689"/>
                    </a:cubicBezTo>
                    <a:cubicBezTo>
                      <a:pt x="487496" y="261936"/>
                      <a:pt x="462165" y="287267"/>
                      <a:pt x="430919" y="287267"/>
                    </a:cubicBezTo>
                    <a:cubicBezTo>
                      <a:pt x="399671" y="287267"/>
                      <a:pt x="374340" y="261936"/>
                      <a:pt x="374340" y="230689"/>
                    </a:cubicBezTo>
                    <a:cubicBezTo>
                      <a:pt x="374340" y="215065"/>
                      <a:pt x="380673" y="200921"/>
                      <a:pt x="390912" y="190682"/>
                    </a:cubicBezTo>
                    <a:close/>
                    <a:moveTo>
                      <a:pt x="203742" y="364792"/>
                    </a:moveTo>
                    <a:cubicBezTo>
                      <a:pt x="213981" y="354553"/>
                      <a:pt x="228125" y="348220"/>
                      <a:pt x="243749" y="348220"/>
                    </a:cubicBezTo>
                    <a:cubicBezTo>
                      <a:pt x="274996" y="348220"/>
                      <a:pt x="300327" y="373551"/>
                      <a:pt x="300327" y="404798"/>
                    </a:cubicBezTo>
                    <a:cubicBezTo>
                      <a:pt x="300327" y="436045"/>
                      <a:pt x="274996" y="461376"/>
                      <a:pt x="243749" y="461376"/>
                    </a:cubicBezTo>
                    <a:cubicBezTo>
                      <a:pt x="212502" y="461376"/>
                      <a:pt x="187171" y="436045"/>
                      <a:pt x="187171" y="404798"/>
                    </a:cubicBezTo>
                    <a:cubicBezTo>
                      <a:pt x="187171" y="389175"/>
                      <a:pt x="193503" y="375030"/>
                      <a:pt x="203742" y="364792"/>
                    </a:cubicBezTo>
                    <a:close/>
                    <a:moveTo>
                      <a:pt x="390912" y="16571"/>
                    </a:moveTo>
                    <a:cubicBezTo>
                      <a:pt x="401150" y="6333"/>
                      <a:pt x="415295" y="0"/>
                      <a:pt x="430918" y="0"/>
                    </a:cubicBezTo>
                    <a:cubicBezTo>
                      <a:pt x="462165" y="0"/>
                      <a:pt x="487496" y="25331"/>
                      <a:pt x="487497" y="56578"/>
                    </a:cubicBezTo>
                    <a:cubicBezTo>
                      <a:pt x="487496" y="87825"/>
                      <a:pt x="462165" y="113156"/>
                      <a:pt x="430919" y="113156"/>
                    </a:cubicBezTo>
                    <a:cubicBezTo>
                      <a:pt x="399671" y="113156"/>
                      <a:pt x="374340" y="87825"/>
                      <a:pt x="374340" y="56578"/>
                    </a:cubicBezTo>
                    <a:cubicBezTo>
                      <a:pt x="374340" y="40954"/>
                      <a:pt x="380673" y="26810"/>
                      <a:pt x="390912" y="16571"/>
                    </a:cubicBezTo>
                    <a:close/>
                    <a:moveTo>
                      <a:pt x="203741" y="190682"/>
                    </a:moveTo>
                    <a:cubicBezTo>
                      <a:pt x="213979" y="180444"/>
                      <a:pt x="228124" y="174111"/>
                      <a:pt x="243747" y="174111"/>
                    </a:cubicBezTo>
                    <a:cubicBezTo>
                      <a:pt x="274994" y="174111"/>
                      <a:pt x="300325" y="199442"/>
                      <a:pt x="300325" y="230689"/>
                    </a:cubicBezTo>
                    <a:cubicBezTo>
                      <a:pt x="300325" y="261936"/>
                      <a:pt x="274995" y="287266"/>
                      <a:pt x="243748" y="287266"/>
                    </a:cubicBezTo>
                    <a:cubicBezTo>
                      <a:pt x="212501" y="287266"/>
                      <a:pt x="187170" y="261935"/>
                      <a:pt x="187170" y="230688"/>
                    </a:cubicBezTo>
                    <a:cubicBezTo>
                      <a:pt x="187170" y="215064"/>
                      <a:pt x="193503" y="200920"/>
                      <a:pt x="203741" y="190682"/>
                    </a:cubicBezTo>
                    <a:close/>
                    <a:moveTo>
                      <a:pt x="16572" y="364792"/>
                    </a:moveTo>
                    <a:cubicBezTo>
                      <a:pt x="26811" y="354553"/>
                      <a:pt x="40956" y="348220"/>
                      <a:pt x="56579" y="348220"/>
                    </a:cubicBezTo>
                    <a:cubicBezTo>
                      <a:pt x="87826" y="348220"/>
                      <a:pt x="113157" y="373551"/>
                      <a:pt x="113157" y="404798"/>
                    </a:cubicBezTo>
                    <a:cubicBezTo>
                      <a:pt x="113157" y="436045"/>
                      <a:pt x="87826" y="461376"/>
                      <a:pt x="56579" y="461376"/>
                    </a:cubicBezTo>
                    <a:cubicBezTo>
                      <a:pt x="25332" y="461376"/>
                      <a:pt x="1" y="436045"/>
                      <a:pt x="1" y="404798"/>
                    </a:cubicBezTo>
                    <a:cubicBezTo>
                      <a:pt x="1" y="389175"/>
                      <a:pt x="6334" y="375030"/>
                      <a:pt x="16572" y="364792"/>
                    </a:cubicBezTo>
                    <a:close/>
                    <a:moveTo>
                      <a:pt x="203741" y="16571"/>
                    </a:moveTo>
                    <a:cubicBezTo>
                      <a:pt x="213979" y="6333"/>
                      <a:pt x="228124" y="0"/>
                      <a:pt x="243747" y="0"/>
                    </a:cubicBezTo>
                    <a:cubicBezTo>
                      <a:pt x="274994" y="0"/>
                      <a:pt x="300325" y="25331"/>
                      <a:pt x="300325" y="56578"/>
                    </a:cubicBezTo>
                    <a:cubicBezTo>
                      <a:pt x="300325" y="87825"/>
                      <a:pt x="274994" y="113156"/>
                      <a:pt x="243747" y="113156"/>
                    </a:cubicBezTo>
                    <a:cubicBezTo>
                      <a:pt x="212500" y="113156"/>
                      <a:pt x="187169" y="87825"/>
                      <a:pt x="187169" y="56578"/>
                    </a:cubicBezTo>
                    <a:cubicBezTo>
                      <a:pt x="187169" y="40955"/>
                      <a:pt x="193502" y="26810"/>
                      <a:pt x="203741" y="16571"/>
                    </a:cubicBezTo>
                    <a:close/>
                    <a:moveTo>
                      <a:pt x="16572" y="190681"/>
                    </a:moveTo>
                    <a:cubicBezTo>
                      <a:pt x="26810" y="180443"/>
                      <a:pt x="40955" y="174110"/>
                      <a:pt x="56579" y="174110"/>
                    </a:cubicBezTo>
                    <a:cubicBezTo>
                      <a:pt x="87826" y="174110"/>
                      <a:pt x="113157" y="199441"/>
                      <a:pt x="113157" y="230688"/>
                    </a:cubicBezTo>
                    <a:cubicBezTo>
                      <a:pt x="113156" y="261935"/>
                      <a:pt x="87825" y="287266"/>
                      <a:pt x="56579" y="287266"/>
                    </a:cubicBezTo>
                    <a:cubicBezTo>
                      <a:pt x="25332" y="287266"/>
                      <a:pt x="1" y="261935"/>
                      <a:pt x="1" y="230688"/>
                    </a:cubicBezTo>
                    <a:cubicBezTo>
                      <a:pt x="1" y="215064"/>
                      <a:pt x="6333" y="200920"/>
                      <a:pt x="16572" y="190681"/>
                    </a:cubicBezTo>
                    <a:close/>
                    <a:moveTo>
                      <a:pt x="16571" y="16571"/>
                    </a:moveTo>
                    <a:cubicBezTo>
                      <a:pt x="26809" y="6333"/>
                      <a:pt x="40954" y="0"/>
                      <a:pt x="56577" y="0"/>
                    </a:cubicBezTo>
                    <a:cubicBezTo>
                      <a:pt x="87825" y="0"/>
                      <a:pt x="113156" y="25331"/>
                      <a:pt x="113156" y="56578"/>
                    </a:cubicBezTo>
                    <a:cubicBezTo>
                      <a:pt x="113155" y="87825"/>
                      <a:pt x="87825" y="113155"/>
                      <a:pt x="56578" y="113156"/>
                    </a:cubicBezTo>
                    <a:cubicBezTo>
                      <a:pt x="25331" y="113156"/>
                      <a:pt x="0" y="87825"/>
                      <a:pt x="0" y="56577"/>
                    </a:cubicBezTo>
                    <a:cubicBezTo>
                      <a:pt x="0" y="40954"/>
                      <a:pt x="6333" y="26809"/>
                      <a:pt x="16571" y="16571"/>
                    </a:cubicBezTo>
                    <a:close/>
                  </a:path>
                </a:pathLst>
              </a:custGeom>
              <a:gradFill flip="none" rotWithShape="1">
                <a:gsLst>
                  <a:gs pos="100000">
                    <a:schemeClr val="accent2">
                      <a:lumMod val="40000"/>
                      <a:lumOff val="60000"/>
                    </a:schemeClr>
                  </a:gs>
                  <a:gs pos="0">
                    <a:schemeClr val="accent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sp>
        <p:nvSpPr>
          <p:cNvPr id="28" name="Freeform 14">
            <a:extLst>
              <a:ext uri="{FF2B5EF4-FFF2-40B4-BE49-F238E27FC236}">
                <a16:creationId xmlns:a16="http://schemas.microsoft.com/office/drawing/2014/main" id="{67F74A03-9223-41EC-8842-7D5D00ECD56D}"/>
              </a:ext>
            </a:extLst>
          </p:cNvPr>
          <p:cNvSpPr>
            <a:spLocks/>
          </p:cNvSpPr>
          <p:nvPr/>
        </p:nvSpPr>
        <p:spPr bwMode="auto">
          <a:xfrm rot="13500000">
            <a:off x="3656798" y="2434744"/>
            <a:ext cx="1227119" cy="2042165"/>
          </a:xfrm>
          <a:custGeom>
            <a:avLst/>
            <a:gdLst>
              <a:gd name="T0" fmla="*/ 329 w 486"/>
              <a:gd name="T1" fmla="*/ 0 h 799"/>
              <a:gd name="T2" fmla="*/ 378 w 486"/>
              <a:gd name="T3" fmla="*/ 1 h 799"/>
              <a:gd name="T4" fmla="*/ 430 w 486"/>
              <a:gd name="T5" fmla="*/ 7 h 799"/>
              <a:gd name="T6" fmla="*/ 486 w 486"/>
              <a:gd name="T7" fmla="*/ 19 h 799"/>
              <a:gd name="T8" fmla="*/ 483 w 486"/>
              <a:gd name="T9" fmla="*/ 30 h 799"/>
              <a:gd name="T10" fmla="*/ 428 w 486"/>
              <a:gd name="T11" fmla="*/ 19 h 799"/>
              <a:gd name="T12" fmla="*/ 376 w 486"/>
              <a:gd name="T13" fmla="*/ 13 h 799"/>
              <a:gd name="T14" fmla="*/ 329 w 486"/>
              <a:gd name="T15" fmla="*/ 12 h 799"/>
              <a:gd name="T16" fmla="*/ 278 w 486"/>
              <a:gd name="T17" fmla="*/ 15 h 799"/>
              <a:gd name="T18" fmla="*/ 231 w 486"/>
              <a:gd name="T19" fmla="*/ 22 h 799"/>
              <a:gd name="T20" fmla="*/ 191 w 486"/>
              <a:gd name="T21" fmla="*/ 36 h 799"/>
              <a:gd name="T22" fmla="*/ 153 w 486"/>
              <a:gd name="T23" fmla="*/ 53 h 799"/>
              <a:gd name="T24" fmla="*/ 122 w 486"/>
              <a:gd name="T25" fmla="*/ 74 h 799"/>
              <a:gd name="T26" fmla="*/ 94 w 486"/>
              <a:gd name="T27" fmla="*/ 101 h 799"/>
              <a:gd name="T28" fmla="*/ 72 w 486"/>
              <a:gd name="T29" fmla="*/ 129 h 799"/>
              <a:gd name="T30" fmla="*/ 52 w 486"/>
              <a:gd name="T31" fmla="*/ 162 h 799"/>
              <a:gd name="T32" fmla="*/ 38 w 486"/>
              <a:gd name="T33" fmla="*/ 198 h 799"/>
              <a:gd name="T34" fmla="*/ 27 w 486"/>
              <a:gd name="T35" fmla="*/ 235 h 799"/>
              <a:gd name="T36" fmla="*/ 18 w 486"/>
              <a:gd name="T37" fmla="*/ 275 h 799"/>
              <a:gd name="T38" fmla="*/ 14 w 486"/>
              <a:gd name="T39" fmla="*/ 317 h 799"/>
              <a:gd name="T40" fmla="*/ 12 w 486"/>
              <a:gd name="T41" fmla="*/ 361 h 799"/>
              <a:gd name="T42" fmla="*/ 17 w 486"/>
              <a:gd name="T43" fmla="*/ 434 h 799"/>
              <a:gd name="T44" fmla="*/ 27 w 486"/>
              <a:gd name="T45" fmla="*/ 510 h 799"/>
              <a:gd name="T46" fmla="*/ 45 w 486"/>
              <a:gd name="T47" fmla="*/ 584 h 799"/>
              <a:gd name="T48" fmla="*/ 67 w 486"/>
              <a:gd name="T49" fmla="*/ 657 h 799"/>
              <a:gd name="T50" fmla="*/ 95 w 486"/>
              <a:gd name="T51" fmla="*/ 727 h 799"/>
              <a:gd name="T52" fmla="*/ 127 w 486"/>
              <a:gd name="T53" fmla="*/ 793 h 799"/>
              <a:gd name="T54" fmla="*/ 127 w 486"/>
              <a:gd name="T55" fmla="*/ 793 h 799"/>
              <a:gd name="T56" fmla="*/ 115 w 486"/>
              <a:gd name="T57" fmla="*/ 799 h 799"/>
              <a:gd name="T58" fmla="*/ 84 w 486"/>
              <a:gd name="T59" fmla="*/ 733 h 799"/>
              <a:gd name="T60" fmla="*/ 55 w 486"/>
              <a:gd name="T61" fmla="*/ 662 h 799"/>
              <a:gd name="T62" fmla="*/ 33 w 486"/>
              <a:gd name="T63" fmla="*/ 587 h 799"/>
              <a:gd name="T64" fmla="*/ 15 w 486"/>
              <a:gd name="T65" fmla="*/ 512 h 799"/>
              <a:gd name="T66" fmla="*/ 5 w 486"/>
              <a:gd name="T67" fmla="*/ 436 h 799"/>
              <a:gd name="T68" fmla="*/ 0 w 486"/>
              <a:gd name="T69" fmla="*/ 361 h 799"/>
              <a:gd name="T70" fmla="*/ 2 w 486"/>
              <a:gd name="T71" fmla="*/ 312 h 799"/>
              <a:gd name="T72" fmla="*/ 8 w 486"/>
              <a:gd name="T73" fmla="*/ 266 h 799"/>
              <a:gd name="T74" fmla="*/ 17 w 486"/>
              <a:gd name="T75" fmla="*/ 222 h 799"/>
              <a:gd name="T76" fmla="*/ 32 w 486"/>
              <a:gd name="T77" fmla="*/ 180 h 799"/>
              <a:gd name="T78" fmla="*/ 49 w 486"/>
              <a:gd name="T79" fmla="*/ 143 h 799"/>
              <a:gd name="T80" fmla="*/ 73 w 486"/>
              <a:gd name="T81" fmla="*/ 107 h 799"/>
              <a:gd name="T82" fmla="*/ 97 w 486"/>
              <a:gd name="T83" fmla="*/ 80 h 799"/>
              <a:gd name="T84" fmla="*/ 125 w 486"/>
              <a:gd name="T85" fmla="*/ 56 h 799"/>
              <a:gd name="T86" fmla="*/ 158 w 486"/>
              <a:gd name="T87" fmla="*/ 37 h 799"/>
              <a:gd name="T88" fmla="*/ 194 w 486"/>
              <a:gd name="T89" fmla="*/ 21 h 799"/>
              <a:gd name="T90" fmla="*/ 235 w 486"/>
              <a:gd name="T91" fmla="*/ 9 h 799"/>
              <a:gd name="T92" fmla="*/ 280 w 486"/>
              <a:gd name="T93" fmla="*/ 1 h 799"/>
              <a:gd name="T94" fmla="*/ 329 w 486"/>
              <a:gd name="T95"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6" h="799">
                <a:moveTo>
                  <a:pt x="329" y="0"/>
                </a:moveTo>
                <a:lnTo>
                  <a:pt x="378" y="1"/>
                </a:lnTo>
                <a:lnTo>
                  <a:pt x="430" y="7"/>
                </a:lnTo>
                <a:lnTo>
                  <a:pt x="486" y="19"/>
                </a:lnTo>
                <a:lnTo>
                  <a:pt x="483" y="30"/>
                </a:lnTo>
                <a:lnTo>
                  <a:pt x="428" y="19"/>
                </a:lnTo>
                <a:lnTo>
                  <a:pt x="376" y="13"/>
                </a:lnTo>
                <a:lnTo>
                  <a:pt x="329" y="12"/>
                </a:lnTo>
                <a:lnTo>
                  <a:pt x="278" y="15"/>
                </a:lnTo>
                <a:lnTo>
                  <a:pt x="231" y="22"/>
                </a:lnTo>
                <a:lnTo>
                  <a:pt x="191" y="36"/>
                </a:lnTo>
                <a:lnTo>
                  <a:pt x="153" y="53"/>
                </a:lnTo>
                <a:lnTo>
                  <a:pt x="122" y="74"/>
                </a:lnTo>
                <a:lnTo>
                  <a:pt x="94" y="101"/>
                </a:lnTo>
                <a:lnTo>
                  <a:pt x="72" y="129"/>
                </a:lnTo>
                <a:lnTo>
                  <a:pt x="52" y="162"/>
                </a:lnTo>
                <a:lnTo>
                  <a:pt x="38" y="198"/>
                </a:lnTo>
                <a:lnTo>
                  <a:pt x="27" y="235"/>
                </a:lnTo>
                <a:lnTo>
                  <a:pt x="18" y="275"/>
                </a:lnTo>
                <a:lnTo>
                  <a:pt x="14" y="317"/>
                </a:lnTo>
                <a:lnTo>
                  <a:pt x="12" y="361"/>
                </a:lnTo>
                <a:lnTo>
                  <a:pt x="17" y="434"/>
                </a:lnTo>
                <a:lnTo>
                  <a:pt x="27" y="510"/>
                </a:lnTo>
                <a:lnTo>
                  <a:pt x="45" y="584"/>
                </a:lnTo>
                <a:lnTo>
                  <a:pt x="67" y="657"/>
                </a:lnTo>
                <a:lnTo>
                  <a:pt x="95" y="727"/>
                </a:lnTo>
                <a:lnTo>
                  <a:pt x="127" y="793"/>
                </a:lnTo>
                <a:lnTo>
                  <a:pt x="127" y="793"/>
                </a:lnTo>
                <a:lnTo>
                  <a:pt x="115" y="799"/>
                </a:lnTo>
                <a:lnTo>
                  <a:pt x="84" y="733"/>
                </a:lnTo>
                <a:lnTo>
                  <a:pt x="55" y="662"/>
                </a:lnTo>
                <a:lnTo>
                  <a:pt x="33" y="587"/>
                </a:lnTo>
                <a:lnTo>
                  <a:pt x="15" y="512"/>
                </a:lnTo>
                <a:lnTo>
                  <a:pt x="5" y="436"/>
                </a:lnTo>
                <a:lnTo>
                  <a:pt x="0" y="361"/>
                </a:lnTo>
                <a:lnTo>
                  <a:pt x="2" y="312"/>
                </a:lnTo>
                <a:lnTo>
                  <a:pt x="8" y="266"/>
                </a:lnTo>
                <a:lnTo>
                  <a:pt x="17" y="222"/>
                </a:lnTo>
                <a:lnTo>
                  <a:pt x="32" y="180"/>
                </a:lnTo>
                <a:lnTo>
                  <a:pt x="49" y="143"/>
                </a:lnTo>
                <a:lnTo>
                  <a:pt x="73" y="107"/>
                </a:lnTo>
                <a:lnTo>
                  <a:pt x="97" y="80"/>
                </a:lnTo>
                <a:lnTo>
                  <a:pt x="125" y="56"/>
                </a:lnTo>
                <a:lnTo>
                  <a:pt x="158" y="37"/>
                </a:lnTo>
                <a:lnTo>
                  <a:pt x="194" y="21"/>
                </a:lnTo>
                <a:lnTo>
                  <a:pt x="235" y="9"/>
                </a:lnTo>
                <a:lnTo>
                  <a:pt x="280" y="1"/>
                </a:lnTo>
                <a:lnTo>
                  <a:pt x="329" y="0"/>
                </a:lnTo>
                <a:close/>
              </a:path>
            </a:pathLst>
          </a:custGeom>
          <a:solidFill>
            <a:schemeClr val="accent2"/>
          </a:solidFill>
          <a:ln w="0">
            <a:noFill/>
            <a:prstDash val="solid"/>
            <a:round/>
            <a:headEnd/>
            <a:tailEnd/>
          </a:ln>
          <a:effectLst>
            <a:outerShdw blurRad="50800" dist="50800" dir="5400000" algn="ctr" rotWithShape="0">
              <a:srgbClr val="000000">
                <a:alpha val="0"/>
              </a:srgbClr>
            </a:outerShdw>
          </a:effectLst>
        </p:spPr>
        <p:txBody>
          <a:bodyPr vert="horz" wrap="square" lIns="130943" tIns="65472" rIns="130943" bIns="65472" numCol="1" anchor="t" anchorCtr="0" compatLnSpc="1">
            <a:prstTxWarp prst="textNoShape">
              <a:avLst/>
            </a:prstTxWarp>
          </a:bodyPr>
          <a:lstStyle/>
          <a:p>
            <a:pPr algn="ctr" defTabSz="1219170" fontAlgn="base">
              <a:spcBef>
                <a:spcPct val="0"/>
              </a:spcBef>
              <a:spcAft>
                <a:spcPct val="0"/>
              </a:spcAft>
              <a:defRPr/>
            </a:pPr>
            <a:endParaRPr lang="en-US" sz="2933" kern="0" dirty="0">
              <a:solidFill>
                <a:srgbClr val="000000"/>
              </a:solidFill>
              <a:latin typeface="思源黑体 Normal" panose="020B0400000000000000" pitchFamily="34" charset="-122"/>
              <a:ea typeface="思源黑体 Normal" panose="020B0400000000000000" pitchFamily="34" charset="-122"/>
              <a:sym typeface="Gill Sans" charset="0"/>
            </a:endParaRPr>
          </a:p>
        </p:txBody>
      </p:sp>
      <p:sp>
        <p:nvSpPr>
          <p:cNvPr id="29" name="Freeform 6">
            <a:extLst>
              <a:ext uri="{FF2B5EF4-FFF2-40B4-BE49-F238E27FC236}">
                <a16:creationId xmlns:a16="http://schemas.microsoft.com/office/drawing/2014/main" id="{51525642-E9B6-4766-8864-5D06CA8FBD61}"/>
              </a:ext>
            </a:extLst>
          </p:cNvPr>
          <p:cNvSpPr>
            <a:spLocks/>
          </p:cNvSpPr>
          <p:nvPr/>
        </p:nvSpPr>
        <p:spPr bwMode="auto">
          <a:xfrm>
            <a:off x="-30499" y="2204510"/>
            <a:ext cx="12529027" cy="3284944"/>
          </a:xfrm>
          <a:custGeom>
            <a:avLst/>
            <a:gdLst>
              <a:gd name="T0" fmla="*/ 4415 w 4902"/>
              <a:gd name="T1" fmla="*/ 13 h 1301"/>
              <a:gd name="T2" fmla="*/ 4658 w 4902"/>
              <a:gd name="T3" fmla="*/ 87 h 1301"/>
              <a:gd name="T4" fmla="*/ 4902 w 4902"/>
              <a:gd name="T5" fmla="*/ 238 h 1301"/>
              <a:gd name="T6" fmla="*/ 4734 w 4902"/>
              <a:gd name="T7" fmla="*/ 139 h 1301"/>
              <a:gd name="T8" fmla="*/ 4492 w 4902"/>
              <a:gd name="T9" fmla="*/ 41 h 1301"/>
              <a:gd name="T10" fmla="*/ 4253 w 4902"/>
              <a:gd name="T11" fmla="*/ 11 h 1301"/>
              <a:gd name="T12" fmla="*/ 3954 w 4902"/>
              <a:gd name="T13" fmla="*/ 55 h 1301"/>
              <a:gd name="T14" fmla="*/ 3670 w 4902"/>
              <a:gd name="T15" fmla="*/ 165 h 1301"/>
              <a:gd name="T16" fmla="*/ 3409 w 4902"/>
              <a:gd name="T17" fmla="*/ 321 h 1301"/>
              <a:gd name="T18" fmla="*/ 3177 w 4902"/>
              <a:gd name="T19" fmla="*/ 495 h 1301"/>
              <a:gd name="T20" fmla="*/ 2982 w 4902"/>
              <a:gd name="T21" fmla="*/ 664 h 1301"/>
              <a:gd name="T22" fmla="*/ 2820 w 4902"/>
              <a:gd name="T23" fmla="*/ 812 h 1301"/>
              <a:gd name="T24" fmla="*/ 2635 w 4902"/>
              <a:gd name="T25" fmla="*/ 977 h 1301"/>
              <a:gd name="T26" fmla="*/ 2426 w 4902"/>
              <a:gd name="T27" fmla="*/ 1134 h 1301"/>
              <a:gd name="T28" fmla="*/ 2204 w 4902"/>
              <a:gd name="T29" fmla="*/ 1255 h 1301"/>
              <a:gd name="T30" fmla="*/ 1973 w 4902"/>
              <a:gd name="T31" fmla="*/ 1301 h 1301"/>
              <a:gd name="T32" fmla="*/ 1822 w 4902"/>
              <a:gd name="T33" fmla="*/ 1277 h 1301"/>
              <a:gd name="T34" fmla="*/ 1675 w 4902"/>
              <a:gd name="T35" fmla="*/ 1198 h 1301"/>
              <a:gd name="T36" fmla="*/ 1532 w 4902"/>
              <a:gd name="T37" fmla="*/ 1056 h 1301"/>
              <a:gd name="T38" fmla="*/ 1397 w 4902"/>
              <a:gd name="T39" fmla="*/ 841 h 1301"/>
              <a:gd name="T40" fmla="*/ 1242 w 4902"/>
              <a:gd name="T41" fmla="*/ 586 h 1301"/>
              <a:gd name="T42" fmla="*/ 1083 w 4902"/>
              <a:gd name="T43" fmla="*/ 409 h 1301"/>
              <a:gd name="T44" fmla="*/ 923 w 4902"/>
              <a:gd name="T45" fmla="*/ 301 h 1301"/>
              <a:gd name="T46" fmla="*/ 762 w 4902"/>
              <a:gd name="T47" fmla="*/ 257 h 1301"/>
              <a:gd name="T48" fmla="*/ 559 w 4902"/>
              <a:gd name="T49" fmla="*/ 275 h 1301"/>
              <a:gd name="T50" fmla="*/ 342 w 4902"/>
              <a:gd name="T51" fmla="*/ 379 h 1301"/>
              <a:gd name="T52" fmla="*/ 137 w 4902"/>
              <a:gd name="T53" fmla="*/ 547 h 1301"/>
              <a:gd name="T54" fmla="*/ 0 w 4902"/>
              <a:gd name="T55" fmla="*/ 676 h 1301"/>
              <a:gd name="T56" fmla="*/ 177 w 4902"/>
              <a:gd name="T57" fmla="*/ 492 h 1301"/>
              <a:gd name="T58" fmla="*/ 367 w 4902"/>
              <a:gd name="T59" fmla="*/ 348 h 1301"/>
              <a:gd name="T60" fmla="*/ 569 w 4902"/>
              <a:gd name="T61" fmla="*/ 260 h 1301"/>
              <a:gd name="T62" fmla="*/ 764 w 4902"/>
              <a:gd name="T63" fmla="*/ 245 h 1301"/>
              <a:gd name="T64" fmla="*/ 927 w 4902"/>
              <a:gd name="T65" fmla="*/ 291 h 1301"/>
              <a:gd name="T66" fmla="*/ 1091 w 4902"/>
              <a:gd name="T67" fmla="*/ 400 h 1301"/>
              <a:gd name="T68" fmla="*/ 1251 w 4902"/>
              <a:gd name="T69" fmla="*/ 578 h 1301"/>
              <a:gd name="T70" fmla="*/ 1407 w 4902"/>
              <a:gd name="T71" fmla="*/ 835 h 1301"/>
              <a:gd name="T72" fmla="*/ 1541 w 4902"/>
              <a:gd name="T73" fmla="*/ 1048 h 1301"/>
              <a:gd name="T74" fmla="*/ 1682 w 4902"/>
              <a:gd name="T75" fmla="*/ 1188 h 1301"/>
              <a:gd name="T76" fmla="*/ 1826 w 4902"/>
              <a:gd name="T77" fmla="*/ 1265 h 1301"/>
              <a:gd name="T78" fmla="*/ 1973 w 4902"/>
              <a:gd name="T79" fmla="*/ 1289 h 1301"/>
              <a:gd name="T80" fmla="*/ 2199 w 4902"/>
              <a:gd name="T81" fmla="*/ 1243 h 1301"/>
              <a:gd name="T82" fmla="*/ 2421 w 4902"/>
              <a:gd name="T83" fmla="*/ 1125 h 1301"/>
              <a:gd name="T84" fmla="*/ 2627 w 4902"/>
              <a:gd name="T85" fmla="*/ 968 h 1301"/>
              <a:gd name="T86" fmla="*/ 2811 w 4902"/>
              <a:gd name="T87" fmla="*/ 803 h 1301"/>
              <a:gd name="T88" fmla="*/ 2975 w 4902"/>
              <a:gd name="T89" fmla="*/ 655 h 1301"/>
              <a:gd name="T90" fmla="*/ 3169 w 4902"/>
              <a:gd name="T91" fmla="*/ 486 h 1301"/>
              <a:gd name="T92" fmla="*/ 3403 w 4902"/>
              <a:gd name="T93" fmla="*/ 310 h 1301"/>
              <a:gd name="T94" fmla="*/ 3664 w 4902"/>
              <a:gd name="T95" fmla="*/ 154 h 1301"/>
              <a:gd name="T96" fmla="*/ 3951 w 4902"/>
              <a:gd name="T97" fmla="*/ 43 h 1301"/>
              <a:gd name="T98" fmla="*/ 4253 w 4902"/>
              <a:gd name="T99" fmla="*/ 0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02" h="1301">
                <a:moveTo>
                  <a:pt x="4253" y="0"/>
                </a:moveTo>
                <a:lnTo>
                  <a:pt x="4333" y="3"/>
                </a:lnTo>
                <a:lnTo>
                  <a:pt x="4415" y="13"/>
                </a:lnTo>
                <a:lnTo>
                  <a:pt x="4495" y="29"/>
                </a:lnTo>
                <a:lnTo>
                  <a:pt x="4577" y="55"/>
                </a:lnTo>
                <a:lnTo>
                  <a:pt x="4658" y="87"/>
                </a:lnTo>
                <a:lnTo>
                  <a:pt x="4740" y="129"/>
                </a:lnTo>
                <a:lnTo>
                  <a:pt x="4822" y="178"/>
                </a:lnTo>
                <a:lnTo>
                  <a:pt x="4902" y="238"/>
                </a:lnTo>
                <a:lnTo>
                  <a:pt x="4895" y="246"/>
                </a:lnTo>
                <a:lnTo>
                  <a:pt x="4814" y="188"/>
                </a:lnTo>
                <a:lnTo>
                  <a:pt x="4734" y="139"/>
                </a:lnTo>
                <a:lnTo>
                  <a:pt x="4654" y="98"/>
                </a:lnTo>
                <a:lnTo>
                  <a:pt x="4572" y="66"/>
                </a:lnTo>
                <a:lnTo>
                  <a:pt x="4492" y="41"/>
                </a:lnTo>
                <a:lnTo>
                  <a:pt x="4412" y="25"/>
                </a:lnTo>
                <a:lnTo>
                  <a:pt x="4333" y="14"/>
                </a:lnTo>
                <a:lnTo>
                  <a:pt x="4253" y="11"/>
                </a:lnTo>
                <a:lnTo>
                  <a:pt x="4152" y="16"/>
                </a:lnTo>
                <a:lnTo>
                  <a:pt x="4052" y="31"/>
                </a:lnTo>
                <a:lnTo>
                  <a:pt x="3954" y="55"/>
                </a:lnTo>
                <a:lnTo>
                  <a:pt x="3857" y="84"/>
                </a:lnTo>
                <a:lnTo>
                  <a:pt x="3762" y="121"/>
                </a:lnTo>
                <a:lnTo>
                  <a:pt x="3670" y="165"/>
                </a:lnTo>
                <a:lnTo>
                  <a:pt x="3580" y="214"/>
                </a:lnTo>
                <a:lnTo>
                  <a:pt x="3493" y="266"/>
                </a:lnTo>
                <a:lnTo>
                  <a:pt x="3409" y="321"/>
                </a:lnTo>
                <a:lnTo>
                  <a:pt x="3328" y="377"/>
                </a:lnTo>
                <a:lnTo>
                  <a:pt x="3251" y="437"/>
                </a:lnTo>
                <a:lnTo>
                  <a:pt x="3177" y="495"/>
                </a:lnTo>
                <a:lnTo>
                  <a:pt x="3109" y="553"/>
                </a:lnTo>
                <a:lnTo>
                  <a:pt x="3043" y="609"/>
                </a:lnTo>
                <a:lnTo>
                  <a:pt x="2982" y="664"/>
                </a:lnTo>
                <a:lnTo>
                  <a:pt x="2926" y="715"/>
                </a:lnTo>
                <a:lnTo>
                  <a:pt x="2875" y="761"/>
                </a:lnTo>
                <a:lnTo>
                  <a:pt x="2820" y="812"/>
                </a:lnTo>
                <a:lnTo>
                  <a:pt x="2761" y="865"/>
                </a:lnTo>
                <a:lnTo>
                  <a:pt x="2700" y="920"/>
                </a:lnTo>
                <a:lnTo>
                  <a:pt x="2635" y="977"/>
                </a:lnTo>
                <a:lnTo>
                  <a:pt x="2568" y="1032"/>
                </a:lnTo>
                <a:lnTo>
                  <a:pt x="2498" y="1085"/>
                </a:lnTo>
                <a:lnTo>
                  <a:pt x="2426" y="1134"/>
                </a:lnTo>
                <a:lnTo>
                  <a:pt x="2354" y="1181"/>
                </a:lnTo>
                <a:lnTo>
                  <a:pt x="2279" y="1221"/>
                </a:lnTo>
                <a:lnTo>
                  <a:pt x="2204" y="1255"/>
                </a:lnTo>
                <a:lnTo>
                  <a:pt x="2128" y="1280"/>
                </a:lnTo>
                <a:lnTo>
                  <a:pt x="2051" y="1297"/>
                </a:lnTo>
                <a:lnTo>
                  <a:pt x="1973" y="1301"/>
                </a:lnTo>
                <a:lnTo>
                  <a:pt x="1923" y="1300"/>
                </a:lnTo>
                <a:lnTo>
                  <a:pt x="1872" y="1291"/>
                </a:lnTo>
                <a:lnTo>
                  <a:pt x="1822" y="1277"/>
                </a:lnTo>
                <a:lnTo>
                  <a:pt x="1773" y="1258"/>
                </a:lnTo>
                <a:lnTo>
                  <a:pt x="1724" y="1231"/>
                </a:lnTo>
                <a:lnTo>
                  <a:pt x="1675" y="1198"/>
                </a:lnTo>
                <a:lnTo>
                  <a:pt x="1626" y="1158"/>
                </a:lnTo>
                <a:lnTo>
                  <a:pt x="1578" y="1111"/>
                </a:lnTo>
                <a:lnTo>
                  <a:pt x="1532" y="1056"/>
                </a:lnTo>
                <a:lnTo>
                  <a:pt x="1486" y="993"/>
                </a:lnTo>
                <a:lnTo>
                  <a:pt x="1441" y="922"/>
                </a:lnTo>
                <a:lnTo>
                  <a:pt x="1397" y="841"/>
                </a:lnTo>
                <a:lnTo>
                  <a:pt x="1346" y="746"/>
                </a:lnTo>
                <a:lnTo>
                  <a:pt x="1294" y="661"/>
                </a:lnTo>
                <a:lnTo>
                  <a:pt x="1242" y="586"/>
                </a:lnTo>
                <a:lnTo>
                  <a:pt x="1189" y="519"/>
                </a:lnTo>
                <a:lnTo>
                  <a:pt x="1137" y="461"/>
                </a:lnTo>
                <a:lnTo>
                  <a:pt x="1083" y="409"/>
                </a:lnTo>
                <a:lnTo>
                  <a:pt x="1030" y="365"/>
                </a:lnTo>
                <a:lnTo>
                  <a:pt x="976" y="331"/>
                </a:lnTo>
                <a:lnTo>
                  <a:pt x="923" y="301"/>
                </a:lnTo>
                <a:lnTo>
                  <a:pt x="869" y="281"/>
                </a:lnTo>
                <a:lnTo>
                  <a:pt x="816" y="266"/>
                </a:lnTo>
                <a:lnTo>
                  <a:pt x="762" y="257"/>
                </a:lnTo>
                <a:lnTo>
                  <a:pt x="709" y="254"/>
                </a:lnTo>
                <a:lnTo>
                  <a:pt x="633" y="260"/>
                </a:lnTo>
                <a:lnTo>
                  <a:pt x="559" y="275"/>
                </a:lnTo>
                <a:lnTo>
                  <a:pt x="486" y="301"/>
                </a:lnTo>
                <a:lnTo>
                  <a:pt x="413" y="336"/>
                </a:lnTo>
                <a:lnTo>
                  <a:pt x="342" y="379"/>
                </a:lnTo>
                <a:lnTo>
                  <a:pt x="272" y="428"/>
                </a:lnTo>
                <a:lnTo>
                  <a:pt x="202" y="484"/>
                </a:lnTo>
                <a:lnTo>
                  <a:pt x="137" y="547"/>
                </a:lnTo>
                <a:lnTo>
                  <a:pt x="71" y="612"/>
                </a:lnTo>
                <a:lnTo>
                  <a:pt x="9" y="684"/>
                </a:lnTo>
                <a:lnTo>
                  <a:pt x="0" y="676"/>
                </a:lnTo>
                <a:lnTo>
                  <a:pt x="56" y="611"/>
                </a:lnTo>
                <a:lnTo>
                  <a:pt x="116" y="550"/>
                </a:lnTo>
                <a:lnTo>
                  <a:pt x="177" y="492"/>
                </a:lnTo>
                <a:lnTo>
                  <a:pt x="239" y="438"/>
                </a:lnTo>
                <a:lnTo>
                  <a:pt x="303" y="391"/>
                </a:lnTo>
                <a:lnTo>
                  <a:pt x="367" y="348"/>
                </a:lnTo>
                <a:lnTo>
                  <a:pt x="434" y="312"/>
                </a:lnTo>
                <a:lnTo>
                  <a:pt x="501" y="282"/>
                </a:lnTo>
                <a:lnTo>
                  <a:pt x="569" y="260"/>
                </a:lnTo>
                <a:lnTo>
                  <a:pt x="639" y="246"/>
                </a:lnTo>
                <a:lnTo>
                  <a:pt x="709" y="242"/>
                </a:lnTo>
                <a:lnTo>
                  <a:pt x="764" y="245"/>
                </a:lnTo>
                <a:lnTo>
                  <a:pt x="819" y="254"/>
                </a:lnTo>
                <a:lnTo>
                  <a:pt x="872" y="269"/>
                </a:lnTo>
                <a:lnTo>
                  <a:pt x="927" y="291"/>
                </a:lnTo>
                <a:lnTo>
                  <a:pt x="982" y="321"/>
                </a:lnTo>
                <a:lnTo>
                  <a:pt x="1037" y="357"/>
                </a:lnTo>
                <a:lnTo>
                  <a:pt x="1091" y="400"/>
                </a:lnTo>
                <a:lnTo>
                  <a:pt x="1146" y="452"/>
                </a:lnTo>
                <a:lnTo>
                  <a:pt x="1199" y="511"/>
                </a:lnTo>
                <a:lnTo>
                  <a:pt x="1251" y="578"/>
                </a:lnTo>
                <a:lnTo>
                  <a:pt x="1305" y="655"/>
                </a:lnTo>
                <a:lnTo>
                  <a:pt x="1357" y="740"/>
                </a:lnTo>
                <a:lnTo>
                  <a:pt x="1407" y="835"/>
                </a:lnTo>
                <a:lnTo>
                  <a:pt x="1452" y="914"/>
                </a:lnTo>
                <a:lnTo>
                  <a:pt x="1496" y="986"/>
                </a:lnTo>
                <a:lnTo>
                  <a:pt x="1541" y="1048"/>
                </a:lnTo>
                <a:lnTo>
                  <a:pt x="1587" y="1103"/>
                </a:lnTo>
                <a:lnTo>
                  <a:pt x="1634" y="1149"/>
                </a:lnTo>
                <a:lnTo>
                  <a:pt x="1682" y="1188"/>
                </a:lnTo>
                <a:lnTo>
                  <a:pt x="1730" y="1221"/>
                </a:lnTo>
                <a:lnTo>
                  <a:pt x="1777" y="1246"/>
                </a:lnTo>
                <a:lnTo>
                  <a:pt x="1826" y="1265"/>
                </a:lnTo>
                <a:lnTo>
                  <a:pt x="1875" y="1279"/>
                </a:lnTo>
                <a:lnTo>
                  <a:pt x="1924" y="1288"/>
                </a:lnTo>
                <a:lnTo>
                  <a:pt x="1973" y="1289"/>
                </a:lnTo>
                <a:lnTo>
                  <a:pt x="2049" y="1285"/>
                </a:lnTo>
                <a:lnTo>
                  <a:pt x="2125" y="1268"/>
                </a:lnTo>
                <a:lnTo>
                  <a:pt x="2199" y="1243"/>
                </a:lnTo>
                <a:lnTo>
                  <a:pt x="2273" y="1210"/>
                </a:lnTo>
                <a:lnTo>
                  <a:pt x="2348" y="1170"/>
                </a:lnTo>
                <a:lnTo>
                  <a:pt x="2421" y="1125"/>
                </a:lnTo>
                <a:lnTo>
                  <a:pt x="2490" y="1075"/>
                </a:lnTo>
                <a:lnTo>
                  <a:pt x="2560" y="1023"/>
                </a:lnTo>
                <a:lnTo>
                  <a:pt x="2627" y="968"/>
                </a:lnTo>
                <a:lnTo>
                  <a:pt x="2691" y="911"/>
                </a:lnTo>
                <a:lnTo>
                  <a:pt x="2753" y="856"/>
                </a:lnTo>
                <a:lnTo>
                  <a:pt x="2811" y="803"/>
                </a:lnTo>
                <a:lnTo>
                  <a:pt x="2868" y="752"/>
                </a:lnTo>
                <a:lnTo>
                  <a:pt x="2918" y="706"/>
                </a:lnTo>
                <a:lnTo>
                  <a:pt x="2975" y="655"/>
                </a:lnTo>
                <a:lnTo>
                  <a:pt x="3034" y="600"/>
                </a:lnTo>
                <a:lnTo>
                  <a:pt x="3100" y="544"/>
                </a:lnTo>
                <a:lnTo>
                  <a:pt x="3169" y="486"/>
                </a:lnTo>
                <a:lnTo>
                  <a:pt x="3244" y="426"/>
                </a:lnTo>
                <a:lnTo>
                  <a:pt x="3321" y="368"/>
                </a:lnTo>
                <a:lnTo>
                  <a:pt x="3403" y="310"/>
                </a:lnTo>
                <a:lnTo>
                  <a:pt x="3486" y="255"/>
                </a:lnTo>
                <a:lnTo>
                  <a:pt x="3574" y="203"/>
                </a:lnTo>
                <a:lnTo>
                  <a:pt x="3664" y="154"/>
                </a:lnTo>
                <a:lnTo>
                  <a:pt x="3758" y="111"/>
                </a:lnTo>
                <a:lnTo>
                  <a:pt x="3853" y="74"/>
                </a:lnTo>
                <a:lnTo>
                  <a:pt x="3951" y="43"/>
                </a:lnTo>
                <a:lnTo>
                  <a:pt x="4049" y="19"/>
                </a:lnTo>
                <a:lnTo>
                  <a:pt x="4150" y="4"/>
                </a:lnTo>
                <a:lnTo>
                  <a:pt x="4253" y="0"/>
                </a:lnTo>
                <a:close/>
              </a:path>
            </a:pathLst>
          </a:custGeom>
          <a:solidFill>
            <a:schemeClr val="accent2"/>
          </a:solidFill>
          <a:ln w="0">
            <a:noFill/>
            <a:prstDash val="solid"/>
            <a:round/>
            <a:headEnd/>
            <a:tailEnd/>
          </a:ln>
          <a:effectLst>
            <a:outerShdw algn="tl" rotWithShape="0">
              <a:srgbClr val="FFFFFF"/>
            </a:outerShdw>
          </a:effectLst>
        </p:spPr>
        <p:txBody>
          <a:bodyPr vert="horz" wrap="square" lIns="130943" tIns="65472" rIns="130943" bIns="65472" numCol="1" anchor="t" anchorCtr="0" compatLnSpc="1">
            <a:prstTxWarp prst="textNoShape">
              <a:avLst/>
            </a:prstTxWarp>
          </a:bodyPr>
          <a:lstStyle/>
          <a:p>
            <a:pPr algn="ctr" defTabSz="1219170" fontAlgn="base">
              <a:spcBef>
                <a:spcPct val="0"/>
              </a:spcBef>
              <a:spcAft>
                <a:spcPct val="0"/>
              </a:spcAft>
              <a:defRPr/>
            </a:pPr>
            <a:endParaRPr lang="en-US" sz="2933" kern="0" dirty="0">
              <a:solidFill>
                <a:srgbClr val="000000"/>
              </a:solidFill>
              <a:latin typeface="思源黑体 Normal" panose="020B0400000000000000" pitchFamily="34" charset="-122"/>
              <a:ea typeface="思源黑体 Normal" panose="020B0400000000000000" pitchFamily="34" charset="-122"/>
              <a:sym typeface="Gill Sans" charset="0"/>
            </a:endParaRPr>
          </a:p>
        </p:txBody>
      </p:sp>
      <p:sp>
        <p:nvSpPr>
          <p:cNvPr id="30" name="Freeform 13">
            <a:extLst>
              <a:ext uri="{FF2B5EF4-FFF2-40B4-BE49-F238E27FC236}">
                <a16:creationId xmlns:a16="http://schemas.microsoft.com/office/drawing/2014/main" id="{4EA44A5D-0937-4475-933A-01BC587EBF11}"/>
              </a:ext>
            </a:extLst>
          </p:cNvPr>
          <p:cNvSpPr>
            <a:spLocks/>
          </p:cNvSpPr>
          <p:nvPr/>
        </p:nvSpPr>
        <p:spPr bwMode="auto">
          <a:xfrm>
            <a:off x="7397931" y="3650456"/>
            <a:ext cx="1815123" cy="462064"/>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chemeClr val="accent2"/>
          </a:solidFill>
          <a:ln w="0">
            <a:noFill/>
            <a:prstDash val="solid"/>
            <a:round/>
            <a:headEnd/>
            <a:tailEnd/>
          </a:ln>
          <a:effectLst>
            <a:outerShdw blurRad="50800" dist="50800" dir="5400000" algn="ctr" rotWithShape="0">
              <a:srgbClr val="000000">
                <a:alpha val="0"/>
              </a:srgbClr>
            </a:outerShdw>
          </a:effectLst>
        </p:spPr>
        <p:txBody>
          <a:bodyPr vert="horz" wrap="square" lIns="130943" tIns="65472" rIns="130943" bIns="65472" numCol="1" anchor="t" anchorCtr="0" compatLnSpc="1">
            <a:prstTxWarp prst="textNoShape">
              <a:avLst/>
            </a:prstTxWarp>
          </a:bodyPr>
          <a:lstStyle/>
          <a:p>
            <a:pPr algn="ctr" defTabSz="1219170" fontAlgn="base">
              <a:spcBef>
                <a:spcPct val="0"/>
              </a:spcBef>
              <a:spcAft>
                <a:spcPct val="0"/>
              </a:spcAft>
              <a:defRPr/>
            </a:pPr>
            <a:endParaRPr lang="en-US" sz="2933" kern="0" dirty="0">
              <a:solidFill>
                <a:srgbClr val="000000"/>
              </a:solidFill>
              <a:latin typeface="思源黑体 Normal" panose="020B0400000000000000" pitchFamily="34" charset="-122"/>
              <a:ea typeface="思源黑体 Normal" panose="020B0400000000000000" pitchFamily="34" charset="-122"/>
              <a:sym typeface="Gill Sans" charset="0"/>
            </a:endParaRPr>
          </a:p>
        </p:txBody>
      </p:sp>
      <p:grpSp>
        <p:nvGrpSpPr>
          <p:cNvPr id="31" name="Group 19">
            <a:extLst>
              <a:ext uri="{FF2B5EF4-FFF2-40B4-BE49-F238E27FC236}">
                <a16:creationId xmlns:a16="http://schemas.microsoft.com/office/drawing/2014/main" id="{728541F7-D5F0-4391-B6F8-3B76D3D6EAD4}"/>
              </a:ext>
            </a:extLst>
          </p:cNvPr>
          <p:cNvGrpSpPr/>
          <p:nvPr/>
        </p:nvGrpSpPr>
        <p:grpSpPr>
          <a:xfrm>
            <a:off x="832733" y="3417824"/>
            <a:ext cx="1897436" cy="1377787"/>
            <a:chOff x="616792" y="2667382"/>
            <a:chExt cx="1405403" cy="1033020"/>
          </a:xfrm>
          <a:effectLst>
            <a:outerShdw blurRad="50800" dist="50800" dir="5400000" algn="ctr" rotWithShape="0">
              <a:srgbClr val="000000">
                <a:alpha val="0"/>
              </a:srgbClr>
            </a:outerShdw>
          </a:effectLst>
        </p:grpSpPr>
        <p:sp>
          <p:nvSpPr>
            <p:cNvPr id="32" name="Rectangle 26">
              <a:extLst>
                <a:ext uri="{FF2B5EF4-FFF2-40B4-BE49-F238E27FC236}">
                  <a16:creationId xmlns:a16="http://schemas.microsoft.com/office/drawing/2014/main" id="{6E482421-6B1C-4BEB-86CC-660ABC70F02F}"/>
                </a:ext>
              </a:extLst>
            </p:cNvPr>
            <p:cNvSpPr>
              <a:spLocks/>
            </p:cNvSpPr>
            <p:nvPr/>
          </p:nvSpPr>
          <p:spPr bwMode="auto">
            <a:xfrm>
              <a:off x="616792" y="2954983"/>
              <a:ext cx="1405403" cy="74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defTabSz="1219170" fontAlgn="base">
                <a:lnSpc>
                  <a:spcPct val="114000"/>
                </a:lnSpc>
                <a:spcBef>
                  <a:spcPct val="0"/>
                </a:spcBef>
                <a:spcAft>
                  <a:spcPct val="0"/>
                </a:spcAft>
                <a:defRPr/>
              </a:pPr>
              <a:r>
                <a:rPr lang="zh-CN" altLang="en-US"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mn-lt"/>
                </a:rPr>
                <a:t>请替换文字内容复制你的内容到此请替换文字内容复制你的内容到此</a:t>
              </a:r>
              <a:endParaRPr lang="en-US"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Lato Light" charset="0"/>
              </a:endParaRPr>
            </a:p>
          </p:txBody>
        </p:sp>
        <p:sp>
          <p:nvSpPr>
            <p:cNvPr id="33" name="Rectangle 27">
              <a:extLst>
                <a:ext uri="{FF2B5EF4-FFF2-40B4-BE49-F238E27FC236}">
                  <a16:creationId xmlns:a16="http://schemas.microsoft.com/office/drawing/2014/main" id="{9CDB3987-15EB-4D5E-BA86-926626EBF058}"/>
                </a:ext>
              </a:extLst>
            </p:cNvPr>
            <p:cNvSpPr>
              <a:spLocks/>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20000"/>
                </a:lnSpc>
                <a:spcBef>
                  <a:spcPct val="0"/>
                </a:spcBef>
                <a:spcAft>
                  <a:spcPct val="0"/>
                </a:spcAft>
                <a:defRPr/>
              </a:pPr>
              <a:r>
                <a:rPr lang="zh-CN" altLang="en-US" dirty="0">
                  <a:solidFill>
                    <a:schemeClr val="tx1">
                      <a:lumMod val="75000"/>
                      <a:lumOff val="25000"/>
                    </a:schemeClr>
                  </a:solidFill>
                  <a:latin typeface="思源黑体 Normal" panose="020B0400000000000000" pitchFamily="34" charset="-122"/>
                  <a:ea typeface="思源黑体 Normal" panose="020B0400000000000000" pitchFamily="34" charset="-122"/>
                  <a:sym typeface="Bebas Neue" charset="0"/>
                </a:rPr>
                <a:t>添加标题</a:t>
              </a:r>
              <a:endParaRPr lang="en-US" altLang="zh-CN" dirty="0">
                <a:solidFill>
                  <a:schemeClr val="tx1">
                    <a:lumMod val="75000"/>
                    <a:lumOff val="25000"/>
                  </a:schemeClr>
                </a:solidFill>
                <a:latin typeface="思源黑体 Normal" panose="020B0400000000000000" pitchFamily="34" charset="-122"/>
                <a:ea typeface="思源黑体 Normal" panose="020B0400000000000000" pitchFamily="34" charset="-122"/>
                <a:sym typeface="Bebas Neue" charset="0"/>
              </a:endParaRPr>
            </a:p>
          </p:txBody>
        </p:sp>
      </p:grpSp>
      <p:sp>
        <p:nvSpPr>
          <p:cNvPr id="34" name="Freeform 13">
            <a:extLst>
              <a:ext uri="{FF2B5EF4-FFF2-40B4-BE49-F238E27FC236}">
                <a16:creationId xmlns:a16="http://schemas.microsoft.com/office/drawing/2014/main" id="{1997ACCB-0952-4779-B41B-863A7C6A4CAC}"/>
              </a:ext>
            </a:extLst>
          </p:cNvPr>
          <p:cNvSpPr>
            <a:spLocks/>
          </p:cNvSpPr>
          <p:nvPr/>
        </p:nvSpPr>
        <p:spPr bwMode="auto">
          <a:xfrm rot="5910658">
            <a:off x="8191283" y="2211016"/>
            <a:ext cx="1374965" cy="467731"/>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chemeClr val="accent2"/>
          </a:solidFill>
          <a:ln w="0">
            <a:noFill/>
            <a:prstDash val="solid"/>
            <a:round/>
            <a:headEnd/>
            <a:tailEnd/>
          </a:ln>
          <a:effectLst>
            <a:outerShdw blurRad="50800" dist="50800" dir="5400000" algn="ctr" rotWithShape="0">
              <a:srgbClr val="000000">
                <a:alpha val="0"/>
              </a:srgbClr>
            </a:outerShdw>
          </a:effectLst>
        </p:spPr>
        <p:txBody>
          <a:bodyPr vert="horz" wrap="square" lIns="130943" tIns="65472" rIns="130943" bIns="65472" numCol="1" anchor="t" anchorCtr="0" compatLnSpc="1">
            <a:prstTxWarp prst="textNoShape">
              <a:avLst/>
            </a:prstTxWarp>
          </a:bodyPr>
          <a:lstStyle/>
          <a:p>
            <a:pPr algn="ctr" defTabSz="1219170" fontAlgn="base">
              <a:spcBef>
                <a:spcPct val="0"/>
              </a:spcBef>
              <a:spcAft>
                <a:spcPct val="0"/>
              </a:spcAft>
              <a:defRPr/>
            </a:pPr>
            <a:endParaRPr lang="en-US" sz="2933" kern="0" dirty="0">
              <a:solidFill>
                <a:srgbClr val="000000"/>
              </a:solidFill>
              <a:latin typeface="思源黑体 Normal" panose="020B0400000000000000" pitchFamily="34" charset="-122"/>
              <a:ea typeface="思源黑体 Normal" panose="020B0400000000000000" pitchFamily="34" charset="-122"/>
              <a:sym typeface="Gill Sans" charset="0"/>
            </a:endParaRPr>
          </a:p>
        </p:txBody>
      </p:sp>
      <p:grpSp>
        <p:nvGrpSpPr>
          <p:cNvPr id="35" name="Group 129">
            <a:extLst>
              <a:ext uri="{FF2B5EF4-FFF2-40B4-BE49-F238E27FC236}">
                <a16:creationId xmlns:a16="http://schemas.microsoft.com/office/drawing/2014/main" id="{EAD120D7-31A5-4E8F-A69B-3BD556790827}"/>
              </a:ext>
            </a:extLst>
          </p:cNvPr>
          <p:cNvGrpSpPr/>
          <p:nvPr/>
        </p:nvGrpSpPr>
        <p:grpSpPr>
          <a:xfrm>
            <a:off x="2818056" y="2058199"/>
            <a:ext cx="1846556" cy="1168718"/>
            <a:chOff x="695197" y="2546952"/>
            <a:chExt cx="1367717" cy="876268"/>
          </a:xfrm>
          <a:effectLst>
            <a:outerShdw blurRad="50800" dist="50800" dir="5400000" algn="ctr" rotWithShape="0">
              <a:srgbClr val="000000">
                <a:alpha val="0"/>
              </a:srgbClr>
            </a:outerShdw>
          </a:effectLst>
        </p:grpSpPr>
        <p:sp>
          <p:nvSpPr>
            <p:cNvPr id="36" name="Rectangle 26">
              <a:extLst>
                <a:ext uri="{FF2B5EF4-FFF2-40B4-BE49-F238E27FC236}">
                  <a16:creationId xmlns:a16="http://schemas.microsoft.com/office/drawing/2014/main" id="{DC533EA4-DB02-4BE0-8A8E-6FD5754EA7DF}"/>
                </a:ext>
              </a:extLst>
            </p:cNvPr>
            <p:cNvSpPr>
              <a:spLocks/>
            </p:cNvSpPr>
            <p:nvPr/>
          </p:nvSpPr>
          <p:spPr bwMode="auto">
            <a:xfrm>
              <a:off x="695197" y="2824382"/>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defTabSz="1219170" fontAlgn="base">
                <a:lnSpc>
                  <a:spcPct val="114000"/>
                </a:lnSpc>
                <a:spcBef>
                  <a:spcPct val="0"/>
                </a:spcBef>
                <a:spcAft>
                  <a:spcPct val="0"/>
                </a:spcAft>
                <a:defRPr/>
              </a:pPr>
              <a:r>
                <a:rPr lang="zh-CN" altLang="en-US"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mn-lt"/>
                </a:rPr>
                <a:t>请替换文字内容复制你的内容到此请替换文字内容复制你的内容到此</a:t>
              </a:r>
              <a:endParaRPr lang="en-US" sz="1200" kern="0" dirty="0">
                <a:solidFill>
                  <a:schemeClr val="tx1">
                    <a:lumMod val="75000"/>
                    <a:lumOff val="25000"/>
                  </a:schemeClr>
                </a:solidFill>
                <a:latin typeface="思源黑体 Light" panose="020B0300000000000000" pitchFamily="34" charset="-122"/>
                <a:ea typeface="思源黑体 Light" panose="020B0300000000000000" pitchFamily="34" charset="-122"/>
                <a:cs typeface="Lato Light" charset="0"/>
                <a:sym typeface="Lato Light" charset="0"/>
              </a:endParaRPr>
            </a:p>
          </p:txBody>
        </p:sp>
        <p:sp>
          <p:nvSpPr>
            <p:cNvPr id="37" name="Rectangle 27">
              <a:extLst>
                <a:ext uri="{FF2B5EF4-FFF2-40B4-BE49-F238E27FC236}">
                  <a16:creationId xmlns:a16="http://schemas.microsoft.com/office/drawing/2014/main" id="{6024B791-AAB2-4873-AB2F-A5AE5FFEB48C}"/>
                </a:ext>
              </a:extLst>
            </p:cNvPr>
            <p:cNvSpPr>
              <a:spLocks/>
            </p:cNvSpPr>
            <p:nvPr/>
          </p:nvSpPr>
          <p:spPr bwMode="auto">
            <a:xfrm>
              <a:off x="699969" y="254695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nSpc>
                  <a:spcPct val="120000"/>
                </a:lnSpc>
                <a:defRPr/>
              </a:pPr>
              <a:r>
                <a:rPr lang="zh-CN" altLang="en-US" dirty="0">
                  <a:solidFill>
                    <a:schemeClr val="tx1">
                      <a:lumMod val="75000"/>
                      <a:lumOff val="25000"/>
                    </a:schemeClr>
                  </a:solidFill>
                  <a:latin typeface="思源黑体 Normal" panose="020B0400000000000000" pitchFamily="34" charset="-122"/>
                  <a:ea typeface="思源黑体 Normal" panose="020B0400000000000000" pitchFamily="34" charset="-122"/>
                  <a:sym typeface="Bebas Neue" charset="0"/>
                </a:rPr>
                <a:t>添加标题</a:t>
              </a:r>
              <a:endParaRPr lang="en-US" altLang="zh-CN" dirty="0">
                <a:solidFill>
                  <a:schemeClr val="tx1">
                    <a:lumMod val="75000"/>
                    <a:lumOff val="25000"/>
                  </a:schemeClr>
                </a:solidFill>
                <a:latin typeface="思源黑体 Normal" panose="020B0400000000000000" pitchFamily="34" charset="-122"/>
                <a:ea typeface="思源黑体 Normal" panose="020B0400000000000000" pitchFamily="34" charset="-122"/>
                <a:sym typeface="Bebas Neue" charset="0"/>
              </a:endParaRPr>
            </a:p>
          </p:txBody>
        </p:sp>
      </p:grpSp>
      <p:grpSp>
        <p:nvGrpSpPr>
          <p:cNvPr id="38" name="Group 132">
            <a:extLst>
              <a:ext uri="{FF2B5EF4-FFF2-40B4-BE49-F238E27FC236}">
                <a16:creationId xmlns:a16="http://schemas.microsoft.com/office/drawing/2014/main" id="{48D2D502-9E73-4915-A4DA-1692E22ABBA2}"/>
              </a:ext>
            </a:extLst>
          </p:cNvPr>
          <p:cNvGrpSpPr/>
          <p:nvPr/>
        </p:nvGrpSpPr>
        <p:grpSpPr>
          <a:xfrm>
            <a:off x="6559436" y="1554321"/>
            <a:ext cx="1840113" cy="1156827"/>
            <a:chOff x="696724" y="2667382"/>
            <a:chExt cx="1362945" cy="867353"/>
          </a:xfrm>
          <a:effectLst>
            <a:outerShdw blurRad="50800" dist="50800" dir="5400000" algn="ctr" rotWithShape="0">
              <a:srgbClr val="000000">
                <a:alpha val="0"/>
              </a:srgbClr>
            </a:outerShdw>
          </a:effectLst>
        </p:grpSpPr>
        <p:sp>
          <p:nvSpPr>
            <p:cNvPr id="39" name="Rectangle 26">
              <a:extLst>
                <a:ext uri="{FF2B5EF4-FFF2-40B4-BE49-F238E27FC236}">
                  <a16:creationId xmlns:a16="http://schemas.microsoft.com/office/drawing/2014/main" id="{158D5EFD-4E71-46D9-84FB-E788F9D3AB28}"/>
                </a:ext>
              </a:extLst>
            </p:cNvPr>
            <p:cNvSpPr>
              <a:spLocks/>
            </p:cNvSpPr>
            <p:nvPr/>
          </p:nvSpPr>
          <p:spPr bwMode="auto">
            <a:xfrm>
              <a:off x="696724" y="2935897"/>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defTabSz="1219170" fontAlgn="base">
                <a:lnSpc>
                  <a:spcPct val="114000"/>
                </a:lnSpc>
                <a:spcBef>
                  <a:spcPct val="0"/>
                </a:spcBef>
                <a:spcAft>
                  <a:spcPct val="0"/>
                </a:spcAft>
                <a:defRPr/>
              </a:pPr>
              <a:r>
                <a:rPr lang="zh-CN" altLang="en-US"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mn-lt"/>
                </a:rPr>
                <a:t>请替换文字内容复制你的内容到此请替换文字内容复制你的内容到此</a:t>
              </a:r>
              <a:endParaRPr lang="en-US"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Lato Light" charset="0"/>
              </a:endParaRPr>
            </a:p>
          </p:txBody>
        </p:sp>
        <p:sp>
          <p:nvSpPr>
            <p:cNvPr id="40" name="Rectangle 27">
              <a:extLst>
                <a:ext uri="{FF2B5EF4-FFF2-40B4-BE49-F238E27FC236}">
                  <a16:creationId xmlns:a16="http://schemas.microsoft.com/office/drawing/2014/main" id="{42CF58CB-7EC0-42BC-941E-33B98DA910D8}"/>
                </a:ext>
              </a:extLst>
            </p:cNvPr>
            <p:cNvSpPr>
              <a:spLocks/>
            </p:cNvSpPr>
            <p:nvPr/>
          </p:nvSpPr>
          <p:spPr bwMode="auto">
            <a:xfrm>
              <a:off x="6967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nSpc>
                  <a:spcPct val="120000"/>
                </a:lnSpc>
                <a:defRPr/>
              </a:pPr>
              <a:r>
                <a:rPr lang="zh-CN" altLang="en-US" dirty="0">
                  <a:solidFill>
                    <a:schemeClr val="tx1">
                      <a:lumMod val="75000"/>
                      <a:lumOff val="25000"/>
                    </a:schemeClr>
                  </a:solidFill>
                  <a:latin typeface="思源黑体 Normal" panose="020B0400000000000000" pitchFamily="34" charset="-122"/>
                  <a:ea typeface="思源黑体 Normal" panose="020B0400000000000000" pitchFamily="34" charset="-122"/>
                  <a:sym typeface="Bebas Neue" charset="0"/>
                </a:rPr>
                <a:t>添加标题</a:t>
              </a:r>
              <a:endParaRPr lang="en-US" altLang="zh-CN" dirty="0">
                <a:solidFill>
                  <a:schemeClr val="tx1">
                    <a:lumMod val="75000"/>
                    <a:lumOff val="25000"/>
                  </a:schemeClr>
                </a:solidFill>
                <a:latin typeface="思源黑体 Normal" panose="020B0400000000000000" pitchFamily="34" charset="-122"/>
                <a:ea typeface="思源黑体 Normal" panose="020B0400000000000000" pitchFamily="34" charset="-122"/>
                <a:sym typeface="Bebas Neue" charset="0"/>
              </a:endParaRPr>
            </a:p>
          </p:txBody>
        </p:sp>
      </p:grpSp>
      <p:grpSp>
        <p:nvGrpSpPr>
          <p:cNvPr id="41" name="Group 135">
            <a:extLst>
              <a:ext uri="{FF2B5EF4-FFF2-40B4-BE49-F238E27FC236}">
                <a16:creationId xmlns:a16="http://schemas.microsoft.com/office/drawing/2014/main" id="{B4B6A485-277B-4428-B90E-2CD23658E5E8}"/>
              </a:ext>
            </a:extLst>
          </p:cNvPr>
          <p:cNvGrpSpPr/>
          <p:nvPr/>
        </p:nvGrpSpPr>
        <p:grpSpPr>
          <a:xfrm>
            <a:off x="5976406" y="5262395"/>
            <a:ext cx="2024125" cy="1166367"/>
            <a:chOff x="620524" y="2667382"/>
            <a:chExt cx="1499240" cy="874506"/>
          </a:xfrm>
          <a:effectLst>
            <a:outerShdw blurRad="50800" dist="50800" dir="5400000" algn="ctr" rotWithShape="0">
              <a:srgbClr val="000000">
                <a:alpha val="0"/>
              </a:srgbClr>
            </a:outerShdw>
          </a:effectLst>
        </p:grpSpPr>
        <p:sp>
          <p:nvSpPr>
            <p:cNvPr id="42" name="Rectangle 26">
              <a:extLst>
                <a:ext uri="{FF2B5EF4-FFF2-40B4-BE49-F238E27FC236}">
                  <a16:creationId xmlns:a16="http://schemas.microsoft.com/office/drawing/2014/main" id="{2A23DC56-68FF-4A36-947F-3720C854243D}"/>
                </a:ext>
              </a:extLst>
            </p:cNvPr>
            <p:cNvSpPr>
              <a:spLocks/>
            </p:cNvSpPr>
            <p:nvPr/>
          </p:nvSpPr>
          <p:spPr bwMode="auto">
            <a:xfrm>
              <a:off x="620524" y="2951375"/>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defTabSz="1219170" fontAlgn="base">
                <a:lnSpc>
                  <a:spcPct val="114000"/>
                </a:lnSpc>
                <a:spcBef>
                  <a:spcPct val="0"/>
                </a:spcBef>
                <a:spcAft>
                  <a:spcPct val="0"/>
                </a:spcAft>
                <a:defRPr/>
              </a:pPr>
              <a:r>
                <a:rPr lang="zh-CN" altLang="en-US"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mn-lt"/>
                </a:rPr>
                <a:t>请替换文字内容复制你的内容到此请替换文字内容复制你的内容到此</a:t>
              </a:r>
              <a:endParaRPr lang="en-US"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Lato Light" charset="0"/>
              </a:endParaRPr>
            </a:p>
          </p:txBody>
        </p:sp>
        <p:sp>
          <p:nvSpPr>
            <p:cNvPr id="43" name="Rectangle 27">
              <a:extLst>
                <a:ext uri="{FF2B5EF4-FFF2-40B4-BE49-F238E27FC236}">
                  <a16:creationId xmlns:a16="http://schemas.microsoft.com/office/drawing/2014/main" id="{BA6B502A-BF54-4DB8-B300-0A501A459DE2}"/>
                </a:ext>
              </a:extLst>
            </p:cNvPr>
            <p:cNvSpPr>
              <a:spLocks/>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nSpc>
                  <a:spcPct val="120000"/>
                </a:lnSpc>
                <a:defRPr/>
              </a:pPr>
              <a:r>
                <a:rPr lang="zh-CN" altLang="en-US" dirty="0">
                  <a:solidFill>
                    <a:schemeClr val="tx1">
                      <a:lumMod val="75000"/>
                      <a:lumOff val="25000"/>
                    </a:schemeClr>
                  </a:solidFill>
                  <a:latin typeface="思源黑体 Normal" panose="020B0400000000000000" pitchFamily="34" charset="-122"/>
                  <a:ea typeface="思源黑体 Normal" panose="020B0400000000000000" pitchFamily="34" charset="-122"/>
                  <a:sym typeface="Bebas Neue" charset="0"/>
                </a:rPr>
                <a:t>添加标题</a:t>
              </a:r>
              <a:endParaRPr lang="en-US" altLang="zh-CN" dirty="0">
                <a:solidFill>
                  <a:schemeClr val="tx1">
                    <a:lumMod val="75000"/>
                    <a:lumOff val="25000"/>
                  </a:schemeClr>
                </a:solidFill>
                <a:latin typeface="思源黑体 Normal" panose="020B0400000000000000" pitchFamily="34" charset="-122"/>
                <a:ea typeface="思源黑体 Normal" panose="020B0400000000000000" pitchFamily="34" charset="-122"/>
                <a:sym typeface="Bebas Neue" charset="0"/>
              </a:endParaRPr>
            </a:p>
          </p:txBody>
        </p:sp>
      </p:grpSp>
      <p:grpSp>
        <p:nvGrpSpPr>
          <p:cNvPr id="44" name="Group 138">
            <a:extLst>
              <a:ext uri="{FF2B5EF4-FFF2-40B4-BE49-F238E27FC236}">
                <a16:creationId xmlns:a16="http://schemas.microsoft.com/office/drawing/2014/main" id="{5D124FFF-8DBD-47A6-B461-F5988886E3FB}"/>
              </a:ext>
            </a:extLst>
          </p:cNvPr>
          <p:cNvGrpSpPr/>
          <p:nvPr/>
        </p:nvGrpSpPr>
        <p:grpSpPr>
          <a:xfrm>
            <a:off x="8381542" y="4650634"/>
            <a:ext cx="2024125" cy="1159766"/>
            <a:chOff x="620524" y="2667382"/>
            <a:chExt cx="1499240" cy="869557"/>
          </a:xfrm>
          <a:effectLst>
            <a:outerShdw blurRad="50800" dist="50800" dir="5400000" algn="ctr" rotWithShape="0">
              <a:srgbClr val="000000">
                <a:alpha val="0"/>
              </a:srgbClr>
            </a:outerShdw>
          </a:effectLst>
        </p:grpSpPr>
        <p:sp>
          <p:nvSpPr>
            <p:cNvPr id="45" name="Rectangle 26">
              <a:extLst>
                <a:ext uri="{FF2B5EF4-FFF2-40B4-BE49-F238E27FC236}">
                  <a16:creationId xmlns:a16="http://schemas.microsoft.com/office/drawing/2014/main" id="{790C69C1-21C7-4D9A-B90E-0736197AB0A0}"/>
                </a:ext>
              </a:extLst>
            </p:cNvPr>
            <p:cNvSpPr>
              <a:spLocks/>
            </p:cNvSpPr>
            <p:nvPr/>
          </p:nvSpPr>
          <p:spPr bwMode="auto">
            <a:xfrm>
              <a:off x="620524" y="2946426"/>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defTabSz="1219170" fontAlgn="base">
                <a:lnSpc>
                  <a:spcPct val="114000"/>
                </a:lnSpc>
                <a:spcBef>
                  <a:spcPct val="0"/>
                </a:spcBef>
                <a:spcAft>
                  <a:spcPct val="0"/>
                </a:spcAft>
                <a:defRPr/>
              </a:pPr>
              <a:r>
                <a:rPr lang="zh-CN" altLang="en-US"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mn-lt"/>
                </a:rPr>
                <a:t>请替换文字内容复制你的内容到此请替换文字内容复制你的内容到此</a:t>
              </a:r>
              <a:endParaRPr lang="en-US"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Lato Light" charset="0"/>
              </a:endParaRPr>
            </a:p>
          </p:txBody>
        </p:sp>
        <p:sp>
          <p:nvSpPr>
            <p:cNvPr id="46" name="Rectangle 27">
              <a:extLst>
                <a:ext uri="{FF2B5EF4-FFF2-40B4-BE49-F238E27FC236}">
                  <a16:creationId xmlns:a16="http://schemas.microsoft.com/office/drawing/2014/main" id="{CD139A10-B7F1-426C-B819-79350C4E937A}"/>
                </a:ext>
              </a:extLst>
            </p:cNvPr>
            <p:cNvSpPr>
              <a:spLocks/>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nSpc>
                  <a:spcPct val="120000"/>
                </a:lnSpc>
                <a:defRPr/>
              </a:pPr>
              <a:r>
                <a:rPr lang="zh-CN" altLang="en-US" dirty="0">
                  <a:solidFill>
                    <a:schemeClr val="tx1">
                      <a:lumMod val="75000"/>
                      <a:lumOff val="25000"/>
                    </a:schemeClr>
                  </a:solidFill>
                  <a:latin typeface="思源黑体 Normal" panose="020B0400000000000000" pitchFamily="34" charset="-122"/>
                  <a:ea typeface="思源黑体 Normal" panose="020B0400000000000000" pitchFamily="34" charset="-122"/>
                  <a:sym typeface="Bebas Neue" charset="0"/>
                </a:rPr>
                <a:t>添加标题</a:t>
              </a:r>
              <a:endParaRPr lang="en-US" altLang="zh-CN" dirty="0">
                <a:solidFill>
                  <a:schemeClr val="tx1">
                    <a:lumMod val="75000"/>
                    <a:lumOff val="25000"/>
                  </a:schemeClr>
                </a:solidFill>
                <a:latin typeface="思源黑体 Normal" panose="020B0400000000000000" pitchFamily="34" charset="-122"/>
                <a:ea typeface="思源黑体 Normal" panose="020B0400000000000000" pitchFamily="34" charset="-122"/>
                <a:sym typeface="Bebas Neue" charset="0"/>
              </a:endParaRPr>
            </a:p>
          </p:txBody>
        </p:sp>
      </p:grpSp>
      <p:grpSp>
        <p:nvGrpSpPr>
          <p:cNvPr id="47" name="Group 141">
            <a:extLst>
              <a:ext uri="{FF2B5EF4-FFF2-40B4-BE49-F238E27FC236}">
                <a16:creationId xmlns:a16="http://schemas.microsoft.com/office/drawing/2014/main" id="{7D8F57A8-68F3-44B6-A57A-DC83648A3FD9}"/>
              </a:ext>
            </a:extLst>
          </p:cNvPr>
          <p:cNvGrpSpPr/>
          <p:nvPr/>
        </p:nvGrpSpPr>
        <p:grpSpPr>
          <a:xfrm>
            <a:off x="9864198" y="2812705"/>
            <a:ext cx="2024125" cy="1169006"/>
            <a:chOff x="599144" y="2667382"/>
            <a:chExt cx="1499240" cy="876485"/>
          </a:xfrm>
          <a:effectLst>
            <a:outerShdw blurRad="50800" dist="50800" dir="5400000" algn="ctr" rotWithShape="0">
              <a:srgbClr val="000000">
                <a:alpha val="0"/>
              </a:srgbClr>
            </a:outerShdw>
          </a:effectLst>
        </p:grpSpPr>
        <p:sp>
          <p:nvSpPr>
            <p:cNvPr id="48" name="Rectangle 26">
              <a:extLst>
                <a:ext uri="{FF2B5EF4-FFF2-40B4-BE49-F238E27FC236}">
                  <a16:creationId xmlns:a16="http://schemas.microsoft.com/office/drawing/2014/main" id="{3089C90E-BC6A-4E34-B686-9267B59E0057}"/>
                </a:ext>
              </a:extLst>
            </p:cNvPr>
            <p:cNvSpPr>
              <a:spLocks/>
            </p:cNvSpPr>
            <p:nvPr/>
          </p:nvSpPr>
          <p:spPr bwMode="auto">
            <a:xfrm>
              <a:off x="599144" y="2953354"/>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defTabSz="1219170" fontAlgn="base">
                <a:lnSpc>
                  <a:spcPct val="114000"/>
                </a:lnSpc>
                <a:spcBef>
                  <a:spcPct val="0"/>
                </a:spcBef>
                <a:spcAft>
                  <a:spcPct val="0"/>
                </a:spcAft>
                <a:defRPr/>
              </a:pPr>
              <a:r>
                <a:rPr lang="zh-CN" altLang="en-US"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mn-lt"/>
                </a:rPr>
                <a:t>请替换文字内容复制你的内容到此请替换文字内容复制你的内容到此</a:t>
              </a:r>
              <a:endParaRPr lang="en-US"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Lato Light" charset="0"/>
              </a:endParaRPr>
            </a:p>
          </p:txBody>
        </p:sp>
        <p:sp>
          <p:nvSpPr>
            <p:cNvPr id="49" name="Rectangle 27">
              <a:extLst>
                <a:ext uri="{FF2B5EF4-FFF2-40B4-BE49-F238E27FC236}">
                  <a16:creationId xmlns:a16="http://schemas.microsoft.com/office/drawing/2014/main" id="{C9F4F6E5-F58D-475E-A677-FA06CE3A5C03}"/>
                </a:ext>
              </a:extLst>
            </p:cNvPr>
            <p:cNvSpPr>
              <a:spLocks/>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nSpc>
                  <a:spcPct val="120000"/>
                </a:lnSpc>
                <a:defRPr/>
              </a:pPr>
              <a:r>
                <a:rPr lang="zh-CN" altLang="en-US" dirty="0">
                  <a:solidFill>
                    <a:schemeClr val="tx1">
                      <a:lumMod val="75000"/>
                      <a:lumOff val="25000"/>
                    </a:schemeClr>
                  </a:solidFill>
                  <a:latin typeface="思源黑体 Normal" panose="020B0400000000000000" pitchFamily="34" charset="-122"/>
                  <a:ea typeface="思源黑体 Normal" panose="020B0400000000000000" pitchFamily="34" charset="-122"/>
                  <a:sym typeface="Bebas Neue" charset="0"/>
                </a:rPr>
                <a:t>添加标题</a:t>
              </a:r>
              <a:endParaRPr lang="en-US" altLang="zh-CN" dirty="0">
                <a:solidFill>
                  <a:schemeClr val="tx1">
                    <a:lumMod val="75000"/>
                    <a:lumOff val="25000"/>
                  </a:schemeClr>
                </a:solidFill>
                <a:latin typeface="思源黑体 Normal" panose="020B0400000000000000" pitchFamily="34" charset="-122"/>
                <a:ea typeface="思源黑体 Normal" panose="020B0400000000000000" pitchFamily="34" charset="-122"/>
                <a:sym typeface="Bebas Neue" charset="0"/>
              </a:endParaRPr>
            </a:p>
          </p:txBody>
        </p:sp>
      </p:grpSp>
      <p:grpSp>
        <p:nvGrpSpPr>
          <p:cNvPr id="50" name="组合 49">
            <a:extLst>
              <a:ext uri="{FF2B5EF4-FFF2-40B4-BE49-F238E27FC236}">
                <a16:creationId xmlns:a16="http://schemas.microsoft.com/office/drawing/2014/main" id="{AB66B2E2-881B-4B28-ADF3-F202DBDB8582}"/>
              </a:ext>
            </a:extLst>
          </p:cNvPr>
          <p:cNvGrpSpPr/>
          <p:nvPr/>
        </p:nvGrpSpPr>
        <p:grpSpPr>
          <a:xfrm>
            <a:off x="1417626" y="2357211"/>
            <a:ext cx="817991" cy="817989"/>
            <a:chOff x="304800" y="673100"/>
            <a:chExt cx="4000500" cy="4000500"/>
          </a:xfrm>
          <a:effectLst>
            <a:outerShdw blurRad="50800" dist="50800" dir="5400000" algn="ctr" rotWithShape="0">
              <a:srgbClr val="000000">
                <a:alpha val="0"/>
              </a:srgbClr>
            </a:outerShdw>
          </a:effectLst>
        </p:grpSpPr>
        <p:sp>
          <p:nvSpPr>
            <p:cNvPr id="51" name="同心圆 25">
              <a:extLst>
                <a:ext uri="{FF2B5EF4-FFF2-40B4-BE49-F238E27FC236}">
                  <a16:creationId xmlns:a16="http://schemas.microsoft.com/office/drawing/2014/main" id="{866EBC1A-5B16-4DB6-8A9E-726C9BC2FFAD}"/>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a:defRPr/>
              </a:pPr>
              <a:endParaRPr lang="zh-CN" altLang="en-US" sz="2400" kern="0" dirty="0">
                <a:solidFill>
                  <a:sysClr val="windowText" lastClr="000000"/>
                </a:solidFill>
                <a:latin typeface="思源黑体 Normal" panose="020B0400000000000000" pitchFamily="34" charset="-122"/>
                <a:ea typeface="思源黑体 Normal" panose="020B0400000000000000" pitchFamily="34" charset="-122"/>
              </a:endParaRPr>
            </a:p>
          </p:txBody>
        </p:sp>
        <p:sp>
          <p:nvSpPr>
            <p:cNvPr id="52" name="椭圆 51">
              <a:extLst>
                <a:ext uri="{FF2B5EF4-FFF2-40B4-BE49-F238E27FC236}">
                  <a16:creationId xmlns:a16="http://schemas.microsoft.com/office/drawing/2014/main" id="{64567695-A801-4F10-BA15-DCB45356F60B}"/>
                </a:ext>
              </a:extLst>
            </p:cNvPr>
            <p:cNvSpPr/>
            <p:nvPr/>
          </p:nvSpPr>
          <p:spPr>
            <a:xfrm>
              <a:off x="392112" y="760412"/>
              <a:ext cx="3825874" cy="3825874"/>
            </a:xfrm>
            <a:prstGeom prst="ellipse">
              <a:avLst/>
            </a:prstGeom>
            <a:solidFill>
              <a:schemeClr val="accent2"/>
            </a:solidFill>
            <a:ln w="25400" cap="flat" cmpd="sng" algn="ctr">
              <a:noFill/>
              <a:prstDash val="solid"/>
            </a:ln>
            <a:effectLst/>
          </p:spPr>
          <p:txBody>
            <a:bodyPr rtlCol="0" anchor="ctr"/>
            <a:lstStyle/>
            <a:p>
              <a:pPr algn="ctr" defTabSz="1219170">
                <a:defRPr/>
              </a:pPr>
              <a:endParaRPr lang="zh-CN" altLang="en-US" sz="2400" kern="0" dirty="0">
                <a:solidFill>
                  <a:sysClr val="window" lastClr="FFFFFF"/>
                </a:solidFill>
                <a:latin typeface="思源黑体 Normal" panose="020B0400000000000000" pitchFamily="34" charset="-122"/>
                <a:ea typeface="思源黑体 Normal" panose="020B0400000000000000" pitchFamily="34" charset="-122"/>
              </a:endParaRPr>
            </a:p>
          </p:txBody>
        </p:sp>
      </p:grpSp>
      <p:sp>
        <p:nvSpPr>
          <p:cNvPr id="53" name="Freeform 7">
            <a:extLst>
              <a:ext uri="{FF2B5EF4-FFF2-40B4-BE49-F238E27FC236}">
                <a16:creationId xmlns:a16="http://schemas.microsoft.com/office/drawing/2014/main" id="{C2A50471-CC66-4C61-9F83-4300C214052B}"/>
              </a:ext>
            </a:extLst>
          </p:cNvPr>
          <p:cNvSpPr>
            <a:spLocks noEditPoints="1"/>
          </p:cNvSpPr>
          <p:nvPr/>
        </p:nvSpPr>
        <p:spPr bwMode="auto">
          <a:xfrm>
            <a:off x="1624393" y="2581385"/>
            <a:ext cx="404455" cy="370219"/>
          </a:xfrm>
          <a:custGeom>
            <a:avLst/>
            <a:gdLst>
              <a:gd name="T0" fmla="*/ 31 w 177"/>
              <a:gd name="T1" fmla="*/ 94 h 164"/>
              <a:gd name="T2" fmla="*/ 19 w 177"/>
              <a:gd name="T3" fmla="*/ 94 h 164"/>
              <a:gd name="T4" fmla="*/ 1 w 177"/>
              <a:gd name="T5" fmla="*/ 79 h 164"/>
              <a:gd name="T6" fmla="*/ 12 w 177"/>
              <a:gd name="T7" fmla="*/ 47 h 164"/>
              <a:gd name="T8" fmla="*/ 36 w 177"/>
              <a:gd name="T9" fmla="*/ 55 h 164"/>
              <a:gd name="T10" fmla="*/ 48 w 177"/>
              <a:gd name="T11" fmla="*/ 52 h 164"/>
              <a:gd name="T12" fmla="*/ 48 w 177"/>
              <a:gd name="T13" fmla="*/ 59 h 164"/>
              <a:gd name="T14" fmla="*/ 55 w 177"/>
              <a:gd name="T15" fmla="*/ 82 h 164"/>
              <a:gd name="T16" fmla="*/ 31 w 177"/>
              <a:gd name="T17" fmla="*/ 94 h 164"/>
              <a:gd name="T18" fmla="*/ 36 w 177"/>
              <a:gd name="T19" fmla="*/ 47 h 164"/>
              <a:gd name="T20" fmla="*/ 12 w 177"/>
              <a:gd name="T21" fmla="*/ 23 h 164"/>
              <a:gd name="T22" fmla="*/ 36 w 177"/>
              <a:gd name="T23" fmla="*/ 0 h 164"/>
              <a:gd name="T24" fmla="*/ 59 w 177"/>
              <a:gd name="T25" fmla="*/ 23 h 164"/>
              <a:gd name="T26" fmla="*/ 36 w 177"/>
              <a:gd name="T27" fmla="*/ 47 h 164"/>
              <a:gd name="T28" fmla="*/ 129 w 177"/>
              <a:gd name="T29" fmla="*/ 164 h 164"/>
              <a:gd name="T30" fmla="*/ 49 w 177"/>
              <a:gd name="T31" fmla="*/ 164 h 164"/>
              <a:gd name="T32" fmla="*/ 24 w 177"/>
              <a:gd name="T33" fmla="*/ 140 h 164"/>
              <a:gd name="T34" fmla="*/ 56 w 177"/>
              <a:gd name="T35" fmla="*/ 88 h 164"/>
              <a:gd name="T36" fmla="*/ 89 w 177"/>
              <a:gd name="T37" fmla="*/ 101 h 164"/>
              <a:gd name="T38" fmla="*/ 121 w 177"/>
              <a:gd name="T39" fmla="*/ 88 h 164"/>
              <a:gd name="T40" fmla="*/ 153 w 177"/>
              <a:gd name="T41" fmla="*/ 140 h 164"/>
              <a:gd name="T42" fmla="*/ 129 w 177"/>
              <a:gd name="T43" fmla="*/ 164 h 164"/>
              <a:gd name="T44" fmla="*/ 89 w 177"/>
              <a:gd name="T45" fmla="*/ 94 h 164"/>
              <a:gd name="T46" fmla="*/ 53 w 177"/>
              <a:gd name="T47" fmla="*/ 59 h 164"/>
              <a:gd name="T48" fmla="*/ 89 w 177"/>
              <a:gd name="T49" fmla="*/ 23 h 164"/>
              <a:gd name="T50" fmla="*/ 124 w 177"/>
              <a:gd name="T51" fmla="*/ 59 h 164"/>
              <a:gd name="T52" fmla="*/ 89 w 177"/>
              <a:gd name="T53" fmla="*/ 94 h 164"/>
              <a:gd name="T54" fmla="*/ 141 w 177"/>
              <a:gd name="T55" fmla="*/ 47 h 164"/>
              <a:gd name="T56" fmla="*/ 118 w 177"/>
              <a:gd name="T57" fmla="*/ 23 h 164"/>
              <a:gd name="T58" fmla="*/ 141 w 177"/>
              <a:gd name="T59" fmla="*/ 0 h 164"/>
              <a:gd name="T60" fmla="*/ 165 w 177"/>
              <a:gd name="T61" fmla="*/ 23 h 164"/>
              <a:gd name="T62" fmla="*/ 141 w 177"/>
              <a:gd name="T63" fmla="*/ 47 h 164"/>
              <a:gd name="T64" fmla="*/ 159 w 177"/>
              <a:gd name="T65" fmla="*/ 94 h 164"/>
              <a:gd name="T66" fmla="*/ 146 w 177"/>
              <a:gd name="T67" fmla="*/ 94 h 164"/>
              <a:gd name="T68" fmla="*/ 122 w 177"/>
              <a:gd name="T69" fmla="*/ 82 h 164"/>
              <a:gd name="T70" fmla="*/ 130 w 177"/>
              <a:gd name="T71" fmla="*/ 59 h 164"/>
              <a:gd name="T72" fmla="*/ 129 w 177"/>
              <a:gd name="T73" fmla="*/ 52 h 164"/>
              <a:gd name="T74" fmla="*/ 141 w 177"/>
              <a:gd name="T75" fmla="*/ 55 h 164"/>
              <a:gd name="T76" fmla="*/ 165 w 177"/>
              <a:gd name="T77" fmla="*/ 47 h 164"/>
              <a:gd name="T78" fmla="*/ 177 w 177"/>
              <a:gd name="T79" fmla="*/ 79 h 164"/>
              <a:gd name="T80" fmla="*/ 159 w 177"/>
              <a:gd name="T81" fmla="*/ 9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chemeClr val="bg1"/>
          </a:solidFill>
          <a:ln>
            <a:noFill/>
          </a:ln>
          <a:effectLst>
            <a:outerShdw blurRad="50800" dist="50800" dir="5400000" algn="ctr" rotWithShape="0">
              <a:srgbClr val="000000">
                <a:alpha val="0"/>
              </a:srgbClr>
            </a:outerShdw>
          </a:effectLst>
        </p:spPr>
        <p:txBody>
          <a:bodyPr vert="horz" wrap="square" lIns="121920" tIns="60960" rIns="121920" bIns="60960" numCol="1" anchor="t" anchorCtr="0" compatLnSpc="1">
            <a:prstTxWarp prst="textNoShape">
              <a:avLst/>
            </a:prstTxWarp>
          </a:bodyPr>
          <a:lstStyle/>
          <a:p>
            <a:pPr algn="ctr" defTabSz="1219270" fontAlgn="base">
              <a:spcBef>
                <a:spcPct val="0"/>
              </a:spcBef>
              <a:spcAft>
                <a:spcPct val="0"/>
              </a:spcAft>
              <a:defRPr/>
            </a:pPr>
            <a:endParaRPr lang="en-US" sz="2933" kern="0" dirty="0">
              <a:solidFill>
                <a:srgbClr val="000000"/>
              </a:solidFill>
              <a:latin typeface="思源黑体 Normal" panose="020B0400000000000000" pitchFamily="34" charset="-122"/>
              <a:ea typeface="思源黑体 Normal" panose="020B0400000000000000" pitchFamily="34" charset="-122"/>
              <a:sym typeface="Gill Sans" charset="0"/>
            </a:endParaRPr>
          </a:p>
        </p:txBody>
      </p:sp>
      <p:grpSp>
        <p:nvGrpSpPr>
          <p:cNvPr id="54" name="组合 53">
            <a:extLst>
              <a:ext uri="{FF2B5EF4-FFF2-40B4-BE49-F238E27FC236}">
                <a16:creationId xmlns:a16="http://schemas.microsoft.com/office/drawing/2014/main" id="{F2214383-C25D-4B1B-869B-68D74A54FB3A}"/>
              </a:ext>
            </a:extLst>
          </p:cNvPr>
          <p:cNvGrpSpPr/>
          <p:nvPr/>
        </p:nvGrpSpPr>
        <p:grpSpPr>
          <a:xfrm>
            <a:off x="4862350" y="2357211"/>
            <a:ext cx="817991" cy="817989"/>
            <a:chOff x="304800" y="673100"/>
            <a:chExt cx="4000500" cy="4000500"/>
          </a:xfrm>
          <a:effectLst>
            <a:outerShdw blurRad="50800" dist="50800" dir="5400000" algn="ctr" rotWithShape="0">
              <a:srgbClr val="000000">
                <a:alpha val="0"/>
              </a:srgbClr>
            </a:outerShdw>
          </a:effectLst>
        </p:grpSpPr>
        <p:sp>
          <p:nvSpPr>
            <p:cNvPr id="55" name="同心圆 29">
              <a:extLst>
                <a:ext uri="{FF2B5EF4-FFF2-40B4-BE49-F238E27FC236}">
                  <a16:creationId xmlns:a16="http://schemas.microsoft.com/office/drawing/2014/main" id="{ADEF721D-3D9E-4D2A-B262-57B2A167A750}"/>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a:defRPr/>
              </a:pPr>
              <a:endParaRPr lang="zh-CN" altLang="en-US" sz="2400" kern="0" dirty="0">
                <a:solidFill>
                  <a:sysClr val="windowText" lastClr="000000"/>
                </a:solidFill>
                <a:latin typeface="思源黑体 Normal" panose="020B0400000000000000" pitchFamily="34" charset="-122"/>
                <a:ea typeface="思源黑体 Normal" panose="020B0400000000000000" pitchFamily="34" charset="-122"/>
              </a:endParaRPr>
            </a:p>
          </p:txBody>
        </p:sp>
        <p:sp>
          <p:nvSpPr>
            <p:cNvPr id="56" name="椭圆 55">
              <a:extLst>
                <a:ext uri="{FF2B5EF4-FFF2-40B4-BE49-F238E27FC236}">
                  <a16:creationId xmlns:a16="http://schemas.microsoft.com/office/drawing/2014/main" id="{3A534CB9-52B1-47C0-AA95-51105A6D5BD8}"/>
                </a:ext>
              </a:extLst>
            </p:cNvPr>
            <p:cNvSpPr/>
            <p:nvPr/>
          </p:nvSpPr>
          <p:spPr>
            <a:xfrm>
              <a:off x="392112" y="760412"/>
              <a:ext cx="3825874" cy="3825874"/>
            </a:xfrm>
            <a:prstGeom prst="ellipse">
              <a:avLst/>
            </a:prstGeom>
            <a:solidFill>
              <a:schemeClr val="accent1"/>
            </a:solidFill>
            <a:ln w="25400" cap="flat" cmpd="sng" algn="ctr">
              <a:noFill/>
              <a:prstDash val="solid"/>
            </a:ln>
            <a:effectLst/>
          </p:spPr>
          <p:txBody>
            <a:bodyPr rtlCol="0" anchor="ctr"/>
            <a:lstStyle/>
            <a:p>
              <a:pPr algn="ctr" defTabSz="1219170">
                <a:defRPr/>
              </a:pPr>
              <a:endParaRPr lang="zh-CN" altLang="en-US" sz="2400" kern="0" dirty="0">
                <a:solidFill>
                  <a:sysClr val="window" lastClr="FFFFFF"/>
                </a:solidFill>
                <a:latin typeface="思源黑体 Normal" panose="020B0400000000000000" pitchFamily="34" charset="-122"/>
                <a:ea typeface="思源黑体 Normal" panose="020B0400000000000000" pitchFamily="34" charset="-122"/>
              </a:endParaRPr>
            </a:p>
          </p:txBody>
        </p:sp>
      </p:grpSp>
      <p:sp>
        <p:nvSpPr>
          <p:cNvPr id="57" name="Freeform 8">
            <a:extLst>
              <a:ext uri="{FF2B5EF4-FFF2-40B4-BE49-F238E27FC236}">
                <a16:creationId xmlns:a16="http://schemas.microsoft.com/office/drawing/2014/main" id="{9E3DC2BF-6C3B-4E34-807A-2E2CD690753F}"/>
              </a:ext>
            </a:extLst>
          </p:cNvPr>
          <p:cNvSpPr>
            <a:spLocks noEditPoints="1"/>
          </p:cNvSpPr>
          <p:nvPr/>
        </p:nvSpPr>
        <p:spPr bwMode="auto">
          <a:xfrm>
            <a:off x="5182627" y="2565566"/>
            <a:ext cx="272604" cy="401279"/>
          </a:xfrm>
          <a:custGeom>
            <a:avLst/>
            <a:gdLst>
              <a:gd name="T0" fmla="*/ 85 w 94"/>
              <a:gd name="T1" fmla="*/ 44 h 140"/>
              <a:gd name="T2" fmla="*/ 45 w 94"/>
              <a:gd name="T3" fmla="*/ 90 h 140"/>
              <a:gd name="T4" fmla="*/ 26 w 94"/>
              <a:gd name="T5" fmla="*/ 105 h 140"/>
              <a:gd name="T6" fmla="*/ 26 w 94"/>
              <a:gd name="T7" fmla="*/ 108 h 140"/>
              <a:gd name="T8" fmla="*/ 35 w 94"/>
              <a:gd name="T9" fmla="*/ 123 h 140"/>
              <a:gd name="T10" fmla="*/ 17 w 94"/>
              <a:gd name="T11" fmla="*/ 140 h 140"/>
              <a:gd name="T12" fmla="*/ 0 w 94"/>
              <a:gd name="T13" fmla="*/ 123 h 140"/>
              <a:gd name="T14" fmla="*/ 9 w 94"/>
              <a:gd name="T15" fmla="*/ 108 h 140"/>
              <a:gd name="T16" fmla="*/ 9 w 94"/>
              <a:gd name="T17" fmla="*/ 33 h 140"/>
              <a:gd name="T18" fmla="*/ 0 w 94"/>
              <a:gd name="T19" fmla="*/ 17 h 140"/>
              <a:gd name="T20" fmla="*/ 17 w 94"/>
              <a:gd name="T21" fmla="*/ 0 h 140"/>
              <a:gd name="T22" fmla="*/ 35 w 94"/>
              <a:gd name="T23" fmla="*/ 17 h 140"/>
              <a:gd name="T24" fmla="*/ 26 w 94"/>
              <a:gd name="T25" fmla="*/ 33 h 140"/>
              <a:gd name="T26" fmla="*/ 26 w 94"/>
              <a:gd name="T27" fmla="*/ 78 h 140"/>
              <a:gd name="T28" fmla="*/ 40 w 94"/>
              <a:gd name="T29" fmla="*/ 73 h 140"/>
              <a:gd name="T30" fmla="*/ 67 w 94"/>
              <a:gd name="T31" fmla="*/ 44 h 140"/>
              <a:gd name="T32" fmla="*/ 58 w 94"/>
              <a:gd name="T33" fmla="*/ 29 h 140"/>
              <a:gd name="T34" fmla="*/ 76 w 94"/>
              <a:gd name="T35" fmla="*/ 11 h 140"/>
              <a:gd name="T36" fmla="*/ 94 w 94"/>
              <a:gd name="T37" fmla="*/ 29 h 140"/>
              <a:gd name="T38" fmla="*/ 85 w 94"/>
              <a:gd name="T39" fmla="*/ 44 h 140"/>
              <a:gd name="T40" fmla="*/ 17 w 94"/>
              <a:gd name="T41" fmla="*/ 9 h 140"/>
              <a:gd name="T42" fmla="*/ 9 w 94"/>
              <a:gd name="T43" fmla="*/ 17 h 140"/>
              <a:gd name="T44" fmla="*/ 17 w 94"/>
              <a:gd name="T45" fmla="*/ 26 h 140"/>
              <a:gd name="T46" fmla="*/ 26 w 94"/>
              <a:gd name="T47" fmla="*/ 17 h 140"/>
              <a:gd name="T48" fmla="*/ 17 w 94"/>
              <a:gd name="T49" fmla="*/ 9 h 140"/>
              <a:gd name="T50" fmla="*/ 17 w 94"/>
              <a:gd name="T51" fmla="*/ 114 h 140"/>
              <a:gd name="T52" fmla="*/ 9 w 94"/>
              <a:gd name="T53" fmla="*/ 123 h 140"/>
              <a:gd name="T54" fmla="*/ 17 w 94"/>
              <a:gd name="T55" fmla="*/ 132 h 140"/>
              <a:gd name="T56" fmla="*/ 26 w 94"/>
              <a:gd name="T57" fmla="*/ 123 h 140"/>
              <a:gd name="T58" fmla="*/ 17 w 94"/>
              <a:gd name="T59" fmla="*/ 114 h 140"/>
              <a:gd name="T60" fmla="*/ 76 w 94"/>
              <a:gd name="T61" fmla="*/ 20 h 140"/>
              <a:gd name="T62" fmla="*/ 67 w 94"/>
              <a:gd name="T63" fmla="*/ 29 h 140"/>
              <a:gd name="T64" fmla="*/ 76 w 94"/>
              <a:gd name="T65" fmla="*/ 38 h 140"/>
              <a:gd name="T66" fmla="*/ 85 w 94"/>
              <a:gd name="T67" fmla="*/ 29 h 140"/>
              <a:gd name="T68" fmla="*/ 76 w 94"/>
              <a:gd name="T69"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chemeClr val="bg1"/>
          </a:solidFill>
          <a:ln>
            <a:noFill/>
          </a:ln>
          <a:effectLst>
            <a:outerShdw blurRad="50800" dist="50800" dir="5400000" algn="ctr" rotWithShape="0">
              <a:srgbClr val="000000">
                <a:alpha val="0"/>
              </a:srgbClr>
            </a:outerShdw>
          </a:effectLst>
        </p:spPr>
        <p:txBody>
          <a:bodyPr vert="horz" wrap="square" lIns="121920" tIns="60960" rIns="121920" bIns="60960" numCol="1" anchor="t" anchorCtr="0" compatLnSpc="1">
            <a:prstTxWarp prst="textNoShape">
              <a:avLst/>
            </a:prstTxWarp>
          </a:bodyPr>
          <a:lstStyle/>
          <a:p>
            <a:pPr algn="ctr" defTabSz="1219270" fontAlgn="base">
              <a:spcBef>
                <a:spcPct val="0"/>
              </a:spcBef>
              <a:spcAft>
                <a:spcPct val="0"/>
              </a:spcAft>
              <a:defRPr/>
            </a:pPr>
            <a:endParaRPr lang="en-US" sz="2933" kern="0" dirty="0">
              <a:solidFill>
                <a:srgbClr val="000000"/>
              </a:solidFill>
              <a:latin typeface="思源黑体 Normal" panose="020B0400000000000000" pitchFamily="34" charset="-122"/>
              <a:ea typeface="思源黑体 Normal" panose="020B0400000000000000" pitchFamily="34" charset="-122"/>
              <a:sym typeface="Gill Sans" charset="0"/>
            </a:endParaRPr>
          </a:p>
        </p:txBody>
      </p:sp>
      <p:grpSp>
        <p:nvGrpSpPr>
          <p:cNvPr id="58" name="组合 57">
            <a:extLst>
              <a:ext uri="{FF2B5EF4-FFF2-40B4-BE49-F238E27FC236}">
                <a16:creationId xmlns:a16="http://schemas.microsoft.com/office/drawing/2014/main" id="{B62A8960-1780-4280-A1D3-109597431962}"/>
              </a:ext>
            </a:extLst>
          </p:cNvPr>
          <p:cNvGrpSpPr/>
          <p:nvPr/>
        </p:nvGrpSpPr>
        <p:grpSpPr>
          <a:xfrm>
            <a:off x="6409257" y="4112520"/>
            <a:ext cx="817991" cy="817989"/>
            <a:chOff x="304800" y="673100"/>
            <a:chExt cx="4000500" cy="4000500"/>
          </a:xfrm>
          <a:effectLst>
            <a:outerShdw blurRad="50800" dist="50800" dir="5400000" algn="ctr" rotWithShape="0">
              <a:srgbClr val="000000">
                <a:alpha val="0"/>
              </a:srgbClr>
            </a:outerShdw>
          </a:effectLst>
        </p:grpSpPr>
        <p:sp>
          <p:nvSpPr>
            <p:cNvPr id="59" name="同心圆 33">
              <a:extLst>
                <a:ext uri="{FF2B5EF4-FFF2-40B4-BE49-F238E27FC236}">
                  <a16:creationId xmlns:a16="http://schemas.microsoft.com/office/drawing/2014/main" id="{3565181F-E30B-4284-B7C7-622538AC6D4A}"/>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a:defRPr/>
              </a:pPr>
              <a:endParaRPr lang="zh-CN" altLang="en-US" sz="2400" kern="0" dirty="0">
                <a:solidFill>
                  <a:sysClr val="windowText" lastClr="000000"/>
                </a:solidFill>
                <a:latin typeface="思源黑体 Normal" panose="020B0400000000000000" pitchFamily="34" charset="-122"/>
                <a:ea typeface="思源黑体 Normal" panose="020B0400000000000000" pitchFamily="34" charset="-122"/>
              </a:endParaRPr>
            </a:p>
          </p:txBody>
        </p:sp>
        <p:sp>
          <p:nvSpPr>
            <p:cNvPr id="60" name="椭圆 59">
              <a:extLst>
                <a:ext uri="{FF2B5EF4-FFF2-40B4-BE49-F238E27FC236}">
                  <a16:creationId xmlns:a16="http://schemas.microsoft.com/office/drawing/2014/main" id="{1DAD1236-D1CB-4808-9BB3-EC6B1B9E0C61}"/>
                </a:ext>
              </a:extLst>
            </p:cNvPr>
            <p:cNvSpPr/>
            <p:nvPr/>
          </p:nvSpPr>
          <p:spPr>
            <a:xfrm>
              <a:off x="392112" y="760412"/>
              <a:ext cx="3825874" cy="3825874"/>
            </a:xfrm>
            <a:prstGeom prst="ellipse">
              <a:avLst/>
            </a:prstGeom>
            <a:solidFill>
              <a:schemeClr val="accent2"/>
            </a:solidFill>
            <a:ln w="25400" cap="flat" cmpd="sng" algn="ctr">
              <a:noFill/>
              <a:prstDash val="solid"/>
            </a:ln>
            <a:effectLst/>
          </p:spPr>
          <p:txBody>
            <a:bodyPr rtlCol="0" anchor="ctr"/>
            <a:lstStyle/>
            <a:p>
              <a:pPr algn="ctr" defTabSz="1219170">
                <a:defRPr/>
              </a:pPr>
              <a:endParaRPr lang="zh-CN" altLang="en-US" sz="2400" kern="0" dirty="0">
                <a:solidFill>
                  <a:sysClr val="window" lastClr="FFFFFF"/>
                </a:solidFill>
                <a:latin typeface="思源黑体 Normal" panose="020B0400000000000000" pitchFamily="34" charset="-122"/>
                <a:ea typeface="思源黑体 Normal" panose="020B0400000000000000" pitchFamily="34" charset="-122"/>
              </a:endParaRPr>
            </a:p>
          </p:txBody>
        </p:sp>
      </p:grpSp>
      <p:sp>
        <p:nvSpPr>
          <p:cNvPr id="61" name="Freeform 10">
            <a:extLst>
              <a:ext uri="{FF2B5EF4-FFF2-40B4-BE49-F238E27FC236}">
                <a16:creationId xmlns:a16="http://schemas.microsoft.com/office/drawing/2014/main" id="{C09F6791-370E-453F-9F48-37768C9DD584}"/>
              </a:ext>
            </a:extLst>
          </p:cNvPr>
          <p:cNvSpPr>
            <a:spLocks noEditPoints="1"/>
          </p:cNvSpPr>
          <p:nvPr/>
        </p:nvSpPr>
        <p:spPr bwMode="auto">
          <a:xfrm>
            <a:off x="6642131" y="4378604"/>
            <a:ext cx="352240" cy="271813"/>
          </a:xfrm>
          <a:custGeom>
            <a:avLst/>
            <a:gdLst>
              <a:gd name="T0" fmla="*/ 164 w 164"/>
              <a:gd name="T1" fmla="*/ 114 h 128"/>
              <a:gd name="T2" fmla="*/ 149 w 164"/>
              <a:gd name="T3" fmla="*/ 128 h 128"/>
              <a:gd name="T4" fmla="*/ 15 w 164"/>
              <a:gd name="T5" fmla="*/ 128 h 128"/>
              <a:gd name="T6" fmla="*/ 0 w 164"/>
              <a:gd name="T7" fmla="*/ 114 h 128"/>
              <a:gd name="T8" fmla="*/ 0 w 164"/>
              <a:gd name="T9" fmla="*/ 14 h 128"/>
              <a:gd name="T10" fmla="*/ 15 w 164"/>
              <a:gd name="T11" fmla="*/ 0 h 128"/>
              <a:gd name="T12" fmla="*/ 149 w 164"/>
              <a:gd name="T13" fmla="*/ 0 h 128"/>
              <a:gd name="T14" fmla="*/ 164 w 164"/>
              <a:gd name="T15" fmla="*/ 14 h 128"/>
              <a:gd name="T16" fmla="*/ 164 w 164"/>
              <a:gd name="T17" fmla="*/ 114 h 128"/>
              <a:gd name="T18" fmla="*/ 149 w 164"/>
              <a:gd name="T19" fmla="*/ 11 h 128"/>
              <a:gd name="T20" fmla="*/ 15 w 164"/>
              <a:gd name="T21" fmla="*/ 11 h 128"/>
              <a:gd name="T22" fmla="*/ 12 w 164"/>
              <a:gd name="T23" fmla="*/ 14 h 128"/>
              <a:gd name="T24" fmla="*/ 25 w 164"/>
              <a:gd name="T25" fmla="*/ 40 h 128"/>
              <a:gd name="T26" fmla="*/ 62 w 164"/>
              <a:gd name="T27" fmla="*/ 69 h 128"/>
              <a:gd name="T28" fmla="*/ 82 w 164"/>
              <a:gd name="T29" fmla="*/ 82 h 128"/>
              <a:gd name="T30" fmla="*/ 82 w 164"/>
              <a:gd name="T31" fmla="*/ 82 h 128"/>
              <a:gd name="T32" fmla="*/ 82 w 164"/>
              <a:gd name="T33" fmla="*/ 82 h 128"/>
              <a:gd name="T34" fmla="*/ 102 w 164"/>
              <a:gd name="T35" fmla="*/ 69 h 128"/>
              <a:gd name="T36" fmla="*/ 139 w 164"/>
              <a:gd name="T37" fmla="*/ 40 h 128"/>
              <a:gd name="T38" fmla="*/ 152 w 164"/>
              <a:gd name="T39" fmla="*/ 18 h 128"/>
              <a:gd name="T40" fmla="*/ 149 w 164"/>
              <a:gd name="T41" fmla="*/ 11 h 128"/>
              <a:gd name="T42" fmla="*/ 152 w 164"/>
              <a:gd name="T43" fmla="*/ 43 h 128"/>
              <a:gd name="T44" fmla="*/ 146 w 164"/>
              <a:gd name="T45" fmla="*/ 50 h 128"/>
              <a:gd name="T46" fmla="*/ 107 w 164"/>
              <a:gd name="T47" fmla="*/ 80 h 128"/>
              <a:gd name="T48" fmla="*/ 82 w 164"/>
              <a:gd name="T49" fmla="*/ 93 h 128"/>
              <a:gd name="T50" fmla="*/ 82 w 164"/>
              <a:gd name="T51" fmla="*/ 93 h 128"/>
              <a:gd name="T52" fmla="*/ 82 w 164"/>
              <a:gd name="T53" fmla="*/ 93 h 128"/>
              <a:gd name="T54" fmla="*/ 57 w 164"/>
              <a:gd name="T55" fmla="*/ 80 h 128"/>
              <a:gd name="T56" fmla="*/ 18 w 164"/>
              <a:gd name="T57" fmla="*/ 50 h 128"/>
              <a:gd name="T58" fmla="*/ 12 w 164"/>
              <a:gd name="T59" fmla="*/ 43 h 128"/>
              <a:gd name="T60" fmla="*/ 12 w 164"/>
              <a:gd name="T61" fmla="*/ 114 h 128"/>
              <a:gd name="T62" fmla="*/ 15 w 164"/>
              <a:gd name="T63" fmla="*/ 117 h 128"/>
              <a:gd name="T64" fmla="*/ 149 w 164"/>
              <a:gd name="T65" fmla="*/ 117 h 128"/>
              <a:gd name="T66" fmla="*/ 152 w 164"/>
              <a:gd name="T67" fmla="*/ 114 h 128"/>
              <a:gd name="T68" fmla="*/ 152 w 164"/>
              <a:gd name="T6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28">
                <a:moveTo>
                  <a:pt x="164" y="114"/>
                </a:moveTo>
                <a:cubicBezTo>
                  <a:pt x="164" y="122"/>
                  <a:pt x="157" y="128"/>
                  <a:pt x="149" y="128"/>
                </a:cubicBezTo>
                <a:cubicBezTo>
                  <a:pt x="15" y="128"/>
                  <a:pt x="15" y="128"/>
                  <a:pt x="15" y="128"/>
                </a:cubicBezTo>
                <a:cubicBezTo>
                  <a:pt x="7" y="128"/>
                  <a:pt x="0" y="122"/>
                  <a:pt x="0" y="114"/>
                </a:cubicBezTo>
                <a:cubicBezTo>
                  <a:pt x="0" y="14"/>
                  <a:pt x="0" y="14"/>
                  <a:pt x="0" y="14"/>
                </a:cubicBezTo>
                <a:cubicBezTo>
                  <a:pt x="0" y="6"/>
                  <a:pt x="7" y="0"/>
                  <a:pt x="15" y="0"/>
                </a:cubicBezTo>
                <a:cubicBezTo>
                  <a:pt x="149" y="0"/>
                  <a:pt x="149" y="0"/>
                  <a:pt x="149" y="0"/>
                </a:cubicBezTo>
                <a:cubicBezTo>
                  <a:pt x="157" y="0"/>
                  <a:pt x="164" y="6"/>
                  <a:pt x="164" y="14"/>
                </a:cubicBezTo>
                <a:lnTo>
                  <a:pt x="164" y="114"/>
                </a:lnTo>
                <a:close/>
                <a:moveTo>
                  <a:pt x="149" y="11"/>
                </a:moveTo>
                <a:cubicBezTo>
                  <a:pt x="15" y="11"/>
                  <a:pt x="15" y="11"/>
                  <a:pt x="15" y="11"/>
                </a:cubicBezTo>
                <a:cubicBezTo>
                  <a:pt x="13" y="11"/>
                  <a:pt x="12" y="13"/>
                  <a:pt x="12" y="14"/>
                </a:cubicBezTo>
                <a:cubicBezTo>
                  <a:pt x="12" y="25"/>
                  <a:pt x="17" y="34"/>
                  <a:pt x="25" y="40"/>
                </a:cubicBezTo>
                <a:cubicBezTo>
                  <a:pt x="37" y="50"/>
                  <a:pt x="50" y="59"/>
                  <a:pt x="62" y="69"/>
                </a:cubicBezTo>
                <a:cubicBezTo>
                  <a:pt x="67" y="73"/>
                  <a:pt x="76" y="82"/>
                  <a:pt x="82" y="82"/>
                </a:cubicBezTo>
                <a:cubicBezTo>
                  <a:pt x="82" y="82"/>
                  <a:pt x="82" y="82"/>
                  <a:pt x="82" y="82"/>
                </a:cubicBezTo>
                <a:cubicBezTo>
                  <a:pt x="82" y="82"/>
                  <a:pt x="82" y="82"/>
                  <a:pt x="82" y="82"/>
                </a:cubicBezTo>
                <a:cubicBezTo>
                  <a:pt x="89" y="82"/>
                  <a:pt x="97" y="73"/>
                  <a:pt x="102" y="69"/>
                </a:cubicBezTo>
                <a:cubicBezTo>
                  <a:pt x="114" y="59"/>
                  <a:pt x="127" y="50"/>
                  <a:pt x="139" y="40"/>
                </a:cubicBezTo>
                <a:cubicBezTo>
                  <a:pt x="145" y="36"/>
                  <a:pt x="152" y="25"/>
                  <a:pt x="152" y="18"/>
                </a:cubicBezTo>
                <a:cubicBezTo>
                  <a:pt x="152" y="15"/>
                  <a:pt x="153" y="11"/>
                  <a:pt x="149" y="11"/>
                </a:cubicBezTo>
                <a:close/>
                <a:moveTo>
                  <a:pt x="152" y="43"/>
                </a:moveTo>
                <a:cubicBezTo>
                  <a:pt x="150" y="46"/>
                  <a:pt x="148" y="48"/>
                  <a:pt x="146" y="50"/>
                </a:cubicBezTo>
                <a:cubicBezTo>
                  <a:pt x="133" y="60"/>
                  <a:pt x="120" y="70"/>
                  <a:pt x="107" y="80"/>
                </a:cubicBezTo>
                <a:cubicBezTo>
                  <a:pt x="100" y="86"/>
                  <a:pt x="92" y="93"/>
                  <a:pt x="82" y="93"/>
                </a:cubicBezTo>
                <a:cubicBezTo>
                  <a:pt x="82" y="93"/>
                  <a:pt x="82" y="93"/>
                  <a:pt x="82" y="93"/>
                </a:cubicBezTo>
                <a:cubicBezTo>
                  <a:pt x="82" y="93"/>
                  <a:pt x="82" y="93"/>
                  <a:pt x="82" y="93"/>
                </a:cubicBezTo>
                <a:cubicBezTo>
                  <a:pt x="72" y="93"/>
                  <a:pt x="64" y="86"/>
                  <a:pt x="57" y="80"/>
                </a:cubicBezTo>
                <a:cubicBezTo>
                  <a:pt x="44" y="70"/>
                  <a:pt x="31" y="60"/>
                  <a:pt x="18" y="50"/>
                </a:cubicBezTo>
                <a:cubicBezTo>
                  <a:pt x="16" y="48"/>
                  <a:pt x="14" y="46"/>
                  <a:pt x="12" y="43"/>
                </a:cubicBezTo>
                <a:cubicBezTo>
                  <a:pt x="12" y="114"/>
                  <a:pt x="12" y="114"/>
                  <a:pt x="12" y="114"/>
                </a:cubicBezTo>
                <a:cubicBezTo>
                  <a:pt x="12" y="115"/>
                  <a:pt x="13" y="117"/>
                  <a:pt x="15" y="117"/>
                </a:cubicBezTo>
                <a:cubicBezTo>
                  <a:pt x="149" y="117"/>
                  <a:pt x="149" y="117"/>
                  <a:pt x="149" y="117"/>
                </a:cubicBezTo>
                <a:cubicBezTo>
                  <a:pt x="151" y="117"/>
                  <a:pt x="152" y="115"/>
                  <a:pt x="152" y="114"/>
                </a:cubicBezTo>
                <a:lnTo>
                  <a:pt x="152" y="43"/>
                </a:lnTo>
                <a:close/>
              </a:path>
            </a:pathLst>
          </a:custGeom>
          <a:solidFill>
            <a:schemeClr val="bg1"/>
          </a:solidFill>
          <a:ln>
            <a:noFill/>
          </a:ln>
          <a:effectLst>
            <a:outerShdw blurRad="50800" dist="50800" dir="5400000" algn="ctr" rotWithShape="0">
              <a:srgbClr val="000000">
                <a:alpha val="0"/>
              </a:srgbClr>
            </a:outerShdw>
          </a:effectLst>
        </p:spPr>
        <p:txBody>
          <a:bodyPr vert="horz" wrap="square" lIns="121920" tIns="60960" rIns="121920" bIns="60960" numCol="1" anchor="t" anchorCtr="0" compatLnSpc="1">
            <a:prstTxWarp prst="textNoShape">
              <a:avLst/>
            </a:prstTxWarp>
          </a:bodyPr>
          <a:lstStyle/>
          <a:p>
            <a:pPr algn="ctr" defTabSz="1219270" fontAlgn="base">
              <a:spcBef>
                <a:spcPct val="0"/>
              </a:spcBef>
              <a:spcAft>
                <a:spcPct val="0"/>
              </a:spcAft>
              <a:defRPr/>
            </a:pPr>
            <a:endParaRPr lang="en-US" sz="2933" kern="0" dirty="0">
              <a:solidFill>
                <a:srgbClr val="000000"/>
              </a:solidFill>
              <a:latin typeface="思源黑体 Normal" panose="020B0400000000000000" pitchFamily="34" charset="-122"/>
              <a:ea typeface="思源黑体 Normal" panose="020B0400000000000000" pitchFamily="34" charset="-122"/>
              <a:sym typeface="Gill Sans" charset="0"/>
            </a:endParaRPr>
          </a:p>
        </p:txBody>
      </p:sp>
      <p:grpSp>
        <p:nvGrpSpPr>
          <p:cNvPr id="62" name="组合 61">
            <a:extLst>
              <a:ext uri="{FF2B5EF4-FFF2-40B4-BE49-F238E27FC236}">
                <a16:creationId xmlns:a16="http://schemas.microsoft.com/office/drawing/2014/main" id="{DECA17F9-6E50-46F1-B1B4-A1D3907F7A9C}"/>
              </a:ext>
            </a:extLst>
          </p:cNvPr>
          <p:cNvGrpSpPr/>
          <p:nvPr/>
        </p:nvGrpSpPr>
        <p:grpSpPr>
          <a:xfrm>
            <a:off x="8469770" y="1259255"/>
            <a:ext cx="817991" cy="817989"/>
            <a:chOff x="304800" y="673100"/>
            <a:chExt cx="4000500" cy="4000500"/>
          </a:xfrm>
          <a:effectLst>
            <a:outerShdw blurRad="50800" dist="50800" dir="5400000" algn="ctr" rotWithShape="0">
              <a:srgbClr val="000000">
                <a:alpha val="0"/>
              </a:srgbClr>
            </a:outerShdw>
          </a:effectLst>
        </p:grpSpPr>
        <p:sp>
          <p:nvSpPr>
            <p:cNvPr id="63" name="同心圆 37">
              <a:extLst>
                <a:ext uri="{FF2B5EF4-FFF2-40B4-BE49-F238E27FC236}">
                  <a16:creationId xmlns:a16="http://schemas.microsoft.com/office/drawing/2014/main" id="{E85A2CE2-7931-4631-BF73-902EF5DF630C}"/>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a:defRPr/>
              </a:pPr>
              <a:endParaRPr lang="zh-CN" altLang="en-US" sz="2400" kern="0" dirty="0">
                <a:solidFill>
                  <a:sysClr val="windowText" lastClr="000000"/>
                </a:solidFill>
                <a:latin typeface="思源黑体 Normal" panose="020B0400000000000000" pitchFamily="34" charset="-122"/>
                <a:ea typeface="思源黑体 Normal" panose="020B0400000000000000" pitchFamily="34" charset="-122"/>
              </a:endParaRPr>
            </a:p>
          </p:txBody>
        </p:sp>
        <p:sp>
          <p:nvSpPr>
            <p:cNvPr id="64" name="椭圆 63">
              <a:extLst>
                <a:ext uri="{FF2B5EF4-FFF2-40B4-BE49-F238E27FC236}">
                  <a16:creationId xmlns:a16="http://schemas.microsoft.com/office/drawing/2014/main" id="{4B7D1A7E-236F-4F65-8DD9-CF0D803F3EB2}"/>
                </a:ext>
              </a:extLst>
            </p:cNvPr>
            <p:cNvSpPr/>
            <p:nvPr/>
          </p:nvSpPr>
          <p:spPr>
            <a:xfrm>
              <a:off x="392112" y="760412"/>
              <a:ext cx="3825874" cy="3825874"/>
            </a:xfrm>
            <a:prstGeom prst="ellipse">
              <a:avLst/>
            </a:prstGeom>
            <a:solidFill>
              <a:schemeClr val="accent2"/>
            </a:solidFill>
            <a:ln w="25400" cap="flat" cmpd="sng" algn="ctr">
              <a:noFill/>
              <a:prstDash val="solid"/>
            </a:ln>
            <a:effectLst/>
          </p:spPr>
          <p:txBody>
            <a:bodyPr rtlCol="0" anchor="ctr"/>
            <a:lstStyle/>
            <a:p>
              <a:pPr algn="ctr" defTabSz="1219170">
                <a:defRPr/>
              </a:pPr>
              <a:endParaRPr lang="zh-CN" altLang="en-US" sz="2400" kern="0" dirty="0">
                <a:solidFill>
                  <a:sysClr val="window" lastClr="FFFFFF"/>
                </a:solidFill>
                <a:latin typeface="思源黑体 Normal" panose="020B0400000000000000" pitchFamily="34" charset="-122"/>
                <a:ea typeface="思源黑体 Normal" panose="020B0400000000000000" pitchFamily="34" charset="-122"/>
              </a:endParaRPr>
            </a:p>
          </p:txBody>
        </p:sp>
      </p:grpSp>
      <p:sp>
        <p:nvSpPr>
          <p:cNvPr id="65" name="Freeform 9">
            <a:extLst>
              <a:ext uri="{FF2B5EF4-FFF2-40B4-BE49-F238E27FC236}">
                <a16:creationId xmlns:a16="http://schemas.microsoft.com/office/drawing/2014/main" id="{6C840B97-D813-4876-8080-233B1FDCC91F}"/>
              </a:ext>
            </a:extLst>
          </p:cNvPr>
          <p:cNvSpPr>
            <a:spLocks noEditPoints="1"/>
          </p:cNvSpPr>
          <p:nvPr/>
        </p:nvSpPr>
        <p:spPr bwMode="auto">
          <a:xfrm>
            <a:off x="8719605" y="1518996"/>
            <a:ext cx="355999" cy="263183"/>
          </a:xfrm>
          <a:custGeom>
            <a:avLst/>
            <a:gdLst>
              <a:gd name="T0" fmla="*/ 302 w 302"/>
              <a:gd name="T1" fmla="*/ 226 h 226"/>
              <a:gd name="T2" fmla="*/ 0 w 302"/>
              <a:gd name="T3" fmla="*/ 226 h 226"/>
              <a:gd name="T4" fmla="*/ 0 w 302"/>
              <a:gd name="T5" fmla="*/ 0 h 226"/>
              <a:gd name="T6" fmla="*/ 17 w 302"/>
              <a:gd name="T7" fmla="*/ 0 h 226"/>
              <a:gd name="T8" fmla="*/ 17 w 302"/>
              <a:gd name="T9" fmla="*/ 206 h 226"/>
              <a:gd name="T10" fmla="*/ 302 w 302"/>
              <a:gd name="T11" fmla="*/ 206 h 226"/>
              <a:gd name="T12" fmla="*/ 302 w 302"/>
              <a:gd name="T13" fmla="*/ 226 h 226"/>
              <a:gd name="T14" fmla="*/ 282 w 302"/>
              <a:gd name="T15" fmla="*/ 188 h 226"/>
              <a:gd name="T16" fmla="*/ 37 w 302"/>
              <a:gd name="T17" fmla="*/ 188 h 226"/>
              <a:gd name="T18" fmla="*/ 37 w 302"/>
              <a:gd name="T19" fmla="*/ 103 h 226"/>
              <a:gd name="T20" fmla="*/ 103 w 302"/>
              <a:gd name="T21" fmla="*/ 17 h 226"/>
              <a:gd name="T22" fmla="*/ 189 w 302"/>
              <a:gd name="T23" fmla="*/ 103 h 226"/>
              <a:gd name="T24" fmla="*/ 245 w 302"/>
              <a:gd name="T25" fmla="*/ 56 h 226"/>
              <a:gd name="T26" fmla="*/ 282 w 302"/>
              <a:gd name="T27" fmla="*/ 18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2" h="226">
                <a:moveTo>
                  <a:pt x="302" y="226"/>
                </a:moveTo>
                <a:lnTo>
                  <a:pt x="0" y="226"/>
                </a:lnTo>
                <a:lnTo>
                  <a:pt x="0" y="0"/>
                </a:lnTo>
                <a:lnTo>
                  <a:pt x="17" y="0"/>
                </a:lnTo>
                <a:lnTo>
                  <a:pt x="17" y="206"/>
                </a:lnTo>
                <a:lnTo>
                  <a:pt x="302" y="206"/>
                </a:lnTo>
                <a:lnTo>
                  <a:pt x="302" y="226"/>
                </a:lnTo>
                <a:close/>
                <a:moveTo>
                  <a:pt x="282" y="188"/>
                </a:moveTo>
                <a:lnTo>
                  <a:pt x="37" y="188"/>
                </a:lnTo>
                <a:lnTo>
                  <a:pt x="37" y="103"/>
                </a:lnTo>
                <a:lnTo>
                  <a:pt x="103" y="17"/>
                </a:lnTo>
                <a:lnTo>
                  <a:pt x="189" y="103"/>
                </a:lnTo>
                <a:lnTo>
                  <a:pt x="245" y="56"/>
                </a:lnTo>
                <a:lnTo>
                  <a:pt x="282" y="188"/>
                </a:lnTo>
                <a:close/>
              </a:path>
            </a:pathLst>
          </a:custGeom>
          <a:solidFill>
            <a:schemeClr val="bg1"/>
          </a:solidFill>
          <a:ln>
            <a:noFill/>
          </a:ln>
          <a:effectLst>
            <a:outerShdw blurRad="50800" dist="50800" dir="5400000" algn="ctr" rotWithShape="0">
              <a:srgbClr val="000000">
                <a:alpha val="0"/>
              </a:srgbClr>
            </a:outerShdw>
          </a:effectLst>
        </p:spPr>
        <p:txBody>
          <a:bodyPr vert="horz" wrap="square" lIns="121920" tIns="60960" rIns="121920" bIns="60960" numCol="1" anchor="t" anchorCtr="0" compatLnSpc="1">
            <a:prstTxWarp prst="textNoShape">
              <a:avLst/>
            </a:prstTxWarp>
          </a:bodyPr>
          <a:lstStyle/>
          <a:p>
            <a:pPr algn="ctr" defTabSz="1219270" fontAlgn="base">
              <a:spcBef>
                <a:spcPct val="0"/>
              </a:spcBef>
              <a:spcAft>
                <a:spcPct val="0"/>
              </a:spcAft>
              <a:defRPr/>
            </a:pPr>
            <a:endParaRPr lang="en-US" sz="2933" kern="0" dirty="0">
              <a:solidFill>
                <a:srgbClr val="000000"/>
              </a:solidFill>
              <a:latin typeface="思源黑体 Normal" panose="020B0400000000000000" pitchFamily="34" charset="-122"/>
              <a:ea typeface="思源黑体 Normal" panose="020B0400000000000000" pitchFamily="34" charset="-122"/>
              <a:sym typeface="Gill Sans" charset="0"/>
            </a:endParaRPr>
          </a:p>
        </p:txBody>
      </p:sp>
      <p:grpSp>
        <p:nvGrpSpPr>
          <p:cNvPr id="66" name="组合 65">
            <a:extLst>
              <a:ext uri="{FF2B5EF4-FFF2-40B4-BE49-F238E27FC236}">
                <a16:creationId xmlns:a16="http://schemas.microsoft.com/office/drawing/2014/main" id="{B785E6AC-357F-48AD-A3DF-A972A1767E2F}"/>
              </a:ext>
            </a:extLst>
          </p:cNvPr>
          <p:cNvGrpSpPr/>
          <p:nvPr/>
        </p:nvGrpSpPr>
        <p:grpSpPr>
          <a:xfrm>
            <a:off x="8835069" y="3679088"/>
            <a:ext cx="817991" cy="817989"/>
            <a:chOff x="304800" y="673100"/>
            <a:chExt cx="4000500" cy="4000500"/>
          </a:xfrm>
          <a:effectLst>
            <a:outerShdw blurRad="50800" dist="50800" dir="5400000" algn="ctr" rotWithShape="0">
              <a:srgbClr val="000000">
                <a:alpha val="0"/>
              </a:srgbClr>
            </a:outerShdw>
          </a:effectLst>
        </p:grpSpPr>
        <p:sp>
          <p:nvSpPr>
            <p:cNvPr id="67" name="同心圆 41">
              <a:extLst>
                <a:ext uri="{FF2B5EF4-FFF2-40B4-BE49-F238E27FC236}">
                  <a16:creationId xmlns:a16="http://schemas.microsoft.com/office/drawing/2014/main" id="{B4FE48FE-F340-480E-9F16-946A4A4A5CCB}"/>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a:defRPr/>
              </a:pPr>
              <a:endParaRPr lang="zh-CN" altLang="en-US" sz="2400" kern="0" dirty="0">
                <a:solidFill>
                  <a:sysClr val="windowText" lastClr="000000"/>
                </a:solidFill>
                <a:latin typeface="思源黑体 Normal" panose="020B0400000000000000" pitchFamily="34" charset="-122"/>
                <a:ea typeface="思源黑体 Normal" panose="020B0400000000000000" pitchFamily="34" charset="-122"/>
              </a:endParaRPr>
            </a:p>
          </p:txBody>
        </p:sp>
        <p:sp>
          <p:nvSpPr>
            <p:cNvPr id="68" name="椭圆 67">
              <a:extLst>
                <a:ext uri="{FF2B5EF4-FFF2-40B4-BE49-F238E27FC236}">
                  <a16:creationId xmlns:a16="http://schemas.microsoft.com/office/drawing/2014/main" id="{8C50CD04-C9B8-4D39-8529-0FEBA85631BC}"/>
                </a:ext>
              </a:extLst>
            </p:cNvPr>
            <p:cNvSpPr/>
            <p:nvPr/>
          </p:nvSpPr>
          <p:spPr>
            <a:xfrm>
              <a:off x="392112" y="760412"/>
              <a:ext cx="3825874" cy="3825874"/>
            </a:xfrm>
            <a:prstGeom prst="ellipse">
              <a:avLst/>
            </a:prstGeom>
            <a:solidFill>
              <a:schemeClr val="accent1"/>
            </a:solidFill>
            <a:ln w="25400" cap="flat" cmpd="sng" algn="ctr">
              <a:noFill/>
              <a:prstDash val="solid"/>
            </a:ln>
            <a:effectLst/>
          </p:spPr>
          <p:txBody>
            <a:bodyPr rtlCol="0" anchor="ctr"/>
            <a:lstStyle/>
            <a:p>
              <a:pPr algn="ctr" defTabSz="1219170">
                <a:defRPr/>
              </a:pPr>
              <a:endParaRPr lang="zh-CN" altLang="en-US" sz="2400" kern="0" dirty="0">
                <a:solidFill>
                  <a:sysClr val="window" lastClr="FFFFFF"/>
                </a:solidFill>
                <a:latin typeface="思源黑体 Normal" panose="020B0400000000000000" pitchFamily="34" charset="-122"/>
                <a:ea typeface="思源黑体 Normal" panose="020B0400000000000000" pitchFamily="34" charset="-122"/>
              </a:endParaRPr>
            </a:p>
          </p:txBody>
        </p:sp>
      </p:grpSp>
      <p:sp>
        <p:nvSpPr>
          <p:cNvPr id="69" name="Freeform 6">
            <a:extLst>
              <a:ext uri="{FF2B5EF4-FFF2-40B4-BE49-F238E27FC236}">
                <a16:creationId xmlns:a16="http://schemas.microsoft.com/office/drawing/2014/main" id="{7C9225B8-DA56-4351-B92D-051A5BA24FEA}"/>
              </a:ext>
            </a:extLst>
          </p:cNvPr>
          <p:cNvSpPr>
            <a:spLocks noEditPoints="1"/>
          </p:cNvSpPr>
          <p:nvPr/>
        </p:nvSpPr>
        <p:spPr bwMode="auto">
          <a:xfrm>
            <a:off x="9031802" y="3946726"/>
            <a:ext cx="430031" cy="282716"/>
          </a:xfrm>
          <a:custGeom>
            <a:avLst/>
            <a:gdLst>
              <a:gd name="T0" fmla="*/ 176 w 176"/>
              <a:gd name="T1" fmla="*/ 99 h 117"/>
              <a:gd name="T2" fmla="*/ 176 w 176"/>
              <a:gd name="T3" fmla="*/ 108 h 117"/>
              <a:gd name="T4" fmla="*/ 161 w 176"/>
              <a:gd name="T5" fmla="*/ 117 h 117"/>
              <a:gd name="T6" fmla="*/ 15 w 176"/>
              <a:gd name="T7" fmla="*/ 117 h 117"/>
              <a:gd name="T8" fmla="*/ 0 w 176"/>
              <a:gd name="T9" fmla="*/ 108 h 117"/>
              <a:gd name="T10" fmla="*/ 0 w 176"/>
              <a:gd name="T11" fmla="*/ 99 h 117"/>
              <a:gd name="T12" fmla="*/ 15 w 176"/>
              <a:gd name="T13" fmla="*/ 99 h 117"/>
              <a:gd name="T14" fmla="*/ 161 w 176"/>
              <a:gd name="T15" fmla="*/ 99 h 117"/>
              <a:gd name="T16" fmla="*/ 176 w 176"/>
              <a:gd name="T17" fmla="*/ 99 h 117"/>
              <a:gd name="T18" fmla="*/ 24 w 176"/>
              <a:gd name="T19" fmla="*/ 79 h 117"/>
              <a:gd name="T20" fmla="*/ 24 w 176"/>
              <a:gd name="T21" fmla="*/ 14 h 117"/>
              <a:gd name="T22" fmla="*/ 38 w 176"/>
              <a:gd name="T23" fmla="*/ 0 h 117"/>
              <a:gd name="T24" fmla="*/ 138 w 176"/>
              <a:gd name="T25" fmla="*/ 0 h 117"/>
              <a:gd name="T26" fmla="*/ 152 w 176"/>
              <a:gd name="T27" fmla="*/ 14 h 117"/>
              <a:gd name="T28" fmla="*/ 152 w 176"/>
              <a:gd name="T29" fmla="*/ 79 h 117"/>
              <a:gd name="T30" fmla="*/ 138 w 176"/>
              <a:gd name="T31" fmla="*/ 93 h 117"/>
              <a:gd name="T32" fmla="*/ 38 w 176"/>
              <a:gd name="T33" fmla="*/ 93 h 117"/>
              <a:gd name="T34" fmla="*/ 24 w 176"/>
              <a:gd name="T35" fmla="*/ 79 h 117"/>
              <a:gd name="T36" fmla="*/ 35 w 176"/>
              <a:gd name="T37" fmla="*/ 79 h 117"/>
              <a:gd name="T38" fmla="*/ 38 w 176"/>
              <a:gd name="T39" fmla="*/ 82 h 117"/>
              <a:gd name="T40" fmla="*/ 138 w 176"/>
              <a:gd name="T41" fmla="*/ 82 h 117"/>
              <a:gd name="T42" fmla="*/ 141 w 176"/>
              <a:gd name="T43" fmla="*/ 79 h 117"/>
              <a:gd name="T44" fmla="*/ 141 w 176"/>
              <a:gd name="T45" fmla="*/ 14 h 117"/>
              <a:gd name="T46" fmla="*/ 138 w 176"/>
              <a:gd name="T47" fmla="*/ 11 h 117"/>
              <a:gd name="T48" fmla="*/ 38 w 176"/>
              <a:gd name="T49" fmla="*/ 11 h 117"/>
              <a:gd name="T50" fmla="*/ 35 w 176"/>
              <a:gd name="T51" fmla="*/ 14 h 117"/>
              <a:gd name="T52" fmla="*/ 35 w 176"/>
              <a:gd name="T53" fmla="*/ 79 h 117"/>
              <a:gd name="T54" fmla="*/ 97 w 176"/>
              <a:gd name="T55" fmla="*/ 107 h 117"/>
              <a:gd name="T56" fmla="*/ 95 w 176"/>
              <a:gd name="T57" fmla="*/ 105 h 117"/>
              <a:gd name="T58" fmla="*/ 81 w 176"/>
              <a:gd name="T59" fmla="*/ 105 h 117"/>
              <a:gd name="T60" fmla="*/ 79 w 176"/>
              <a:gd name="T61" fmla="*/ 107 h 117"/>
              <a:gd name="T62" fmla="*/ 81 w 176"/>
              <a:gd name="T63" fmla="*/ 108 h 117"/>
              <a:gd name="T64" fmla="*/ 95 w 176"/>
              <a:gd name="T65" fmla="*/ 108 h 117"/>
              <a:gd name="T66" fmla="*/ 97 w 176"/>
              <a:gd name="T6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chemeClr val="bg1"/>
          </a:solidFill>
          <a:ln>
            <a:noFill/>
          </a:ln>
          <a:effectLst>
            <a:outerShdw blurRad="50800" dist="50800" dir="5400000" algn="ctr" rotWithShape="0">
              <a:srgbClr val="000000">
                <a:alpha val="0"/>
              </a:srgbClr>
            </a:outerShdw>
          </a:effectLst>
        </p:spPr>
        <p:txBody>
          <a:bodyPr vert="horz" wrap="square" lIns="121920" tIns="60960" rIns="121920" bIns="60960" numCol="1" anchor="t" anchorCtr="0" compatLnSpc="1">
            <a:prstTxWarp prst="textNoShape">
              <a:avLst/>
            </a:prstTxWarp>
          </a:bodyPr>
          <a:lstStyle/>
          <a:p>
            <a:pPr algn="ctr" defTabSz="1219270" fontAlgn="base">
              <a:spcBef>
                <a:spcPct val="0"/>
              </a:spcBef>
              <a:spcAft>
                <a:spcPct val="0"/>
              </a:spcAft>
              <a:defRPr/>
            </a:pPr>
            <a:endParaRPr lang="en-US" sz="2933" kern="0" dirty="0">
              <a:solidFill>
                <a:srgbClr val="000000"/>
              </a:solidFill>
              <a:latin typeface="思源黑体 Normal" panose="020B0400000000000000" pitchFamily="34" charset="-122"/>
              <a:ea typeface="思源黑体 Normal" panose="020B0400000000000000" pitchFamily="34" charset="-122"/>
              <a:sym typeface="Gill Sans" charset="0"/>
            </a:endParaRPr>
          </a:p>
        </p:txBody>
      </p:sp>
      <p:grpSp>
        <p:nvGrpSpPr>
          <p:cNvPr id="70" name="组合 69">
            <a:extLst>
              <a:ext uri="{FF2B5EF4-FFF2-40B4-BE49-F238E27FC236}">
                <a16:creationId xmlns:a16="http://schemas.microsoft.com/office/drawing/2014/main" id="{1A387248-9D5A-4FF4-98C4-996EB5741191}"/>
              </a:ext>
            </a:extLst>
          </p:cNvPr>
          <p:cNvGrpSpPr/>
          <p:nvPr/>
        </p:nvGrpSpPr>
        <p:grpSpPr>
          <a:xfrm>
            <a:off x="10502586" y="1785947"/>
            <a:ext cx="817991" cy="817989"/>
            <a:chOff x="304800" y="673100"/>
            <a:chExt cx="4000500" cy="4000500"/>
          </a:xfrm>
          <a:effectLst>
            <a:outerShdw blurRad="50800" dist="50800" dir="5400000" algn="ctr" rotWithShape="0">
              <a:srgbClr val="000000">
                <a:alpha val="0"/>
              </a:srgbClr>
            </a:outerShdw>
          </a:effectLst>
        </p:grpSpPr>
        <p:sp>
          <p:nvSpPr>
            <p:cNvPr id="71" name="同心圆 45">
              <a:extLst>
                <a:ext uri="{FF2B5EF4-FFF2-40B4-BE49-F238E27FC236}">
                  <a16:creationId xmlns:a16="http://schemas.microsoft.com/office/drawing/2014/main" id="{DC1471E6-9F5A-46ED-9783-6E17B7AB047A}"/>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a:defRPr/>
              </a:pPr>
              <a:endParaRPr lang="zh-CN" altLang="en-US" sz="2400" kern="0" dirty="0">
                <a:solidFill>
                  <a:sysClr val="windowText" lastClr="000000"/>
                </a:solidFill>
                <a:latin typeface="思源黑体 Normal" panose="020B0400000000000000" pitchFamily="34" charset="-122"/>
                <a:ea typeface="思源黑体 Normal" panose="020B0400000000000000" pitchFamily="34" charset="-122"/>
              </a:endParaRPr>
            </a:p>
          </p:txBody>
        </p:sp>
        <p:sp>
          <p:nvSpPr>
            <p:cNvPr id="72" name="椭圆 71">
              <a:extLst>
                <a:ext uri="{FF2B5EF4-FFF2-40B4-BE49-F238E27FC236}">
                  <a16:creationId xmlns:a16="http://schemas.microsoft.com/office/drawing/2014/main" id="{CDDEA77E-886F-4E46-8508-B7CB34C29904}"/>
                </a:ext>
              </a:extLst>
            </p:cNvPr>
            <p:cNvSpPr/>
            <p:nvPr/>
          </p:nvSpPr>
          <p:spPr>
            <a:xfrm>
              <a:off x="392112" y="760412"/>
              <a:ext cx="3825874" cy="3825874"/>
            </a:xfrm>
            <a:prstGeom prst="ellipse">
              <a:avLst/>
            </a:prstGeom>
            <a:solidFill>
              <a:schemeClr val="accent1"/>
            </a:solidFill>
            <a:ln w="25400" cap="flat" cmpd="sng" algn="ctr">
              <a:noFill/>
              <a:prstDash val="solid"/>
            </a:ln>
            <a:effectLst/>
          </p:spPr>
          <p:txBody>
            <a:bodyPr rtlCol="0" anchor="ctr"/>
            <a:lstStyle/>
            <a:p>
              <a:pPr algn="ctr" defTabSz="1219170">
                <a:defRPr/>
              </a:pPr>
              <a:endParaRPr lang="zh-CN" altLang="en-US" sz="2400" kern="0" dirty="0">
                <a:solidFill>
                  <a:sysClr val="window" lastClr="FFFFFF"/>
                </a:solidFill>
                <a:latin typeface="思源黑体 Normal" panose="020B0400000000000000" pitchFamily="34" charset="-122"/>
                <a:ea typeface="思源黑体 Normal" panose="020B0400000000000000" pitchFamily="34" charset="-122"/>
              </a:endParaRPr>
            </a:p>
          </p:txBody>
        </p:sp>
      </p:grpSp>
      <p:grpSp>
        <p:nvGrpSpPr>
          <p:cNvPr id="73" name="组合 72">
            <a:extLst>
              <a:ext uri="{FF2B5EF4-FFF2-40B4-BE49-F238E27FC236}">
                <a16:creationId xmlns:a16="http://schemas.microsoft.com/office/drawing/2014/main" id="{168FB6A1-1065-4A82-947B-9FC1DD37CEBA}"/>
              </a:ext>
            </a:extLst>
          </p:cNvPr>
          <p:cNvGrpSpPr/>
          <p:nvPr/>
        </p:nvGrpSpPr>
        <p:grpSpPr>
          <a:xfrm>
            <a:off x="10647537" y="2006110"/>
            <a:ext cx="489663" cy="416699"/>
            <a:chOff x="5933005" y="2830391"/>
            <a:chExt cx="500408" cy="425843"/>
          </a:xfrm>
          <a:solidFill>
            <a:schemeClr val="bg1"/>
          </a:solidFill>
          <a:effectLst>
            <a:outerShdw blurRad="50800" dist="50800" dir="5400000" algn="ctr" rotWithShape="0">
              <a:srgbClr val="000000">
                <a:alpha val="0"/>
              </a:srgbClr>
            </a:outerShdw>
          </a:effectLst>
        </p:grpSpPr>
        <p:sp>
          <p:nvSpPr>
            <p:cNvPr id="74" name="Freeform 16">
              <a:extLst>
                <a:ext uri="{FF2B5EF4-FFF2-40B4-BE49-F238E27FC236}">
                  <a16:creationId xmlns:a16="http://schemas.microsoft.com/office/drawing/2014/main" id="{CC7C3457-7DCB-41AF-A5EC-D8DCABB485C2}"/>
                </a:ext>
              </a:extLst>
            </p:cNvPr>
            <p:cNvSpPr>
              <a:spLocks noEditPoints="1"/>
            </p:cNvSpPr>
            <p:nvPr/>
          </p:nvSpPr>
          <p:spPr bwMode="auto">
            <a:xfrm>
              <a:off x="5933005" y="2830391"/>
              <a:ext cx="467486" cy="425843"/>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52" tIns="45727" rIns="91452" bIns="45727" numCol="1" anchor="t" anchorCtr="0" compatLnSpc="1">
              <a:prstTxWarp prst="textNoShape">
                <a:avLst/>
              </a:prstTxWarp>
            </a:bodyPr>
            <a:lstStyle/>
            <a:p>
              <a:pPr defTabSz="1219170">
                <a:defRPr/>
              </a:pPr>
              <a:endParaRPr lang="zh-CN" altLang="en-US" sz="2400" kern="0" dirty="0">
                <a:solidFill>
                  <a:sysClr val="windowText" lastClr="000000"/>
                </a:solidFill>
                <a:latin typeface="Arial"/>
                <a:ea typeface="思源黑体 Normal" panose="020B0400000000000000" pitchFamily="34" charset="-122"/>
              </a:endParaRPr>
            </a:p>
          </p:txBody>
        </p:sp>
        <p:sp>
          <p:nvSpPr>
            <p:cNvPr id="75" name="Freeform 17">
              <a:extLst>
                <a:ext uri="{FF2B5EF4-FFF2-40B4-BE49-F238E27FC236}">
                  <a16:creationId xmlns:a16="http://schemas.microsoft.com/office/drawing/2014/main" id="{2294C98E-2AAF-4C82-A9AB-B49C0C798675}"/>
                </a:ext>
              </a:extLst>
            </p:cNvPr>
            <p:cNvSpPr>
              <a:spLocks noEditPoints="1"/>
            </p:cNvSpPr>
            <p:nvPr/>
          </p:nvSpPr>
          <p:spPr bwMode="auto">
            <a:xfrm>
              <a:off x="5986776" y="2830391"/>
              <a:ext cx="446637" cy="413496"/>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52" tIns="45727" rIns="91452" bIns="45727" numCol="1" anchor="t" anchorCtr="0" compatLnSpc="1">
              <a:prstTxWarp prst="textNoShape">
                <a:avLst/>
              </a:prstTxWarp>
            </a:bodyPr>
            <a:lstStyle/>
            <a:p>
              <a:pPr defTabSz="1219170">
                <a:defRPr/>
              </a:pPr>
              <a:endParaRPr lang="zh-CN" altLang="en-US" sz="2400" kern="0" dirty="0">
                <a:solidFill>
                  <a:sysClr val="windowText" lastClr="000000"/>
                </a:solidFill>
                <a:latin typeface="Arial"/>
                <a:ea typeface="思源黑体 Normal" panose="020B0400000000000000" pitchFamily="34" charset="-122"/>
              </a:endParaRPr>
            </a:p>
          </p:txBody>
        </p:sp>
      </p:grpSp>
    </p:spTree>
    <p:extLst>
      <p:ext uri="{BB962C8B-B14F-4D97-AF65-F5344CB8AC3E}">
        <p14:creationId xmlns:p14="http://schemas.microsoft.com/office/powerpoint/2010/main" val="3101577613"/>
      </p:ext>
    </p:extLst>
  </p:cSld>
  <p:clrMapOvr>
    <a:masterClrMapping/>
  </p:clrMapOvr>
  <p:transition spd="slow" advTm="3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p:cTn id="11" dur="500" fill="hold"/>
                                        <p:tgtEl>
                                          <p:spTgt spid="50"/>
                                        </p:tgtEl>
                                        <p:attrNameLst>
                                          <p:attrName>ppt_w</p:attrName>
                                        </p:attrNameLst>
                                      </p:cBhvr>
                                      <p:tavLst>
                                        <p:tav tm="0">
                                          <p:val>
                                            <p:fltVal val="0"/>
                                          </p:val>
                                        </p:tav>
                                        <p:tav tm="100000">
                                          <p:val>
                                            <p:strVal val="#ppt_w"/>
                                          </p:val>
                                        </p:tav>
                                      </p:tavLst>
                                    </p:anim>
                                    <p:anim calcmode="lin" valueType="num">
                                      <p:cBhvr>
                                        <p:cTn id="12" dur="500" fill="hold"/>
                                        <p:tgtEl>
                                          <p:spTgt spid="50"/>
                                        </p:tgtEl>
                                        <p:attrNameLst>
                                          <p:attrName>ppt_h</p:attrName>
                                        </p:attrNameLst>
                                      </p:cBhvr>
                                      <p:tavLst>
                                        <p:tav tm="0">
                                          <p:val>
                                            <p:fltVal val="0"/>
                                          </p:val>
                                        </p:tav>
                                        <p:tav tm="100000">
                                          <p:val>
                                            <p:strVal val="#ppt_h"/>
                                          </p:val>
                                        </p:tav>
                                      </p:tavLst>
                                    </p:anim>
                                    <p:animEffect transition="in" filter="fade">
                                      <p:cBhvr>
                                        <p:cTn id="13" dur="500"/>
                                        <p:tgtEl>
                                          <p:spTgt spid="5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500"/>
                                        <p:tgtEl>
                                          <p:spTgt spid="53"/>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up)">
                                      <p:cBhvr>
                                        <p:cTn id="20" dur="500"/>
                                        <p:tgtEl>
                                          <p:spTgt spid="31"/>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left)">
                                      <p:cBhvr>
                                        <p:cTn id="24" dur="500"/>
                                        <p:tgtEl>
                                          <p:spTgt spid="28"/>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fade">
                                      <p:cBhvr>
                                        <p:cTn id="33" dur="500"/>
                                        <p:tgtEl>
                                          <p:spTgt spid="57"/>
                                        </p:tgtEl>
                                      </p:cBhvr>
                                    </p:animEffect>
                                  </p:childTnLst>
                                </p:cTn>
                              </p:par>
                            </p:childTnLst>
                          </p:cTn>
                        </p:par>
                        <p:par>
                          <p:cTn id="34" fill="hold">
                            <p:stCondLst>
                              <p:cond delay="2500"/>
                            </p:stCondLst>
                            <p:childTnLst>
                              <p:par>
                                <p:cTn id="35" presetID="22" presetClass="entr" presetSubtype="1" fill="hold"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up)">
                                      <p:cBhvr>
                                        <p:cTn id="37" dur="500"/>
                                        <p:tgtEl>
                                          <p:spTgt spid="35"/>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fade">
                                      <p:cBhvr>
                                        <p:cTn id="46" dur="500"/>
                                        <p:tgtEl>
                                          <p:spTgt spid="61"/>
                                        </p:tgtEl>
                                      </p:cBhvr>
                                    </p:animEffect>
                                  </p:childTnLst>
                                </p:cTn>
                              </p:par>
                            </p:childTnLst>
                          </p:cTn>
                        </p:par>
                        <p:par>
                          <p:cTn id="47" fill="hold">
                            <p:stCondLst>
                              <p:cond delay="3500"/>
                            </p:stCondLst>
                            <p:childTnLst>
                              <p:par>
                                <p:cTn id="48" presetID="22" presetClass="entr" presetSubtype="1"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up)">
                                      <p:cBhvr>
                                        <p:cTn id="50" dur="500"/>
                                        <p:tgtEl>
                                          <p:spTgt spid="41"/>
                                        </p:tgtEl>
                                      </p:cBhvr>
                                    </p:animEffect>
                                  </p:childTnLst>
                                </p:cTn>
                              </p:par>
                            </p:childTnLst>
                          </p:cTn>
                        </p:par>
                        <p:par>
                          <p:cTn id="51" fill="hold">
                            <p:stCondLst>
                              <p:cond delay="4000"/>
                            </p:stCondLst>
                            <p:childTnLst>
                              <p:par>
                                <p:cTn id="52" presetID="22" presetClass="entr" presetSubtype="8"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wipe(left)">
                                      <p:cBhvr>
                                        <p:cTn id="54" dur="500"/>
                                        <p:tgtEl>
                                          <p:spTgt spid="30"/>
                                        </p:tgtEl>
                                      </p:cBhvr>
                                    </p:animEffect>
                                  </p:childTnLst>
                                </p:cTn>
                              </p:par>
                            </p:childTnLst>
                          </p:cTn>
                        </p:par>
                        <p:par>
                          <p:cTn id="55" fill="hold">
                            <p:stCondLst>
                              <p:cond delay="4500"/>
                            </p:stCondLst>
                            <p:childTnLst>
                              <p:par>
                                <p:cTn id="56" presetID="53" presetClass="entr" presetSubtype="16" fill="hold" nodeType="afterEffect">
                                  <p:stCondLst>
                                    <p:cond delay="0"/>
                                  </p:stCondLst>
                                  <p:childTnLst>
                                    <p:set>
                                      <p:cBhvr>
                                        <p:cTn id="57" dur="1" fill="hold">
                                          <p:stCondLst>
                                            <p:cond delay="0"/>
                                          </p:stCondLst>
                                        </p:cTn>
                                        <p:tgtEl>
                                          <p:spTgt spid="66"/>
                                        </p:tgtEl>
                                        <p:attrNameLst>
                                          <p:attrName>style.visibility</p:attrName>
                                        </p:attrNameLst>
                                      </p:cBhvr>
                                      <p:to>
                                        <p:strVal val="visible"/>
                                      </p:to>
                                    </p:set>
                                    <p:anim calcmode="lin" valueType="num">
                                      <p:cBhvr>
                                        <p:cTn id="58" dur="500" fill="hold"/>
                                        <p:tgtEl>
                                          <p:spTgt spid="66"/>
                                        </p:tgtEl>
                                        <p:attrNameLst>
                                          <p:attrName>ppt_w</p:attrName>
                                        </p:attrNameLst>
                                      </p:cBhvr>
                                      <p:tavLst>
                                        <p:tav tm="0">
                                          <p:val>
                                            <p:fltVal val="0"/>
                                          </p:val>
                                        </p:tav>
                                        <p:tav tm="100000">
                                          <p:val>
                                            <p:strVal val="#ppt_w"/>
                                          </p:val>
                                        </p:tav>
                                      </p:tavLst>
                                    </p:anim>
                                    <p:anim calcmode="lin" valueType="num">
                                      <p:cBhvr>
                                        <p:cTn id="59" dur="500" fill="hold"/>
                                        <p:tgtEl>
                                          <p:spTgt spid="66"/>
                                        </p:tgtEl>
                                        <p:attrNameLst>
                                          <p:attrName>ppt_h</p:attrName>
                                        </p:attrNameLst>
                                      </p:cBhvr>
                                      <p:tavLst>
                                        <p:tav tm="0">
                                          <p:val>
                                            <p:fltVal val="0"/>
                                          </p:val>
                                        </p:tav>
                                        <p:tav tm="100000">
                                          <p:val>
                                            <p:strVal val="#ppt_h"/>
                                          </p:val>
                                        </p:tav>
                                      </p:tavLst>
                                    </p:anim>
                                    <p:animEffect transition="in" filter="fade">
                                      <p:cBhvr>
                                        <p:cTn id="60" dur="500"/>
                                        <p:tgtEl>
                                          <p:spTgt spid="6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500"/>
                                        <p:tgtEl>
                                          <p:spTgt spid="69"/>
                                        </p:tgtEl>
                                      </p:cBhvr>
                                    </p:animEffect>
                                  </p:childTnLst>
                                </p:cTn>
                              </p:par>
                            </p:childTnLst>
                          </p:cTn>
                        </p:par>
                        <p:par>
                          <p:cTn id="64" fill="hold">
                            <p:stCondLst>
                              <p:cond delay="5000"/>
                            </p:stCondLst>
                            <p:childTnLst>
                              <p:par>
                                <p:cTn id="65" presetID="22" presetClass="entr" presetSubtype="1" fill="hold"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5500"/>
                            </p:stCondLst>
                            <p:childTnLst>
                              <p:par>
                                <p:cTn id="69" presetID="22" presetClass="entr" presetSubtype="4"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down)">
                                      <p:cBhvr>
                                        <p:cTn id="71" dur="500"/>
                                        <p:tgtEl>
                                          <p:spTgt spid="34"/>
                                        </p:tgtEl>
                                      </p:cBhvr>
                                    </p:animEffect>
                                  </p:childTnLst>
                                </p:cTn>
                              </p:par>
                            </p:childTnLst>
                          </p:cTn>
                        </p:par>
                        <p:par>
                          <p:cTn id="72" fill="hold">
                            <p:stCondLst>
                              <p:cond delay="6000"/>
                            </p:stCondLst>
                            <p:childTnLst>
                              <p:par>
                                <p:cTn id="73" presetID="53" presetClass="entr" presetSubtype="16"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500"/>
                                        <p:tgtEl>
                                          <p:spTgt spid="65"/>
                                        </p:tgtEl>
                                      </p:cBhvr>
                                    </p:animEffect>
                                  </p:childTnLst>
                                </p:cTn>
                              </p:par>
                            </p:childTnLst>
                          </p:cTn>
                        </p:par>
                        <p:par>
                          <p:cTn id="81" fill="hold">
                            <p:stCondLst>
                              <p:cond delay="6500"/>
                            </p:stCondLst>
                            <p:childTnLst>
                              <p:par>
                                <p:cTn id="82" presetID="22" presetClass="entr" presetSubtype="1" fill="hold"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wipe(up)">
                                      <p:cBhvr>
                                        <p:cTn id="84" dur="500"/>
                                        <p:tgtEl>
                                          <p:spTgt spid="38"/>
                                        </p:tgtEl>
                                      </p:cBhvr>
                                    </p:animEffect>
                                  </p:childTnLst>
                                </p:cTn>
                              </p:par>
                            </p:childTnLst>
                          </p:cTn>
                        </p:par>
                        <p:par>
                          <p:cTn id="85" fill="hold">
                            <p:stCondLst>
                              <p:cond delay="7000"/>
                            </p:stCondLst>
                            <p:childTnLst>
                              <p:par>
                                <p:cTn id="86" presetID="53" presetClass="entr" presetSubtype="16" fill="hold" nodeType="after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par>
                                <p:cTn id="91" presetID="10" presetClass="entr" presetSubtype="0" fill="hold" nodeType="withEffect">
                                  <p:stCondLst>
                                    <p:cond delay="0"/>
                                  </p:stCondLst>
                                  <p:childTnLst>
                                    <p:set>
                                      <p:cBhvr>
                                        <p:cTn id="92" dur="1" fill="hold">
                                          <p:stCondLst>
                                            <p:cond delay="0"/>
                                          </p:stCondLst>
                                        </p:cTn>
                                        <p:tgtEl>
                                          <p:spTgt spid="73"/>
                                        </p:tgtEl>
                                        <p:attrNameLst>
                                          <p:attrName>style.visibility</p:attrName>
                                        </p:attrNameLst>
                                      </p:cBhvr>
                                      <p:to>
                                        <p:strVal val="visible"/>
                                      </p:to>
                                    </p:set>
                                    <p:animEffect transition="in" filter="fade">
                                      <p:cBhvr>
                                        <p:cTn id="93" dur="500"/>
                                        <p:tgtEl>
                                          <p:spTgt spid="73"/>
                                        </p:tgtEl>
                                      </p:cBhvr>
                                    </p:animEffect>
                                  </p:childTnLst>
                                </p:cTn>
                              </p:par>
                            </p:childTnLst>
                          </p:cTn>
                        </p:par>
                        <p:par>
                          <p:cTn id="94" fill="hold">
                            <p:stCondLst>
                              <p:cond delay="7500"/>
                            </p:stCondLst>
                            <p:childTnLst>
                              <p:par>
                                <p:cTn id="95" presetID="22" presetClass="entr" presetSubtype="1"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up)">
                                      <p:cBhvr>
                                        <p:cTn id="9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4" grpId="0" animBg="1"/>
      <p:bldP spid="53" grpId="0" animBg="1"/>
      <p:bldP spid="57" grpId="0" animBg="1"/>
      <p:bldP spid="61" grpId="0" animBg="1"/>
      <p:bldP spid="65" grpId="0" animBg="1"/>
      <p:bldP spid="6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a:extLst>
              <a:ext uri="{FF2B5EF4-FFF2-40B4-BE49-F238E27FC236}">
                <a16:creationId xmlns:a16="http://schemas.microsoft.com/office/drawing/2014/main" id="{7C449824-2417-4A6F-BD81-8DADC8B0BBFF}"/>
              </a:ext>
            </a:extLst>
          </p:cNvPr>
          <p:cNvSpPr txBox="1"/>
          <p:nvPr/>
        </p:nvSpPr>
        <p:spPr>
          <a:xfrm>
            <a:off x="1545279" y="3589912"/>
            <a:ext cx="5032147" cy="1015663"/>
          </a:xfrm>
          <a:prstGeom prst="rect">
            <a:avLst/>
          </a:prstGeom>
          <a:noFill/>
        </p:spPr>
        <p:txBody>
          <a:bodyPr wrap="none" rtlCol="0">
            <a:spAutoFit/>
          </a:bodyPr>
          <a:lstStyle/>
          <a:p>
            <a:pPr algn="r"/>
            <a:r>
              <a:rPr lang="zh-CN" altLang="en-US" sz="6000" spc="300" dirty="0">
                <a:solidFill>
                  <a:schemeClr val="tx1">
                    <a:lumMod val="85000"/>
                    <a:lumOff val="15000"/>
                  </a:schemeClr>
                </a:solidFill>
                <a:latin typeface="思源黑体" panose="020B0500000000000000" pitchFamily="34" charset="-122"/>
                <a:ea typeface="思源黑体" panose="020B0500000000000000" pitchFamily="34" charset="-122"/>
                <a:sym typeface="思源黑体" panose="020B0500000000000000" pitchFamily="34" charset="-122"/>
              </a:rPr>
              <a:t>工作</a:t>
            </a:r>
            <a:r>
              <a:rPr lang="zh-CN" altLang="en-US" sz="6000" spc="300" dirty="0">
                <a:solidFill>
                  <a:schemeClr val="accent1"/>
                </a:solidFill>
                <a:latin typeface="思源黑体" panose="020B0500000000000000" pitchFamily="34" charset="-122"/>
                <a:ea typeface="思源黑体" panose="020B0500000000000000" pitchFamily="34" charset="-122"/>
                <a:sym typeface="思源黑体" panose="020B0500000000000000" pitchFamily="34" charset="-122"/>
              </a:rPr>
              <a:t>所获经验</a:t>
            </a:r>
          </a:p>
        </p:txBody>
      </p:sp>
      <p:sp>
        <p:nvSpPr>
          <p:cNvPr id="15" name="文本框 14">
            <a:extLst>
              <a:ext uri="{FF2B5EF4-FFF2-40B4-BE49-F238E27FC236}">
                <a16:creationId xmlns:a16="http://schemas.microsoft.com/office/drawing/2014/main" id="{67328251-1A39-476C-BF7A-25274A8C8914}"/>
              </a:ext>
            </a:extLst>
          </p:cNvPr>
          <p:cNvSpPr txBox="1"/>
          <p:nvPr/>
        </p:nvSpPr>
        <p:spPr>
          <a:xfrm>
            <a:off x="1358320" y="4645837"/>
            <a:ext cx="5164532" cy="82323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en-US" altLang="zh-CN" sz="1100" dirty="0">
                <a:solidFill>
                  <a:schemeClr val="tx2">
                    <a:lumMod val="50000"/>
                  </a:schemeClr>
                </a:solidFill>
                <a:latin typeface="思源黑体" panose="020B0500000000000000" pitchFamily="34" charset="-122"/>
                <a:ea typeface="思源黑体" panose="020B0500000000000000" pitchFamily="34" charset="-122"/>
                <a:sym typeface="思源黑体" panose="020B0500000000000000" pitchFamily="34" charset="-122"/>
              </a:rPr>
              <a:t> Event planning is an effective behavior to increase market share. An action plan with executable, actionable and creative ideas can effectively enhance the company's reputation and brand reputation</a:t>
            </a:r>
          </a:p>
        </p:txBody>
      </p:sp>
      <p:sp>
        <p:nvSpPr>
          <p:cNvPr id="16" name="文本框 15">
            <a:extLst>
              <a:ext uri="{FF2B5EF4-FFF2-40B4-BE49-F238E27FC236}">
                <a16:creationId xmlns:a16="http://schemas.microsoft.com/office/drawing/2014/main" id="{DCF21C3A-F5BD-4256-859B-9D58C748570E}"/>
              </a:ext>
            </a:extLst>
          </p:cNvPr>
          <p:cNvSpPr txBox="1"/>
          <p:nvPr/>
        </p:nvSpPr>
        <p:spPr>
          <a:xfrm>
            <a:off x="3914471" y="2692019"/>
            <a:ext cx="2622385" cy="830997"/>
          </a:xfrm>
          <a:prstGeom prst="rect">
            <a:avLst/>
          </a:prstGeom>
          <a:noFill/>
        </p:spPr>
        <p:txBody>
          <a:bodyPr wrap="none" rtlCol="0">
            <a:spAutoFit/>
          </a:bodyPr>
          <a:lstStyle/>
          <a:p>
            <a:pPr algn="r"/>
            <a:r>
              <a:rPr lang="en-US" altLang="zh-CN" sz="48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PART  03</a:t>
            </a:r>
            <a:endParaRPr lang="zh-CN" altLang="en-US" sz="48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任意多边形: 形状 10">
            <a:extLst>
              <a:ext uri="{FF2B5EF4-FFF2-40B4-BE49-F238E27FC236}">
                <a16:creationId xmlns:a16="http://schemas.microsoft.com/office/drawing/2014/main" id="{5329D092-55A6-4046-9982-BDA4BF158A52}"/>
              </a:ext>
            </a:extLst>
          </p:cNvPr>
          <p:cNvSpPr/>
          <p:nvPr/>
        </p:nvSpPr>
        <p:spPr>
          <a:xfrm flipH="1">
            <a:off x="4739201" y="-23150"/>
            <a:ext cx="7452799" cy="4136797"/>
          </a:xfrm>
          <a:custGeom>
            <a:avLst/>
            <a:gdLst>
              <a:gd name="connsiteX0" fmla="*/ 0 w 7334334"/>
              <a:gd name="connsiteY0" fmla="*/ 0 h 4390777"/>
              <a:gd name="connsiteX1" fmla="*/ 7334334 w 7334334"/>
              <a:gd name="connsiteY1" fmla="*/ 0 h 4390777"/>
              <a:gd name="connsiteX2" fmla="*/ 3037195 w 7334334"/>
              <a:gd name="connsiteY2" fmla="*/ 4297139 h 4390777"/>
              <a:gd name="connsiteX3" fmla="*/ 2585072 w 7334334"/>
              <a:gd name="connsiteY3" fmla="*/ 4297139 h 4390777"/>
              <a:gd name="connsiteX4" fmla="*/ 0 w 7334334"/>
              <a:gd name="connsiteY4" fmla="*/ 1712068 h 4390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4334" h="4390777">
                <a:moveTo>
                  <a:pt x="0" y="0"/>
                </a:moveTo>
                <a:lnTo>
                  <a:pt x="7334334" y="0"/>
                </a:lnTo>
                <a:lnTo>
                  <a:pt x="3037195" y="4297139"/>
                </a:lnTo>
                <a:cubicBezTo>
                  <a:pt x="2912345" y="4421990"/>
                  <a:pt x="2709922" y="4421990"/>
                  <a:pt x="2585072" y="4297139"/>
                </a:cubicBezTo>
                <a:lnTo>
                  <a:pt x="0" y="1712068"/>
                </a:lnTo>
                <a:close/>
              </a:path>
            </a:pathLst>
          </a:custGeom>
          <a:blipFill dpi="0" rotWithShape="1">
            <a:blip r:embed="rId3"/>
            <a:srcRect/>
            <a:stretch>
              <a:fillRect b="-1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12" name="组合 11">
            <a:extLst>
              <a:ext uri="{FF2B5EF4-FFF2-40B4-BE49-F238E27FC236}">
                <a16:creationId xmlns:a16="http://schemas.microsoft.com/office/drawing/2014/main" id="{94C25429-A1B8-47B2-884E-1CD23D1E837D}"/>
              </a:ext>
            </a:extLst>
          </p:cNvPr>
          <p:cNvGrpSpPr/>
          <p:nvPr/>
        </p:nvGrpSpPr>
        <p:grpSpPr>
          <a:xfrm rot="10800000">
            <a:off x="-1313882" y="1369286"/>
            <a:ext cx="2108557" cy="1422240"/>
            <a:chOff x="10801918" y="1369286"/>
            <a:chExt cx="2108557" cy="1422240"/>
          </a:xfrm>
        </p:grpSpPr>
        <p:sp>
          <p:nvSpPr>
            <p:cNvPr id="17" name="任意多边形: 形状 16">
              <a:extLst>
                <a:ext uri="{FF2B5EF4-FFF2-40B4-BE49-F238E27FC236}">
                  <a16:creationId xmlns:a16="http://schemas.microsoft.com/office/drawing/2014/main" id="{55324C12-4198-400C-8553-515A302F8736}"/>
                </a:ext>
              </a:extLst>
            </p:cNvPr>
            <p:cNvSpPr/>
            <p:nvPr/>
          </p:nvSpPr>
          <p:spPr>
            <a:xfrm rot="13552351">
              <a:off x="10803056" y="1447189"/>
              <a:ext cx="1343199" cy="1345476"/>
            </a:xfrm>
            <a:custGeom>
              <a:avLst/>
              <a:gdLst>
                <a:gd name="connsiteX0" fmla="*/ 2449798 w 2546376"/>
                <a:gd name="connsiteY0" fmla="*/ 2454108 h 2550693"/>
                <a:gd name="connsiteX1" fmla="*/ 2489797 w 2546376"/>
                <a:gd name="connsiteY1" fmla="*/ 2437544 h 2550693"/>
                <a:gd name="connsiteX2" fmla="*/ 2546375 w 2546376"/>
                <a:gd name="connsiteY2" fmla="*/ 2494122 h 2550693"/>
                <a:gd name="connsiteX3" fmla="*/ 2489804 w 2546376"/>
                <a:gd name="connsiteY3" fmla="*/ 2550693 h 2550693"/>
                <a:gd name="connsiteX4" fmla="*/ 2433226 w 2546376"/>
                <a:gd name="connsiteY4" fmla="*/ 2494115 h 2550693"/>
                <a:gd name="connsiteX5" fmla="*/ 2449798 w 2546376"/>
                <a:gd name="connsiteY5" fmla="*/ 2454108 h 2550693"/>
                <a:gd name="connsiteX6" fmla="*/ 2449791 w 2546376"/>
                <a:gd name="connsiteY6" fmla="*/ 2280012 h 2550693"/>
                <a:gd name="connsiteX7" fmla="*/ 2489798 w 2546376"/>
                <a:gd name="connsiteY7" fmla="*/ 2263441 h 2550693"/>
                <a:gd name="connsiteX8" fmla="*/ 2546376 w 2546376"/>
                <a:gd name="connsiteY8" fmla="*/ 2320019 h 2550693"/>
                <a:gd name="connsiteX9" fmla="*/ 2489798 w 2546376"/>
                <a:gd name="connsiteY9" fmla="*/ 2376597 h 2550693"/>
                <a:gd name="connsiteX10" fmla="*/ 2433220 w 2546376"/>
                <a:gd name="connsiteY10" fmla="*/ 2320019 h 2550693"/>
                <a:gd name="connsiteX11" fmla="*/ 2449791 w 2546376"/>
                <a:gd name="connsiteY11" fmla="*/ 2280012 h 2550693"/>
                <a:gd name="connsiteX12" fmla="*/ 2262622 w 2546376"/>
                <a:gd name="connsiteY12" fmla="*/ 2454108 h 2550693"/>
                <a:gd name="connsiteX13" fmla="*/ 2302629 w 2546376"/>
                <a:gd name="connsiteY13" fmla="*/ 2437537 h 2550693"/>
                <a:gd name="connsiteX14" fmla="*/ 2359207 w 2546376"/>
                <a:gd name="connsiteY14" fmla="*/ 2494115 h 2550693"/>
                <a:gd name="connsiteX15" fmla="*/ 2302629 w 2546376"/>
                <a:gd name="connsiteY15" fmla="*/ 2550693 h 2550693"/>
                <a:gd name="connsiteX16" fmla="*/ 2246051 w 2546376"/>
                <a:gd name="connsiteY16" fmla="*/ 2494115 h 2550693"/>
                <a:gd name="connsiteX17" fmla="*/ 2262622 w 2546376"/>
                <a:gd name="connsiteY17" fmla="*/ 2454108 h 2550693"/>
                <a:gd name="connsiteX18" fmla="*/ 2449791 w 2546376"/>
                <a:gd name="connsiteY18" fmla="*/ 2105902 h 2550693"/>
                <a:gd name="connsiteX19" fmla="*/ 2489798 w 2546376"/>
                <a:gd name="connsiteY19" fmla="*/ 2089330 h 2550693"/>
                <a:gd name="connsiteX20" fmla="*/ 2546376 w 2546376"/>
                <a:gd name="connsiteY20" fmla="*/ 2145908 h 2550693"/>
                <a:gd name="connsiteX21" fmla="*/ 2489798 w 2546376"/>
                <a:gd name="connsiteY21" fmla="*/ 2202486 h 2550693"/>
                <a:gd name="connsiteX22" fmla="*/ 2433220 w 2546376"/>
                <a:gd name="connsiteY22" fmla="*/ 2145908 h 2550693"/>
                <a:gd name="connsiteX23" fmla="*/ 2449791 w 2546376"/>
                <a:gd name="connsiteY23" fmla="*/ 2105902 h 2550693"/>
                <a:gd name="connsiteX24" fmla="*/ 2262623 w 2546376"/>
                <a:gd name="connsiteY24" fmla="*/ 2280006 h 2550693"/>
                <a:gd name="connsiteX25" fmla="*/ 2302622 w 2546376"/>
                <a:gd name="connsiteY25" fmla="*/ 2263441 h 2550693"/>
                <a:gd name="connsiteX26" fmla="*/ 2359200 w 2546376"/>
                <a:gd name="connsiteY26" fmla="*/ 2320019 h 2550693"/>
                <a:gd name="connsiteX27" fmla="*/ 2302629 w 2546376"/>
                <a:gd name="connsiteY27" fmla="*/ 2376590 h 2550693"/>
                <a:gd name="connsiteX28" fmla="*/ 2246051 w 2546376"/>
                <a:gd name="connsiteY28" fmla="*/ 2320012 h 2550693"/>
                <a:gd name="connsiteX29" fmla="*/ 2262623 w 2546376"/>
                <a:gd name="connsiteY29" fmla="*/ 2280006 h 2550693"/>
                <a:gd name="connsiteX30" fmla="*/ 2075453 w 2546376"/>
                <a:gd name="connsiteY30" fmla="*/ 2454108 h 2550693"/>
                <a:gd name="connsiteX31" fmla="*/ 2115459 w 2546376"/>
                <a:gd name="connsiteY31" fmla="*/ 2437537 h 2550693"/>
                <a:gd name="connsiteX32" fmla="*/ 2172037 w 2546376"/>
                <a:gd name="connsiteY32" fmla="*/ 2494115 h 2550693"/>
                <a:gd name="connsiteX33" fmla="*/ 2115459 w 2546376"/>
                <a:gd name="connsiteY33" fmla="*/ 2550693 h 2550693"/>
                <a:gd name="connsiteX34" fmla="*/ 2093436 w 2546376"/>
                <a:gd name="connsiteY34" fmla="*/ 2546247 h 2550693"/>
                <a:gd name="connsiteX35" fmla="*/ 2075739 w 2546376"/>
                <a:gd name="connsiteY35" fmla="*/ 2534315 h 2550693"/>
                <a:gd name="connsiteX36" fmla="*/ 2075259 w 2546376"/>
                <a:gd name="connsiteY36" fmla="*/ 2533835 h 2550693"/>
                <a:gd name="connsiteX37" fmla="*/ 2063327 w 2546376"/>
                <a:gd name="connsiteY37" fmla="*/ 2516138 h 2550693"/>
                <a:gd name="connsiteX38" fmla="*/ 2058881 w 2546376"/>
                <a:gd name="connsiteY38" fmla="*/ 2494115 h 2550693"/>
                <a:gd name="connsiteX39" fmla="*/ 2075453 w 2546376"/>
                <a:gd name="connsiteY39" fmla="*/ 2454108 h 2550693"/>
                <a:gd name="connsiteX40" fmla="*/ 2449791 w 2546376"/>
                <a:gd name="connsiteY40" fmla="*/ 1931791 h 2550693"/>
                <a:gd name="connsiteX41" fmla="*/ 2489798 w 2546376"/>
                <a:gd name="connsiteY41" fmla="*/ 1915219 h 2550693"/>
                <a:gd name="connsiteX42" fmla="*/ 2546376 w 2546376"/>
                <a:gd name="connsiteY42" fmla="*/ 1971797 h 2550693"/>
                <a:gd name="connsiteX43" fmla="*/ 2489798 w 2546376"/>
                <a:gd name="connsiteY43" fmla="*/ 2028375 h 2550693"/>
                <a:gd name="connsiteX44" fmla="*/ 2433220 w 2546376"/>
                <a:gd name="connsiteY44" fmla="*/ 1971797 h 2550693"/>
                <a:gd name="connsiteX45" fmla="*/ 2449791 w 2546376"/>
                <a:gd name="connsiteY45" fmla="*/ 1931791 h 2550693"/>
                <a:gd name="connsiteX46" fmla="*/ 2262615 w 2546376"/>
                <a:gd name="connsiteY46" fmla="*/ 2105901 h 2550693"/>
                <a:gd name="connsiteX47" fmla="*/ 2302622 w 2546376"/>
                <a:gd name="connsiteY47" fmla="*/ 2089330 h 2550693"/>
                <a:gd name="connsiteX48" fmla="*/ 2359200 w 2546376"/>
                <a:gd name="connsiteY48" fmla="*/ 2145908 h 2550693"/>
                <a:gd name="connsiteX49" fmla="*/ 2302622 w 2546376"/>
                <a:gd name="connsiteY49" fmla="*/ 2202486 h 2550693"/>
                <a:gd name="connsiteX50" fmla="*/ 2246044 w 2546376"/>
                <a:gd name="connsiteY50" fmla="*/ 2145908 h 2550693"/>
                <a:gd name="connsiteX51" fmla="*/ 2262615 w 2546376"/>
                <a:gd name="connsiteY51" fmla="*/ 2105901 h 2550693"/>
                <a:gd name="connsiteX52" fmla="*/ 2075453 w 2546376"/>
                <a:gd name="connsiteY52" fmla="*/ 2280005 h 2550693"/>
                <a:gd name="connsiteX53" fmla="*/ 2115459 w 2546376"/>
                <a:gd name="connsiteY53" fmla="*/ 2263434 h 2550693"/>
                <a:gd name="connsiteX54" fmla="*/ 2172038 w 2546376"/>
                <a:gd name="connsiteY54" fmla="*/ 2320012 h 2550693"/>
                <a:gd name="connsiteX55" fmla="*/ 2115460 w 2546376"/>
                <a:gd name="connsiteY55" fmla="*/ 2376590 h 2550693"/>
                <a:gd name="connsiteX56" fmla="*/ 2058881 w 2546376"/>
                <a:gd name="connsiteY56" fmla="*/ 2320012 h 2550693"/>
                <a:gd name="connsiteX57" fmla="*/ 2075453 w 2546376"/>
                <a:gd name="connsiteY57" fmla="*/ 2280005 h 2550693"/>
                <a:gd name="connsiteX58" fmla="*/ 2449791 w 2546376"/>
                <a:gd name="connsiteY58" fmla="*/ 1757680 h 2550693"/>
                <a:gd name="connsiteX59" fmla="*/ 2489798 w 2546376"/>
                <a:gd name="connsiteY59" fmla="*/ 1741108 h 2550693"/>
                <a:gd name="connsiteX60" fmla="*/ 2546376 w 2546376"/>
                <a:gd name="connsiteY60" fmla="*/ 1797686 h 2550693"/>
                <a:gd name="connsiteX61" fmla="*/ 2489798 w 2546376"/>
                <a:gd name="connsiteY61" fmla="*/ 1854264 h 2550693"/>
                <a:gd name="connsiteX62" fmla="*/ 2433220 w 2546376"/>
                <a:gd name="connsiteY62" fmla="*/ 1797686 h 2550693"/>
                <a:gd name="connsiteX63" fmla="*/ 2449791 w 2546376"/>
                <a:gd name="connsiteY63" fmla="*/ 1757680 h 2550693"/>
                <a:gd name="connsiteX64" fmla="*/ 2262616 w 2546376"/>
                <a:gd name="connsiteY64" fmla="*/ 1931791 h 2550693"/>
                <a:gd name="connsiteX65" fmla="*/ 2302622 w 2546376"/>
                <a:gd name="connsiteY65" fmla="*/ 1915219 h 2550693"/>
                <a:gd name="connsiteX66" fmla="*/ 2359200 w 2546376"/>
                <a:gd name="connsiteY66" fmla="*/ 1971797 h 2550693"/>
                <a:gd name="connsiteX67" fmla="*/ 2302622 w 2546376"/>
                <a:gd name="connsiteY67" fmla="*/ 2028375 h 2550693"/>
                <a:gd name="connsiteX68" fmla="*/ 2246044 w 2546376"/>
                <a:gd name="connsiteY68" fmla="*/ 1971797 h 2550693"/>
                <a:gd name="connsiteX69" fmla="*/ 2262616 w 2546376"/>
                <a:gd name="connsiteY69" fmla="*/ 1931791 h 2550693"/>
                <a:gd name="connsiteX70" fmla="*/ 2075452 w 2546376"/>
                <a:gd name="connsiteY70" fmla="*/ 2105895 h 2550693"/>
                <a:gd name="connsiteX71" fmla="*/ 2115453 w 2546376"/>
                <a:gd name="connsiteY71" fmla="*/ 2089330 h 2550693"/>
                <a:gd name="connsiteX72" fmla="*/ 2172031 w 2546376"/>
                <a:gd name="connsiteY72" fmla="*/ 2145908 h 2550693"/>
                <a:gd name="connsiteX73" fmla="*/ 2115459 w 2546376"/>
                <a:gd name="connsiteY73" fmla="*/ 2202480 h 2550693"/>
                <a:gd name="connsiteX74" fmla="*/ 2058881 w 2546376"/>
                <a:gd name="connsiteY74" fmla="*/ 2145902 h 2550693"/>
                <a:gd name="connsiteX75" fmla="*/ 2075452 w 2546376"/>
                <a:gd name="connsiteY75" fmla="*/ 2105895 h 2550693"/>
                <a:gd name="connsiteX76" fmla="*/ 1888282 w 2546376"/>
                <a:gd name="connsiteY76" fmla="*/ 2280006 h 2550693"/>
                <a:gd name="connsiteX77" fmla="*/ 1928289 w 2546376"/>
                <a:gd name="connsiteY77" fmla="*/ 2263435 h 2550693"/>
                <a:gd name="connsiteX78" fmla="*/ 1984867 w 2546376"/>
                <a:gd name="connsiteY78" fmla="*/ 2320013 h 2550693"/>
                <a:gd name="connsiteX79" fmla="*/ 1928289 w 2546376"/>
                <a:gd name="connsiteY79" fmla="*/ 2376591 h 2550693"/>
                <a:gd name="connsiteX80" fmla="*/ 1915416 w 2546376"/>
                <a:gd name="connsiteY80" fmla="*/ 2373992 h 2550693"/>
                <a:gd name="connsiteX81" fmla="*/ 1874310 w 2546376"/>
                <a:gd name="connsiteY81" fmla="*/ 2332886 h 2550693"/>
                <a:gd name="connsiteX82" fmla="*/ 1871711 w 2546376"/>
                <a:gd name="connsiteY82" fmla="*/ 2320013 h 2550693"/>
                <a:gd name="connsiteX83" fmla="*/ 1888282 w 2546376"/>
                <a:gd name="connsiteY83" fmla="*/ 2280006 h 2550693"/>
                <a:gd name="connsiteX84" fmla="*/ 2449790 w 2546376"/>
                <a:gd name="connsiteY84" fmla="*/ 1583569 h 2550693"/>
                <a:gd name="connsiteX85" fmla="*/ 2489797 w 2546376"/>
                <a:gd name="connsiteY85" fmla="*/ 1566998 h 2550693"/>
                <a:gd name="connsiteX86" fmla="*/ 2546375 w 2546376"/>
                <a:gd name="connsiteY86" fmla="*/ 1623576 h 2550693"/>
                <a:gd name="connsiteX87" fmla="*/ 2489797 w 2546376"/>
                <a:gd name="connsiteY87" fmla="*/ 1680154 h 2550693"/>
                <a:gd name="connsiteX88" fmla="*/ 2433219 w 2546376"/>
                <a:gd name="connsiteY88" fmla="*/ 1623576 h 2550693"/>
                <a:gd name="connsiteX89" fmla="*/ 2449790 w 2546376"/>
                <a:gd name="connsiteY89" fmla="*/ 1583569 h 2550693"/>
                <a:gd name="connsiteX90" fmla="*/ 2262615 w 2546376"/>
                <a:gd name="connsiteY90" fmla="*/ 1757679 h 2550693"/>
                <a:gd name="connsiteX91" fmla="*/ 2302622 w 2546376"/>
                <a:gd name="connsiteY91" fmla="*/ 1741108 h 2550693"/>
                <a:gd name="connsiteX92" fmla="*/ 2359200 w 2546376"/>
                <a:gd name="connsiteY92" fmla="*/ 1797686 h 2550693"/>
                <a:gd name="connsiteX93" fmla="*/ 2302622 w 2546376"/>
                <a:gd name="connsiteY93" fmla="*/ 1854264 h 2550693"/>
                <a:gd name="connsiteX94" fmla="*/ 2246044 w 2546376"/>
                <a:gd name="connsiteY94" fmla="*/ 1797686 h 2550693"/>
                <a:gd name="connsiteX95" fmla="*/ 2262615 w 2546376"/>
                <a:gd name="connsiteY95" fmla="*/ 1757679 h 2550693"/>
                <a:gd name="connsiteX96" fmla="*/ 2075446 w 2546376"/>
                <a:gd name="connsiteY96" fmla="*/ 1931790 h 2550693"/>
                <a:gd name="connsiteX97" fmla="*/ 2115453 w 2546376"/>
                <a:gd name="connsiteY97" fmla="*/ 1915219 h 2550693"/>
                <a:gd name="connsiteX98" fmla="*/ 2172031 w 2546376"/>
                <a:gd name="connsiteY98" fmla="*/ 1971797 h 2550693"/>
                <a:gd name="connsiteX99" fmla="*/ 2115453 w 2546376"/>
                <a:gd name="connsiteY99" fmla="*/ 2028375 h 2550693"/>
                <a:gd name="connsiteX100" fmla="*/ 2058875 w 2546376"/>
                <a:gd name="connsiteY100" fmla="*/ 1971797 h 2550693"/>
                <a:gd name="connsiteX101" fmla="*/ 2075446 w 2546376"/>
                <a:gd name="connsiteY101" fmla="*/ 1931790 h 2550693"/>
                <a:gd name="connsiteX102" fmla="*/ 1888282 w 2546376"/>
                <a:gd name="connsiteY102" fmla="*/ 2105896 h 2550693"/>
                <a:gd name="connsiteX103" fmla="*/ 1928288 w 2546376"/>
                <a:gd name="connsiteY103" fmla="*/ 2089324 h 2550693"/>
                <a:gd name="connsiteX104" fmla="*/ 1984867 w 2546376"/>
                <a:gd name="connsiteY104" fmla="*/ 2145902 h 2550693"/>
                <a:gd name="connsiteX105" fmla="*/ 1928289 w 2546376"/>
                <a:gd name="connsiteY105" fmla="*/ 2202480 h 2550693"/>
                <a:gd name="connsiteX106" fmla="*/ 1871710 w 2546376"/>
                <a:gd name="connsiteY106" fmla="*/ 2145902 h 2550693"/>
                <a:gd name="connsiteX107" fmla="*/ 1888282 w 2546376"/>
                <a:gd name="connsiteY107" fmla="*/ 2105896 h 2550693"/>
                <a:gd name="connsiteX108" fmla="*/ 2449791 w 2546376"/>
                <a:gd name="connsiteY108" fmla="*/ 1409459 h 2550693"/>
                <a:gd name="connsiteX109" fmla="*/ 2489797 w 2546376"/>
                <a:gd name="connsiteY109" fmla="*/ 1392887 h 2550693"/>
                <a:gd name="connsiteX110" fmla="*/ 2546375 w 2546376"/>
                <a:gd name="connsiteY110" fmla="*/ 1449465 h 2550693"/>
                <a:gd name="connsiteX111" fmla="*/ 2489797 w 2546376"/>
                <a:gd name="connsiteY111" fmla="*/ 1506043 h 2550693"/>
                <a:gd name="connsiteX112" fmla="*/ 2433219 w 2546376"/>
                <a:gd name="connsiteY112" fmla="*/ 1449465 h 2550693"/>
                <a:gd name="connsiteX113" fmla="*/ 2449791 w 2546376"/>
                <a:gd name="connsiteY113" fmla="*/ 1409459 h 2550693"/>
                <a:gd name="connsiteX114" fmla="*/ 2262615 w 2546376"/>
                <a:gd name="connsiteY114" fmla="*/ 1583569 h 2550693"/>
                <a:gd name="connsiteX115" fmla="*/ 2302622 w 2546376"/>
                <a:gd name="connsiteY115" fmla="*/ 1566998 h 2550693"/>
                <a:gd name="connsiteX116" fmla="*/ 2359200 w 2546376"/>
                <a:gd name="connsiteY116" fmla="*/ 1623576 h 2550693"/>
                <a:gd name="connsiteX117" fmla="*/ 2302622 w 2546376"/>
                <a:gd name="connsiteY117" fmla="*/ 1680154 h 2550693"/>
                <a:gd name="connsiteX118" fmla="*/ 2246044 w 2546376"/>
                <a:gd name="connsiteY118" fmla="*/ 1623576 h 2550693"/>
                <a:gd name="connsiteX119" fmla="*/ 2262615 w 2546376"/>
                <a:gd name="connsiteY119" fmla="*/ 1583569 h 2550693"/>
                <a:gd name="connsiteX120" fmla="*/ 2075446 w 2546376"/>
                <a:gd name="connsiteY120" fmla="*/ 1757680 h 2550693"/>
                <a:gd name="connsiteX121" fmla="*/ 2115453 w 2546376"/>
                <a:gd name="connsiteY121" fmla="*/ 1741108 h 2550693"/>
                <a:gd name="connsiteX122" fmla="*/ 2172031 w 2546376"/>
                <a:gd name="connsiteY122" fmla="*/ 1797686 h 2550693"/>
                <a:gd name="connsiteX123" fmla="*/ 2115453 w 2546376"/>
                <a:gd name="connsiteY123" fmla="*/ 1854264 h 2550693"/>
                <a:gd name="connsiteX124" fmla="*/ 2058875 w 2546376"/>
                <a:gd name="connsiteY124" fmla="*/ 1797686 h 2550693"/>
                <a:gd name="connsiteX125" fmla="*/ 2075446 w 2546376"/>
                <a:gd name="connsiteY125" fmla="*/ 1757680 h 2550693"/>
                <a:gd name="connsiteX126" fmla="*/ 1888281 w 2546376"/>
                <a:gd name="connsiteY126" fmla="*/ 1931786 h 2550693"/>
                <a:gd name="connsiteX127" fmla="*/ 1928282 w 2546376"/>
                <a:gd name="connsiteY127" fmla="*/ 1915220 h 2550693"/>
                <a:gd name="connsiteX128" fmla="*/ 1984860 w 2546376"/>
                <a:gd name="connsiteY128" fmla="*/ 1971798 h 2550693"/>
                <a:gd name="connsiteX129" fmla="*/ 1928288 w 2546376"/>
                <a:gd name="connsiteY129" fmla="*/ 2028370 h 2550693"/>
                <a:gd name="connsiteX130" fmla="*/ 1871710 w 2546376"/>
                <a:gd name="connsiteY130" fmla="*/ 1971792 h 2550693"/>
                <a:gd name="connsiteX131" fmla="*/ 1888281 w 2546376"/>
                <a:gd name="connsiteY131" fmla="*/ 1931786 h 2550693"/>
                <a:gd name="connsiteX132" fmla="*/ 1701111 w 2546376"/>
                <a:gd name="connsiteY132" fmla="*/ 2105895 h 2550693"/>
                <a:gd name="connsiteX133" fmla="*/ 1741118 w 2546376"/>
                <a:gd name="connsiteY133" fmla="*/ 2089324 h 2550693"/>
                <a:gd name="connsiteX134" fmla="*/ 1797696 w 2546376"/>
                <a:gd name="connsiteY134" fmla="*/ 2145902 h 2550693"/>
                <a:gd name="connsiteX135" fmla="*/ 1763141 w 2546376"/>
                <a:gd name="connsiteY135" fmla="*/ 2198034 h 2550693"/>
                <a:gd name="connsiteX136" fmla="*/ 1743436 w 2546376"/>
                <a:gd name="connsiteY136" fmla="*/ 2202012 h 2550693"/>
                <a:gd name="connsiteX137" fmla="*/ 1685008 w 2546376"/>
                <a:gd name="connsiteY137" fmla="*/ 2143584 h 2550693"/>
                <a:gd name="connsiteX138" fmla="*/ 1688986 w 2546376"/>
                <a:gd name="connsiteY138" fmla="*/ 2123879 h 2550693"/>
                <a:gd name="connsiteX139" fmla="*/ 1701111 w 2546376"/>
                <a:gd name="connsiteY139" fmla="*/ 2105895 h 2550693"/>
                <a:gd name="connsiteX140" fmla="*/ 2449791 w 2546376"/>
                <a:gd name="connsiteY140" fmla="*/ 1235348 h 2550693"/>
                <a:gd name="connsiteX141" fmla="*/ 2489797 w 2546376"/>
                <a:gd name="connsiteY141" fmla="*/ 1218776 h 2550693"/>
                <a:gd name="connsiteX142" fmla="*/ 2546375 w 2546376"/>
                <a:gd name="connsiteY142" fmla="*/ 1275354 h 2550693"/>
                <a:gd name="connsiteX143" fmla="*/ 2489797 w 2546376"/>
                <a:gd name="connsiteY143" fmla="*/ 1331932 h 2550693"/>
                <a:gd name="connsiteX144" fmla="*/ 2433219 w 2546376"/>
                <a:gd name="connsiteY144" fmla="*/ 1275354 h 2550693"/>
                <a:gd name="connsiteX145" fmla="*/ 2449791 w 2546376"/>
                <a:gd name="connsiteY145" fmla="*/ 1235348 h 2550693"/>
                <a:gd name="connsiteX146" fmla="*/ 2262615 w 2546376"/>
                <a:gd name="connsiteY146" fmla="*/ 1409458 h 2550693"/>
                <a:gd name="connsiteX147" fmla="*/ 2302622 w 2546376"/>
                <a:gd name="connsiteY147" fmla="*/ 1392887 h 2550693"/>
                <a:gd name="connsiteX148" fmla="*/ 2359200 w 2546376"/>
                <a:gd name="connsiteY148" fmla="*/ 1449465 h 2550693"/>
                <a:gd name="connsiteX149" fmla="*/ 2302622 w 2546376"/>
                <a:gd name="connsiteY149" fmla="*/ 1506043 h 2550693"/>
                <a:gd name="connsiteX150" fmla="*/ 2246044 w 2546376"/>
                <a:gd name="connsiteY150" fmla="*/ 1449465 h 2550693"/>
                <a:gd name="connsiteX151" fmla="*/ 2262615 w 2546376"/>
                <a:gd name="connsiteY151" fmla="*/ 1409458 h 2550693"/>
                <a:gd name="connsiteX152" fmla="*/ 2075445 w 2546376"/>
                <a:gd name="connsiteY152" fmla="*/ 1583569 h 2550693"/>
                <a:gd name="connsiteX153" fmla="*/ 2115452 w 2546376"/>
                <a:gd name="connsiteY153" fmla="*/ 1566998 h 2550693"/>
                <a:gd name="connsiteX154" fmla="*/ 2172030 w 2546376"/>
                <a:gd name="connsiteY154" fmla="*/ 1623576 h 2550693"/>
                <a:gd name="connsiteX155" fmla="*/ 2115452 w 2546376"/>
                <a:gd name="connsiteY155" fmla="*/ 1680154 h 2550693"/>
                <a:gd name="connsiteX156" fmla="*/ 2058874 w 2546376"/>
                <a:gd name="connsiteY156" fmla="*/ 1623576 h 2550693"/>
                <a:gd name="connsiteX157" fmla="*/ 2075445 w 2546376"/>
                <a:gd name="connsiteY157" fmla="*/ 1583569 h 2550693"/>
                <a:gd name="connsiteX158" fmla="*/ 1888275 w 2546376"/>
                <a:gd name="connsiteY158" fmla="*/ 1757680 h 2550693"/>
                <a:gd name="connsiteX159" fmla="*/ 1928282 w 2546376"/>
                <a:gd name="connsiteY159" fmla="*/ 1741109 h 2550693"/>
                <a:gd name="connsiteX160" fmla="*/ 1984860 w 2546376"/>
                <a:gd name="connsiteY160" fmla="*/ 1797687 h 2550693"/>
                <a:gd name="connsiteX161" fmla="*/ 1928282 w 2546376"/>
                <a:gd name="connsiteY161" fmla="*/ 1854265 h 2550693"/>
                <a:gd name="connsiteX162" fmla="*/ 1871704 w 2546376"/>
                <a:gd name="connsiteY162" fmla="*/ 1797687 h 2550693"/>
                <a:gd name="connsiteX163" fmla="*/ 1888275 w 2546376"/>
                <a:gd name="connsiteY163" fmla="*/ 1757680 h 2550693"/>
                <a:gd name="connsiteX164" fmla="*/ 1701111 w 2546376"/>
                <a:gd name="connsiteY164" fmla="*/ 1931785 h 2550693"/>
                <a:gd name="connsiteX165" fmla="*/ 1741118 w 2546376"/>
                <a:gd name="connsiteY165" fmla="*/ 1915213 h 2550693"/>
                <a:gd name="connsiteX166" fmla="*/ 1797696 w 2546376"/>
                <a:gd name="connsiteY166" fmla="*/ 1971791 h 2550693"/>
                <a:gd name="connsiteX167" fmla="*/ 1741118 w 2546376"/>
                <a:gd name="connsiteY167" fmla="*/ 2028369 h 2550693"/>
                <a:gd name="connsiteX168" fmla="*/ 1684540 w 2546376"/>
                <a:gd name="connsiteY168" fmla="*/ 1971791 h 2550693"/>
                <a:gd name="connsiteX169" fmla="*/ 1701111 w 2546376"/>
                <a:gd name="connsiteY169" fmla="*/ 1931785 h 2550693"/>
                <a:gd name="connsiteX170" fmla="*/ 2449791 w 2546376"/>
                <a:gd name="connsiteY170" fmla="*/ 1061237 h 2550693"/>
                <a:gd name="connsiteX171" fmla="*/ 2489797 w 2546376"/>
                <a:gd name="connsiteY171" fmla="*/ 1044665 h 2550693"/>
                <a:gd name="connsiteX172" fmla="*/ 2546375 w 2546376"/>
                <a:gd name="connsiteY172" fmla="*/ 1101244 h 2550693"/>
                <a:gd name="connsiteX173" fmla="*/ 2489797 w 2546376"/>
                <a:gd name="connsiteY173" fmla="*/ 1157821 h 2550693"/>
                <a:gd name="connsiteX174" fmla="*/ 2433219 w 2546376"/>
                <a:gd name="connsiteY174" fmla="*/ 1101243 h 2550693"/>
                <a:gd name="connsiteX175" fmla="*/ 2449791 w 2546376"/>
                <a:gd name="connsiteY175" fmla="*/ 1061237 h 2550693"/>
                <a:gd name="connsiteX176" fmla="*/ 2262615 w 2546376"/>
                <a:gd name="connsiteY176" fmla="*/ 1235348 h 2550693"/>
                <a:gd name="connsiteX177" fmla="*/ 2302622 w 2546376"/>
                <a:gd name="connsiteY177" fmla="*/ 1218776 h 2550693"/>
                <a:gd name="connsiteX178" fmla="*/ 2359200 w 2546376"/>
                <a:gd name="connsiteY178" fmla="*/ 1275354 h 2550693"/>
                <a:gd name="connsiteX179" fmla="*/ 2302622 w 2546376"/>
                <a:gd name="connsiteY179" fmla="*/ 1331932 h 2550693"/>
                <a:gd name="connsiteX180" fmla="*/ 2246044 w 2546376"/>
                <a:gd name="connsiteY180" fmla="*/ 1275354 h 2550693"/>
                <a:gd name="connsiteX181" fmla="*/ 2262615 w 2546376"/>
                <a:gd name="connsiteY181" fmla="*/ 1235348 h 2550693"/>
                <a:gd name="connsiteX182" fmla="*/ 2075445 w 2546376"/>
                <a:gd name="connsiteY182" fmla="*/ 1409458 h 2550693"/>
                <a:gd name="connsiteX183" fmla="*/ 2115452 w 2546376"/>
                <a:gd name="connsiteY183" fmla="*/ 1392887 h 2550693"/>
                <a:gd name="connsiteX184" fmla="*/ 2172030 w 2546376"/>
                <a:gd name="connsiteY184" fmla="*/ 1449465 h 2550693"/>
                <a:gd name="connsiteX185" fmla="*/ 2115452 w 2546376"/>
                <a:gd name="connsiteY185" fmla="*/ 1506043 h 2550693"/>
                <a:gd name="connsiteX186" fmla="*/ 2058874 w 2546376"/>
                <a:gd name="connsiteY186" fmla="*/ 1449465 h 2550693"/>
                <a:gd name="connsiteX187" fmla="*/ 2075445 w 2546376"/>
                <a:gd name="connsiteY187" fmla="*/ 1409458 h 2550693"/>
                <a:gd name="connsiteX188" fmla="*/ 1888275 w 2546376"/>
                <a:gd name="connsiteY188" fmla="*/ 1583570 h 2550693"/>
                <a:gd name="connsiteX189" fmla="*/ 1928281 w 2546376"/>
                <a:gd name="connsiteY189" fmla="*/ 1566999 h 2550693"/>
                <a:gd name="connsiteX190" fmla="*/ 1984859 w 2546376"/>
                <a:gd name="connsiteY190" fmla="*/ 1623577 h 2550693"/>
                <a:gd name="connsiteX191" fmla="*/ 1928281 w 2546376"/>
                <a:gd name="connsiteY191" fmla="*/ 1680155 h 2550693"/>
                <a:gd name="connsiteX192" fmla="*/ 1871703 w 2546376"/>
                <a:gd name="connsiteY192" fmla="*/ 1623577 h 2550693"/>
                <a:gd name="connsiteX193" fmla="*/ 1888275 w 2546376"/>
                <a:gd name="connsiteY193" fmla="*/ 1583570 h 2550693"/>
                <a:gd name="connsiteX194" fmla="*/ 1701110 w 2546376"/>
                <a:gd name="connsiteY194" fmla="*/ 1757674 h 2550693"/>
                <a:gd name="connsiteX195" fmla="*/ 1741112 w 2546376"/>
                <a:gd name="connsiteY195" fmla="*/ 1741108 h 2550693"/>
                <a:gd name="connsiteX196" fmla="*/ 1797690 w 2546376"/>
                <a:gd name="connsiteY196" fmla="*/ 1797686 h 2550693"/>
                <a:gd name="connsiteX197" fmla="*/ 1741117 w 2546376"/>
                <a:gd name="connsiteY197" fmla="*/ 1854259 h 2550693"/>
                <a:gd name="connsiteX198" fmla="*/ 1684539 w 2546376"/>
                <a:gd name="connsiteY198" fmla="*/ 1797681 h 2550693"/>
                <a:gd name="connsiteX199" fmla="*/ 1701110 w 2546376"/>
                <a:gd name="connsiteY199" fmla="*/ 1757674 h 2550693"/>
                <a:gd name="connsiteX200" fmla="*/ 1513941 w 2546376"/>
                <a:gd name="connsiteY200" fmla="*/ 1931785 h 2550693"/>
                <a:gd name="connsiteX201" fmla="*/ 1553947 w 2546376"/>
                <a:gd name="connsiteY201" fmla="*/ 1915214 h 2550693"/>
                <a:gd name="connsiteX202" fmla="*/ 1610525 w 2546376"/>
                <a:gd name="connsiteY202" fmla="*/ 1971792 h 2550693"/>
                <a:gd name="connsiteX203" fmla="*/ 1575970 w 2546376"/>
                <a:gd name="connsiteY203" fmla="*/ 2023924 h 2550693"/>
                <a:gd name="connsiteX204" fmla="*/ 1567132 w 2546376"/>
                <a:gd name="connsiteY204" fmla="*/ 2025708 h 2550693"/>
                <a:gd name="connsiteX205" fmla="*/ 1500031 w 2546376"/>
                <a:gd name="connsiteY205" fmla="*/ 1958607 h 2550693"/>
                <a:gd name="connsiteX206" fmla="*/ 1501815 w 2546376"/>
                <a:gd name="connsiteY206" fmla="*/ 1949769 h 2550693"/>
                <a:gd name="connsiteX207" fmla="*/ 1513941 w 2546376"/>
                <a:gd name="connsiteY207" fmla="*/ 1931785 h 2550693"/>
                <a:gd name="connsiteX208" fmla="*/ 2449790 w 2546376"/>
                <a:gd name="connsiteY208" fmla="*/ 887126 h 2550693"/>
                <a:gd name="connsiteX209" fmla="*/ 2489797 w 2546376"/>
                <a:gd name="connsiteY209" fmla="*/ 870555 h 2550693"/>
                <a:gd name="connsiteX210" fmla="*/ 2546375 w 2546376"/>
                <a:gd name="connsiteY210" fmla="*/ 927133 h 2550693"/>
                <a:gd name="connsiteX211" fmla="*/ 2489797 w 2546376"/>
                <a:gd name="connsiteY211" fmla="*/ 983711 h 2550693"/>
                <a:gd name="connsiteX212" fmla="*/ 2433219 w 2546376"/>
                <a:gd name="connsiteY212" fmla="*/ 927132 h 2550693"/>
                <a:gd name="connsiteX213" fmla="*/ 2449790 w 2546376"/>
                <a:gd name="connsiteY213" fmla="*/ 887126 h 2550693"/>
                <a:gd name="connsiteX214" fmla="*/ 2262615 w 2546376"/>
                <a:gd name="connsiteY214" fmla="*/ 1061237 h 2550693"/>
                <a:gd name="connsiteX215" fmla="*/ 2302622 w 2546376"/>
                <a:gd name="connsiteY215" fmla="*/ 1044665 h 2550693"/>
                <a:gd name="connsiteX216" fmla="*/ 2359200 w 2546376"/>
                <a:gd name="connsiteY216" fmla="*/ 1101244 h 2550693"/>
                <a:gd name="connsiteX217" fmla="*/ 2302622 w 2546376"/>
                <a:gd name="connsiteY217" fmla="*/ 1157821 h 2550693"/>
                <a:gd name="connsiteX218" fmla="*/ 2246044 w 2546376"/>
                <a:gd name="connsiteY218" fmla="*/ 1101243 h 2550693"/>
                <a:gd name="connsiteX219" fmla="*/ 2262615 w 2546376"/>
                <a:gd name="connsiteY219" fmla="*/ 1061237 h 2550693"/>
                <a:gd name="connsiteX220" fmla="*/ 2075445 w 2546376"/>
                <a:gd name="connsiteY220" fmla="*/ 1235347 h 2550693"/>
                <a:gd name="connsiteX221" fmla="*/ 2115452 w 2546376"/>
                <a:gd name="connsiteY221" fmla="*/ 1218776 h 2550693"/>
                <a:gd name="connsiteX222" fmla="*/ 2172030 w 2546376"/>
                <a:gd name="connsiteY222" fmla="*/ 1275354 h 2550693"/>
                <a:gd name="connsiteX223" fmla="*/ 2115452 w 2546376"/>
                <a:gd name="connsiteY223" fmla="*/ 1331932 h 2550693"/>
                <a:gd name="connsiteX224" fmla="*/ 2058874 w 2546376"/>
                <a:gd name="connsiteY224" fmla="*/ 1275354 h 2550693"/>
                <a:gd name="connsiteX225" fmla="*/ 2075445 w 2546376"/>
                <a:gd name="connsiteY225" fmla="*/ 1235347 h 2550693"/>
                <a:gd name="connsiteX226" fmla="*/ 1888275 w 2546376"/>
                <a:gd name="connsiteY226" fmla="*/ 1409459 h 2550693"/>
                <a:gd name="connsiteX227" fmla="*/ 1928281 w 2546376"/>
                <a:gd name="connsiteY227" fmla="*/ 1392888 h 2550693"/>
                <a:gd name="connsiteX228" fmla="*/ 1984859 w 2546376"/>
                <a:gd name="connsiteY228" fmla="*/ 1449466 h 2550693"/>
                <a:gd name="connsiteX229" fmla="*/ 1928281 w 2546376"/>
                <a:gd name="connsiteY229" fmla="*/ 1506044 h 2550693"/>
                <a:gd name="connsiteX230" fmla="*/ 1871703 w 2546376"/>
                <a:gd name="connsiteY230" fmla="*/ 1449466 h 2550693"/>
                <a:gd name="connsiteX231" fmla="*/ 1888275 w 2546376"/>
                <a:gd name="connsiteY231" fmla="*/ 1409459 h 2550693"/>
                <a:gd name="connsiteX232" fmla="*/ 1701104 w 2546376"/>
                <a:gd name="connsiteY232" fmla="*/ 1583570 h 2550693"/>
                <a:gd name="connsiteX233" fmla="*/ 1741111 w 2546376"/>
                <a:gd name="connsiteY233" fmla="*/ 1566998 h 2550693"/>
                <a:gd name="connsiteX234" fmla="*/ 1797689 w 2546376"/>
                <a:gd name="connsiteY234" fmla="*/ 1623576 h 2550693"/>
                <a:gd name="connsiteX235" fmla="*/ 1741111 w 2546376"/>
                <a:gd name="connsiteY235" fmla="*/ 1680154 h 2550693"/>
                <a:gd name="connsiteX236" fmla="*/ 1684533 w 2546376"/>
                <a:gd name="connsiteY236" fmla="*/ 1623576 h 2550693"/>
                <a:gd name="connsiteX237" fmla="*/ 1701104 w 2546376"/>
                <a:gd name="connsiteY237" fmla="*/ 1583570 h 2550693"/>
                <a:gd name="connsiteX238" fmla="*/ 1513940 w 2546376"/>
                <a:gd name="connsiteY238" fmla="*/ 1757675 h 2550693"/>
                <a:gd name="connsiteX239" fmla="*/ 1553947 w 2546376"/>
                <a:gd name="connsiteY239" fmla="*/ 1741104 h 2550693"/>
                <a:gd name="connsiteX240" fmla="*/ 1610525 w 2546376"/>
                <a:gd name="connsiteY240" fmla="*/ 1797682 h 2550693"/>
                <a:gd name="connsiteX241" fmla="*/ 1553947 w 2546376"/>
                <a:gd name="connsiteY241" fmla="*/ 1854260 h 2550693"/>
                <a:gd name="connsiteX242" fmla="*/ 1497369 w 2546376"/>
                <a:gd name="connsiteY242" fmla="*/ 1797682 h 2550693"/>
                <a:gd name="connsiteX243" fmla="*/ 1513940 w 2546376"/>
                <a:gd name="connsiteY243" fmla="*/ 1757675 h 2550693"/>
                <a:gd name="connsiteX244" fmla="*/ 2449791 w 2546376"/>
                <a:gd name="connsiteY244" fmla="*/ 713015 h 2550693"/>
                <a:gd name="connsiteX245" fmla="*/ 2489797 w 2546376"/>
                <a:gd name="connsiteY245" fmla="*/ 696444 h 2550693"/>
                <a:gd name="connsiteX246" fmla="*/ 2546375 w 2546376"/>
                <a:gd name="connsiteY246" fmla="*/ 753022 h 2550693"/>
                <a:gd name="connsiteX247" fmla="*/ 2489797 w 2546376"/>
                <a:gd name="connsiteY247" fmla="*/ 809600 h 2550693"/>
                <a:gd name="connsiteX248" fmla="*/ 2433219 w 2546376"/>
                <a:gd name="connsiteY248" fmla="*/ 753022 h 2550693"/>
                <a:gd name="connsiteX249" fmla="*/ 2449791 w 2546376"/>
                <a:gd name="connsiteY249" fmla="*/ 713015 h 2550693"/>
                <a:gd name="connsiteX250" fmla="*/ 2262615 w 2546376"/>
                <a:gd name="connsiteY250" fmla="*/ 887126 h 2550693"/>
                <a:gd name="connsiteX251" fmla="*/ 2302622 w 2546376"/>
                <a:gd name="connsiteY251" fmla="*/ 870555 h 2550693"/>
                <a:gd name="connsiteX252" fmla="*/ 2359200 w 2546376"/>
                <a:gd name="connsiteY252" fmla="*/ 927133 h 2550693"/>
                <a:gd name="connsiteX253" fmla="*/ 2302622 w 2546376"/>
                <a:gd name="connsiteY253" fmla="*/ 983711 h 2550693"/>
                <a:gd name="connsiteX254" fmla="*/ 2246044 w 2546376"/>
                <a:gd name="connsiteY254" fmla="*/ 927132 h 2550693"/>
                <a:gd name="connsiteX255" fmla="*/ 2262615 w 2546376"/>
                <a:gd name="connsiteY255" fmla="*/ 887126 h 2550693"/>
                <a:gd name="connsiteX256" fmla="*/ 2075445 w 2546376"/>
                <a:gd name="connsiteY256" fmla="*/ 1061237 h 2550693"/>
                <a:gd name="connsiteX257" fmla="*/ 2115452 w 2546376"/>
                <a:gd name="connsiteY257" fmla="*/ 1044665 h 2550693"/>
                <a:gd name="connsiteX258" fmla="*/ 2172030 w 2546376"/>
                <a:gd name="connsiteY258" fmla="*/ 1101244 h 2550693"/>
                <a:gd name="connsiteX259" fmla="*/ 2115452 w 2546376"/>
                <a:gd name="connsiteY259" fmla="*/ 1157821 h 2550693"/>
                <a:gd name="connsiteX260" fmla="*/ 2058874 w 2546376"/>
                <a:gd name="connsiteY260" fmla="*/ 1101243 h 2550693"/>
                <a:gd name="connsiteX261" fmla="*/ 2075445 w 2546376"/>
                <a:gd name="connsiteY261" fmla="*/ 1061237 h 2550693"/>
                <a:gd name="connsiteX262" fmla="*/ 1888275 w 2546376"/>
                <a:gd name="connsiteY262" fmla="*/ 1235349 h 2550693"/>
                <a:gd name="connsiteX263" fmla="*/ 1928281 w 2546376"/>
                <a:gd name="connsiteY263" fmla="*/ 1218777 h 2550693"/>
                <a:gd name="connsiteX264" fmla="*/ 1984859 w 2546376"/>
                <a:gd name="connsiteY264" fmla="*/ 1275355 h 2550693"/>
                <a:gd name="connsiteX265" fmla="*/ 1928281 w 2546376"/>
                <a:gd name="connsiteY265" fmla="*/ 1331933 h 2550693"/>
                <a:gd name="connsiteX266" fmla="*/ 1871703 w 2546376"/>
                <a:gd name="connsiteY266" fmla="*/ 1275355 h 2550693"/>
                <a:gd name="connsiteX267" fmla="*/ 1888275 w 2546376"/>
                <a:gd name="connsiteY267" fmla="*/ 1235349 h 2550693"/>
                <a:gd name="connsiteX268" fmla="*/ 1701104 w 2546376"/>
                <a:gd name="connsiteY268" fmla="*/ 1409459 h 2550693"/>
                <a:gd name="connsiteX269" fmla="*/ 1741111 w 2546376"/>
                <a:gd name="connsiteY269" fmla="*/ 1392887 h 2550693"/>
                <a:gd name="connsiteX270" fmla="*/ 1797689 w 2546376"/>
                <a:gd name="connsiteY270" fmla="*/ 1449465 h 2550693"/>
                <a:gd name="connsiteX271" fmla="*/ 1741111 w 2546376"/>
                <a:gd name="connsiteY271" fmla="*/ 1506043 h 2550693"/>
                <a:gd name="connsiteX272" fmla="*/ 1684533 w 2546376"/>
                <a:gd name="connsiteY272" fmla="*/ 1449465 h 2550693"/>
                <a:gd name="connsiteX273" fmla="*/ 1701104 w 2546376"/>
                <a:gd name="connsiteY273" fmla="*/ 1409459 h 2550693"/>
                <a:gd name="connsiteX274" fmla="*/ 1513939 w 2546376"/>
                <a:gd name="connsiteY274" fmla="*/ 1583565 h 2550693"/>
                <a:gd name="connsiteX275" fmla="*/ 1553945 w 2546376"/>
                <a:gd name="connsiteY275" fmla="*/ 1566994 h 2550693"/>
                <a:gd name="connsiteX276" fmla="*/ 1610523 w 2546376"/>
                <a:gd name="connsiteY276" fmla="*/ 1623572 h 2550693"/>
                <a:gd name="connsiteX277" fmla="*/ 1553945 w 2546376"/>
                <a:gd name="connsiteY277" fmla="*/ 1680150 h 2550693"/>
                <a:gd name="connsiteX278" fmla="*/ 1497367 w 2546376"/>
                <a:gd name="connsiteY278" fmla="*/ 1623572 h 2550693"/>
                <a:gd name="connsiteX279" fmla="*/ 1513939 w 2546376"/>
                <a:gd name="connsiteY279" fmla="*/ 1583565 h 2550693"/>
                <a:gd name="connsiteX280" fmla="*/ 1326770 w 2546376"/>
                <a:gd name="connsiteY280" fmla="*/ 1757674 h 2550693"/>
                <a:gd name="connsiteX281" fmla="*/ 1366776 w 2546376"/>
                <a:gd name="connsiteY281" fmla="*/ 1741103 h 2550693"/>
                <a:gd name="connsiteX282" fmla="*/ 1423354 w 2546376"/>
                <a:gd name="connsiteY282" fmla="*/ 1797681 h 2550693"/>
                <a:gd name="connsiteX283" fmla="*/ 1406783 w 2546376"/>
                <a:gd name="connsiteY283" fmla="*/ 1837688 h 2550693"/>
                <a:gd name="connsiteX284" fmla="*/ 1390255 w 2546376"/>
                <a:gd name="connsiteY284" fmla="*/ 1848831 h 2550693"/>
                <a:gd name="connsiteX285" fmla="*/ 1315626 w 2546376"/>
                <a:gd name="connsiteY285" fmla="*/ 1774202 h 2550693"/>
                <a:gd name="connsiteX286" fmla="*/ 2449790 w 2546376"/>
                <a:gd name="connsiteY286" fmla="*/ 538904 h 2550693"/>
                <a:gd name="connsiteX287" fmla="*/ 2489797 w 2546376"/>
                <a:gd name="connsiteY287" fmla="*/ 522333 h 2550693"/>
                <a:gd name="connsiteX288" fmla="*/ 2546375 w 2546376"/>
                <a:gd name="connsiteY288" fmla="*/ 578911 h 2550693"/>
                <a:gd name="connsiteX289" fmla="*/ 2489797 w 2546376"/>
                <a:gd name="connsiteY289" fmla="*/ 635489 h 2550693"/>
                <a:gd name="connsiteX290" fmla="*/ 2433219 w 2546376"/>
                <a:gd name="connsiteY290" fmla="*/ 578911 h 2550693"/>
                <a:gd name="connsiteX291" fmla="*/ 2449790 w 2546376"/>
                <a:gd name="connsiteY291" fmla="*/ 538904 h 2550693"/>
                <a:gd name="connsiteX292" fmla="*/ 2262615 w 2546376"/>
                <a:gd name="connsiteY292" fmla="*/ 713015 h 2550693"/>
                <a:gd name="connsiteX293" fmla="*/ 2302622 w 2546376"/>
                <a:gd name="connsiteY293" fmla="*/ 696444 h 2550693"/>
                <a:gd name="connsiteX294" fmla="*/ 2359200 w 2546376"/>
                <a:gd name="connsiteY294" fmla="*/ 753022 h 2550693"/>
                <a:gd name="connsiteX295" fmla="*/ 2302622 w 2546376"/>
                <a:gd name="connsiteY295" fmla="*/ 809600 h 2550693"/>
                <a:gd name="connsiteX296" fmla="*/ 2246044 w 2546376"/>
                <a:gd name="connsiteY296" fmla="*/ 753022 h 2550693"/>
                <a:gd name="connsiteX297" fmla="*/ 2262615 w 2546376"/>
                <a:gd name="connsiteY297" fmla="*/ 713015 h 2550693"/>
                <a:gd name="connsiteX298" fmla="*/ 2075445 w 2546376"/>
                <a:gd name="connsiteY298" fmla="*/ 887126 h 2550693"/>
                <a:gd name="connsiteX299" fmla="*/ 2115452 w 2546376"/>
                <a:gd name="connsiteY299" fmla="*/ 870555 h 2550693"/>
                <a:gd name="connsiteX300" fmla="*/ 2172030 w 2546376"/>
                <a:gd name="connsiteY300" fmla="*/ 927133 h 2550693"/>
                <a:gd name="connsiteX301" fmla="*/ 2115452 w 2546376"/>
                <a:gd name="connsiteY301" fmla="*/ 983711 h 2550693"/>
                <a:gd name="connsiteX302" fmla="*/ 2058874 w 2546376"/>
                <a:gd name="connsiteY302" fmla="*/ 927132 h 2550693"/>
                <a:gd name="connsiteX303" fmla="*/ 2075445 w 2546376"/>
                <a:gd name="connsiteY303" fmla="*/ 887126 h 2550693"/>
                <a:gd name="connsiteX304" fmla="*/ 1888275 w 2546376"/>
                <a:gd name="connsiteY304" fmla="*/ 1061238 h 2550693"/>
                <a:gd name="connsiteX305" fmla="*/ 1928281 w 2546376"/>
                <a:gd name="connsiteY305" fmla="*/ 1044666 h 2550693"/>
                <a:gd name="connsiteX306" fmla="*/ 1984859 w 2546376"/>
                <a:gd name="connsiteY306" fmla="*/ 1101244 h 2550693"/>
                <a:gd name="connsiteX307" fmla="*/ 1928281 w 2546376"/>
                <a:gd name="connsiteY307" fmla="*/ 1157822 h 2550693"/>
                <a:gd name="connsiteX308" fmla="*/ 1871703 w 2546376"/>
                <a:gd name="connsiteY308" fmla="*/ 1101244 h 2550693"/>
                <a:gd name="connsiteX309" fmla="*/ 1888275 w 2546376"/>
                <a:gd name="connsiteY309" fmla="*/ 1061238 h 2550693"/>
                <a:gd name="connsiteX310" fmla="*/ 1701104 w 2546376"/>
                <a:gd name="connsiteY310" fmla="*/ 1235348 h 2550693"/>
                <a:gd name="connsiteX311" fmla="*/ 1741111 w 2546376"/>
                <a:gd name="connsiteY311" fmla="*/ 1218776 h 2550693"/>
                <a:gd name="connsiteX312" fmla="*/ 1797689 w 2546376"/>
                <a:gd name="connsiteY312" fmla="*/ 1275354 h 2550693"/>
                <a:gd name="connsiteX313" fmla="*/ 1741111 w 2546376"/>
                <a:gd name="connsiteY313" fmla="*/ 1331932 h 2550693"/>
                <a:gd name="connsiteX314" fmla="*/ 1684533 w 2546376"/>
                <a:gd name="connsiteY314" fmla="*/ 1275354 h 2550693"/>
                <a:gd name="connsiteX315" fmla="*/ 1701104 w 2546376"/>
                <a:gd name="connsiteY315" fmla="*/ 1235348 h 2550693"/>
                <a:gd name="connsiteX316" fmla="*/ 1513934 w 2546376"/>
                <a:gd name="connsiteY316" fmla="*/ 1409459 h 2550693"/>
                <a:gd name="connsiteX317" fmla="*/ 1553940 w 2546376"/>
                <a:gd name="connsiteY317" fmla="*/ 1392888 h 2550693"/>
                <a:gd name="connsiteX318" fmla="*/ 1610519 w 2546376"/>
                <a:gd name="connsiteY318" fmla="*/ 1449466 h 2550693"/>
                <a:gd name="connsiteX319" fmla="*/ 1553941 w 2546376"/>
                <a:gd name="connsiteY319" fmla="*/ 1506044 h 2550693"/>
                <a:gd name="connsiteX320" fmla="*/ 1497362 w 2546376"/>
                <a:gd name="connsiteY320" fmla="*/ 1449466 h 2550693"/>
                <a:gd name="connsiteX321" fmla="*/ 1513934 w 2546376"/>
                <a:gd name="connsiteY321" fmla="*/ 1409459 h 2550693"/>
                <a:gd name="connsiteX322" fmla="*/ 1326768 w 2546376"/>
                <a:gd name="connsiteY322" fmla="*/ 1583565 h 2550693"/>
                <a:gd name="connsiteX323" fmla="*/ 1366775 w 2546376"/>
                <a:gd name="connsiteY323" fmla="*/ 1566993 h 2550693"/>
                <a:gd name="connsiteX324" fmla="*/ 1423353 w 2546376"/>
                <a:gd name="connsiteY324" fmla="*/ 1623571 h 2550693"/>
                <a:gd name="connsiteX325" fmla="*/ 1366775 w 2546376"/>
                <a:gd name="connsiteY325" fmla="*/ 1680149 h 2550693"/>
                <a:gd name="connsiteX326" fmla="*/ 1310197 w 2546376"/>
                <a:gd name="connsiteY326" fmla="*/ 1623571 h 2550693"/>
                <a:gd name="connsiteX327" fmla="*/ 1326768 w 2546376"/>
                <a:gd name="connsiteY327" fmla="*/ 1583565 h 2550693"/>
                <a:gd name="connsiteX328" fmla="*/ 2449791 w 2546376"/>
                <a:gd name="connsiteY328" fmla="*/ 364793 h 2550693"/>
                <a:gd name="connsiteX329" fmla="*/ 2489797 w 2546376"/>
                <a:gd name="connsiteY329" fmla="*/ 348222 h 2550693"/>
                <a:gd name="connsiteX330" fmla="*/ 2546375 w 2546376"/>
                <a:gd name="connsiteY330" fmla="*/ 404800 h 2550693"/>
                <a:gd name="connsiteX331" fmla="*/ 2489797 w 2546376"/>
                <a:gd name="connsiteY331" fmla="*/ 461378 h 2550693"/>
                <a:gd name="connsiteX332" fmla="*/ 2433219 w 2546376"/>
                <a:gd name="connsiteY332" fmla="*/ 404800 h 2550693"/>
                <a:gd name="connsiteX333" fmla="*/ 2449791 w 2546376"/>
                <a:gd name="connsiteY333" fmla="*/ 364793 h 2550693"/>
                <a:gd name="connsiteX334" fmla="*/ 2262615 w 2546376"/>
                <a:gd name="connsiteY334" fmla="*/ 538904 h 2550693"/>
                <a:gd name="connsiteX335" fmla="*/ 2302622 w 2546376"/>
                <a:gd name="connsiteY335" fmla="*/ 522333 h 2550693"/>
                <a:gd name="connsiteX336" fmla="*/ 2359200 w 2546376"/>
                <a:gd name="connsiteY336" fmla="*/ 578911 h 2550693"/>
                <a:gd name="connsiteX337" fmla="*/ 2302622 w 2546376"/>
                <a:gd name="connsiteY337" fmla="*/ 635489 h 2550693"/>
                <a:gd name="connsiteX338" fmla="*/ 2246044 w 2546376"/>
                <a:gd name="connsiteY338" fmla="*/ 578911 h 2550693"/>
                <a:gd name="connsiteX339" fmla="*/ 2262615 w 2546376"/>
                <a:gd name="connsiteY339" fmla="*/ 538904 h 2550693"/>
                <a:gd name="connsiteX340" fmla="*/ 2075445 w 2546376"/>
                <a:gd name="connsiteY340" fmla="*/ 713015 h 2550693"/>
                <a:gd name="connsiteX341" fmla="*/ 2115452 w 2546376"/>
                <a:gd name="connsiteY341" fmla="*/ 696444 h 2550693"/>
                <a:gd name="connsiteX342" fmla="*/ 2172030 w 2546376"/>
                <a:gd name="connsiteY342" fmla="*/ 753022 h 2550693"/>
                <a:gd name="connsiteX343" fmla="*/ 2115452 w 2546376"/>
                <a:gd name="connsiteY343" fmla="*/ 809600 h 2550693"/>
                <a:gd name="connsiteX344" fmla="*/ 2058874 w 2546376"/>
                <a:gd name="connsiteY344" fmla="*/ 753022 h 2550693"/>
                <a:gd name="connsiteX345" fmla="*/ 2075445 w 2546376"/>
                <a:gd name="connsiteY345" fmla="*/ 713015 h 2550693"/>
                <a:gd name="connsiteX346" fmla="*/ 1888275 w 2546376"/>
                <a:gd name="connsiteY346" fmla="*/ 887127 h 2550693"/>
                <a:gd name="connsiteX347" fmla="*/ 1928281 w 2546376"/>
                <a:gd name="connsiteY347" fmla="*/ 870555 h 2550693"/>
                <a:gd name="connsiteX348" fmla="*/ 1984859 w 2546376"/>
                <a:gd name="connsiteY348" fmla="*/ 927133 h 2550693"/>
                <a:gd name="connsiteX349" fmla="*/ 1928281 w 2546376"/>
                <a:gd name="connsiteY349" fmla="*/ 983711 h 2550693"/>
                <a:gd name="connsiteX350" fmla="*/ 1871703 w 2546376"/>
                <a:gd name="connsiteY350" fmla="*/ 927133 h 2550693"/>
                <a:gd name="connsiteX351" fmla="*/ 1888275 w 2546376"/>
                <a:gd name="connsiteY351" fmla="*/ 887127 h 2550693"/>
                <a:gd name="connsiteX352" fmla="*/ 1701104 w 2546376"/>
                <a:gd name="connsiteY352" fmla="*/ 1061237 h 2550693"/>
                <a:gd name="connsiteX353" fmla="*/ 1741111 w 2546376"/>
                <a:gd name="connsiteY353" fmla="*/ 1044665 h 2550693"/>
                <a:gd name="connsiteX354" fmla="*/ 1797689 w 2546376"/>
                <a:gd name="connsiteY354" fmla="*/ 1101243 h 2550693"/>
                <a:gd name="connsiteX355" fmla="*/ 1741111 w 2546376"/>
                <a:gd name="connsiteY355" fmla="*/ 1157821 h 2550693"/>
                <a:gd name="connsiteX356" fmla="*/ 1684533 w 2546376"/>
                <a:gd name="connsiteY356" fmla="*/ 1101243 h 2550693"/>
                <a:gd name="connsiteX357" fmla="*/ 1701104 w 2546376"/>
                <a:gd name="connsiteY357" fmla="*/ 1061237 h 2550693"/>
                <a:gd name="connsiteX358" fmla="*/ 1513934 w 2546376"/>
                <a:gd name="connsiteY358" fmla="*/ 1235349 h 2550693"/>
                <a:gd name="connsiteX359" fmla="*/ 1553940 w 2546376"/>
                <a:gd name="connsiteY359" fmla="*/ 1218777 h 2550693"/>
                <a:gd name="connsiteX360" fmla="*/ 1610519 w 2546376"/>
                <a:gd name="connsiteY360" fmla="*/ 1275355 h 2550693"/>
                <a:gd name="connsiteX361" fmla="*/ 1553941 w 2546376"/>
                <a:gd name="connsiteY361" fmla="*/ 1331933 h 2550693"/>
                <a:gd name="connsiteX362" fmla="*/ 1497362 w 2546376"/>
                <a:gd name="connsiteY362" fmla="*/ 1275355 h 2550693"/>
                <a:gd name="connsiteX363" fmla="*/ 1513934 w 2546376"/>
                <a:gd name="connsiteY363" fmla="*/ 1235349 h 2550693"/>
                <a:gd name="connsiteX364" fmla="*/ 1326768 w 2546376"/>
                <a:gd name="connsiteY364" fmla="*/ 1409454 h 2550693"/>
                <a:gd name="connsiteX365" fmla="*/ 1366774 w 2546376"/>
                <a:gd name="connsiteY365" fmla="*/ 1392883 h 2550693"/>
                <a:gd name="connsiteX366" fmla="*/ 1423353 w 2546376"/>
                <a:gd name="connsiteY366" fmla="*/ 1449461 h 2550693"/>
                <a:gd name="connsiteX367" fmla="*/ 1366774 w 2546376"/>
                <a:gd name="connsiteY367" fmla="*/ 1506039 h 2550693"/>
                <a:gd name="connsiteX368" fmla="*/ 1310196 w 2546376"/>
                <a:gd name="connsiteY368" fmla="*/ 1449461 h 2550693"/>
                <a:gd name="connsiteX369" fmla="*/ 1326768 w 2546376"/>
                <a:gd name="connsiteY369" fmla="*/ 1409454 h 2550693"/>
                <a:gd name="connsiteX370" fmla="*/ 1139598 w 2546376"/>
                <a:gd name="connsiteY370" fmla="*/ 1583565 h 2550693"/>
                <a:gd name="connsiteX371" fmla="*/ 1179605 w 2546376"/>
                <a:gd name="connsiteY371" fmla="*/ 1566994 h 2550693"/>
                <a:gd name="connsiteX372" fmla="*/ 1236183 w 2546376"/>
                <a:gd name="connsiteY372" fmla="*/ 1623572 h 2550693"/>
                <a:gd name="connsiteX373" fmla="*/ 1219612 w 2546376"/>
                <a:gd name="connsiteY373" fmla="*/ 1663579 h 2550693"/>
                <a:gd name="connsiteX374" fmla="*/ 1210886 w 2546376"/>
                <a:gd name="connsiteY374" fmla="*/ 1669462 h 2550693"/>
                <a:gd name="connsiteX375" fmla="*/ 1133715 w 2546376"/>
                <a:gd name="connsiteY375" fmla="*/ 1592291 h 2550693"/>
                <a:gd name="connsiteX376" fmla="*/ 2449790 w 2546376"/>
                <a:gd name="connsiteY376" fmla="*/ 190682 h 2550693"/>
                <a:gd name="connsiteX377" fmla="*/ 2489797 w 2546376"/>
                <a:gd name="connsiteY377" fmla="*/ 174111 h 2550693"/>
                <a:gd name="connsiteX378" fmla="*/ 2546375 w 2546376"/>
                <a:gd name="connsiteY378" fmla="*/ 230689 h 2550693"/>
                <a:gd name="connsiteX379" fmla="*/ 2489797 w 2546376"/>
                <a:gd name="connsiteY379" fmla="*/ 287267 h 2550693"/>
                <a:gd name="connsiteX380" fmla="*/ 2433219 w 2546376"/>
                <a:gd name="connsiteY380" fmla="*/ 230689 h 2550693"/>
                <a:gd name="connsiteX381" fmla="*/ 2449790 w 2546376"/>
                <a:gd name="connsiteY381" fmla="*/ 190682 h 2550693"/>
                <a:gd name="connsiteX382" fmla="*/ 2262615 w 2546376"/>
                <a:gd name="connsiteY382" fmla="*/ 364793 h 2550693"/>
                <a:gd name="connsiteX383" fmla="*/ 2302622 w 2546376"/>
                <a:gd name="connsiteY383" fmla="*/ 348222 h 2550693"/>
                <a:gd name="connsiteX384" fmla="*/ 2359200 w 2546376"/>
                <a:gd name="connsiteY384" fmla="*/ 404800 h 2550693"/>
                <a:gd name="connsiteX385" fmla="*/ 2302622 w 2546376"/>
                <a:gd name="connsiteY385" fmla="*/ 461378 h 2550693"/>
                <a:gd name="connsiteX386" fmla="*/ 2246044 w 2546376"/>
                <a:gd name="connsiteY386" fmla="*/ 404800 h 2550693"/>
                <a:gd name="connsiteX387" fmla="*/ 2262615 w 2546376"/>
                <a:gd name="connsiteY387" fmla="*/ 364793 h 2550693"/>
                <a:gd name="connsiteX388" fmla="*/ 2075445 w 2546376"/>
                <a:gd name="connsiteY388" fmla="*/ 538904 h 2550693"/>
                <a:gd name="connsiteX389" fmla="*/ 2115452 w 2546376"/>
                <a:gd name="connsiteY389" fmla="*/ 522333 h 2550693"/>
                <a:gd name="connsiteX390" fmla="*/ 2172030 w 2546376"/>
                <a:gd name="connsiteY390" fmla="*/ 578911 h 2550693"/>
                <a:gd name="connsiteX391" fmla="*/ 2115452 w 2546376"/>
                <a:gd name="connsiteY391" fmla="*/ 635489 h 2550693"/>
                <a:gd name="connsiteX392" fmla="*/ 2058874 w 2546376"/>
                <a:gd name="connsiteY392" fmla="*/ 578911 h 2550693"/>
                <a:gd name="connsiteX393" fmla="*/ 2075445 w 2546376"/>
                <a:gd name="connsiteY393" fmla="*/ 538904 h 2550693"/>
                <a:gd name="connsiteX394" fmla="*/ 1888275 w 2546376"/>
                <a:gd name="connsiteY394" fmla="*/ 713016 h 2550693"/>
                <a:gd name="connsiteX395" fmla="*/ 1928281 w 2546376"/>
                <a:gd name="connsiteY395" fmla="*/ 696444 h 2550693"/>
                <a:gd name="connsiteX396" fmla="*/ 1984859 w 2546376"/>
                <a:gd name="connsiteY396" fmla="*/ 753022 h 2550693"/>
                <a:gd name="connsiteX397" fmla="*/ 1928282 w 2546376"/>
                <a:gd name="connsiteY397" fmla="*/ 809600 h 2550693"/>
                <a:gd name="connsiteX398" fmla="*/ 1871703 w 2546376"/>
                <a:gd name="connsiteY398" fmla="*/ 753022 h 2550693"/>
                <a:gd name="connsiteX399" fmla="*/ 1888275 w 2546376"/>
                <a:gd name="connsiteY399" fmla="*/ 713016 h 2550693"/>
                <a:gd name="connsiteX400" fmla="*/ 1701104 w 2546376"/>
                <a:gd name="connsiteY400" fmla="*/ 887126 h 2550693"/>
                <a:gd name="connsiteX401" fmla="*/ 1741111 w 2546376"/>
                <a:gd name="connsiteY401" fmla="*/ 870554 h 2550693"/>
                <a:gd name="connsiteX402" fmla="*/ 1797689 w 2546376"/>
                <a:gd name="connsiteY402" fmla="*/ 927133 h 2550693"/>
                <a:gd name="connsiteX403" fmla="*/ 1741111 w 2546376"/>
                <a:gd name="connsiteY403" fmla="*/ 983711 h 2550693"/>
                <a:gd name="connsiteX404" fmla="*/ 1684533 w 2546376"/>
                <a:gd name="connsiteY404" fmla="*/ 927132 h 2550693"/>
                <a:gd name="connsiteX405" fmla="*/ 1701104 w 2546376"/>
                <a:gd name="connsiteY405" fmla="*/ 887126 h 2550693"/>
                <a:gd name="connsiteX406" fmla="*/ 1513934 w 2546376"/>
                <a:gd name="connsiteY406" fmla="*/ 1061238 h 2550693"/>
                <a:gd name="connsiteX407" fmla="*/ 1553940 w 2546376"/>
                <a:gd name="connsiteY407" fmla="*/ 1044666 h 2550693"/>
                <a:gd name="connsiteX408" fmla="*/ 1610519 w 2546376"/>
                <a:gd name="connsiteY408" fmla="*/ 1101244 h 2550693"/>
                <a:gd name="connsiteX409" fmla="*/ 1553941 w 2546376"/>
                <a:gd name="connsiteY409" fmla="*/ 1157822 h 2550693"/>
                <a:gd name="connsiteX410" fmla="*/ 1497362 w 2546376"/>
                <a:gd name="connsiteY410" fmla="*/ 1101244 h 2550693"/>
                <a:gd name="connsiteX411" fmla="*/ 1513934 w 2546376"/>
                <a:gd name="connsiteY411" fmla="*/ 1061238 h 2550693"/>
                <a:gd name="connsiteX412" fmla="*/ 1326764 w 2546376"/>
                <a:gd name="connsiteY412" fmla="*/ 1235348 h 2550693"/>
                <a:gd name="connsiteX413" fmla="*/ 1366770 w 2546376"/>
                <a:gd name="connsiteY413" fmla="*/ 1218776 h 2550693"/>
                <a:gd name="connsiteX414" fmla="*/ 1423348 w 2546376"/>
                <a:gd name="connsiteY414" fmla="*/ 1275354 h 2550693"/>
                <a:gd name="connsiteX415" fmla="*/ 1366770 w 2546376"/>
                <a:gd name="connsiteY415" fmla="*/ 1331932 h 2550693"/>
                <a:gd name="connsiteX416" fmla="*/ 1310192 w 2546376"/>
                <a:gd name="connsiteY416" fmla="*/ 1275354 h 2550693"/>
                <a:gd name="connsiteX417" fmla="*/ 1326764 w 2546376"/>
                <a:gd name="connsiteY417" fmla="*/ 1235348 h 2550693"/>
                <a:gd name="connsiteX418" fmla="*/ 1139598 w 2546376"/>
                <a:gd name="connsiteY418" fmla="*/ 1409455 h 2550693"/>
                <a:gd name="connsiteX419" fmla="*/ 1179604 w 2546376"/>
                <a:gd name="connsiteY419" fmla="*/ 1392883 h 2550693"/>
                <a:gd name="connsiteX420" fmla="*/ 1236182 w 2546376"/>
                <a:gd name="connsiteY420" fmla="*/ 1449462 h 2550693"/>
                <a:gd name="connsiteX421" fmla="*/ 1179604 w 2546376"/>
                <a:gd name="connsiteY421" fmla="*/ 1506040 h 2550693"/>
                <a:gd name="connsiteX422" fmla="*/ 1123026 w 2546376"/>
                <a:gd name="connsiteY422" fmla="*/ 1449461 h 2550693"/>
                <a:gd name="connsiteX423" fmla="*/ 1139598 w 2546376"/>
                <a:gd name="connsiteY423" fmla="*/ 1409455 h 2550693"/>
                <a:gd name="connsiteX424" fmla="*/ 2449791 w 2546376"/>
                <a:gd name="connsiteY424" fmla="*/ 16572 h 2550693"/>
                <a:gd name="connsiteX425" fmla="*/ 2489797 w 2546376"/>
                <a:gd name="connsiteY425" fmla="*/ 0 h 2550693"/>
                <a:gd name="connsiteX426" fmla="*/ 2546375 w 2546376"/>
                <a:gd name="connsiteY426" fmla="*/ 56578 h 2550693"/>
                <a:gd name="connsiteX427" fmla="*/ 2489797 w 2546376"/>
                <a:gd name="connsiteY427" fmla="*/ 113156 h 2550693"/>
                <a:gd name="connsiteX428" fmla="*/ 2433219 w 2546376"/>
                <a:gd name="connsiteY428" fmla="*/ 56578 h 2550693"/>
                <a:gd name="connsiteX429" fmla="*/ 2449791 w 2546376"/>
                <a:gd name="connsiteY429" fmla="*/ 16572 h 2550693"/>
                <a:gd name="connsiteX430" fmla="*/ 2262615 w 2546376"/>
                <a:gd name="connsiteY430" fmla="*/ 190682 h 2550693"/>
                <a:gd name="connsiteX431" fmla="*/ 2302622 w 2546376"/>
                <a:gd name="connsiteY431" fmla="*/ 174111 h 2550693"/>
                <a:gd name="connsiteX432" fmla="*/ 2359200 w 2546376"/>
                <a:gd name="connsiteY432" fmla="*/ 230689 h 2550693"/>
                <a:gd name="connsiteX433" fmla="*/ 2302622 w 2546376"/>
                <a:gd name="connsiteY433" fmla="*/ 287267 h 2550693"/>
                <a:gd name="connsiteX434" fmla="*/ 2246044 w 2546376"/>
                <a:gd name="connsiteY434" fmla="*/ 230689 h 2550693"/>
                <a:gd name="connsiteX435" fmla="*/ 2262615 w 2546376"/>
                <a:gd name="connsiteY435" fmla="*/ 190682 h 2550693"/>
                <a:gd name="connsiteX436" fmla="*/ 2075445 w 2546376"/>
                <a:gd name="connsiteY436" fmla="*/ 364793 h 2550693"/>
                <a:gd name="connsiteX437" fmla="*/ 2115452 w 2546376"/>
                <a:gd name="connsiteY437" fmla="*/ 348222 h 2550693"/>
                <a:gd name="connsiteX438" fmla="*/ 2172030 w 2546376"/>
                <a:gd name="connsiteY438" fmla="*/ 404800 h 2550693"/>
                <a:gd name="connsiteX439" fmla="*/ 2115452 w 2546376"/>
                <a:gd name="connsiteY439" fmla="*/ 461378 h 2550693"/>
                <a:gd name="connsiteX440" fmla="*/ 2058874 w 2546376"/>
                <a:gd name="connsiteY440" fmla="*/ 404800 h 2550693"/>
                <a:gd name="connsiteX441" fmla="*/ 2075445 w 2546376"/>
                <a:gd name="connsiteY441" fmla="*/ 364793 h 2550693"/>
                <a:gd name="connsiteX442" fmla="*/ 1888275 w 2546376"/>
                <a:gd name="connsiteY442" fmla="*/ 538905 h 2550693"/>
                <a:gd name="connsiteX443" fmla="*/ 1928281 w 2546376"/>
                <a:gd name="connsiteY443" fmla="*/ 522333 h 2550693"/>
                <a:gd name="connsiteX444" fmla="*/ 1984859 w 2546376"/>
                <a:gd name="connsiteY444" fmla="*/ 578912 h 2550693"/>
                <a:gd name="connsiteX445" fmla="*/ 1928282 w 2546376"/>
                <a:gd name="connsiteY445" fmla="*/ 635489 h 2550693"/>
                <a:gd name="connsiteX446" fmla="*/ 1871703 w 2546376"/>
                <a:gd name="connsiteY446" fmla="*/ 578911 h 2550693"/>
                <a:gd name="connsiteX447" fmla="*/ 1888275 w 2546376"/>
                <a:gd name="connsiteY447" fmla="*/ 538905 h 2550693"/>
                <a:gd name="connsiteX448" fmla="*/ 1701104 w 2546376"/>
                <a:gd name="connsiteY448" fmla="*/ 713015 h 2550693"/>
                <a:gd name="connsiteX449" fmla="*/ 1741111 w 2546376"/>
                <a:gd name="connsiteY449" fmla="*/ 696444 h 2550693"/>
                <a:gd name="connsiteX450" fmla="*/ 1797689 w 2546376"/>
                <a:gd name="connsiteY450" fmla="*/ 753022 h 2550693"/>
                <a:gd name="connsiteX451" fmla="*/ 1741111 w 2546376"/>
                <a:gd name="connsiteY451" fmla="*/ 809600 h 2550693"/>
                <a:gd name="connsiteX452" fmla="*/ 1684533 w 2546376"/>
                <a:gd name="connsiteY452" fmla="*/ 753022 h 2550693"/>
                <a:gd name="connsiteX453" fmla="*/ 1701104 w 2546376"/>
                <a:gd name="connsiteY453" fmla="*/ 713015 h 2550693"/>
                <a:gd name="connsiteX454" fmla="*/ 1513934 w 2546376"/>
                <a:gd name="connsiteY454" fmla="*/ 887127 h 2550693"/>
                <a:gd name="connsiteX455" fmla="*/ 1553940 w 2546376"/>
                <a:gd name="connsiteY455" fmla="*/ 870555 h 2550693"/>
                <a:gd name="connsiteX456" fmla="*/ 1610519 w 2546376"/>
                <a:gd name="connsiteY456" fmla="*/ 927133 h 2550693"/>
                <a:gd name="connsiteX457" fmla="*/ 1553941 w 2546376"/>
                <a:gd name="connsiteY457" fmla="*/ 983711 h 2550693"/>
                <a:gd name="connsiteX458" fmla="*/ 1497362 w 2546376"/>
                <a:gd name="connsiteY458" fmla="*/ 927133 h 2550693"/>
                <a:gd name="connsiteX459" fmla="*/ 1513934 w 2546376"/>
                <a:gd name="connsiteY459" fmla="*/ 887127 h 2550693"/>
                <a:gd name="connsiteX460" fmla="*/ 1326764 w 2546376"/>
                <a:gd name="connsiteY460" fmla="*/ 1061237 h 2550693"/>
                <a:gd name="connsiteX461" fmla="*/ 1366770 w 2546376"/>
                <a:gd name="connsiteY461" fmla="*/ 1044665 h 2550693"/>
                <a:gd name="connsiteX462" fmla="*/ 1423348 w 2546376"/>
                <a:gd name="connsiteY462" fmla="*/ 1101243 h 2550693"/>
                <a:gd name="connsiteX463" fmla="*/ 1366770 w 2546376"/>
                <a:gd name="connsiteY463" fmla="*/ 1157821 h 2550693"/>
                <a:gd name="connsiteX464" fmla="*/ 1310192 w 2546376"/>
                <a:gd name="connsiteY464" fmla="*/ 1101243 h 2550693"/>
                <a:gd name="connsiteX465" fmla="*/ 1326764 w 2546376"/>
                <a:gd name="connsiteY465" fmla="*/ 1061237 h 2550693"/>
                <a:gd name="connsiteX466" fmla="*/ 1139597 w 2546376"/>
                <a:gd name="connsiteY466" fmla="*/ 1235345 h 2550693"/>
                <a:gd name="connsiteX467" fmla="*/ 1179603 w 2546376"/>
                <a:gd name="connsiteY467" fmla="*/ 1218773 h 2550693"/>
                <a:gd name="connsiteX468" fmla="*/ 1236182 w 2546376"/>
                <a:gd name="connsiteY468" fmla="*/ 1275351 h 2550693"/>
                <a:gd name="connsiteX469" fmla="*/ 1179604 w 2546376"/>
                <a:gd name="connsiteY469" fmla="*/ 1331929 h 2550693"/>
                <a:gd name="connsiteX470" fmla="*/ 1123025 w 2546376"/>
                <a:gd name="connsiteY470" fmla="*/ 1275351 h 2550693"/>
                <a:gd name="connsiteX471" fmla="*/ 1139597 w 2546376"/>
                <a:gd name="connsiteY471" fmla="*/ 1235345 h 2550693"/>
                <a:gd name="connsiteX472" fmla="*/ 952427 w 2546376"/>
                <a:gd name="connsiteY472" fmla="*/ 1409454 h 2550693"/>
                <a:gd name="connsiteX473" fmla="*/ 992434 w 2546376"/>
                <a:gd name="connsiteY473" fmla="*/ 1392883 h 2550693"/>
                <a:gd name="connsiteX474" fmla="*/ 1049012 w 2546376"/>
                <a:gd name="connsiteY474" fmla="*/ 1449461 h 2550693"/>
                <a:gd name="connsiteX475" fmla="*/ 1032441 w 2546376"/>
                <a:gd name="connsiteY475" fmla="*/ 1489468 h 2550693"/>
                <a:gd name="connsiteX476" fmla="*/ 1031516 w 2546376"/>
                <a:gd name="connsiteY476" fmla="*/ 1490091 h 2550693"/>
                <a:gd name="connsiteX477" fmla="*/ 951803 w 2546376"/>
                <a:gd name="connsiteY477" fmla="*/ 1410379 h 2550693"/>
                <a:gd name="connsiteX478" fmla="*/ 2262615 w 2546376"/>
                <a:gd name="connsiteY478" fmla="*/ 16572 h 2550693"/>
                <a:gd name="connsiteX479" fmla="*/ 2302622 w 2546376"/>
                <a:gd name="connsiteY479" fmla="*/ 0 h 2550693"/>
                <a:gd name="connsiteX480" fmla="*/ 2359200 w 2546376"/>
                <a:gd name="connsiteY480" fmla="*/ 56578 h 2550693"/>
                <a:gd name="connsiteX481" fmla="*/ 2302622 w 2546376"/>
                <a:gd name="connsiteY481" fmla="*/ 113156 h 2550693"/>
                <a:gd name="connsiteX482" fmla="*/ 2246044 w 2546376"/>
                <a:gd name="connsiteY482" fmla="*/ 56578 h 2550693"/>
                <a:gd name="connsiteX483" fmla="*/ 2262615 w 2546376"/>
                <a:gd name="connsiteY483" fmla="*/ 16572 h 2550693"/>
                <a:gd name="connsiteX484" fmla="*/ 2075445 w 2546376"/>
                <a:gd name="connsiteY484" fmla="*/ 190682 h 2550693"/>
                <a:gd name="connsiteX485" fmla="*/ 2115452 w 2546376"/>
                <a:gd name="connsiteY485" fmla="*/ 174111 h 2550693"/>
                <a:gd name="connsiteX486" fmla="*/ 2172030 w 2546376"/>
                <a:gd name="connsiteY486" fmla="*/ 230689 h 2550693"/>
                <a:gd name="connsiteX487" fmla="*/ 2115452 w 2546376"/>
                <a:gd name="connsiteY487" fmla="*/ 287267 h 2550693"/>
                <a:gd name="connsiteX488" fmla="*/ 2058874 w 2546376"/>
                <a:gd name="connsiteY488" fmla="*/ 230689 h 2550693"/>
                <a:gd name="connsiteX489" fmla="*/ 2075445 w 2546376"/>
                <a:gd name="connsiteY489" fmla="*/ 190682 h 2550693"/>
                <a:gd name="connsiteX490" fmla="*/ 1888275 w 2546376"/>
                <a:gd name="connsiteY490" fmla="*/ 364794 h 2550693"/>
                <a:gd name="connsiteX491" fmla="*/ 1928281 w 2546376"/>
                <a:gd name="connsiteY491" fmla="*/ 348223 h 2550693"/>
                <a:gd name="connsiteX492" fmla="*/ 1984859 w 2546376"/>
                <a:gd name="connsiteY492" fmla="*/ 404801 h 2550693"/>
                <a:gd name="connsiteX493" fmla="*/ 1928282 w 2546376"/>
                <a:gd name="connsiteY493" fmla="*/ 461379 h 2550693"/>
                <a:gd name="connsiteX494" fmla="*/ 1871703 w 2546376"/>
                <a:gd name="connsiteY494" fmla="*/ 404800 h 2550693"/>
                <a:gd name="connsiteX495" fmla="*/ 1888275 w 2546376"/>
                <a:gd name="connsiteY495" fmla="*/ 364794 h 2550693"/>
                <a:gd name="connsiteX496" fmla="*/ 1701104 w 2546376"/>
                <a:gd name="connsiteY496" fmla="*/ 538904 h 2550693"/>
                <a:gd name="connsiteX497" fmla="*/ 1741111 w 2546376"/>
                <a:gd name="connsiteY497" fmla="*/ 522333 h 2550693"/>
                <a:gd name="connsiteX498" fmla="*/ 1797689 w 2546376"/>
                <a:gd name="connsiteY498" fmla="*/ 578911 h 2550693"/>
                <a:gd name="connsiteX499" fmla="*/ 1741111 w 2546376"/>
                <a:gd name="connsiteY499" fmla="*/ 635489 h 2550693"/>
                <a:gd name="connsiteX500" fmla="*/ 1684533 w 2546376"/>
                <a:gd name="connsiteY500" fmla="*/ 578911 h 2550693"/>
                <a:gd name="connsiteX501" fmla="*/ 1701104 w 2546376"/>
                <a:gd name="connsiteY501" fmla="*/ 538904 h 2550693"/>
                <a:gd name="connsiteX502" fmla="*/ 1513934 w 2546376"/>
                <a:gd name="connsiteY502" fmla="*/ 713016 h 2550693"/>
                <a:gd name="connsiteX503" fmla="*/ 1553940 w 2546376"/>
                <a:gd name="connsiteY503" fmla="*/ 696444 h 2550693"/>
                <a:gd name="connsiteX504" fmla="*/ 1610519 w 2546376"/>
                <a:gd name="connsiteY504" fmla="*/ 753022 h 2550693"/>
                <a:gd name="connsiteX505" fmla="*/ 1553941 w 2546376"/>
                <a:gd name="connsiteY505" fmla="*/ 809600 h 2550693"/>
                <a:gd name="connsiteX506" fmla="*/ 1497362 w 2546376"/>
                <a:gd name="connsiteY506" fmla="*/ 753022 h 2550693"/>
                <a:gd name="connsiteX507" fmla="*/ 1513934 w 2546376"/>
                <a:gd name="connsiteY507" fmla="*/ 713016 h 2550693"/>
                <a:gd name="connsiteX508" fmla="*/ 1326764 w 2546376"/>
                <a:gd name="connsiteY508" fmla="*/ 887126 h 2550693"/>
                <a:gd name="connsiteX509" fmla="*/ 1366770 w 2546376"/>
                <a:gd name="connsiteY509" fmla="*/ 870554 h 2550693"/>
                <a:gd name="connsiteX510" fmla="*/ 1423348 w 2546376"/>
                <a:gd name="connsiteY510" fmla="*/ 927133 h 2550693"/>
                <a:gd name="connsiteX511" fmla="*/ 1366770 w 2546376"/>
                <a:gd name="connsiteY511" fmla="*/ 983711 h 2550693"/>
                <a:gd name="connsiteX512" fmla="*/ 1310192 w 2546376"/>
                <a:gd name="connsiteY512" fmla="*/ 927132 h 2550693"/>
                <a:gd name="connsiteX513" fmla="*/ 1326764 w 2546376"/>
                <a:gd name="connsiteY513" fmla="*/ 887126 h 2550693"/>
                <a:gd name="connsiteX514" fmla="*/ 1139593 w 2546376"/>
                <a:gd name="connsiteY514" fmla="*/ 1061238 h 2550693"/>
                <a:gd name="connsiteX515" fmla="*/ 1179600 w 2546376"/>
                <a:gd name="connsiteY515" fmla="*/ 1044666 h 2550693"/>
                <a:gd name="connsiteX516" fmla="*/ 1236178 w 2546376"/>
                <a:gd name="connsiteY516" fmla="*/ 1101244 h 2550693"/>
                <a:gd name="connsiteX517" fmla="*/ 1179600 w 2546376"/>
                <a:gd name="connsiteY517" fmla="*/ 1157822 h 2550693"/>
                <a:gd name="connsiteX518" fmla="*/ 1123022 w 2546376"/>
                <a:gd name="connsiteY518" fmla="*/ 1101244 h 2550693"/>
                <a:gd name="connsiteX519" fmla="*/ 1139593 w 2546376"/>
                <a:gd name="connsiteY519" fmla="*/ 1061238 h 2550693"/>
                <a:gd name="connsiteX520" fmla="*/ 952427 w 2546376"/>
                <a:gd name="connsiteY520" fmla="*/ 1235344 h 2550693"/>
                <a:gd name="connsiteX521" fmla="*/ 992433 w 2546376"/>
                <a:gd name="connsiteY521" fmla="*/ 1218772 h 2550693"/>
                <a:gd name="connsiteX522" fmla="*/ 1049011 w 2546376"/>
                <a:gd name="connsiteY522" fmla="*/ 1275350 h 2550693"/>
                <a:gd name="connsiteX523" fmla="*/ 992433 w 2546376"/>
                <a:gd name="connsiteY523" fmla="*/ 1331928 h 2550693"/>
                <a:gd name="connsiteX524" fmla="*/ 935855 w 2546376"/>
                <a:gd name="connsiteY524" fmla="*/ 1275350 h 2550693"/>
                <a:gd name="connsiteX525" fmla="*/ 952427 w 2546376"/>
                <a:gd name="connsiteY525" fmla="*/ 1235344 h 2550693"/>
                <a:gd name="connsiteX526" fmla="*/ 2075445 w 2546376"/>
                <a:gd name="connsiteY526" fmla="*/ 16572 h 2550693"/>
                <a:gd name="connsiteX527" fmla="*/ 2115452 w 2546376"/>
                <a:gd name="connsiteY527" fmla="*/ 0 h 2550693"/>
                <a:gd name="connsiteX528" fmla="*/ 2172030 w 2546376"/>
                <a:gd name="connsiteY528" fmla="*/ 56578 h 2550693"/>
                <a:gd name="connsiteX529" fmla="*/ 2115452 w 2546376"/>
                <a:gd name="connsiteY529" fmla="*/ 113156 h 2550693"/>
                <a:gd name="connsiteX530" fmla="*/ 2058874 w 2546376"/>
                <a:gd name="connsiteY530" fmla="*/ 56578 h 2550693"/>
                <a:gd name="connsiteX531" fmla="*/ 2075445 w 2546376"/>
                <a:gd name="connsiteY531" fmla="*/ 16572 h 2550693"/>
                <a:gd name="connsiteX532" fmla="*/ 1888275 w 2546376"/>
                <a:gd name="connsiteY532" fmla="*/ 190683 h 2550693"/>
                <a:gd name="connsiteX533" fmla="*/ 1928281 w 2546376"/>
                <a:gd name="connsiteY533" fmla="*/ 174112 h 2550693"/>
                <a:gd name="connsiteX534" fmla="*/ 1984859 w 2546376"/>
                <a:gd name="connsiteY534" fmla="*/ 230690 h 2550693"/>
                <a:gd name="connsiteX535" fmla="*/ 1928282 w 2546376"/>
                <a:gd name="connsiteY535" fmla="*/ 287268 h 2550693"/>
                <a:gd name="connsiteX536" fmla="*/ 1871703 w 2546376"/>
                <a:gd name="connsiteY536" fmla="*/ 230690 h 2550693"/>
                <a:gd name="connsiteX537" fmla="*/ 1888275 w 2546376"/>
                <a:gd name="connsiteY537" fmla="*/ 190683 h 2550693"/>
                <a:gd name="connsiteX538" fmla="*/ 1701104 w 2546376"/>
                <a:gd name="connsiteY538" fmla="*/ 364793 h 2550693"/>
                <a:gd name="connsiteX539" fmla="*/ 1741111 w 2546376"/>
                <a:gd name="connsiteY539" fmla="*/ 348222 h 2550693"/>
                <a:gd name="connsiteX540" fmla="*/ 1797689 w 2546376"/>
                <a:gd name="connsiteY540" fmla="*/ 404800 h 2550693"/>
                <a:gd name="connsiteX541" fmla="*/ 1741111 w 2546376"/>
                <a:gd name="connsiteY541" fmla="*/ 461378 h 2550693"/>
                <a:gd name="connsiteX542" fmla="*/ 1684533 w 2546376"/>
                <a:gd name="connsiteY542" fmla="*/ 404800 h 2550693"/>
                <a:gd name="connsiteX543" fmla="*/ 1701104 w 2546376"/>
                <a:gd name="connsiteY543" fmla="*/ 364793 h 2550693"/>
                <a:gd name="connsiteX544" fmla="*/ 1513934 w 2546376"/>
                <a:gd name="connsiteY544" fmla="*/ 538905 h 2550693"/>
                <a:gd name="connsiteX545" fmla="*/ 1553940 w 2546376"/>
                <a:gd name="connsiteY545" fmla="*/ 522333 h 2550693"/>
                <a:gd name="connsiteX546" fmla="*/ 1610518 w 2546376"/>
                <a:gd name="connsiteY546" fmla="*/ 578912 h 2550693"/>
                <a:gd name="connsiteX547" fmla="*/ 1553941 w 2546376"/>
                <a:gd name="connsiteY547" fmla="*/ 635489 h 2550693"/>
                <a:gd name="connsiteX548" fmla="*/ 1497362 w 2546376"/>
                <a:gd name="connsiteY548" fmla="*/ 578911 h 2550693"/>
                <a:gd name="connsiteX549" fmla="*/ 1513934 w 2546376"/>
                <a:gd name="connsiteY549" fmla="*/ 538905 h 2550693"/>
                <a:gd name="connsiteX550" fmla="*/ 1326764 w 2546376"/>
                <a:gd name="connsiteY550" fmla="*/ 713015 h 2550693"/>
                <a:gd name="connsiteX551" fmla="*/ 1366770 w 2546376"/>
                <a:gd name="connsiteY551" fmla="*/ 696444 h 2550693"/>
                <a:gd name="connsiteX552" fmla="*/ 1423348 w 2546376"/>
                <a:gd name="connsiteY552" fmla="*/ 753022 h 2550693"/>
                <a:gd name="connsiteX553" fmla="*/ 1366770 w 2546376"/>
                <a:gd name="connsiteY553" fmla="*/ 809600 h 2550693"/>
                <a:gd name="connsiteX554" fmla="*/ 1310192 w 2546376"/>
                <a:gd name="connsiteY554" fmla="*/ 753022 h 2550693"/>
                <a:gd name="connsiteX555" fmla="*/ 1326764 w 2546376"/>
                <a:gd name="connsiteY555" fmla="*/ 713015 h 2550693"/>
                <a:gd name="connsiteX556" fmla="*/ 1139593 w 2546376"/>
                <a:gd name="connsiteY556" fmla="*/ 887127 h 2550693"/>
                <a:gd name="connsiteX557" fmla="*/ 1179600 w 2546376"/>
                <a:gd name="connsiteY557" fmla="*/ 870555 h 2550693"/>
                <a:gd name="connsiteX558" fmla="*/ 1236178 w 2546376"/>
                <a:gd name="connsiteY558" fmla="*/ 927133 h 2550693"/>
                <a:gd name="connsiteX559" fmla="*/ 1179600 w 2546376"/>
                <a:gd name="connsiteY559" fmla="*/ 983711 h 2550693"/>
                <a:gd name="connsiteX560" fmla="*/ 1123022 w 2546376"/>
                <a:gd name="connsiteY560" fmla="*/ 927133 h 2550693"/>
                <a:gd name="connsiteX561" fmla="*/ 1139593 w 2546376"/>
                <a:gd name="connsiteY561" fmla="*/ 887127 h 2550693"/>
                <a:gd name="connsiteX562" fmla="*/ 952426 w 2546376"/>
                <a:gd name="connsiteY562" fmla="*/ 1061233 h 2550693"/>
                <a:gd name="connsiteX563" fmla="*/ 992433 w 2546376"/>
                <a:gd name="connsiteY563" fmla="*/ 1044662 h 2550693"/>
                <a:gd name="connsiteX564" fmla="*/ 1049011 w 2546376"/>
                <a:gd name="connsiteY564" fmla="*/ 1101240 h 2550693"/>
                <a:gd name="connsiteX565" fmla="*/ 992433 w 2546376"/>
                <a:gd name="connsiteY565" fmla="*/ 1157818 h 2550693"/>
                <a:gd name="connsiteX566" fmla="*/ 935855 w 2546376"/>
                <a:gd name="connsiteY566" fmla="*/ 1101240 h 2550693"/>
                <a:gd name="connsiteX567" fmla="*/ 952426 w 2546376"/>
                <a:gd name="connsiteY567" fmla="*/ 1061233 h 2550693"/>
                <a:gd name="connsiteX568" fmla="*/ 772133 w 2546376"/>
                <a:gd name="connsiteY568" fmla="*/ 1230708 h 2550693"/>
                <a:gd name="connsiteX569" fmla="*/ 783241 w 2546376"/>
                <a:gd name="connsiteY569" fmla="*/ 1223218 h 2550693"/>
                <a:gd name="connsiteX570" fmla="*/ 805263 w 2546376"/>
                <a:gd name="connsiteY570" fmla="*/ 1218772 h 2550693"/>
                <a:gd name="connsiteX571" fmla="*/ 861841 w 2546376"/>
                <a:gd name="connsiteY571" fmla="*/ 1275350 h 2550693"/>
                <a:gd name="connsiteX572" fmla="*/ 857395 w 2546376"/>
                <a:gd name="connsiteY572" fmla="*/ 1297373 h 2550693"/>
                <a:gd name="connsiteX573" fmla="*/ 849905 w 2546376"/>
                <a:gd name="connsiteY573" fmla="*/ 1308481 h 2550693"/>
                <a:gd name="connsiteX574" fmla="*/ 1888275 w 2546376"/>
                <a:gd name="connsiteY574" fmla="*/ 16572 h 2550693"/>
                <a:gd name="connsiteX575" fmla="*/ 1928281 w 2546376"/>
                <a:gd name="connsiteY575" fmla="*/ 1 h 2550693"/>
                <a:gd name="connsiteX576" fmla="*/ 1984859 w 2546376"/>
                <a:gd name="connsiteY576" fmla="*/ 56579 h 2550693"/>
                <a:gd name="connsiteX577" fmla="*/ 1928282 w 2546376"/>
                <a:gd name="connsiteY577" fmla="*/ 113157 h 2550693"/>
                <a:gd name="connsiteX578" fmla="*/ 1871703 w 2546376"/>
                <a:gd name="connsiteY578" fmla="*/ 56579 h 2550693"/>
                <a:gd name="connsiteX579" fmla="*/ 1888275 w 2546376"/>
                <a:gd name="connsiteY579" fmla="*/ 16572 h 2550693"/>
                <a:gd name="connsiteX580" fmla="*/ 1701104 w 2546376"/>
                <a:gd name="connsiteY580" fmla="*/ 190682 h 2550693"/>
                <a:gd name="connsiteX581" fmla="*/ 1741111 w 2546376"/>
                <a:gd name="connsiteY581" fmla="*/ 174111 h 2550693"/>
                <a:gd name="connsiteX582" fmla="*/ 1797689 w 2546376"/>
                <a:gd name="connsiteY582" fmla="*/ 230689 h 2550693"/>
                <a:gd name="connsiteX583" fmla="*/ 1741111 w 2546376"/>
                <a:gd name="connsiteY583" fmla="*/ 287267 h 2550693"/>
                <a:gd name="connsiteX584" fmla="*/ 1684533 w 2546376"/>
                <a:gd name="connsiteY584" fmla="*/ 230689 h 2550693"/>
                <a:gd name="connsiteX585" fmla="*/ 1701104 w 2546376"/>
                <a:gd name="connsiteY585" fmla="*/ 190682 h 2550693"/>
                <a:gd name="connsiteX586" fmla="*/ 1513934 w 2546376"/>
                <a:gd name="connsiteY586" fmla="*/ 364794 h 2550693"/>
                <a:gd name="connsiteX587" fmla="*/ 1553940 w 2546376"/>
                <a:gd name="connsiteY587" fmla="*/ 348223 h 2550693"/>
                <a:gd name="connsiteX588" fmla="*/ 1610518 w 2546376"/>
                <a:gd name="connsiteY588" fmla="*/ 404801 h 2550693"/>
                <a:gd name="connsiteX589" fmla="*/ 1553941 w 2546376"/>
                <a:gd name="connsiteY589" fmla="*/ 461379 h 2550693"/>
                <a:gd name="connsiteX590" fmla="*/ 1497362 w 2546376"/>
                <a:gd name="connsiteY590" fmla="*/ 404800 h 2550693"/>
                <a:gd name="connsiteX591" fmla="*/ 1513934 w 2546376"/>
                <a:gd name="connsiteY591" fmla="*/ 364794 h 2550693"/>
                <a:gd name="connsiteX592" fmla="*/ 1326763 w 2546376"/>
                <a:gd name="connsiteY592" fmla="*/ 538904 h 2550693"/>
                <a:gd name="connsiteX593" fmla="*/ 1366770 w 2546376"/>
                <a:gd name="connsiteY593" fmla="*/ 522333 h 2550693"/>
                <a:gd name="connsiteX594" fmla="*/ 1423348 w 2546376"/>
                <a:gd name="connsiteY594" fmla="*/ 578911 h 2550693"/>
                <a:gd name="connsiteX595" fmla="*/ 1366770 w 2546376"/>
                <a:gd name="connsiteY595" fmla="*/ 635489 h 2550693"/>
                <a:gd name="connsiteX596" fmla="*/ 1310192 w 2546376"/>
                <a:gd name="connsiteY596" fmla="*/ 578911 h 2550693"/>
                <a:gd name="connsiteX597" fmla="*/ 1326763 w 2546376"/>
                <a:gd name="connsiteY597" fmla="*/ 538904 h 2550693"/>
                <a:gd name="connsiteX598" fmla="*/ 1139593 w 2546376"/>
                <a:gd name="connsiteY598" fmla="*/ 713016 h 2550693"/>
                <a:gd name="connsiteX599" fmla="*/ 1179600 w 2546376"/>
                <a:gd name="connsiteY599" fmla="*/ 696444 h 2550693"/>
                <a:gd name="connsiteX600" fmla="*/ 1236178 w 2546376"/>
                <a:gd name="connsiteY600" fmla="*/ 753022 h 2550693"/>
                <a:gd name="connsiteX601" fmla="*/ 1179600 w 2546376"/>
                <a:gd name="connsiteY601" fmla="*/ 809600 h 2550693"/>
                <a:gd name="connsiteX602" fmla="*/ 1123022 w 2546376"/>
                <a:gd name="connsiteY602" fmla="*/ 753022 h 2550693"/>
                <a:gd name="connsiteX603" fmla="*/ 1139593 w 2546376"/>
                <a:gd name="connsiteY603" fmla="*/ 713016 h 2550693"/>
                <a:gd name="connsiteX604" fmla="*/ 952423 w 2546376"/>
                <a:gd name="connsiteY604" fmla="*/ 887126 h 2550693"/>
                <a:gd name="connsiteX605" fmla="*/ 992429 w 2546376"/>
                <a:gd name="connsiteY605" fmla="*/ 870554 h 2550693"/>
                <a:gd name="connsiteX606" fmla="*/ 1049007 w 2546376"/>
                <a:gd name="connsiteY606" fmla="*/ 927133 h 2550693"/>
                <a:gd name="connsiteX607" fmla="*/ 992429 w 2546376"/>
                <a:gd name="connsiteY607" fmla="*/ 983711 h 2550693"/>
                <a:gd name="connsiteX608" fmla="*/ 935851 w 2546376"/>
                <a:gd name="connsiteY608" fmla="*/ 927132 h 2550693"/>
                <a:gd name="connsiteX609" fmla="*/ 952423 w 2546376"/>
                <a:gd name="connsiteY609" fmla="*/ 887126 h 2550693"/>
                <a:gd name="connsiteX610" fmla="*/ 765256 w 2546376"/>
                <a:gd name="connsiteY610" fmla="*/ 1061233 h 2550693"/>
                <a:gd name="connsiteX611" fmla="*/ 805263 w 2546376"/>
                <a:gd name="connsiteY611" fmla="*/ 1044662 h 2550693"/>
                <a:gd name="connsiteX612" fmla="*/ 861841 w 2546376"/>
                <a:gd name="connsiteY612" fmla="*/ 1101240 h 2550693"/>
                <a:gd name="connsiteX613" fmla="*/ 805263 w 2546376"/>
                <a:gd name="connsiteY613" fmla="*/ 1157818 h 2550693"/>
                <a:gd name="connsiteX614" fmla="*/ 748685 w 2546376"/>
                <a:gd name="connsiteY614" fmla="*/ 1101240 h 2550693"/>
                <a:gd name="connsiteX615" fmla="*/ 765256 w 2546376"/>
                <a:gd name="connsiteY615" fmla="*/ 1061233 h 2550693"/>
                <a:gd name="connsiteX616" fmla="*/ 1701104 w 2546376"/>
                <a:gd name="connsiteY616" fmla="*/ 16572 h 2550693"/>
                <a:gd name="connsiteX617" fmla="*/ 1741111 w 2546376"/>
                <a:gd name="connsiteY617" fmla="*/ 0 h 2550693"/>
                <a:gd name="connsiteX618" fmla="*/ 1797689 w 2546376"/>
                <a:gd name="connsiteY618" fmla="*/ 56578 h 2550693"/>
                <a:gd name="connsiteX619" fmla="*/ 1741111 w 2546376"/>
                <a:gd name="connsiteY619" fmla="*/ 113156 h 2550693"/>
                <a:gd name="connsiteX620" fmla="*/ 1684533 w 2546376"/>
                <a:gd name="connsiteY620" fmla="*/ 56578 h 2550693"/>
                <a:gd name="connsiteX621" fmla="*/ 1701104 w 2546376"/>
                <a:gd name="connsiteY621" fmla="*/ 16572 h 2550693"/>
                <a:gd name="connsiteX622" fmla="*/ 1513934 w 2546376"/>
                <a:gd name="connsiteY622" fmla="*/ 190683 h 2550693"/>
                <a:gd name="connsiteX623" fmla="*/ 1553940 w 2546376"/>
                <a:gd name="connsiteY623" fmla="*/ 174112 h 2550693"/>
                <a:gd name="connsiteX624" fmla="*/ 1610518 w 2546376"/>
                <a:gd name="connsiteY624" fmla="*/ 230690 h 2550693"/>
                <a:gd name="connsiteX625" fmla="*/ 1553941 w 2546376"/>
                <a:gd name="connsiteY625" fmla="*/ 287268 h 2550693"/>
                <a:gd name="connsiteX626" fmla="*/ 1497362 w 2546376"/>
                <a:gd name="connsiteY626" fmla="*/ 230690 h 2550693"/>
                <a:gd name="connsiteX627" fmla="*/ 1513934 w 2546376"/>
                <a:gd name="connsiteY627" fmla="*/ 190683 h 2550693"/>
                <a:gd name="connsiteX628" fmla="*/ 1326764 w 2546376"/>
                <a:gd name="connsiteY628" fmla="*/ 364793 h 2550693"/>
                <a:gd name="connsiteX629" fmla="*/ 1366770 w 2546376"/>
                <a:gd name="connsiteY629" fmla="*/ 348222 h 2550693"/>
                <a:gd name="connsiteX630" fmla="*/ 1423348 w 2546376"/>
                <a:gd name="connsiteY630" fmla="*/ 404800 h 2550693"/>
                <a:gd name="connsiteX631" fmla="*/ 1366770 w 2546376"/>
                <a:gd name="connsiteY631" fmla="*/ 461378 h 2550693"/>
                <a:gd name="connsiteX632" fmla="*/ 1310192 w 2546376"/>
                <a:gd name="connsiteY632" fmla="*/ 404800 h 2550693"/>
                <a:gd name="connsiteX633" fmla="*/ 1326764 w 2546376"/>
                <a:gd name="connsiteY633" fmla="*/ 364793 h 2550693"/>
                <a:gd name="connsiteX634" fmla="*/ 1139593 w 2546376"/>
                <a:gd name="connsiteY634" fmla="*/ 538905 h 2550693"/>
                <a:gd name="connsiteX635" fmla="*/ 1179600 w 2546376"/>
                <a:gd name="connsiteY635" fmla="*/ 522333 h 2550693"/>
                <a:gd name="connsiteX636" fmla="*/ 1236178 w 2546376"/>
                <a:gd name="connsiteY636" fmla="*/ 578911 h 2550693"/>
                <a:gd name="connsiteX637" fmla="*/ 1179600 w 2546376"/>
                <a:gd name="connsiteY637" fmla="*/ 635489 h 2550693"/>
                <a:gd name="connsiteX638" fmla="*/ 1123022 w 2546376"/>
                <a:gd name="connsiteY638" fmla="*/ 578911 h 2550693"/>
                <a:gd name="connsiteX639" fmla="*/ 1139593 w 2546376"/>
                <a:gd name="connsiteY639" fmla="*/ 538905 h 2550693"/>
                <a:gd name="connsiteX640" fmla="*/ 952423 w 2546376"/>
                <a:gd name="connsiteY640" fmla="*/ 713015 h 2550693"/>
                <a:gd name="connsiteX641" fmla="*/ 992429 w 2546376"/>
                <a:gd name="connsiteY641" fmla="*/ 696444 h 2550693"/>
                <a:gd name="connsiteX642" fmla="*/ 1049007 w 2546376"/>
                <a:gd name="connsiteY642" fmla="*/ 753022 h 2550693"/>
                <a:gd name="connsiteX643" fmla="*/ 992429 w 2546376"/>
                <a:gd name="connsiteY643" fmla="*/ 809600 h 2550693"/>
                <a:gd name="connsiteX644" fmla="*/ 935851 w 2546376"/>
                <a:gd name="connsiteY644" fmla="*/ 753022 h 2550693"/>
                <a:gd name="connsiteX645" fmla="*/ 952423 w 2546376"/>
                <a:gd name="connsiteY645" fmla="*/ 713015 h 2550693"/>
                <a:gd name="connsiteX646" fmla="*/ 765256 w 2546376"/>
                <a:gd name="connsiteY646" fmla="*/ 887123 h 2550693"/>
                <a:gd name="connsiteX647" fmla="*/ 805262 w 2546376"/>
                <a:gd name="connsiteY647" fmla="*/ 870552 h 2550693"/>
                <a:gd name="connsiteX648" fmla="*/ 861840 w 2546376"/>
                <a:gd name="connsiteY648" fmla="*/ 927130 h 2550693"/>
                <a:gd name="connsiteX649" fmla="*/ 805262 w 2546376"/>
                <a:gd name="connsiteY649" fmla="*/ 983708 h 2550693"/>
                <a:gd name="connsiteX650" fmla="*/ 748684 w 2546376"/>
                <a:gd name="connsiteY650" fmla="*/ 927130 h 2550693"/>
                <a:gd name="connsiteX651" fmla="*/ 765256 w 2546376"/>
                <a:gd name="connsiteY651" fmla="*/ 887123 h 2550693"/>
                <a:gd name="connsiteX652" fmla="*/ 592762 w 2546376"/>
                <a:gd name="connsiteY652" fmla="*/ 1051338 h 2550693"/>
                <a:gd name="connsiteX653" fmla="*/ 596069 w 2546376"/>
                <a:gd name="connsiteY653" fmla="*/ 1049108 h 2550693"/>
                <a:gd name="connsiteX654" fmla="*/ 618092 w 2546376"/>
                <a:gd name="connsiteY654" fmla="*/ 1044662 h 2550693"/>
                <a:gd name="connsiteX655" fmla="*/ 674670 w 2546376"/>
                <a:gd name="connsiteY655" fmla="*/ 1101240 h 2550693"/>
                <a:gd name="connsiteX656" fmla="*/ 670224 w 2546376"/>
                <a:gd name="connsiteY656" fmla="*/ 1123263 h 2550693"/>
                <a:gd name="connsiteX657" fmla="*/ 667994 w 2546376"/>
                <a:gd name="connsiteY657" fmla="*/ 1126570 h 2550693"/>
                <a:gd name="connsiteX658" fmla="*/ 1513934 w 2546376"/>
                <a:gd name="connsiteY658" fmla="*/ 16572 h 2550693"/>
                <a:gd name="connsiteX659" fmla="*/ 1553940 w 2546376"/>
                <a:gd name="connsiteY659" fmla="*/ 1 h 2550693"/>
                <a:gd name="connsiteX660" fmla="*/ 1610518 w 2546376"/>
                <a:gd name="connsiteY660" fmla="*/ 56579 h 2550693"/>
                <a:gd name="connsiteX661" fmla="*/ 1553941 w 2546376"/>
                <a:gd name="connsiteY661" fmla="*/ 113157 h 2550693"/>
                <a:gd name="connsiteX662" fmla="*/ 1497362 w 2546376"/>
                <a:gd name="connsiteY662" fmla="*/ 56579 h 2550693"/>
                <a:gd name="connsiteX663" fmla="*/ 1513934 w 2546376"/>
                <a:gd name="connsiteY663" fmla="*/ 16572 h 2550693"/>
                <a:gd name="connsiteX664" fmla="*/ 1326764 w 2546376"/>
                <a:gd name="connsiteY664" fmla="*/ 190682 h 2550693"/>
                <a:gd name="connsiteX665" fmla="*/ 1366770 w 2546376"/>
                <a:gd name="connsiteY665" fmla="*/ 174111 h 2550693"/>
                <a:gd name="connsiteX666" fmla="*/ 1423348 w 2546376"/>
                <a:gd name="connsiteY666" fmla="*/ 230689 h 2550693"/>
                <a:gd name="connsiteX667" fmla="*/ 1366770 w 2546376"/>
                <a:gd name="connsiteY667" fmla="*/ 287267 h 2550693"/>
                <a:gd name="connsiteX668" fmla="*/ 1310192 w 2546376"/>
                <a:gd name="connsiteY668" fmla="*/ 230689 h 2550693"/>
                <a:gd name="connsiteX669" fmla="*/ 1326764 w 2546376"/>
                <a:gd name="connsiteY669" fmla="*/ 190682 h 2550693"/>
                <a:gd name="connsiteX670" fmla="*/ 1139593 w 2546376"/>
                <a:gd name="connsiteY670" fmla="*/ 364794 h 2550693"/>
                <a:gd name="connsiteX671" fmla="*/ 1179600 w 2546376"/>
                <a:gd name="connsiteY671" fmla="*/ 348222 h 2550693"/>
                <a:gd name="connsiteX672" fmla="*/ 1236178 w 2546376"/>
                <a:gd name="connsiteY672" fmla="*/ 404801 h 2550693"/>
                <a:gd name="connsiteX673" fmla="*/ 1179600 w 2546376"/>
                <a:gd name="connsiteY673" fmla="*/ 461379 h 2550693"/>
                <a:gd name="connsiteX674" fmla="*/ 1123022 w 2546376"/>
                <a:gd name="connsiteY674" fmla="*/ 404800 h 2550693"/>
                <a:gd name="connsiteX675" fmla="*/ 1139593 w 2546376"/>
                <a:gd name="connsiteY675" fmla="*/ 364794 h 2550693"/>
                <a:gd name="connsiteX676" fmla="*/ 952423 w 2546376"/>
                <a:gd name="connsiteY676" fmla="*/ 538904 h 2550693"/>
                <a:gd name="connsiteX677" fmla="*/ 992429 w 2546376"/>
                <a:gd name="connsiteY677" fmla="*/ 522333 h 2550693"/>
                <a:gd name="connsiteX678" fmla="*/ 1049007 w 2546376"/>
                <a:gd name="connsiteY678" fmla="*/ 578911 h 2550693"/>
                <a:gd name="connsiteX679" fmla="*/ 992429 w 2546376"/>
                <a:gd name="connsiteY679" fmla="*/ 635489 h 2550693"/>
                <a:gd name="connsiteX680" fmla="*/ 935851 w 2546376"/>
                <a:gd name="connsiteY680" fmla="*/ 578911 h 2550693"/>
                <a:gd name="connsiteX681" fmla="*/ 952423 w 2546376"/>
                <a:gd name="connsiteY681" fmla="*/ 538904 h 2550693"/>
                <a:gd name="connsiteX682" fmla="*/ 765253 w 2546376"/>
                <a:gd name="connsiteY682" fmla="*/ 713015 h 2550693"/>
                <a:gd name="connsiteX683" fmla="*/ 805259 w 2546376"/>
                <a:gd name="connsiteY683" fmla="*/ 696444 h 2550693"/>
                <a:gd name="connsiteX684" fmla="*/ 861837 w 2546376"/>
                <a:gd name="connsiteY684" fmla="*/ 753022 h 2550693"/>
                <a:gd name="connsiteX685" fmla="*/ 805262 w 2546376"/>
                <a:gd name="connsiteY685" fmla="*/ 809597 h 2550693"/>
                <a:gd name="connsiteX686" fmla="*/ 748684 w 2546376"/>
                <a:gd name="connsiteY686" fmla="*/ 753019 h 2550693"/>
                <a:gd name="connsiteX687" fmla="*/ 765253 w 2546376"/>
                <a:gd name="connsiteY687" fmla="*/ 713015 h 2550693"/>
                <a:gd name="connsiteX688" fmla="*/ 578085 w 2546376"/>
                <a:gd name="connsiteY688" fmla="*/ 887123 h 2550693"/>
                <a:gd name="connsiteX689" fmla="*/ 618091 w 2546376"/>
                <a:gd name="connsiteY689" fmla="*/ 870552 h 2550693"/>
                <a:gd name="connsiteX690" fmla="*/ 674669 w 2546376"/>
                <a:gd name="connsiteY690" fmla="*/ 927130 h 2550693"/>
                <a:gd name="connsiteX691" fmla="*/ 618091 w 2546376"/>
                <a:gd name="connsiteY691" fmla="*/ 983708 h 2550693"/>
                <a:gd name="connsiteX692" fmla="*/ 561513 w 2546376"/>
                <a:gd name="connsiteY692" fmla="*/ 927130 h 2550693"/>
                <a:gd name="connsiteX693" fmla="*/ 578085 w 2546376"/>
                <a:gd name="connsiteY693" fmla="*/ 887123 h 2550693"/>
                <a:gd name="connsiteX694" fmla="*/ 1326764 w 2546376"/>
                <a:gd name="connsiteY694" fmla="*/ 16572 h 2550693"/>
                <a:gd name="connsiteX695" fmla="*/ 1366770 w 2546376"/>
                <a:gd name="connsiteY695" fmla="*/ 0 h 2550693"/>
                <a:gd name="connsiteX696" fmla="*/ 1423348 w 2546376"/>
                <a:gd name="connsiteY696" fmla="*/ 56578 h 2550693"/>
                <a:gd name="connsiteX697" fmla="*/ 1366770 w 2546376"/>
                <a:gd name="connsiteY697" fmla="*/ 113156 h 2550693"/>
                <a:gd name="connsiteX698" fmla="*/ 1310192 w 2546376"/>
                <a:gd name="connsiteY698" fmla="*/ 56578 h 2550693"/>
                <a:gd name="connsiteX699" fmla="*/ 1326764 w 2546376"/>
                <a:gd name="connsiteY699" fmla="*/ 16572 h 2550693"/>
                <a:gd name="connsiteX700" fmla="*/ 1139593 w 2546376"/>
                <a:gd name="connsiteY700" fmla="*/ 190683 h 2550693"/>
                <a:gd name="connsiteX701" fmla="*/ 1179600 w 2546376"/>
                <a:gd name="connsiteY701" fmla="*/ 174112 h 2550693"/>
                <a:gd name="connsiteX702" fmla="*/ 1236178 w 2546376"/>
                <a:gd name="connsiteY702" fmla="*/ 230690 h 2550693"/>
                <a:gd name="connsiteX703" fmla="*/ 1179600 w 2546376"/>
                <a:gd name="connsiteY703" fmla="*/ 287268 h 2550693"/>
                <a:gd name="connsiteX704" fmla="*/ 1123022 w 2546376"/>
                <a:gd name="connsiteY704" fmla="*/ 230690 h 2550693"/>
                <a:gd name="connsiteX705" fmla="*/ 1139593 w 2546376"/>
                <a:gd name="connsiteY705" fmla="*/ 190683 h 2550693"/>
                <a:gd name="connsiteX706" fmla="*/ 952423 w 2546376"/>
                <a:gd name="connsiteY706" fmla="*/ 364793 h 2550693"/>
                <a:gd name="connsiteX707" fmla="*/ 992429 w 2546376"/>
                <a:gd name="connsiteY707" fmla="*/ 348222 h 2550693"/>
                <a:gd name="connsiteX708" fmla="*/ 1049007 w 2546376"/>
                <a:gd name="connsiteY708" fmla="*/ 404800 h 2550693"/>
                <a:gd name="connsiteX709" fmla="*/ 992429 w 2546376"/>
                <a:gd name="connsiteY709" fmla="*/ 461378 h 2550693"/>
                <a:gd name="connsiteX710" fmla="*/ 935851 w 2546376"/>
                <a:gd name="connsiteY710" fmla="*/ 404800 h 2550693"/>
                <a:gd name="connsiteX711" fmla="*/ 952423 w 2546376"/>
                <a:gd name="connsiteY711" fmla="*/ 364793 h 2550693"/>
                <a:gd name="connsiteX712" fmla="*/ 765253 w 2546376"/>
                <a:gd name="connsiteY712" fmla="*/ 538904 h 2550693"/>
                <a:gd name="connsiteX713" fmla="*/ 805259 w 2546376"/>
                <a:gd name="connsiteY713" fmla="*/ 522333 h 2550693"/>
                <a:gd name="connsiteX714" fmla="*/ 861837 w 2546376"/>
                <a:gd name="connsiteY714" fmla="*/ 578911 h 2550693"/>
                <a:gd name="connsiteX715" fmla="*/ 805259 w 2546376"/>
                <a:gd name="connsiteY715" fmla="*/ 635489 h 2550693"/>
                <a:gd name="connsiteX716" fmla="*/ 748681 w 2546376"/>
                <a:gd name="connsiteY716" fmla="*/ 578911 h 2550693"/>
                <a:gd name="connsiteX717" fmla="*/ 765253 w 2546376"/>
                <a:gd name="connsiteY717" fmla="*/ 538904 h 2550693"/>
                <a:gd name="connsiteX718" fmla="*/ 578084 w 2546376"/>
                <a:gd name="connsiteY718" fmla="*/ 713013 h 2550693"/>
                <a:gd name="connsiteX719" fmla="*/ 618091 w 2546376"/>
                <a:gd name="connsiteY719" fmla="*/ 696441 h 2550693"/>
                <a:gd name="connsiteX720" fmla="*/ 674669 w 2546376"/>
                <a:gd name="connsiteY720" fmla="*/ 753019 h 2550693"/>
                <a:gd name="connsiteX721" fmla="*/ 618091 w 2546376"/>
                <a:gd name="connsiteY721" fmla="*/ 809597 h 2550693"/>
                <a:gd name="connsiteX722" fmla="*/ 561513 w 2546376"/>
                <a:gd name="connsiteY722" fmla="*/ 753019 h 2550693"/>
                <a:gd name="connsiteX723" fmla="*/ 578084 w 2546376"/>
                <a:gd name="connsiteY723" fmla="*/ 713013 h 2550693"/>
                <a:gd name="connsiteX724" fmla="*/ 415158 w 2546376"/>
                <a:gd name="connsiteY724" fmla="*/ 873734 h 2550693"/>
                <a:gd name="connsiteX725" fmla="*/ 430921 w 2546376"/>
                <a:gd name="connsiteY725" fmla="*/ 870551 h 2550693"/>
                <a:gd name="connsiteX726" fmla="*/ 487500 w 2546376"/>
                <a:gd name="connsiteY726" fmla="*/ 927130 h 2550693"/>
                <a:gd name="connsiteX727" fmla="*/ 484317 w 2546376"/>
                <a:gd name="connsiteY727" fmla="*/ 942893 h 2550693"/>
                <a:gd name="connsiteX728" fmla="*/ 1139593 w 2546376"/>
                <a:gd name="connsiteY728" fmla="*/ 16572 h 2550693"/>
                <a:gd name="connsiteX729" fmla="*/ 1179599 w 2546376"/>
                <a:gd name="connsiteY729" fmla="*/ 1 h 2550693"/>
                <a:gd name="connsiteX730" fmla="*/ 1236178 w 2546376"/>
                <a:gd name="connsiteY730" fmla="*/ 56579 h 2550693"/>
                <a:gd name="connsiteX731" fmla="*/ 1179600 w 2546376"/>
                <a:gd name="connsiteY731" fmla="*/ 113157 h 2550693"/>
                <a:gd name="connsiteX732" fmla="*/ 1123022 w 2546376"/>
                <a:gd name="connsiteY732" fmla="*/ 56579 h 2550693"/>
                <a:gd name="connsiteX733" fmla="*/ 1139593 w 2546376"/>
                <a:gd name="connsiteY733" fmla="*/ 16572 h 2550693"/>
                <a:gd name="connsiteX734" fmla="*/ 952423 w 2546376"/>
                <a:gd name="connsiteY734" fmla="*/ 190682 h 2550693"/>
                <a:gd name="connsiteX735" fmla="*/ 992429 w 2546376"/>
                <a:gd name="connsiteY735" fmla="*/ 174111 h 2550693"/>
                <a:gd name="connsiteX736" fmla="*/ 1049007 w 2546376"/>
                <a:gd name="connsiteY736" fmla="*/ 230689 h 2550693"/>
                <a:gd name="connsiteX737" fmla="*/ 992429 w 2546376"/>
                <a:gd name="connsiteY737" fmla="*/ 287267 h 2550693"/>
                <a:gd name="connsiteX738" fmla="*/ 935851 w 2546376"/>
                <a:gd name="connsiteY738" fmla="*/ 230689 h 2550693"/>
                <a:gd name="connsiteX739" fmla="*/ 952423 w 2546376"/>
                <a:gd name="connsiteY739" fmla="*/ 190682 h 2550693"/>
                <a:gd name="connsiteX740" fmla="*/ 765253 w 2546376"/>
                <a:gd name="connsiteY740" fmla="*/ 364793 h 2550693"/>
                <a:gd name="connsiteX741" fmla="*/ 805259 w 2546376"/>
                <a:gd name="connsiteY741" fmla="*/ 348222 h 2550693"/>
                <a:gd name="connsiteX742" fmla="*/ 861837 w 2546376"/>
                <a:gd name="connsiteY742" fmla="*/ 404800 h 2550693"/>
                <a:gd name="connsiteX743" fmla="*/ 805259 w 2546376"/>
                <a:gd name="connsiteY743" fmla="*/ 461378 h 2550693"/>
                <a:gd name="connsiteX744" fmla="*/ 748681 w 2546376"/>
                <a:gd name="connsiteY744" fmla="*/ 404800 h 2550693"/>
                <a:gd name="connsiteX745" fmla="*/ 765253 w 2546376"/>
                <a:gd name="connsiteY745" fmla="*/ 364793 h 2550693"/>
                <a:gd name="connsiteX746" fmla="*/ 578082 w 2546376"/>
                <a:gd name="connsiteY746" fmla="*/ 538904 h 2550693"/>
                <a:gd name="connsiteX747" fmla="*/ 618088 w 2546376"/>
                <a:gd name="connsiteY747" fmla="*/ 522333 h 2550693"/>
                <a:gd name="connsiteX748" fmla="*/ 674666 w 2546376"/>
                <a:gd name="connsiteY748" fmla="*/ 578911 h 2550693"/>
                <a:gd name="connsiteX749" fmla="*/ 618090 w 2546376"/>
                <a:gd name="connsiteY749" fmla="*/ 635487 h 2550693"/>
                <a:gd name="connsiteX750" fmla="*/ 561512 w 2546376"/>
                <a:gd name="connsiteY750" fmla="*/ 578909 h 2550693"/>
                <a:gd name="connsiteX751" fmla="*/ 578082 w 2546376"/>
                <a:gd name="connsiteY751" fmla="*/ 538904 h 2550693"/>
                <a:gd name="connsiteX752" fmla="*/ 390914 w 2546376"/>
                <a:gd name="connsiteY752" fmla="*/ 713012 h 2550693"/>
                <a:gd name="connsiteX753" fmla="*/ 430921 w 2546376"/>
                <a:gd name="connsiteY753" fmla="*/ 696441 h 2550693"/>
                <a:gd name="connsiteX754" fmla="*/ 487499 w 2546376"/>
                <a:gd name="connsiteY754" fmla="*/ 753019 h 2550693"/>
                <a:gd name="connsiteX755" fmla="*/ 430921 w 2546376"/>
                <a:gd name="connsiteY755" fmla="*/ 809597 h 2550693"/>
                <a:gd name="connsiteX756" fmla="*/ 374343 w 2546376"/>
                <a:gd name="connsiteY756" fmla="*/ 753019 h 2550693"/>
                <a:gd name="connsiteX757" fmla="*/ 390914 w 2546376"/>
                <a:gd name="connsiteY757" fmla="*/ 713012 h 2550693"/>
                <a:gd name="connsiteX758" fmla="*/ 952422 w 2546376"/>
                <a:gd name="connsiteY758" fmla="*/ 16571 h 2550693"/>
                <a:gd name="connsiteX759" fmla="*/ 992429 w 2546376"/>
                <a:gd name="connsiteY759" fmla="*/ 0 h 2550693"/>
                <a:gd name="connsiteX760" fmla="*/ 1049007 w 2546376"/>
                <a:gd name="connsiteY760" fmla="*/ 56578 h 2550693"/>
                <a:gd name="connsiteX761" fmla="*/ 992429 w 2546376"/>
                <a:gd name="connsiteY761" fmla="*/ 113156 h 2550693"/>
                <a:gd name="connsiteX762" fmla="*/ 935851 w 2546376"/>
                <a:gd name="connsiteY762" fmla="*/ 56578 h 2550693"/>
                <a:gd name="connsiteX763" fmla="*/ 952422 w 2546376"/>
                <a:gd name="connsiteY763" fmla="*/ 16571 h 2550693"/>
                <a:gd name="connsiteX764" fmla="*/ 765253 w 2546376"/>
                <a:gd name="connsiteY764" fmla="*/ 190682 h 2550693"/>
                <a:gd name="connsiteX765" fmla="*/ 805259 w 2546376"/>
                <a:gd name="connsiteY765" fmla="*/ 174111 h 2550693"/>
                <a:gd name="connsiteX766" fmla="*/ 861837 w 2546376"/>
                <a:gd name="connsiteY766" fmla="*/ 230689 h 2550693"/>
                <a:gd name="connsiteX767" fmla="*/ 805259 w 2546376"/>
                <a:gd name="connsiteY767" fmla="*/ 287267 h 2550693"/>
                <a:gd name="connsiteX768" fmla="*/ 748681 w 2546376"/>
                <a:gd name="connsiteY768" fmla="*/ 230689 h 2550693"/>
                <a:gd name="connsiteX769" fmla="*/ 765253 w 2546376"/>
                <a:gd name="connsiteY769" fmla="*/ 190682 h 2550693"/>
                <a:gd name="connsiteX770" fmla="*/ 578082 w 2546376"/>
                <a:gd name="connsiteY770" fmla="*/ 364793 h 2550693"/>
                <a:gd name="connsiteX771" fmla="*/ 618088 w 2546376"/>
                <a:gd name="connsiteY771" fmla="*/ 348222 h 2550693"/>
                <a:gd name="connsiteX772" fmla="*/ 674666 w 2546376"/>
                <a:gd name="connsiteY772" fmla="*/ 404800 h 2550693"/>
                <a:gd name="connsiteX773" fmla="*/ 618088 w 2546376"/>
                <a:gd name="connsiteY773" fmla="*/ 461378 h 2550693"/>
                <a:gd name="connsiteX774" fmla="*/ 561510 w 2546376"/>
                <a:gd name="connsiteY774" fmla="*/ 404800 h 2550693"/>
                <a:gd name="connsiteX775" fmla="*/ 578082 w 2546376"/>
                <a:gd name="connsiteY775" fmla="*/ 364793 h 2550693"/>
                <a:gd name="connsiteX776" fmla="*/ 238854 w 2546376"/>
                <a:gd name="connsiteY776" fmla="*/ 697429 h 2550693"/>
                <a:gd name="connsiteX777" fmla="*/ 243750 w 2546376"/>
                <a:gd name="connsiteY777" fmla="*/ 696441 h 2550693"/>
                <a:gd name="connsiteX778" fmla="*/ 300328 w 2546376"/>
                <a:gd name="connsiteY778" fmla="*/ 753019 h 2550693"/>
                <a:gd name="connsiteX779" fmla="*/ 299340 w 2546376"/>
                <a:gd name="connsiteY779" fmla="*/ 757915 h 2550693"/>
                <a:gd name="connsiteX780" fmla="*/ 390914 w 2546376"/>
                <a:gd name="connsiteY780" fmla="*/ 538902 h 2550693"/>
                <a:gd name="connsiteX781" fmla="*/ 430920 w 2546376"/>
                <a:gd name="connsiteY781" fmla="*/ 522331 h 2550693"/>
                <a:gd name="connsiteX782" fmla="*/ 487499 w 2546376"/>
                <a:gd name="connsiteY782" fmla="*/ 578909 h 2550693"/>
                <a:gd name="connsiteX783" fmla="*/ 430920 w 2546376"/>
                <a:gd name="connsiteY783" fmla="*/ 635487 h 2550693"/>
                <a:gd name="connsiteX784" fmla="*/ 374342 w 2546376"/>
                <a:gd name="connsiteY784" fmla="*/ 578909 h 2550693"/>
                <a:gd name="connsiteX785" fmla="*/ 390914 w 2546376"/>
                <a:gd name="connsiteY785" fmla="*/ 538902 h 2550693"/>
                <a:gd name="connsiteX786" fmla="*/ 765253 w 2546376"/>
                <a:gd name="connsiteY786" fmla="*/ 16571 h 2550693"/>
                <a:gd name="connsiteX787" fmla="*/ 805259 w 2546376"/>
                <a:gd name="connsiteY787" fmla="*/ 0 h 2550693"/>
                <a:gd name="connsiteX788" fmla="*/ 861837 w 2546376"/>
                <a:gd name="connsiteY788" fmla="*/ 56578 h 2550693"/>
                <a:gd name="connsiteX789" fmla="*/ 805259 w 2546376"/>
                <a:gd name="connsiteY789" fmla="*/ 113156 h 2550693"/>
                <a:gd name="connsiteX790" fmla="*/ 748681 w 2546376"/>
                <a:gd name="connsiteY790" fmla="*/ 56578 h 2550693"/>
                <a:gd name="connsiteX791" fmla="*/ 765253 w 2546376"/>
                <a:gd name="connsiteY791" fmla="*/ 16571 h 2550693"/>
                <a:gd name="connsiteX792" fmla="*/ 578082 w 2546376"/>
                <a:gd name="connsiteY792" fmla="*/ 190682 h 2550693"/>
                <a:gd name="connsiteX793" fmla="*/ 618088 w 2546376"/>
                <a:gd name="connsiteY793" fmla="*/ 174111 h 2550693"/>
                <a:gd name="connsiteX794" fmla="*/ 674666 w 2546376"/>
                <a:gd name="connsiteY794" fmla="*/ 230689 h 2550693"/>
                <a:gd name="connsiteX795" fmla="*/ 618088 w 2546376"/>
                <a:gd name="connsiteY795" fmla="*/ 287267 h 2550693"/>
                <a:gd name="connsiteX796" fmla="*/ 561510 w 2546376"/>
                <a:gd name="connsiteY796" fmla="*/ 230689 h 2550693"/>
                <a:gd name="connsiteX797" fmla="*/ 578082 w 2546376"/>
                <a:gd name="connsiteY797" fmla="*/ 190682 h 2550693"/>
                <a:gd name="connsiteX798" fmla="*/ 390912 w 2546376"/>
                <a:gd name="connsiteY798" fmla="*/ 364793 h 2550693"/>
                <a:gd name="connsiteX799" fmla="*/ 430918 w 2546376"/>
                <a:gd name="connsiteY799" fmla="*/ 348222 h 2550693"/>
                <a:gd name="connsiteX800" fmla="*/ 487497 w 2546376"/>
                <a:gd name="connsiteY800" fmla="*/ 404800 h 2550693"/>
                <a:gd name="connsiteX801" fmla="*/ 430920 w 2546376"/>
                <a:gd name="connsiteY801" fmla="*/ 461376 h 2550693"/>
                <a:gd name="connsiteX802" fmla="*/ 374342 w 2546376"/>
                <a:gd name="connsiteY802" fmla="*/ 404798 h 2550693"/>
                <a:gd name="connsiteX803" fmla="*/ 390912 w 2546376"/>
                <a:gd name="connsiteY803" fmla="*/ 364793 h 2550693"/>
                <a:gd name="connsiteX804" fmla="*/ 203743 w 2546376"/>
                <a:gd name="connsiteY804" fmla="*/ 538902 h 2550693"/>
                <a:gd name="connsiteX805" fmla="*/ 243749 w 2546376"/>
                <a:gd name="connsiteY805" fmla="*/ 522331 h 2550693"/>
                <a:gd name="connsiteX806" fmla="*/ 300327 w 2546376"/>
                <a:gd name="connsiteY806" fmla="*/ 578909 h 2550693"/>
                <a:gd name="connsiteX807" fmla="*/ 243749 w 2546376"/>
                <a:gd name="connsiteY807" fmla="*/ 635487 h 2550693"/>
                <a:gd name="connsiteX808" fmla="*/ 187171 w 2546376"/>
                <a:gd name="connsiteY808" fmla="*/ 578909 h 2550693"/>
                <a:gd name="connsiteX809" fmla="*/ 203743 w 2546376"/>
                <a:gd name="connsiteY809" fmla="*/ 538902 h 2550693"/>
                <a:gd name="connsiteX810" fmla="*/ 578082 w 2546376"/>
                <a:gd name="connsiteY810" fmla="*/ 16571 h 2550693"/>
                <a:gd name="connsiteX811" fmla="*/ 618088 w 2546376"/>
                <a:gd name="connsiteY811" fmla="*/ 0 h 2550693"/>
                <a:gd name="connsiteX812" fmla="*/ 674666 w 2546376"/>
                <a:gd name="connsiteY812" fmla="*/ 56578 h 2550693"/>
                <a:gd name="connsiteX813" fmla="*/ 618088 w 2546376"/>
                <a:gd name="connsiteY813" fmla="*/ 113156 h 2550693"/>
                <a:gd name="connsiteX814" fmla="*/ 561510 w 2546376"/>
                <a:gd name="connsiteY814" fmla="*/ 56578 h 2550693"/>
                <a:gd name="connsiteX815" fmla="*/ 578082 w 2546376"/>
                <a:gd name="connsiteY815" fmla="*/ 16571 h 2550693"/>
                <a:gd name="connsiteX816" fmla="*/ 65570 w 2546376"/>
                <a:gd name="connsiteY816" fmla="*/ 524146 h 2550693"/>
                <a:gd name="connsiteX817" fmla="*/ 78603 w 2546376"/>
                <a:gd name="connsiteY817" fmla="*/ 526777 h 2550693"/>
                <a:gd name="connsiteX818" fmla="*/ 108712 w 2546376"/>
                <a:gd name="connsiteY818" fmla="*/ 556886 h 2550693"/>
                <a:gd name="connsiteX819" fmla="*/ 111343 w 2546376"/>
                <a:gd name="connsiteY819" fmla="*/ 569919 h 2550693"/>
                <a:gd name="connsiteX820" fmla="*/ 390912 w 2546376"/>
                <a:gd name="connsiteY820" fmla="*/ 190682 h 2550693"/>
                <a:gd name="connsiteX821" fmla="*/ 430918 w 2546376"/>
                <a:gd name="connsiteY821" fmla="*/ 174111 h 2550693"/>
                <a:gd name="connsiteX822" fmla="*/ 487497 w 2546376"/>
                <a:gd name="connsiteY822" fmla="*/ 230689 h 2550693"/>
                <a:gd name="connsiteX823" fmla="*/ 430919 w 2546376"/>
                <a:gd name="connsiteY823" fmla="*/ 287267 h 2550693"/>
                <a:gd name="connsiteX824" fmla="*/ 374340 w 2546376"/>
                <a:gd name="connsiteY824" fmla="*/ 230689 h 2550693"/>
                <a:gd name="connsiteX825" fmla="*/ 390912 w 2546376"/>
                <a:gd name="connsiteY825" fmla="*/ 190682 h 2550693"/>
                <a:gd name="connsiteX826" fmla="*/ 203742 w 2546376"/>
                <a:gd name="connsiteY826" fmla="*/ 364792 h 2550693"/>
                <a:gd name="connsiteX827" fmla="*/ 243749 w 2546376"/>
                <a:gd name="connsiteY827" fmla="*/ 348220 h 2550693"/>
                <a:gd name="connsiteX828" fmla="*/ 300327 w 2546376"/>
                <a:gd name="connsiteY828" fmla="*/ 404798 h 2550693"/>
                <a:gd name="connsiteX829" fmla="*/ 243749 w 2546376"/>
                <a:gd name="connsiteY829" fmla="*/ 461376 h 2550693"/>
                <a:gd name="connsiteX830" fmla="*/ 187171 w 2546376"/>
                <a:gd name="connsiteY830" fmla="*/ 404798 h 2550693"/>
                <a:gd name="connsiteX831" fmla="*/ 203742 w 2546376"/>
                <a:gd name="connsiteY831" fmla="*/ 364792 h 2550693"/>
                <a:gd name="connsiteX832" fmla="*/ 390912 w 2546376"/>
                <a:gd name="connsiteY832" fmla="*/ 16571 h 2550693"/>
                <a:gd name="connsiteX833" fmla="*/ 430918 w 2546376"/>
                <a:gd name="connsiteY833" fmla="*/ 0 h 2550693"/>
                <a:gd name="connsiteX834" fmla="*/ 487497 w 2546376"/>
                <a:gd name="connsiteY834" fmla="*/ 56578 h 2550693"/>
                <a:gd name="connsiteX835" fmla="*/ 430919 w 2546376"/>
                <a:gd name="connsiteY835" fmla="*/ 113156 h 2550693"/>
                <a:gd name="connsiteX836" fmla="*/ 374340 w 2546376"/>
                <a:gd name="connsiteY836" fmla="*/ 56578 h 2550693"/>
                <a:gd name="connsiteX837" fmla="*/ 390912 w 2546376"/>
                <a:gd name="connsiteY837" fmla="*/ 16571 h 2550693"/>
                <a:gd name="connsiteX838" fmla="*/ 203741 w 2546376"/>
                <a:gd name="connsiteY838" fmla="*/ 190682 h 2550693"/>
                <a:gd name="connsiteX839" fmla="*/ 243747 w 2546376"/>
                <a:gd name="connsiteY839" fmla="*/ 174111 h 2550693"/>
                <a:gd name="connsiteX840" fmla="*/ 300325 w 2546376"/>
                <a:gd name="connsiteY840" fmla="*/ 230689 h 2550693"/>
                <a:gd name="connsiteX841" fmla="*/ 243748 w 2546376"/>
                <a:gd name="connsiteY841" fmla="*/ 287266 h 2550693"/>
                <a:gd name="connsiteX842" fmla="*/ 187170 w 2546376"/>
                <a:gd name="connsiteY842" fmla="*/ 230688 h 2550693"/>
                <a:gd name="connsiteX843" fmla="*/ 203741 w 2546376"/>
                <a:gd name="connsiteY843" fmla="*/ 190682 h 2550693"/>
                <a:gd name="connsiteX844" fmla="*/ 16572 w 2546376"/>
                <a:gd name="connsiteY844" fmla="*/ 364792 h 2550693"/>
                <a:gd name="connsiteX845" fmla="*/ 56579 w 2546376"/>
                <a:gd name="connsiteY845" fmla="*/ 348220 h 2550693"/>
                <a:gd name="connsiteX846" fmla="*/ 113157 w 2546376"/>
                <a:gd name="connsiteY846" fmla="*/ 404798 h 2550693"/>
                <a:gd name="connsiteX847" fmla="*/ 56579 w 2546376"/>
                <a:gd name="connsiteY847" fmla="*/ 461376 h 2550693"/>
                <a:gd name="connsiteX848" fmla="*/ 1 w 2546376"/>
                <a:gd name="connsiteY848" fmla="*/ 404798 h 2550693"/>
                <a:gd name="connsiteX849" fmla="*/ 16572 w 2546376"/>
                <a:gd name="connsiteY849" fmla="*/ 364792 h 2550693"/>
                <a:gd name="connsiteX850" fmla="*/ 203741 w 2546376"/>
                <a:gd name="connsiteY850" fmla="*/ 16571 h 2550693"/>
                <a:gd name="connsiteX851" fmla="*/ 243747 w 2546376"/>
                <a:gd name="connsiteY851" fmla="*/ 0 h 2550693"/>
                <a:gd name="connsiteX852" fmla="*/ 300325 w 2546376"/>
                <a:gd name="connsiteY852" fmla="*/ 56578 h 2550693"/>
                <a:gd name="connsiteX853" fmla="*/ 243747 w 2546376"/>
                <a:gd name="connsiteY853" fmla="*/ 113156 h 2550693"/>
                <a:gd name="connsiteX854" fmla="*/ 187169 w 2546376"/>
                <a:gd name="connsiteY854" fmla="*/ 56578 h 2550693"/>
                <a:gd name="connsiteX855" fmla="*/ 203741 w 2546376"/>
                <a:gd name="connsiteY855" fmla="*/ 16571 h 2550693"/>
                <a:gd name="connsiteX856" fmla="*/ 16572 w 2546376"/>
                <a:gd name="connsiteY856" fmla="*/ 190681 h 2550693"/>
                <a:gd name="connsiteX857" fmla="*/ 56579 w 2546376"/>
                <a:gd name="connsiteY857" fmla="*/ 174110 h 2550693"/>
                <a:gd name="connsiteX858" fmla="*/ 113157 w 2546376"/>
                <a:gd name="connsiteY858" fmla="*/ 230688 h 2550693"/>
                <a:gd name="connsiteX859" fmla="*/ 56579 w 2546376"/>
                <a:gd name="connsiteY859" fmla="*/ 287266 h 2550693"/>
                <a:gd name="connsiteX860" fmla="*/ 1 w 2546376"/>
                <a:gd name="connsiteY860" fmla="*/ 230688 h 2550693"/>
                <a:gd name="connsiteX861" fmla="*/ 16572 w 2546376"/>
                <a:gd name="connsiteY861" fmla="*/ 190681 h 2550693"/>
                <a:gd name="connsiteX862" fmla="*/ 16571 w 2546376"/>
                <a:gd name="connsiteY862" fmla="*/ 16571 h 2550693"/>
                <a:gd name="connsiteX863" fmla="*/ 56577 w 2546376"/>
                <a:gd name="connsiteY863" fmla="*/ 0 h 2550693"/>
                <a:gd name="connsiteX864" fmla="*/ 113156 w 2546376"/>
                <a:gd name="connsiteY864" fmla="*/ 56578 h 2550693"/>
                <a:gd name="connsiteX865" fmla="*/ 56578 w 2546376"/>
                <a:gd name="connsiteY865" fmla="*/ 113156 h 2550693"/>
                <a:gd name="connsiteX866" fmla="*/ 0 w 2546376"/>
                <a:gd name="connsiteY866" fmla="*/ 56577 h 2550693"/>
                <a:gd name="connsiteX867" fmla="*/ 16571 w 2546376"/>
                <a:gd name="connsiteY867" fmla="*/ 16571 h 255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Lst>
              <a:rect l="l" t="t" r="r" b="b"/>
              <a:pathLst>
                <a:path w="2546376" h="2550693">
                  <a:moveTo>
                    <a:pt x="2449798" y="2454108"/>
                  </a:moveTo>
                  <a:cubicBezTo>
                    <a:pt x="2460029" y="2443877"/>
                    <a:pt x="2474173" y="2437544"/>
                    <a:pt x="2489797" y="2437544"/>
                  </a:cubicBezTo>
                  <a:cubicBezTo>
                    <a:pt x="2521044" y="2437544"/>
                    <a:pt x="2546375" y="2462875"/>
                    <a:pt x="2546375" y="2494122"/>
                  </a:cubicBezTo>
                  <a:cubicBezTo>
                    <a:pt x="2546375" y="2525369"/>
                    <a:pt x="2521051" y="2550693"/>
                    <a:pt x="2489804" y="2550693"/>
                  </a:cubicBezTo>
                  <a:cubicBezTo>
                    <a:pt x="2458557" y="2550693"/>
                    <a:pt x="2433226" y="2525362"/>
                    <a:pt x="2433226" y="2494115"/>
                  </a:cubicBezTo>
                  <a:cubicBezTo>
                    <a:pt x="2433226" y="2478491"/>
                    <a:pt x="2439559" y="2464347"/>
                    <a:pt x="2449798" y="2454108"/>
                  </a:cubicBezTo>
                  <a:close/>
                  <a:moveTo>
                    <a:pt x="2449791" y="2280012"/>
                  </a:moveTo>
                  <a:cubicBezTo>
                    <a:pt x="2460030" y="2269774"/>
                    <a:pt x="2474174" y="2263441"/>
                    <a:pt x="2489798" y="2263441"/>
                  </a:cubicBezTo>
                  <a:cubicBezTo>
                    <a:pt x="2521045" y="2263441"/>
                    <a:pt x="2546376" y="2288772"/>
                    <a:pt x="2546376" y="2320019"/>
                  </a:cubicBezTo>
                  <a:cubicBezTo>
                    <a:pt x="2546376" y="2351266"/>
                    <a:pt x="2521045" y="2376597"/>
                    <a:pt x="2489798" y="2376597"/>
                  </a:cubicBezTo>
                  <a:cubicBezTo>
                    <a:pt x="2458551" y="2376597"/>
                    <a:pt x="2433220" y="2351266"/>
                    <a:pt x="2433220" y="2320019"/>
                  </a:cubicBezTo>
                  <a:cubicBezTo>
                    <a:pt x="2433220" y="2304396"/>
                    <a:pt x="2439552" y="2290251"/>
                    <a:pt x="2449791" y="2280012"/>
                  </a:cubicBezTo>
                  <a:close/>
                  <a:moveTo>
                    <a:pt x="2262622" y="2454108"/>
                  </a:moveTo>
                  <a:cubicBezTo>
                    <a:pt x="2272861" y="2443869"/>
                    <a:pt x="2287005" y="2437537"/>
                    <a:pt x="2302629" y="2437537"/>
                  </a:cubicBezTo>
                  <a:cubicBezTo>
                    <a:pt x="2333876" y="2437537"/>
                    <a:pt x="2359207" y="2462868"/>
                    <a:pt x="2359207" y="2494115"/>
                  </a:cubicBezTo>
                  <a:cubicBezTo>
                    <a:pt x="2359207" y="2525362"/>
                    <a:pt x="2333876" y="2550693"/>
                    <a:pt x="2302629" y="2550693"/>
                  </a:cubicBezTo>
                  <a:cubicBezTo>
                    <a:pt x="2271382" y="2550693"/>
                    <a:pt x="2246051" y="2525362"/>
                    <a:pt x="2246051" y="2494115"/>
                  </a:cubicBezTo>
                  <a:cubicBezTo>
                    <a:pt x="2246051" y="2478491"/>
                    <a:pt x="2252384" y="2464347"/>
                    <a:pt x="2262622" y="2454108"/>
                  </a:cubicBezTo>
                  <a:close/>
                  <a:moveTo>
                    <a:pt x="2449791" y="2105902"/>
                  </a:moveTo>
                  <a:cubicBezTo>
                    <a:pt x="2460030" y="2095663"/>
                    <a:pt x="2474174" y="2089330"/>
                    <a:pt x="2489798" y="2089330"/>
                  </a:cubicBezTo>
                  <a:cubicBezTo>
                    <a:pt x="2521045" y="2089330"/>
                    <a:pt x="2546376" y="2114661"/>
                    <a:pt x="2546376" y="2145908"/>
                  </a:cubicBezTo>
                  <a:cubicBezTo>
                    <a:pt x="2546376" y="2177155"/>
                    <a:pt x="2521045" y="2202486"/>
                    <a:pt x="2489798" y="2202486"/>
                  </a:cubicBezTo>
                  <a:cubicBezTo>
                    <a:pt x="2458551" y="2202486"/>
                    <a:pt x="2433220" y="2177155"/>
                    <a:pt x="2433220" y="2145908"/>
                  </a:cubicBezTo>
                  <a:cubicBezTo>
                    <a:pt x="2433220" y="2130285"/>
                    <a:pt x="2439553" y="2116140"/>
                    <a:pt x="2449791" y="2105902"/>
                  </a:cubicBezTo>
                  <a:close/>
                  <a:moveTo>
                    <a:pt x="2262623" y="2280006"/>
                  </a:moveTo>
                  <a:cubicBezTo>
                    <a:pt x="2272854" y="2269774"/>
                    <a:pt x="2286999" y="2263441"/>
                    <a:pt x="2302622" y="2263441"/>
                  </a:cubicBezTo>
                  <a:cubicBezTo>
                    <a:pt x="2333869" y="2263441"/>
                    <a:pt x="2359200" y="2288772"/>
                    <a:pt x="2359200" y="2320019"/>
                  </a:cubicBezTo>
                  <a:cubicBezTo>
                    <a:pt x="2359200" y="2351266"/>
                    <a:pt x="2333876" y="2376590"/>
                    <a:pt x="2302629" y="2376590"/>
                  </a:cubicBezTo>
                  <a:cubicBezTo>
                    <a:pt x="2271382" y="2376590"/>
                    <a:pt x="2246051" y="2351259"/>
                    <a:pt x="2246051" y="2320012"/>
                  </a:cubicBezTo>
                  <a:cubicBezTo>
                    <a:pt x="2246051" y="2304389"/>
                    <a:pt x="2252384" y="2290244"/>
                    <a:pt x="2262623" y="2280006"/>
                  </a:cubicBezTo>
                  <a:close/>
                  <a:moveTo>
                    <a:pt x="2075453" y="2454108"/>
                  </a:moveTo>
                  <a:cubicBezTo>
                    <a:pt x="2085691" y="2443870"/>
                    <a:pt x="2099836" y="2437537"/>
                    <a:pt x="2115459" y="2437537"/>
                  </a:cubicBezTo>
                  <a:cubicBezTo>
                    <a:pt x="2146706" y="2437537"/>
                    <a:pt x="2172037" y="2462868"/>
                    <a:pt x="2172037" y="2494115"/>
                  </a:cubicBezTo>
                  <a:cubicBezTo>
                    <a:pt x="2172037" y="2525362"/>
                    <a:pt x="2146706" y="2550693"/>
                    <a:pt x="2115459" y="2550693"/>
                  </a:cubicBezTo>
                  <a:cubicBezTo>
                    <a:pt x="2107647" y="2550693"/>
                    <a:pt x="2100205" y="2549110"/>
                    <a:pt x="2093436" y="2546247"/>
                  </a:cubicBezTo>
                  <a:lnTo>
                    <a:pt x="2075739" y="2534315"/>
                  </a:lnTo>
                  <a:lnTo>
                    <a:pt x="2075259" y="2533835"/>
                  </a:lnTo>
                  <a:lnTo>
                    <a:pt x="2063327" y="2516138"/>
                  </a:lnTo>
                  <a:cubicBezTo>
                    <a:pt x="2060464" y="2509369"/>
                    <a:pt x="2058881" y="2501927"/>
                    <a:pt x="2058881" y="2494115"/>
                  </a:cubicBezTo>
                  <a:cubicBezTo>
                    <a:pt x="2058881" y="2478491"/>
                    <a:pt x="2065214" y="2464347"/>
                    <a:pt x="2075453" y="2454108"/>
                  </a:cubicBezTo>
                  <a:close/>
                  <a:moveTo>
                    <a:pt x="2449791" y="1931791"/>
                  </a:moveTo>
                  <a:cubicBezTo>
                    <a:pt x="2460030" y="1921552"/>
                    <a:pt x="2474174" y="1915219"/>
                    <a:pt x="2489798" y="1915219"/>
                  </a:cubicBezTo>
                  <a:cubicBezTo>
                    <a:pt x="2521045" y="1915219"/>
                    <a:pt x="2546376" y="1940550"/>
                    <a:pt x="2546376" y="1971797"/>
                  </a:cubicBezTo>
                  <a:cubicBezTo>
                    <a:pt x="2546376" y="2003044"/>
                    <a:pt x="2521045" y="2028375"/>
                    <a:pt x="2489798" y="2028375"/>
                  </a:cubicBezTo>
                  <a:cubicBezTo>
                    <a:pt x="2458551" y="2028375"/>
                    <a:pt x="2433220" y="2003044"/>
                    <a:pt x="2433220" y="1971797"/>
                  </a:cubicBezTo>
                  <a:cubicBezTo>
                    <a:pt x="2433220" y="1956174"/>
                    <a:pt x="2439553" y="1942029"/>
                    <a:pt x="2449791" y="1931791"/>
                  </a:cubicBezTo>
                  <a:close/>
                  <a:moveTo>
                    <a:pt x="2262615" y="2105901"/>
                  </a:moveTo>
                  <a:cubicBezTo>
                    <a:pt x="2272854" y="2095663"/>
                    <a:pt x="2286999" y="2089330"/>
                    <a:pt x="2302622" y="2089330"/>
                  </a:cubicBezTo>
                  <a:cubicBezTo>
                    <a:pt x="2333869" y="2089330"/>
                    <a:pt x="2359200" y="2114661"/>
                    <a:pt x="2359200" y="2145908"/>
                  </a:cubicBezTo>
                  <a:cubicBezTo>
                    <a:pt x="2359200" y="2177155"/>
                    <a:pt x="2333869" y="2202486"/>
                    <a:pt x="2302622" y="2202486"/>
                  </a:cubicBezTo>
                  <a:cubicBezTo>
                    <a:pt x="2271375" y="2202486"/>
                    <a:pt x="2246044" y="2177155"/>
                    <a:pt x="2246044" y="2145908"/>
                  </a:cubicBezTo>
                  <a:cubicBezTo>
                    <a:pt x="2246044" y="2130285"/>
                    <a:pt x="2252377" y="2116140"/>
                    <a:pt x="2262615" y="2105901"/>
                  </a:cubicBezTo>
                  <a:close/>
                  <a:moveTo>
                    <a:pt x="2075453" y="2280005"/>
                  </a:moveTo>
                  <a:cubicBezTo>
                    <a:pt x="2085691" y="2269767"/>
                    <a:pt x="2099836" y="2263434"/>
                    <a:pt x="2115459" y="2263434"/>
                  </a:cubicBezTo>
                  <a:cubicBezTo>
                    <a:pt x="2146706" y="2263434"/>
                    <a:pt x="2172037" y="2288765"/>
                    <a:pt x="2172038" y="2320012"/>
                  </a:cubicBezTo>
                  <a:cubicBezTo>
                    <a:pt x="2172038" y="2351259"/>
                    <a:pt x="2146707" y="2376590"/>
                    <a:pt x="2115460" y="2376590"/>
                  </a:cubicBezTo>
                  <a:cubicBezTo>
                    <a:pt x="2084213" y="2376590"/>
                    <a:pt x="2058881" y="2351259"/>
                    <a:pt x="2058881" y="2320012"/>
                  </a:cubicBezTo>
                  <a:cubicBezTo>
                    <a:pt x="2058881" y="2304389"/>
                    <a:pt x="2065214" y="2290244"/>
                    <a:pt x="2075453" y="2280005"/>
                  </a:cubicBezTo>
                  <a:close/>
                  <a:moveTo>
                    <a:pt x="2449791" y="1757680"/>
                  </a:moveTo>
                  <a:cubicBezTo>
                    <a:pt x="2460030" y="1747441"/>
                    <a:pt x="2474174" y="1741108"/>
                    <a:pt x="2489798" y="1741108"/>
                  </a:cubicBezTo>
                  <a:cubicBezTo>
                    <a:pt x="2521045" y="1741108"/>
                    <a:pt x="2546376" y="1766439"/>
                    <a:pt x="2546376" y="1797686"/>
                  </a:cubicBezTo>
                  <a:cubicBezTo>
                    <a:pt x="2546376" y="1828933"/>
                    <a:pt x="2521045" y="1854264"/>
                    <a:pt x="2489798" y="1854264"/>
                  </a:cubicBezTo>
                  <a:cubicBezTo>
                    <a:pt x="2458551" y="1854264"/>
                    <a:pt x="2433220" y="1828933"/>
                    <a:pt x="2433220" y="1797686"/>
                  </a:cubicBezTo>
                  <a:cubicBezTo>
                    <a:pt x="2433220" y="1782063"/>
                    <a:pt x="2439553" y="1767918"/>
                    <a:pt x="2449791" y="1757680"/>
                  </a:cubicBezTo>
                  <a:close/>
                  <a:moveTo>
                    <a:pt x="2262616" y="1931791"/>
                  </a:moveTo>
                  <a:cubicBezTo>
                    <a:pt x="2272854" y="1921552"/>
                    <a:pt x="2286999" y="1915219"/>
                    <a:pt x="2302622" y="1915219"/>
                  </a:cubicBezTo>
                  <a:cubicBezTo>
                    <a:pt x="2333869" y="1915219"/>
                    <a:pt x="2359200" y="1940550"/>
                    <a:pt x="2359200" y="1971797"/>
                  </a:cubicBezTo>
                  <a:cubicBezTo>
                    <a:pt x="2359200" y="2003044"/>
                    <a:pt x="2333869" y="2028375"/>
                    <a:pt x="2302622" y="2028375"/>
                  </a:cubicBezTo>
                  <a:cubicBezTo>
                    <a:pt x="2271375" y="2028375"/>
                    <a:pt x="2246044" y="2003044"/>
                    <a:pt x="2246044" y="1971797"/>
                  </a:cubicBezTo>
                  <a:cubicBezTo>
                    <a:pt x="2246044" y="1956174"/>
                    <a:pt x="2252377" y="1942029"/>
                    <a:pt x="2262616" y="1931791"/>
                  </a:cubicBezTo>
                  <a:close/>
                  <a:moveTo>
                    <a:pt x="2075452" y="2105895"/>
                  </a:moveTo>
                  <a:cubicBezTo>
                    <a:pt x="2085691" y="2095657"/>
                    <a:pt x="2099829" y="2089330"/>
                    <a:pt x="2115453" y="2089330"/>
                  </a:cubicBezTo>
                  <a:cubicBezTo>
                    <a:pt x="2146700" y="2089330"/>
                    <a:pt x="2172031" y="2114661"/>
                    <a:pt x="2172031" y="2145908"/>
                  </a:cubicBezTo>
                  <a:cubicBezTo>
                    <a:pt x="2172037" y="2177149"/>
                    <a:pt x="2146706" y="2202480"/>
                    <a:pt x="2115459" y="2202480"/>
                  </a:cubicBezTo>
                  <a:cubicBezTo>
                    <a:pt x="2084212" y="2202480"/>
                    <a:pt x="2058881" y="2177149"/>
                    <a:pt x="2058881" y="2145902"/>
                  </a:cubicBezTo>
                  <a:cubicBezTo>
                    <a:pt x="2058881" y="2130278"/>
                    <a:pt x="2065214" y="2116134"/>
                    <a:pt x="2075452" y="2105895"/>
                  </a:cubicBezTo>
                  <a:close/>
                  <a:moveTo>
                    <a:pt x="1888282" y="2280006"/>
                  </a:moveTo>
                  <a:cubicBezTo>
                    <a:pt x="1898521" y="2269767"/>
                    <a:pt x="1912666" y="2263435"/>
                    <a:pt x="1928289" y="2263435"/>
                  </a:cubicBezTo>
                  <a:cubicBezTo>
                    <a:pt x="1959536" y="2263435"/>
                    <a:pt x="1984867" y="2288766"/>
                    <a:pt x="1984867" y="2320013"/>
                  </a:cubicBezTo>
                  <a:cubicBezTo>
                    <a:pt x="1984867" y="2351260"/>
                    <a:pt x="1959536" y="2376591"/>
                    <a:pt x="1928289" y="2376591"/>
                  </a:cubicBezTo>
                  <a:lnTo>
                    <a:pt x="1915416" y="2373992"/>
                  </a:lnTo>
                  <a:lnTo>
                    <a:pt x="1874310" y="2332886"/>
                  </a:lnTo>
                  <a:lnTo>
                    <a:pt x="1871711" y="2320013"/>
                  </a:lnTo>
                  <a:cubicBezTo>
                    <a:pt x="1871711" y="2304389"/>
                    <a:pt x="1878044" y="2290245"/>
                    <a:pt x="1888282" y="2280006"/>
                  </a:cubicBezTo>
                  <a:close/>
                  <a:moveTo>
                    <a:pt x="2449790" y="1583569"/>
                  </a:moveTo>
                  <a:cubicBezTo>
                    <a:pt x="2460029" y="1573331"/>
                    <a:pt x="2474174" y="1566998"/>
                    <a:pt x="2489797" y="1566998"/>
                  </a:cubicBezTo>
                  <a:cubicBezTo>
                    <a:pt x="2521044" y="1566998"/>
                    <a:pt x="2546375" y="1592329"/>
                    <a:pt x="2546375" y="1623576"/>
                  </a:cubicBezTo>
                  <a:cubicBezTo>
                    <a:pt x="2546375" y="1654823"/>
                    <a:pt x="2521044" y="1680154"/>
                    <a:pt x="2489797" y="1680154"/>
                  </a:cubicBezTo>
                  <a:cubicBezTo>
                    <a:pt x="2458550" y="1680154"/>
                    <a:pt x="2433219" y="1654823"/>
                    <a:pt x="2433219" y="1623576"/>
                  </a:cubicBezTo>
                  <a:cubicBezTo>
                    <a:pt x="2433219" y="1607953"/>
                    <a:pt x="2439552" y="1593808"/>
                    <a:pt x="2449790" y="1583569"/>
                  </a:cubicBezTo>
                  <a:close/>
                  <a:moveTo>
                    <a:pt x="2262615" y="1757679"/>
                  </a:moveTo>
                  <a:cubicBezTo>
                    <a:pt x="2272854" y="1747441"/>
                    <a:pt x="2286999" y="1741108"/>
                    <a:pt x="2302622" y="1741108"/>
                  </a:cubicBezTo>
                  <a:cubicBezTo>
                    <a:pt x="2333869" y="1741108"/>
                    <a:pt x="2359200" y="1766439"/>
                    <a:pt x="2359200" y="1797686"/>
                  </a:cubicBezTo>
                  <a:cubicBezTo>
                    <a:pt x="2359200" y="1828933"/>
                    <a:pt x="2333869" y="1854264"/>
                    <a:pt x="2302622" y="1854264"/>
                  </a:cubicBezTo>
                  <a:cubicBezTo>
                    <a:pt x="2271375" y="1854264"/>
                    <a:pt x="2246044" y="1828933"/>
                    <a:pt x="2246044" y="1797686"/>
                  </a:cubicBezTo>
                  <a:cubicBezTo>
                    <a:pt x="2246044" y="1782063"/>
                    <a:pt x="2252377" y="1767918"/>
                    <a:pt x="2262615" y="1757679"/>
                  </a:cubicBezTo>
                  <a:close/>
                  <a:moveTo>
                    <a:pt x="2075446" y="1931790"/>
                  </a:moveTo>
                  <a:cubicBezTo>
                    <a:pt x="2085684" y="1921552"/>
                    <a:pt x="2099829" y="1915219"/>
                    <a:pt x="2115453" y="1915219"/>
                  </a:cubicBezTo>
                  <a:cubicBezTo>
                    <a:pt x="2146700" y="1915219"/>
                    <a:pt x="2172031" y="1940550"/>
                    <a:pt x="2172031" y="1971797"/>
                  </a:cubicBezTo>
                  <a:cubicBezTo>
                    <a:pt x="2172031" y="2003044"/>
                    <a:pt x="2146700" y="2028375"/>
                    <a:pt x="2115453" y="2028375"/>
                  </a:cubicBezTo>
                  <a:cubicBezTo>
                    <a:pt x="2084206" y="2028375"/>
                    <a:pt x="2058875" y="2003044"/>
                    <a:pt x="2058875" y="1971797"/>
                  </a:cubicBezTo>
                  <a:cubicBezTo>
                    <a:pt x="2058875" y="1956174"/>
                    <a:pt x="2065207" y="1942029"/>
                    <a:pt x="2075446" y="1931790"/>
                  </a:cubicBezTo>
                  <a:close/>
                  <a:moveTo>
                    <a:pt x="1888282" y="2105896"/>
                  </a:moveTo>
                  <a:cubicBezTo>
                    <a:pt x="1898521" y="2095657"/>
                    <a:pt x="1912665" y="2089324"/>
                    <a:pt x="1928288" y="2089324"/>
                  </a:cubicBezTo>
                  <a:cubicBezTo>
                    <a:pt x="1959536" y="2089324"/>
                    <a:pt x="1984867" y="2114655"/>
                    <a:pt x="1984867" y="2145902"/>
                  </a:cubicBezTo>
                  <a:cubicBezTo>
                    <a:pt x="1984867" y="2177150"/>
                    <a:pt x="1959536" y="2202481"/>
                    <a:pt x="1928289" y="2202480"/>
                  </a:cubicBezTo>
                  <a:cubicBezTo>
                    <a:pt x="1897042" y="2202480"/>
                    <a:pt x="1871711" y="2177149"/>
                    <a:pt x="1871710" y="2145902"/>
                  </a:cubicBezTo>
                  <a:cubicBezTo>
                    <a:pt x="1871710" y="2130279"/>
                    <a:pt x="1878043" y="2116135"/>
                    <a:pt x="1888282" y="2105896"/>
                  </a:cubicBezTo>
                  <a:close/>
                  <a:moveTo>
                    <a:pt x="2449791" y="1409459"/>
                  </a:moveTo>
                  <a:cubicBezTo>
                    <a:pt x="2460029" y="1399220"/>
                    <a:pt x="2474174" y="1392887"/>
                    <a:pt x="2489797" y="1392887"/>
                  </a:cubicBezTo>
                  <a:cubicBezTo>
                    <a:pt x="2521044" y="1392887"/>
                    <a:pt x="2546375" y="1418218"/>
                    <a:pt x="2546375" y="1449465"/>
                  </a:cubicBezTo>
                  <a:cubicBezTo>
                    <a:pt x="2546375" y="1480712"/>
                    <a:pt x="2521044" y="1506043"/>
                    <a:pt x="2489797" y="1506043"/>
                  </a:cubicBezTo>
                  <a:cubicBezTo>
                    <a:pt x="2458550" y="1506043"/>
                    <a:pt x="2433219" y="1480712"/>
                    <a:pt x="2433219" y="1449465"/>
                  </a:cubicBezTo>
                  <a:cubicBezTo>
                    <a:pt x="2433219" y="1433842"/>
                    <a:pt x="2439552" y="1419697"/>
                    <a:pt x="2449791" y="1409459"/>
                  </a:cubicBezTo>
                  <a:close/>
                  <a:moveTo>
                    <a:pt x="2262615" y="1583569"/>
                  </a:moveTo>
                  <a:cubicBezTo>
                    <a:pt x="2272853" y="1573331"/>
                    <a:pt x="2286998" y="1566998"/>
                    <a:pt x="2302622" y="1566998"/>
                  </a:cubicBezTo>
                  <a:cubicBezTo>
                    <a:pt x="2333869" y="1566998"/>
                    <a:pt x="2359200" y="1592329"/>
                    <a:pt x="2359200" y="1623576"/>
                  </a:cubicBezTo>
                  <a:cubicBezTo>
                    <a:pt x="2359200" y="1654823"/>
                    <a:pt x="2333869" y="1680154"/>
                    <a:pt x="2302622" y="1680154"/>
                  </a:cubicBezTo>
                  <a:cubicBezTo>
                    <a:pt x="2271375" y="1680154"/>
                    <a:pt x="2246044" y="1654823"/>
                    <a:pt x="2246044" y="1623576"/>
                  </a:cubicBezTo>
                  <a:cubicBezTo>
                    <a:pt x="2246044" y="1607953"/>
                    <a:pt x="2252376" y="1593808"/>
                    <a:pt x="2262615" y="1583569"/>
                  </a:cubicBezTo>
                  <a:close/>
                  <a:moveTo>
                    <a:pt x="2075446" y="1757680"/>
                  </a:moveTo>
                  <a:cubicBezTo>
                    <a:pt x="2085684" y="1747441"/>
                    <a:pt x="2099829" y="1741108"/>
                    <a:pt x="2115453" y="1741108"/>
                  </a:cubicBezTo>
                  <a:cubicBezTo>
                    <a:pt x="2146700" y="1741108"/>
                    <a:pt x="2172031" y="1766439"/>
                    <a:pt x="2172031" y="1797686"/>
                  </a:cubicBezTo>
                  <a:cubicBezTo>
                    <a:pt x="2172031" y="1828933"/>
                    <a:pt x="2146700" y="1854264"/>
                    <a:pt x="2115453" y="1854264"/>
                  </a:cubicBezTo>
                  <a:cubicBezTo>
                    <a:pt x="2084206" y="1854264"/>
                    <a:pt x="2058875" y="1828933"/>
                    <a:pt x="2058875" y="1797686"/>
                  </a:cubicBezTo>
                  <a:cubicBezTo>
                    <a:pt x="2058875" y="1782063"/>
                    <a:pt x="2065207" y="1767918"/>
                    <a:pt x="2075446" y="1757680"/>
                  </a:cubicBezTo>
                  <a:close/>
                  <a:moveTo>
                    <a:pt x="1888281" y="1931786"/>
                  </a:moveTo>
                  <a:cubicBezTo>
                    <a:pt x="1898520" y="1921547"/>
                    <a:pt x="1912664" y="1915214"/>
                    <a:pt x="1928282" y="1915220"/>
                  </a:cubicBezTo>
                  <a:cubicBezTo>
                    <a:pt x="1959529" y="1915220"/>
                    <a:pt x="1984860" y="1940551"/>
                    <a:pt x="1984860" y="1971798"/>
                  </a:cubicBezTo>
                  <a:cubicBezTo>
                    <a:pt x="1984866" y="2003039"/>
                    <a:pt x="1959535" y="2028370"/>
                    <a:pt x="1928288" y="2028370"/>
                  </a:cubicBezTo>
                  <a:cubicBezTo>
                    <a:pt x="1897041" y="2028370"/>
                    <a:pt x="1871710" y="2003039"/>
                    <a:pt x="1871710" y="1971792"/>
                  </a:cubicBezTo>
                  <a:cubicBezTo>
                    <a:pt x="1871710" y="1956169"/>
                    <a:pt x="1878043" y="1942024"/>
                    <a:pt x="1888281" y="1931786"/>
                  </a:cubicBezTo>
                  <a:close/>
                  <a:moveTo>
                    <a:pt x="1701111" y="2105895"/>
                  </a:moveTo>
                  <a:cubicBezTo>
                    <a:pt x="1711350" y="2095656"/>
                    <a:pt x="1725495" y="2089324"/>
                    <a:pt x="1741118" y="2089324"/>
                  </a:cubicBezTo>
                  <a:cubicBezTo>
                    <a:pt x="1772365" y="2089324"/>
                    <a:pt x="1797696" y="2114655"/>
                    <a:pt x="1797696" y="2145902"/>
                  </a:cubicBezTo>
                  <a:cubicBezTo>
                    <a:pt x="1797696" y="2169337"/>
                    <a:pt x="1783447" y="2189445"/>
                    <a:pt x="1763141" y="2198034"/>
                  </a:cubicBezTo>
                  <a:lnTo>
                    <a:pt x="1743436" y="2202012"/>
                  </a:lnTo>
                  <a:lnTo>
                    <a:pt x="1685008" y="2143584"/>
                  </a:lnTo>
                  <a:lnTo>
                    <a:pt x="1688986" y="2123879"/>
                  </a:lnTo>
                  <a:cubicBezTo>
                    <a:pt x="1691849" y="2117110"/>
                    <a:pt x="1695992" y="2111014"/>
                    <a:pt x="1701111" y="2105895"/>
                  </a:cubicBezTo>
                  <a:close/>
                  <a:moveTo>
                    <a:pt x="2449791" y="1235348"/>
                  </a:moveTo>
                  <a:cubicBezTo>
                    <a:pt x="2460029" y="1225109"/>
                    <a:pt x="2474174" y="1218776"/>
                    <a:pt x="2489797" y="1218776"/>
                  </a:cubicBezTo>
                  <a:cubicBezTo>
                    <a:pt x="2521044" y="1218776"/>
                    <a:pt x="2546375" y="1244107"/>
                    <a:pt x="2546375" y="1275354"/>
                  </a:cubicBezTo>
                  <a:cubicBezTo>
                    <a:pt x="2546375" y="1306601"/>
                    <a:pt x="2521044" y="1331932"/>
                    <a:pt x="2489797" y="1331932"/>
                  </a:cubicBezTo>
                  <a:cubicBezTo>
                    <a:pt x="2458550" y="1331932"/>
                    <a:pt x="2433219" y="1306601"/>
                    <a:pt x="2433219" y="1275354"/>
                  </a:cubicBezTo>
                  <a:cubicBezTo>
                    <a:pt x="2433219" y="1259731"/>
                    <a:pt x="2439552" y="1245586"/>
                    <a:pt x="2449791" y="1235348"/>
                  </a:cubicBezTo>
                  <a:close/>
                  <a:moveTo>
                    <a:pt x="2262615" y="1409458"/>
                  </a:moveTo>
                  <a:cubicBezTo>
                    <a:pt x="2272853" y="1399220"/>
                    <a:pt x="2286998" y="1392887"/>
                    <a:pt x="2302622" y="1392887"/>
                  </a:cubicBezTo>
                  <a:cubicBezTo>
                    <a:pt x="2333869" y="1392887"/>
                    <a:pt x="2359200" y="1418218"/>
                    <a:pt x="2359200" y="1449465"/>
                  </a:cubicBezTo>
                  <a:cubicBezTo>
                    <a:pt x="2359200" y="1480712"/>
                    <a:pt x="2333869" y="1506043"/>
                    <a:pt x="2302622" y="1506043"/>
                  </a:cubicBezTo>
                  <a:cubicBezTo>
                    <a:pt x="2271375" y="1506043"/>
                    <a:pt x="2246044" y="1480712"/>
                    <a:pt x="2246044" y="1449465"/>
                  </a:cubicBezTo>
                  <a:cubicBezTo>
                    <a:pt x="2246044" y="1433842"/>
                    <a:pt x="2252376" y="1419697"/>
                    <a:pt x="2262615" y="1409458"/>
                  </a:cubicBezTo>
                  <a:close/>
                  <a:moveTo>
                    <a:pt x="2075445" y="1583569"/>
                  </a:moveTo>
                  <a:cubicBezTo>
                    <a:pt x="2085684" y="1573331"/>
                    <a:pt x="2099828" y="1566998"/>
                    <a:pt x="2115452" y="1566998"/>
                  </a:cubicBezTo>
                  <a:cubicBezTo>
                    <a:pt x="2146699" y="1566998"/>
                    <a:pt x="2172030" y="1592329"/>
                    <a:pt x="2172030" y="1623576"/>
                  </a:cubicBezTo>
                  <a:cubicBezTo>
                    <a:pt x="2172030" y="1654823"/>
                    <a:pt x="2146699" y="1680154"/>
                    <a:pt x="2115452" y="1680154"/>
                  </a:cubicBezTo>
                  <a:cubicBezTo>
                    <a:pt x="2084205" y="1680154"/>
                    <a:pt x="2058874" y="1654823"/>
                    <a:pt x="2058874" y="1623576"/>
                  </a:cubicBezTo>
                  <a:cubicBezTo>
                    <a:pt x="2058874" y="1607953"/>
                    <a:pt x="2065206" y="1593808"/>
                    <a:pt x="2075445" y="1583569"/>
                  </a:cubicBezTo>
                  <a:close/>
                  <a:moveTo>
                    <a:pt x="1888275" y="1757680"/>
                  </a:moveTo>
                  <a:cubicBezTo>
                    <a:pt x="1898514" y="1747442"/>
                    <a:pt x="1912659" y="1741109"/>
                    <a:pt x="1928282" y="1741109"/>
                  </a:cubicBezTo>
                  <a:cubicBezTo>
                    <a:pt x="1959529" y="1741109"/>
                    <a:pt x="1984860" y="1766440"/>
                    <a:pt x="1984860" y="1797687"/>
                  </a:cubicBezTo>
                  <a:cubicBezTo>
                    <a:pt x="1984860" y="1828934"/>
                    <a:pt x="1959529" y="1854265"/>
                    <a:pt x="1928282" y="1854265"/>
                  </a:cubicBezTo>
                  <a:cubicBezTo>
                    <a:pt x="1897035" y="1854265"/>
                    <a:pt x="1871704" y="1828934"/>
                    <a:pt x="1871704" y="1797687"/>
                  </a:cubicBezTo>
                  <a:cubicBezTo>
                    <a:pt x="1871704" y="1782063"/>
                    <a:pt x="1878037" y="1767919"/>
                    <a:pt x="1888275" y="1757680"/>
                  </a:cubicBezTo>
                  <a:close/>
                  <a:moveTo>
                    <a:pt x="1701111" y="1931785"/>
                  </a:moveTo>
                  <a:cubicBezTo>
                    <a:pt x="1711350" y="1921546"/>
                    <a:pt x="1725494" y="1915213"/>
                    <a:pt x="1741118" y="1915213"/>
                  </a:cubicBezTo>
                  <a:cubicBezTo>
                    <a:pt x="1772365" y="1915213"/>
                    <a:pt x="1797696" y="1940544"/>
                    <a:pt x="1797696" y="1971791"/>
                  </a:cubicBezTo>
                  <a:cubicBezTo>
                    <a:pt x="1797696" y="2003038"/>
                    <a:pt x="1772365" y="2028369"/>
                    <a:pt x="1741118" y="2028369"/>
                  </a:cubicBezTo>
                  <a:cubicBezTo>
                    <a:pt x="1709871" y="2028369"/>
                    <a:pt x="1684540" y="2003038"/>
                    <a:pt x="1684540" y="1971791"/>
                  </a:cubicBezTo>
                  <a:cubicBezTo>
                    <a:pt x="1684540" y="1956168"/>
                    <a:pt x="1690872" y="1942023"/>
                    <a:pt x="1701111" y="1931785"/>
                  </a:cubicBezTo>
                  <a:close/>
                  <a:moveTo>
                    <a:pt x="2449791" y="1061237"/>
                  </a:moveTo>
                  <a:cubicBezTo>
                    <a:pt x="2460029" y="1050998"/>
                    <a:pt x="2474173" y="1044665"/>
                    <a:pt x="2489797" y="1044665"/>
                  </a:cubicBezTo>
                  <a:cubicBezTo>
                    <a:pt x="2521044" y="1044665"/>
                    <a:pt x="2546375" y="1069996"/>
                    <a:pt x="2546375" y="1101244"/>
                  </a:cubicBezTo>
                  <a:cubicBezTo>
                    <a:pt x="2546375" y="1132490"/>
                    <a:pt x="2521044" y="1157822"/>
                    <a:pt x="2489797" y="1157821"/>
                  </a:cubicBezTo>
                  <a:cubicBezTo>
                    <a:pt x="2458550" y="1157821"/>
                    <a:pt x="2433219" y="1132490"/>
                    <a:pt x="2433219" y="1101243"/>
                  </a:cubicBezTo>
                  <a:cubicBezTo>
                    <a:pt x="2433219" y="1085620"/>
                    <a:pt x="2439552" y="1071476"/>
                    <a:pt x="2449791" y="1061237"/>
                  </a:cubicBezTo>
                  <a:close/>
                  <a:moveTo>
                    <a:pt x="2262615" y="1235348"/>
                  </a:moveTo>
                  <a:cubicBezTo>
                    <a:pt x="2272854" y="1225109"/>
                    <a:pt x="2286998" y="1218776"/>
                    <a:pt x="2302622" y="1218776"/>
                  </a:cubicBezTo>
                  <a:cubicBezTo>
                    <a:pt x="2333869" y="1218776"/>
                    <a:pt x="2359200" y="1244107"/>
                    <a:pt x="2359200" y="1275354"/>
                  </a:cubicBezTo>
                  <a:cubicBezTo>
                    <a:pt x="2359200" y="1306601"/>
                    <a:pt x="2333869" y="1331932"/>
                    <a:pt x="2302622" y="1331932"/>
                  </a:cubicBezTo>
                  <a:cubicBezTo>
                    <a:pt x="2271375" y="1331932"/>
                    <a:pt x="2246044" y="1306601"/>
                    <a:pt x="2246044" y="1275354"/>
                  </a:cubicBezTo>
                  <a:cubicBezTo>
                    <a:pt x="2246044" y="1259731"/>
                    <a:pt x="2252376" y="1245586"/>
                    <a:pt x="2262615" y="1235348"/>
                  </a:cubicBezTo>
                  <a:close/>
                  <a:moveTo>
                    <a:pt x="2075445" y="1409458"/>
                  </a:moveTo>
                  <a:cubicBezTo>
                    <a:pt x="2085684" y="1399220"/>
                    <a:pt x="2099828" y="1392887"/>
                    <a:pt x="2115452" y="1392887"/>
                  </a:cubicBezTo>
                  <a:cubicBezTo>
                    <a:pt x="2146699" y="1392887"/>
                    <a:pt x="2172030" y="1418218"/>
                    <a:pt x="2172030" y="1449465"/>
                  </a:cubicBezTo>
                  <a:cubicBezTo>
                    <a:pt x="2172030" y="1480712"/>
                    <a:pt x="2146699" y="1506043"/>
                    <a:pt x="2115452" y="1506043"/>
                  </a:cubicBezTo>
                  <a:cubicBezTo>
                    <a:pt x="2084205" y="1506043"/>
                    <a:pt x="2058874" y="1480712"/>
                    <a:pt x="2058874" y="1449465"/>
                  </a:cubicBezTo>
                  <a:cubicBezTo>
                    <a:pt x="2058874" y="1433842"/>
                    <a:pt x="2065207" y="1419697"/>
                    <a:pt x="2075445" y="1409458"/>
                  </a:cubicBezTo>
                  <a:close/>
                  <a:moveTo>
                    <a:pt x="1888275" y="1583570"/>
                  </a:moveTo>
                  <a:cubicBezTo>
                    <a:pt x="1898514" y="1573332"/>
                    <a:pt x="1912658" y="1566999"/>
                    <a:pt x="1928281" y="1566999"/>
                  </a:cubicBezTo>
                  <a:cubicBezTo>
                    <a:pt x="1959528" y="1566999"/>
                    <a:pt x="1984859" y="1592330"/>
                    <a:pt x="1984859" y="1623577"/>
                  </a:cubicBezTo>
                  <a:cubicBezTo>
                    <a:pt x="1984860" y="1654824"/>
                    <a:pt x="1959528" y="1680155"/>
                    <a:pt x="1928281" y="1680155"/>
                  </a:cubicBezTo>
                  <a:cubicBezTo>
                    <a:pt x="1897034" y="1680155"/>
                    <a:pt x="1871703" y="1654824"/>
                    <a:pt x="1871703" y="1623577"/>
                  </a:cubicBezTo>
                  <a:cubicBezTo>
                    <a:pt x="1871703" y="1607953"/>
                    <a:pt x="1878036" y="1593809"/>
                    <a:pt x="1888275" y="1583570"/>
                  </a:cubicBezTo>
                  <a:close/>
                  <a:moveTo>
                    <a:pt x="1701110" y="1757674"/>
                  </a:moveTo>
                  <a:cubicBezTo>
                    <a:pt x="1711349" y="1747436"/>
                    <a:pt x="1725493" y="1741103"/>
                    <a:pt x="1741112" y="1741108"/>
                  </a:cubicBezTo>
                  <a:cubicBezTo>
                    <a:pt x="1772359" y="1741108"/>
                    <a:pt x="1797690" y="1766439"/>
                    <a:pt x="1797690" y="1797686"/>
                  </a:cubicBezTo>
                  <a:cubicBezTo>
                    <a:pt x="1797695" y="1828928"/>
                    <a:pt x="1772364" y="1854259"/>
                    <a:pt x="1741117" y="1854259"/>
                  </a:cubicBezTo>
                  <a:cubicBezTo>
                    <a:pt x="1709870" y="1854259"/>
                    <a:pt x="1684539" y="1828928"/>
                    <a:pt x="1684539" y="1797681"/>
                  </a:cubicBezTo>
                  <a:cubicBezTo>
                    <a:pt x="1684539" y="1782057"/>
                    <a:pt x="1690872" y="1767913"/>
                    <a:pt x="1701110" y="1757674"/>
                  </a:cubicBezTo>
                  <a:close/>
                  <a:moveTo>
                    <a:pt x="1513941" y="1931785"/>
                  </a:moveTo>
                  <a:cubicBezTo>
                    <a:pt x="1524179" y="1921547"/>
                    <a:pt x="1538324" y="1915214"/>
                    <a:pt x="1553947" y="1915214"/>
                  </a:cubicBezTo>
                  <a:cubicBezTo>
                    <a:pt x="1585194" y="1915214"/>
                    <a:pt x="1610525" y="1940545"/>
                    <a:pt x="1610525" y="1971792"/>
                  </a:cubicBezTo>
                  <a:cubicBezTo>
                    <a:pt x="1610525" y="1995228"/>
                    <a:pt x="1596276" y="2015335"/>
                    <a:pt x="1575970" y="2023924"/>
                  </a:cubicBezTo>
                  <a:lnTo>
                    <a:pt x="1567132" y="2025708"/>
                  </a:lnTo>
                  <a:lnTo>
                    <a:pt x="1500031" y="1958607"/>
                  </a:lnTo>
                  <a:lnTo>
                    <a:pt x="1501815" y="1949769"/>
                  </a:lnTo>
                  <a:cubicBezTo>
                    <a:pt x="1504679" y="1943000"/>
                    <a:pt x="1508822" y="1936905"/>
                    <a:pt x="1513941" y="1931785"/>
                  </a:cubicBezTo>
                  <a:close/>
                  <a:moveTo>
                    <a:pt x="2449790" y="887126"/>
                  </a:moveTo>
                  <a:cubicBezTo>
                    <a:pt x="2460029" y="876887"/>
                    <a:pt x="2474173" y="870555"/>
                    <a:pt x="2489797" y="870555"/>
                  </a:cubicBezTo>
                  <a:cubicBezTo>
                    <a:pt x="2521044" y="870555"/>
                    <a:pt x="2546375" y="895886"/>
                    <a:pt x="2546375" y="927133"/>
                  </a:cubicBezTo>
                  <a:cubicBezTo>
                    <a:pt x="2546375" y="958380"/>
                    <a:pt x="2521044" y="983711"/>
                    <a:pt x="2489797" y="983711"/>
                  </a:cubicBezTo>
                  <a:cubicBezTo>
                    <a:pt x="2458550" y="983711"/>
                    <a:pt x="2433219" y="958380"/>
                    <a:pt x="2433219" y="927132"/>
                  </a:cubicBezTo>
                  <a:cubicBezTo>
                    <a:pt x="2433219" y="911509"/>
                    <a:pt x="2439552" y="897364"/>
                    <a:pt x="2449790" y="887126"/>
                  </a:cubicBezTo>
                  <a:close/>
                  <a:moveTo>
                    <a:pt x="2262615" y="1061237"/>
                  </a:moveTo>
                  <a:cubicBezTo>
                    <a:pt x="2272854" y="1050998"/>
                    <a:pt x="2286998" y="1044665"/>
                    <a:pt x="2302622" y="1044665"/>
                  </a:cubicBezTo>
                  <a:cubicBezTo>
                    <a:pt x="2333869" y="1044665"/>
                    <a:pt x="2359200" y="1069996"/>
                    <a:pt x="2359200" y="1101244"/>
                  </a:cubicBezTo>
                  <a:cubicBezTo>
                    <a:pt x="2359200" y="1132490"/>
                    <a:pt x="2333869" y="1157822"/>
                    <a:pt x="2302622" y="1157821"/>
                  </a:cubicBezTo>
                  <a:cubicBezTo>
                    <a:pt x="2271375" y="1157821"/>
                    <a:pt x="2246044" y="1132490"/>
                    <a:pt x="2246044" y="1101243"/>
                  </a:cubicBezTo>
                  <a:cubicBezTo>
                    <a:pt x="2246044" y="1085620"/>
                    <a:pt x="2252376" y="1071476"/>
                    <a:pt x="2262615" y="1061237"/>
                  </a:cubicBezTo>
                  <a:close/>
                  <a:moveTo>
                    <a:pt x="2075445" y="1235347"/>
                  </a:moveTo>
                  <a:cubicBezTo>
                    <a:pt x="2085684" y="1225109"/>
                    <a:pt x="2099828" y="1218776"/>
                    <a:pt x="2115452" y="1218776"/>
                  </a:cubicBezTo>
                  <a:cubicBezTo>
                    <a:pt x="2146699" y="1218776"/>
                    <a:pt x="2172030" y="1244107"/>
                    <a:pt x="2172030" y="1275354"/>
                  </a:cubicBezTo>
                  <a:cubicBezTo>
                    <a:pt x="2172030" y="1306601"/>
                    <a:pt x="2146699" y="1331932"/>
                    <a:pt x="2115452" y="1331932"/>
                  </a:cubicBezTo>
                  <a:cubicBezTo>
                    <a:pt x="2084205" y="1331932"/>
                    <a:pt x="2058874" y="1306601"/>
                    <a:pt x="2058874" y="1275354"/>
                  </a:cubicBezTo>
                  <a:cubicBezTo>
                    <a:pt x="2058874" y="1259731"/>
                    <a:pt x="2065207" y="1245586"/>
                    <a:pt x="2075445" y="1235347"/>
                  </a:cubicBezTo>
                  <a:close/>
                  <a:moveTo>
                    <a:pt x="1888275" y="1409459"/>
                  </a:moveTo>
                  <a:cubicBezTo>
                    <a:pt x="1898513" y="1399220"/>
                    <a:pt x="1912658" y="1392888"/>
                    <a:pt x="1928281" y="1392888"/>
                  </a:cubicBezTo>
                  <a:cubicBezTo>
                    <a:pt x="1959528" y="1392888"/>
                    <a:pt x="1984859" y="1418219"/>
                    <a:pt x="1984859" y="1449466"/>
                  </a:cubicBezTo>
                  <a:cubicBezTo>
                    <a:pt x="1984860" y="1480713"/>
                    <a:pt x="1959528" y="1506044"/>
                    <a:pt x="1928281" y="1506044"/>
                  </a:cubicBezTo>
                  <a:cubicBezTo>
                    <a:pt x="1897034" y="1506044"/>
                    <a:pt x="1871703" y="1480713"/>
                    <a:pt x="1871703" y="1449466"/>
                  </a:cubicBezTo>
                  <a:cubicBezTo>
                    <a:pt x="1871703" y="1433842"/>
                    <a:pt x="1878036" y="1419698"/>
                    <a:pt x="1888275" y="1409459"/>
                  </a:cubicBezTo>
                  <a:close/>
                  <a:moveTo>
                    <a:pt x="1701104" y="1583570"/>
                  </a:moveTo>
                  <a:cubicBezTo>
                    <a:pt x="1711343" y="1573331"/>
                    <a:pt x="1725487" y="1566998"/>
                    <a:pt x="1741111" y="1566998"/>
                  </a:cubicBezTo>
                  <a:cubicBezTo>
                    <a:pt x="1772358" y="1566998"/>
                    <a:pt x="1797689" y="1592329"/>
                    <a:pt x="1797689" y="1623576"/>
                  </a:cubicBezTo>
                  <a:cubicBezTo>
                    <a:pt x="1797689" y="1654823"/>
                    <a:pt x="1772358" y="1680154"/>
                    <a:pt x="1741111" y="1680154"/>
                  </a:cubicBezTo>
                  <a:cubicBezTo>
                    <a:pt x="1709864" y="1680154"/>
                    <a:pt x="1684533" y="1654823"/>
                    <a:pt x="1684533" y="1623576"/>
                  </a:cubicBezTo>
                  <a:cubicBezTo>
                    <a:pt x="1684533" y="1607953"/>
                    <a:pt x="1690866" y="1593808"/>
                    <a:pt x="1701104" y="1583570"/>
                  </a:cubicBezTo>
                  <a:close/>
                  <a:moveTo>
                    <a:pt x="1513940" y="1757675"/>
                  </a:moveTo>
                  <a:cubicBezTo>
                    <a:pt x="1524179" y="1747436"/>
                    <a:pt x="1538323" y="1741104"/>
                    <a:pt x="1553947" y="1741104"/>
                  </a:cubicBezTo>
                  <a:cubicBezTo>
                    <a:pt x="1585194" y="1741104"/>
                    <a:pt x="1610525" y="1766435"/>
                    <a:pt x="1610525" y="1797682"/>
                  </a:cubicBezTo>
                  <a:cubicBezTo>
                    <a:pt x="1610525" y="1828929"/>
                    <a:pt x="1585194" y="1854260"/>
                    <a:pt x="1553947" y="1854260"/>
                  </a:cubicBezTo>
                  <a:cubicBezTo>
                    <a:pt x="1522700" y="1854260"/>
                    <a:pt x="1497369" y="1828929"/>
                    <a:pt x="1497369" y="1797682"/>
                  </a:cubicBezTo>
                  <a:cubicBezTo>
                    <a:pt x="1497369" y="1782058"/>
                    <a:pt x="1503701" y="1767914"/>
                    <a:pt x="1513940" y="1757675"/>
                  </a:cubicBezTo>
                  <a:close/>
                  <a:moveTo>
                    <a:pt x="2449791" y="713015"/>
                  </a:moveTo>
                  <a:cubicBezTo>
                    <a:pt x="2460029" y="702776"/>
                    <a:pt x="2474173" y="696444"/>
                    <a:pt x="2489797" y="696444"/>
                  </a:cubicBezTo>
                  <a:cubicBezTo>
                    <a:pt x="2521044" y="696444"/>
                    <a:pt x="2546375" y="721775"/>
                    <a:pt x="2546375" y="753022"/>
                  </a:cubicBezTo>
                  <a:cubicBezTo>
                    <a:pt x="2546375" y="784269"/>
                    <a:pt x="2521044" y="809600"/>
                    <a:pt x="2489797" y="809600"/>
                  </a:cubicBezTo>
                  <a:cubicBezTo>
                    <a:pt x="2458550" y="809600"/>
                    <a:pt x="2433219" y="784269"/>
                    <a:pt x="2433219" y="753022"/>
                  </a:cubicBezTo>
                  <a:cubicBezTo>
                    <a:pt x="2433219" y="737398"/>
                    <a:pt x="2439552" y="723253"/>
                    <a:pt x="2449791" y="713015"/>
                  </a:cubicBezTo>
                  <a:close/>
                  <a:moveTo>
                    <a:pt x="2262615" y="887126"/>
                  </a:moveTo>
                  <a:cubicBezTo>
                    <a:pt x="2272853" y="876887"/>
                    <a:pt x="2286998" y="870554"/>
                    <a:pt x="2302622" y="870555"/>
                  </a:cubicBezTo>
                  <a:cubicBezTo>
                    <a:pt x="2333869" y="870555"/>
                    <a:pt x="2359200" y="895886"/>
                    <a:pt x="2359200" y="927133"/>
                  </a:cubicBezTo>
                  <a:cubicBezTo>
                    <a:pt x="2359200" y="958380"/>
                    <a:pt x="2333869" y="983711"/>
                    <a:pt x="2302622" y="983711"/>
                  </a:cubicBezTo>
                  <a:cubicBezTo>
                    <a:pt x="2271375" y="983711"/>
                    <a:pt x="2246044" y="958380"/>
                    <a:pt x="2246044" y="927132"/>
                  </a:cubicBezTo>
                  <a:cubicBezTo>
                    <a:pt x="2246044" y="911509"/>
                    <a:pt x="2252376" y="897364"/>
                    <a:pt x="2262615" y="887126"/>
                  </a:cubicBezTo>
                  <a:close/>
                  <a:moveTo>
                    <a:pt x="2075445" y="1061237"/>
                  </a:moveTo>
                  <a:cubicBezTo>
                    <a:pt x="2085684" y="1050998"/>
                    <a:pt x="2099828" y="1044665"/>
                    <a:pt x="2115452" y="1044665"/>
                  </a:cubicBezTo>
                  <a:cubicBezTo>
                    <a:pt x="2146699" y="1044665"/>
                    <a:pt x="2172030" y="1069996"/>
                    <a:pt x="2172030" y="1101244"/>
                  </a:cubicBezTo>
                  <a:cubicBezTo>
                    <a:pt x="2172030" y="1132490"/>
                    <a:pt x="2146699" y="1157822"/>
                    <a:pt x="2115452" y="1157821"/>
                  </a:cubicBezTo>
                  <a:cubicBezTo>
                    <a:pt x="2084205" y="1157821"/>
                    <a:pt x="2058874" y="1132490"/>
                    <a:pt x="2058874" y="1101243"/>
                  </a:cubicBezTo>
                  <a:cubicBezTo>
                    <a:pt x="2058874" y="1085620"/>
                    <a:pt x="2065207" y="1071476"/>
                    <a:pt x="2075445" y="1061237"/>
                  </a:cubicBezTo>
                  <a:close/>
                  <a:moveTo>
                    <a:pt x="1888275" y="1235349"/>
                  </a:moveTo>
                  <a:cubicBezTo>
                    <a:pt x="1898514" y="1225110"/>
                    <a:pt x="1912658" y="1218777"/>
                    <a:pt x="1928281" y="1218777"/>
                  </a:cubicBezTo>
                  <a:cubicBezTo>
                    <a:pt x="1959528" y="1218777"/>
                    <a:pt x="1984859" y="1244108"/>
                    <a:pt x="1984859" y="1275355"/>
                  </a:cubicBezTo>
                  <a:cubicBezTo>
                    <a:pt x="1984860" y="1306602"/>
                    <a:pt x="1959528" y="1331933"/>
                    <a:pt x="1928281" y="1331933"/>
                  </a:cubicBezTo>
                  <a:cubicBezTo>
                    <a:pt x="1897034" y="1331933"/>
                    <a:pt x="1871703" y="1306602"/>
                    <a:pt x="1871703" y="1275355"/>
                  </a:cubicBezTo>
                  <a:cubicBezTo>
                    <a:pt x="1871703" y="1259731"/>
                    <a:pt x="1878036" y="1245587"/>
                    <a:pt x="1888275" y="1235349"/>
                  </a:cubicBezTo>
                  <a:close/>
                  <a:moveTo>
                    <a:pt x="1701104" y="1409459"/>
                  </a:moveTo>
                  <a:cubicBezTo>
                    <a:pt x="1711343" y="1399220"/>
                    <a:pt x="1725487" y="1392887"/>
                    <a:pt x="1741111" y="1392887"/>
                  </a:cubicBezTo>
                  <a:cubicBezTo>
                    <a:pt x="1772358" y="1392887"/>
                    <a:pt x="1797689" y="1418218"/>
                    <a:pt x="1797689" y="1449465"/>
                  </a:cubicBezTo>
                  <a:cubicBezTo>
                    <a:pt x="1797689" y="1480712"/>
                    <a:pt x="1772358" y="1506043"/>
                    <a:pt x="1741111" y="1506043"/>
                  </a:cubicBezTo>
                  <a:cubicBezTo>
                    <a:pt x="1709864" y="1506043"/>
                    <a:pt x="1684533" y="1480712"/>
                    <a:pt x="1684533" y="1449465"/>
                  </a:cubicBezTo>
                  <a:cubicBezTo>
                    <a:pt x="1684533" y="1433842"/>
                    <a:pt x="1690866" y="1419697"/>
                    <a:pt x="1701104" y="1409459"/>
                  </a:cubicBezTo>
                  <a:close/>
                  <a:moveTo>
                    <a:pt x="1513939" y="1583565"/>
                  </a:moveTo>
                  <a:cubicBezTo>
                    <a:pt x="1524178" y="1573327"/>
                    <a:pt x="1538322" y="1566994"/>
                    <a:pt x="1553945" y="1566994"/>
                  </a:cubicBezTo>
                  <a:cubicBezTo>
                    <a:pt x="1585187" y="1566999"/>
                    <a:pt x="1610519" y="1592330"/>
                    <a:pt x="1610523" y="1623572"/>
                  </a:cubicBezTo>
                  <a:cubicBezTo>
                    <a:pt x="1610523" y="1654819"/>
                    <a:pt x="1585192" y="1680150"/>
                    <a:pt x="1553945" y="1680150"/>
                  </a:cubicBezTo>
                  <a:cubicBezTo>
                    <a:pt x="1522698" y="1680150"/>
                    <a:pt x="1497367" y="1654819"/>
                    <a:pt x="1497367" y="1623572"/>
                  </a:cubicBezTo>
                  <a:cubicBezTo>
                    <a:pt x="1497367" y="1607948"/>
                    <a:pt x="1503700" y="1593804"/>
                    <a:pt x="1513939" y="1583565"/>
                  </a:cubicBezTo>
                  <a:close/>
                  <a:moveTo>
                    <a:pt x="1326770" y="1757674"/>
                  </a:moveTo>
                  <a:cubicBezTo>
                    <a:pt x="1337008" y="1747436"/>
                    <a:pt x="1351153" y="1741103"/>
                    <a:pt x="1366776" y="1741103"/>
                  </a:cubicBezTo>
                  <a:cubicBezTo>
                    <a:pt x="1398023" y="1741103"/>
                    <a:pt x="1423354" y="1766434"/>
                    <a:pt x="1423354" y="1797681"/>
                  </a:cubicBezTo>
                  <a:cubicBezTo>
                    <a:pt x="1423354" y="1813305"/>
                    <a:pt x="1417021" y="1827449"/>
                    <a:pt x="1406783" y="1837688"/>
                  </a:cubicBezTo>
                  <a:lnTo>
                    <a:pt x="1390255" y="1848831"/>
                  </a:lnTo>
                  <a:lnTo>
                    <a:pt x="1315626" y="1774202"/>
                  </a:lnTo>
                  <a:close/>
                  <a:moveTo>
                    <a:pt x="2449790" y="538904"/>
                  </a:moveTo>
                  <a:cubicBezTo>
                    <a:pt x="2460029" y="528665"/>
                    <a:pt x="2474174" y="522333"/>
                    <a:pt x="2489797" y="522333"/>
                  </a:cubicBezTo>
                  <a:cubicBezTo>
                    <a:pt x="2521044" y="522333"/>
                    <a:pt x="2546375" y="547664"/>
                    <a:pt x="2546375" y="578911"/>
                  </a:cubicBezTo>
                  <a:cubicBezTo>
                    <a:pt x="2546375" y="610158"/>
                    <a:pt x="2521044" y="635489"/>
                    <a:pt x="2489797" y="635489"/>
                  </a:cubicBezTo>
                  <a:cubicBezTo>
                    <a:pt x="2458550" y="635489"/>
                    <a:pt x="2433219" y="610158"/>
                    <a:pt x="2433219" y="578911"/>
                  </a:cubicBezTo>
                  <a:cubicBezTo>
                    <a:pt x="2433219" y="563287"/>
                    <a:pt x="2439552" y="549143"/>
                    <a:pt x="2449790" y="538904"/>
                  </a:cubicBezTo>
                  <a:close/>
                  <a:moveTo>
                    <a:pt x="2262615" y="713015"/>
                  </a:moveTo>
                  <a:cubicBezTo>
                    <a:pt x="2272854" y="702776"/>
                    <a:pt x="2286998" y="696444"/>
                    <a:pt x="2302622" y="696444"/>
                  </a:cubicBezTo>
                  <a:cubicBezTo>
                    <a:pt x="2333869" y="696444"/>
                    <a:pt x="2359200" y="721775"/>
                    <a:pt x="2359200" y="753022"/>
                  </a:cubicBezTo>
                  <a:cubicBezTo>
                    <a:pt x="2359200" y="784269"/>
                    <a:pt x="2333869" y="809600"/>
                    <a:pt x="2302622" y="809600"/>
                  </a:cubicBezTo>
                  <a:cubicBezTo>
                    <a:pt x="2271375" y="809600"/>
                    <a:pt x="2246044" y="784269"/>
                    <a:pt x="2246044" y="753022"/>
                  </a:cubicBezTo>
                  <a:cubicBezTo>
                    <a:pt x="2246044" y="737398"/>
                    <a:pt x="2252376" y="723254"/>
                    <a:pt x="2262615" y="713015"/>
                  </a:cubicBezTo>
                  <a:close/>
                  <a:moveTo>
                    <a:pt x="2075445" y="887126"/>
                  </a:moveTo>
                  <a:cubicBezTo>
                    <a:pt x="2085684" y="876887"/>
                    <a:pt x="2099828" y="870555"/>
                    <a:pt x="2115452" y="870555"/>
                  </a:cubicBezTo>
                  <a:cubicBezTo>
                    <a:pt x="2146699" y="870555"/>
                    <a:pt x="2172030" y="895886"/>
                    <a:pt x="2172030" y="927133"/>
                  </a:cubicBezTo>
                  <a:cubicBezTo>
                    <a:pt x="2172030" y="958380"/>
                    <a:pt x="2146699" y="983711"/>
                    <a:pt x="2115452" y="983711"/>
                  </a:cubicBezTo>
                  <a:cubicBezTo>
                    <a:pt x="2084205" y="983711"/>
                    <a:pt x="2058874" y="958380"/>
                    <a:pt x="2058874" y="927132"/>
                  </a:cubicBezTo>
                  <a:cubicBezTo>
                    <a:pt x="2058874" y="911509"/>
                    <a:pt x="2065207" y="897365"/>
                    <a:pt x="2075445" y="887126"/>
                  </a:cubicBezTo>
                  <a:close/>
                  <a:moveTo>
                    <a:pt x="1888275" y="1061238"/>
                  </a:moveTo>
                  <a:cubicBezTo>
                    <a:pt x="1898514" y="1050999"/>
                    <a:pt x="1912658" y="1044666"/>
                    <a:pt x="1928281" y="1044666"/>
                  </a:cubicBezTo>
                  <a:cubicBezTo>
                    <a:pt x="1959528" y="1044666"/>
                    <a:pt x="1984859" y="1069997"/>
                    <a:pt x="1984859" y="1101244"/>
                  </a:cubicBezTo>
                  <a:cubicBezTo>
                    <a:pt x="1984860" y="1132491"/>
                    <a:pt x="1959528" y="1157822"/>
                    <a:pt x="1928281" y="1157822"/>
                  </a:cubicBezTo>
                  <a:cubicBezTo>
                    <a:pt x="1897034" y="1157822"/>
                    <a:pt x="1871703" y="1132491"/>
                    <a:pt x="1871703" y="1101244"/>
                  </a:cubicBezTo>
                  <a:cubicBezTo>
                    <a:pt x="1871703" y="1085621"/>
                    <a:pt x="1878036" y="1071476"/>
                    <a:pt x="1888275" y="1061238"/>
                  </a:cubicBezTo>
                  <a:close/>
                  <a:moveTo>
                    <a:pt x="1701104" y="1235348"/>
                  </a:moveTo>
                  <a:cubicBezTo>
                    <a:pt x="1711343" y="1225109"/>
                    <a:pt x="1725487" y="1218776"/>
                    <a:pt x="1741111" y="1218776"/>
                  </a:cubicBezTo>
                  <a:cubicBezTo>
                    <a:pt x="1772358" y="1218776"/>
                    <a:pt x="1797689" y="1244107"/>
                    <a:pt x="1797689" y="1275354"/>
                  </a:cubicBezTo>
                  <a:cubicBezTo>
                    <a:pt x="1797689" y="1306601"/>
                    <a:pt x="1772358" y="1331932"/>
                    <a:pt x="1741111" y="1331932"/>
                  </a:cubicBezTo>
                  <a:cubicBezTo>
                    <a:pt x="1709864" y="1331932"/>
                    <a:pt x="1684533" y="1306601"/>
                    <a:pt x="1684533" y="1275354"/>
                  </a:cubicBezTo>
                  <a:cubicBezTo>
                    <a:pt x="1684533" y="1259731"/>
                    <a:pt x="1690866" y="1245586"/>
                    <a:pt x="1701104" y="1235348"/>
                  </a:cubicBezTo>
                  <a:close/>
                  <a:moveTo>
                    <a:pt x="1513934" y="1409459"/>
                  </a:moveTo>
                  <a:cubicBezTo>
                    <a:pt x="1524173" y="1399221"/>
                    <a:pt x="1538317" y="1392888"/>
                    <a:pt x="1553940" y="1392888"/>
                  </a:cubicBezTo>
                  <a:cubicBezTo>
                    <a:pt x="1585187" y="1392888"/>
                    <a:pt x="1610518" y="1418219"/>
                    <a:pt x="1610519" y="1449466"/>
                  </a:cubicBezTo>
                  <a:cubicBezTo>
                    <a:pt x="1610519" y="1480713"/>
                    <a:pt x="1585188" y="1506044"/>
                    <a:pt x="1553941" y="1506044"/>
                  </a:cubicBezTo>
                  <a:cubicBezTo>
                    <a:pt x="1522694" y="1506044"/>
                    <a:pt x="1497362" y="1480713"/>
                    <a:pt x="1497362" y="1449466"/>
                  </a:cubicBezTo>
                  <a:cubicBezTo>
                    <a:pt x="1497362" y="1433842"/>
                    <a:pt x="1503695" y="1419698"/>
                    <a:pt x="1513934" y="1409459"/>
                  </a:cubicBezTo>
                  <a:close/>
                  <a:moveTo>
                    <a:pt x="1326768" y="1583565"/>
                  </a:moveTo>
                  <a:cubicBezTo>
                    <a:pt x="1337007" y="1573326"/>
                    <a:pt x="1351151" y="1566993"/>
                    <a:pt x="1366775" y="1566993"/>
                  </a:cubicBezTo>
                  <a:cubicBezTo>
                    <a:pt x="1398022" y="1566993"/>
                    <a:pt x="1423353" y="1592324"/>
                    <a:pt x="1423353" y="1623571"/>
                  </a:cubicBezTo>
                  <a:cubicBezTo>
                    <a:pt x="1423353" y="1654818"/>
                    <a:pt x="1398022" y="1680149"/>
                    <a:pt x="1366775" y="1680149"/>
                  </a:cubicBezTo>
                  <a:cubicBezTo>
                    <a:pt x="1335528" y="1680149"/>
                    <a:pt x="1310197" y="1654818"/>
                    <a:pt x="1310197" y="1623571"/>
                  </a:cubicBezTo>
                  <a:cubicBezTo>
                    <a:pt x="1310197" y="1607948"/>
                    <a:pt x="1316530" y="1593803"/>
                    <a:pt x="1326768" y="1583565"/>
                  </a:cubicBezTo>
                  <a:close/>
                  <a:moveTo>
                    <a:pt x="2449791" y="364793"/>
                  </a:moveTo>
                  <a:cubicBezTo>
                    <a:pt x="2460029" y="354554"/>
                    <a:pt x="2474173" y="348222"/>
                    <a:pt x="2489797" y="348222"/>
                  </a:cubicBezTo>
                  <a:cubicBezTo>
                    <a:pt x="2521044" y="348222"/>
                    <a:pt x="2546375" y="373553"/>
                    <a:pt x="2546375" y="404800"/>
                  </a:cubicBezTo>
                  <a:cubicBezTo>
                    <a:pt x="2546375" y="436047"/>
                    <a:pt x="2521044" y="461378"/>
                    <a:pt x="2489797" y="461378"/>
                  </a:cubicBezTo>
                  <a:cubicBezTo>
                    <a:pt x="2458550" y="461378"/>
                    <a:pt x="2433219" y="436047"/>
                    <a:pt x="2433219" y="404800"/>
                  </a:cubicBezTo>
                  <a:cubicBezTo>
                    <a:pt x="2433219" y="389176"/>
                    <a:pt x="2439552" y="375032"/>
                    <a:pt x="2449791" y="364793"/>
                  </a:cubicBezTo>
                  <a:close/>
                  <a:moveTo>
                    <a:pt x="2262615" y="538904"/>
                  </a:moveTo>
                  <a:cubicBezTo>
                    <a:pt x="2272854" y="528666"/>
                    <a:pt x="2286998" y="522333"/>
                    <a:pt x="2302622" y="522333"/>
                  </a:cubicBezTo>
                  <a:cubicBezTo>
                    <a:pt x="2333869" y="522333"/>
                    <a:pt x="2359200" y="547664"/>
                    <a:pt x="2359200" y="578911"/>
                  </a:cubicBezTo>
                  <a:cubicBezTo>
                    <a:pt x="2359200" y="610158"/>
                    <a:pt x="2333869" y="635489"/>
                    <a:pt x="2302622" y="635489"/>
                  </a:cubicBezTo>
                  <a:cubicBezTo>
                    <a:pt x="2271375" y="635489"/>
                    <a:pt x="2246044" y="610158"/>
                    <a:pt x="2246044" y="578911"/>
                  </a:cubicBezTo>
                  <a:cubicBezTo>
                    <a:pt x="2246044" y="563287"/>
                    <a:pt x="2252376" y="549143"/>
                    <a:pt x="2262615" y="538904"/>
                  </a:cubicBezTo>
                  <a:close/>
                  <a:moveTo>
                    <a:pt x="2075445" y="713015"/>
                  </a:moveTo>
                  <a:cubicBezTo>
                    <a:pt x="2085684" y="702776"/>
                    <a:pt x="2099828" y="696444"/>
                    <a:pt x="2115452" y="696444"/>
                  </a:cubicBezTo>
                  <a:cubicBezTo>
                    <a:pt x="2146699" y="696444"/>
                    <a:pt x="2172030" y="721775"/>
                    <a:pt x="2172030" y="753022"/>
                  </a:cubicBezTo>
                  <a:cubicBezTo>
                    <a:pt x="2172030" y="784269"/>
                    <a:pt x="2146699" y="809600"/>
                    <a:pt x="2115452" y="809600"/>
                  </a:cubicBezTo>
                  <a:cubicBezTo>
                    <a:pt x="2084205" y="809600"/>
                    <a:pt x="2058874" y="784269"/>
                    <a:pt x="2058874" y="753022"/>
                  </a:cubicBezTo>
                  <a:cubicBezTo>
                    <a:pt x="2058874" y="737398"/>
                    <a:pt x="2065207" y="723254"/>
                    <a:pt x="2075445" y="713015"/>
                  </a:cubicBezTo>
                  <a:close/>
                  <a:moveTo>
                    <a:pt x="1888275" y="887127"/>
                  </a:moveTo>
                  <a:cubicBezTo>
                    <a:pt x="1898514" y="876888"/>
                    <a:pt x="1912658" y="870555"/>
                    <a:pt x="1928281" y="870555"/>
                  </a:cubicBezTo>
                  <a:cubicBezTo>
                    <a:pt x="1959528" y="870555"/>
                    <a:pt x="1984859" y="895886"/>
                    <a:pt x="1984859" y="927133"/>
                  </a:cubicBezTo>
                  <a:cubicBezTo>
                    <a:pt x="1984860" y="958380"/>
                    <a:pt x="1959528" y="983711"/>
                    <a:pt x="1928281" y="983711"/>
                  </a:cubicBezTo>
                  <a:cubicBezTo>
                    <a:pt x="1897034" y="983711"/>
                    <a:pt x="1871703" y="958380"/>
                    <a:pt x="1871703" y="927133"/>
                  </a:cubicBezTo>
                  <a:cubicBezTo>
                    <a:pt x="1871703" y="911510"/>
                    <a:pt x="1878036" y="897365"/>
                    <a:pt x="1888275" y="887127"/>
                  </a:cubicBezTo>
                  <a:close/>
                  <a:moveTo>
                    <a:pt x="1701104" y="1061237"/>
                  </a:moveTo>
                  <a:cubicBezTo>
                    <a:pt x="1711343" y="1050998"/>
                    <a:pt x="1725487" y="1044665"/>
                    <a:pt x="1741111" y="1044665"/>
                  </a:cubicBezTo>
                  <a:cubicBezTo>
                    <a:pt x="1772358" y="1044665"/>
                    <a:pt x="1797689" y="1069996"/>
                    <a:pt x="1797689" y="1101243"/>
                  </a:cubicBezTo>
                  <a:cubicBezTo>
                    <a:pt x="1797689" y="1132490"/>
                    <a:pt x="1772358" y="1157822"/>
                    <a:pt x="1741111" y="1157821"/>
                  </a:cubicBezTo>
                  <a:cubicBezTo>
                    <a:pt x="1709864" y="1157821"/>
                    <a:pt x="1684533" y="1132490"/>
                    <a:pt x="1684533" y="1101243"/>
                  </a:cubicBezTo>
                  <a:cubicBezTo>
                    <a:pt x="1684533" y="1085620"/>
                    <a:pt x="1690866" y="1071476"/>
                    <a:pt x="1701104" y="1061237"/>
                  </a:cubicBezTo>
                  <a:close/>
                  <a:moveTo>
                    <a:pt x="1513934" y="1235349"/>
                  </a:moveTo>
                  <a:cubicBezTo>
                    <a:pt x="1524173" y="1225110"/>
                    <a:pt x="1538317" y="1218777"/>
                    <a:pt x="1553940" y="1218777"/>
                  </a:cubicBezTo>
                  <a:cubicBezTo>
                    <a:pt x="1585187" y="1218777"/>
                    <a:pt x="1610518" y="1244108"/>
                    <a:pt x="1610519" y="1275355"/>
                  </a:cubicBezTo>
                  <a:cubicBezTo>
                    <a:pt x="1610519" y="1306602"/>
                    <a:pt x="1585188" y="1331933"/>
                    <a:pt x="1553941" y="1331933"/>
                  </a:cubicBezTo>
                  <a:cubicBezTo>
                    <a:pt x="1522693" y="1331933"/>
                    <a:pt x="1497362" y="1306602"/>
                    <a:pt x="1497362" y="1275355"/>
                  </a:cubicBezTo>
                  <a:cubicBezTo>
                    <a:pt x="1497362" y="1259731"/>
                    <a:pt x="1503695" y="1245587"/>
                    <a:pt x="1513934" y="1235349"/>
                  </a:cubicBezTo>
                  <a:close/>
                  <a:moveTo>
                    <a:pt x="1326768" y="1409454"/>
                  </a:moveTo>
                  <a:cubicBezTo>
                    <a:pt x="1337007" y="1399216"/>
                    <a:pt x="1351151" y="1392883"/>
                    <a:pt x="1366774" y="1392883"/>
                  </a:cubicBezTo>
                  <a:cubicBezTo>
                    <a:pt x="1398017" y="1392887"/>
                    <a:pt x="1423348" y="1418218"/>
                    <a:pt x="1423353" y="1449461"/>
                  </a:cubicBezTo>
                  <a:cubicBezTo>
                    <a:pt x="1423353" y="1480708"/>
                    <a:pt x="1398022" y="1506039"/>
                    <a:pt x="1366774" y="1506039"/>
                  </a:cubicBezTo>
                  <a:cubicBezTo>
                    <a:pt x="1335527" y="1506039"/>
                    <a:pt x="1310196" y="1480708"/>
                    <a:pt x="1310196" y="1449461"/>
                  </a:cubicBezTo>
                  <a:cubicBezTo>
                    <a:pt x="1310196" y="1433837"/>
                    <a:pt x="1316529" y="1419693"/>
                    <a:pt x="1326768" y="1409454"/>
                  </a:cubicBezTo>
                  <a:close/>
                  <a:moveTo>
                    <a:pt x="1139598" y="1583565"/>
                  </a:moveTo>
                  <a:cubicBezTo>
                    <a:pt x="1149837" y="1573327"/>
                    <a:pt x="1163981" y="1566994"/>
                    <a:pt x="1179605" y="1566994"/>
                  </a:cubicBezTo>
                  <a:cubicBezTo>
                    <a:pt x="1210852" y="1566994"/>
                    <a:pt x="1236183" y="1592325"/>
                    <a:pt x="1236183" y="1623572"/>
                  </a:cubicBezTo>
                  <a:cubicBezTo>
                    <a:pt x="1236183" y="1639196"/>
                    <a:pt x="1229851" y="1653340"/>
                    <a:pt x="1219612" y="1663579"/>
                  </a:cubicBezTo>
                  <a:lnTo>
                    <a:pt x="1210886" y="1669462"/>
                  </a:lnTo>
                  <a:lnTo>
                    <a:pt x="1133715" y="1592291"/>
                  </a:lnTo>
                  <a:close/>
                  <a:moveTo>
                    <a:pt x="2449790" y="190682"/>
                  </a:moveTo>
                  <a:cubicBezTo>
                    <a:pt x="2460029" y="180444"/>
                    <a:pt x="2474174" y="174111"/>
                    <a:pt x="2489797" y="174111"/>
                  </a:cubicBezTo>
                  <a:cubicBezTo>
                    <a:pt x="2521044" y="174111"/>
                    <a:pt x="2546375" y="199442"/>
                    <a:pt x="2546375" y="230689"/>
                  </a:cubicBezTo>
                  <a:cubicBezTo>
                    <a:pt x="2546375" y="261936"/>
                    <a:pt x="2521044" y="287267"/>
                    <a:pt x="2489797" y="287267"/>
                  </a:cubicBezTo>
                  <a:cubicBezTo>
                    <a:pt x="2458550" y="287267"/>
                    <a:pt x="2433219" y="261936"/>
                    <a:pt x="2433219" y="230689"/>
                  </a:cubicBezTo>
                  <a:cubicBezTo>
                    <a:pt x="2433219" y="215065"/>
                    <a:pt x="2439552" y="200921"/>
                    <a:pt x="2449790" y="190682"/>
                  </a:cubicBezTo>
                  <a:close/>
                  <a:moveTo>
                    <a:pt x="2262615" y="364793"/>
                  </a:moveTo>
                  <a:cubicBezTo>
                    <a:pt x="2272854" y="354555"/>
                    <a:pt x="2286998" y="348222"/>
                    <a:pt x="2302622" y="348222"/>
                  </a:cubicBezTo>
                  <a:cubicBezTo>
                    <a:pt x="2333869" y="348222"/>
                    <a:pt x="2359200" y="373553"/>
                    <a:pt x="2359200" y="404800"/>
                  </a:cubicBezTo>
                  <a:cubicBezTo>
                    <a:pt x="2359200" y="436047"/>
                    <a:pt x="2333869" y="461378"/>
                    <a:pt x="2302622" y="461378"/>
                  </a:cubicBezTo>
                  <a:cubicBezTo>
                    <a:pt x="2271375" y="461378"/>
                    <a:pt x="2246044" y="436047"/>
                    <a:pt x="2246044" y="404800"/>
                  </a:cubicBezTo>
                  <a:cubicBezTo>
                    <a:pt x="2246044" y="389176"/>
                    <a:pt x="2252376" y="375032"/>
                    <a:pt x="2262615" y="364793"/>
                  </a:cubicBezTo>
                  <a:close/>
                  <a:moveTo>
                    <a:pt x="2075445" y="538904"/>
                  </a:moveTo>
                  <a:cubicBezTo>
                    <a:pt x="2085684" y="528666"/>
                    <a:pt x="2099828" y="522333"/>
                    <a:pt x="2115452" y="522333"/>
                  </a:cubicBezTo>
                  <a:cubicBezTo>
                    <a:pt x="2146699" y="522333"/>
                    <a:pt x="2172030" y="547664"/>
                    <a:pt x="2172030" y="578911"/>
                  </a:cubicBezTo>
                  <a:cubicBezTo>
                    <a:pt x="2172030" y="610158"/>
                    <a:pt x="2146699" y="635489"/>
                    <a:pt x="2115452" y="635489"/>
                  </a:cubicBezTo>
                  <a:cubicBezTo>
                    <a:pt x="2084205" y="635489"/>
                    <a:pt x="2058874" y="610158"/>
                    <a:pt x="2058874" y="578911"/>
                  </a:cubicBezTo>
                  <a:cubicBezTo>
                    <a:pt x="2058874" y="563287"/>
                    <a:pt x="2065207" y="549143"/>
                    <a:pt x="2075445" y="538904"/>
                  </a:cubicBezTo>
                  <a:close/>
                  <a:moveTo>
                    <a:pt x="1888275" y="713016"/>
                  </a:moveTo>
                  <a:cubicBezTo>
                    <a:pt x="1898514" y="702777"/>
                    <a:pt x="1912658" y="696444"/>
                    <a:pt x="1928281" y="696444"/>
                  </a:cubicBezTo>
                  <a:cubicBezTo>
                    <a:pt x="1959528" y="696444"/>
                    <a:pt x="1984859" y="721775"/>
                    <a:pt x="1984859" y="753022"/>
                  </a:cubicBezTo>
                  <a:cubicBezTo>
                    <a:pt x="1984860" y="784269"/>
                    <a:pt x="1959528" y="809600"/>
                    <a:pt x="1928282" y="809600"/>
                  </a:cubicBezTo>
                  <a:cubicBezTo>
                    <a:pt x="1897034" y="809600"/>
                    <a:pt x="1871703" y="784269"/>
                    <a:pt x="1871703" y="753022"/>
                  </a:cubicBezTo>
                  <a:cubicBezTo>
                    <a:pt x="1871703" y="737399"/>
                    <a:pt x="1878036" y="723254"/>
                    <a:pt x="1888275" y="713016"/>
                  </a:cubicBezTo>
                  <a:close/>
                  <a:moveTo>
                    <a:pt x="1701104" y="887126"/>
                  </a:moveTo>
                  <a:cubicBezTo>
                    <a:pt x="1711343" y="876887"/>
                    <a:pt x="1725487" y="870554"/>
                    <a:pt x="1741111" y="870554"/>
                  </a:cubicBezTo>
                  <a:cubicBezTo>
                    <a:pt x="1772358" y="870555"/>
                    <a:pt x="1797689" y="895886"/>
                    <a:pt x="1797689" y="927133"/>
                  </a:cubicBezTo>
                  <a:cubicBezTo>
                    <a:pt x="1797689" y="958380"/>
                    <a:pt x="1772358" y="983711"/>
                    <a:pt x="1741111" y="983711"/>
                  </a:cubicBezTo>
                  <a:cubicBezTo>
                    <a:pt x="1709864" y="983711"/>
                    <a:pt x="1684533" y="958380"/>
                    <a:pt x="1684533" y="927132"/>
                  </a:cubicBezTo>
                  <a:cubicBezTo>
                    <a:pt x="1684533" y="911509"/>
                    <a:pt x="1690866" y="897365"/>
                    <a:pt x="1701104" y="887126"/>
                  </a:cubicBezTo>
                  <a:close/>
                  <a:moveTo>
                    <a:pt x="1513934" y="1061238"/>
                  </a:moveTo>
                  <a:cubicBezTo>
                    <a:pt x="1524173" y="1050999"/>
                    <a:pt x="1538317" y="1044666"/>
                    <a:pt x="1553940" y="1044666"/>
                  </a:cubicBezTo>
                  <a:cubicBezTo>
                    <a:pt x="1585187" y="1044666"/>
                    <a:pt x="1610518" y="1069997"/>
                    <a:pt x="1610519" y="1101244"/>
                  </a:cubicBezTo>
                  <a:cubicBezTo>
                    <a:pt x="1610519" y="1132491"/>
                    <a:pt x="1585188" y="1157822"/>
                    <a:pt x="1553941" y="1157822"/>
                  </a:cubicBezTo>
                  <a:cubicBezTo>
                    <a:pt x="1522694" y="1157822"/>
                    <a:pt x="1497362" y="1132491"/>
                    <a:pt x="1497362" y="1101244"/>
                  </a:cubicBezTo>
                  <a:cubicBezTo>
                    <a:pt x="1497362" y="1085621"/>
                    <a:pt x="1503695" y="1071476"/>
                    <a:pt x="1513934" y="1061238"/>
                  </a:cubicBezTo>
                  <a:close/>
                  <a:moveTo>
                    <a:pt x="1326764" y="1235348"/>
                  </a:moveTo>
                  <a:cubicBezTo>
                    <a:pt x="1337002" y="1225109"/>
                    <a:pt x="1351146" y="1218776"/>
                    <a:pt x="1366770" y="1218776"/>
                  </a:cubicBezTo>
                  <a:cubicBezTo>
                    <a:pt x="1398017" y="1218776"/>
                    <a:pt x="1423348" y="1244107"/>
                    <a:pt x="1423348" y="1275354"/>
                  </a:cubicBezTo>
                  <a:cubicBezTo>
                    <a:pt x="1423348" y="1306601"/>
                    <a:pt x="1398017" y="1331932"/>
                    <a:pt x="1366770" y="1331932"/>
                  </a:cubicBezTo>
                  <a:cubicBezTo>
                    <a:pt x="1335523" y="1331932"/>
                    <a:pt x="1310192" y="1306601"/>
                    <a:pt x="1310192" y="1275354"/>
                  </a:cubicBezTo>
                  <a:cubicBezTo>
                    <a:pt x="1310192" y="1259731"/>
                    <a:pt x="1316525" y="1245586"/>
                    <a:pt x="1326764" y="1235348"/>
                  </a:cubicBezTo>
                  <a:close/>
                  <a:moveTo>
                    <a:pt x="1139598" y="1409455"/>
                  </a:moveTo>
                  <a:cubicBezTo>
                    <a:pt x="1149836" y="1399216"/>
                    <a:pt x="1163980" y="1392883"/>
                    <a:pt x="1179604" y="1392883"/>
                  </a:cubicBezTo>
                  <a:cubicBezTo>
                    <a:pt x="1210851" y="1392883"/>
                    <a:pt x="1236182" y="1418215"/>
                    <a:pt x="1236182" y="1449462"/>
                  </a:cubicBezTo>
                  <a:cubicBezTo>
                    <a:pt x="1236182" y="1480709"/>
                    <a:pt x="1210851" y="1506040"/>
                    <a:pt x="1179604" y="1506040"/>
                  </a:cubicBezTo>
                  <a:cubicBezTo>
                    <a:pt x="1148357" y="1506040"/>
                    <a:pt x="1123026" y="1480708"/>
                    <a:pt x="1123026" y="1449461"/>
                  </a:cubicBezTo>
                  <a:cubicBezTo>
                    <a:pt x="1123026" y="1433838"/>
                    <a:pt x="1129359" y="1419694"/>
                    <a:pt x="1139598" y="1409455"/>
                  </a:cubicBezTo>
                  <a:close/>
                  <a:moveTo>
                    <a:pt x="2449791" y="16572"/>
                  </a:moveTo>
                  <a:cubicBezTo>
                    <a:pt x="2460029" y="6333"/>
                    <a:pt x="2474173" y="0"/>
                    <a:pt x="2489797" y="0"/>
                  </a:cubicBezTo>
                  <a:cubicBezTo>
                    <a:pt x="2521044" y="0"/>
                    <a:pt x="2546375" y="25331"/>
                    <a:pt x="2546375" y="56578"/>
                  </a:cubicBezTo>
                  <a:cubicBezTo>
                    <a:pt x="2546375" y="87825"/>
                    <a:pt x="2521044" y="113156"/>
                    <a:pt x="2489797" y="113156"/>
                  </a:cubicBezTo>
                  <a:cubicBezTo>
                    <a:pt x="2458550" y="113156"/>
                    <a:pt x="2433219" y="87825"/>
                    <a:pt x="2433219" y="56578"/>
                  </a:cubicBezTo>
                  <a:cubicBezTo>
                    <a:pt x="2433219" y="40955"/>
                    <a:pt x="2439552" y="26810"/>
                    <a:pt x="2449791" y="16572"/>
                  </a:cubicBezTo>
                  <a:close/>
                  <a:moveTo>
                    <a:pt x="2262615" y="190682"/>
                  </a:moveTo>
                  <a:cubicBezTo>
                    <a:pt x="2272854" y="180444"/>
                    <a:pt x="2286998" y="174111"/>
                    <a:pt x="2302622" y="174111"/>
                  </a:cubicBezTo>
                  <a:cubicBezTo>
                    <a:pt x="2333869" y="174111"/>
                    <a:pt x="2359200" y="199442"/>
                    <a:pt x="2359200" y="230689"/>
                  </a:cubicBezTo>
                  <a:cubicBezTo>
                    <a:pt x="2359200" y="261936"/>
                    <a:pt x="2333869" y="287267"/>
                    <a:pt x="2302622" y="287267"/>
                  </a:cubicBezTo>
                  <a:cubicBezTo>
                    <a:pt x="2271375" y="287267"/>
                    <a:pt x="2246044" y="261936"/>
                    <a:pt x="2246044" y="230689"/>
                  </a:cubicBezTo>
                  <a:cubicBezTo>
                    <a:pt x="2246044" y="215065"/>
                    <a:pt x="2252376" y="200921"/>
                    <a:pt x="2262615" y="190682"/>
                  </a:cubicBezTo>
                  <a:close/>
                  <a:moveTo>
                    <a:pt x="2075445" y="364793"/>
                  </a:moveTo>
                  <a:cubicBezTo>
                    <a:pt x="2085684" y="354555"/>
                    <a:pt x="2099828" y="348222"/>
                    <a:pt x="2115452" y="348222"/>
                  </a:cubicBezTo>
                  <a:cubicBezTo>
                    <a:pt x="2146699" y="348222"/>
                    <a:pt x="2172030" y="373553"/>
                    <a:pt x="2172030" y="404800"/>
                  </a:cubicBezTo>
                  <a:cubicBezTo>
                    <a:pt x="2172030" y="436047"/>
                    <a:pt x="2146699" y="461378"/>
                    <a:pt x="2115452" y="461378"/>
                  </a:cubicBezTo>
                  <a:cubicBezTo>
                    <a:pt x="2084205" y="461378"/>
                    <a:pt x="2058874" y="436047"/>
                    <a:pt x="2058874" y="404800"/>
                  </a:cubicBezTo>
                  <a:cubicBezTo>
                    <a:pt x="2058874" y="389176"/>
                    <a:pt x="2065207" y="375032"/>
                    <a:pt x="2075445" y="364793"/>
                  </a:cubicBezTo>
                  <a:close/>
                  <a:moveTo>
                    <a:pt x="1888275" y="538905"/>
                  </a:moveTo>
                  <a:cubicBezTo>
                    <a:pt x="1898514" y="528666"/>
                    <a:pt x="1912658" y="522333"/>
                    <a:pt x="1928281" y="522333"/>
                  </a:cubicBezTo>
                  <a:cubicBezTo>
                    <a:pt x="1959528" y="522333"/>
                    <a:pt x="1984859" y="547664"/>
                    <a:pt x="1984859" y="578912"/>
                  </a:cubicBezTo>
                  <a:cubicBezTo>
                    <a:pt x="1984860" y="610158"/>
                    <a:pt x="1959528" y="635490"/>
                    <a:pt x="1928282" y="635489"/>
                  </a:cubicBezTo>
                  <a:cubicBezTo>
                    <a:pt x="1897034" y="635489"/>
                    <a:pt x="1871703" y="610158"/>
                    <a:pt x="1871703" y="578911"/>
                  </a:cubicBezTo>
                  <a:cubicBezTo>
                    <a:pt x="1871703" y="563288"/>
                    <a:pt x="1878036" y="549144"/>
                    <a:pt x="1888275" y="538905"/>
                  </a:cubicBezTo>
                  <a:close/>
                  <a:moveTo>
                    <a:pt x="1701104" y="713015"/>
                  </a:moveTo>
                  <a:cubicBezTo>
                    <a:pt x="1711343" y="702776"/>
                    <a:pt x="1725487" y="696444"/>
                    <a:pt x="1741111" y="696444"/>
                  </a:cubicBezTo>
                  <a:cubicBezTo>
                    <a:pt x="1772358" y="696444"/>
                    <a:pt x="1797689" y="721775"/>
                    <a:pt x="1797689" y="753022"/>
                  </a:cubicBezTo>
                  <a:cubicBezTo>
                    <a:pt x="1797689" y="784269"/>
                    <a:pt x="1772358" y="809600"/>
                    <a:pt x="1741111" y="809600"/>
                  </a:cubicBezTo>
                  <a:cubicBezTo>
                    <a:pt x="1709864" y="809600"/>
                    <a:pt x="1684533" y="784269"/>
                    <a:pt x="1684533" y="753022"/>
                  </a:cubicBezTo>
                  <a:cubicBezTo>
                    <a:pt x="1684533" y="737398"/>
                    <a:pt x="1690866" y="723254"/>
                    <a:pt x="1701104" y="713015"/>
                  </a:cubicBezTo>
                  <a:close/>
                  <a:moveTo>
                    <a:pt x="1513934" y="887127"/>
                  </a:moveTo>
                  <a:cubicBezTo>
                    <a:pt x="1524173" y="876888"/>
                    <a:pt x="1538317" y="870555"/>
                    <a:pt x="1553940" y="870555"/>
                  </a:cubicBezTo>
                  <a:cubicBezTo>
                    <a:pt x="1585187" y="870555"/>
                    <a:pt x="1610518" y="895886"/>
                    <a:pt x="1610519" y="927133"/>
                  </a:cubicBezTo>
                  <a:cubicBezTo>
                    <a:pt x="1610519" y="958380"/>
                    <a:pt x="1585188" y="983711"/>
                    <a:pt x="1553941" y="983711"/>
                  </a:cubicBezTo>
                  <a:cubicBezTo>
                    <a:pt x="1522694" y="983711"/>
                    <a:pt x="1497362" y="958380"/>
                    <a:pt x="1497362" y="927133"/>
                  </a:cubicBezTo>
                  <a:cubicBezTo>
                    <a:pt x="1497362" y="911510"/>
                    <a:pt x="1503695" y="897365"/>
                    <a:pt x="1513934" y="887127"/>
                  </a:cubicBezTo>
                  <a:close/>
                  <a:moveTo>
                    <a:pt x="1326764" y="1061237"/>
                  </a:moveTo>
                  <a:cubicBezTo>
                    <a:pt x="1337002" y="1050998"/>
                    <a:pt x="1351146" y="1044665"/>
                    <a:pt x="1366770" y="1044665"/>
                  </a:cubicBezTo>
                  <a:cubicBezTo>
                    <a:pt x="1398017" y="1044665"/>
                    <a:pt x="1423348" y="1069996"/>
                    <a:pt x="1423348" y="1101243"/>
                  </a:cubicBezTo>
                  <a:cubicBezTo>
                    <a:pt x="1423348" y="1132490"/>
                    <a:pt x="1398017" y="1157822"/>
                    <a:pt x="1366770" y="1157821"/>
                  </a:cubicBezTo>
                  <a:cubicBezTo>
                    <a:pt x="1335523" y="1157821"/>
                    <a:pt x="1310192" y="1132490"/>
                    <a:pt x="1310192" y="1101243"/>
                  </a:cubicBezTo>
                  <a:cubicBezTo>
                    <a:pt x="1310192" y="1085620"/>
                    <a:pt x="1316525" y="1071476"/>
                    <a:pt x="1326764" y="1061237"/>
                  </a:cubicBezTo>
                  <a:close/>
                  <a:moveTo>
                    <a:pt x="1139597" y="1235345"/>
                  </a:moveTo>
                  <a:cubicBezTo>
                    <a:pt x="1149836" y="1225106"/>
                    <a:pt x="1163980" y="1218773"/>
                    <a:pt x="1179603" y="1218773"/>
                  </a:cubicBezTo>
                  <a:cubicBezTo>
                    <a:pt x="1210851" y="1218773"/>
                    <a:pt x="1236182" y="1244104"/>
                    <a:pt x="1236182" y="1275351"/>
                  </a:cubicBezTo>
                  <a:cubicBezTo>
                    <a:pt x="1236182" y="1306598"/>
                    <a:pt x="1210851" y="1331929"/>
                    <a:pt x="1179604" y="1331929"/>
                  </a:cubicBezTo>
                  <a:cubicBezTo>
                    <a:pt x="1148357" y="1331929"/>
                    <a:pt x="1123025" y="1306598"/>
                    <a:pt x="1123025" y="1275351"/>
                  </a:cubicBezTo>
                  <a:cubicBezTo>
                    <a:pt x="1123025" y="1259728"/>
                    <a:pt x="1129358" y="1245583"/>
                    <a:pt x="1139597" y="1235345"/>
                  </a:cubicBezTo>
                  <a:close/>
                  <a:moveTo>
                    <a:pt x="952427" y="1409454"/>
                  </a:moveTo>
                  <a:cubicBezTo>
                    <a:pt x="962666" y="1399216"/>
                    <a:pt x="976810" y="1392883"/>
                    <a:pt x="992434" y="1392883"/>
                  </a:cubicBezTo>
                  <a:cubicBezTo>
                    <a:pt x="1023681" y="1392883"/>
                    <a:pt x="1049012" y="1418214"/>
                    <a:pt x="1049012" y="1449461"/>
                  </a:cubicBezTo>
                  <a:cubicBezTo>
                    <a:pt x="1049012" y="1465085"/>
                    <a:pt x="1042680" y="1479229"/>
                    <a:pt x="1032441" y="1489468"/>
                  </a:cubicBezTo>
                  <a:lnTo>
                    <a:pt x="1031516" y="1490091"/>
                  </a:lnTo>
                  <a:lnTo>
                    <a:pt x="951803" y="1410379"/>
                  </a:lnTo>
                  <a:close/>
                  <a:moveTo>
                    <a:pt x="2262615" y="16572"/>
                  </a:moveTo>
                  <a:cubicBezTo>
                    <a:pt x="2272854" y="6333"/>
                    <a:pt x="2286998" y="0"/>
                    <a:pt x="2302622" y="0"/>
                  </a:cubicBezTo>
                  <a:cubicBezTo>
                    <a:pt x="2333869" y="0"/>
                    <a:pt x="2359200" y="25331"/>
                    <a:pt x="2359200" y="56578"/>
                  </a:cubicBezTo>
                  <a:cubicBezTo>
                    <a:pt x="2359200" y="87825"/>
                    <a:pt x="2333869" y="113156"/>
                    <a:pt x="2302622" y="113156"/>
                  </a:cubicBezTo>
                  <a:cubicBezTo>
                    <a:pt x="2271375" y="113156"/>
                    <a:pt x="2246044" y="87825"/>
                    <a:pt x="2246044" y="56578"/>
                  </a:cubicBezTo>
                  <a:cubicBezTo>
                    <a:pt x="2246044" y="40954"/>
                    <a:pt x="2252376" y="26810"/>
                    <a:pt x="2262615" y="16572"/>
                  </a:cubicBezTo>
                  <a:close/>
                  <a:moveTo>
                    <a:pt x="2075445" y="190682"/>
                  </a:moveTo>
                  <a:cubicBezTo>
                    <a:pt x="2085684" y="180444"/>
                    <a:pt x="2099828" y="174111"/>
                    <a:pt x="2115452" y="174111"/>
                  </a:cubicBezTo>
                  <a:cubicBezTo>
                    <a:pt x="2146699" y="174111"/>
                    <a:pt x="2172030" y="199442"/>
                    <a:pt x="2172030" y="230689"/>
                  </a:cubicBezTo>
                  <a:cubicBezTo>
                    <a:pt x="2172030" y="261936"/>
                    <a:pt x="2146699" y="287267"/>
                    <a:pt x="2115452" y="287267"/>
                  </a:cubicBezTo>
                  <a:cubicBezTo>
                    <a:pt x="2084205" y="287267"/>
                    <a:pt x="2058874" y="261936"/>
                    <a:pt x="2058874" y="230689"/>
                  </a:cubicBezTo>
                  <a:cubicBezTo>
                    <a:pt x="2058874" y="215065"/>
                    <a:pt x="2065207" y="200921"/>
                    <a:pt x="2075445" y="190682"/>
                  </a:cubicBezTo>
                  <a:close/>
                  <a:moveTo>
                    <a:pt x="1888275" y="364794"/>
                  </a:moveTo>
                  <a:cubicBezTo>
                    <a:pt x="1898514" y="354555"/>
                    <a:pt x="1912658" y="348222"/>
                    <a:pt x="1928281" y="348223"/>
                  </a:cubicBezTo>
                  <a:cubicBezTo>
                    <a:pt x="1959528" y="348223"/>
                    <a:pt x="1984859" y="373554"/>
                    <a:pt x="1984859" y="404801"/>
                  </a:cubicBezTo>
                  <a:cubicBezTo>
                    <a:pt x="1984860" y="436048"/>
                    <a:pt x="1959528" y="461379"/>
                    <a:pt x="1928282" y="461379"/>
                  </a:cubicBezTo>
                  <a:cubicBezTo>
                    <a:pt x="1897034" y="461379"/>
                    <a:pt x="1871703" y="436048"/>
                    <a:pt x="1871703" y="404800"/>
                  </a:cubicBezTo>
                  <a:cubicBezTo>
                    <a:pt x="1871703" y="389177"/>
                    <a:pt x="1878036" y="375033"/>
                    <a:pt x="1888275" y="364794"/>
                  </a:cubicBezTo>
                  <a:close/>
                  <a:moveTo>
                    <a:pt x="1701104" y="538904"/>
                  </a:moveTo>
                  <a:cubicBezTo>
                    <a:pt x="1711343" y="528666"/>
                    <a:pt x="1725487" y="522333"/>
                    <a:pt x="1741111" y="522333"/>
                  </a:cubicBezTo>
                  <a:cubicBezTo>
                    <a:pt x="1772358" y="522333"/>
                    <a:pt x="1797689" y="547664"/>
                    <a:pt x="1797689" y="578911"/>
                  </a:cubicBezTo>
                  <a:cubicBezTo>
                    <a:pt x="1797689" y="610158"/>
                    <a:pt x="1772358" y="635489"/>
                    <a:pt x="1741111" y="635489"/>
                  </a:cubicBezTo>
                  <a:cubicBezTo>
                    <a:pt x="1709864" y="635489"/>
                    <a:pt x="1684533" y="610158"/>
                    <a:pt x="1684533" y="578911"/>
                  </a:cubicBezTo>
                  <a:cubicBezTo>
                    <a:pt x="1684533" y="563287"/>
                    <a:pt x="1690866" y="549143"/>
                    <a:pt x="1701104" y="538904"/>
                  </a:cubicBezTo>
                  <a:close/>
                  <a:moveTo>
                    <a:pt x="1513934" y="713016"/>
                  </a:moveTo>
                  <a:cubicBezTo>
                    <a:pt x="1524173" y="702777"/>
                    <a:pt x="1538317" y="696444"/>
                    <a:pt x="1553940" y="696444"/>
                  </a:cubicBezTo>
                  <a:cubicBezTo>
                    <a:pt x="1585187" y="696444"/>
                    <a:pt x="1610518" y="721775"/>
                    <a:pt x="1610519" y="753022"/>
                  </a:cubicBezTo>
                  <a:cubicBezTo>
                    <a:pt x="1610519" y="784269"/>
                    <a:pt x="1585188" y="809600"/>
                    <a:pt x="1553941" y="809600"/>
                  </a:cubicBezTo>
                  <a:cubicBezTo>
                    <a:pt x="1522694" y="809600"/>
                    <a:pt x="1497362" y="784269"/>
                    <a:pt x="1497362" y="753022"/>
                  </a:cubicBezTo>
                  <a:cubicBezTo>
                    <a:pt x="1497362" y="737399"/>
                    <a:pt x="1503695" y="723254"/>
                    <a:pt x="1513934" y="713016"/>
                  </a:cubicBezTo>
                  <a:close/>
                  <a:moveTo>
                    <a:pt x="1326764" y="887126"/>
                  </a:moveTo>
                  <a:cubicBezTo>
                    <a:pt x="1337002" y="876887"/>
                    <a:pt x="1351146" y="870554"/>
                    <a:pt x="1366770" y="870554"/>
                  </a:cubicBezTo>
                  <a:cubicBezTo>
                    <a:pt x="1398017" y="870555"/>
                    <a:pt x="1423348" y="895886"/>
                    <a:pt x="1423348" y="927133"/>
                  </a:cubicBezTo>
                  <a:cubicBezTo>
                    <a:pt x="1423348" y="958380"/>
                    <a:pt x="1398017" y="983711"/>
                    <a:pt x="1366770" y="983711"/>
                  </a:cubicBezTo>
                  <a:cubicBezTo>
                    <a:pt x="1335523" y="983711"/>
                    <a:pt x="1310192" y="958380"/>
                    <a:pt x="1310192" y="927132"/>
                  </a:cubicBezTo>
                  <a:cubicBezTo>
                    <a:pt x="1310192" y="911509"/>
                    <a:pt x="1316525" y="897365"/>
                    <a:pt x="1326764" y="887126"/>
                  </a:cubicBezTo>
                  <a:close/>
                  <a:moveTo>
                    <a:pt x="1139593" y="1061238"/>
                  </a:moveTo>
                  <a:cubicBezTo>
                    <a:pt x="1149832" y="1050999"/>
                    <a:pt x="1163976" y="1044666"/>
                    <a:pt x="1179600" y="1044666"/>
                  </a:cubicBezTo>
                  <a:cubicBezTo>
                    <a:pt x="1210847" y="1044666"/>
                    <a:pt x="1236178" y="1069997"/>
                    <a:pt x="1236178" y="1101244"/>
                  </a:cubicBezTo>
                  <a:cubicBezTo>
                    <a:pt x="1236178" y="1132491"/>
                    <a:pt x="1210847" y="1157822"/>
                    <a:pt x="1179600" y="1157822"/>
                  </a:cubicBezTo>
                  <a:cubicBezTo>
                    <a:pt x="1148356" y="1157819"/>
                    <a:pt x="1123025" y="1132488"/>
                    <a:pt x="1123022" y="1101244"/>
                  </a:cubicBezTo>
                  <a:cubicBezTo>
                    <a:pt x="1123021" y="1085621"/>
                    <a:pt x="1129354" y="1071476"/>
                    <a:pt x="1139593" y="1061238"/>
                  </a:cubicBezTo>
                  <a:close/>
                  <a:moveTo>
                    <a:pt x="952427" y="1235344"/>
                  </a:moveTo>
                  <a:cubicBezTo>
                    <a:pt x="962665" y="1225105"/>
                    <a:pt x="976810" y="1218772"/>
                    <a:pt x="992433" y="1218772"/>
                  </a:cubicBezTo>
                  <a:cubicBezTo>
                    <a:pt x="1023680" y="1218772"/>
                    <a:pt x="1049011" y="1244103"/>
                    <a:pt x="1049011" y="1275350"/>
                  </a:cubicBezTo>
                  <a:cubicBezTo>
                    <a:pt x="1049011" y="1306597"/>
                    <a:pt x="1023680" y="1331928"/>
                    <a:pt x="992433" y="1331928"/>
                  </a:cubicBezTo>
                  <a:cubicBezTo>
                    <a:pt x="961186" y="1331928"/>
                    <a:pt x="935855" y="1306597"/>
                    <a:pt x="935855" y="1275350"/>
                  </a:cubicBezTo>
                  <a:cubicBezTo>
                    <a:pt x="935855" y="1259727"/>
                    <a:pt x="942188" y="1245582"/>
                    <a:pt x="952427" y="1235344"/>
                  </a:cubicBezTo>
                  <a:close/>
                  <a:moveTo>
                    <a:pt x="2075445" y="16572"/>
                  </a:moveTo>
                  <a:cubicBezTo>
                    <a:pt x="2085684" y="6333"/>
                    <a:pt x="2099828" y="0"/>
                    <a:pt x="2115452" y="0"/>
                  </a:cubicBezTo>
                  <a:cubicBezTo>
                    <a:pt x="2146699" y="0"/>
                    <a:pt x="2172030" y="25331"/>
                    <a:pt x="2172030" y="56578"/>
                  </a:cubicBezTo>
                  <a:cubicBezTo>
                    <a:pt x="2172030" y="87825"/>
                    <a:pt x="2146699" y="113156"/>
                    <a:pt x="2115452" y="113156"/>
                  </a:cubicBezTo>
                  <a:cubicBezTo>
                    <a:pt x="2084205" y="113156"/>
                    <a:pt x="2058874" y="87825"/>
                    <a:pt x="2058874" y="56578"/>
                  </a:cubicBezTo>
                  <a:cubicBezTo>
                    <a:pt x="2058874" y="40955"/>
                    <a:pt x="2065207" y="26810"/>
                    <a:pt x="2075445" y="16572"/>
                  </a:cubicBezTo>
                  <a:close/>
                  <a:moveTo>
                    <a:pt x="1888275" y="190683"/>
                  </a:moveTo>
                  <a:cubicBezTo>
                    <a:pt x="1898514" y="180444"/>
                    <a:pt x="1912658" y="174112"/>
                    <a:pt x="1928281" y="174112"/>
                  </a:cubicBezTo>
                  <a:cubicBezTo>
                    <a:pt x="1959528" y="174112"/>
                    <a:pt x="1984859" y="199443"/>
                    <a:pt x="1984859" y="230690"/>
                  </a:cubicBezTo>
                  <a:cubicBezTo>
                    <a:pt x="1984860" y="261937"/>
                    <a:pt x="1959528" y="287268"/>
                    <a:pt x="1928282" y="287268"/>
                  </a:cubicBezTo>
                  <a:cubicBezTo>
                    <a:pt x="1897034" y="287268"/>
                    <a:pt x="1871703" y="261937"/>
                    <a:pt x="1871703" y="230690"/>
                  </a:cubicBezTo>
                  <a:cubicBezTo>
                    <a:pt x="1871703" y="215066"/>
                    <a:pt x="1878036" y="200922"/>
                    <a:pt x="1888275" y="190683"/>
                  </a:cubicBezTo>
                  <a:close/>
                  <a:moveTo>
                    <a:pt x="1701104" y="364793"/>
                  </a:moveTo>
                  <a:cubicBezTo>
                    <a:pt x="1711343" y="354555"/>
                    <a:pt x="1725487" y="348222"/>
                    <a:pt x="1741111" y="348222"/>
                  </a:cubicBezTo>
                  <a:cubicBezTo>
                    <a:pt x="1772358" y="348222"/>
                    <a:pt x="1797689" y="373553"/>
                    <a:pt x="1797689" y="404800"/>
                  </a:cubicBezTo>
                  <a:cubicBezTo>
                    <a:pt x="1797689" y="436047"/>
                    <a:pt x="1772358" y="461378"/>
                    <a:pt x="1741111" y="461378"/>
                  </a:cubicBezTo>
                  <a:cubicBezTo>
                    <a:pt x="1709864" y="461378"/>
                    <a:pt x="1684533" y="436047"/>
                    <a:pt x="1684533" y="404800"/>
                  </a:cubicBezTo>
                  <a:cubicBezTo>
                    <a:pt x="1684533" y="389176"/>
                    <a:pt x="1690866" y="375032"/>
                    <a:pt x="1701104" y="364793"/>
                  </a:cubicBezTo>
                  <a:close/>
                  <a:moveTo>
                    <a:pt x="1513934" y="538905"/>
                  </a:moveTo>
                  <a:cubicBezTo>
                    <a:pt x="1524173" y="528666"/>
                    <a:pt x="1538317" y="522333"/>
                    <a:pt x="1553940" y="522333"/>
                  </a:cubicBezTo>
                  <a:cubicBezTo>
                    <a:pt x="1585187" y="522333"/>
                    <a:pt x="1610518" y="547664"/>
                    <a:pt x="1610518" y="578912"/>
                  </a:cubicBezTo>
                  <a:cubicBezTo>
                    <a:pt x="1610519" y="610158"/>
                    <a:pt x="1585188" y="635490"/>
                    <a:pt x="1553941" y="635489"/>
                  </a:cubicBezTo>
                  <a:cubicBezTo>
                    <a:pt x="1522694" y="635489"/>
                    <a:pt x="1497362" y="610158"/>
                    <a:pt x="1497362" y="578911"/>
                  </a:cubicBezTo>
                  <a:cubicBezTo>
                    <a:pt x="1497362" y="563288"/>
                    <a:pt x="1503695" y="549144"/>
                    <a:pt x="1513934" y="538905"/>
                  </a:cubicBezTo>
                  <a:close/>
                  <a:moveTo>
                    <a:pt x="1326764" y="713015"/>
                  </a:moveTo>
                  <a:cubicBezTo>
                    <a:pt x="1337002" y="702776"/>
                    <a:pt x="1351147" y="696444"/>
                    <a:pt x="1366770" y="696444"/>
                  </a:cubicBezTo>
                  <a:cubicBezTo>
                    <a:pt x="1398017" y="696444"/>
                    <a:pt x="1423348" y="721775"/>
                    <a:pt x="1423348" y="753022"/>
                  </a:cubicBezTo>
                  <a:cubicBezTo>
                    <a:pt x="1423348" y="784269"/>
                    <a:pt x="1398017" y="809600"/>
                    <a:pt x="1366770" y="809600"/>
                  </a:cubicBezTo>
                  <a:cubicBezTo>
                    <a:pt x="1335523" y="809600"/>
                    <a:pt x="1310192" y="784269"/>
                    <a:pt x="1310192" y="753022"/>
                  </a:cubicBezTo>
                  <a:cubicBezTo>
                    <a:pt x="1310192" y="737398"/>
                    <a:pt x="1316525" y="723254"/>
                    <a:pt x="1326764" y="713015"/>
                  </a:cubicBezTo>
                  <a:close/>
                  <a:moveTo>
                    <a:pt x="1139593" y="887127"/>
                  </a:moveTo>
                  <a:cubicBezTo>
                    <a:pt x="1149832" y="876888"/>
                    <a:pt x="1163976" y="870555"/>
                    <a:pt x="1179600" y="870555"/>
                  </a:cubicBezTo>
                  <a:cubicBezTo>
                    <a:pt x="1210847" y="870555"/>
                    <a:pt x="1236178" y="895886"/>
                    <a:pt x="1236178" y="927133"/>
                  </a:cubicBezTo>
                  <a:cubicBezTo>
                    <a:pt x="1236178" y="958380"/>
                    <a:pt x="1210847" y="983711"/>
                    <a:pt x="1179600" y="983711"/>
                  </a:cubicBezTo>
                  <a:cubicBezTo>
                    <a:pt x="1148353" y="983711"/>
                    <a:pt x="1123022" y="958380"/>
                    <a:pt x="1123022" y="927133"/>
                  </a:cubicBezTo>
                  <a:cubicBezTo>
                    <a:pt x="1123022" y="911510"/>
                    <a:pt x="1129354" y="897365"/>
                    <a:pt x="1139593" y="887127"/>
                  </a:cubicBezTo>
                  <a:close/>
                  <a:moveTo>
                    <a:pt x="952426" y="1061233"/>
                  </a:moveTo>
                  <a:cubicBezTo>
                    <a:pt x="962665" y="1050995"/>
                    <a:pt x="976809" y="1044662"/>
                    <a:pt x="992433" y="1044662"/>
                  </a:cubicBezTo>
                  <a:cubicBezTo>
                    <a:pt x="1023680" y="1044662"/>
                    <a:pt x="1049011" y="1069993"/>
                    <a:pt x="1049011" y="1101240"/>
                  </a:cubicBezTo>
                  <a:cubicBezTo>
                    <a:pt x="1049011" y="1132487"/>
                    <a:pt x="1023680" y="1157818"/>
                    <a:pt x="992433" y="1157818"/>
                  </a:cubicBezTo>
                  <a:cubicBezTo>
                    <a:pt x="961186" y="1157818"/>
                    <a:pt x="935855" y="1132487"/>
                    <a:pt x="935855" y="1101240"/>
                  </a:cubicBezTo>
                  <a:cubicBezTo>
                    <a:pt x="935855" y="1085616"/>
                    <a:pt x="942187" y="1071472"/>
                    <a:pt x="952426" y="1061233"/>
                  </a:cubicBezTo>
                  <a:close/>
                  <a:moveTo>
                    <a:pt x="772133" y="1230708"/>
                  </a:moveTo>
                  <a:lnTo>
                    <a:pt x="783241" y="1223218"/>
                  </a:lnTo>
                  <a:cubicBezTo>
                    <a:pt x="790010" y="1220355"/>
                    <a:pt x="797452" y="1218772"/>
                    <a:pt x="805263" y="1218772"/>
                  </a:cubicBezTo>
                  <a:cubicBezTo>
                    <a:pt x="836510" y="1218772"/>
                    <a:pt x="861841" y="1244103"/>
                    <a:pt x="861841" y="1275350"/>
                  </a:cubicBezTo>
                  <a:cubicBezTo>
                    <a:pt x="861841" y="1283162"/>
                    <a:pt x="860258" y="1290604"/>
                    <a:pt x="857395" y="1297373"/>
                  </a:cubicBezTo>
                  <a:lnTo>
                    <a:pt x="849905" y="1308481"/>
                  </a:lnTo>
                  <a:close/>
                  <a:moveTo>
                    <a:pt x="1888275" y="16572"/>
                  </a:moveTo>
                  <a:cubicBezTo>
                    <a:pt x="1898514" y="6334"/>
                    <a:pt x="1912658" y="1"/>
                    <a:pt x="1928281" y="1"/>
                  </a:cubicBezTo>
                  <a:cubicBezTo>
                    <a:pt x="1959528" y="1"/>
                    <a:pt x="1984859" y="25332"/>
                    <a:pt x="1984859" y="56579"/>
                  </a:cubicBezTo>
                  <a:cubicBezTo>
                    <a:pt x="1984860" y="87826"/>
                    <a:pt x="1959528" y="113157"/>
                    <a:pt x="1928282" y="113157"/>
                  </a:cubicBezTo>
                  <a:cubicBezTo>
                    <a:pt x="1897034" y="113157"/>
                    <a:pt x="1871703" y="87826"/>
                    <a:pt x="1871703" y="56579"/>
                  </a:cubicBezTo>
                  <a:cubicBezTo>
                    <a:pt x="1871703" y="40955"/>
                    <a:pt x="1878036" y="26811"/>
                    <a:pt x="1888275" y="16572"/>
                  </a:cubicBezTo>
                  <a:close/>
                  <a:moveTo>
                    <a:pt x="1701104" y="190682"/>
                  </a:moveTo>
                  <a:cubicBezTo>
                    <a:pt x="1711343" y="180444"/>
                    <a:pt x="1725487" y="174111"/>
                    <a:pt x="1741111" y="174111"/>
                  </a:cubicBezTo>
                  <a:cubicBezTo>
                    <a:pt x="1772358" y="174111"/>
                    <a:pt x="1797689" y="199442"/>
                    <a:pt x="1797689" y="230689"/>
                  </a:cubicBezTo>
                  <a:cubicBezTo>
                    <a:pt x="1797689" y="261936"/>
                    <a:pt x="1772358" y="287267"/>
                    <a:pt x="1741111" y="287267"/>
                  </a:cubicBezTo>
                  <a:cubicBezTo>
                    <a:pt x="1709864" y="287267"/>
                    <a:pt x="1684533" y="261936"/>
                    <a:pt x="1684533" y="230689"/>
                  </a:cubicBezTo>
                  <a:cubicBezTo>
                    <a:pt x="1684533" y="215065"/>
                    <a:pt x="1690866" y="200921"/>
                    <a:pt x="1701104" y="190682"/>
                  </a:cubicBezTo>
                  <a:close/>
                  <a:moveTo>
                    <a:pt x="1513934" y="364794"/>
                  </a:moveTo>
                  <a:cubicBezTo>
                    <a:pt x="1524173" y="354555"/>
                    <a:pt x="1538317" y="348222"/>
                    <a:pt x="1553940" y="348223"/>
                  </a:cubicBezTo>
                  <a:cubicBezTo>
                    <a:pt x="1585187" y="348223"/>
                    <a:pt x="1610518" y="373554"/>
                    <a:pt x="1610518" y="404801"/>
                  </a:cubicBezTo>
                  <a:cubicBezTo>
                    <a:pt x="1610519" y="436048"/>
                    <a:pt x="1585188" y="461379"/>
                    <a:pt x="1553941" y="461379"/>
                  </a:cubicBezTo>
                  <a:cubicBezTo>
                    <a:pt x="1522694" y="461379"/>
                    <a:pt x="1497362" y="436048"/>
                    <a:pt x="1497362" y="404800"/>
                  </a:cubicBezTo>
                  <a:cubicBezTo>
                    <a:pt x="1497362" y="389177"/>
                    <a:pt x="1503695" y="375033"/>
                    <a:pt x="1513934" y="364794"/>
                  </a:cubicBezTo>
                  <a:close/>
                  <a:moveTo>
                    <a:pt x="1326763" y="538904"/>
                  </a:moveTo>
                  <a:cubicBezTo>
                    <a:pt x="1337002" y="528666"/>
                    <a:pt x="1351146" y="522333"/>
                    <a:pt x="1366770" y="522333"/>
                  </a:cubicBezTo>
                  <a:cubicBezTo>
                    <a:pt x="1398017" y="522333"/>
                    <a:pt x="1423348" y="547664"/>
                    <a:pt x="1423348" y="578911"/>
                  </a:cubicBezTo>
                  <a:cubicBezTo>
                    <a:pt x="1423348" y="610158"/>
                    <a:pt x="1398017" y="635489"/>
                    <a:pt x="1366770" y="635489"/>
                  </a:cubicBezTo>
                  <a:cubicBezTo>
                    <a:pt x="1335523" y="635489"/>
                    <a:pt x="1310192" y="610158"/>
                    <a:pt x="1310192" y="578911"/>
                  </a:cubicBezTo>
                  <a:cubicBezTo>
                    <a:pt x="1310192" y="563287"/>
                    <a:pt x="1316525" y="549143"/>
                    <a:pt x="1326763" y="538904"/>
                  </a:cubicBezTo>
                  <a:close/>
                  <a:moveTo>
                    <a:pt x="1139593" y="713016"/>
                  </a:moveTo>
                  <a:cubicBezTo>
                    <a:pt x="1149832" y="702777"/>
                    <a:pt x="1163976" y="696444"/>
                    <a:pt x="1179600" y="696444"/>
                  </a:cubicBezTo>
                  <a:cubicBezTo>
                    <a:pt x="1210847" y="696444"/>
                    <a:pt x="1236178" y="721775"/>
                    <a:pt x="1236178" y="753022"/>
                  </a:cubicBezTo>
                  <a:cubicBezTo>
                    <a:pt x="1236178" y="784269"/>
                    <a:pt x="1210847" y="809600"/>
                    <a:pt x="1179600" y="809600"/>
                  </a:cubicBezTo>
                  <a:cubicBezTo>
                    <a:pt x="1148353" y="809600"/>
                    <a:pt x="1123022" y="784269"/>
                    <a:pt x="1123022" y="753022"/>
                  </a:cubicBezTo>
                  <a:cubicBezTo>
                    <a:pt x="1123022" y="737399"/>
                    <a:pt x="1129354" y="723254"/>
                    <a:pt x="1139593" y="713016"/>
                  </a:cubicBezTo>
                  <a:close/>
                  <a:moveTo>
                    <a:pt x="952423" y="887126"/>
                  </a:moveTo>
                  <a:cubicBezTo>
                    <a:pt x="962661" y="876887"/>
                    <a:pt x="976806" y="870554"/>
                    <a:pt x="992429" y="870554"/>
                  </a:cubicBezTo>
                  <a:cubicBezTo>
                    <a:pt x="1023676" y="870555"/>
                    <a:pt x="1049007" y="895886"/>
                    <a:pt x="1049007" y="927133"/>
                  </a:cubicBezTo>
                  <a:cubicBezTo>
                    <a:pt x="1049007" y="958380"/>
                    <a:pt x="1023676" y="983711"/>
                    <a:pt x="992429" y="983711"/>
                  </a:cubicBezTo>
                  <a:cubicBezTo>
                    <a:pt x="961185" y="983708"/>
                    <a:pt x="935854" y="958377"/>
                    <a:pt x="935851" y="927132"/>
                  </a:cubicBezTo>
                  <a:cubicBezTo>
                    <a:pt x="935851" y="911509"/>
                    <a:pt x="942184" y="897365"/>
                    <a:pt x="952423" y="887126"/>
                  </a:cubicBezTo>
                  <a:close/>
                  <a:moveTo>
                    <a:pt x="765256" y="1061233"/>
                  </a:moveTo>
                  <a:cubicBezTo>
                    <a:pt x="775495" y="1050995"/>
                    <a:pt x="789639" y="1044662"/>
                    <a:pt x="805263" y="1044662"/>
                  </a:cubicBezTo>
                  <a:cubicBezTo>
                    <a:pt x="836510" y="1044662"/>
                    <a:pt x="861841" y="1069993"/>
                    <a:pt x="861841" y="1101240"/>
                  </a:cubicBezTo>
                  <a:cubicBezTo>
                    <a:pt x="861841" y="1132487"/>
                    <a:pt x="836510" y="1157818"/>
                    <a:pt x="805263" y="1157818"/>
                  </a:cubicBezTo>
                  <a:cubicBezTo>
                    <a:pt x="774016" y="1157818"/>
                    <a:pt x="748685" y="1132487"/>
                    <a:pt x="748685" y="1101240"/>
                  </a:cubicBezTo>
                  <a:cubicBezTo>
                    <a:pt x="748685" y="1085616"/>
                    <a:pt x="755018" y="1071472"/>
                    <a:pt x="765256" y="1061233"/>
                  </a:cubicBezTo>
                  <a:close/>
                  <a:moveTo>
                    <a:pt x="1701104" y="16572"/>
                  </a:moveTo>
                  <a:cubicBezTo>
                    <a:pt x="1711343" y="6333"/>
                    <a:pt x="1725487" y="0"/>
                    <a:pt x="1741111" y="0"/>
                  </a:cubicBezTo>
                  <a:cubicBezTo>
                    <a:pt x="1772358" y="0"/>
                    <a:pt x="1797689" y="25331"/>
                    <a:pt x="1797689" y="56578"/>
                  </a:cubicBezTo>
                  <a:cubicBezTo>
                    <a:pt x="1797689" y="87825"/>
                    <a:pt x="1772358" y="113156"/>
                    <a:pt x="1741111" y="113156"/>
                  </a:cubicBezTo>
                  <a:cubicBezTo>
                    <a:pt x="1709864" y="113156"/>
                    <a:pt x="1684533" y="87825"/>
                    <a:pt x="1684533" y="56578"/>
                  </a:cubicBezTo>
                  <a:cubicBezTo>
                    <a:pt x="1684533" y="40955"/>
                    <a:pt x="1690866" y="26810"/>
                    <a:pt x="1701104" y="16572"/>
                  </a:cubicBezTo>
                  <a:close/>
                  <a:moveTo>
                    <a:pt x="1513934" y="190683"/>
                  </a:moveTo>
                  <a:cubicBezTo>
                    <a:pt x="1524173" y="180444"/>
                    <a:pt x="1538317" y="174112"/>
                    <a:pt x="1553940" y="174112"/>
                  </a:cubicBezTo>
                  <a:cubicBezTo>
                    <a:pt x="1585187" y="174112"/>
                    <a:pt x="1610518" y="199443"/>
                    <a:pt x="1610518" y="230690"/>
                  </a:cubicBezTo>
                  <a:cubicBezTo>
                    <a:pt x="1610519" y="261937"/>
                    <a:pt x="1585188" y="287268"/>
                    <a:pt x="1553941" y="287268"/>
                  </a:cubicBezTo>
                  <a:cubicBezTo>
                    <a:pt x="1522694" y="287268"/>
                    <a:pt x="1497362" y="261937"/>
                    <a:pt x="1497362" y="230690"/>
                  </a:cubicBezTo>
                  <a:cubicBezTo>
                    <a:pt x="1497362" y="215066"/>
                    <a:pt x="1503695" y="200922"/>
                    <a:pt x="1513934" y="190683"/>
                  </a:cubicBezTo>
                  <a:close/>
                  <a:moveTo>
                    <a:pt x="1326764" y="364793"/>
                  </a:moveTo>
                  <a:cubicBezTo>
                    <a:pt x="1337002" y="354555"/>
                    <a:pt x="1351147" y="348222"/>
                    <a:pt x="1366770" y="348222"/>
                  </a:cubicBezTo>
                  <a:cubicBezTo>
                    <a:pt x="1398017" y="348222"/>
                    <a:pt x="1423348" y="373553"/>
                    <a:pt x="1423348" y="404800"/>
                  </a:cubicBezTo>
                  <a:cubicBezTo>
                    <a:pt x="1423348" y="436047"/>
                    <a:pt x="1398017" y="461378"/>
                    <a:pt x="1366770" y="461378"/>
                  </a:cubicBezTo>
                  <a:cubicBezTo>
                    <a:pt x="1335523" y="461378"/>
                    <a:pt x="1310192" y="436047"/>
                    <a:pt x="1310192" y="404800"/>
                  </a:cubicBezTo>
                  <a:cubicBezTo>
                    <a:pt x="1310192" y="389176"/>
                    <a:pt x="1316525" y="375032"/>
                    <a:pt x="1326764" y="364793"/>
                  </a:cubicBezTo>
                  <a:close/>
                  <a:moveTo>
                    <a:pt x="1139593" y="538905"/>
                  </a:moveTo>
                  <a:cubicBezTo>
                    <a:pt x="1149832" y="528666"/>
                    <a:pt x="1163976" y="522333"/>
                    <a:pt x="1179600" y="522333"/>
                  </a:cubicBezTo>
                  <a:cubicBezTo>
                    <a:pt x="1210847" y="522333"/>
                    <a:pt x="1236178" y="547664"/>
                    <a:pt x="1236178" y="578911"/>
                  </a:cubicBezTo>
                  <a:cubicBezTo>
                    <a:pt x="1236178" y="610158"/>
                    <a:pt x="1210847" y="635490"/>
                    <a:pt x="1179600" y="635489"/>
                  </a:cubicBezTo>
                  <a:cubicBezTo>
                    <a:pt x="1148353" y="635489"/>
                    <a:pt x="1123022" y="610158"/>
                    <a:pt x="1123022" y="578911"/>
                  </a:cubicBezTo>
                  <a:cubicBezTo>
                    <a:pt x="1123021" y="563288"/>
                    <a:pt x="1129354" y="549144"/>
                    <a:pt x="1139593" y="538905"/>
                  </a:cubicBezTo>
                  <a:close/>
                  <a:moveTo>
                    <a:pt x="952423" y="713015"/>
                  </a:moveTo>
                  <a:cubicBezTo>
                    <a:pt x="962661" y="702776"/>
                    <a:pt x="976806" y="696444"/>
                    <a:pt x="992429" y="696444"/>
                  </a:cubicBezTo>
                  <a:cubicBezTo>
                    <a:pt x="1023676" y="696444"/>
                    <a:pt x="1049007" y="721775"/>
                    <a:pt x="1049007" y="753022"/>
                  </a:cubicBezTo>
                  <a:cubicBezTo>
                    <a:pt x="1049007" y="784269"/>
                    <a:pt x="1023676" y="809600"/>
                    <a:pt x="992429" y="809600"/>
                  </a:cubicBezTo>
                  <a:cubicBezTo>
                    <a:pt x="961182" y="809600"/>
                    <a:pt x="935851" y="784269"/>
                    <a:pt x="935851" y="753022"/>
                  </a:cubicBezTo>
                  <a:cubicBezTo>
                    <a:pt x="935851" y="737398"/>
                    <a:pt x="942184" y="723254"/>
                    <a:pt x="952423" y="713015"/>
                  </a:cubicBezTo>
                  <a:close/>
                  <a:moveTo>
                    <a:pt x="765256" y="887123"/>
                  </a:moveTo>
                  <a:cubicBezTo>
                    <a:pt x="775494" y="876884"/>
                    <a:pt x="789639" y="870551"/>
                    <a:pt x="805262" y="870552"/>
                  </a:cubicBezTo>
                  <a:cubicBezTo>
                    <a:pt x="836509" y="870552"/>
                    <a:pt x="861840" y="895883"/>
                    <a:pt x="861840" y="927130"/>
                  </a:cubicBezTo>
                  <a:cubicBezTo>
                    <a:pt x="861840" y="958377"/>
                    <a:pt x="836509" y="983708"/>
                    <a:pt x="805262" y="983708"/>
                  </a:cubicBezTo>
                  <a:cubicBezTo>
                    <a:pt x="774015" y="983708"/>
                    <a:pt x="748684" y="958377"/>
                    <a:pt x="748684" y="927130"/>
                  </a:cubicBezTo>
                  <a:cubicBezTo>
                    <a:pt x="748684" y="911506"/>
                    <a:pt x="755017" y="897362"/>
                    <a:pt x="765256" y="887123"/>
                  </a:cubicBezTo>
                  <a:close/>
                  <a:moveTo>
                    <a:pt x="592762" y="1051338"/>
                  </a:moveTo>
                  <a:lnTo>
                    <a:pt x="596069" y="1049108"/>
                  </a:lnTo>
                  <a:cubicBezTo>
                    <a:pt x="602838" y="1046245"/>
                    <a:pt x="610280" y="1044662"/>
                    <a:pt x="618092" y="1044662"/>
                  </a:cubicBezTo>
                  <a:cubicBezTo>
                    <a:pt x="649339" y="1044662"/>
                    <a:pt x="674670" y="1069993"/>
                    <a:pt x="674670" y="1101240"/>
                  </a:cubicBezTo>
                  <a:cubicBezTo>
                    <a:pt x="674670" y="1109052"/>
                    <a:pt x="673087" y="1116494"/>
                    <a:pt x="670224" y="1123263"/>
                  </a:cubicBezTo>
                  <a:lnTo>
                    <a:pt x="667994" y="1126570"/>
                  </a:lnTo>
                  <a:close/>
                  <a:moveTo>
                    <a:pt x="1513934" y="16572"/>
                  </a:moveTo>
                  <a:cubicBezTo>
                    <a:pt x="1524173" y="6334"/>
                    <a:pt x="1538317" y="1"/>
                    <a:pt x="1553940" y="1"/>
                  </a:cubicBezTo>
                  <a:cubicBezTo>
                    <a:pt x="1585187" y="1"/>
                    <a:pt x="1610518" y="25332"/>
                    <a:pt x="1610518" y="56579"/>
                  </a:cubicBezTo>
                  <a:cubicBezTo>
                    <a:pt x="1610519" y="87826"/>
                    <a:pt x="1585188" y="113157"/>
                    <a:pt x="1553941" y="113157"/>
                  </a:cubicBezTo>
                  <a:cubicBezTo>
                    <a:pt x="1522694" y="113157"/>
                    <a:pt x="1497362" y="87826"/>
                    <a:pt x="1497362" y="56579"/>
                  </a:cubicBezTo>
                  <a:cubicBezTo>
                    <a:pt x="1497362" y="40955"/>
                    <a:pt x="1503695" y="26811"/>
                    <a:pt x="1513934" y="16572"/>
                  </a:cubicBezTo>
                  <a:close/>
                  <a:moveTo>
                    <a:pt x="1326764" y="190682"/>
                  </a:moveTo>
                  <a:cubicBezTo>
                    <a:pt x="1337002" y="180444"/>
                    <a:pt x="1351146" y="174111"/>
                    <a:pt x="1366770" y="174111"/>
                  </a:cubicBezTo>
                  <a:cubicBezTo>
                    <a:pt x="1398017" y="174111"/>
                    <a:pt x="1423348" y="199442"/>
                    <a:pt x="1423348" y="230689"/>
                  </a:cubicBezTo>
                  <a:cubicBezTo>
                    <a:pt x="1423348" y="261936"/>
                    <a:pt x="1398017" y="287267"/>
                    <a:pt x="1366770" y="287267"/>
                  </a:cubicBezTo>
                  <a:cubicBezTo>
                    <a:pt x="1335523" y="287267"/>
                    <a:pt x="1310192" y="261936"/>
                    <a:pt x="1310192" y="230689"/>
                  </a:cubicBezTo>
                  <a:cubicBezTo>
                    <a:pt x="1310192" y="215065"/>
                    <a:pt x="1316525" y="200921"/>
                    <a:pt x="1326764" y="190682"/>
                  </a:cubicBezTo>
                  <a:close/>
                  <a:moveTo>
                    <a:pt x="1139593" y="364794"/>
                  </a:moveTo>
                  <a:cubicBezTo>
                    <a:pt x="1149832" y="354555"/>
                    <a:pt x="1163976" y="348222"/>
                    <a:pt x="1179600" y="348222"/>
                  </a:cubicBezTo>
                  <a:cubicBezTo>
                    <a:pt x="1210847" y="348223"/>
                    <a:pt x="1236178" y="373554"/>
                    <a:pt x="1236178" y="404801"/>
                  </a:cubicBezTo>
                  <a:cubicBezTo>
                    <a:pt x="1236178" y="436048"/>
                    <a:pt x="1210847" y="461379"/>
                    <a:pt x="1179600" y="461379"/>
                  </a:cubicBezTo>
                  <a:cubicBezTo>
                    <a:pt x="1148353" y="461379"/>
                    <a:pt x="1123022" y="436048"/>
                    <a:pt x="1123022" y="404800"/>
                  </a:cubicBezTo>
                  <a:cubicBezTo>
                    <a:pt x="1123021" y="389177"/>
                    <a:pt x="1129354" y="375033"/>
                    <a:pt x="1139593" y="364794"/>
                  </a:cubicBezTo>
                  <a:close/>
                  <a:moveTo>
                    <a:pt x="952423" y="538904"/>
                  </a:moveTo>
                  <a:cubicBezTo>
                    <a:pt x="962661" y="528666"/>
                    <a:pt x="976806" y="522333"/>
                    <a:pt x="992429" y="522333"/>
                  </a:cubicBezTo>
                  <a:cubicBezTo>
                    <a:pt x="1023676" y="522333"/>
                    <a:pt x="1049007" y="547664"/>
                    <a:pt x="1049007" y="578911"/>
                  </a:cubicBezTo>
                  <a:cubicBezTo>
                    <a:pt x="1049007" y="610158"/>
                    <a:pt x="1023676" y="635489"/>
                    <a:pt x="992429" y="635489"/>
                  </a:cubicBezTo>
                  <a:cubicBezTo>
                    <a:pt x="961182" y="635489"/>
                    <a:pt x="935851" y="610158"/>
                    <a:pt x="935851" y="578911"/>
                  </a:cubicBezTo>
                  <a:cubicBezTo>
                    <a:pt x="935851" y="563287"/>
                    <a:pt x="942184" y="549143"/>
                    <a:pt x="952423" y="538904"/>
                  </a:cubicBezTo>
                  <a:close/>
                  <a:moveTo>
                    <a:pt x="765253" y="713015"/>
                  </a:moveTo>
                  <a:cubicBezTo>
                    <a:pt x="775491" y="702777"/>
                    <a:pt x="789636" y="696444"/>
                    <a:pt x="805259" y="696444"/>
                  </a:cubicBezTo>
                  <a:cubicBezTo>
                    <a:pt x="836506" y="696444"/>
                    <a:pt x="861837" y="721775"/>
                    <a:pt x="861837" y="753022"/>
                  </a:cubicBezTo>
                  <a:cubicBezTo>
                    <a:pt x="861837" y="784269"/>
                    <a:pt x="836506" y="809600"/>
                    <a:pt x="805262" y="809597"/>
                  </a:cubicBezTo>
                  <a:cubicBezTo>
                    <a:pt x="774015" y="809597"/>
                    <a:pt x="748684" y="784266"/>
                    <a:pt x="748684" y="753019"/>
                  </a:cubicBezTo>
                  <a:cubicBezTo>
                    <a:pt x="748681" y="737398"/>
                    <a:pt x="755014" y="723254"/>
                    <a:pt x="765253" y="713015"/>
                  </a:cubicBezTo>
                  <a:close/>
                  <a:moveTo>
                    <a:pt x="578085" y="887123"/>
                  </a:moveTo>
                  <a:cubicBezTo>
                    <a:pt x="588323" y="876884"/>
                    <a:pt x="602468" y="870551"/>
                    <a:pt x="618091" y="870552"/>
                  </a:cubicBezTo>
                  <a:cubicBezTo>
                    <a:pt x="649338" y="870552"/>
                    <a:pt x="674669" y="895883"/>
                    <a:pt x="674669" y="927130"/>
                  </a:cubicBezTo>
                  <a:cubicBezTo>
                    <a:pt x="674669" y="958377"/>
                    <a:pt x="649338" y="983708"/>
                    <a:pt x="618091" y="983708"/>
                  </a:cubicBezTo>
                  <a:cubicBezTo>
                    <a:pt x="586844" y="983708"/>
                    <a:pt x="561513" y="958377"/>
                    <a:pt x="561513" y="927130"/>
                  </a:cubicBezTo>
                  <a:cubicBezTo>
                    <a:pt x="561513" y="911506"/>
                    <a:pt x="567846" y="897362"/>
                    <a:pt x="578085" y="887123"/>
                  </a:cubicBezTo>
                  <a:close/>
                  <a:moveTo>
                    <a:pt x="1326764" y="16572"/>
                  </a:moveTo>
                  <a:cubicBezTo>
                    <a:pt x="1337002" y="6333"/>
                    <a:pt x="1351147" y="0"/>
                    <a:pt x="1366770" y="0"/>
                  </a:cubicBezTo>
                  <a:cubicBezTo>
                    <a:pt x="1398017" y="0"/>
                    <a:pt x="1423348" y="25331"/>
                    <a:pt x="1423348" y="56578"/>
                  </a:cubicBezTo>
                  <a:cubicBezTo>
                    <a:pt x="1423348" y="87825"/>
                    <a:pt x="1398017" y="113156"/>
                    <a:pt x="1366770" y="113156"/>
                  </a:cubicBezTo>
                  <a:cubicBezTo>
                    <a:pt x="1335523" y="113156"/>
                    <a:pt x="1310192" y="87825"/>
                    <a:pt x="1310192" y="56578"/>
                  </a:cubicBezTo>
                  <a:cubicBezTo>
                    <a:pt x="1310192" y="40954"/>
                    <a:pt x="1316525" y="26810"/>
                    <a:pt x="1326764" y="16572"/>
                  </a:cubicBezTo>
                  <a:close/>
                  <a:moveTo>
                    <a:pt x="1139593" y="190683"/>
                  </a:moveTo>
                  <a:cubicBezTo>
                    <a:pt x="1149832" y="180444"/>
                    <a:pt x="1163976" y="174112"/>
                    <a:pt x="1179600" y="174112"/>
                  </a:cubicBezTo>
                  <a:cubicBezTo>
                    <a:pt x="1210847" y="174112"/>
                    <a:pt x="1236178" y="199443"/>
                    <a:pt x="1236178" y="230690"/>
                  </a:cubicBezTo>
                  <a:cubicBezTo>
                    <a:pt x="1236178" y="261937"/>
                    <a:pt x="1210847" y="287268"/>
                    <a:pt x="1179600" y="287268"/>
                  </a:cubicBezTo>
                  <a:cubicBezTo>
                    <a:pt x="1148353" y="287268"/>
                    <a:pt x="1123022" y="261937"/>
                    <a:pt x="1123022" y="230690"/>
                  </a:cubicBezTo>
                  <a:cubicBezTo>
                    <a:pt x="1123022" y="215066"/>
                    <a:pt x="1129354" y="200922"/>
                    <a:pt x="1139593" y="190683"/>
                  </a:cubicBezTo>
                  <a:close/>
                  <a:moveTo>
                    <a:pt x="952423" y="364793"/>
                  </a:moveTo>
                  <a:cubicBezTo>
                    <a:pt x="962661" y="354555"/>
                    <a:pt x="976806" y="348222"/>
                    <a:pt x="992429" y="348222"/>
                  </a:cubicBezTo>
                  <a:cubicBezTo>
                    <a:pt x="1023676" y="348222"/>
                    <a:pt x="1049007" y="373553"/>
                    <a:pt x="1049007" y="404800"/>
                  </a:cubicBezTo>
                  <a:cubicBezTo>
                    <a:pt x="1049007" y="436047"/>
                    <a:pt x="1023676" y="461378"/>
                    <a:pt x="992429" y="461378"/>
                  </a:cubicBezTo>
                  <a:cubicBezTo>
                    <a:pt x="961182" y="461378"/>
                    <a:pt x="935851" y="436047"/>
                    <a:pt x="935851" y="404800"/>
                  </a:cubicBezTo>
                  <a:cubicBezTo>
                    <a:pt x="935851" y="389176"/>
                    <a:pt x="942184" y="375032"/>
                    <a:pt x="952423" y="364793"/>
                  </a:cubicBezTo>
                  <a:close/>
                  <a:moveTo>
                    <a:pt x="765253" y="538904"/>
                  </a:moveTo>
                  <a:cubicBezTo>
                    <a:pt x="775492" y="528666"/>
                    <a:pt x="789636" y="522333"/>
                    <a:pt x="805259" y="522333"/>
                  </a:cubicBezTo>
                  <a:cubicBezTo>
                    <a:pt x="836506" y="522333"/>
                    <a:pt x="861837" y="547664"/>
                    <a:pt x="861837" y="578911"/>
                  </a:cubicBezTo>
                  <a:cubicBezTo>
                    <a:pt x="861837" y="610158"/>
                    <a:pt x="836506" y="635489"/>
                    <a:pt x="805259" y="635489"/>
                  </a:cubicBezTo>
                  <a:cubicBezTo>
                    <a:pt x="774012" y="635489"/>
                    <a:pt x="748681" y="610158"/>
                    <a:pt x="748681" y="578911"/>
                  </a:cubicBezTo>
                  <a:cubicBezTo>
                    <a:pt x="748681" y="563287"/>
                    <a:pt x="755014" y="549143"/>
                    <a:pt x="765253" y="538904"/>
                  </a:cubicBezTo>
                  <a:close/>
                  <a:moveTo>
                    <a:pt x="578084" y="713013"/>
                  </a:moveTo>
                  <a:cubicBezTo>
                    <a:pt x="588323" y="702774"/>
                    <a:pt x="602467" y="696441"/>
                    <a:pt x="618091" y="696441"/>
                  </a:cubicBezTo>
                  <a:cubicBezTo>
                    <a:pt x="649338" y="696441"/>
                    <a:pt x="674669" y="721772"/>
                    <a:pt x="674669" y="753019"/>
                  </a:cubicBezTo>
                  <a:cubicBezTo>
                    <a:pt x="674669" y="784266"/>
                    <a:pt x="649338" y="809597"/>
                    <a:pt x="618091" y="809597"/>
                  </a:cubicBezTo>
                  <a:cubicBezTo>
                    <a:pt x="586844" y="809597"/>
                    <a:pt x="561513" y="784266"/>
                    <a:pt x="561513" y="753019"/>
                  </a:cubicBezTo>
                  <a:cubicBezTo>
                    <a:pt x="561513" y="737396"/>
                    <a:pt x="567846" y="723251"/>
                    <a:pt x="578084" y="713013"/>
                  </a:cubicBezTo>
                  <a:close/>
                  <a:moveTo>
                    <a:pt x="415158" y="873734"/>
                  </a:moveTo>
                  <a:lnTo>
                    <a:pt x="430921" y="870551"/>
                  </a:lnTo>
                  <a:cubicBezTo>
                    <a:pt x="462168" y="870551"/>
                    <a:pt x="487500" y="895883"/>
                    <a:pt x="487500" y="927130"/>
                  </a:cubicBezTo>
                  <a:lnTo>
                    <a:pt x="484317" y="942893"/>
                  </a:lnTo>
                  <a:close/>
                  <a:moveTo>
                    <a:pt x="1139593" y="16572"/>
                  </a:moveTo>
                  <a:cubicBezTo>
                    <a:pt x="1149832" y="6334"/>
                    <a:pt x="1163976" y="1"/>
                    <a:pt x="1179599" y="1"/>
                  </a:cubicBezTo>
                  <a:cubicBezTo>
                    <a:pt x="1210847" y="1"/>
                    <a:pt x="1236178" y="25332"/>
                    <a:pt x="1236178" y="56579"/>
                  </a:cubicBezTo>
                  <a:cubicBezTo>
                    <a:pt x="1236178" y="87826"/>
                    <a:pt x="1210847" y="113157"/>
                    <a:pt x="1179600" y="113157"/>
                  </a:cubicBezTo>
                  <a:cubicBezTo>
                    <a:pt x="1148353" y="113157"/>
                    <a:pt x="1123022" y="87826"/>
                    <a:pt x="1123022" y="56579"/>
                  </a:cubicBezTo>
                  <a:cubicBezTo>
                    <a:pt x="1123022" y="40955"/>
                    <a:pt x="1129354" y="26811"/>
                    <a:pt x="1139593" y="16572"/>
                  </a:cubicBezTo>
                  <a:close/>
                  <a:moveTo>
                    <a:pt x="952423" y="190682"/>
                  </a:moveTo>
                  <a:cubicBezTo>
                    <a:pt x="962661" y="180444"/>
                    <a:pt x="976806" y="174111"/>
                    <a:pt x="992429" y="174111"/>
                  </a:cubicBezTo>
                  <a:cubicBezTo>
                    <a:pt x="1023676" y="174111"/>
                    <a:pt x="1049007" y="199442"/>
                    <a:pt x="1049007" y="230689"/>
                  </a:cubicBezTo>
                  <a:cubicBezTo>
                    <a:pt x="1049007" y="261936"/>
                    <a:pt x="1023676" y="287267"/>
                    <a:pt x="992429" y="287267"/>
                  </a:cubicBezTo>
                  <a:cubicBezTo>
                    <a:pt x="961182" y="287267"/>
                    <a:pt x="935851" y="261936"/>
                    <a:pt x="935851" y="230689"/>
                  </a:cubicBezTo>
                  <a:cubicBezTo>
                    <a:pt x="935851" y="215065"/>
                    <a:pt x="942184" y="200921"/>
                    <a:pt x="952423" y="190682"/>
                  </a:cubicBezTo>
                  <a:close/>
                  <a:moveTo>
                    <a:pt x="765253" y="364793"/>
                  </a:moveTo>
                  <a:cubicBezTo>
                    <a:pt x="775492" y="354555"/>
                    <a:pt x="789636" y="348222"/>
                    <a:pt x="805259" y="348222"/>
                  </a:cubicBezTo>
                  <a:cubicBezTo>
                    <a:pt x="836506" y="348222"/>
                    <a:pt x="861837" y="373553"/>
                    <a:pt x="861837" y="404800"/>
                  </a:cubicBezTo>
                  <a:cubicBezTo>
                    <a:pt x="861837" y="436047"/>
                    <a:pt x="836506" y="461378"/>
                    <a:pt x="805259" y="461378"/>
                  </a:cubicBezTo>
                  <a:cubicBezTo>
                    <a:pt x="774012" y="461378"/>
                    <a:pt x="748681" y="436047"/>
                    <a:pt x="748681" y="404800"/>
                  </a:cubicBezTo>
                  <a:cubicBezTo>
                    <a:pt x="748681" y="389176"/>
                    <a:pt x="755014" y="375032"/>
                    <a:pt x="765253" y="364793"/>
                  </a:cubicBezTo>
                  <a:close/>
                  <a:moveTo>
                    <a:pt x="578082" y="538904"/>
                  </a:moveTo>
                  <a:cubicBezTo>
                    <a:pt x="588320" y="528666"/>
                    <a:pt x="602465" y="522333"/>
                    <a:pt x="618088" y="522333"/>
                  </a:cubicBezTo>
                  <a:cubicBezTo>
                    <a:pt x="649335" y="522333"/>
                    <a:pt x="674666" y="547664"/>
                    <a:pt x="674666" y="578911"/>
                  </a:cubicBezTo>
                  <a:cubicBezTo>
                    <a:pt x="674666" y="610158"/>
                    <a:pt x="649335" y="635489"/>
                    <a:pt x="618090" y="635487"/>
                  </a:cubicBezTo>
                  <a:cubicBezTo>
                    <a:pt x="586843" y="635487"/>
                    <a:pt x="561512" y="610156"/>
                    <a:pt x="561512" y="578909"/>
                  </a:cubicBezTo>
                  <a:cubicBezTo>
                    <a:pt x="561510" y="563287"/>
                    <a:pt x="567843" y="549143"/>
                    <a:pt x="578082" y="538904"/>
                  </a:cubicBezTo>
                  <a:close/>
                  <a:moveTo>
                    <a:pt x="390914" y="713012"/>
                  </a:moveTo>
                  <a:cubicBezTo>
                    <a:pt x="401153" y="702774"/>
                    <a:pt x="415297" y="696441"/>
                    <a:pt x="430921" y="696441"/>
                  </a:cubicBezTo>
                  <a:cubicBezTo>
                    <a:pt x="462168" y="696441"/>
                    <a:pt x="487499" y="721772"/>
                    <a:pt x="487499" y="753019"/>
                  </a:cubicBezTo>
                  <a:cubicBezTo>
                    <a:pt x="487499" y="784266"/>
                    <a:pt x="462168" y="809597"/>
                    <a:pt x="430921" y="809597"/>
                  </a:cubicBezTo>
                  <a:cubicBezTo>
                    <a:pt x="399674" y="809597"/>
                    <a:pt x="374343" y="784266"/>
                    <a:pt x="374343" y="753019"/>
                  </a:cubicBezTo>
                  <a:cubicBezTo>
                    <a:pt x="374343" y="737396"/>
                    <a:pt x="380676" y="723251"/>
                    <a:pt x="390914" y="713012"/>
                  </a:cubicBezTo>
                  <a:close/>
                  <a:moveTo>
                    <a:pt x="952422" y="16571"/>
                  </a:moveTo>
                  <a:cubicBezTo>
                    <a:pt x="962661" y="6333"/>
                    <a:pt x="976806" y="0"/>
                    <a:pt x="992429" y="0"/>
                  </a:cubicBezTo>
                  <a:cubicBezTo>
                    <a:pt x="1023676" y="0"/>
                    <a:pt x="1049007" y="25331"/>
                    <a:pt x="1049007" y="56578"/>
                  </a:cubicBezTo>
                  <a:cubicBezTo>
                    <a:pt x="1049007" y="87825"/>
                    <a:pt x="1023676" y="113156"/>
                    <a:pt x="992429" y="113156"/>
                  </a:cubicBezTo>
                  <a:cubicBezTo>
                    <a:pt x="961182" y="113156"/>
                    <a:pt x="935851" y="87825"/>
                    <a:pt x="935851" y="56578"/>
                  </a:cubicBezTo>
                  <a:cubicBezTo>
                    <a:pt x="935851" y="40955"/>
                    <a:pt x="942184" y="26810"/>
                    <a:pt x="952422" y="16571"/>
                  </a:cubicBezTo>
                  <a:close/>
                  <a:moveTo>
                    <a:pt x="765253" y="190682"/>
                  </a:moveTo>
                  <a:cubicBezTo>
                    <a:pt x="775491" y="180444"/>
                    <a:pt x="789636" y="174111"/>
                    <a:pt x="805259" y="174111"/>
                  </a:cubicBezTo>
                  <a:cubicBezTo>
                    <a:pt x="836506" y="174111"/>
                    <a:pt x="861837" y="199442"/>
                    <a:pt x="861837" y="230689"/>
                  </a:cubicBezTo>
                  <a:cubicBezTo>
                    <a:pt x="861837" y="261936"/>
                    <a:pt x="836506" y="287267"/>
                    <a:pt x="805259" y="287267"/>
                  </a:cubicBezTo>
                  <a:cubicBezTo>
                    <a:pt x="774012" y="287267"/>
                    <a:pt x="748681" y="261936"/>
                    <a:pt x="748681" y="230689"/>
                  </a:cubicBezTo>
                  <a:cubicBezTo>
                    <a:pt x="748681" y="215065"/>
                    <a:pt x="755014" y="200921"/>
                    <a:pt x="765253" y="190682"/>
                  </a:cubicBezTo>
                  <a:close/>
                  <a:moveTo>
                    <a:pt x="578082" y="364793"/>
                  </a:moveTo>
                  <a:cubicBezTo>
                    <a:pt x="588320" y="354555"/>
                    <a:pt x="602465" y="348222"/>
                    <a:pt x="618088" y="348222"/>
                  </a:cubicBezTo>
                  <a:cubicBezTo>
                    <a:pt x="649335" y="348222"/>
                    <a:pt x="674666" y="373553"/>
                    <a:pt x="674666" y="404800"/>
                  </a:cubicBezTo>
                  <a:cubicBezTo>
                    <a:pt x="674666" y="436047"/>
                    <a:pt x="649335" y="461378"/>
                    <a:pt x="618088" y="461378"/>
                  </a:cubicBezTo>
                  <a:cubicBezTo>
                    <a:pt x="586841" y="461378"/>
                    <a:pt x="561510" y="436047"/>
                    <a:pt x="561510" y="404800"/>
                  </a:cubicBezTo>
                  <a:cubicBezTo>
                    <a:pt x="561510" y="389176"/>
                    <a:pt x="567843" y="375032"/>
                    <a:pt x="578082" y="364793"/>
                  </a:cubicBezTo>
                  <a:close/>
                  <a:moveTo>
                    <a:pt x="238854" y="697429"/>
                  </a:moveTo>
                  <a:lnTo>
                    <a:pt x="243750" y="696441"/>
                  </a:lnTo>
                  <a:cubicBezTo>
                    <a:pt x="274997" y="696441"/>
                    <a:pt x="300328" y="721772"/>
                    <a:pt x="300328" y="753019"/>
                  </a:cubicBezTo>
                  <a:lnTo>
                    <a:pt x="299340" y="757915"/>
                  </a:lnTo>
                  <a:close/>
                  <a:moveTo>
                    <a:pt x="390914" y="538902"/>
                  </a:moveTo>
                  <a:cubicBezTo>
                    <a:pt x="401152" y="528663"/>
                    <a:pt x="415297" y="522331"/>
                    <a:pt x="430920" y="522331"/>
                  </a:cubicBezTo>
                  <a:cubicBezTo>
                    <a:pt x="462167" y="522331"/>
                    <a:pt x="487498" y="547662"/>
                    <a:pt x="487499" y="578909"/>
                  </a:cubicBezTo>
                  <a:cubicBezTo>
                    <a:pt x="487498" y="610156"/>
                    <a:pt x="462167" y="635487"/>
                    <a:pt x="430920" y="635487"/>
                  </a:cubicBezTo>
                  <a:cubicBezTo>
                    <a:pt x="399673" y="635487"/>
                    <a:pt x="374342" y="610156"/>
                    <a:pt x="374342" y="578909"/>
                  </a:cubicBezTo>
                  <a:cubicBezTo>
                    <a:pt x="374342" y="563285"/>
                    <a:pt x="380675" y="549141"/>
                    <a:pt x="390914" y="538902"/>
                  </a:cubicBezTo>
                  <a:close/>
                  <a:moveTo>
                    <a:pt x="765253" y="16571"/>
                  </a:moveTo>
                  <a:cubicBezTo>
                    <a:pt x="775491" y="6333"/>
                    <a:pt x="789636" y="0"/>
                    <a:pt x="805259" y="0"/>
                  </a:cubicBezTo>
                  <a:cubicBezTo>
                    <a:pt x="836506" y="0"/>
                    <a:pt x="861837" y="25331"/>
                    <a:pt x="861837" y="56578"/>
                  </a:cubicBezTo>
                  <a:cubicBezTo>
                    <a:pt x="861837" y="87825"/>
                    <a:pt x="836506" y="113156"/>
                    <a:pt x="805259" y="113156"/>
                  </a:cubicBezTo>
                  <a:cubicBezTo>
                    <a:pt x="774012" y="113156"/>
                    <a:pt x="748681" y="87825"/>
                    <a:pt x="748681" y="56578"/>
                  </a:cubicBezTo>
                  <a:cubicBezTo>
                    <a:pt x="748681" y="40954"/>
                    <a:pt x="755014" y="26810"/>
                    <a:pt x="765253" y="16571"/>
                  </a:cubicBezTo>
                  <a:close/>
                  <a:moveTo>
                    <a:pt x="578082" y="190682"/>
                  </a:moveTo>
                  <a:cubicBezTo>
                    <a:pt x="588320" y="180444"/>
                    <a:pt x="602465" y="174111"/>
                    <a:pt x="618088" y="174111"/>
                  </a:cubicBezTo>
                  <a:cubicBezTo>
                    <a:pt x="649335" y="174111"/>
                    <a:pt x="674666" y="199442"/>
                    <a:pt x="674666" y="230689"/>
                  </a:cubicBezTo>
                  <a:cubicBezTo>
                    <a:pt x="674666" y="261936"/>
                    <a:pt x="649335" y="287267"/>
                    <a:pt x="618088" y="287267"/>
                  </a:cubicBezTo>
                  <a:cubicBezTo>
                    <a:pt x="586841" y="287267"/>
                    <a:pt x="561510" y="261936"/>
                    <a:pt x="561510" y="230689"/>
                  </a:cubicBezTo>
                  <a:cubicBezTo>
                    <a:pt x="561510" y="215065"/>
                    <a:pt x="567843" y="200921"/>
                    <a:pt x="578082" y="190682"/>
                  </a:cubicBezTo>
                  <a:close/>
                  <a:moveTo>
                    <a:pt x="390912" y="364793"/>
                  </a:moveTo>
                  <a:cubicBezTo>
                    <a:pt x="401150" y="354555"/>
                    <a:pt x="415295" y="348222"/>
                    <a:pt x="430918" y="348222"/>
                  </a:cubicBezTo>
                  <a:cubicBezTo>
                    <a:pt x="462165" y="348222"/>
                    <a:pt x="487497" y="373553"/>
                    <a:pt x="487497" y="404800"/>
                  </a:cubicBezTo>
                  <a:cubicBezTo>
                    <a:pt x="487496" y="436047"/>
                    <a:pt x="462165" y="461378"/>
                    <a:pt x="430920" y="461376"/>
                  </a:cubicBezTo>
                  <a:cubicBezTo>
                    <a:pt x="399673" y="461376"/>
                    <a:pt x="374342" y="436045"/>
                    <a:pt x="374342" y="404798"/>
                  </a:cubicBezTo>
                  <a:cubicBezTo>
                    <a:pt x="374342" y="389175"/>
                    <a:pt x="380673" y="375032"/>
                    <a:pt x="390912" y="364793"/>
                  </a:cubicBezTo>
                  <a:close/>
                  <a:moveTo>
                    <a:pt x="203743" y="538902"/>
                  </a:moveTo>
                  <a:cubicBezTo>
                    <a:pt x="213981" y="528663"/>
                    <a:pt x="228126" y="522331"/>
                    <a:pt x="243749" y="522331"/>
                  </a:cubicBezTo>
                  <a:cubicBezTo>
                    <a:pt x="274996" y="522331"/>
                    <a:pt x="300327" y="547662"/>
                    <a:pt x="300327" y="578909"/>
                  </a:cubicBezTo>
                  <a:cubicBezTo>
                    <a:pt x="300327" y="610156"/>
                    <a:pt x="274996" y="635487"/>
                    <a:pt x="243749" y="635487"/>
                  </a:cubicBezTo>
                  <a:cubicBezTo>
                    <a:pt x="212502" y="635487"/>
                    <a:pt x="187171" y="610156"/>
                    <a:pt x="187171" y="578909"/>
                  </a:cubicBezTo>
                  <a:cubicBezTo>
                    <a:pt x="187171" y="563285"/>
                    <a:pt x="193504" y="549141"/>
                    <a:pt x="203743" y="538902"/>
                  </a:cubicBezTo>
                  <a:close/>
                  <a:moveTo>
                    <a:pt x="578082" y="16571"/>
                  </a:moveTo>
                  <a:cubicBezTo>
                    <a:pt x="588320" y="6333"/>
                    <a:pt x="602465" y="0"/>
                    <a:pt x="618088" y="0"/>
                  </a:cubicBezTo>
                  <a:cubicBezTo>
                    <a:pt x="649335" y="0"/>
                    <a:pt x="674666" y="25331"/>
                    <a:pt x="674666" y="56578"/>
                  </a:cubicBezTo>
                  <a:cubicBezTo>
                    <a:pt x="674666" y="87825"/>
                    <a:pt x="649335" y="113156"/>
                    <a:pt x="618088" y="113156"/>
                  </a:cubicBezTo>
                  <a:cubicBezTo>
                    <a:pt x="586841" y="113156"/>
                    <a:pt x="561510" y="87825"/>
                    <a:pt x="561510" y="56578"/>
                  </a:cubicBezTo>
                  <a:cubicBezTo>
                    <a:pt x="561510" y="40955"/>
                    <a:pt x="567843" y="26810"/>
                    <a:pt x="578082" y="16571"/>
                  </a:cubicBezTo>
                  <a:close/>
                  <a:moveTo>
                    <a:pt x="65570" y="524146"/>
                  </a:moveTo>
                  <a:lnTo>
                    <a:pt x="78603" y="526777"/>
                  </a:lnTo>
                  <a:cubicBezTo>
                    <a:pt x="92141" y="532503"/>
                    <a:pt x="102986" y="543349"/>
                    <a:pt x="108712" y="556886"/>
                  </a:cubicBezTo>
                  <a:lnTo>
                    <a:pt x="111343" y="569919"/>
                  </a:lnTo>
                  <a:close/>
                  <a:moveTo>
                    <a:pt x="390912" y="190682"/>
                  </a:moveTo>
                  <a:cubicBezTo>
                    <a:pt x="401150" y="180444"/>
                    <a:pt x="415295" y="174111"/>
                    <a:pt x="430918" y="174111"/>
                  </a:cubicBezTo>
                  <a:cubicBezTo>
                    <a:pt x="462165" y="174111"/>
                    <a:pt x="487496" y="199442"/>
                    <a:pt x="487497" y="230689"/>
                  </a:cubicBezTo>
                  <a:cubicBezTo>
                    <a:pt x="487496" y="261936"/>
                    <a:pt x="462165" y="287267"/>
                    <a:pt x="430919" y="287267"/>
                  </a:cubicBezTo>
                  <a:cubicBezTo>
                    <a:pt x="399671" y="287267"/>
                    <a:pt x="374340" y="261936"/>
                    <a:pt x="374340" y="230689"/>
                  </a:cubicBezTo>
                  <a:cubicBezTo>
                    <a:pt x="374340" y="215065"/>
                    <a:pt x="380673" y="200921"/>
                    <a:pt x="390912" y="190682"/>
                  </a:cubicBezTo>
                  <a:close/>
                  <a:moveTo>
                    <a:pt x="203742" y="364792"/>
                  </a:moveTo>
                  <a:cubicBezTo>
                    <a:pt x="213981" y="354553"/>
                    <a:pt x="228125" y="348220"/>
                    <a:pt x="243749" y="348220"/>
                  </a:cubicBezTo>
                  <a:cubicBezTo>
                    <a:pt x="274996" y="348220"/>
                    <a:pt x="300327" y="373551"/>
                    <a:pt x="300327" y="404798"/>
                  </a:cubicBezTo>
                  <a:cubicBezTo>
                    <a:pt x="300327" y="436045"/>
                    <a:pt x="274996" y="461376"/>
                    <a:pt x="243749" y="461376"/>
                  </a:cubicBezTo>
                  <a:cubicBezTo>
                    <a:pt x="212502" y="461376"/>
                    <a:pt x="187171" y="436045"/>
                    <a:pt x="187171" y="404798"/>
                  </a:cubicBezTo>
                  <a:cubicBezTo>
                    <a:pt x="187171" y="389175"/>
                    <a:pt x="193503" y="375030"/>
                    <a:pt x="203742" y="364792"/>
                  </a:cubicBezTo>
                  <a:close/>
                  <a:moveTo>
                    <a:pt x="390912" y="16571"/>
                  </a:moveTo>
                  <a:cubicBezTo>
                    <a:pt x="401150" y="6333"/>
                    <a:pt x="415295" y="0"/>
                    <a:pt x="430918" y="0"/>
                  </a:cubicBezTo>
                  <a:cubicBezTo>
                    <a:pt x="462165" y="0"/>
                    <a:pt x="487496" y="25331"/>
                    <a:pt x="487497" y="56578"/>
                  </a:cubicBezTo>
                  <a:cubicBezTo>
                    <a:pt x="487496" y="87825"/>
                    <a:pt x="462165" y="113156"/>
                    <a:pt x="430919" y="113156"/>
                  </a:cubicBezTo>
                  <a:cubicBezTo>
                    <a:pt x="399671" y="113156"/>
                    <a:pt x="374340" y="87825"/>
                    <a:pt x="374340" y="56578"/>
                  </a:cubicBezTo>
                  <a:cubicBezTo>
                    <a:pt x="374340" y="40954"/>
                    <a:pt x="380673" y="26810"/>
                    <a:pt x="390912" y="16571"/>
                  </a:cubicBezTo>
                  <a:close/>
                  <a:moveTo>
                    <a:pt x="203741" y="190682"/>
                  </a:moveTo>
                  <a:cubicBezTo>
                    <a:pt x="213979" y="180444"/>
                    <a:pt x="228124" y="174111"/>
                    <a:pt x="243747" y="174111"/>
                  </a:cubicBezTo>
                  <a:cubicBezTo>
                    <a:pt x="274994" y="174111"/>
                    <a:pt x="300325" y="199442"/>
                    <a:pt x="300325" y="230689"/>
                  </a:cubicBezTo>
                  <a:cubicBezTo>
                    <a:pt x="300325" y="261936"/>
                    <a:pt x="274995" y="287266"/>
                    <a:pt x="243748" y="287266"/>
                  </a:cubicBezTo>
                  <a:cubicBezTo>
                    <a:pt x="212501" y="287266"/>
                    <a:pt x="187170" y="261935"/>
                    <a:pt x="187170" y="230688"/>
                  </a:cubicBezTo>
                  <a:cubicBezTo>
                    <a:pt x="187170" y="215064"/>
                    <a:pt x="193503" y="200920"/>
                    <a:pt x="203741" y="190682"/>
                  </a:cubicBezTo>
                  <a:close/>
                  <a:moveTo>
                    <a:pt x="16572" y="364792"/>
                  </a:moveTo>
                  <a:cubicBezTo>
                    <a:pt x="26811" y="354553"/>
                    <a:pt x="40956" y="348220"/>
                    <a:pt x="56579" y="348220"/>
                  </a:cubicBezTo>
                  <a:cubicBezTo>
                    <a:pt x="87826" y="348220"/>
                    <a:pt x="113157" y="373551"/>
                    <a:pt x="113157" y="404798"/>
                  </a:cubicBezTo>
                  <a:cubicBezTo>
                    <a:pt x="113157" y="436045"/>
                    <a:pt x="87826" y="461376"/>
                    <a:pt x="56579" y="461376"/>
                  </a:cubicBezTo>
                  <a:cubicBezTo>
                    <a:pt x="25332" y="461376"/>
                    <a:pt x="1" y="436045"/>
                    <a:pt x="1" y="404798"/>
                  </a:cubicBezTo>
                  <a:cubicBezTo>
                    <a:pt x="1" y="389175"/>
                    <a:pt x="6334" y="375030"/>
                    <a:pt x="16572" y="364792"/>
                  </a:cubicBezTo>
                  <a:close/>
                  <a:moveTo>
                    <a:pt x="203741" y="16571"/>
                  </a:moveTo>
                  <a:cubicBezTo>
                    <a:pt x="213979" y="6333"/>
                    <a:pt x="228124" y="0"/>
                    <a:pt x="243747" y="0"/>
                  </a:cubicBezTo>
                  <a:cubicBezTo>
                    <a:pt x="274994" y="0"/>
                    <a:pt x="300325" y="25331"/>
                    <a:pt x="300325" y="56578"/>
                  </a:cubicBezTo>
                  <a:cubicBezTo>
                    <a:pt x="300325" y="87825"/>
                    <a:pt x="274994" y="113156"/>
                    <a:pt x="243747" y="113156"/>
                  </a:cubicBezTo>
                  <a:cubicBezTo>
                    <a:pt x="212500" y="113156"/>
                    <a:pt x="187169" y="87825"/>
                    <a:pt x="187169" y="56578"/>
                  </a:cubicBezTo>
                  <a:cubicBezTo>
                    <a:pt x="187169" y="40955"/>
                    <a:pt x="193502" y="26810"/>
                    <a:pt x="203741" y="16571"/>
                  </a:cubicBezTo>
                  <a:close/>
                  <a:moveTo>
                    <a:pt x="16572" y="190681"/>
                  </a:moveTo>
                  <a:cubicBezTo>
                    <a:pt x="26810" y="180443"/>
                    <a:pt x="40955" y="174110"/>
                    <a:pt x="56579" y="174110"/>
                  </a:cubicBezTo>
                  <a:cubicBezTo>
                    <a:pt x="87826" y="174110"/>
                    <a:pt x="113157" y="199441"/>
                    <a:pt x="113157" y="230688"/>
                  </a:cubicBezTo>
                  <a:cubicBezTo>
                    <a:pt x="113156" y="261935"/>
                    <a:pt x="87825" y="287266"/>
                    <a:pt x="56579" y="287266"/>
                  </a:cubicBezTo>
                  <a:cubicBezTo>
                    <a:pt x="25332" y="287266"/>
                    <a:pt x="1" y="261935"/>
                    <a:pt x="1" y="230688"/>
                  </a:cubicBezTo>
                  <a:cubicBezTo>
                    <a:pt x="1" y="215064"/>
                    <a:pt x="6333" y="200920"/>
                    <a:pt x="16572" y="190681"/>
                  </a:cubicBezTo>
                  <a:close/>
                  <a:moveTo>
                    <a:pt x="16571" y="16571"/>
                  </a:moveTo>
                  <a:cubicBezTo>
                    <a:pt x="26809" y="6333"/>
                    <a:pt x="40954" y="0"/>
                    <a:pt x="56577" y="0"/>
                  </a:cubicBezTo>
                  <a:cubicBezTo>
                    <a:pt x="87825" y="0"/>
                    <a:pt x="113156" y="25331"/>
                    <a:pt x="113156" y="56578"/>
                  </a:cubicBezTo>
                  <a:cubicBezTo>
                    <a:pt x="113155" y="87825"/>
                    <a:pt x="87825" y="113155"/>
                    <a:pt x="56578" y="113156"/>
                  </a:cubicBezTo>
                  <a:cubicBezTo>
                    <a:pt x="25331" y="113156"/>
                    <a:pt x="0" y="87825"/>
                    <a:pt x="0" y="56577"/>
                  </a:cubicBezTo>
                  <a:cubicBezTo>
                    <a:pt x="0" y="40954"/>
                    <a:pt x="6333" y="26809"/>
                    <a:pt x="16571" y="16571"/>
                  </a:cubicBezTo>
                  <a:close/>
                </a:path>
              </a:pathLst>
            </a:custGeom>
            <a:gradFill flip="none" rotWithShape="1">
              <a:gsLst>
                <a:gs pos="100000">
                  <a:schemeClr val="accent2">
                    <a:lumMod val="40000"/>
                    <a:lumOff val="60000"/>
                  </a:schemeClr>
                </a:gs>
                <a:gs pos="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 name="矩形: 圆角 17">
              <a:extLst>
                <a:ext uri="{FF2B5EF4-FFF2-40B4-BE49-F238E27FC236}">
                  <a16:creationId xmlns:a16="http://schemas.microsoft.com/office/drawing/2014/main" id="{9200E4BA-769A-4A10-B15C-9EC5F6062512}"/>
                </a:ext>
              </a:extLst>
            </p:cNvPr>
            <p:cNvSpPr/>
            <p:nvPr/>
          </p:nvSpPr>
          <p:spPr>
            <a:xfrm rot="2700000">
              <a:off x="11499764" y="1365787"/>
              <a:ext cx="1407211" cy="1414210"/>
            </a:xfrm>
            <a:prstGeom prst="roundRect">
              <a:avLst>
                <a:gd name="adj" fmla="val 106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9" name="TextBox 13">
            <a:extLst>
              <a:ext uri="{FF2B5EF4-FFF2-40B4-BE49-F238E27FC236}">
                <a16:creationId xmlns:a16="http://schemas.microsoft.com/office/drawing/2014/main" id="{7931005C-13FE-4834-8974-263B4C479BD1}"/>
              </a:ext>
            </a:extLst>
          </p:cNvPr>
          <p:cNvSpPr txBox="1"/>
          <p:nvPr/>
        </p:nvSpPr>
        <p:spPr>
          <a:xfrm>
            <a:off x="317340" y="382703"/>
            <a:ext cx="4053788" cy="338554"/>
          </a:xfrm>
          <a:prstGeom prst="rect">
            <a:avLst/>
          </a:prstGeom>
          <a:noFill/>
        </p:spPr>
        <p:txBody>
          <a:bodyPr wrap="square" rtlCol="0">
            <a:spAutoFit/>
          </a:bodyPr>
          <a:lstStyle/>
          <a:p>
            <a:pPr algn="dist"/>
            <a:r>
              <a:rPr lang="en-US" altLang="zh-CN" sz="1600" dirty="0">
                <a:solidFill>
                  <a:schemeClr val="tx2">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ADD YOUR SLOGAN HERE</a:t>
            </a:r>
            <a:endParaRPr lang="zh-CN" altLang="en-US" sz="1600" dirty="0">
              <a:solidFill>
                <a:schemeClr val="tx2">
                  <a:lumMod val="7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0" name="组合 19">
            <a:extLst>
              <a:ext uri="{FF2B5EF4-FFF2-40B4-BE49-F238E27FC236}">
                <a16:creationId xmlns:a16="http://schemas.microsoft.com/office/drawing/2014/main" id="{B5BE2AD8-7149-4ACB-9B57-2DBA6F9B4A0F}"/>
              </a:ext>
            </a:extLst>
          </p:cNvPr>
          <p:cNvGrpSpPr/>
          <p:nvPr/>
        </p:nvGrpSpPr>
        <p:grpSpPr>
          <a:xfrm rot="10800000">
            <a:off x="10565703" y="2215578"/>
            <a:ext cx="2840040" cy="4816867"/>
            <a:chOff x="-1147187" y="2215578"/>
            <a:chExt cx="2840040" cy="4816867"/>
          </a:xfrm>
        </p:grpSpPr>
        <p:sp>
          <p:nvSpPr>
            <p:cNvPr id="24" name="任意多边形: 形状 23">
              <a:extLst>
                <a:ext uri="{FF2B5EF4-FFF2-40B4-BE49-F238E27FC236}">
                  <a16:creationId xmlns:a16="http://schemas.microsoft.com/office/drawing/2014/main" id="{7BC2EA03-F4DC-4826-8C2F-81AC2B6337A7}"/>
                </a:ext>
              </a:extLst>
            </p:cNvPr>
            <p:cNvSpPr/>
            <p:nvPr/>
          </p:nvSpPr>
          <p:spPr>
            <a:xfrm>
              <a:off x="-1" y="2215578"/>
              <a:ext cx="1658904" cy="3507520"/>
            </a:xfrm>
            <a:custGeom>
              <a:avLst/>
              <a:gdLst>
                <a:gd name="connsiteX0" fmla="*/ 0 w 1658904"/>
                <a:gd name="connsiteY0" fmla="*/ 0 h 3507520"/>
                <a:gd name="connsiteX1" fmla="*/ 1591831 w 1658904"/>
                <a:gd name="connsiteY1" fmla="*/ 1591831 h 3507520"/>
                <a:gd name="connsiteX2" fmla="*/ 1591831 w 1658904"/>
                <a:gd name="connsiteY2" fmla="*/ 1915688 h 3507520"/>
                <a:gd name="connsiteX3" fmla="*/ 0 w 1658904"/>
                <a:gd name="connsiteY3" fmla="*/ 3507520 h 3507520"/>
              </a:gdLst>
              <a:ahLst/>
              <a:cxnLst>
                <a:cxn ang="0">
                  <a:pos x="connsiteX0" y="connsiteY0"/>
                </a:cxn>
                <a:cxn ang="0">
                  <a:pos x="connsiteX1" y="connsiteY1"/>
                </a:cxn>
                <a:cxn ang="0">
                  <a:pos x="connsiteX2" y="connsiteY2"/>
                </a:cxn>
                <a:cxn ang="0">
                  <a:pos x="connsiteX3" y="connsiteY3"/>
                </a:cxn>
              </a:cxnLst>
              <a:rect l="l" t="t" r="r" b="b"/>
              <a:pathLst>
                <a:path w="1658904" h="3507520">
                  <a:moveTo>
                    <a:pt x="0" y="0"/>
                  </a:moveTo>
                  <a:lnTo>
                    <a:pt x="1591831" y="1591831"/>
                  </a:lnTo>
                  <a:cubicBezTo>
                    <a:pt x="1681262" y="1681262"/>
                    <a:pt x="1681262" y="1826257"/>
                    <a:pt x="1591831" y="1915688"/>
                  </a:cubicBezTo>
                  <a:lnTo>
                    <a:pt x="0" y="350752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 name="任意多边形: 形状 1">
              <a:extLst>
                <a:ext uri="{FF2B5EF4-FFF2-40B4-BE49-F238E27FC236}">
                  <a16:creationId xmlns:a16="http://schemas.microsoft.com/office/drawing/2014/main" id="{85D707F3-D7E7-40D0-9E3C-71DD1D10F2F3}"/>
                </a:ext>
              </a:extLst>
            </p:cNvPr>
            <p:cNvSpPr/>
            <p:nvPr/>
          </p:nvSpPr>
          <p:spPr>
            <a:xfrm rot="2738472">
              <a:off x="-1144784" y="4194809"/>
              <a:ext cx="2835233" cy="2840040"/>
            </a:xfrm>
            <a:custGeom>
              <a:avLst/>
              <a:gdLst>
                <a:gd name="connsiteX0" fmla="*/ 2449798 w 2546376"/>
                <a:gd name="connsiteY0" fmla="*/ 2454108 h 2550693"/>
                <a:gd name="connsiteX1" fmla="*/ 2489797 w 2546376"/>
                <a:gd name="connsiteY1" fmla="*/ 2437544 h 2550693"/>
                <a:gd name="connsiteX2" fmla="*/ 2546375 w 2546376"/>
                <a:gd name="connsiteY2" fmla="*/ 2494122 h 2550693"/>
                <a:gd name="connsiteX3" fmla="*/ 2489804 w 2546376"/>
                <a:gd name="connsiteY3" fmla="*/ 2550693 h 2550693"/>
                <a:gd name="connsiteX4" fmla="*/ 2433226 w 2546376"/>
                <a:gd name="connsiteY4" fmla="*/ 2494115 h 2550693"/>
                <a:gd name="connsiteX5" fmla="*/ 2449798 w 2546376"/>
                <a:gd name="connsiteY5" fmla="*/ 2454108 h 2550693"/>
                <a:gd name="connsiteX6" fmla="*/ 2449791 w 2546376"/>
                <a:gd name="connsiteY6" fmla="*/ 2280012 h 2550693"/>
                <a:gd name="connsiteX7" fmla="*/ 2489798 w 2546376"/>
                <a:gd name="connsiteY7" fmla="*/ 2263441 h 2550693"/>
                <a:gd name="connsiteX8" fmla="*/ 2546376 w 2546376"/>
                <a:gd name="connsiteY8" fmla="*/ 2320019 h 2550693"/>
                <a:gd name="connsiteX9" fmla="*/ 2489798 w 2546376"/>
                <a:gd name="connsiteY9" fmla="*/ 2376597 h 2550693"/>
                <a:gd name="connsiteX10" fmla="*/ 2433220 w 2546376"/>
                <a:gd name="connsiteY10" fmla="*/ 2320019 h 2550693"/>
                <a:gd name="connsiteX11" fmla="*/ 2449791 w 2546376"/>
                <a:gd name="connsiteY11" fmla="*/ 2280012 h 2550693"/>
                <a:gd name="connsiteX12" fmla="*/ 2262622 w 2546376"/>
                <a:gd name="connsiteY12" fmla="*/ 2454108 h 2550693"/>
                <a:gd name="connsiteX13" fmla="*/ 2302629 w 2546376"/>
                <a:gd name="connsiteY13" fmla="*/ 2437537 h 2550693"/>
                <a:gd name="connsiteX14" fmla="*/ 2359207 w 2546376"/>
                <a:gd name="connsiteY14" fmla="*/ 2494115 h 2550693"/>
                <a:gd name="connsiteX15" fmla="*/ 2302629 w 2546376"/>
                <a:gd name="connsiteY15" fmla="*/ 2550693 h 2550693"/>
                <a:gd name="connsiteX16" fmla="*/ 2246051 w 2546376"/>
                <a:gd name="connsiteY16" fmla="*/ 2494115 h 2550693"/>
                <a:gd name="connsiteX17" fmla="*/ 2262622 w 2546376"/>
                <a:gd name="connsiteY17" fmla="*/ 2454108 h 2550693"/>
                <a:gd name="connsiteX18" fmla="*/ 2449791 w 2546376"/>
                <a:gd name="connsiteY18" fmla="*/ 2105902 h 2550693"/>
                <a:gd name="connsiteX19" fmla="*/ 2489798 w 2546376"/>
                <a:gd name="connsiteY19" fmla="*/ 2089330 h 2550693"/>
                <a:gd name="connsiteX20" fmla="*/ 2546376 w 2546376"/>
                <a:gd name="connsiteY20" fmla="*/ 2145908 h 2550693"/>
                <a:gd name="connsiteX21" fmla="*/ 2489798 w 2546376"/>
                <a:gd name="connsiteY21" fmla="*/ 2202486 h 2550693"/>
                <a:gd name="connsiteX22" fmla="*/ 2433220 w 2546376"/>
                <a:gd name="connsiteY22" fmla="*/ 2145908 h 2550693"/>
                <a:gd name="connsiteX23" fmla="*/ 2449791 w 2546376"/>
                <a:gd name="connsiteY23" fmla="*/ 2105902 h 2550693"/>
                <a:gd name="connsiteX24" fmla="*/ 2262623 w 2546376"/>
                <a:gd name="connsiteY24" fmla="*/ 2280006 h 2550693"/>
                <a:gd name="connsiteX25" fmla="*/ 2302622 w 2546376"/>
                <a:gd name="connsiteY25" fmla="*/ 2263441 h 2550693"/>
                <a:gd name="connsiteX26" fmla="*/ 2359200 w 2546376"/>
                <a:gd name="connsiteY26" fmla="*/ 2320019 h 2550693"/>
                <a:gd name="connsiteX27" fmla="*/ 2302629 w 2546376"/>
                <a:gd name="connsiteY27" fmla="*/ 2376590 h 2550693"/>
                <a:gd name="connsiteX28" fmla="*/ 2246051 w 2546376"/>
                <a:gd name="connsiteY28" fmla="*/ 2320012 h 2550693"/>
                <a:gd name="connsiteX29" fmla="*/ 2262623 w 2546376"/>
                <a:gd name="connsiteY29" fmla="*/ 2280006 h 2550693"/>
                <a:gd name="connsiteX30" fmla="*/ 2075453 w 2546376"/>
                <a:gd name="connsiteY30" fmla="*/ 2454108 h 2550693"/>
                <a:gd name="connsiteX31" fmla="*/ 2115459 w 2546376"/>
                <a:gd name="connsiteY31" fmla="*/ 2437537 h 2550693"/>
                <a:gd name="connsiteX32" fmla="*/ 2172037 w 2546376"/>
                <a:gd name="connsiteY32" fmla="*/ 2494115 h 2550693"/>
                <a:gd name="connsiteX33" fmla="*/ 2115459 w 2546376"/>
                <a:gd name="connsiteY33" fmla="*/ 2550693 h 2550693"/>
                <a:gd name="connsiteX34" fmla="*/ 2093436 w 2546376"/>
                <a:gd name="connsiteY34" fmla="*/ 2546247 h 2550693"/>
                <a:gd name="connsiteX35" fmla="*/ 2075739 w 2546376"/>
                <a:gd name="connsiteY35" fmla="*/ 2534315 h 2550693"/>
                <a:gd name="connsiteX36" fmla="*/ 2075259 w 2546376"/>
                <a:gd name="connsiteY36" fmla="*/ 2533835 h 2550693"/>
                <a:gd name="connsiteX37" fmla="*/ 2063327 w 2546376"/>
                <a:gd name="connsiteY37" fmla="*/ 2516138 h 2550693"/>
                <a:gd name="connsiteX38" fmla="*/ 2058881 w 2546376"/>
                <a:gd name="connsiteY38" fmla="*/ 2494115 h 2550693"/>
                <a:gd name="connsiteX39" fmla="*/ 2075453 w 2546376"/>
                <a:gd name="connsiteY39" fmla="*/ 2454108 h 2550693"/>
                <a:gd name="connsiteX40" fmla="*/ 2449791 w 2546376"/>
                <a:gd name="connsiteY40" fmla="*/ 1931791 h 2550693"/>
                <a:gd name="connsiteX41" fmla="*/ 2489798 w 2546376"/>
                <a:gd name="connsiteY41" fmla="*/ 1915219 h 2550693"/>
                <a:gd name="connsiteX42" fmla="*/ 2546376 w 2546376"/>
                <a:gd name="connsiteY42" fmla="*/ 1971797 h 2550693"/>
                <a:gd name="connsiteX43" fmla="*/ 2489798 w 2546376"/>
                <a:gd name="connsiteY43" fmla="*/ 2028375 h 2550693"/>
                <a:gd name="connsiteX44" fmla="*/ 2433220 w 2546376"/>
                <a:gd name="connsiteY44" fmla="*/ 1971797 h 2550693"/>
                <a:gd name="connsiteX45" fmla="*/ 2449791 w 2546376"/>
                <a:gd name="connsiteY45" fmla="*/ 1931791 h 2550693"/>
                <a:gd name="connsiteX46" fmla="*/ 2262615 w 2546376"/>
                <a:gd name="connsiteY46" fmla="*/ 2105901 h 2550693"/>
                <a:gd name="connsiteX47" fmla="*/ 2302622 w 2546376"/>
                <a:gd name="connsiteY47" fmla="*/ 2089330 h 2550693"/>
                <a:gd name="connsiteX48" fmla="*/ 2359200 w 2546376"/>
                <a:gd name="connsiteY48" fmla="*/ 2145908 h 2550693"/>
                <a:gd name="connsiteX49" fmla="*/ 2302622 w 2546376"/>
                <a:gd name="connsiteY49" fmla="*/ 2202486 h 2550693"/>
                <a:gd name="connsiteX50" fmla="*/ 2246044 w 2546376"/>
                <a:gd name="connsiteY50" fmla="*/ 2145908 h 2550693"/>
                <a:gd name="connsiteX51" fmla="*/ 2262615 w 2546376"/>
                <a:gd name="connsiteY51" fmla="*/ 2105901 h 2550693"/>
                <a:gd name="connsiteX52" fmla="*/ 2075453 w 2546376"/>
                <a:gd name="connsiteY52" fmla="*/ 2280005 h 2550693"/>
                <a:gd name="connsiteX53" fmla="*/ 2115459 w 2546376"/>
                <a:gd name="connsiteY53" fmla="*/ 2263434 h 2550693"/>
                <a:gd name="connsiteX54" fmla="*/ 2172038 w 2546376"/>
                <a:gd name="connsiteY54" fmla="*/ 2320012 h 2550693"/>
                <a:gd name="connsiteX55" fmla="*/ 2115460 w 2546376"/>
                <a:gd name="connsiteY55" fmla="*/ 2376590 h 2550693"/>
                <a:gd name="connsiteX56" fmla="*/ 2058881 w 2546376"/>
                <a:gd name="connsiteY56" fmla="*/ 2320012 h 2550693"/>
                <a:gd name="connsiteX57" fmla="*/ 2075453 w 2546376"/>
                <a:gd name="connsiteY57" fmla="*/ 2280005 h 2550693"/>
                <a:gd name="connsiteX58" fmla="*/ 2449791 w 2546376"/>
                <a:gd name="connsiteY58" fmla="*/ 1757680 h 2550693"/>
                <a:gd name="connsiteX59" fmla="*/ 2489798 w 2546376"/>
                <a:gd name="connsiteY59" fmla="*/ 1741108 h 2550693"/>
                <a:gd name="connsiteX60" fmla="*/ 2546376 w 2546376"/>
                <a:gd name="connsiteY60" fmla="*/ 1797686 h 2550693"/>
                <a:gd name="connsiteX61" fmla="*/ 2489798 w 2546376"/>
                <a:gd name="connsiteY61" fmla="*/ 1854264 h 2550693"/>
                <a:gd name="connsiteX62" fmla="*/ 2433220 w 2546376"/>
                <a:gd name="connsiteY62" fmla="*/ 1797686 h 2550693"/>
                <a:gd name="connsiteX63" fmla="*/ 2449791 w 2546376"/>
                <a:gd name="connsiteY63" fmla="*/ 1757680 h 2550693"/>
                <a:gd name="connsiteX64" fmla="*/ 2262616 w 2546376"/>
                <a:gd name="connsiteY64" fmla="*/ 1931791 h 2550693"/>
                <a:gd name="connsiteX65" fmla="*/ 2302622 w 2546376"/>
                <a:gd name="connsiteY65" fmla="*/ 1915219 h 2550693"/>
                <a:gd name="connsiteX66" fmla="*/ 2359200 w 2546376"/>
                <a:gd name="connsiteY66" fmla="*/ 1971797 h 2550693"/>
                <a:gd name="connsiteX67" fmla="*/ 2302622 w 2546376"/>
                <a:gd name="connsiteY67" fmla="*/ 2028375 h 2550693"/>
                <a:gd name="connsiteX68" fmla="*/ 2246044 w 2546376"/>
                <a:gd name="connsiteY68" fmla="*/ 1971797 h 2550693"/>
                <a:gd name="connsiteX69" fmla="*/ 2262616 w 2546376"/>
                <a:gd name="connsiteY69" fmla="*/ 1931791 h 2550693"/>
                <a:gd name="connsiteX70" fmla="*/ 2075452 w 2546376"/>
                <a:gd name="connsiteY70" fmla="*/ 2105895 h 2550693"/>
                <a:gd name="connsiteX71" fmla="*/ 2115453 w 2546376"/>
                <a:gd name="connsiteY71" fmla="*/ 2089330 h 2550693"/>
                <a:gd name="connsiteX72" fmla="*/ 2172031 w 2546376"/>
                <a:gd name="connsiteY72" fmla="*/ 2145908 h 2550693"/>
                <a:gd name="connsiteX73" fmla="*/ 2115459 w 2546376"/>
                <a:gd name="connsiteY73" fmla="*/ 2202480 h 2550693"/>
                <a:gd name="connsiteX74" fmla="*/ 2058881 w 2546376"/>
                <a:gd name="connsiteY74" fmla="*/ 2145902 h 2550693"/>
                <a:gd name="connsiteX75" fmla="*/ 2075452 w 2546376"/>
                <a:gd name="connsiteY75" fmla="*/ 2105895 h 2550693"/>
                <a:gd name="connsiteX76" fmla="*/ 1888282 w 2546376"/>
                <a:gd name="connsiteY76" fmla="*/ 2280006 h 2550693"/>
                <a:gd name="connsiteX77" fmla="*/ 1928289 w 2546376"/>
                <a:gd name="connsiteY77" fmla="*/ 2263435 h 2550693"/>
                <a:gd name="connsiteX78" fmla="*/ 1984867 w 2546376"/>
                <a:gd name="connsiteY78" fmla="*/ 2320013 h 2550693"/>
                <a:gd name="connsiteX79" fmla="*/ 1928289 w 2546376"/>
                <a:gd name="connsiteY79" fmla="*/ 2376591 h 2550693"/>
                <a:gd name="connsiteX80" fmla="*/ 1915416 w 2546376"/>
                <a:gd name="connsiteY80" fmla="*/ 2373992 h 2550693"/>
                <a:gd name="connsiteX81" fmla="*/ 1874310 w 2546376"/>
                <a:gd name="connsiteY81" fmla="*/ 2332886 h 2550693"/>
                <a:gd name="connsiteX82" fmla="*/ 1871711 w 2546376"/>
                <a:gd name="connsiteY82" fmla="*/ 2320013 h 2550693"/>
                <a:gd name="connsiteX83" fmla="*/ 1888282 w 2546376"/>
                <a:gd name="connsiteY83" fmla="*/ 2280006 h 2550693"/>
                <a:gd name="connsiteX84" fmla="*/ 2449790 w 2546376"/>
                <a:gd name="connsiteY84" fmla="*/ 1583569 h 2550693"/>
                <a:gd name="connsiteX85" fmla="*/ 2489797 w 2546376"/>
                <a:gd name="connsiteY85" fmla="*/ 1566998 h 2550693"/>
                <a:gd name="connsiteX86" fmla="*/ 2546375 w 2546376"/>
                <a:gd name="connsiteY86" fmla="*/ 1623576 h 2550693"/>
                <a:gd name="connsiteX87" fmla="*/ 2489797 w 2546376"/>
                <a:gd name="connsiteY87" fmla="*/ 1680154 h 2550693"/>
                <a:gd name="connsiteX88" fmla="*/ 2433219 w 2546376"/>
                <a:gd name="connsiteY88" fmla="*/ 1623576 h 2550693"/>
                <a:gd name="connsiteX89" fmla="*/ 2449790 w 2546376"/>
                <a:gd name="connsiteY89" fmla="*/ 1583569 h 2550693"/>
                <a:gd name="connsiteX90" fmla="*/ 2262615 w 2546376"/>
                <a:gd name="connsiteY90" fmla="*/ 1757679 h 2550693"/>
                <a:gd name="connsiteX91" fmla="*/ 2302622 w 2546376"/>
                <a:gd name="connsiteY91" fmla="*/ 1741108 h 2550693"/>
                <a:gd name="connsiteX92" fmla="*/ 2359200 w 2546376"/>
                <a:gd name="connsiteY92" fmla="*/ 1797686 h 2550693"/>
                <a:gd name="connsiteX93" fmla="*/ 2302622 w 2546376"/>
                <a:gd name="connsiteY93" fmla="*/ 1854264 h 2550693"/>
                <a:gd name="connsiteX94" fmla="*/ 2246044 w 2546376"/>
                <a:gd name="connsiteY94" fmla="*/ 1797686 h 2550693"/>
                <a:gd name="connsiteX95" fmla="*/ 2262615 w 2546376"/>
                <a:gd name="connsiteY95" fmla="*/ 1757679 h 2550693"/>
                <a:gd name="connsiteX96" fmla="*/ 2075446 w 2546376"/>
                <a:gd name="connsiteY96" fmla="*/ 1931790 h 2550693"/>
                <a:gd name="connsiteX97" fmla="*/ 2115453 w 2546376"/>
                <a:gd name="connsiteY97" fmla="*/ 1915219 h 2550693"/>
                <a:gd name="connsiteX98" fmla="*/ 2172031 w 2546376"/>
                <a:gd name="connsiteY98" fmla="*/ 1971797 h 2550693"/>
                <a:gd name="connsiteX99" fmla="*/ 2115453 w 2546376"/>
                <a:gd name="connsiteY99" fmla="*/ 2028375 h 2550693"/>
                <a:gd name="connsiteX100" fmla="*/ 2058875 w 2546376"/>
                <a:gd name="connsiteY100" fmla="*/ 1971797 h 2550693"/>
                <a:gd name="connsiteX101" fmla="*/ 2075446 w 2546376"/>
                <a:gd name="connsiteY101" fmla="*/ 1931790 h 2550693"/>
                <a:gd name="connsiteX102" fmla="*/ 1888282 w 2546376"/>
                <a:gd name="connsiteY102" fmla="*/ 2105896 h 2550693"/>
                <a:gd name="connsiteX103" fmla="*/ 1928288 w 2546376"/>
                <a:gd name="connsiteY103" fmla="*/ 2089324 h 2550693"/>
                <a:gd name="connsiteX104" fmla="*/ 1984867 w 2546376"/>
                <a:gd name="connsiteY104" fmla="*/ 2145902 h 2550693"/>
                <a:gd name="connsiteX105" fmla="*/ 1928289 w 2546376"/>
                <a:gd name="connsiteY105" fmla="*/ 2202480 h 2550693"/>
                <a:gd name="connsiteX106" fmla="*/ 1871710 w 2546376"/>
                <a:gd name="connsiteY106" fmla="*/ 2145902 h 2550693"/>
                <a:gd name="connsiteX107" fmla="*/ 1888282 w 2546376"/>
                <a:gd name="connsiteY107" fmla="*/ 2105896 h 2550693"/>
                <a:gd name="connsiteX108" fmla="*/ 2449791 w 2546376"/>
                <a:gd name="connsiteY108" fmla="*/ 1409459 h 2550693"/>
                <a:gd name="connsiteX109" fmla="*/ 2489797 w 2546376"/>
                <a:gd name="connsiteY109" fmla="*/ 1392887 h 2550693"/>
                <a:gd name="connsiteX110" fmla="*/ 2546375 w 2546376"/>
                <a:gd name="connsiteY110" fmla="*/ 1449465 h 2550693"/>
                <a:gd name="connsiteX111" fmla="*/ 2489797 w 2546376"/>
                <a:gd name="connsiteY111" fmla="*/ 1506043 h 2550693"/>
                <a:gd name="connsiteX112" fmla="*/ 2433219 w 2546376"/>
                <a:gd name="connsiteY112" fmla="*/ 1449465 h 2550693"/>
                <a:gd name="connsiteX113" fmla="*/ 2449791 w 2546376"/>
                <a:gd name="connsiteY113" fmla="*/ 1409459 h 2550693"/>
                <a:gd name="connsiteX114" fmla="*/ 2262615 w 2546376"/>
                <a:gd name="connsiteY114" fmla="*/ 1583569 h 2550693"/>
                <a:gd name="connsiteX115" fmla="*/ 2302622 w 2546376"/>
                <a:gd name="connsiteY115" fmla="*/ 1566998 h 2550693"/>
                <a:gd name="connsiteX116" fmla="*/ 2359200 w 2546376"/>
                <a:gd name="connsiteY116" fmla="*/ 1623576 h 2550693"/>
                <a:gd name="connsiteX117" fmla="*/ 2302622 w 2546376"/>
                <a:gd name="connsiteY117" fmla="*/ 1680154 h 2550693"/>
                <a:gd name="connsiteX118" fmla="*/ 2246044 w 2546376"/>
                <a:gd name="connsiteY118" fmla="*/ 1623576 h 2550693"/>
                <a:gd name="connsiteX119" fmla="*/ 2262615 w 2546376"/>
                <a:gd name="connsiteY119" fmla="*/ 1583569 h 2550693"/>
                <a:gd name="connsiteX120" fmla="*/ 2075446 w 2546376"/>
                <a:gd name="connsiteY120" fmla="*/ 1757680 h 2550693"/>
                <a:gd name="connsiteX121" fmla="*/ 2115453 w 2546376"/>
                <a:gd name="connsiteY121" fmla="*/ 1741108 h 2550693"/>
                <a:gd name="connsiteX122" fmla="*/ 2172031 w 2546376"/>
                <a:gd name="connsiteY122" fmla="*/ 1797686 h 2550693"/>
                <a:gd name="connsiteX123" fmla="*/ 2115453 w 2546376"/>
                <a:gd name="connsiteY123" fmla="*/ 1854264 h 2550693"/>
                <a:gd name="connsiteX124" fmla="*/ 2058875 w 2546376"/>
                <a:gd name="connsiteY124" fmla="*/ 1797686 h 2550693"/>
                <a:gd name="connsiteX125" fmla="*/ 2075446 w 2546376"/>
                <a:gd name="connsiteY125" fmla="*/ 1757680 h 2550693"/>
                <a:gd name="connsiteX126" fmla="*/ 1888281 w 2546376"/>
                <a:gd name="connsiteY126" fmla="*/ 1931786 h 2550693"/>
                <a:gd name="connsiteX127" fmla="*/ 1928282 w 2546376"/>
                <a:gd name="connsiteY127" fmla="*/ 1915220 h 2550693"/>
                <a:gd name="connsiteX128" fmla="*/ 1984860 w 2546376"/>
                <a:gd name="connsiteY128" fmla="*/ 1971798 h 2550693"/>
                <a:gd name="connsiteX129" fmla="*/ 1928288 w 2546376"/>
                <a:gd name="connsiteY129" fmla="*/ 2028370 h 2550693"/>
                <a:gd name="connsiteX130" fmla="*/ 1871710 w 2546376"/>
                <a:gd name="connsiteY130" fmla="*/ 1971792 h 2550693"/>
                <a:gd name="connsiteX131" fmla="*/ 1888281 w 2546376"/>
                <a:gd name="connsiteY131" fmla="*/ 1931786 h 2550693"/>
                <a:gd name="connsiteX132" fmla="*/ 1701111 w 2546376"/>
                <a:gd name="connsiteY132" fmla="*/ 2105895 h 2550693"/>
                <a:gd name="connsiteX133" fmla="*/ 1741118 w 2546376"/>
                <a:gd name="connsiteY133" fmla="*/ 2089324 h 2550693"/>
                <a:gd name="connsiteX134" fmla="*/ 1797696 w 2546376"/>
                <a:gd name="connsiteY134" fmla="*/ 2145902 h 2550693"/>
                <a:gd name="connsiteX135" fmla="*/ 1763141 w 2546376"/>
                <a:gd name="connsiteY135" fmla="*/ 2198034 h 2550693"/>
                <a:gd name="connsiteX136" fmla="*/ 1743436 w 2546376"/>
                <a:gd name="connsiteY136" fmla="*/ 2202012 h 2550693"/>
                <a:gd name="connsiteX137" fmla="*/ 1685008 w 2546376"/>
                <a:gd name="connsiteY137" fmla="*/ 2143584 h 2550693"/>
                <a:gd name="connsiteX138" fmla="*/ 1688986 w 2546376"/>
                <a:gd name="connsiteY138" fmla="*/ 2123879 h 2550693"/>
                <a:gd name="connsiteX139" fmla="*/ 1701111 w 2546376"/>
                <a:gd name="connsiteY139" fmla="*/ 2105895 h 2550693"/>
                <a:gd name="connsiteX140" fmla="*/ 2449791 w 2546376"/>
                <a:gd name="connsiteY140" fmla="*/ 1235348 h 2550693"/>
                <a:gd name="connsiteX141" fmla="*/ 2489797 w 2546376"/>
                <a:gd name="connsiteY141" fmla="*/ 1218776 h 2550693"/>
                <a:gd name="connsiteX142" fmla="*/ 2546375 w 2546376"/>
                <a:gd name="connsiteY142" fmla="*/ 1275354 h 2550693"/>
                <a:gd name="connsiteX143" fmla="*/ 2489797 w 2546376"/>
                <a:gd name="connsiteY143" fmla="*/ 1331932 h 2550693"/>
                <a:gd name="connsiteX144" fmla="*/ 2433219 w 2546376"/>
                <a:gd name="connsiteY144" fmla="*/ 1275354 h 2550693"/>
                <a:gd name="connsiteX145" fmla="*/ 2449791 w 2546376"/>
                <a:gd name="connsiteY145" fmla="*/ 1235348 h 2550693"/>
                <a:gd name="connsiteX146" fmla="*/ 2262615 w 2546376"/>
                <a:gd name="connsiteY146" fmla="*/ 1409458 h 2550693"/>
                <a:gd name="connsiteX147" fmla="*/ 2302622 w 2546376"/>
                <a:gd name="connsiteY147" fmla="*/ 1392887 h 2550693"/>
                <a:gd name="connsiteX148" fmla="*/ 2359200 w 2546376"/>
                <a:gd name="connsiteY148" fmla="*/ 1449465 h 2550693"/>
                <a:gd name="connsiteX149" fmla="*/ 2302622 w 2546376"/>
                <a:gd name="connsiteY149" fmla="*/ 1506043 h 2550693"/>
                <a:gd name="connsiteX150" fmla="*/ 2246044 w 2546376"/>
                <a:gd name="connsiteY150" fmla="*/ 1449465 h 2550693"/>
                <a:gd name="connsiteX151" fmla="*/ 2262615 w 2546376"/>
                <a:gd name="connsiteY151" fmla="*/ 1409458 h 2550693"/>
                <a:gd name="connsiteX152" fmla="*/ 2075445 w 2546376"/>
                <a:gd name="connsiteY152" fmla="*/ 1583569 h 2550693"/>
                <a:gd name="connsiteX153" fmla="*/ 2115452 w 2546376"/>
                <a:gd name="connsiteY153" fmla="*/ 1566998 h 2550693"/>
                <a:gd name="connsiteX154" fmla="*/ 2172030 w 2546376"/>
                <a:gd name="connsiteY154" fmla="*/ 1623576 h 2550693"/>
                <a:gd name="connsiteX155" fmla="*/ 2115452 w 2546376"/>
                <a:gd name="connsiteY155" fmla="*/ 1680154 h 2550693"/>
                <a:gd name="connsiteX156" fmla="*/ 2058874 w 2546376"/>
                <a:gd name="connsiteY156" fmla="*/ 1623576 h 2550693"/>
                <a:gd name="connsiteX157" fmla="*/ 2075445 w 2546376"/>
                <a:gd name="connsiteY157" fmla="*/ 1583569 h 2550693"/>
                <a:gd name="connsiteX158" fmla="*/ 1888275 w 2546376"/>
                <a:gd name="connsiteY158" fmla="*/ 1757680 h 2550693"/>
                <a:gd name="connsiteX159" fmla="*/ 1928282 w 2546376"/>
                <a:gd name="connsiteY159" fmla="*/ 1741109 h 2550693"/>
                <a:gd name="connsiteX160" fmla="*/ 1984860 w 2546376"/>
                <a:gd name="connsiteY160" fmla="*/ 1797687 h 2550693"/>
                <a:gd name="connsiteX161" fmla="*/ 1928282 w 2546376"/>
                <a:gd name="connsiteY161" fmla="*/ 1854265 h 2550693"/>
                <a:gd name="connsiteX162" fmla="*/ 1871704 w 2546376"/>
                <a:gd name="connsiteY162" fmla="*/ 1797687 h 2550693"/>
                <a:gd name="connsiteX163" fmla="*/ 1888275 w 2546376"/>
                <a:gd name="connsiteY163" fmla="*/ 1757680 h 2550693"/>
                <a:gd name="connsiteX164" fmla="*/ 1701111 w 2546376"/>
                <a:gd name="connsiteY164" fmla="*/ 1931785 h 2550693"/>
                <a:gd name="connsiteX165" fmla="*/ 1741118 w 2546376"/>
                <a:gd name="connsiteY165" fmla="*/ 1915213 h 2550693"/>
                <a:gd name="connsiteX166" fmla="*/ 1797696 w 2546376"/>
                <a:gd name="connsiteY166" fmla="*/ 1971791 h 2550693"/>
                <a:gd name="connsiteX167" fmla="*/ 1741118 w 2546376"/>
                <a:gd name="connsiteY167" fmla="*/ 2028369 h 2550693"/>
                <a:gd name="connsiteX168" fmla="*/ 1684540 w 2546376"/>
                <a:gd name="connsiteY168" fmla="*/ 1971791 h 2550693"/>
                <a:gd name="connsiteX169" fmla="*/ 1701111 w 2546376"/>
                <a:gd name="connsiteY169" fmla="*/ 1931785 h 2550693"/>
                <a:gd name="connsiteX170" fmla="*/ 2449791 w 2546376"/>
                <a:gd name="connsiteY170" fmla="*/ 1061237 h 2550693"/>
                <a:gd name="connsiteX171" fmla="*/ 2489797 w 2546376"/>
                <a:gd name="connsiteY171" fmla="*/ 1044665 h 2550693"/>
                <a:gd name="connsiteX172" fmla="*/ 2546375 w 2546376"/>
                <a:gd name="connsiteY172" fmla="*/ 1101244 h 2550693"/>
                <a:gd name="connsiteX173" fmla="*/ 2489797 w 2546376"/>
                <a:gd name="connsiteY173" fmla="*/ 1157821 h 2550693"/>
                <a:gd name="connsiteX174" fmla="*/ 2433219 w 2546376"/>
                <a:gd name="connsiteY174" fmla="*/ 1101243 h 2550693"/>
                <a:gd name="connsiteX175" fmla="*/ 2449791 w 2546376"/>
                <a:gd name="connsiteY175" fmla="*/ 1061237 h 2550693"/>
                <a:gd name="connsiteX176" fmla="*/ 2262615 w 2546376"/>
                <a:gd name="connsiteY176" fmla="*/ 1235348 h 2550693"/>
                <a:gd name="connsiteX177" fmla="*/ 2302622 w 2546376"/>
                <a:gd name="connsiteY177" fmla="*/ 1218776 h 2550693"/>
                <a:gd name="connsiteX178" fmla="*/ 2359200 w 2546376"/>
                <a:gd name="connsiteY178" fmla="*/ 1275354 h 2550693"/>
                <a:gd name="connsiteX179" fmla="*/ 2302622 w 2546376"/>
                <a:gd name="connsiteY179" fmla="*/ 1331932 h 2550693"/>
                <a:gd name="connsiteX180" fmla="*/ 2246044 w 2546376"/>
                <a:gd name="connsiteY180" fmla="*/ 1275354 h 2550693"/>
                <a:gd name="connsiteX181" fmla="*/ 2262615 w 2546376"/>
                <a:gd name="connsiteY181" fmla="*/ 1235348 h 2550693"/>
                <a:gd name="connsiteX182" fmla="*/ 2075445 w 2546376"/>
                <a:gd name="connsiteY182" fmla="*/ 1409458 h 2550693"/>
                <a:gd name="connsiteX183" fmla="*/ 2115452 w 2546376"/>
                <a:gd name="connsiteY183" fmla="*/ 1392887 h 2550693"/>
                <a:gd name="connsiteX184" fmla="*/ 2172030 w 2546376"/>
                <a:gd name="connsiteY184" fmla="*/ 1449465 h 2550693"/>
                <a:gd name="connsiteX185" fmla="*/ 2115452 w 2546376"/>
                <a:gd name="connsiteY185" fmla="*/ 1506043 h 2550693"/>
                <a:gd name="connsiteX186" fmla="*/ 2058874 w 2546376"/>
                <a:gd name="connsiteY186" fmla="*/ 1449465 h 2550693"/>
                <a:gd name="connsiteX187" fmla="*/ 2075445 w 2546376"/>
                <a:gd name="connsiteY187" fmla="*/ 1409458 h 2550693"/>
                <a:gd name="connsiteX188" fmla="*/ 1888275 w 2546376"/>
                <a:gd name="connsiteY188" fmla="*/ 1583570 h 2550693"/>
                <a:gd name="connsiteX189" fmla="*/ 1928281 w 2546376"/>
                <a:gd name="connsiteY189" fmla="*/ 1566999 h 2550693"/>
                <a:gd name="connsiteX190" fmla="*/ 1984859 w 2546376"/>
                <a:gd name="connsiteY190" fmla="*/ 1623577 h 2550693"/>
                <a:gd name="connsiteX191" fmla="*/ 1928281 w 2546376"/>
                <a:gd name="connsiteY191" fmla="*/ 1680155 h 2550693"/>
                <a:gd name="connsiteX192" fmla="*/ 1871703 w 2546376"/>
                <a:gd name="connsiteY192" fmla="*/ 1623577 h 2550693"/>
                <a:gd name="connsiteX193" fmla="*/ 1888275 w 2546376"/>
                <a:gd name="connsiteY193" fmla="*/ 1583570 h 2550693"/>
                <a:gd name="connsiteX194" fmla="*/ 1701110 w 2546376"/>
                <a:gd name="connsiteY194" fmla="*/ 1757674 h 2550693"/>
                <a:gd name="connsiteX195" fmla="*/ 1741112 w 2546376"/>
                <a:gd name="connsiteY195" fmla="*/ 1741108 h 2550693"/>
                <a:gd name="connsiteX196" fmla="*/ 1797690 w 2546376"/>
                <a:gd name="connsiteY196" fmla="*/ 1797686 h 2550693"/>
                <a:gd name="connsiteX197" fmla="*/ 1741117 w 2546376"/>
                <a:gd name="connsiteY197" fmla="*/ 1854259 h 2550693"/>
                <a:gd name="connsiteX198" fmla="*/ 1684539 w 2546376"/>
                <a:gd name="connsiteY198" fmla="*/ 1797681 h 2550693"/>
                <a:gd name="connsiteX199" fmla="*/ 1701110 w 2546376"/>
                <a:gd name="connsiteY199" fmla="*/ 1757674 h 2550693"/>
                <a:gd name="connsiteX200" fmla="*/ 1513941 w 2546376"/>
                <a:gd name="connsiteY200" fmla="*/ 1931785 h 2550693"/>
                <a:gd name="connsiteX201" fmla="*/ 1553947 w 2546376"/>
                <a:gd name="connsiteY201" fmla="*/ 1915214 h 2550693"/>
                <a:gd name="connsiteX202" fmla="*/ 1610525 w 2546376"/>
                <a:gd name="connsiteY202" fmla="*/ 1971792 h 2550693"/>
                <a:gd name="connsiteX203" fmla="*/ 1575970 w 2546376"/>
                <a:gd name="connsiteY203" fmla="*/ 2023924 h 2550693"/>
                <a:gd name="connsiteX204" fmla="*/ 1567132 w 2546376"/>
                <a:gd name="connsiteY204" fmla="*/ 2025708 h 2550693"/>
                <a:gd name="connsiteX205" fmla="*/ 1500031 w 2546376"/>
                <a:gd name="connsiteY205" fmla="*/ 1958607 h 2550693"/>
                <a:gd name="connsiteX206" fmla="*/ 1501815 w 2546376"/>
                <a:gd name="connsiteY206" fmla="*/ 1949769 h 2550693"/>
                <a:gd name="connsiteX207" fmla="*/ 1513941 w 2546376"/>
                <a:gd name="connsiteY207" fmla="*/ 1931785 h 2550693"/>
                <a:gd name="connsiteX208" fmla="*/ 2449790 w 2546376"/>
                <a:gd name="connsiteY208" fmla="*/ 887126 h 2550693"/>
                <a:gd name="connsiteX209" fmla="*/ 2489797 w 2546376"/>
                <a:gd name="connsiteY209" fmla="*/ 870555 h 2550693"/>
                <a:gd name="connsiteX210" fmla="*/ 2546375 w 2546376"/>
                <a:gd name="connsiteY210" fmla="*/ 927133 h 2550693"/>
                <a:gd name="connsiteX211" fmla="*/ 2489797 w 2546376"/>
                <a:gd name="connsiteY211" fmla="*/ 983711 h 2550693"/>
                <a:gd name="connsiteX212" fmla="*/ 2433219 w 2546376"/>
                <a:gd name="connsiteY212" fmla="*/ 927132 h 2550693"/>
                <a:gd name="connsiteX213" fmla="*/ 2449790 w 2546376"/>
                <a:gd name="connsiteY213" fmla="*/ 887126 h 2550693"/>
                <a:gd name="connsiteX214" fmla="*/ 2262615 w 2546376"/>
                <a:gd name="connsiteY214" fmla="*/ 1061237 h 2550693"/>
                <a:gd name="connsiteX215" fmla="*/ 2302622 w 2546376"/>
                <a:gd name="connsiteY215" fmla="*/ 1044665 h 2550693"/>
                <a:gd name="connsiteX216" fmla="*/ 2359200 w 2546376"/>
                <a:gd name="connsiteY216" fmla="*/ 1101244 h 2550693"/>
                <a:gd name="connsiteX217" fmla="*/ 2302622 w 2546376"/>
                <a:gd name="connsiteY217" fmla="*/ 1157821 h 2550693"/>
                <a:gd name="connsiteX218" fmla="*/ 2246044 w 2546376"/>
                <a:gd name="connsiteY218" fmla="*/ 1101243 h 2550693"/>
                <a:gd name="connsiteX219" fmla="*/ 2262615 w 2546376"/>
                <a:gd name="connsiteY219" fmla="*/ 1061237 h 2550693"/>
                <a:gd name="connsiteX220" fmla="*/ 2075445 w 2546376"/>
                <a:gd name="connsiteY220" fmla="*/ 1235347 h 2550693"/>
                <a:gd name="connsiteX221" fmla="*/ 2115452 w 2546376"/>
                <a:gd name="connsiteY221" fmla="*/ 1218776 h 2550693"/>
                <a:gd name="connsiteX222" fmla="*/ 2172030 w 2546376"/>
                <a:gd name="connsiteY222" fmla="*/ 1275354 h 2550693"/>
                <a:gd name="connsiteX223" fmla="*/ 2115452 w 2546376"/>
                <a:gd name="connsiteY223" fmla="*/ 1331932 h 2550693"/>
                <a:gd name="connsiteX224" fmla="*/ 2058874 w 2546376"/>
                <a:gd name="connsiteY224" fmla="*/ 1275354 h 2550693"/>
                <a:gd name="connsiteX225" fmla="*/ 2075445 w 2546376"/>
                <a:gd name="connsiteY225" fmla="*/ 1235347 h 2550693"/>
                <a:gd name="connsiteX226" fmla="*/ 1888275 w 2546376"/>
                <a:gd name="connsiteY226" fmla="*/ 1409459 h 2550693"/>
                <a:gd name="connsiteX227" fmla="*/ 1928281 w 2546376"/>
                <a:gd name="connsiteY227" fmla="*/ 1392888 h 2550693"/>
                <a:gd name="connsiteX228" fmla="*/ 1984859 w 2546376"/>
                <a:gd name="connsiteY228" fmla="*/ 1449466 h 2550693"/>
                <a:gd name="connsiteX229" fmla="*/ 1928281 w 2546376"/>
                <a:gd name="connsiteY229" fmla="*/ 1506044 h 2550693"/>
                <a:gd name="connsiteX230" fmla="*/ 1871703 w 2546376"/>
                <a:gd name="connsiteY230" fmla="*/ 1449466 h 2550693"/>
                <a:gd name="connsiteX231" fmla="*/ 1888275 w 2546376"/>
                <a:gd name="connsiteY231" fmla="*/ 1409459 h 2550693"/>
                <a:gd name="connsiteX232" fmla="*/ 1701104 w 2546376"/>
                <a:gd name="connsiteY232" fmla="*/ 1583570 h 2550693"/>
                <a:gd name="connsiteX233" fmla="*/ 1741111 w 2546376"/>
                <a:gd name="connsiteY233" fmla="*/ 1566998 h 2550693"/>
                <a:gd name="connsiteX234" fmla="*/ 1797689 w 2546376"/>
                <a:gd name="connsiteY234" fmla="*/ 1623576 h 2550693"/>
                <a:gd name="connsiteX235" fmla="*/ 1741111 w 2546376"/>
                <a:gd name="connsiteY235" fmla="*/ 1680154 h 2550693"/>
                <a:gd name="connsiteX236" fmla="*/ 1684533 w 2546376"/>
                <a:gd name="connsiteY236" fmla="*/ 1623576 h 2550693"/>
                <a:gd name="connsiteX237" fmla="*/ 1701104 w 2546376"/>
                <a:gd name="connsiteY237" fmla="*/ 1583570 h 2550693"/>
                <a:gd name="connsiteX238" fmla="*/ 1513940 w 2546376"/>
                <a:gd name="connsiteY238" fmla="*/ 1757675 h 2550693"/>
                <a:gd name="connsiteX239" fmla="*/ 1553947 w 2546376"/>
                <a:gd name="connsiteY239" fmla="*/ 1741104 h 2550693"/>
                <a:gd name="connsiteX240" fmla="*/ 1610525 w 2546376"/>
                <a:gd name="connsiteY240" fmla="*/ 1797682 h 2550693"/>
                <a:gd name="connsiteX241" fmla="*/ 1553947 w 2546376"/>
                <a:gd name="connsiteY241" fmla="*/ 1854260 h 2550693"/>
                <a:gd name="connsiteX242" fmla="*/ 1497369 w 2546376"/>
                <a:gd name="connsiteY242" fmla="*/ 1797682 h 2550693"/>
                <a:gd name="connsiteX243" fmla="*/ 1513940 w 2546376"/>
                <a:gd name="connsiteY243" fmla="*/ 1757675 h 2550693"/>
                <a:gd name="connsiteX244" fmla="*/ 2449791 w 2546376"/>
                <a:gd name="connsiteY244" fmla="*/ 713015 h 2550693"/>
                <a:gd name="connsiteX245" fmla="*/ 2489797 w 2546376"/>
                <a:gd name="connsiteY245" fmla="*/ 696444 h 2550693"/>
                <a:gd name="connsiteX246" fmla="*/ 2546375 w 2546376"/>
                <a:gd name="connsiteY246" fmla="*/ 753022 h 2550693"/>
                <a:gd name="connsiteX247" fmla="*/ 2489797 w 2546376"/>
                <a:gd name="connsiteY247" fmla="*/ 809600 h 2550693"/>
                <a:gd name="connsiteX248" fmla="*/ 2433219 w 2546376"/>
                <a:gd name="connsiteY248" fmla="*/ 753022 h 2550693"/>
                <a:gd name="connsiteX249" fmla="*/ 2449791 w 2546376"/>
                <a:gd name="connsiteY249" fmla="*/ 713015 h 2550693"/>
                <a:gd name="connsiteX250" fmla="*/ 2262615 w 2546376"/>
                <a:gd name="connsiteY250" fmla="*/ 887126 h 2550693"/>
                <a:gd name="connsiteX251" fmla="*/ 2302622 w 2546376"/>
                <a:gd name="connsiteY251" fmla="*/ 870555 h 2550693"/>
                <a:gd name="connsiteX252" fmla="*/ 2359200 w 2546376"/>
                <a:gd name="connsiteY252" fmla="*/ 927133 h 2550693"/>
                <a:gd name="connsiteX253" fmla="*/ 2302622 w 2546376"/>
                <a:gd name="connsiteY253" fmla="*/ 983711 h 2550693"/>
                <a:gd name="connsiteX254" fmla="*/ 2246044 w 2546376"/>
                <a:gd name="connsiteY254" fmla="*/ 927132 h 2550693"/>
                <a:gd name="connsiteX255" fmla="*/ 2262615 w 2546376"/>
                <a:gd name="connsiteY255" fmla="*/ 887126 h 2550693"/>
                <a:gd name="connsiteX256" fmla="*/ 2075445 w 2546376"/>
                <a:gd name="connsiteY256" fmla="*/ 1061237 h 2550693"/>
                <a:gd name="connsiteX257" fmla="*/ 2115452 w 2546376"/>
                <a:gd name="connsiteY257" fmla="*/ 1044665 h 2550693"/>
                <a:gd name="connsiteX258" fmla="*/ 2172030 w 2546376"/>
                <a:gd name="connsiteY258" fmla="*/ 1101244 h 2550693"/>
                <a:gd name="connsiteX259" fmla="*/ 2115452 w 2546376"/>
                <a:gd name="connsiteY259" fmla="*/ 1157821 h 2550693"/>
                <a:gd name="connsiteX260" fmla="*/ 2058874 w 2546376"/>
                <a:gd name="connsiteY260" fmla="*/ 1101243 h 2550693"/>
                <a:gd name="connsiteX261" fmla="*/ 2075445 w 2546376"/>
                <a:gd name="connsiteY261" fmla="*/ 1061237 h 2550693"/>
                <a:gd name="connsiteX262" fmla="*/ 1888275 w 2546376"/>
                <a:gd name="connsiteY262" fmla="*/ 1235349 h 2550693"/>
                <a:gd name="connsiteX263" fmla="*/ 1928281 w 2546376"/>
                <a:gd name="connsiteY263" fmla="*/ 1218777 h 2550693"/>
                <a:gd name="connsiteX264" fmla="*/ 1984859 w 2546376"/>
                <a:gd name="connsiteY264" fmla="*/ 1275355 h 2550693"/>
                <a:gd name="connsiteX265" fmla="*/ 1928281 w 2546376"/>
                <a:gd name="connsiteY265" fmla="*/ 1331933 h 2550693"/>
                <a:gd name="connsiteX266" fmla="*/ 1871703 w 2546376"/>
                <a:gd name="connsiteY266" fmla="*/ 1275355 h 2550693"/>
                <a:gd name="connsiteX267" fmla="*/ 1888275 w 2546376"/>
                <a:gd name="connsiteY267" fmla="*/ 1235349 h 2550693"/>
                <a:gd name="connsiteX268" fmla="*/ 1701104 w 2546376"/>
                <a:gd name="connsiteY268" fmla="*/ 1409459 h 2550693"/>
                <a:gd name="connsiteX269" fmla="*/ 1741111 w 2546376"/>
                <a:gd name="connsiteY269" fmla="*/ 1392887 h 2550693"/>
                <a:gd name="connsiteX270" fmla="*/ 1797689 w 2546376"/>
                <a:gd name="connsiteY270" fmla="*/ 1449465 h 2550693"/>
                <a:gd name="connsiteX271" fmla="*/ 1741111 w 2546376"/>
                <a:gd name="connsiteY271" fmla="*/ 1506043 h 2550693"/>
                <a:gd name="connsiteX272" fmla="*/ 1684533 w 2546376"/>
                <a:gd name="connsiteY272" fmla="*/ 1449465 h 2550693"/>
                <a:gd name="connsiteX273" fmla="*/ 1701104 w 2546376"/>
                <a:gd name="connsiteY273" fmla="*/ 1409459 h 2550693"/>
                <a:gd name="connsiteX274" fmla="*/ 1513939 w 2546376"/>
                <a:gd name="connsiteY274" fmla="*/ 1583565 h 2550693"/>
                <a:gd name="connsiteX275" fmla="*/ 1553945 w 2546376"/>
                <a:gd name="connsiteY275" fmla="*/ 1566994 h 2550693"/>
                <a:gd name="connsiteX276" fmla="*/ 1610523 w 2546376"/>
                <a:gd name="connsiteY276" fmla="*/ 1623572 h 2550693"/>
                <a:gd name="connsiteX277" fmla="*/ 1553945 w 2546376"/>
                <a:gd name="connsiteY277" fmla="*/ 1680150 h 2550693"/>
                <a:gd name="connsiteX278" fmla="*/ 1497367 w 2546376"/>
                <a:gd name="connsiteY278" fmla="*/ 1623572 h 2550693"/>
                <a:gd name="connsiteX279" fmla="*/ 1513939 w 2546376"/>
                <a:gd name="connsiteY279" fmla="*/ 1583565 h 2550693"/>
                <a:gd name="connsiteX280" fmla="*/ 1326770 w 2546376"/>
                <a:gd name="connsiteY280" fmla="*/ 1757674 h 2550693"/>
                <a:gd name="connsiteX281" fmla="*/ 1366776 w 2546376"/>
                <a:gd name="connsiteY281" fmla="*/ 1741103 h 2550693"/>
                <a:gd name="connsiteX282" fmla="*/ 1423354 w 2546376"/>
                <a:gd name="connsiteY282" fmla="*/ 1797681 h 2550693"/>
                <a:gd name="connsiteX283" fmla="*/ 1406783 w 2546376"/>
                <a:gd name="connsiteY283" fmla="*/ 1837688 h 2550693"/>
                <a:gd name="connsiteX284" fmla="*/ 1390255 w 2546376"/>
                <a:gd name="connsiteY284" fmla="*/ 1848831 h 2550693"/>
                <a:gd name="connsiteX285" fmla="*/ 1315626 w 2546376"/>
                <a:gd name="connsiteY285" fmla="*/ 1774202 h 2550693"/>
                <a:gd name="connsiteX286" fmla="*/ 2449790 w 2546376"/>
                <a:gd name="connsiteY286" fmla="*/ 538904 h 2550693"/>
                <a:gd name="connsiteX287" fmla="*/ 2489797 w 2546376"/>
                <a:gd name="connsiteY287" fmla="*/ 522333 h 2550693"/>
                <a:gd name="connsiteX288" fmla="*/ 2546375 w 2546376"/>
                <a:gd name="connsiteY288" fmla="*/ 578911 h 2550693"/>
                <a:gd name="connsiteX289" fmla="*/ 2489797 w 2546376"/>
                <a:gd name="connsiteY289" fmla="*/ 635489 h 2550693"/>
                <a:gd name="connsiteX290" fmla="*/ 2433219 w 2546376"/>
                <a:gd name="connsiteY290" fmla="*/ 578911 h 2550693"/>
                <a:gd name="connsiteX291" fmla="*/ 2449790 w 2546376"/>
                <a:gd name="connsiteY291" fmla="*/ 538904 h 2550693"/>
                <a:gd name="connsiteX292" fmla="*/ 2262615 w 2546376"/>
                <a:gd name="connsiteY292" fmla="*/ 713015 h 2550693"/>
                <a:gd name="connsiteX293" fmla="*/ 2302622 w 2546376"/>
                <a:gd name="connsiteY293" fmla="*/ 696444 h 2550693"/>
                <a:gd name="connsiteX294" fmla="*/ 2359200 w 2546376"/>
                <a:gd name="connsiteY294" fmla="*/ 753022 h 2550693"/>
                <a:gd name="connsiteX295" fmla="*/ 2302622 w 2546376"/>
                <a:gd name="connsiteY295" fmla="*/ 809600 h 2550693"/>
                <a:gd name="connsiteX296" fmla="*/ 2246044 w 2546376"/>
                <a:gd name="connsiteY296" fmla="*/ 753022 h 2550693"/>
                <a:gd name="connsiteX297" fmla="*/ 2262615 w 2546376"/>
                <a:gd name="connsiteY297" fmla="*/ 713015 h 2550693"/>
                <a:gd name="connsiteX298" fmla="*/ 2075445 w 2546376"/>
                <a:gd name="connsiteY298" fmla="*/ 887126 h 2550693"/>
                <a:gd name="connsiteX299" fmla="*/ 2115452 w 2546376"/>
                <a:gd name="connsiteY299" fmla="*/ 870555 h 2550693"/>
                <a:gd name="connsiteX300" fmla="*/ 2172030 w 2546376"/>
                <a:gd name="connsiteY300" fmla="*/ 927133 h 2550693"/>
                <a:gd name="connsiteX301" fmla="*/ 2115452 w 2546376"/>
                <a:gd name="connsiteY301" fmla="*/ 983711 h 2550693"/>
                <a:gd name="connsiteX302" fmla="*/ 2058874 w 2546376"/>
                <a:gd name="connsiteY302" fmla="*/ 927132 h 2550693"/>
                <a:gd name="connsiteX303" fmla="*/ 2075445 w 2546376"/>
                <a:gd name="connsiteY303" fmla="*/ 887126 h 2550693"/>
                <a:gd name="connsiteX304" fmla="*/ 1888275 w 2546376"/>
                <a:gd name="connsiteY304" fmla="*/ 1061238 h 2550693"/>
                <a:gd name="connsiteX305" fmla="*/ 1928281 w 2546376"/>
                <a:gd name="connsiteY305" fmla="*/ 1044666 h 2550693"/>
                <a:gd name="connsiteX306" fmla="*/ 1984859 w 2546376"/>
                <a:gd name="connsiteY306" fmla="*/ 1101244 h 2550693"/>
                <a:gd name="connsiteX307" fmla="*/ 1928281 w 2546376"/>
                <a:gd name="connsiteY307" fmla="*/ 1157822 h 2550693"/>
                <a:gd name="connsiteX308" fmla="*/ 1871703 w 2546376"/>
                <a:gd name="connsiteY308" fmla="*/ 1101244 h 2550693"/>
                <a:gd name="connsiteX309" fmla="*/ 1888275 w 2546376"/>
                <a:gd name="connsiteY309" fmla="*/ 1061238 h 2550693"/>
                <a:gd name="connsiteX310" fmla="*/ 1701104 w 2546376"/>
                <a:gd name="connsiteY310" fmla="*/ 1235348 h 2550693"/>
                <a:gd name="connsiteX311" fmla="*/ 1741111 w 2546376"/>
                <a:gd name="connsiteY311" fmla="*/ 1218776 h 2550693"/>
                <a:gd name="connsiteX312" fmla="*/ 1797689 w 2546376"/>
                <a:gd name="connsiteY312" fmla="*/ 1275354 h 2550693"/>
                <a:gd name="connsiteX313" fmla="*/ 1741111 w 2546376"/>
                <a:gd name="connsiteY313" fmla="*/ 1331932 h 2550693"/>
                <a:gd name="connsiteX314" fmla="*/ 1684533 w 2546376"/>
                <a:gd name="connsiteY314" fmla="*/ 1275354 h 2550693"/>
                <a:gd name="connsiteX315" fmla="*/ 1701104 w 2546376"/>
                <a:gd name="connsiteY315" fmla="*/ 1235348 h 2550693"/>
                <a:gd name="connsiteX316" fmla="*/ 1513934 w 2546376"/>
                <a:gd name="connsiteY316" fmla="*/ 1409459 h 2550693"/>
                <a:gd name="connsiteX317" fmla="*/ 1553940 w 2546376"/>
                <a:gd name="connsiteY317" fmla="*/ 1392888 h 2550693"/>
                <a:gd name="connsiteX318" fmla="*/ 1610519 w 2546376"/>
                <a:gd name="connsiteY318" fmla="*/ 1449466 h 2550693"/>
                <a:gd name="connsiteX319" fmla="*/ 1553941 w 2546376"/>
                <a:gd name="connsiteY319" fmla="*/ 1506044 h 2550693"/>
                <a:gd name="connsiteX320" fmla="*/ 1497362 w 2546376"/>
                <a:gd name="connsiteY320" fmla="*/ 1449466 h 2550693"/>
                <a:gd name="connsiteX321" fmla="*/ 1513934 w 2546376"/>
                <a:gd name="connsiteY321" fmla="*/ 1409459 h 2550693"/>
                <a:gd name="connsiteX322" fmla="*/ 1326768 w 2546376"/>
                <a:gd name="connsiteY322" fmla="*/ 1583565 h 2550693"/>
                <a:gd name="connsiteX323" fmla="*/ 1366775 w 2546376"/>
                <a:gd name="connsiteY323" fmla="*/ 1566993 h 2550693"/>
                <a:gd name="connsiteX324" fmla="*/ 1423353 w 2546376"/>
                <a:gd name="connsiteY324" fmla="*/ 1623571 h 2550693"/>
                <a:gd name="connsiteX325" fmla="*/ 1366775 w 2546376"/>
                <a:gd name="connsiteY325" fmla="*/ 1680149 h 2550693"/>
                <a:gd name="connsiteX326" fmla="*/ 1310197 w 2546376"/>
                <a:gd name="connsiteY326" fmla="*/ 1623571 h 2550693"/>
                <a:gd name="connsiteX327" fmla="*/ 1326768 w 2546376"/>
                <a:gd name="connsiteY327" fmla="*/ 1583565 h 2550693"/>
                <a:gd name="connsiteX328" fmla="*/ 2449791 w 2546376"/>
                <a:gd name="connsiteY328" fmla="*/ 364793 h 2550693"/>
                <a:gd name="connsiteX329" fmla="*/ 2489797 w 2546376"/>
                <a:gd name="connsiteY329" fmla="*/ 348222 h 2550693"/>
                <a:gd name="connsiteX330" fmla="*/ 2546375 w 2546376"/>
                <a:gd name="connsiteY330" fmla="*/ 404800 h 2550693"/>
                <a:gd name="connsiteX331" fmla="*/ 2489797 w 2546376"/>
                <a:gd name="connsiteY331" fmla="*/ 461378 h 2550693"/>
                <a:gd name="connsiteX332" fmla="*/ 2433219 w 2546376"/>
                <a:gd name="connsiteY332" fmla="*/ 404800 h 2550693"/>
                <a:gd name="connsiteX333" fmla="*/ 2449791 w 2546376"/>
                <a:gd name="connsiteY333" fmla="*/ 364793 h 2550693"/>
                <a:gd name="connsiteX334" fmla="*/ 2262615 w 2546376"/>
                <a:gd name="connsiteY334" fmla="*/ 538904 h 2550693"/>
                <a:gd name="connsiteX335" fmla="*/ 2302622 w 2546376"/>
                <a:gd name="connsiteY335" fmla="*/ 522333 h 2550693"/>
                <a:gd name="connsiteX336" fmla="*/ 2359200 w 2546376"/>
                <a:gd name="connsiteY336" fmla="*/ 578911 h 2550693"/>
                <a:gd name="connsiteX337" fmla="*/ 2302622 w 2546376"/>
                <a:gd name="connsiteY337" fmla="*/ 635489 h 2550693"/>
                <a:gd name="connsiteX338" fmla="*/ 2246044 w 2546376"/>
                <a:gd name="connsiteY338" fmla="*/ 578911 h 2550693"/>
                <a:gd name="connsiteX339" fmla="*/ 2262615 w 2546376"/>
                <a:gd name="connsiteY339" fmla="*/ 538904 h 2550693"/>
                <a:gd name="connsiteX340" fmla="*/ 2075445 w 2546376"/>
                <a:gd name="connsiteY340" fmla="*/ 713015 h 2550693"/>
                <a:gd name="connsiteX341" fmla="*/ 2115452 w 2546376"/>
                <a:gd name="connsiteY341" fmla="*/ 696444 h 2550693"/>
                <a:gd name="connsiteX342" fmla="*/ 2172030 w 2546376"/>
                <a:gd name="connsiteY342" fmla="*/ 753022 h 2550693"/>
                <a:gd name="connsiteX343" fmla="*/ 2115452 w 2546376"/>
                <a:gd name="connsiteY343" fmla="*/ 809600 h 2550693"/>
                <a:gd name="connsiteX344" fmla="*/ 2058874 w 2546376"/>
                <a:gd name="connsiteY344" fmla="*/ 753022 h 2550693"/>
                <a:gd name="connsiteX345" fmla="*/ 2075445 w 2546376"/>
                <a:gd name="connsiteY345" fmla="*/ 713015 h 2550693"/>
                <a:gd name="connsiteX346" fmla="*/ 1888275 w 2546376"/>
                <a:gd name="connsiteY346" fmla="*/ 887127 h 2550693"/>
                <a:gd name="connsiteX347" fmla="*/ 1928281 w 2546376"/>
                <a:gd name="connsiteY347" fmla="*/ 870555 h 2550693"/>
                <a:gd name="connsiteX348" fmla="*/ 1984859 w 2546376"/>
                <a:gd name="connsiteY348" fmla="*/ 927133 h 2550693"/>
                <a:gd name="connsiteX349" fmla="*/ 1928281 w 2546376"/>
                <a:gd name="connsiteY349" fmla="*/ 983711 h 2550693"/>
                <a:gd name="connsiteX350" fmla="*/ 1871703 w 2546376"/>
                <a:gd name="connsiteY350" fmla="*/ 927133 h 2550693"/>
                <a:gd name="connsiteX351" fmla="*/ 1888275 w 2546376"/>
                <a:gd name="connsiteY351" fmla="*/ 887127 h 2550693"/>
                <a:gd name="connsiteX352" fmla="*/ 1701104 w 2546376"/>
                <a:gd name="connsiteY352" fmla="*/ 1061237 h 2550693"/>
                <a:gd name="connsiteX353" fmla="*/ 1741111 w 2546376"/>
                <a:gd name="connsiteY353" fmla="*/ 1044665 h 2550693"/>
                <a:gd name="connsiteX354" fmla="*/ 1797689 w 2546376"/>
                <a:gd name="connsiteY354" fmla="*/ 1101243 h 2550693"/>
                <a:gd name="connsiteX355" fmla="*/ 1741111 w 2546376"/>
                <a:gd name="connsiteY355" fmla="*/ 1157821 h 2550693"/>
                <a:gd name="connsiteX356" fmla="*/ 1684533 w 2546376"/>
                <a:gd name="connsiteY356" fmla="*/ 1101243 h 2550693"/>
                <a:gd name="connsiteX357" fmla="*/ 1701104 w 2546376"/>
                <a:gd name="connsiteY357" fmla="*/ 1061237 h 2550693"/>
                <a:gd name="connsiteX358" fmla="*/ 1513934 w 2546376"/>
                <a:gd name="connsiteY358" fmla="*/ 1235349 h 2550693"/>
                <a:gd name="connsiteX359" fmla="*/ 1553940 w 2546376"/>
                <a:gd name="connsiteY359" fmla="*/ 1218777 h 2550693"/>
                <a:gd name="connsiteX360" fmla="*/ 1610519 w 2546376"/>
                <a:gd name="connsiteY360" fmla="*/ 1275355 h 2550693"/>
                <a:gd name="connsiteX361" fmla="*/ 1553941 w 2546376"/>
                <a:gd name="connsiteY361" fmla="*/ 1331933 h 2550693"/>
                <a:gd name="connsiteX362" fmla="*/ 1497362 w 2546376"/>
                <a:gd name="connsiteY362" fmla="*/ 1275355 h 2550693"/>
                <a:gd name="connsiteX363" fmla="*/ 1513934 w 2546376"/>
                <a:gd name="connsiteY363" fmla="*/ 1235349 h 2550693"/>
                <a:gd name="connsiteX364" fmla="*/ 1326768 w 2546376"/>
                <a:gd name="connsiteY364" fmla="*/ 1409454 h 2550693"/>
                <a:gd name="connsiteX365" fmla="*/ 1366774 w 2546376"/>
                <a:gd name="connsiteY365" fmla="*/ 1392883 h 2550693"/>
                <a:gd name="connsiteX366" fmla="*/ 1423353 w 2546376"/>
                <a:gd name="connsiteY366" fmla="*/ 1449461 h 2550693"/>
                <a:gd name="connsiteX367" fmla="*/ 1366774 w 2546376"/>
                <a:gd name="connsiteY367" fmla="*/ 1506039 h 2550693"/>
                <a:gd name="connsiteX368" fmla="*/ 1310196 w 2546376"/>
                <a:gd name="connsiteY368" fmla="*/ 1449461 h 2550693"/>
                <a:gd name="connsiteX369" fmla="*/ 1326768 w 2546376"/>
                <a:gd name="connsiteY369" fmla="*/ 1409454 h 2550693"/>
                <a:gd name="connsiteX370" fmla="*/ 1139598 w 2546376"/>
                <a:gd name="connsiteY370" fmla="*/ 1583565 h 2550693"/>
                <a:gd name="connsiteX371" fmla="*/ 1179605 w 2546376"/>
                <a:gd name="connsiteY371" fmla="*/ 1566994 h 2550693"/>
                <a:gd name="connsiteX372" fmla="*/ 1236183 w 2546376"/>
                <a:gd name="connsiteY372" fmla="*/ 1623572 h 2550693"/>
                <a:gd name="connsiteX373" fmla="*/ 1219612 w 2546376"/>
                <a:gd name="connsiteY373" fmla="*/ 1663579 h 2550693"/>
                <a:gd name="connsiteX374" fmla="*/ 1210886 w 2546376"/>
                <a:gd name="connsiteY374" fmla="*/ 1669462 h 2550693"/>
                <a:gd name="connsiteX375" fmla="*/ 1133715 w 2546376"/>
                <a:gd name="connsiteY375" fmla="*/ 1592291 h 2550693"/>
                <a:gd name="connsiteX376" fmla="*/ 2449790 w 2546376"/>
                <a:gd name="connsiteY376" fmla="*/ 190682 h 2550693"/>
                <a:gd name="connsiteX377" fmla="*/ 2489797 w 2546376"/>
                <a:gd name="connsiteY377" fmla="*/ 174111 h 2550693"/>
                <a:gd name="connsiteX378" fmla="*/ 2546375 w 2546376"/>
                <a:gd name="connsiteY378" fmla="*/ 230689 h 2550693"/>
                <a:gd name="connsiteX379" fmla="*/ 2489797 w 2546376"/>
                <a:gd name="connsiteY379" fmla="*/ 287267 h 2550693"/>
                <a:gd name="connsiteX380" fmla="*/ 2433219 w 2546376"/>
                <a:gd name="connsiteY380" fmla="*/ 230689 h 2550693"/>
                <a:gd name="connsiteX381" fmla="*/ 2449790 w 2546376"/>
                <a:gd name="connsiteY381" fmla="*/ 190682 h 2550693"/>
                <a:gd name="connsiteX382" fmla="*/ 2262615 w 2546376"/>
                <a:gd name="connsiteY382" fmla="*/ 364793 h 2550693"/>
                <a:gd name="connsiteX383" fmla="*/ 2302622 w 2546376"/>
                <a:gd name="connsiteY383" fmla="*/ 348222 h 2550693"/>
                <a:gd name="connsiteX384" fmla="*/ 2359200 w 2546376"/>
                <a:gd name="connsiteY384" fmla="*/ 404800 h 2550693"/>
                <a:gd name="connsiteX385" fmla="*/ 2302622 w 2546376"/>
                <a:gd name="connsiteY385" fmla="*/ 461378 h 2550693"/>
                <a:gd name="connsiteX386" fmla="*/ 2246044 w 2546376"/>
                <a:gd name="connsiteY386" fmla="*/ 404800 h 2550693"/>
                <a:gd name="connsiteX387" fmla="*/ 2262615 w 2546376"/>
                <a:gd name="connsiteY387" fmla="*/ 364793 h 2550693"/>
                <a:gd name="connsiteX388" fmla="*/ 2075445 w 2546376"/>
                <a:gd name="connsiteY388" fmla="*/ 538904 h 2550693"/>
                <a:gd name="connsiteX389" fmla="*/ 2115452 w 2546376"/>
                <a:gd name="connsiteY389" fmla="*/ 522333 h 2550693"/>
                <a:gd name="connsiteX390" fmla="*/ 2172030 w 2546376"/>
                <a:gd name="connsiteY390" fmla="*/ 578911 h 2550693"/>
                <a:gd name="connsiteX391" fmla="*/ 2115452 w 2546376"/>
                <a:gd name="connsiteY391" fmla="*/ 635489 h 2550693"/>
                <a:gd name="connsiteX392" fmla="*/ 2058874 w 2546376"/>
                <a:gd name="connsiteY392" fmla="*/ 578911 h 2550693"/>
                <a:gd name="connsiteX393" fmla="*/ 2075445 w 2546376"/>
                <a:gd name="connsiteY393" fmla="*/ 538904 h 2550693"/>
                <a:gd name="connsiteX394" fmla="*/ 1888275 w 2546376"/>
                <a:gd name="connsiteY394" fmla="*/ 713016 h 2550693"/>
                <a:gd name="connsiteX395" fmla="*/ 1928281 w 2546376"/>
                <a:gd name="connsiteY395" fmla="*/ 696444 h 2550693"/>
                <a:gd name="connsiteX396" fmla="*/ 1984859 w 2546376"/>
                <a:gd name="connsiteY396" fmla="*/ 753022 h 2550693"/>
                <a:gd name="connsiteX397" fmla="*/ 1928282 w 2546376"/>
                <a:gd name="connsiteY397" fmla="*/ 809600 h 2550693"/>
                <a:gd name="connsiteX398" fmla="*/ 1871703 w 2546376"/>
                <a:gd name="connsiteY398" fmla="*/ 753022 h 2550693"/>
                <a:gd name="connsiteX399" fmla="*/ 1888275 w 2546376"/>
                <a:gd name="connsiteY399" fmla="*/ 713016 h 2550693"/>
                <a:gd name="connsiteX400" fmla="*/ 1701104 w 2546376"/>
                <a:gd name="connsiteY400" fmla="*/ 887126 h 2550693"/>
                <a:gd name="connsiteX401" fmla="*/ 1741111 w 2546376"/>
                <a:gd name="connsiteY401" fmla="*/ 870554 h 2550693"/>
                <a:gd name="connsiteX402" fmla="*/ 1797689 w 2546376"/>
                <a:gd name="connsiteY402" fmla="*/ 927133 h 2550693"/>
                <a:gd name="connsiteX403" fmla="*/ 1741111 w 2546376"/>
                <a:gd name="connsiteY403" fmla="*/ 983711 h 2550693"/>
                <a:gd name="connsiteX404" fmla="*/ 1684533 w 2546376"/>
                <a:gd name="connsiteY404" fmla="*/ 927132 h 2550693"/>
                <a:gd name="connsiteX405" fmla="*/ 1701104 w 2546376"/>
                <a:gd name="connsiteY405" fmla="*/ 887126 h 2550693"/>
                <a:gd name="connsiteX406" fmla="*/ 1513934 w 2546376"/>
                <a:gd name="connsiteY406" fmla="*/ 1061238 h 2550693"/>
                <a:gd name="connsiteX407" fmla="*/ 1553940 w 2546376"/>
                <a:gd name="connsiteY407" fmla="*/ 1044666 h 2550693"/>
                <a:gd name="connsiteX408" fmla="*/ 1610519 w 2546376"/>
                <a:gd name="connsiteY408" fmla="*/ 1101244 h 2550693"/>
                <a:gd name="connsiteX409" fmla="*/ 1553941 w 2546376"/>
                <a:gd name="connsiteY409" fmla="*/ 1157822 h 2550693"/>
                <a:gd name="connsiteX410" fmla="*/ 1497362 w 2546376"/>
                <a:gd name="connsiteY410" fmla="*/ 1101244 h 2550693"/>
                <a:gd name="connsiteX411" fmla="*/ 1513934 w 2546376"/>
                <a:gd name="connsiteY411" fmla="*/ 1061238 h 2550693"/>
                <a:gd name="connsiteX412" fmla="*/ 1326764 w 2546376"/>
                <a:gd name="connsiteY412" fmla="*/ 1235348 h 2550693"/>
                <a:gd name="connsiteX413" fmla="*/ 1366770 w 2546376"/>
                <a:gd name="connsiteY413" fmla="*/ 1218776 h 2550693"/>
                <a:gd name="connsiteX414" fmla="*/ 1423348 w 2546376"/>
                <a:gd name="connsiteY414" fmla="*/ 1275354 h 2550693"/>
                <a:gd name="connsiteX415" fmla="*/ 1366770 w 2546376"/>
                <a:gd name="connsiteY415" fmla="*/ 1331932 h 2550693"/>
                <a:gd name="connsiteX416" fmla="*/ 1310192 w 2546376"/>
                <a:gd name="connsiteY416" fmla="*/ 1275354 h 2550693"/>
                <a:gd name="connsiteX417" fmla="*/ 1326764 w 2546376"/>
                <a:gd name="connsiteY417" fmla="*/ 1235348 h 2550693"/>
                <a:gd name="connsiteX418" fmla="*/ 1139598 w 2546376"/>
                <a:gd name="connsiteY418" fmla="*/ 1409455 h 2550693"/>
                <a:gd name="connsiteX419" fmla="*/ 1179604 w 2546376"/>
                <a:gd name="connsiteY419" fmla="*/ 1392883 h 2550693"/>
                <a:gd name="connsiteX420" fmla="*/ 1236182 w 2546376"/>
                <a:gd name="connsiteY420" fmla="*/ 1449462 h 2550693"/>
                <a:gd name="connsiteX421" fmla="*/ 1179604 w 2546376"/>
                <a:gd name="connsiteY421" fmla="*/ 1506040 h 2550693"/>
                <a:gd name="connsiteX422" fmla="*/ 1123026 w 2546376"/>
                <a:gd name="connsiteY422" fmla="*/ 1449461 h 2550693"/>
                <a:gd name="connsiteX423" fmla="*/ 1139598 w 2546376"/>
                <a:gd name="connsiteY423" fmla="*/ 1409455 h 2550693"/>
                <a:gd name="connsiteX424" fmla="*/ 2449791 w 2546376"/>
                <a:gd name="connsiteY424" fmla="*/ 16572 h 2550693"/>
                <a:gd name="connsiteX425" fmla="*/ 2489797 w 2546376"/>
                <a:gd name="connsiteY425" fmla="*/ 0 h 2550693"/>
                <a:gd name="connsiteX426" fmla="*/ 2546375 w 2546376"/>
                <a:gd name="connsiteY426" fmla="*/ 56578 h 2550693"/>
                <a:gd name="connsiteX427" fmla="*/ 2489797 w 2546376"/>
                <a:gd name="connsiteY427" fmla="*/ 113156 h 2550693"/>
                <a:gd name="connsiteX428" fmla="*/ 2433219 w 2546376"/>
                <a:gd name="connsiteY428" fmla="*/ 56578 h 2550693"/>
                <a:gd name="connsiteX429" fmla="*/ 2449791 w 2546376"/>
                <a:gd name="connsiteY429" fmla="*/ 16572 h 2550693"/>
                <a:gd name="connsiteX430" fmla="*/ 2262615 w 2546376"/>
                <a:gd name="connsiteY430" fmla="*/ 190682 h 2550693"/>
                <a:gd name="connsiteX431" fmla="*/ 2302622 w 2546376"/>
                <a:gd name="connsiteY431" fmla="*/ 174111 h 2550693"/>
                <a:gd name="connsiteX432" fmla="*/ 2359200 w 2546376"/>
                <a:gd name="connsiteY432" fmla="*/ 230689 h 2550693"/>
                <a:gd name="connsiteX433" fmla="*/ 2302622 w 2546376"/>
                <a:gd name="connsiteY433" fmla="*/ 287267 h 2550693"/>
                <a:gd name="connsiteX434" fmla="*/ 2246044 w 2546376"/>
                <a:gd name="connsiteY434" fmla="*/ 230689 h 2550693"/>
                <a:gd name="connsiteX435" fmla="*/ 2262615 w 2546376"/>
                <a:gd name="connsiteY435" fmla="*/ 190682 h 2550693"/>
                <a:gd name="connsiteX436" fmla="*/ 2075445 w 2546376"/>
                <a:gd name="connsiteY436" fmla="*/ 364793 h 2550693"/>
                <a:gd name="connsiteX437" fmla="*/ 2115452 w 2546376"/>
                <a:gd name="connsiteY437" fmla="*/ 348222 h 2550693"/>
                <a:gd name="connsiteX438" fmla="*/ 2172030 w 2546376"/>
                <a:gd name="connsiteY438" fmla="*/ 404800 h 2550693"/>
                <a:gd name="connsiteX439" fmla="*/ 2115452 w 2546376"/>
                <a:gd name="connsiteY439" fmla="*/ 461378 h 2550693"/>
                <a:gd name="connsiteX440" fmla="*/ 2058874 w 2546376"/>
                <a:gd name="connsiteY440" fmla="*/ 404800 h 2550693"/>
                <a:gd name="connsiteX441" fmla="*/ 2075445 w 2546376"/>
                <a:gd name="connsiteY441" fmla="*/ 364793 h 2550693"/>
                <a:gd name="connsiteX442" fmla="*/ 1888275 w 2546376"/>
                <a:gd name="connsiteY442" fmla="*/ 538905 h 2550693"/>
                <a:gd name="connsiteX443" fmla="*/ 1928281 w 2546376"/>
                <a:gd name="connsiteY443" fmla="*/ 522333 h 2550693"/>
                <a:gd name="connsiteX444" fmla="*/ 1984859 w 2546376"/>
                <a:gd name="connsiteY444" fmla="*/ 578912 h 2550693"/>
                <a:gd name="connsiteX445" fmla="*/ 1928282 w 2546376"/>
                <a:gd name="connsiteY445" fmla="*/ 635489 h 2550693"/>
                <a:gd name="connsiteX446" fmla="*/ 1871703 w 2546376"/>
                <a:gd name="connsiteY446" fmla="*/ 578911 h 2550693"/>
                <a:gd name="connsiteX447" fmla="*/ 1888275 w 2546376"/>
                <a:gd name="connsiteY447" fmla="*/ 538905 h 2550693"/>
                <a:gd name="connsiteX448" fmla="*/ 1701104 w 2546376"/>
                <a:gd name="connsiteY448" fmla="*/ 713015 h 2550693"/>
                <a:gd name="connsiteX449" fmla="*/ 1741111 w 2546376"/>
                <a:gd name="connsiteY449" fmla="*/ 696444 h 2550693"/>
                <a:gd name="connsiteX450" fmla="*/ 1797689 w 2546376"/>
                <a:gd name="connsiteY450" fmla="*/ 753022 h 2550693"/>
                <a:gd name="connsiteX451" fmla="*/ 1741111 w 2546376"/>
                <a:gd name="connsiteY451" fmla="*/ 809600 h 2550693"/>
                <a:gd name="connsiteX452" fmla="*/ 1684533 w 2546376"/>
                <a:gd name="connsiteY452" fmla="*/ 753022 h 2550693"/>
                <a:gd name="connsiteX453" fmla="*/ 1701104 w 2546376"/>
                <a:gd name="connsiteY453" fmla="*/ 713015 h 2550693"/>
                <a:gd name="connsiteX454" fmla="*/ 1513934 w 2546376"/>
                <a:gd name="connsiteY454" fmla="*/ 887127 h 2550693"/>
                <a:gd name="connsiteX455" fmla="*/ 1553940 w 2546376"/>
                <a:gd name="connsiteY455" fmla="*/ 870555 h 2550693"/>
                <a:gd name="connsiteX456" fmla="*/ 1610519 w 2546376"/>
                <a:gd name="connsiteY456" fmla="*/ 927133 h 2550693"/>
                <a:gd name="connsiteX457" fmla="*/ 1553941 w 2546376"/>
                <a:gd name="connsiteY457" fmla="*/ 983711 h 2550693"/>
                <a:gd name="connsiteX458" fmla="*/ 1497362 w 2546376"/>
                <a:gd name="connsiteY458" fmla="*/ 927133 h 2550693"/>
                <a:gd name="connsiteX459" fmla="*/ 1513934 w 2546376"/>
                <a:gd name="connsiteY459" fmla="*/ 887127 h 2550693"/>
                <a:gd name="connsiteX460" fmla="*/ 1326764 w 2546376"/>
                <a:gd name="connsiteY460" fmla="*/ 1061237 h 2550693"/>
                <a:gd name="connsiteX461" fmla="*/ 1366770 w 2546376"/>
                <a:gd name="connsiteY461" fmla="*/ 1044665 h 2550693"/>
                <a:gd name="connsiteX462" fmla="*/ 1423348 w 2546376"/>
                <a:gd name="connsiteY462" fmla="*/ 1101243 h 2550693"/>
                <a:gd name="connsiteX463" fmla="*/ 1366770 w 2546376"/>
                <a:gd name="connsiteY463" fmla="*/ 1157821 h 2550693"/>
                <a:gd name="connsiteX464" fmla="*/ 1310192 w 2546376"/>
                <a:gd name="connsiteY464" fmla="*/ 1101243 h 2550693"/>
                <a:gd name="connsiteX465" fmla="*/ 1326764 w 2546376"/>
                <a:gd name="connsiteY465" fmla="*/ 1061237 h 2550693"/>
                <a:gd name="connsiteX466" fmla="*/ 1139597 w 2546376"/>
                <a:gd name="connsiteY466" fmla="*/ 1235345 h 2550693"/>
                <a:gd name="connsiteX467" fmla="*/ 1179603 w 2546376"/>
                <a:gd name="connsiteY467" fmla="*/ 1218773 h 2550693"/>
                <a:gd name="connsiteX468" fmla="*/ 1236182 w 2546376"/>
                <a:gd name="connsiteY468" fmla="*/ 1275351 h 2550693"/>
                <a:gd name="connsiteX469" fmla="*/ 1179604 w 2546376"/>
                <a:gd name="connsiteY469" fmla="*/ 1331929 h 2550693"/>
                <a:gd name="connsiteX470" fmla="*/ 1123025 w 2546376"/>
                <a:gd name="connsiteY470" fmla="*/ 1275351 h 2550693"/>
                <a:gd name="connsiteX471" fmla="*/ 1139597 w 2546376"/>
                <a:gd name="connsiteY471" fmla="*/ 1235345 h 2550693"/>
                <a:gd name="connsiteX472" fmla="*/ 952427 w 2546376"/>
                <a:gd name="connsiteY472" fmla="*/ 1409454 h 2550693"/>
                <a:gd name="connsiteX473" fmla="*/ 992434 w 2546376"/>
                <a:gd name="connsiteY473" fmla="*/ 1392883 h 2550693"/>
                <a:gd name="connsiteX474" fmla="*/ 1049012 w 2546376"/>
                <a:gd name="connsiteY474" fmla="*/ 1449461 h 2550693"/>
                <a:gd name="connsiteX475" fmla="*/ 1032441 w 2546376"/>
                <a:gd name="connsiteY475" fmla="*/ 1489468 h 2550693"/>
                <a:gd name="connsiteX476" fmla="*/ 1031516 w 2546376"/>
                <a:gd name="connsiteY476" fmla="*/ 1490091 h 2550693"/>
                <a:gd name="connsiteX477" fmla="*/ 951803 w 2546376"/>
                <a:gd name="connsiteY477" fmla="*/ 1410379 h 2550693"/>
                <a:gd name="connsiteX478" fmla="*/ 2262615 w 2546376"/>
                <a:gd name="connsiteY478" fmla="*/ 16572 h 2550693"/>
                <a:gd name="connsiteX479" fmla="*/ 2302622 w 2546376"/>
                <a:gd name="connsiteY479" fmla="*/ 0 h 2550693"/>
                <a:gd name="connsiteX480" fmla="*/ 2359200 w 2546376"/>
                <a:gd name="connsiteY480" fmla="*/ 56578 h 2550693"/>
                <a:gd name="connsiteX481" fmla="*/ 2302622 w 2546376"/>
                <a:gd name="connsiteY481" fmla="*/ 113156 h 2550693"/>
                <a:gd name="connsiteX482" fmla="*/ 2246044 w 2546376"/>
                <a:gd name="connsiteY482" fmla="*/ 56578 h 2550693"/>
                <a:gd name="connsiteX483" fmla="*/ 2262615 w 2546376"/>
                <a:gd name="connsiteY483" fmla="*/ 16572 h 2550693"/>
                <a:gd name="connsiteX484" fmla="*/ 2075445 w 2546376"/>
                <a:gd name="connsiteY484" fmla="*/ 190682 h 2550693"/>
                <a:gd name="connsiteX485" fmla="*/ 2115452 w 2546376"/>
                <a:gd name="connsiteY485" fmla="*/ 174111 h 2550693"/>
                <a:gd name="connsiteX486" fmla="*/ 2172030 w 2546376"/>
                <a:gd name="connsiteY486" fmla="*/ 230689 h 2550693"/>
                <a:gd name="connsiteX487" fmla="*/ 2115452 w 2546376"/>
                <a:gd name="connsiteY487" fmla="*/ 287267 h 2550693"/>
                <a:gd name="connsiteX488" fmla="*/ 2058874 w 2546376"/>
                <a:gd name="connsiteY488" fmla="*/ 230689 h 2550693"/>
                <a:gd name="connsiteX489" fmla="*/ 2075445 w 2546376"/>
                <a:gd name="connsiteY489" fmla="*/ 190682 h 2550693"/>
                <a:gd name="connsiteX490" fmla="*/ 1888275 w 2546376"/>
                <a:gd name="connsiteY490" fmla="*/ 364794 h 2550693"/>
                <a:gd name="connsiteX491" fmla="*/ 1928281 w 2546376"/>
                <a:gd name="connsiteY491" fmla="*/ 348223 h 2550693"/>
                <a:gd name="connsiteX492" fmla="*/ 1984859 w 2546376"/>
                <a:gd name="connsiteY492" fmla="*/ 404801 h 2550693"/>
                <a:gd name="connsiteX493" fmla="*/ 1928282 w 2546376"/>
                <a:gd name="connsiteY493" fmla="*/ 461379 h 2550693"/>
                <a:gd name="connsiteX494" fmla="*/ 1871703 w 2546376"/>
                <a:gd name="connsiteY494" fmla="*/ 404800 h 2550693"/>
                <a:gd name="connsiteX495" fmla="*/ 1888275 w 2546376"/>
                <a:gd name="connsiteY495" fmla="*/ 364794 h 2550693"/>
                <a:gd name="connsiteX496" fmla="*/ 1701104 w 2546376"/>
                <a:gd name="connsiteY496" fmla="*/ 538904 h 2550693"/>
                <a:gd name="connsiteX497" fmla="*/ 1741111 w 2546376"/>
                <a:gd name="connsiteY497" fmla="*/ 522333 h 2550693"/>
                <a:gd name="connsiteX498" fmla="*/ 1797689 w 2546376"/>
                <a:gd name="connsiteY498" fmla="*/ 578911 h 2550693"/>
                <a:gd name="connsiteX499" fmla="*/ 1741111 w 2546376"/>
                <a:gd name="connsiteY499" fmla="*/ 635489 h 2550693"/>
                <a:gd name="connsiteX500" fmla="*/ 1684533 w 2546376"/>
                <a:gd name="connsiteY500" fmla="*/ 578911 h 2550693"/>
                <a:gd name="connsiteX501" fmla="*/ 1701104 w 2546376"/>
                <a:gd name="connsiteY501" fmla="*/ 538904 h 2550693"/>
                <a:gd name="connsiteX502" fmla="*/ 1513934 w 2546376"/>
                <a:gd name="connsiteY502" fmla="*/ 713016 h 2550693"/>
                <a:gd name="connsiteX503" fmla="*/ 1553940 w 2546376"/>
                <a:gd name="connsiteY503" fmla="*/ 696444 h 2550693"/>
                <a:gd name="connsiteX504" fmla="*/ 1610519 w 2546376"/>
                <a:gd name="connsiteY504" fmla="*/ 753022 h 2550693"/>
                <a:gd name="connsiteX505" fmla="*/ 1553941 w 2546376"/>
                <a:gd name="connsiteY505" fmla="*/ 809600 h 2550693"/>
                <a:gd name="connsiteX506" fmla="*/ 1497362 w 2546376"/>
                <a:gd name="connsiteY506" fmla="*/ 753022 h 2550693"/>
                <a:gd name="connsiteX507" fmla="*/ 1513934 w 2546376"/>
                <a:gd name="connsiteY507" fmla="*/ 713016 h 2550693"/>
                <a:gd name="connsiteX508" fmla="*/ 1326764 w 2546376"/>
                <a:gd name="connsiteY508" fmla="*/ 887126 h 2550693"/>
                <a:gd name="connsiteX509" fmla="*/ 1366770 w 2546376"/>
                <a:gd name="connsiteY509" fmla="*/ 870554 h 2550693"/>
                <a:gd name="connsiteX510" fmla="*/ 1423348 w 2546376"/>
                <a:gd name="connsiteY510" fmla="*/ 927133 h 2550693"/>
                <a:gd name="connsiteX511" fmla="*/ 1366770 w 2546376"/>
                <a:gd name="connsiteY511" fmla="*/ 983711 h 2550693"/>
                <a:gd name="connsiteX512" fmla="*/ 1310192 w 2546376"/>
                <a:gd name="connsiteY512" fmla="*/ 927132 h 2550693"/>
                <a:gd name="connsiteX513" fmla="*/ 1326764 w 2546376"/>
                <a:gd name="connsiteY513" fmla="*/ 887126 h 2550693"/>
                <a:gd name="connsiteX514" fmla="*/ 1139593 w 2546376"/>
                <a:gd name="connsiteY514" fmla="*/ 1061238 h 2550693"/>
                <a:gd name="connsiteX515" fmla="*/ 1179600 w 2546376"/>
                <a:gd name="connsiteY515" fmla="*/ 1044666 h 2550693"/>
                <a:gd name="connsiteX516" fmla="*/ 1236178 w 2546376"/>
                <a:gd name="connsiteY516" fmla="*/ 1101244 h 2550693"/>
                <a:gd name="connsiteX517" fmla="*/ 1179600 w 2546376"/>
                <a:gd name="connsiteY517" fmla="*/ 1157822 h 2550693"/>
                <a:gd name="connsiteX518" fmla="*/ 1123022 w 2546376"/>
                <a:gd name="connsiteY518" fmla="*/ 1101244 h 2550693"/>
                <a:gd name="connsiteX519" fmla="*/ 1139593 w 2546376"/>
                <a:gd name="connsiteY519" fmla="*/ 1061238 h 2550693"/>
                <a:gd name="connsiteX520" fmla="*/ 952427 w 2546376"/>
                <a:gd name="connsiteY520" fmla="*/ 1235344 h 2550693"/>
                <a:gd name="connsiteX521" fmla="*/ 992433 w 2546376"/>
                <a:gd name="connsiteY521" fmla="*/ 1218772 h 2550693"/>
                <a:gd name="connsiteX522" fmla="*/ 1049011 w 2546376"/>
                <a:gd name="connsiteY522" fmla="*/ 1275350 h 2550693"/>
                <a:gd name="connsiteX523" fmla="*/ 992433 w 2546376"/>
                <a:gd name="connsiteY523" fmla="*/ 1331928 h 2550693"/>
                <a:gd name="connsiteX524" fmla="*/ 935855 w 2546376"/>
                <a:gd name="connsiteY524" fmla="*/ 1275350 h 2550693"/>
                <a:gd name="connsiteX525" fmla="*/ 952427 w 2546376"/>
                <a:gd name="connsiteY525" fmla="*/ 1235344 h 2550693"/>
                <a:gd name="connsiteX526" fmla="*/ 2075445 w 2546376"/>
                <a:gd name="connsiteY526" fmla="*/ 16572 h 2550693"/>
                <a:gd name="connsiteX527" fmla="*/ 2115452 w 2546376"/>
                <a:gd name="connsiteY527" fmla="*/ 0 h 2550693"/>
                <a:gd name="connsiteX528" fmla="*/ 2172030 w 2546376"/>
                <a:gd name="connsiteY528" fmla="*/ 56578 h 2550693"/>
                <a:gd name="connsiteX529" fmla="*/ 2115452 w 2546376"/>
                <a:gd name="connsiteY529" fmla="*/ 113156 h 2550693"/>
                <a:gd name="connsiteX530" fmla="*/ 2058874 w 2546376"/>
                <a:gd name="connsiteY530" fmla="*/ 56578 h 2550693"/>
                <a:gd name="connsiteX531" fmla="*/ 2075445 w 2546376"/>
                <a:gd name="connsiteY531" fmla="*/ 16572 h 2550693"/>
                <a:gd name="connsiteX532" fmla="*/ 1888275 w 2546376"/>
                <a:gd name="connsiteY532" fmla="*/ 190683 h 2550693"/>
                <a:gd name="connsiteX533" fmla="*/ 1928281 w 2546376"/>
                <a:gd name="connsiteY533" fmla="*/ 174112 h 2550693"/>
                <a:gd name="connsiteX534" fmla="*/ 1984859 w 2546376"/>
                <a:gd name="connsiteY534" fmla="*/ 230690 h 2550693"/>
                <a:gd name="connsiteX535" fmla="*/ 1928282 w 2546376"/>
                <a:gd name="connsiteY535" fmla="*/ 287268 h 2550693"/>
                <a:gd name="connsiteX536" fmla="*/ 1871703 w 2546376"/>
                <a:gd name="connsiteY536" fmla="*/ 230690 h 2550693"/>
                <a:gd name="connsiteX537" fmla="*/ 1888275 w 2546376"/>
                <a:gd name="connsiteY537" fmla="*/ 190683 h 2550693"/>
                <a:gd name="connsiteX538" fmla="*/ 1701104 w 2546376"/>
                <a:gd name="connsiteY538" fmla="*/ 364793 h 2550693"/>
                <a:gd name="connsiteX539" fmla="*/ 1741111 w 2546376"/>
                <a:gd name="connsiteY539" fmla="*/ 348222 h 2550693"/>
                <a:gd name="connsiteX540" fmla="*/ 1797689 w 2546376"/>
                <a:gd name="connsiteY540" fmla="*/ 404800 h 2550693"/>
                <a:gd name="connsiteX541" fmla="*/ 1741111 w 2546376"/>
                <a:gd name="connsiteY541" fmla="*/ 461378 h 2550693"/>
                <a:gd name="connsiteX542" fmla="*/ 1684533 w 2546376"/>
                <a:gd name="connsiteY542" fmla="*/ 404800 h 2550693"/>
                <a:gd name="connsiteX543" fmla="*/ 1701104 w 2546376"/>
                <a:gd name="connsiteY543" fmla="*/ 364793 h 2550693"/>
                <a:gd name="connsiteX544" fmla="*/ 1513934 w 2546376"/>
                <a:gd name="connsiteY544" fmla="*/ 538905 h 2550693"/>
                <a:gd name="connsiteX545" fmla="*/ 1553940 w 2546376"/>
                <a:gd name="connsiteY545" fmla="*/ 522333 h 2550693"/>
                <a:gd name="connsiteX546" fmla="*/ 1610518 w 2546376"/>
                <a:gd name="connsiteY546" fmla="*/ 578912 h 2550693"/>
                <a:gd name="connsiteX547" fmla="*/ 1553941 w 2546376"/>
                <a:gd name="connsiteY547" fmla="*/ 635489 h 2550693"/>
                <a:gd name="connsiteX548" fmla="*/ 1497362 w 2546376"/>
                <a:gd name="connsiteY548" fmla="*/ 578911 h 2550693"/>
                <a:gd name="connsiteX549" fmla="*/ 1513934 w 2546376"/>
                <a:gd name="connsiteY549" fmla="*/ 538905 h 2550693"/>
                <a:gd name="connsiteX550" fmla="*/ 1326764 w 2546376"/>
                <a:gd name="connsiteY550" fmla="*/ 713015 h 2550693"/>
                <a:gd name="connsiteX551" fmla="*/ 1366770 w 2546376"/>
                <a:gd name="connsiteY551" fmla="*/ 696444 h 2550693"/>
                <a:gd name="connsiteX552" fmla="*/ 1423348 w 2546376"/>
                <a:gd name="connsiteY552" fmla="*/ 753022 h 2550693"/>
                <a:gd name="connsiteX553" fmla="*/ 1366770 w 2546376"/>
                <a:gd name="connsiteY553" fmla="*/ 809600 h 2550693"/>
                <a:gd name="connsiteX554" fmla="*/ 1310192 w 2546376"/>
                <a:gd name="connsiteY554" fmla="*/ 753022 h 2550693"/>
                <a:gd name="connsiteX555" fmla="*/ 1326764 w 2546376"/>
                <a:gd name="connsiteY555" fmla="*/ 713015 h 2550693"/>
                <a:gd name="connsiteX556" fmla="*/ 1139593 w 2546376"/>
                <a:gd name="connsiteY556" fmla="*/ 887127 h 2550693"/>
                <a:gd name="connsiteX557" fmla="*/ 1179600 w 2546376"/>
                <a:gd name="connsiteY557" fmla="*/ 870555 h 2550693"/>
                <a:gd name="connsiteX558" fmla="*/ 1236178 w 2546376"/>
                <a:gd name="connsiteY558" fmla="*/ 927133 h 2550693"/>
                <a:gd name="connsiteX559" fmla="*/ 1179600 w 2546376"/>
                <a:gd name="connsiteY559" fmla="*/ 983711 h 2550693"/>
                <a:gd name="connsiteX560" fmla="*/ 1123022 w 2546376"/>
                <a:gd name="connsiteY560" fmla="*/ 927133 h 2550693"/>
                <a:gd name="connsiteX561" fmla="*/ 1139593 w 2546376"/>
                <a:gd name="connsiteY561" fmla="*/ 887127 h 2550693"/>
                <a:gd name="connsiteX562" fmla="*/ 952426 w 2546376"/>
                <a:gd name="connsiteY562" fmla="*/ 1061233 h 2550693"/>
                <a:gd name="connsiteX563" fmla="*/ 992433 w 2546376"/>
                <a:gd name="connsiteY563" fmla="*/ 1044662 h 2550693"/>
                <a:gd name="connsiteX564" fmla="*/ 1049011 w 2546376"/>
                <a:gd name="connsiteY564" fmla="*/ 1101240 h 2550693"/>
                <a:gd name="connsiteX565" fmla="*/ 992433 w 2546376"/>
                <a:gd name="connsiteY565" fmla="*/ 1157818 h 2550693"/>
                <a:gd name="connsiteX566" fmla="*/ 935855 w 2546376"/>
                <a:gd name="connsiteY566" fmla="*/ 1101240 h 2550693"/>
                <a:gd name="connsiteX567" fmla="*/ 952426 w 2546376"/>
                <a:gd name="connsiteY567" fmla="*/ 1061233 h 2550693"/>
                <a:gd name="connsiteX568" fmla="*/ 772133 w 2546376"/>
                <a:gd name="connsiteY568" fmla="*/ 1230708 h 2550693"/>
                <a:gd name="connsiteX569" fmla="*/ 783241 w 2546376"/>
                <a:gd name="connsiteY569" fmla="*/ 1223218 h 2550693"/>
                <a:gd name="connsiteX570" fmla="*/ 805263 w 2546376"/>
                <a:gd name="connsiteY570" fmla="*/ 1218772 h 2550693"/>
                <a:gd name="connsiteX571" fmla="*/ 861841 w 2546376"/>
                <a:gd name="connsiteY571" fmla="*/ 1275350 h 2550693"/>
                <a:gd name="connsiteX572" fmla="*/ 857395 w 2546376"/>
                <a:gd name="connsiteY572" fmla="*/ 1297373 h 2550693"/>
                <a:gd name="connsiteX573" fmla="*/ 849905 w 2546376"/>
                <a:gd name="connsiteY573" fmla="*/ 1308481 h 2550693"/>
                <a:gd name="connsiteX574" fmla="*/ 1888275 w 2546376"/>
                <a:gd name="connsiteY574" fmla="*/ 16572 h 2550693"/>
                <a:gd name="connsiteX575" fmla="*/ 1928281 w 2546376"/>
                <a:gd name="connsiteY575" fmla="*/ 1 h 2550693"/>
                <a:gd name="connsiteX576" fmla="*/ 1984859 w 2546376"/>
                <a:gd name="connsiteY576" fmla="*/ 56579 h 2550693"/>
                <a:gd name="connsiteX577" fmla="*/ 1928282 w 2546376"/>
                <a:gd name="connsiteY577" fmla="*/ 113157 h 2550693"/>
                <a:gd name="connsiteX578" fmla="*/ 1871703 w 2546376"/>
                <a:gd name="connsiteY578" fmla="*/ 56579 h 2550693"/>
                <a:gd name="connsiteX579" fmla="*/ 1888275 w 2546376"/>
                <a:gd name="connsiteY579" fmla="*/ 16572 h 2550693"/>
                <a:gd name="connsiteX580" fmla="*/ 1701104 w 2546376"/>
                <a:gd name="connsiteY580" fmla="*/ 190682 h 2550693"/>
                <a:gd name="connsiteX581" fmla="*/ 1741111 w 2546376"/>
                <a:gd name="connsiteY581" fmla="*/ 174111 h 2550693"/>
                <a:gd name="connsiteX582" fmla="*/ 1797689 w 2546376"/>
                <a:gd name="connsiteY582" fmla="*/ 230689 h 2550693"/>
                <a:gd name="connsiteX583" fmla="*/ 1741111 w 2546376"/>
                <a:gd name="connsiteY583" fmla="*/ 287267 h 2550693"/>
                <a:gd name="connsiteX584" fmla="*/ 1684533 w 2546376"/>
                <a:gd name="connsiteY584" fmla="*/ 230689 h 2550693"/>
                <a:gd name="connsiteX585" fmla="*/ 1701104 w 2546376"/>
                <a:gd name="connsiteY585" fmla="*/ 190682 h 2550693"/>
                <a:gd name="connsiteX586" fmla="*/ 1513934 w 2546376"/>
                <a:gd name="connsiteY586" fmla="*/ 364794 h 2550693"/>
                <a:gd name="connsiteX587" fmla="*/ 1553940 w 2546376"/>
                <a:gd name="connsiteY587" fmla="*/ 348223 h 2550693"/>
                <a:gd name="connsiteX588" fmla="*/ 1610518 w 2546376"/>
                <a:gd name="connsiteY588" fmla="*/ 404801 h 2550693"/>
                <a:gd name="connsiteX589" fmla="*/ 1553941 w 2546376"/>
                <a:gd name="connsiteY589" fmla="*/ 461379 h 2550693"/>
                <a:gd name="connsiteX590" fmla="*/ 1497362 w 2546376"/>
                <a:gd name="connsiteY590" fmla="*/ 404800 h 2550693"/>
                <a:gd name="connsiteX591" fmla="*/ 1513934 w 2546376"/>
                <a:gd name="connsiteY591" fmla="*/ 364794 h 2550693"/>
                <a:gd name="connsiteX592" fmla="*/ 1326763 w 2546376"/>
                <a:gd name="connsiteY592" fmla="*/ 538904 h 2550693"/>
                <a:gd name="connsiteX593" fmla="*/ 1366770 w 2546376"/>
                <a:gd name="connsiteY593" fmla="*/ 522333 h 2550693"/>
                <a:gd name="connsiteX594" fmla="*/ 1423348 w 2546376"/>
                <a:gd name="connsiteY594" fmla="*/ 578911 h 2550693"/>
                <a:gd name="connsiteX595" fmla="*/ 1366770 w 2546376"/>
                <a:gd name="connsiteY595" fmla="*/ 635489 h 2550693"/>
                <a:gd name="connsiteX596" fmla="*/ 1310192 w 2546376"/>
                <a:gd name="connsiteY596" fmla="*/ 578911 h 2550693"/>
                <a:gd name="connsiteX597" fmla="*/ 1326763 w 2546376"/>
                <a:gd name="connsiteY597" fmla="*/ 538904 h 2550693"/>
                <a:gd name="connsiteX598" fmla="*/ 1139593 w 2546376"/>
                <a:gd name="connsiteY598" fmla="*/ 713016 h 2550693"/>
                <a:gd name="connsiteX599" fmla="*/ 1179600 w 2546376"/>
                <a:gd name="connsiteY599" fmla="*/ 696444 h 2550693"/>
                <a:gd name="connsiteX600" fmla="*/ 1236178 w 2546376"/>
                <a:gd name="connsiteY600" fmla="*/ 753022 h 2550693"/>
                <a:gd name="connsiteX601" fmla="*/ 1179600 w 2546376"/>
                <a:gd name="connsiteY601" fmla="*/ 809600 h 2550693"/>
                <a:gd name="connsiteX602" fmla="*/ 1123022 w 2546376"/>
                <a:gd name="connsiteY602" fmla="*/ 753022 h 2550693"/>
                <a:gd name="connsiteX603" fmla="*/ 1139593 w 2546376"/>
                <a:gd name="connsiteY603" fmla="*/ 713016 h 2550693"/>
                <a:gd name="connsiteX604" fmla="*/ 952423 w 2546376"/>
                <a:gd name="connsiteY604" fmla="*/ 887126 h 2550693"/>
                <a:gd name="connsiteX605" fmla="*/ 992429 w 2546376"/>
                <a:gd name="connsiteY605" fmla="*/ 870554 h 2550693"/>
                <a:gd name="connsiteX606" fmla="*/ 1049007 w 2546376"/>
                <a:gd name="connsiteY606" fmla="*/ 927133 h 2550693"/>
                <a:gd name="connsiteX607" fmla="*/ 992429 w 2546376"/>
                <a:gd name="connsiteY607" fmla="*/ 983711 h 2550693"/>
                <a:gd name="connsiteX608" fmla="*/ 935851 w 2546376"/>
                <a:gd name="connsiteY608" fmla="*/ 927132 h 2550693"/>
                <a:gd name="connsiteX609" fmla="*/ 952423 w 2546376"/>
                <a:gd name="connsiteY609" fmla="*/ 887126 h 2550693"/>
                <a:gd name="connsiteX610" fmla="*/ 765256 w 2546376"/>
                <a:gd name="connsiteY610" fmla="*/ 1061233 h 2550693"/>
                <a:gd name="connsiteX611" fmla="*/ 805263 w 2546376"/>
                <a:gd name="connsiteY611" fmla="*/ 1044662 h 2550693"/>
                <a:gd name="connsiteX612" fmla="*/ 861841 w 2546376"/>
                <a:gd name="connsiteY612" fmla="*/ 1101240 h 2550693"/>
                <a:gd name="connsiteX613" fmla="*/ 805263 w 2546376"/>
                <a:gd name="connsiteY613" fmla="*/ 1157818 h 2550693"/>
                <a:gd name="connsiteX614" fmla="*/ 748685 w 2546376"/>
                <a:gd name="connsiteY614" fmla="*/ 1101240 h 2550693"/>
                <a:gd name="connsiteX615" fmla="*/ 765256 w 2546376"/>
                <a:gd name="connsiteY615" fmla="*/ 1061233 h 2550693"/>
                <a:gd name="connsiteX616" fmla="*/ 1701104 w 2546376"/>
                <a:gd name="connsiteY616" fmla="*/ 16572 h 2550693"/>
                <a:gd name="connsiteX617" fmla="*/ 1741111 w 2546376"/>
                <a:gd name="connsiteY617" fmla="*/ 0 h 2550693"/>
                <a:gd name="connsiteX618" fmla="*/ 1797689 w 2546376"/>
                <a:gd name="connsiteY618" fmla="*/ 56578 h 2550693"/>
                <a:gd name="connsiteX619" fmla="*/ 1741111 w 2546376"/>
                <a:gd name="connsiteY619" fmla="*/ 113156 h 2550693"/>
                <a:gd name="connsiteX620" fmla="*/ 1684533 w 2546376"/>
                <a:gd name="connsiteY620" fmla="*/ 56578 h 2550693"/>
                <a:gd name="connsiteX621" fmla="*/ 1701104 w 2546376"/>
                <a:gd name="connsiteY621" fmla="*/ 16572 h 2550693"/>
                <a:gd name="connsiteX622" fmla="*/ 1513934 w 2546376"/>
                <a:gd name="connsiteY622" fmla="*/ 190683 h 2550693"/>
                <a:gd name="connsiteX623" fmla="*/ 1553940 w 2546376"/>
                <a:gd name="connsiteY623" fmla="*/ 174112 h 2550693"/>
                <a:gd name="connsiteX624" fmla="*/ 1610518 w 2546376"/>
                <a:gd name="connsiteY624" fmla="*/ 230690 h 2550693"/>
                <a:gd name="connsiteX625" fmla="*/ 1553941 w 2546376"/>
                <a:gd name="connsiteY625" fmla="*/ 287268 h 2550693"/>
                <a:gd name="connsiteX626" fmla="*/ 1497362 w 2546376"/>
                <a:gd name="connsiteY626" fmla="*/ 230690 h 2550693"/>
                <a:gd name="connsiteX627" fmla="*/ 1513934 w 2546376"/>
                <a:gd name="connsiteY627" fmla="*/ 190683 h 2550693"/>
                <a:gd name="connsiteX628" fmla="*/ 1326764 w 2546376"/>
                <a:gd name="connsiteY628" fmla="*/ 364793 h 2550693"/>
                <a:gd name="connsiteX629" fmla="*/ 1366770 w 2546376"/>
                <a:gd name="connsiteY629" fmla="*/ 348222 h 2550693"/>
                <a:gd name="connsiteX630" fmla="*/ 1423348 w 2546376"/>
                <a:gd name="connsiteY630" fmla="*/ 404800 h 2550693"/>
                <a:gd name="connsiteX631" fmla="*/ 1366770 w 2546376"/>
                <a:gd name="connsiteY631" fmla="*/ 461378 h 2550693"/>
                <a:gd name="connsiteX632" fmla="*/ 1310192 w 2546376"/>
                <a:gd name="connsiteY632" fmla="*/ 404800 h 2550693"/>
                <a:gd name="connsiteX633" fmla="*/ 1326764 w 2546376"/>
                <a:gd name="connsiteY633" fmla="*/ 364793 h 2550693"/>
                <a:gd name="connsiteX634" fmla="*/ 1139593 w 2546376"/>
                <a:gd name="connsiteY634" fmla="*/ 538905 h 2550693"/>
                <a:gd name="connsiteX635" fmla="*/ 1179600 w 2546376"/>
                <a:gd name="connsiteY635" fmla="*/ 522333 h 2550693"/>
                <a:gd name="connsiteX636" fmla="*/ 1236178 w 2546376"/>
                <a:gd name="connsiteY636" fmla="*/ 578911 h 2550693"/>
                <a:gd name="connsiteX637" fmla="*/ 1179600 w 2546376"/>
                <a:gd name="connsiteY637" fmla="*/ 635489 h 2550693"/>
                <a:gd name="connsiteX638" fmla="*/ 1123022 w 2546376"/>
                <a:gd name="connsiteY638" fmla="*/ 578911 h 2550693"/>
                <a:gd name="connsiteX639" fmla="*/ 1139593 w 2546376"/>
                <a:gd name="connsiteY639" fmla="*/ 538905 h 2550693"/>
                <a:gd name="connsiteX640" fmla="*/ 952423 w 2546376"/>
                <a:gd name="connsiteY640" fmla="*/ 713015 h 2550693"/>
                <a:gd name="connsiteX641" fmla="*/ 992429 w 2546376"/>
                <a:gd name="connsiteY641" fmla="*/ 696444 h 2550693"/>
                <a:gd name="connsiteX642" fmla="*/ 1049007 w 2546376"/>
                <a:gd name="connsiteY642" fmla="*/ 753022 h 2550693"/>
                <a:gd name="connsiteX643" fmla="*/ 992429 w 2546376"/>
                <a:gd name="connsiteY643" fmla="*/ 809600 h 2550693"/>
                <a:gd name="connsiteX644" fmla="*/ 935851 w 2546376"/>
                <a:gd name="connsiteY644" fmla="*/ 753022 h 2550693"/>
                <a:gd name="connsiteX645" fmla="*/ 952423 w 2546376"/>
                <a:gd name="connsiteY645" fmla="*/ 713015 h 2550693"/>
                <a:gd name="connsiteX646" fmla="*/ 765256 w 2546376"/>
                <a:gd name="connsiteY646" fmla="*/ 887123 h 2550693"/>
                <a:gd name="connsiteX647" fmla="*/ 805262 w 2546376"/>
                <a:gd name="connsiteY647" fmla="*/ 870552 h 2550693"/>
                <a:gd name="connsiteX648" fmla="*/ 861840 w 2546376"/>
                <a:gd name="connsiteY648" fmla="*/ 927130 h 2550693"/>
                <a:gd name="connsiteX649" fmla="*/ 805262 w 2546376"/>
                <a:gd name="connsiteY649" fmla="*/ 983708 h 2550693"/>
                <a:gd name="connsiteX650" fmla="*/ 748684 w 2546376"/>
                <a:gd name="connsiteY650" fmla="*/ 927130 h 2550693"/>
                <a:gd name="connsiteX651" fmla="*/ 765256 w 2546376"/>
                <a:gd name="connsiteY651" fmla="*/ 887123 h 2550693"/>
                <a:gd name="connsiteX652" fmla="*/ 592762 w 2546376"/>
                <a:gd name="connsiteY652" fmla="*/ 1051338 h 2550693"/>
                <a:gd name="connsiteX653" fmla="*/ 596069 w 2546376"/>
                <a:gd name="connsiteY653" fmla="*/ 1049108 h 2550693"/>
                <a:gd name="connsiteX654" fmla="*/ 618092 w 2546376"/>
                <a:gd name="connsiteY654" fmla="*/ 1044662 h 2550693"/>
                <a:gd name="connsiteX655" fmla="*/ 674670 w 2546376"/>
                <a:gd name="connsiteY655" fmla="*/ 1101240 h 2550693"/>
                <a:gd name="connsiteX656" fmla="*/ 670224 w 2546376"/>
                <a:gd name="connsiteY656" fmla="*/ 1123263 h 2550693"/>
                <a:gd name="connsiteX657" fmla="*/ 667994 w 2546376"/>
                <a:gd name="connsiteY657" fmla="*/ 1126570 h 2550693"/>
                <a:gd name="connsiteX658" fmla="*/ 1513934 w 2546376"/>
                <a:gd name="connsiteY658" fmla="*/ 16572 h 2550693"/>
                <a:gd name="connsiteX659" fmla="*/ 1553940 w 2546376"/>
                <a:gd name="connsiteY659" fmla="*/ 1 h 2550693"/>
                <a:gd name="connsiteX660" fmla="*/ 1610518 w 2546376"/>
                <a:gd name="connsiteY660" fmla="*/ 56579 h 2550693"/>
                <a:gd name="connsiteX661" fmla="*/ 1553941 w 2546376"/>
                <a:gd name="connsiteY661" fmla="*/ 113157 h 2550693"/>
                <a:gd name="connsiteX662" fmla="*/ 1497362 w 2546376"/>
                <a:gd name="connsiteY662" fmla="*/ 56579 h 2550693"/>
                <a:gd name="connsiteX663" fmla="*/ 1513934 w 2546376"/>
                <a:gd name="connsiteY663" fmla="*/ 16572 h 2550693"/>
                <a:gd name="connsiteX664" fmla="*/ 1326764 w 2546376"/>
                <a:gd name="connsiteY664" fmla="*/ 190682 h 2550693"/>
                <a:gd name="connsiteX665" fmla="*/ 1366770 w 2546376"/>
                <a:gd name="connsiteY665" fmla="*/ 174111 h 2550693"/>
                <a:gd name="connsiteX666" fmla="*/ 1423348 w 2546376"/>
                <a:gd name="connsiteY666" fmla="*/ 230689 h 2550693"/>
                <a:gd name="connsiteX667" fmla="*/ 1366770 w 2546376"/>
                <a:gd name="connsiteY667" fmla="*/ 287267 h 2550693"/>
                <a:gd name="connsiteX668" fmla="*/ 1310192 w 2546376"/>
                <a:gd name="connsiteY668" fmla="*/ 230689 h 2550693"/>
                <a:gd name="connsiteX669" fmla="*/ 1326764 w 2546376"/>
                <a:gd name="connsiteY669" fmla="*/ 190682 h 2550693"/>
                <a:gd name="connsiteX670" fmla="*/ 1139593 w 2546376"/>
                <a:gd name="connsiteY670" fmla="*/ 364794 h 2550693"/>
                <a:gd name="connsiteX671" fmla="*/ 1179600 w 2546376"/>
                <a:gd name="connsiteY671" fmla="*/ 348222 h 2550693"/>
                <a:gd name="connsiteX672" fmla="*/ 1236178 w 2546376"/>
                <a:gd name="connsiteY672" fmla="*/ 404801 h 2550693"/>
                <a:gd name="connsiteX673" fmla="*/ 1179600 w 2546376"/>
                <a:gd name="connsiteY673" fmla="*/ 461379 h 2550693"/>
                <a:gd name="connsiteX674" fmla="*/ 1123022 w 2546376"/>
                <a:gd name="connsiteY674" fmla="*/ 404800 h 2550693"/>
                <a:gd name="connsiteX675" fmla="*/ 1139593 w 2546376"/>
                <a:gd name="connsiteY675" fmla="*/ 364794 h 2550693"/>
                <a:gd name="connsiteX676" fmla="*/ 952423 w 2546376"/>
                <a:gd name="connsiteY676" fmla="*/ 538904 h 2550693"/>
                <a:gd name="connsiteX677" fmla="*/ 992429 w 2546376"/>
                <a:gd name="connsiteY677" fmla="*/ 522333 h 2550693"/>
                <a:gd name="connsiteX678" fmla="*/ 1049007 w 2546376"/>
                <a:gd name="connsiteY678" fmla="*/ 578911 h 2550693"/>
                <a:gd name="connsiteX679" fmla="*/ 992429 w 2546376"/>
                <a:gd name="connsiteY679" fmla="*/ 635489 h 2550693"/>
                <a:gd name="connsiteX680" fmla="*/ 935851 w 2546376"/>
                <a:gd name="connsiteY680" fmla="*/ 578911 h 2550693"/>
                <a:gd name="connsiteX681" fmla="*/ 952423 w 2546376"/>
                <a:gd name="connsiteY681" fmla="*/ 538904 h 2550693"/>
                <a:gd name="connsiteX682" fmla="*/ 765253 w 2546376"/>
                <a:gd name="connsiteY682" fmla="*/ 713015 h 2550693"/>
                <a:gd name="connsiteX683" fmla="*/ 805259 w 2546376"/>
                <a:gd name="connsiteY683" fmla="*/ 696444 h 2550693"/>
                <a:gd name="connsiteX684" fmla="*/ 861837 w 2546376"/>
                <a:gd name="connsiteY684" fmla="*/ 753022 h 2550693"/>
                <a:gd name="connsiteX685" fmla="*/ 805262 w 2546376"/>
                <a:gd name="connsiteY685" fmla="*/ 809597 h 2550693"/>
                <a:gd name="connsiteX686" fmla="*/ 748684 w 2546376"/>
                <a:gd name="connsiteY686" fmla="*/ 753019 h 2550693"/>
                <a:gd name="connsiteX687" fmla="*/ 765253 w 2546376"/>
                <a:gd name="connsiteY687" fmla="*/ 713015 h 2550693"/>
                <a:gd name="connsiteX688" fmla="*/ 578085 w 2546376"/>
                <a:gd name="connsiteY688" fmla="*/ 887123 h 2550693"/>
                <a:gd name="connsiteX689" fmla="*/ 618091 w 2546376"/>
                <a:gd name="connsiteY689" fmla="*/ 870552 h 2550693"/>
                <a:gd name="connsiteX690" fmla="*/ 674669 w 2546376"/>
                <a:gd name="connsiteY690" fmla="*/ 927130 h 2550693"/>
                <a:gd name="connsiteX691" fmla="*/ 618091 w 2546376"/>
                <a:gd name="connsiteY691" fmla="*/ 983708 h 2550693"/>
                <a:gd name="connsiteX692" fmla="*/ 561513 w 2546376"/>
                <a:gd name="connsiteY692" fmla="*/ 927130 h 2550693"/>
                <a:gd name="connsiteX693" fmla="*/ 578085 w 2546376"/>
                <a:gd name="connsiteY693" fmla="*/ 887123 h 2550693"/>
                <a:gd name="connsiteX694" fmla="*/ 1326764 w 2546376"/>
                <a:gd name="connsiteY694" fmla="*/ 16572 h 2550693"/>
                <a:gd name="connsiteX695" fmla="*/ 1366770 w 2546376"/>
                <a:gd name="connsiteY695" fmla="*/ 0 h 2550693"/>
                <a:gd name="connsiteX696" fmla="*/ 1423348 w 2546376"/>
                <a:gd name="connsiteY696" fmla="*/ 56578 h 2550693"/>
                <a:gd name="connsiteX697" fmla="*/ 1366770 w 2546376"/>
                <a:gd name="connsiteY697" fmla="*/ 113156 h 2550693"/>
                <a:gd name="connsiteX698" fmla="*/ 1310192 w 2546376"/>
                <a:gd name="connsiteY698" fmla="*/ 56578 h 2550693"/>
                <a:gd name="connsiteX699" fmla="*/ 1326764 w 2546376"/>
                <a:gd name="connsiteY699" fmla="*/ 16572 h 2550693"/>
                <a:gd name="connsiteX700" fmla="*/ 1139593 w 2546376"/>
                <a:gd name="connsiteY700" fmla="*/ 190683 h 2550693"/>
                <a:gd name="connsiteX701" fmla="*/ 1179600 w 2546376"/>
                <a:gd name="connsiteY701" fmla="*/ 174112 h 2550693"/>
                <a:gd name="connsiteX702" fmla="*/ 1236178 w 2546376"/>
                <a:gd name="connsiteY702" fmla="*/ 230690 h 2550693"/>
                <a:gd name="connsiteX703" fmla="*/ 1179600 w 2546376"/>
                <a:gd name="connsiteY703" fmla="*/ 287268 h 2550693"/>
                <a:gd name="connsiteX704" fmla="*/ 1123022 w 2546376"/>
                <a:gd name="connsiteY704" fmla="*/ 230690 h 2550693"/>
                <a:gd name="connsiteX705" fmla="*/ 1139593 w 2546376"/>
                <a:gd name="connsiteY705" fmla="*/ 190683 h 2550693"/>
                <a:gd name="connsiteX706" fmla="*/ 952423 w 2546376"/>
                <a:gd name="connsiteY706" fmla="*/ 364793 h 2550693"/>
                <a:gd name="connsiteX707" fmla="*/ 992429 w 2546376"/>
                <a:gd name="connsiteY707" fmla="*/ 348222 h 2550693"/>
                <a:gd name="connsiteX708" fmla="*/ 1049007 w 2546376"/>
                <a:gd name="connsiteY708" fmla="*/ 404800 h 2550693"/>
                <a:gd name="connsiteX709" fmla="*/ 992429 w 2546376"/>
                <a:gd name="connsiteY709" fmla="*/ 461378 h 2550693"/>
                <a:gd name="connsiteX710" fmla="*/ 935851 w 2546376"/>
                <a:gd name="connsiteY710" fmla="*/ 404800 h 2550693"/>
                <a:gd name="connsiteX711" fmla="*/ 952423 w 2546376"/>
                <a:gd name="connsiteY711" fmla="*/ 364793 h 2550693"/>
                <a:gd name="connsiteX712" fmla="*/ 765253 w 2546376"/>
                <a:gd name="connsiteY712" fmla="*/ 538904 h 2550693"/>
                <a:gd name="connsiteX713" fmla="*/ 805259 w 2546376"/>
                <a:gd name="connsiteY713" fmla="*/ 522333 h 2550693"/>
                <a:gd name="connsiteX714" fmla="*/ 861837 w 2546376"/>
                <a:gd name="connsiteY714" fmla="*/ 578911 h 2550693"/>
                <a:gd name="connsiteX715" fmla="*/ 805259 w 2546376"/>
                <a:gd name="connsiteY715" fmla="*/ 635489 h 2550693"/>
                <a:gd name="connsiteX716" fmla="*/ 748681 w 2546376"/>
                <a:gd name="connsiteY716" fmla="*/ 578911 h 2550693"/>
                <a:gd name="connsiteX717" fmla="*/ 765253 w 2546376"/>
                <a:gd name="connsiteY717" fmla="*/ 538904 h 2550693"/>
                <a:gd name="connsiteX718" fmla="*/ 578084 w 2546376"/>
                <a:gd name="connsiteY718" fmla="*/ 713013 h 2550693"/>
                <a:gd name="connsiteX719" fmla="*/ 618091 w 2546376"/>
                <a:gd name="connsiteY719" fmla="*/ 696441 h 2550693"/>
                <a:gd name="connsiteX720" fmla="*/ 674669 w 2546376"/>
                <a:gd name="connsiteY720" fmla="*/ 753019 h 2550693"/>
                <a:gd name="connsiteX721" fmla="*/ 618091 w 2546376"/>
                <a:gd name="connsiteY721" fmla="*/ 809597 h 2550693"/>
                <a:gd name="connsiteX722" fmla="*/ 561513 w 2546376"/>
                <a:gd name="connsiteY722" fmla="*/ 753019 h 2550693"/>
                <a:gd name="connsiteX723" fmla="*/ 578084 w 2546376"/>
                <a:gd name="connsiteY723" fmla="*/ 713013 h 2550693"/>
                <a:gd name="connsiteX724" fmla="*/ 415158 w 2546376"/>
                <a:gd name="connsiteY724" fmla="*/ 873734 h 2550693"/>
                <a:gd name="connsiteX725" fmla="*/ 430921 w 2546376"/>
                <a:gd name="connsiteY725" fmla="*/ 870551 h 2550693"/>
                <a:gd name="connsiteX726" fmla="*/ 487500 w 2546376"/>
                <a:gd name="connsiteY726" fmla="*/ 927130 h 2550693"/>
                <a:gd name="connsiteX727" fmla="*/ 484317 w 2546376"/>
                <a:gd name="connsiteY727" fmla="*/ 942893 h 2550693"/>
                <a:gd name="connsiteX728" fmla="*/ 1139593 w 2546376"/>
                <a:gd name="connsiteY728" fmla="*/ 16572 h 2550693"/>
                <a:gd name="connsiteX729" fmla="*/ 1179599 w 2546376"/>
                <a:gd name="connsiteY729" fmla="*/ 1 h 2550693"/>
                <a:gd name="connsiteX730" fmla="*/ 1236178 w 2546376"/>
                <a:gd name="connsiteY730" fmla="*/ 56579 h 2550693"/>
                <a:gd name="connsiteX731" fmla="*/ 1179600 w 2546376"/>
                <a:gd name="connsiteY731" fmla="*/ 113157 h 2550693"/>
                <a:gd name="connsiteX732" fmla="*/ 1123022 w 2546376"/>
                <a:gd name="connsiteY732" fmla="*/ 56579 h 2550693"/>
                <a:gd name="connsiteX733" fmla="*/ 1139593 w 2546376"/>
                <a:gd name="connsiteY733" fmla="*/ 16572 h 2550693"/>
                <a:gd name="connsiteX734" fmla="*/ 952423 w 2546376"/>
                <a:gd name="connsiteY734" fmla="*/ 190682 h 2550693"/>
                <a:gd name="connsiteX735" fmla="*/ 992429 w 2546376"/>
                <a:gd name="connsiteY735" fmla="*/ 174111 h 2550693"/>
                <a:gd name="connsiteX736" fmla="*/ 1049007 w 2546376"/>
                <a:gd name="connsiteY736" fmla="*/ 230689 h 2550693"/>
                <a:gd name="connsiteX737" fmla="*/ 992429 w 2546376"/>
                <a:gd name="connsiteY737" fmla="*/ 287267 h 2550693"/>
                <a:gd name="connsiteX738" fmla="*/ 935851 w 2546376"/>
                <a:gd name="connsiteY738" fmla="*/ 230689 h 2550693"/>
                <a:gd name="connsiteX739" fmla="*/ 952423 w 2546376"/>
                <a:gd name="connsiteY739" fmla="*/ 190682 h 2550693"/>
                <a:gd name="connsiteX740" fmla="*/ 765253 w 2546376"/>
                <a:gd name="connsiteY740" fmla="*/ 364793 h 2550693"/>
                <a:gd name="connsiteX741" fmla="*/ 805259 w 2546376"/>
                <a:gd name="connsiteY741" fmla="*/ 348222 h 2550693"/>
                <a:gd name="connsiteX742" fmla="*/ 861837 w 2546376"/>
                <a:gd name="connsiteY742" fmla="*/ 404800 h 2550693"/>
                <a:gd name="connsiteX743" fmla="*/ 805259 w 2546376"/>
                <a:gd name="connsiteY743" fmla="*/ 461378 h 2550693"/>
                <a:gd name="connsiteX744" fmla="*/ 748681 w 2546376"/>
                <a:gd name="connsiteY744" fmla="*/ 404800 h 2550693"/>
                <a:gd name="connsiteX745" fmla="*/ 765253 w 2546376"/>
                <a:gd name="connsiteY745" fmla="*/ 364793 h 2550693"/>
                <a:gd name="connsiteX746" fmla="*/ 578082 w 2546376"/>
                <a:gd name="connsiteY746" fmla="*/ 538904 h 2550693"/>
                <a:gd name="connsiteX747" fmla="*/ 618088 w 2546376"/>
                <a:gd name="connsiteY747" fmla="*/ 522333 h 2550693"/>
                <a:gd name="connsiteX748" fmla="*/ 674666 w 2546376"/>
                <a:gd name="connsiteY748" fmla="*/ 578911 h 2550693"/>
                <a:gd name="connsiteX749" fmla="*/ 618090 w 2546376"/>
                <a:gd name="connsiteY749" fmla="*/ 635487 h 2550693"/>
                <a:gd name="connsiteX750" fmla="*/ 561512 w 2546376"/>
                <a:gd name="connsiteY750" fmla="*/ 578909 h 2550693"/>
                <a:gd name="connsiteX751" fmla="*/ 578082 w 2546376"/>
                <a:gd name="connsiteY751" fmla="*/ 538904 h 2550693"/>
                <a:gd name="connsiteX752" fmla="*/ 390914 w 2546376"/>
                <a:gd name="connsiteY752" fmla="*/ 713012 h 2550693"/>
                <a:gd name="connsiteX753" fmla="*/ 430921 w 2546376"/>
                <a:gd name="connsiteY753" fmla="*/ 696441 h 2550693"/>
                <a:gd name="connsiteX754" fmla="*/ 487499 w 2546376"/>
                <a:gd name="connsiteY754" fmla="*/ 753019 h 2550693"/>
                <a:gd name="connsiteX755" fmla="*/ 430921 w 2546376"/>
                <a:gd name="connsiteY755" fmla="*/ 809597 h 2550693"/>
                <a:gd name="connsiteX756" fmla="*/ 374343 w 2546376"/>
                <a:gd name="connsiteY756" fmla="*/ 753019 h 2550693"/>
                <a:gd name="connsiteX757" fmla="*/ 390914 w 2546376"/>
                <a:gd name="connsiteY757" fmla="*/ 713012 h 2550693"/>
                <a:gd name="connsiteX758" fmla="*/ 952422 w 2546376"/>
                <a:gd name="connsiteY758" fmla="*/ 16571 h 2550693"/>
                <a:gd name="connsiteX759" fmla="*/ 992429 w 2546376"/>
                <a:gd name="connsiteY759" fmla="*/ 0 h 2550693"/>
                <a:gd name="connsiteX760" fmla="*/ 1049007 w 2546376"/>
                <a:gd name="connsiteY760" fmla="*/ 56578 h 2550693"/>
                <a:gd name="connsiteX761" fmla="*/ 992429 w 2546376"/>
                <a:gd name="connsiteY761" fmla="*/ 113156 h 2550693"/>
                <a:gd name="connsiteX762" fmla="*/ 935851 w 2546376"/>
                <a:gd name="connsiteY762" fmla="*/ 56578 h 2550693"/>
                <a:gd name="connsiteX763" fmla="*/ 952422 w 2546376"/>
                <a:gd name="connsiteY763" fmla="*/ 16571 h 2550693"/>
                <a:gd name="connsiteX764" fmla="*/ 765253 w 2546376"/>
                <a:gd name="connsiteY764" fmla="*/ 190682 h 2550693"/>
                <a:gd name="connsiteX765" fmla="*/ 805259 w 2546376"/>
                <a:gd name="connsiteY765" fmla="*/ 174111 h 2550693"/>
                <a:gd name="connsiteX766" fmla="*/ 861837 w 2546376"/>
                <a:gd name="connsiteY766" fmla="*/ 230689 h 2550693"/>
                <a:gd name="connsiteX767" fmla="*/ 805259 w 2546376"/>
                <a:gd name="connsiteY767" fmla="*/ 287267 h 2550693"/>
                <a:gd name="connsiteX768" fmla="*/ 748681 w 2546376"/>
                <a:gd name="connsiteY768" fmla="*/ 230689 h 2550693"/>
                <a:gd name="connsiteX769" fmla="*/ 765253 w 2546376"/>
                <a:gd name="connsiteY769" fmla="*/ 190682 h 2550693"/>
                <a:gd name="connsiteX770" fmla="*/ 578082 w 2546376"/>
                <a:gd name="connsiteY770" fmla="*/ 364793 h 2550693"/>
                <a:gd name="connsiteX771" fmla="*/ 618088 w 2546376"/>
                <a:gd name="connsiteY771" fmla="*/ 348222 h 2550693"/>
                <a:gd name="connsiteX772" fmla="*/ 674666 w 2546376"/>
                <a:gd name="connsiteY772" fmla="*/ 404800 h 2550693"/>
                <a:gd name="connsiteX773" fmla="*/ 618088 w 2546376"/>
                <a:gd name="connsiteY773" fmla="*/ 461378 h 2550693"/>
                <a:gd name="connsiteX774" fmla="*/ 561510 w 2546376"/>
                <a:gd name="connsiteY774" fmla="*/ 404800 h 2550693"/>
                <a:gd name="connsiteX775" fmla="*/ 578082 w 2546376"/>
                <a:gd name="connsiteY775" fmla="*/ 364793 h 2550693"/>
                <a:gd name="connsiteX776" fmla="*/ 238854 w 2546376"/>
                <a:gd name="connsiteY776" fmla="*/ 697429 h 2550693"/>
                <a:gd name="connsiteX777" fmla="*/ 243750 w 2546376"/>
                <a:gd name="connsiteY777" fmla="*/ 696441 h 2550693"/>
                <a:gd name="connsiteX778" fmla="*/ 300328 w 2546376"/>
                <a:gd name="connsiteY778" fmla="*/ 753019 h 2550693"/>
                <a:gd name="connsiteX779" fmla="*/ 299340 w 2546376"/>
                <a:gd name="connsiteY779" fmla="*/ 757915 h 2550693"/>
                <a:gd name="connsiteX780" fmla="*/ 390914 w 2546376"/>
                <a:gd name="connsiteY780" fmla="*/ 538902 h 2550693"/>
                <a:gd name="connsiteX781" fmla="*/ 430920 w 2546376"/>
                <a:gd name="connsiteY781" fmla="*/ 522331 h 2550693"/>
                <a:gd name="connsiteX782" fmla="*/ 487499 w 2546376"/>
                <a:gd name="connsiteY782" fmla="*/ 578909 h 2550693"/>
                <a:gd name="connsiteX783" fmla="*/ 430920 w 2546376"/>
                <a:gd name="connsiteY783" fmla="*/ 635487 h 2550693"/>
                <a:gd name="connsiteX784" fmla="*/ 374342 w 2546376"/>
                <a:gd name="connsiteY784" fmla="*/ 578909 h 2550693"/>
                <a:gd name="connsiteX785" fmla="*/ 390914 w 2546376"/>
                <a:gd name="connsiteY785" fmla="*/ 538902 h 2550693"/>
                <a:gd name="connsiteX786" fmla="*/ 765253 w 2546376"/>
                <a:gd name="connsiteY786" fmla="*/ 16571 h 2550693"/>
                <a:gd name="connsiteX787" fmla="*/ 805259 w 2546376"/>
                <a:gd name="connsiteY787" fmla="*/ 0 h 2550693"/>
                <a:gd name="connsiteX788" fmla="*/ 861837 w 2546376"/>
                <a:gd name="connsiteY788" fmla="*/ 56578 h 2550693"/>
                <a:gd name="connsiteX789" fmla="*/ 805259 w 2546376"/>
                <a:gd name="connsiteY789" fmla="*/ 113156 h 2550693"/>
                <a:gd name="connsiteX790" fmla="*/ 748681 w 2546376"/>
                <a:gd name="connsiteY790" fmla="*/ 56578 h 2550693"/>
                <a:gd name="connsiteX791" fmla="*/ 765253 w 2546376"/>
                <a:gd name="connsiteY791" fmla="*/ 16571 h 2550693"/>
                <a:gd name="connsiteX792" fmla="*/ 578082 w 2546376"/>
                <a:gd name="connsiteY792" fmla="*/ 190682 h 2550693"/>
                <a:gd name="connsiteX793" fmla="*/ 618088 w 2546376"/>
                <a:gd name="connsiteY793" fmla="*/ 174111 h 2550693"/>
                <a:gd name="connsiteX794" fmla="*/ 674666 w 2546376"/>
                <a:gd name="connsiteY794" fmla="*/ 230689 h 2550693"/>
                <a:gd name="connsiteX795" fmla="*/ 618088 w 2546376"/>
                <a:gd name="connsiteY795" fmla="*/ 287267 h 2550693"/>
                <a:gd name="connsiteX796" fmla="*/ 561510 w 2546376"/>
                <a:gd name="connsiteY796" fmla="*/ 230689 h 2550693"/>
                <a:gd name="connsiteX797" fmla="*/ 578082 w 2546376"/>
                <a:gd name="connsiteY797" fmla="*/ 190682 h 2550693"/>
                <a:gd name="connsiteX798" fmla="*/ 390912 w 2546376"/>
                <a:gd name="connsiteY798" fmla="*/ 364793 h 2550693"/>
                <a:gd name="connsiteX799" fmla="*/ 430918 w 2546376"/>
                <a:gd name="connsiteY799" fmla="*/ 348222 h 2550693"/>
                <a:gd name="connsiteX800" fmla="*/ 487497 w 2546376"/>
                <a:gd name="connsiteY800" fmla="*/ 404800 h 2550693"/>
                <a:gd name="connsiteX801" fmla="*/ 430920 w 2546376"/>
                <a:gd name="connsiteY801" fmla="*/ 461376 h 2550693"/>
                <a:gd name="connsiteX802" fmla="*/ 374342 w 2546376"/>
                <a:gd name="connsiteY802" fmla="*/ 404798 h 2550693"/>
                <a:gd name="connsiteX803" fmla="*/ 390912 w 2546376"/>
                <a:gd name="connsiteY803" fmla="*/ 364793 h 2550693"/>
                <a:gd name="connsiteX804" fmla="*/ 203743 w 2546376"/>
                <a:gd name="connsiteY804" fmla="*/ 538902 h 2550693"/>
                <a:gd name="connsiteX805" fmla="*/ 243749 w 2546376"/>
                <a:gd name="connsiteY805" fmla="*/ 522331 h 2550693"/>
                <a:gd name="connsiteX806" fmla="*/ 300327 w 2546376"/>
                <a:gd name="connsiteY806" fmla="*/ 578909 h 2550693"/>
                <a:gd name="connsiteX807" fmla="*/ 243749 w 2546376"/>
                <a:gd name="connsiteY807" fmla="*/ 635487 h 2550693"/>
                <a:gd name="connsiteX808" fmla="*/ 187171 w 2546376"/>
                <a:gd name="connsiteY808" fmla="*/ 578909 h 2550693"/>
                <a:gd name="connsiteX809" fmla="*/ 203743 w 2546376"/>
                <a:gd name="connsiteY809" fmla="*/ 538902 h 2550693"/>
                <a:gd name="connsiteX810" fmla="*/ 578082 w 2546376"/>
                <a:gd name="connsiteY810" fmla="*/ 16571 h 2550693"/>
                <a:gd name="connsiteX811" fmla="*/ 618088 w 2546376"/>
                <a:gd name="connsiteY811" fmla="*/ 0 h 2550693"/>
                <a:gd name="connsiteX812" fmla="*/ 674666 w 2546376"/>
                <a:gd name="connsiteY812" fmla="*/ 56578 h 2550693"/>
                <a:gd name="connsiteX813" fmla="*/ 618088 w 2546376"/>
                <a:gd name="connsiteY813" fmla="*/ 113156 h 2550693"/>
                <a:gd name="connsiteX814" fmla="*/ 561510 w 2546376"/>
                <a:gd name="connsiteY814" fmla="*/ 56578 h 2550693"/>
                <a:gd name="connsiteX815" fmla="*/ 578082 w 2546376"/>
                <a:gd name="connsiteY815" fmla="*/ 16571 h 2550693"/>
                <a:gd name="connsiteX816" fmla="*/ 65570 w 2546376"/>
                <a:gd name="connsiteY816" fmla="*/ 524146 h 2550693"/>
                <a:gd name="connsiteX817" fmla="*/ 78603 w 2546376"/>
                <a:gd name="connsiteY817" fmla="*/ 526777 h 2550693"/>
                <a:gd name="connsiteX818" fmla="*/ 108712 w 2546376"/>
                <a:gd name="connsiteY818" fmla="*/ 556886 h 2550693"/>
                <a:gd name="connsiteX819" fmla="*/ 111343 w 2546376"/>
                <a:gd name="connsiteY819" fmla="*/ 569919 h 2550693"/>
                <a:gd name="connsiteX820" fmla="*/ 390912 w 2546376"/>
                <a:gd name="connsiteY820" fmla="*/ 190682 h 2550693"/>
                <a:gd name="connsiteX821" fmla="*/ 430918 w 2546376"/>
                <a:gd name="connsiteY821" fmla="*/ 174111 h 2550693"/>
                <a:gd name="connsiteX822" fmla="*/ 487497 w 2546376"/>
                <a:gd name="connsiteY822" fmla="*/ 230689 h 2550693"/>
                <a:gd name="connsiteX823" fmla="*/ 430919 w 2546376"/>
                <a:gd name="connsiteY823" fmla="*/ 287267 h 2550693"/>
                <a:gd name="connsiteX824" fmla="*/ 374340 w 2546376"/>
                <a:gd name="connsiteY824" fmla="*/ 230689 h 2550693"/>
                <a:gd name="connsiteX825" fmla="*/ 390912 w 2546376"/>
                <a:gd name="connsiteY825" fmla="*/ 190682 h 2550693"/>
                <a:gd name="connsiteX826" fmla="*/ 203742 w 2546376"/>
                <a:gd name="connsiteY826" fmla="*/ 364792 h 2550693"/>
                <a:gd name="connsiteX827" fmla="*/ 243749 w 2546376"/>
                <a:gd name="connsiteY827" fmla="*/ 348220 h 2550693"/>
                <a:gd name="connsiteX828" fmla="*/ 300327 w 2546376"/>
                <a:gd name="connsiteY828" fmla="*/ 404798 h 2550693"/>
                <a:gd name="connsiteX829" fmla="*/ 243749 w 2546376"/>
                <a:gd name="connsiteY829" fmla="*/ 461376 h 2550693"/>
                <a:gd name="connsiteX830" fmla="*/ 187171 w 2546376"/>
                <a:gd name="connsiteY830" fmla="*/ 404798 h 2550693"/>
                <a:gd name="connsiteX831" fmla="*/ 203742 w 2546376"/>
                <a:gd name="connsiteY831" fmla="*/ 364792 h 2550693"/>
                <a:gd name="connsiteX832" fmla="*/ 390912 w 2546376"/>
                <a:gd name="connsiteY832" fmla="*/ 16571 h 2550693"/>
                <a:gd name="connsiteX833" fmla="*/ 430918 w 2546376"/>
                <a:gd name="connsiteY833" fmla="*/ 0 h 2550693"/>
                <a:gd name="connsiteX834" fmla="*/ 487497 w 2546376"/>
                <a:gd name="connsiteY834" fmla="*/ 56578 h 2550693"/>
                <a:gd name="connsiteX835" fmla="*/ 430919 w 2546376"/>
                <a:gd name="connsiteY835" fmla="*/ 113156 h 2550693"/>
                <a:gd name="connsiteX836" fmla="*/ 374340 w 2546376"/>
                <a:gd name="connsiteY836" fmla="*/ 56578 h 2550693"/>
                <a:gd name="connsiteX837" fmla="*/ 390912 w 2546376"/>
                <a:gd name="connsiteY837" fmla="*/ 16571 h 2550693"/>
                <a:gd name="connsiteX838" fmla="*/ 203741 w 2546376"/>
                <a:gd name="connsiteY838" fmla="*/ 190682 h 2550693"/>
                <a:gd name="connsiteX839" fmla="*/ 243747 w 2546376"/>
                <a:gd name="connsiteY839" fmla="*/ 174111 h 2550693"/>
                <a:gd name="connsiteX840" fmla="*/ 300325 w 2546376"/>
                <a:gd name="connsiteY840" fmla="*/ 230689 h 2550693"/>
                <a:gd name="connsiteX841" fmla="*/ 243748 w 2546376"/>
                <a:gd name="connsiteY841" fmla="*/ 287266 h 2550693"/>
                <a:gd name="connsiteX842" fmla="*/ 187170 w 2546376"/>
                <a:gd name="connsiteY842" fmla="*/ 230688 h 2550693"/>
                <a:gd name="connsiteX843" fmla="*/ 203741 w 2546376"/>
                <a:gd name="connsiteY843" fmla="*/ 190682 h 2550693"/>
                <a:gd name="connsiteX844" fmla="*/ 16572 w 2546376"/>
                <a:gd name="connsiteY844" fmla="*/ 364792 h 2550693"/>
                <a:gd name="connsiteX845" fmla="*/ 56579 w 2546376"/>
                <a:gd name="connsiteY845" fmla="*/ 348220 h 2550693"/>
                <a:gd name="connsiteX846" fmla="*/ 113157 w 2546376"/>
                <a:gd name="connsiteY846" fmla="*/ 404798 h 2550693"/>
                <a:gd name="connsiteX847" fmla="*/ 56579 w 2546376"/>
                <a:gd name="connsiteY847" fmla="*/ 461376 h 2550693"/>
                <a:gd name="connsiteX848" fmla="*/ 1 w 2546376"/>
                <a:gd name="connsiteY848" fmla="*/ 404798 h 2550693"/>
                <a:gd name="connsiteX849" fmla="*/ 16572 w 2546376"/>
                <a:gd name="connsiteY849" fmla="*/ 364792 h 2550693"/>
                <a:gd name="connsiteX850" fmla="*/ 203741 w 2546376"/>
                <a:gd name="connsiteY850" fmla="*/ 16571 h 2550693"/>
                <a:gd name="connsiteX851" fmla="*/ 243747 w 2546376"/>
                <a:gd name="connsiteY851" fmla="*/ 0 h 2550693"/>
                <a:gd name="connsiteX852" fmla="*/ 300325 w 2546376"/>
                <a:gd name="connsiteY852" fmla="*/ 56578 h 2550693"/>
                <a:gd name="connsiteX853" fmla="*/ 243747 w 2546376"/>
                <a:gd name="connsiteY853" fmla="*/ 113156 h 2550693"/>
                <a:gd name="connsiteX854" fmla="*/ 187169 w 2546376"/>
                <a:gd name="connsiteY854" fmla="*/ 56578 h 2550693"/>
                <a:gd name="connsiteX855" fmla="*/ 203741 w 2546376"/>
                <a:gd name="connsiteY855" fmla="*/ 16571 h 2550693"/>
                <a:gd name="connsiteX856" fmla="*/ 16572 w 2546376"/>
                <a:gd name="connsiteY856" fmla="*/ 190681 h 2550693"/>
                <a:gd name="connsiteX857" fmla="*/ 56579 w 2546376"/>
                <a:gd name="connsiteY857" fmla="*/ 174110 h 2550693"/>
                <a:gd name="connsiteX858" fmla="*/ 113157 w 2546376"/>
                <a:gd name="connsiteY858" fmla="*/ 230688 h 2550693"/>
                <a:gd name="connsiteX859" fmla="*/ 56579 w 2546376"/>
                <a:gd name="connsiteY859" fmla="*/ 287266 h 2550693"/>
                <a:gd name="connsiteX860" fmla="*/ 1 w 2546376"/>
                <a:gd name="connsiteY860" fmla="*/ 230688 h 2550693"/>
                <a:gd name="connsiteX861" fmla="*/ 16572 w 2546376"/>
                <a:gd name="connsiteY861" fmla="*/ 190681 h 2550693"/>
                <a:gd name="connsiteX862" fmla="*/ 16571 w 2546376"/>
                <a:gd name="connsiteY862" fmla="*/ 16571 h 2550693"/>
                <a:gd name="connsiteX863" fmla="*/ 56577 w 2546376"/>
                <a:gd name="connsiteY863" fmla="*/ 0 h 2550693"/>
                <a:gd name="connsiteX864" fmla="*/ 113156 w 2546376"/>
                <a:gd name="connsiteY864" fmla="*/ 56578 h 2550693"/>
                <a:gd name="connsiteX865" fmla="*/ 56578 w 2546376"/>
                <a:gd name="connsiteY865" fmla="*/ 113156 h 2550693"/>
                <a:gd name="connsiteX866" fmla="*/ 0 w 2546376"/>
                <a:gd name="connsiteY866" fmla="*/ 56577 h 2550693"/>
                <a:gd name="connsiteX867" fmla="*/ 16571 w 2546376"/>
                <a:gd name="connsiteY867" fmla="*/ 16571 h 255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Lst>
              <a:rect l="l" t="t" r="r" b="b"/>
              <a:pathLst>
                <a:path w="2546376" h="2550693">
                  <a:moveTo>
                    <a:pt x="2449798" y="2454108"/>
                  </a:moveTo>
                  <a:cubicBezTo>
                    <a:pt x="2460029" y="2443877"/>
                    <a:pt x="2474173" y="2437544"/>
                    <a:pt x="2489797" y="2437544"/>
                  </a:cubicBezTo>
                  <a:cubicBezTo>
                    <a:pt x="2521044" y="2437544"/>
                    <a:pt x="2546375" y="2462875"/>
                    <a:pt x="2546375" y="2494122"/>
                  </a:cubicBezTo>
                  <a:cubicBezTo>
                    <a:pt x="2546375" y="2525369"/>
                    <a:pt x="2521051" y="2550693"/>
                    <a:pt x="2489804" y="2550693"/>
                  </a:cubicBezTo>
                  <a:cubicBezTo>
                    <a:pt x="2458557" y="2550693"/>
                    <a:pt x="2433226" y="2525362"/>
                    <a:pt x="2433226" y="2494115"/>
                  </a:cubicBezTo>
                  <a:cubicBezTo>
                    <a:pt x="2433226" y="2478491"/>
                    <a:pt x="2439559" y="2464347"/>
                    <a:pt x="2449798" y="2454108"/>
                  </a:cubicBezTo>
                  <a:close/>
                  <a:moveTo>
                    <a:pt x="2449791" y="2280012"/>
                  </a:moveTo>
                  <a:cubicBezTo>
                    <a:pt x="2460030" y="2269774"/>
                    <a:pt x="2474174" y="2263441"/>
                    <a:pt x="2489798" y="2263441"/>
                  </a:cubicBezTo>
                  <a:cubicBezTo>
                    <a:pt x="2521045" y="2263441"/>
                    <a:pt x="2546376" y="2288772"/>
                    <a:pt x="2546376" y="2320019"/>
                  </a:cubicBezTo>
                  <a:cubicBezTo>
                    <a:pt x="2546376" y="2351266"/>
                    <a:pt x="2521045" y="2376597"/>
                    <a:pt x="2489798" y="2376597"/>
                  </a:cubicBezTo>
                  <a:cubicBezTo>
                    <a:pt x="2458551" y="2376597"/>
                    <a:pt x="2433220" y="2351266"/>
                    <a:pt x="2433220" y="2320019"/>
                  </a:cubicBezTo>
                  <a:cubicBezTo>
                    <a:pt x="2433220" y="2304396"/>
                    <a:pt x="2439552" y="2290251"/>
                    <a:pt x="2449791" y="2280012"/>
                  </a:cubicBezTo>
                  <a:close/>
                  <a:moveTo>
                    <a:pt x="2262622" y="2454108"/>
                  </a:moveTo>
                  <a:cubicBezTo>
                    <a:pt x="2272861" y="2443869"/>
                    <a:pt x="2287005" y="2437537"/>
                    <a:pt x="2302629" y="2437537"/>
                  </a:cubicBezTo>
                  <a:cubicBezTo>
                    <a:pt x="2333876" y="2437537"/>
                    <a:pt x="2359207" y="2462868"/>
                    <a:pt x="2359207" y="2494115"/>
                  </a:cubicBezTo>
                  <a:cubicBezTo>
                    <a:pt x="2359207" y="2525362"/>
                    <a:pt x="2333876" y="2550693"/>
                    <a:pt x="2302629" y="2550693"/>
                  </a:cubicBezTo>
                  <a:cubicBezTo>
                    <a:pt x="2271382" y="2550693"/>
                    <a:pt x="2246051" y="2525362"/>
                    <a:pt x="2246051" y="2494115"/>
                  </a:cubicBezTo>
                  <a:cubicBezTo>
                    <a:pt x="2246051" y="2478491"/>
                    <a:pt x="2252384" y="2464347"/>
                    <a:pt x="2262622" y="2454108"/>
                  </a:cubicBezTo>
                  <a:close/>
                  <a:moveTo>
                    <a:pt x="2449791" y="2105902"/>
                  </a:moveTo>
                  <a:cubicBezTo>
                    <a:pt x="2460030" y="2095663"/>
                    <a:pt x="2474174" y="2089330"/>
                    <a:pt x="2489798" y="2089330"/>
                  </a:cubicBezTo>
                  <a:cubicBezTo>
                    <a:pt x="2521045" y="2089330"/>
                    <a:pt x="2546376" y="2114661"/>
                    <a:pt x="2546376" y="2145908"/>
                  </a:cubicBezTo>
                  <a:cubicBezTo>
                    <a:pt x="2546376" y="2177155"/>
                    <a:pt x="2521045" y="2202486"/>
                    <a:pt x="2489798" y="2202486"/>
                  </a:cubicBezTo>
                  <a:cubicBezTo>
                    <a:pt x="2458551" y="2202486"/>
                    <a:pt x="2433220" y="2177155"/>
                    <a:pt x="2433220" y="2145908"/>
                  </a:cubicBezTo>
                  <a:cubicBezTo>
                    <a:pt x="2433220" y="2130285"/>
                    <a:pt x="2439553" y="2116140"/>
                    <a:pt x="2449791" y="2105902"/>
                  </a:cubicBezTo>
                  <a:close/>
                  <a:moveTo>
                    <a:pt x="2262623" y="2280006"/>
                  </a:moveTo>
                  <a:cubicBezTo>
                    <a:pt x="2272854" y="2269774"/>
                    <a:pt x="2286999" y="2263441"/>
                    <a:pt x="2302622" y="2263441"/>
                  </a:cubicBezTo>
                  <a:cubicBezTo>
                    <a:pt x="2333869" y="2263441"/>
                    <a:pt x="2359200" y="2288772"/>
                    <a:pt x="2359200" y="2320019"/>
                  </a:cubicBezTo>
                  <a:cubicBezTo>
                    <a:pt x="2359200" y="2351266"/>
                    <a:pt x="2333876" y="2376590"/>
                    <a:pt x="2302629" y="2376590"/>
                  </a:cubicBezTo>
                  <a:cubicBezTo>
                    <a:pt x="2271382" y="2376590"/>
                    <a:pt x="2246051" y="2351259"/>
                    <a:pt x="2246051" y="2320012"/>
                  </a:cubicBezTo>
                  <a:cubicBezTo>
                    <a:pt x="2246051" y="2304389"/>
                    <a:pt x="2252384" y="2290244"/>
                    <a:pt x="2262623" y="2280006"/>
                  </a:cubicBezTo>
                  <a:close/>
                  <a:moveTo>
                    <a:pt x="2075453" y="2454108"/>
                  </a:moveTo>
                  <a:cubicBezTo>
                    <a:pt x="2085691" y="2443870"/>
                    <a:pt x="2099836" y="2437537"/>
                    <a:pt x="2115459" y="2437537"/>
                  </a:cubicBezTo>
                  <a:cubicBezTo>
                    <a:pt x="2146706" y="2437537"/>
                    <a:pt x="2172037" y="2462868"/>
                    <a:pt x="2172037" y="2494115"/>
                  </a:cubicBezTo>
                  <a:cubicBezTo>
                    <a:pt x="2172037" y="2525362"/>
                    <a:pt x="2146706" y="2550693"/>
                    <a:pt x="2115459" y="2550693"/>
                  </a:cubicBezTo>
                  <a:cubicBezTo>
                    <a:pt x="2107647" y="2550693"/>
                    <a:pt x="2100205" y="2549110"/>
                    <a:pt x="2093436" y="2546247"/>
                  </a:cubicBezTo>
                  <a:lnTo>
                    <a:pt x="2075739" y="2534315"/>
                  </a:lnTo>
                  <a:lnTo>
                    <a:pt x="2075259" y="2533835"/>
                  </a:lnTo>
                  <a:lnTo>
                    <a:pt x="2063327" y="2516138"/>
                  </a:lnTo>
                  <a:cubicBezTo>
                    <a:pt x="2060464" y="2509369"/>
                    <a:pt x="2058881" y="2501927"/>
                    <a:pt x="2058881" y="2494115"/>
                  </a:cubicBezTo>
                  <a:cubicBezTo>
                    <a:pt x="2058881" y="2478491"/>
                    <a:pt x="2065214" y="2464347"/>
                    <a:pt x="2075453" y="2454108"/>
                  </a:cubicBezTo>
                  <a:close/>
                  <a:moveTo>
                    <a:pt x="2449791" y="1931791"/>
                  </a:moveTo>
                  <a:cubicBezTo>
                    <a:pt x="2460030" y="1921552"/>
                    <a:pt x="2474174" y="1915219"/>
                    <a:pt x="2489798" y="1915219"/>
                  </a:cubicBezTo>
                  <a:cubicBezTo>
                    <a:pt x="2521045" y="1915219"/>
                    <a:pt x="2546376" y="1940550"/>
                    <a:pt x="2546376" y="1971797"/>
                  </a:cubicBezTo>
                  <a:cubicBezTo>
                    <a:pt x="2546376" y="2003044"/>
                    <a:pt x="2521045" y="2028375"/>
                    <a:pt x="2489798" y="2028375"/>
                  </a:cubicBezTo>
                  <a:cubicBezTo>
                    <a:pt x="2458551" y="2028375"/>
                    <a:pt x="2433220" y="2003044"/>
                    <a:pt x="2433220" y="1971797"/>
                  </a:cubicBezTo>
                  <a:cubicBezTo>
                    <a:pt x="2433220" y="1956174"/>
                    <a:pt x="2439553" y="1942029"/>
                    <a:pt x="2449791" y="1931791"/>
                  </a:cubicBezTo>
                  <a:close/>
                  <a:moveTo>
                    <a:pt x="2262615" y="2105901"/>
                  </a:moveTo>
                  <a:cubicBezTo>
                    <a:pt x="2272854" y="2095663"/>
                    <a:pt x="2286999" y="2089330"/>
                    <a:pt x="2302622" y="2089330"/>
                  </a:cubicBezTo>
                  <a:cubicBezTo>
                    <a:pt x="2333869" y="2089330"/>
                    <a:pt x="2359200" y="2114661"/>
                    <a:pt x="2359200" y="2145908"/>
                  </a:cubicBezTo>
                  <a:cubicBezTo>
                    <a:pt x="2359200" y="2177155"/>
                    <a:pt x="2333869" y="2202486"/>
                    <a:pt x="2302622" y="2202486"/>
                  </a:cubicBezTo>
                  <a:cubicBezTo>
                    <a:pt x="2271375" y="2202486"/>
                    <a:pt x="2246044" y="2177155"/>
                    <a:pt x="2246044" y="2145908"/>
                  </a:cubicBezTo>
                  <a:cubicBezTo>
                    <a:pt x="2246044" y="2130285"/>
                    <a:pt x="2252377" y="2116140"/>
                    <a:pt x="2262615" y="2105901"/>
                  </a:cubicBezTo>
                  <a:close/>
                  <a:moveTo>
                    <a:pt x="2075453" y="2280005"/>
                  </a:moveTo>
                  <a:cubicBezTo>
                    <a:pt x="2085691" y="2269767"/>
                    <a:pt x="2099836" y="2263434"/>
                    <a:pt x="2115459" y="2263434"/>
                  </a:cubicBezTo>
                  <a:cubicBezTo>
                    <a:pt x="2146706" y="2263434"/>
                    <a:pt x="2172037" y="2288765"/>
                    <a:pt x="2172038" y="2320012"/>
                  </a:cubicBezTo>
                  <a:cubicBezTo>
                    <a:pt x="2172038" y="2351259"/>
                    <a:pt x="2146707" y="2376590"/>
                    <a:pt x="2115460" y="2376590"/>
                  </a:cubicBezTo>
                  <a:cubicBezTo>
                    <a:pt x="2084213" y="2376590"/>
                    <a:pt x="2058881" y="2351259"/>
                    <a:pt x="2058881" y="2320012"/>
                  </a:cubicBezTo>
                  <a:cubicBezTo>
                    <a:pt x="2058881" y="2304389"/>
                    <a:pt x="2065214" y="2290244"/>
                    <a:pt x="2075453" y="2280005"/>
                  </a:cubicBezTo>
                  <a:close/>
                  <a:moveTo>
                    <a:pt x="2449791" y="1757680"/>
                  </a:moveTo>
                  <a:cubicBezTo>
                    <a:pt x="2460030" y="1747441"/>
                    <a:pt x="2474174" y="1741108"/>
                    <a:pt x="2489798" y="1741108"/>
                  </a:cubicBezTo>
                  <a:cubicBezTo>
                    <a:pt x="2521045" y="1741108"/>
                    <a:pt x="2546376" y="1766439"/>
                    <a:pt x="2546376" y="1797686"/>
                  </a:cubicBezTo>
                  <a:cubicBezTo>
                    <a:pt x="2546376" y="1828933"/>
                    <a:pt x="2521045" y="1854264"/>
                    <a:pt x="2489798" y="1854264"/>
                  </a:cubicBezTo>
                  <a:cubicBezTo>
                    <a:pt x="2458551" y="1854264"/>
                    <a:pt x="2433220" y="1828933"/>
                    <a:pt x="2433220" y="1797686"/>
                  </a:cubicBezTo>
                  <a:cubicBezTo>
                    <a:pt x="2433220" y="1782063"/>
                    <a:pt x="2439553" y="1767918"/>
                    <a:pt x="2449791" y="1757680"/>
                  </a:cubicBezTo>
                  <a:close/>
                  <a:moveTo>
                    <a:pt x="2262616" y="1931791"/>
                  </a:moveTo>
                  <a:cubicBezTo>
                    <a:pt x="2272854" y="1921552"/>
                    <a:pt x="2286999" y="1915219"/>
                    <a:pt x="2302622" y="1915219"/>
                  </a:cubicBezTo>
                  <a:cubicBezTo>
                    <a:pt x="2333869" y="1915219"/>
                    <a:pt x="2359200" y="1940550"/>
                    <a:pt x="2359200" y="1971797"/>
                  </a:cubicBezTo>
                  <a:cubicBezTo>
                    <a:pt x="2359200" y="2003044"/>
                    <a:pt x="2333869" y="2028375"/>
                    <a:pt x="2302622" y="2028375"/>
                  </a:cubicBezTo>
                  <a:cubicBezTo>
                    <a:pt x="2271375" y="2028375"/>
                    <a:pt x="2246044" y="2003044"/>
                    <a:pt x="2246044" y="1971797"/>
                  </a:cubicBezTo>
                  <a:cubicBezTo>
                    <a:pt x="2246044" y="1956174"/>
                    <a:pt x="2252377" y="1942029"/>
                    <a:pt x="2262616" y="1931791"/>
                  </a:cubicBezTo>
                  <a:close/>
                  <a:moveTo>
                    <a:pt x="2075452" y="2105895"/>
                  </a:moveTo>
                  <a:cubicBezTo>
                    <a:pt x="2085691" y="2095657"/>
                    <a:pt x="2099829" y="2089330"/>
                    <a:pt x="2115453" y="2089330"/>
                  </a:cubicBezTo>
                  <a:cubicBezTo>
                    <a:pt x="2146700" y="2089330"/>
                    <a:pt x="2172031" y="2114661"/>
                    <a:pt x="2172031" y="2145908"/>
                  </a:cubicBezTo>
                  <a:cubicBezTo>
                    <a:pt x="2172037" y="2177149"/>
                    <a:pt x="2146706" y="2202480"/>
                    <a:pt x="2115459" y="2202480"/>
                  </a:cubicBezTo>
                  <a:cubicBezTo>
                    <a:pt x="2084212" y="2202480"/>
                    <a:pt x="2058881" y="2177149"/>
                    <a:pt x="2058881" y="2145902"/>
                  </a:cubicBezTo>
                  <a:cubicBezTo>
                    <a:pt x="2058881" y="2130278"/>
                    <a:pt x="2065214" y="2116134"/>
                    <a:pt x="2075452" y="2105895"/>
                  </a:cubicBezTo>
                  <a:close/>
                  <a:moveTo>
                    <a:pt x="1888282" y="2280006"/>
                  </a:moveTo>
                  <a:cubicBezTo>
                    <a:pt x="1898521" y="2269767"/>
                    <a:pt x="1912666" y="2263435"/>
                    <a:pt x="1928289" y="2263435"/>
                  </a:cubicBezTo>
                  <a:cubicBezTo>
                    <a:pt x="1959536" y="2263435"/>
                    <a:pt x="1984867" y="2288766"/>
                    <a:pt x="1984867" y="2320013"/>
                  </a:cubicBezTo>
                  <a:cubicBezTo>
                    <a:pt x="1984867" y="2351260"/>
                    <a:pt x="1959536" y="2376591"/>
                    <a:pt x="1928289" y="2376591"/>
                  </a:cubicBezTo>
                  <a:lnTo>
                    <a:pt x="1915416" y="2373992"/>
                  </a:lnTo>
                  <a:lnTo>
                    <a:pt x="1874310" y="2332886"/>
                  </a:lnTo>
                  <a:lnTo>
                    <a:pt x="1871711" y="2320013"/>
                  </a:lnTo>
                  <a:cubicBezTo>
                    <a:pt x="1871711" y="2304389"/>
                    <a:pt x="1878044" y="2290245"/>
                    <a:pt x="1888282" y="2280006"/>
                  </a:cubicBezTo>
                  <a:close/>
                  <a:moveTo>
                    <a:pt x="2449790" y="1583569"/>
                  </a:moveTo>
                  <a:cubicBezTo>
                    <a:pt x="2460029" y="1573331"/>
                    <a:pt x="2474174" y="1566998"/>
                    <a:pt x="2489797" y="1566998"/>
                  </a:cubicBezTo>
                  <a:cubicBezTo>
                    <a:pt x="2521044" y="1566998"/>
                    <a:pt x="2546375" y="1592329"/>
                    <a:pt x="2546375" y="1623576"/>
                  </a:cubicBezTo>
                  <a:cubicBezTo>
                    <a:pt x="2546375" y="1654823"/>
                    <a:pt x="2521044" y="1680154"/>
                    <a:pt x="2489797" y="1680154"/>
                  </a:cubicBezTo>
                  <a:cubicBezTo>
                    <a:pt x="2458550" y="1680154"/>
                    <a:pt x="2433219" y="1654823"/>
                    <a:pt x="2433219" y="1623576"/>
                  </a:cubicBezTo>
                  <a:cubicBezTo>
                    <a:pt x="2433219" y="1607953"/>
                    <a:pt x="2439552" y="1593808"/>
                    <a:pt x="2449790" y="1583569"/>
                  </a:cubicBezTo>
                  <a:close/>
                  <a:moveTo>
                    <a:pt x="2262615" y="1757679"/>
                  </a:moveTo>
                  <a:cubicBezTo>
                    <a:pt x="2272854" y="1747441"/>
                    <a:pt x="2286999" y="1741108"/>
                    <a:pt x="2302622" y="1741108"/>
                  </a:cubicBezTo>
                  <a:cubicBezTo>
                    <a:pt x="2333869" y="1741108"/>
                    <a:pt x="2359200" y="1766439"/>
                    <a:pt x="2359200" y="1797686"/>
                  </a:cubicBezTo>
                  <a:cubicBezTo>
                    <a:pt x="2359200" y="1828933"/>
                    <a:pt x="2333869" y="1854264"/>
                    <a:pt x="2302622" y="1854264"/>
                  </a:cubicBezTo>
                  <a:cubicBezTo>
                    <a:pt x="2271375" y="1854264"/>
                    <a:pt x="2246044" y="1828933"/>
                    <a:pt x="2246044" y="1797686"/>
                  </a:cubicBezTo>
                  <a:cubicBezTo>
                    <a:pt x="2246044" y="1782063"/>
                    <a:pt x="2252377" y="1767918"/>
                    <a:pt x="2262615" y="1757679"/>
                  </a:cubicBezTo>
                  <a:close/>
                  <a:moveTo>
                    <a:pt x="2075446" y="1931790"/>
                  </a:moveTo>
                  <a:cubicBezTo>
                    <a:pt x="2085684" y="1921552"/>
                    <a:pt x="2099829" y="1915219"/>
                    <a:pt x="2115453" y="1915219"/>
                  </a:cubicBezTo>
                  <a:cubicBezTo>
                    <a:pt x="2146700" y="1915219"/>
                    <a:pt x="2172031" y="1940550"/>
                    <a:pt x="2172031" y="1971797"/>
                  </a:cubicBezTo>
                  <a:cubicBezTo>
                    <a:pt x="2172031" y="2003044"/>
                    <a:pt x="2146700" y="2028375"/>
                    <a:pt x="2115453" y="2028375"/>
                  </a:cubicBezTo>
                  <a:cubicBezTo>
                    <a:pt x="2084206" y="2028375"/>
                    <a:pt x="2058875" y="2003044"/>
                    <a:pt x="2058875" y="1971797"/>
                  </a:cubicBezTo>
                  <a:cubicBezTo>
                    <a:pt x="2058875" y="1956174"/>
                    <a:pt x="2065207" y="1942029"/>
                    <a:pt x="2075446" y="1931790"/>
                  </a:cubicBezTo>
                  <a:close/>
                  <a:moveTo>
                    <a:pt x="1888282" y="2105896"/>
                  </a:moveTo>
                  <a:cubicBezTo>
                    <a:pt x="1898521" y="2095657"/>
                    <a:pt x="1912665" y="2089324"/>
                    <a:pt x="1928288" y="2089324"/>
                  </a:cubicBezTo>
                  <a:cubicBezTo>
                    <a:pt x="1959536" y="2089324"/>
                    <a:pt x="1984867" y="2114655"/>
                    <a:pt x="1984867" y="2145902"/>
                  </a:cubicBezTo>
                  <a:cubicBezTo>
                    <a:pt x="1984867" y="2177150"/>
                    <a:pt x="1959536" y="2202481"/>
                    <a:pt x="1928289" y="2202480"/>
                  </a:cubicBezTo>
                  <a:cubicBezTo>
                    <a:pt x="1897042" y="2202480"/>
                    <a:pt x="1871711" y="2177149"/>
                    <a:pt x="1871710" y="2145902"/>
                  </a:cubicBezTo>
                  <a:cubicBezTo>
                    <a:pt x="1871710" y="2130279"/>
                    <a:pt x="1878043" y="2116135"/>
                    <a:pt x="1888282" y="2105896"/>
                  </a:cubicBezTo>
                  <a:close/>
                  <a:moveTo>
                    <a:pt x="2449791" y="1409459"/>
                  </a:moveTo>
                  <a:cubicBezTo>
                    <a:pt x="2460029" y="1399220"/>
                    <a:pt x="2474174" y="1392887"/>
                    <a:pt x="2489797" y="1392887"/>
                  </a:cubicBezTo>
                  <a:cubicBezTo>
                    <a:pt x="2521044" y="1392887"/>
                    <a:pt x="2546375" y="1418218"/>
                    <a:pt x="2546375" y="1449465"/>
                  </a:cubicBezTo>
                  <a:cubicBezTo>
                    <a:pt x="2546375" y="1480712"/>
                    <a:pt x="2521044" y="1506043"/>
                    <a:pt x="2489797" y="1506043"/>
                  </a:cubicBezTo>
                  <a:cubicBezTo>
                    <a:pt x="2458550" y="1506043"/>
                    <a:pt x="2433219" y="1480712"/>
                    <a:pt x="2433219" y="1449465"/>
                  </a:cubicBezTo>
                  <a:cubicBezTo>
                    <a:pt x="2433219" y="1433842"/>
                    <a:pt x="2439552" y="1419697"/>
                    <a:pt x="2449791" y="1409459"/>
                  </a:cubicBezTo>
                  <a:close/>
                  <a:moveTo>
                    <a:pt x="2262615" y="1583569"/>
                  </a:moveTo>
                  <a:cubicBezTo>
                    <a:pt x="2272853" y="1573331"/>
                    <a:pt x="2286998" y="1566998"/>
                    <a:pt x="2302622" y="1566998"/>
                  </a:cubicBezTo>
                  <a:cubicBezTo>
                    <a:pt x="2333869" y="1566998"/>
                    <a:pt x="2359200" y="1592329"/>
                    <a:pt x="2359200" y="1623576"/>
                  </a:cubicBezTo>
                  <a:cubicBezTo>
                    <a:pt x="2359200" y="1654823"/>
                    <a:pt x="2333869" y="1680154"/>
                    <a:pt x="2302622" y="1680154"/>
                  </a:cubicBezTo>
                  <a:cubicBezTo>
                    <a:pt x="2271375" y="1680154"/>
                    <a:pt x="2246044" y="1654823"/>
                    <a:pt x="2246044" y="1623576"/>
                  </a:cubicBezTo>
                  <a:cubicBezTo>
                    <a:pt x="2246044" y="1607953"/>
                    <a:pt x="2252376" y="1593808"/>
                    <a:pt x="2262615" y="1583569"/>
                  </a:cubicBezTo>
                  <a:close/>
                  <a:moveTo>
                    <a:pt x="2075446" y="1757680"/>
                  </a:moveTo>
                  <a:cubicBezTo>
                    <a:pt x="2085684" y="1747441"/>
                    <a:pt x="2099829" y="1741108"/>
                    <a:pt x="2115453" y="1741108"/>
                  </a:cubicBezTo>
                  <a:cubicBezTo>
                    <a:pt x="2146700" y="1741108"/>
                    <a:pt x="2172031" y="1766439"/>
                    <a:pt x="2172031" y="1797686"/>
                  </a:cubicBezTo>
                  <a:cubicBezTo>
                    <a:pt x="2172031" y="1828933"/>
                    <a:pt x="2146700" y="1854264"/>
                    <a:pt x="2115453" y="1854264"/>
                  </a:cubicBezTo>
                  <a:cubicBezTo>
                    <a:pt x="2084206" y="1854264"/>
                    <a:pt x="2058875" y="1828933"/>
                    <a:pt x="2058875" y="1797686"/>
                  </a:cubicBezTo>
                  <a:cubicBezTo>
                    <a:pt x="2058875" y="1782063"/>
                    <a:pt x="2065207" y="1767918"/>
                    <a:pt x="2075446" y="1757680"/>
                  </a:cubicBezTo>
                  <a:close/>
                  <a:moveTo>
                    <a:pt x="1888281" y="1931786"/>
                  </a:moveTo>
                  <a:cubicBezTo>
                    <a:pt x="1898520" y="1921547"/>
                    <a:pt x="1912664" y="1915214"/>
                    <a:pt x="1928282" y="1915220"/>
                  </a:cubicBezTo>
                  <a:cubicBezTo>
                    <a:pt x="1959529" y="1915220"/>
                    <a:pt x="1984860" y="1940551"/>
                    <a:pt x="1984860" y="1971798"/>
                  </a:cubicBezTo>
                  <a:cubicBezTo>
                    <a:pt x="1984866" y="2003039"/>
                    <a:pt x="1959535" y="2028370"/>
                    <a:pt x="1928288" y="2028370"/>
                  </a:cubicBezTo>
                  <a:cubicBezTo>
                    <a:pt x="1897041" y="2028370"/>
                    <a:pt x="1871710" y="2003039"/>
                    <a:pt x="1871710" y="1971792"/>
                  </a:cubicBezTo>
                  <a:cubicBezTo>
                    <a:pt x="1871710" y="1956169"/>
                    <a:pt x="1878043" y="1942024"/>
                    <a:pt x="1888281" y="1931786"/>
                  </a:cubicBezTo>
                  <a:close/>
                  <a:moveTo>
                    <a:pt x="1701111" y="2105895"/>
                  </a:moveTo>
                  <a:cubicBezTo>
                    <a:pt x="1711350" y="2095656"/>
                    <a:pt x="1725495" y="2089324"/>
                    <a:pt x="1741118" y="2089324"/>
                  </a:cubicBezTo>
                  <a:cubicBezTo>
                    <a:pt x="1772365" y="2089324"/>
                    <a:pt x="1797696" y="2114655"/>
                    <a:pt x="1797696" y="2145902"/>
                  </a:cubicBezTo>
                  <a:cubicBezTo>
                    <a:pt x="1797696" y="2169337"/>
                    <a:pt x="1783447" y="2189445"/>
                    <a:pt x="1763141" y="2198034"/>
                  </a:cubicBezTo>
                  <a:lnTo>
                    <a:pt x="1743436" y="2202012"/>
                  </a:lnTo>
                  <a:lnTo>
                    <a:pt x="1685008" y="2143584"/>
                  </a:lnTo>
                  <a:lnTo>
                    <a:pt x="1688986" y="2123879"/>
                  </a:lnTo>
                  <a:cubicBezTo>
                    <a:pt x="1691849" y="2117110"/>
                    <a:pt x="1695992" y="2111014"/>
                    <a:pt x="1701111" y="2105895"/>
                  </a:cubicBezTo>
                  <a:close/>
                  <a:moveTo>
                    <a:pt x="2449791" y="1235348"/>
                  </a:moveTo>
                  <a:cubicBezTo>
                    <a:pt x="2460029" y="1225109"/>
                    <a:pt x="2474174" y="1218776"/>
                    <a:pt x="2489797" y="1218776"/>
                  </a:cubicBezTo>
                  <a:cubicBezTo>
                    <a:pt x="2521044" y="1218776"/>
                    <a:pt x="2546375" y="1244107"/>
                    <a:pt x="2546375" y="1275354"/>
                  </a:cubicBezTo>
                  <a:cubicBezTo>
                    <a:pt x="2546375" y="1306601"/>
                    <a:pt x="2521044" y="1331932"/>
                    <a:pt x="2489797" y="1331932"/>
                  </a:cubicBezTo>
                  <a:cubicBezTo>
                    <a:pt x="2458550" y="1331932"/>
                    <a:pt x="2433219" y="1306601"/>
                    <a:pt x="2433219" y="1275354"/>
                  </a:cubicBezTo>
                  <a:cubicBezTo>
                    <a:pt x="2433219" y="1259731"/>
                    <a:pt x="2439552" y="1245586"/>
                    <a:pt x="2449791" y="1235348"/>
                  </a:cubicBezTo>
                  <a:close/>
                  <a:moveTo>
                    <a:pt x="2262615" y="1409458"/>
                  </a:moveTo>
                  <a:cubicBezTo>
                    <a:pt x="2272853" y="1399220"/>
                    <a:pt x="2286998" y="1392887"/>
                    <a:pt x="2302622" y="1392887"/>
                  </a:cubicBezTo>
                  <a:cubicBezTo>
                    <a:pt x="2333869" y="1392887"/>
                    <a:pt x="2359200" y="1418218"/>
                    <a:pt x="2359200" y="1449465"/>
                  </a:cubicBezTo>
                  <a:cubicBezTo>
                    <a:pt x="2359200" y="1480712"/>
                    <a:pt x="2333869" y="1506043"/>
                    <a:pt x="2302622" y="1506043"/>
                  </a:cubicBezTo>
                  <a:cubicBezTo>
                    <a:pt x="2271375" y="1506043"/>
                    <a:pt x="2246044" y="1480712"/>
                    <a:pt x="2246044" y="1449465"/>
                  </a:cubicBezTo>
                  <a:cubicBezTo>
                    <a:pt x="2246044" y="1433842"/>
                    <a:pt x="2252376" y="1419697"/>
                    <a:pt x="2262615" y="1409458"/>
                  </a:cubicBezTo>
                  <a:close/>
                  <a:moveTo>
                    <a:pt x="2075445" y="1583569"/>
                  </a:moveTo>
                  <a:cubicBezTo>
                    <a:pt x="2085684" y="1573331"/>
                    <a:pt x="2099828" y="1566998"/>
                    <a:pt x="2115452" y="1566998"/>
                  </a:cubicBezTo>
                  <a:cubicBezTo>
                    <a:pt x="2146699" y="1566998"/>
                    <a:pt x="2172030" y="1592329"/>
                    <a:pt x="2172030" y="1623576"/>
                  </a:cubicBezTo>
                  <a:cubicBezTo>
                    <a:pt x="2172030" y="1654823"/>
                    <a:pt x="2146699" y="1680154"/>
                    <a:pt x="2115452" y="1680154"/>
                  </a:cubicBezTo>
                  <a:cubicBezTo>
                    <a:pt x="2084205" y="1680154"/>
                    <a:pt x="2058874" y="1654823"/>
                    <a:pt x="2058874" y="1623576"/>
                  </a:cubicBezTo>
                  <a:cubicBezTo>
                    <a:pt x="2058874" y="1607953"/>
                    <a:pt x="2065206" y="1593808"/>
                    <a:pt x="2075445" y="1583569"/>
                  </a:cubicBezTo>
                  <a:close/>
                  <a:moveTo>
                    <a:pt x="1888275" y="1757680"/>
                  </a:moveTo>
                  <a:cubicBezTo>
                    <a:pt x="1898514" y="1747442"/>
                    <a:pt x="1912659" y="1741109"/>
                    <a:pt x="1928282" y="1741109"/>
                  </a:cubicBezTo>
                  <a:cubicBezTo>
                    <a:pt x="1959529" y="1741109"/>
                    <a:pt x="1984860" y="1766440"/>
                    <a:pt x="1984860" y="1797687"/>
                  </a:cubicBezTo>
                  <a:cubicBezTo>
                    <a:pt x="1984860" y="1828934"/>
                    <a:pt x="1959529" y="1854265"/>
                    <a:pt x="1928282" y="1854265"/>
                  </a:cubicBezTo>
                  <a:cubicBezTo>
                    <a:pt x="1897035" y="1854265"/>
                    <a:pt x="1871704" y="1828934"/>
                    <a:pt x="1871704" y="1797687"/>
                  </a:cubicBezTo>
                  <a:cubicBezTo>
                    <a:pt x="1871704" y="1782063"/>
                    <a:pt x="1878037" y="1767919"/>
                    <a:pt x="1888275" y="1757680"/>
                  </a:cubicBezTo>
                  <a:close/>
                  <a:moveTo>
                    <a:pt x="1701111" y="1931785"/>
                  </a:moveTo>
                  <a:cubicBezTo>
                    <a:pt x="1711350" y="1921546"/>
                    <a:pt x="1725494" y="1915213"/>
                    <a:pt x="1741118" y="1915213"/>
                  </a:cubicBezTo>
                  <a:cubicBezTo>
                    <a:pt x="1772365" y="1915213"/>
                    <a:pt x="1797696" y="1940544"/>
                    <a:pt x="1797696" y="1971791"/>
                  </a:cubicBezTo>
                  <a:cubicBezTo>
                    <a:pt x="1797696" y="2003038"/>
                    <a:pt x="1772365" y="2028369"/>
                    <a:pt x="1741118" y="2028369"/>
                  </a:cubicBezTo>
                  <a:cubicBezTo>
                    <a:pt x="1709871" y="2028369"/>
                    <a:pt x="1684540" y="2003038"/>
                    <a:pt x="1684540" y="1971791"/>
                  </a:cubicBezTo>
                  <a:cubicBezTo>
                    <a:pt x="1684540" y="1956168"/>
                    <a:pt x="1690872" y="1942023"/>
                    <a:pt x="1701111" y="1931785"/>
                  </a:cubicBezTo>
                  <a:close/>
                  <a:moveTo>
                    <a:pt x="2449791" y="1061237"/>
                  </a:moveTo>
                  <a:cubicBezTo>
                    <a:pt x="2460029" y="1050998"/>
                    <a:pt x="2474173" y="1044665"/>
                    <a:pt x="2489797" y="1044665"/>
                  </a:cubicBezTo>
                  <a:cubicBezTo>
                    <a:pt x="2521044" y="1044665"/>
                    <a:pt x="2546375" y="1069996"/>
                    <a:pt x="2546375" y="1101244"/>
                  </a:cubicBezTo>
                  <a:cubicBezTo>
                    <a:pt x="2546375" y="1132490"/>
                    <a:pt x="2521044" y="1157822"/>
                    <a:pt x="2489797" y="1157821"/>
                  </a:cubicBezTo>
                  <a:cubicBezTo>
                    <a:pt x="2458550" y="1157821"/>
                    <a:pt x="2433219" y="1132490"/>
                    <a:pt x="2433219" y="1101243"/>
                  </a:cubicBezTo>
                  <a:cubicBezTo>
                    <a:pt x="2433219" y="1085620"/>
                    <a:pt x="2439552" y="1071476"/>
                    <a:pt x="2449791" y="1061237"/>
                  </a:cubicBezTo>
                  <a:close/>
                  <a:moveTo>
                    <a:pt x="2262615" y="1235348"/>
                  </a:moveTo>
                  <a:cubicBezTo>
                    <a:pt x="2272854" y="1225109"/>
                    <a:pt x="2286998" y="1218776"/>
                    <a:pt x="2302622" y="1218776"/>
                  </a:cubicBezTo>
                  <a:cubicBezTo>
                    <a:pt x="2333869" y="1218776"/>
                    <a:pt x="2359200" y="1244107"/>
                    <a:pt x="2359200" y="1275354"/>
                  </a:cubicBezTo>
                  <a:cubicBezTo>
                    <a:pt x="2359200" y="1306601"/>
                    <a:pt x="2333869" y="1331932"/>
                    <a:pt x="2302622" y="1331932"/>
                  </a:cubicBezTo>
                  <a:cubicBezTo>
                    <a:pt x="2271375" y="1331932"/>
                    <a:pt x="2246044" y="1306601"/>
                    <a:pt x="2246044" y="1275354"/>
                  </a:cubicBezTo>
                  <a:cubicBezTo>
                    <a:pt x="2246044" y="1259731"/>
                    <a:pt x="2252376" y="1245586"/>
                    <a:pt x="2262615" y="1235348"/>
                  </a:cubicBezTo>
                  <a:close/>
                  <a:moveTo>
                    <a:pt x="2075445" y="1409458"/>
                  </a:moveTo>
                  <a:cubicBezTo>
                    <a:pt x="2085684" y="1399220"/>
                    <a:pt x="2099828" y="1392887"/>
                    <a:pt x="2115452" y="1392887"/>
                  </a:cubicBezTo>
                  <a:cubicBezTo>
                    <a:pt x="2146699" y="1392887"/>
                    <a:pt x="2172030" y="1418218"/>
                    <a:pt x="2172030" y="1449465"/>
                  </a:cubicBezTo>
                  <a:cubicBezTo>
                    <a:pt x="2172030" y="1480712"/>
                    <a:pt x="2146699" y="1506043"/>
                    <a:pt x="2115452" y="1506043"/>
                  </a:cubicBezTo>
                  <a:cubicBezTo>
                    <a:pt x="2084205" y="1506043"/>
                    <a:pt x="2058874" y="1480712"/>
                    <a:pt x="2058874" y="1449465"/>
                  </a:cubicBezTo>
                  <a:cubicBezTo>
                    <a:pt x="2058874" y="1433842"/>
                    <a:pt x="2065207" y="1419697"/>
                    <a:pt x="2075445" y="1409458"/>
                  </a:cubicBezTo>
                  <a:close/>
                  <a:moveTo>
                    <a:pt x="1888275" y="1583570"/>
                  </a:moveTo>
                  <a:cubicBezTo>
                    <a:pt x="1898514" y="1573332"/>
                    <a:pt x="1912658" y="1566999"/>
                    <a:pt x="1928281" y="1566999"/>
                  </a:cubicBezTo>
                  <a:cubicBezTo>
                    <a:pt x="1959528" y="1566999"/>
                    <a:pt x="1984859" y="1592330"/>
                    <a:pt x="1984859" y="1623577"/>
                  </a:cubicBezTo>
                  <a:cubicBezTo>
                    <a:pt x="1984860" y="1654824"/>
                    <a:pt x="1959528" y="1680155"/>
                    <a:pt x="1928281" y="1680155"/>
                  </a:cubicBezTo>
                  <a:cubicBezTo>
                    <a:pt x="1897034" y="1680155"/>
                    <a:pt x="1871703" y="1654824"/>
                    <a:pt x="1871703" y="1623577"/>
                  </a:cubicBezTo>
                  <a:cubicBezTo>
                    <a:pt x="1871703" y="1607953"/>
                    <a:pt x="1878036" y="1593809"/>
                    <a:pt x="1888275" y="1583570"/>
                  </a:cubicBezTo>
                  <a:close/>
                  <a:moveTo>
                    <a:pt x="1701110" y="1757674"/>
                  </a:moveTo>
                  <a:cubicBezTo>
                    <a:pt x="1711349" y="1747436"/>
                    <a:pt x="1725493" y="1741103"/>
                    <a:pt x="1741112" y="1741108"/>
                  </a:cubicBezTo>
                  <a:cubicBezTo>
                    <a:pt x="1772359" y="1741108"/>
                    <a:pt x="1797690" y="1766439"/>
                    <a:pt x="1797690" y="1797686"/>
                  </a:cubicBezTo>
                  <a:cubicBezTo>
                    <a:pt x="1797695" y="1828928"/>
                    <a:pt x="1772364" y="1854259"/>
                    <a:pt x="1741117" y="1854259"/>
                  </a:cubicBezTo>
                  <a:cubicBezTo>
                    <a:pt x="1709870" y="1854259"/>
                    <a:pt x="1684539" y="1828928"/>
                    <a:pt x="1684539" y="1797681"/>
                  </a:cubicBezTo>
                  <a:cubicBezTo>
                    <a:pt x="1684539" y="1782057"/>
                    <a:pt x="1690872" y="1767913"/>
                    <a:pt x="1701110" y="1757674"/>
                  </a:cubicBezTo>
                  <a:close/>
                  <a:moveTo>
                    <a:pt x="1513941" y="1931785"/>
                  </a:moveTo>
                  <a:cubicBezTo>
                    <a:pt x="1524179" y="1921547"/>
                    <a:pt x="1538324" y="1915214"/>
                    <a:pt x="1553947" y="1915214"/>
                  </a:cubicBezTo>
                  <a:cubicBezTo>
                    <a:pt x="1585194" y="1915214"/>
                    <a:pt x="1610525" y="1940545"/>
                    <a:pt x="1610525" y="1971792"/>
                  </a:cubicBezTo>
                  <a:cubicBezTo>
                    <a:pt x="1610525" y="1995228"/>
                    <a:pt x="1596276" y="2015335"/>
                    <a:pt x="1575970" y="2023924"/>
                  </a:cubicBezTo>
                  <a:lnTo>
                    <a:pt x="1567132" y="2025708"/>
                  </a:lnTo>
                  <a:lnTo>
                    <a:pt x="1500031" y="1958607"/>
                  </a:lnTo>
                  <a:lnTo>
                    <a:pt x="1501815" y="1949769"/>
                  </a:lnTo>
                  <a:cubicBezTo>
                    <a:pt x="1504679" y="1943000"/>
                    <a:pt x="1508822" y="1936905"/>
                    <a:pt x="1513941" y="1931785"/>
                  </a:cubicBezTo>
                  <a:close/>
                  <a:moveTo>
                    <a:pt x="2449790" y="887126"/>
                  </a:moveTo>
                  <a:cubicBezTo>
                    <a:pt x="2460029" y="876887"/>
                    <a:pt x="2474173" y="870555"/>
                    <a:pt x="2489797" y="870555"/>
                  </a:cubicBezTo>
                  <a:cubicBezTo>
                    <a:pt x="2521044" y="870555"/>
                    <a:pt x="2546375" y="895886"/>
                    <a:pt x="2546375" y="927133"/>
                  </a:cubicBezTo>
                  <a:cubicBezTo>
                    <a:pt x="2546375" y="958380"/>
                    <a:pt x="2521044" y="983711"/>
                    <a:pt x="2489797" y="983711"/>
                  </a:cubicBezTo>
                  <a:cubicBezTo>
                    <a:pt x="2458550" y="983711"/>
                    <a:pt x="2433219" y="958380"/>
                    <a:pt x="2433219" y="927132"/>
                  </a:cubicBezTo>
                  <a:cubicBezTo>
                    <a:pt x="2433219" y="911509"/>
                    <a:pt x="2439552" y="897364"/>
                    <a:pt x="2449790" y="887126"/>
                  </a:cubicBezTo>
                  <a:close/>
                  <a:moveTo>
                    <a:pt x="2262615" y="1061237"/>
                  </a:moveTo>
                  <a:cubicBezTo>
                    <a:pt x="2272854" y="1050998"/>
                    <a:pt x="2286998" y="1044665"/>
                    <a:pt x="2302622" y="1044665"/>
                  </a:cubicBezTo>
                  <a:cubicBezTo>
                    <a:pt x="2333869" y="1044665"/>
                    <a:pt x="2359200" y="1069996"/>
                    <a:pt x="2359200" y="1101244"/>
                  </a:cubicBezTo>
                  <a:cubicBezTo>
                    <a:pt x="2359200" y="1132490"/>
                    <a:pt x="2333869" y="1157822"/>
                    <a:pt x="2302622" y="1157821"/>
                  </a:cubicBezTo>
                  <a:cubicBezTo>
                    <a:pt x="2271375" y="1157821"/>
                    <a:pt x="2246044" y="1132490"/>
                    <a:pt x="2246044" y="1101243"/>
                  </a:cubicBezTo>
                  <a:cubicBezTo>
                    <a:pt x="2246044" y="1085620"/>
                    <a:pt x="2252376" y="1071476"/>
                    <a:pt x="2262615" y="1061237"/>
                  </a:cubicBezTo>
                  <a:close/>
                  <a:moveTo>
                    <a:pt x="2075445" y="1235347"/>
                  </a:moveTo>
                  <a:cubicBezTo>
                    <a:pt x="2085684" y="1225109"/>
                    <a:pt x="2099828" y="1218776"/>
                    <a:pt x="2115452" y="1218776"/>
                  </a:cubicBezTo>
                  <a:cubicBezTo>
                    <a:pt x="2146699" y="1218776"/>
                    <a:pt x="2172030" y="1244107"/>
                    <a:pt x="2172030" y="1275354"/>
                  </a:cubicBezTo>
                  <a:cubicBezTo>
                    <a:pt x="2172030" y="1306601"/>
                    <a:pt x="2146699" y="1331932"/>
                    <a:pt x="2115452" y="1331932"/>
                  </a:cubicBezTo>
                  <a:cubicBezTo>
                    <a:pt x="2084205" y="1331932"/>
                    <a:pt x="2058874" y="1306601"/>
                    <a:pt x="2058874" y="1275354"/>
                  </a:cubicBezTo>
                  <a:cubicBezTo>
                    <a:pt x="2058874" y="1259731"/>
                    <a:pt x="2065207" y="1245586"/>
                    <a:pt x="2075445" y="1235347"/>
                  </a:cubicBezTo>
                  <a:close/>
                  <a:moveTo>
                    <a:pt x="1888275" y="1409459"/>
                  </a:moveTo>
                  <a:cubicBezTo>
                    <a:pt x="1898513" y="1399220"/>
                    <a:pt x="1912658" y="1392888"/>
                    <a:pt x="1928281" y="1392888"/>
                  </a:cubicBezTo>
                  <a:cubicBezTo>
                    <a:pt x="1959528" y="1392888"/>
                    <a:pt x="1984859" y="1418219"/>
                    <a:pt x="1984859" y="1449466"/>
                  </a:cubicBezTo>
                  <a:cubicBezTo>
                    <a:pt x="1984860" y="1480713"/>
                    <a:pt x="1959528" y="1506044"/>
                    <a:pt x="1928281" y="1506044"/>
                  </a:cubicBezTo>
                  <a:cubicBezTo>
                    <a:pt x="1897034" y="1506044"/>
                    <a:pt x="1871703" y="1480713"/>
                    <a:pt x="1871703" y="1449466"/>
                  </a:cubicBezTo>
                  <a:cubicBezTo>
                    <a:pt x="1871703" y="1433842"/>
                    <a:pt x="1878036" y="1419698"/>
                    <a:pt x="1888275" y="1409459"/>
                  </a:cubicBezTo>
                  <a:close/>
                  <a:moveTo>
                    <a:pt x="1701104" y="1583570"/>
                  </a:moveTo>
                  <a:cubicBezTo>
                    <a:pt x="1711343" y="1573331"/>
                    <a:pt x="1725487" y="1566998"/>
                    <a:pt x="1741111" y="1566998"/>
                  </a:cubicBezTo>
                  <a:cubicBezTo>
                    <a:pt x="1772358" y="1566998"/>
                    <a:pt x="1797689" y="1592329"/>
                    <a:pt x="1797689" y="1623576"/>
                  </a:cubicBezTo>
                  <a:cubicBezTo>
                    <a:pt x="1797689" y="1654823"/>
                    <a:pt x="1772358" y="1680154"/>
                    <a:pt x="1741111" y="1680154"/>
                  </a:cubicBezTo>
                  <a:cubicBezTo>
                    <a:pt x="1709864" y="1680154"/>
                    <a:pt x="1684533" y="1654823"/>
                    <a:pt x="1684533" y="1623576"/>
                  </a:cubicBezTo>
                  <a:cubicBezTo>
                    <a:pt x="1684533" y="1607953"/>
                    <a:pt x="1690866" y="1593808"/>
                    <a:pt x="1701104" y="1583570"/>
                  </a:cubicBezTo>
                  <a:close/>
                  <a:moveTo>
                    <a:pt x="1513940" y="1757675"/>
                  </a:moveTo>
                  <a:cubicBezTo>
                    <a:pt x="1524179" y="1747436"/>
                    <a:pt x="1538323" y="1741104"/>
                    <a:pt x="1553947" y="1741104"/>
                  </a:cubicBezTo>
                  <a:cubicBezTo>
                    <a:pt x="1585194" y="1741104"/>
                    <a:pt x="1610525" y="1766435"/>
                    <a:pt x="1610525" y="1797682"/>
                  </a:cubicBezTo>
                  <a:cubicBezTo>
                    <a:pt x="1610525" y="1828929"/>
                    <a:pt x="1585194" y="1854260"/>
                    <a:pt x="1553947" y="1854260"/>
                  </a:cubicBezTo>
                  <a:cubicBezTo>
                    <a:pt x="1522700" y="1854260"/>
                    <a:pt x="1497369" y="1828929"/>
                    <a:pt x="1497369" y="1797682"/>
                  </a:cubicBezTo>
                  <a:cubicBezTo>
                    <a:pt x="1497369" y="1782058"/>
                    <a:pt x="1503701" y="1767914"/>
                    <a:pt x="1513940" y="1757675"/>
                  </a:cubicBezTo>
                  <a:close/>
                  <a:moveTo>
                    <a:pt x="2449791" y="713015"/>
                  </a:moveTo>
                  <a:cubicBezTo>
                    <a:pt x="2460029" y="702776"/>
                    <a:pt x="2474173" y="696444"/>
                    <a:pt x="2489797" y="696444"/>
                  </a:cubicBezTo>
                  <a:cubicBezTo>
                    <a:pt x="2521044" y="696444"/>
                    <a:pt x="2546375" y="721775"/>
                    <a:pt x="2546375" y="753022"/>
                  </a:cubicBezTo>
                  <a:cubicBezTo>
                    <a:pt x="2546375" y="784269"/>
                    <a:pt x="2521044" y="809600"/>
                    <a:pt x="2489797" y="809600"/>
                  </a:cubicBezTo>
                  <a:cubicBezTo>
                    <a:pt x="2458550" y="809600"/>
                    <a:pt x="2433219" y="784269"/>
                    <a:pt x="2433219" y="753022"/>
                  </a:cubicBezTo>
                  <a:cubicBezTo>
                    <a:pt x="2433219" y="737398"/>
                    <a:pt x="2439552" y="723253"/>
                    <a:pt x="2449791" y="713015"/>
                  </a:cubicBezTo>
                  <a:close/>
                  <a:moveTo>
                    <a:pt x="2262615" y="887126"/>
                  </a:moveTo>
                  <a:cubicBezTo>
                    <a:pt x="2272853" y="876887"/>
                    <a:pt x="2286998" y="870554"/>
                    <a:pt x="2302622" y="870555"/>
                  </a:cubicBezTo>
                  <a:cubicBezTo>
                    <a:pt x="2333869" y="870555"/>
                    <a:pt x="2359200" y="895886"/>
                    <a:pt x="2359200" y="927133"/>
                  </a:cubicBezTo>
                  <a:cubicBezTo>
                    <a:pt x="2359200" y="958380"/>
                    <a:pt x="2333869" y="983711"/>
                    <a:pt x="2302622" y="983711"/>
                  </a:cubicBezTo>
                  <a:cubicBezTo>
                    <a:pt x="2271375" y="983711"/>
                    <a:pt x="2246044" y="958380"/>
                    <a:pt x="2246044" y="927132"/>
                  </a:cubicBezTo>
                  <a:cubicBezTo>
                    <a:pt x="2246044" y="911509"/>
                    <a:pt x="2252376" y="897364"/>
                    <a:pt x="2262615" y="887126"/>
                  </a:cubicBezTo>
                  <a:close/>
                  <a:moveTo>
                    <a:pt x="2075445" y="1061237"/>
                  </a:moveTo>
                  <a:cubicBezTo>
                    <a:pt x="2085684" y="1050998"/>
                    <a:pt x="2099828" y="1044665"/>
                    <a:pt x="2115452" y="1044665"/>
                  </a:cubicBezTo>
                  <a:cubicBezTo>
                    <a:pt x="2146699" y="1044665"/>
                    <a:pt x="2172030" y="1069996"/>
                    <a:pt x="2172030" y="1101244"/>
                  </a:cubicBezTo>
                  <a:cubicBezTo>
                    <a:pt x="2172030" y="1132490"/>
                    <a:pt x="2146699" y="1157822"/>
                    <a:pt x="2115452" y="1157821"/>
                  </a:cubicBezTo>
                  <a:cubicBezTo>
                    <a:pt x="2084205" y="1157821"/>
                    <a:pt x="2058874" y="1132490"/>
                    <a:pt x="2058874" y="1101243"/>
                  </a:cubicBezTo>
                  <a:cubicBezTo>
                    <a:pt x="2058874" y="1085620"/>
                    <a:pt x="2065207" y="1071476"/>
                    <a:pt x="2075445" y="1061237"/>
                  </a:cubicBezTo>
                  <a:close/>
                  <a:moveTo>
                    <a:pt x="1888275" y="1235349"/>
                  </a:moveTo>
                  <a:cubicBezTo>
                    <a:pt x="1898514" y="1225110"/>
                    <a:pt x="1912658" y="1218777"/>
                    <a:pt x="1928281" y="1218777"/>
                  </a:cubicBezTo>
                  <a:cubicBezTo>
                    <a:pt x="1959528" y="1218777"/>
                    <a:pt x="1984859" y="1244108"/>
                    <a:pt x="1984859" y="1275355"/>
                  </a:cubicBezTo>
                  <a:cubicBezTo>
                    <a:pt x="1984860" y="1306602"/>
                    <a:pt x="1959528" y="1331933"/>
                    <a:pt x="1928281" y="1331933"/>
                  </a:cubicBezTo>
                  <a:cubicBezTo>
                    <a:pt x="1897034" y="1331933"/>
                    <a:pt x="1871703" y="1306602"/>
                    <a:pt x="1871703" y="1275355"/>
                  </a:cubicBezTo>
                  <a:cubicBezTo>
                    <a:pt x="1871703" y="1259731"/>
                    <a:pt x="1878036" y="1245587"/>
                    <a:pt x="1888275" y="1235349"/>
                  </a:cubicBezTo>
                  <a:close/>
                  <a:moveTo>
                    <a:pt x="1701104" y="1409459"/>
                  </a:moveTo>
                  <a:cubicBezTo>
                    <a:pt x="1711343" y="1399220"/>
                    <a:pt x="1725487" y="1392887"/>
                    <a:pt x="1741111" y="1392887"/>
                  </a:cubicBezTo>
                  <a:cubicBezTo>
                    <a:pt x="1772358" y="1392887"/>
                    <a:pt x="1797689" y="1418218"/>
                    <a:pt x="1797689" y="1449465"/>
                  </a:cubicBezTo>
                  <a:cubicBezTo>
                    <a:pt x="1797689" y="1480712"/>
                    <a:pt x="1772358" y="1506043"/>
                    <a:pt x="1741111" y="1506043"/>
                  </a:cubicBezTo>
                  <a:cubicBezTo>
                    <a:pt x="1709864" y="1506043"/>
                    <a:pt x="1684533" y="1480712"/>
                    <a:pt x="1684533" y="1449465"/>
                  </a:cubicBezTo>
                  <a:cubicBezTo>
                    <a:pt x="1684533" y="1433842"/>
                    <a:pt x="1690866" y="1419697"/>
                    <a:pt x="1701104" y="1409459"/>
                  </a:cubicBezTo>
                  <a:close/>
                  <a:moveTo>
                    <a:pt x="1513939" y="1583565"/>
                  </a:moveTo>
                  <a:cubicBezTo>
                    <a:pt x="1524178" y="1573327"/>
                    <a:pt x="1538322" y="1566994"/>
                    <a:pt x="1553945" y="1566994"/>
                  </a:cubicBezTo>
                  <a:cubicBezTo>
                    <a:pt x="1585187" y="1566999"/>
                    <a:pt x="1610519" y="1592330"/>
                    <a:pt x="1610523" y="1623572"/>
                  </a:cubicBezTo>
                  <a:cubicBezTo>
                    <a:pt x="1610523" y="1654819"/>
                    <a:pt x="1585192" y="1680150"/>
                    <a:pt x="1553945" y="1680150"/>
                  </a:cubicBezTo>
                  <a:cubicBezTo>
                    <a:pt x="1522698" y="1680150"/>
                    <a:pt x="1497367" y="1654819"/>
                    <a:pt x="1497367" y="1623572"/>
                  </a:cubicBezTo>
                  <a:cubicBezTo>
                    <a:pt x="1497367" y="1607948"/>
                    <a:pt x="1503700" y="1593804"/>
                    <a:pt x="1513939" y="1583565"/>
                  </a:cubicBezTo>
                  <a:close/>
                  <a:moveTo>
                    <a:pt x="1326770" y="1757674"/>
                  </a:moveTo>
                  <a:cubicBezTo>
                    <a:pt x="1337008" y="1747436"/>
                    <a:pt x="1351153" y="1741103"/>
                    <a:pt x="1366776" y="1741103"/>
                  </a:cubicBezTo>
                  <a:cubicBezTo>
                    <a:pt x="1398023" y="1741103"/>
                    <a:pt x="1423354" y="1766434"/>
                    <a:pt x="1423354" y="1797681"/>
                  </a:cubicBezTo>
                  <a:cubicBezTo>
                    <a:pt x="1423354" y="1813305"/>
                    <a:pt x="1417021" y="1827449"/>
                    <a:pt x="1406783" y="1837688"/>
                  </a:cubicBezTo>
                  <a:lnTo>
                    <a:pt x="1390255" y="1848831"/>
                  </a:lnTo>
                  <a:lnTo>
                    <a:pt x="1315626" y="1774202"/>
                  </a:lnTo>
                  <a:close/>
                  <a:moveTo>
                    <a:pt x="2449790" y="538904"/>
                  </a:moveTo>
                  <a:cubicBezTo>
                    <a:pt x="2460029" y="528665"/>
                    <a:pt x="2474174" y="522333"/>
                    <a:pt x="2489797" y="522333"/>
                  </a:cubicBezTo>
                  <a:cubicBezTo>
                    <a:pt x="2521044" y="522333"/>
                    <a:pt x="2546375" y="547664"/>
                    <a:pt x="2546375" y="578911"/>
                  </a:cubicBezTo>
                  <a:cubicBezTo>
                    <a:pt x="2546375" y="610158"/>
                    <a:pt x="2521044" y="635489"/>
                    <a:pt x="2489797" y="635489"/>
                  </a:cubicBezTo>
                  <a:cubicBezTo>
                    <a:pt x="2458550" y="635489"/>
                    <a:pt x="2433219" y="610158"/>
                    <a:pt x="2433219" y="578911"/>
                  </a:cubicBezTo>
                  <a:cubicBezTo>
                    <a:pt x="2433219" y="563287"/>
                    <a:pt x="2439552" y="549143"/>
                    <a:pt x="2449790" y="538904"/>
                  </a:cubicBezTo>
                  <a:close/>
                  <a:moveTo>
                    <a:pt x="2262615" y="713015"/>
                  </a:moveTo>
                  <a:cubicBezTo>
                    <a:pt x="2272854" y="702776"/>
                    <a:pt x="2286998" y="696444"/>
                    <a:pt x="2302622" y="696444"/>
                  </a:cubicBezTo>
                  <a:cubicBezTo>
                    <a:pt x="2333869" y="696444"/>
                    <a:pt x="2359200" y="721775"/>
                    <a:pt x="2359200" y="753022"/>
                  </a:cubicBezTo>
                  <a:cubicBezTo>
                    <a:pt x="2359200" y="784269"/>
                    <a:pt x="2333869" y="809600"/>
                    <a:pt x="2302622" y="809600"/>
                  </a:cubicBezTo>
                  <a:cubicBezTo>
                    <a:pt x="2271375" y="809600"/>
                    <a:pt x="2246044" y="784269"/>
                    <a:pt x="2246044" y="753022"/>
                  </a:cubicBezTo>
                  <a:cubicBezTo>
                    <a:pt x="2246044" y="737398"/>
                    <a:pt x="2252376" y="723254"/>
                    <a:pt x="2262615" y="713015"/>
                  </a:cubicBezTo>
                  <a:close/>
                  <a:moveTo>
                    <a:pt x="2075445" y="887126"/>
                  </a:moveTo>
                  <a:cubicBezTo>
                    <a:pt x="2085684" y="876887"/>
                    <a:pt x="2099828" y="870555"/>
                    <a:pt x="2115452" y="870555"/>
                  </a:cubicBezTo>
                  <a:cubicBezTo>
                    <a:pt x="2146699" y="870555"/>
                    <a:pt x="2172030" y="895886"/>
                    <a:pt x="2172030" y="927133"/>
                  </a:cubicBezTo>
                  <a:cubicBezTo>
                    <a:pt x="2172030" y="958380"/>
                    <a:pt x="2146699" y="983711"/>
                    <a:pt x="2115452" y="983711"/>
                  </a:cubicBezTo>
                  <a:cubicBezTo>
                    <a:pt x="2084205" y="983711"/>
                    <a:pt x="2058874" y="958380"/>
                    <a:pt x="2058874" y="927132"/>
                  </a:cubicBezTo>
                  <a:cubicBezTo>
                    <a:pt x="2058874" y="911509"/>
                    <a:pt x="2065207" y="897365"/>
                    <a:pt x="2075445" y="887126"/>
                  </a:cubicBezTo>
                  <a:close/>
                  <a:moveTo>
                    <a:pt x="1888275" y="1061238"/>
                  </a:moveTo>
                  <a:cubicBezTo>
                    <a:pt x="1898514" y="1050999"/>
                    <a:pt x="1912658" y="1044666"/>
                    <a:pt x="1928281" y="1044666"/>
                  </a:cubicBezTo>
                  <a:cubicBezTo>
                    <a:pt x="1959528" y="1044666"/>
                    <a:pt x="1984859" y="1069997"/>
                    <a:pt x="1984859" y="1101244"/>
                  </a:cubicBezTo>
                  <a:cubicBezTo>
                    <a:pt x="1984860" y="1132491"/>
                    <a:pt x="1959528" y="1157822"/>
                    <a:pt x="1928281" y="1157822"/>
                  </a:cubicBezTo>
                  <a:cubicBezTo>
                    <a:pt x="1897034" y="1157822"/>
                    <a:pt x="1871703" y="1132491"/>
                    <a:pt x="1871703" y="1101244"/>
                  </a:cubicBezTo>
                  <a:cubicBezTo>
                    <a:pt x="1871703" y="1085621"/>
                    <a:pt x="1878036" y="1071476"/>
                    <a:pt x="1888275" y="1061238"/>
                  </a:cubicBezTo>
                  <a:close/>
                  <a:moveTo>
                    <a:pt x="1701104" y="1235348"/>
                  </a:moveTo>
                  <a:cubicBezTo>
                    <a:pt x="1711343" y="1225109"/>
                    <a:pt x="1725487" y="1218776"/>
                    <a:pt x="1741111" y="1218776"/>
                  </a:cubicBezTo>
                  <a:cubicBezTo>
                    <a:pt x="1772358" y="1218776"/>
                    <a:pt x="1797689" y="1244107"/>
                    <a:pt x="1797689" y="1275354"/>
                  </a:cubicBezTo>
                  <a:cubicBezTo>
                    <a:pt x="1797689" y="1306601"/>
                    <a:pt x="1772358" y="1331932"/>
                    <a:pt x="1741111" y="1331932"/>
                  </a:cubicBezTo>
                  <a:cubicBezTo>
                    <a:pt x="1709864" y="1331932"/>
                    <a:pt x="1684533" y="1306601"/>
                    <a:pt x="1684533" y="1275354"/>
                  </a:cubicBezTo>
                  <a:cubicBezTo>
                    <a:pt x="1684533" y="1259731"/>
                    <a:pt x="1690866" y="1245586"/>
                    <a:pt x="1701104" y="1235348"/>
                  </a:cubicBezTo>
                  <a:close/>
                  <a:moveTo>
                    <a:pt x="1513934" y="1409459"/>
                  </a:moveTo>
                  <a:cubicBezTo>
                    <a:pt x="1524173" y="1399221"/>
                    <a:pt x="1538317" y="1392888"/>
                    <a:pt x="1553940" y="1392888"/>
                  </a:cubicBezTo>
                  <a:cubicBezTo>
                    <a:pt x="1585187" y="1392888"/>
                    <a:pt x="1610518" y="1418219"/>
                    <a:pt x="1610519" y="1449466"/>
                  </a:cubicBezTo>
                  <a:cubicBezTo>
                    <a:pt x="1610519" y="1480713"/>
                    <a:pt x="1585188" y="1506044"/>
                    <a:pt x="1553941" y="1506044"/>
                  </a:cubicBezTo>
                  <a:cubicBezTo>
                    <a:pt x="1522694" y="1506044"/>
                    <a:pt x="1497362" y="1480713"/>
                    <a:pt x="1497362" y="1449466"/>
                  </a:cubicBezTo>
                  <a:cubicBezTo>
                    <a:pt x="1497362" y="1433842"/>
                    <a:pt x="1503695" y="1419698"/>
                    <a:pt x="1513934" y="1409459"/>
                  </a:cubicBezTo>
                  <a:close/>
                  <a:moveTo>
                    <a:pt x="1326768" y="1583565"/>
                  </a:moveTo>
                  <a:cubicBezTo>
                    <a:pt x="1337007" y="1573326"/>
                    <a:pt x="1351151" y="1566993"/>
                    <a:pt x="1366775" y="1566993"/>
                  </a:cubicBezTo>
                  <a:cubicBezTo>
                    <a:pt x="1398022" y="1566993"/>
                    <a:pt x="1423353" y="1592324"/>
                    <a:pt x="1423353" y="1623571"/>
                  </a:cubicBezTo>
                  <a:cubicBezTo>
                    <a:pt x="1423353" y="1654818"/>
                    <a:pt x="1398022" y="1680149"/>
                    <a:pt x="1366775" y="1680149"/>
                  </a:cubicBezTo>
                  <a:cubicBezTo>
                    <a:pt x="1335528" y="1680149"/>
                    <a:pt x="1310197" y="1654818"/>
                    <a:pt x="1310197" y="1623571"/>
                  </a:cubicBezTo>
                  <a:cubicBezTo>
                    <a:pt x="1310197" y="1607948"/>
                    <a:pt x="1316530" y="1593803"/>
                    <a:pt x="1326768" y="1583565"/>
                  </a:cubicBezTo>
                  <a:close/>
                  <a:moveTo>
                    <a:pt x="2449791" y="364793"/>
                  </a:moveTo>
                  <a:cubicBezTo>
                    <a:pt x="2460029" y="354554"/>
                    <a:pt x="2474173" y="348222"/>
                    <a:pt x="2489797" y="348222"/>
                  </a:cubicBezTo>
                  <a:cubicBezTo>
                    <a:pt x="2521044" y="348222"/>
                    <a:pt x="2546375" y="373553"/>
                    <a:pt x="2546375" y="404800"/>
                  </a:cubicBezTo>
                  <a:cubicBezTo>
                    <a:pt x="2546375" y="436047"/>
                    <a:pt x="2521044" y="461378"/>
                    <a:pt x="2489797" y="461378"/>
                  </a:cubicBezTo>
                  <a:cubicBezTo>
                    <a:pt x="2458550" y="461378"/>
                    <a:pt x="2433219" y="436047"/>
                    <a:pt x="2433219" y="404800"/>
                  </a:cubicBezTo>
                  <a:cubicBezTo>
                    <a:pt x="2433219" y="389176"/>
                    <a:pt x="2439552" y="375032"/>
                    <a:pt x="2449791" y="364793"/>
                  </a:cubicBezTo>
                  <a:close/>
                  <a:moveTo>
                    <a:pt x="2262615" y="538904"/>
                  </a:moveTo>
                  <a:cubicBezTo>
                    <a:pt x="2272854" y="528666"/>
                    <a:pt x="2286998" y="522333"/>
                    <a:pt x="2302622" y="522333"/>
                  </a:cubicBezTo>
                  <a:cubicBezTo>
                    <a:pt x="2333869" y="522333"/>
                    <a:pt x="2359200" y="547664"/>
                    <a:pt x="2359200" y="578911"/>
                  </a:cubicBezTo>
                  <a:cubicBezTo>
                    <a:pt x="2359200" y="610158"/>
                    <a:pt x="2333869" y="635489"/>
                    <a:pt x="2302622" y="635489"/>
                  </a:cubicBezTo>
                  <a:cubicBezTo>
                    <a:pt x="2271375" y="635489"/>
                    <a:pt x="2246044" y="610158"/>
                    <a:pt x="2246044" y="578911"/>
                  </a:cubicBezTo>
                  <a:cubicBezTo>
                    <a:pt x="2246044" y="563287"/>
                    <a:pt x="2252376" y="549143"/>
                    <a:pt x="2262615" y="538904"/>
                  </a:cubicBezTo>
                  <a:close/>
                  <a:moveTo>
                    <a:pt x="2075445" y="713015"/>
                  </a:moveTo>
                  <a:cubicBezTo>
                    <a:pt x="2085684" y="702776"/>
                    <a:pt x="2099828" y="696444"/>
                    <a:pt x="2115452" y="696444"/>
                  </a:cubicBezTo>
                  <a:cubicBezTo>
                    <a:pt x="2146699" y="696444"/>
                    <a:pt x="2172030" y="721775"/>
                    <a:pt x="2172030" y="753022"/>
                  </a:cubicBezTo>
                  <a:cubicBezTo>
                    <a:pt x="2172030" y="784269"/>
                    <a:pt x="2146699" y="809600"/>
                    <a:pt x="2115452" y="809600"/>
                  </a:cubicBezTo>
                  <a:cubicBezTo>
                    <a:pt x="2084205" y="809600"/>
                    <a:pt x="2058874" y="784269"/>
                    <a:pt x="2058874" y="753022"/>
                  </a:cubicBezTo>
                  <a:cubicBezTo>
                    <a:pt x="2058874" y="737398"/>
                    <a:pt x="2065207" y="723254"/>
                    <a:pt x="2075445" y="713015"/>
                  </a:cubicBezTo>
                  <a:close/>
                  <a:moveTo>
                    <a:pt x="1888275" y="887127"/>
                  </a:moveTo>
                  <a:cubicBezTo>
                    <a:pt x="1898514" y="876888"/>
                    <a:pt x="1912658" y="870555"/>
                    <a:pt x="1928281" y="870555"/>
                  </a:cubicBezTo>
                  <a:cubicBezTo>
                    <a:pt x="1959528" y="870555"/>
                    <a:pt x="1984859" y="895886"/>
                    <a:pt x="1984859" y="927133"/>
                  </a:cubicBezTo>
                  <a:cubicBezTo>
                    <a:pt x="1984860" y="958380"/>
                    <a:pt x="1959528" y="983711"/>
                    <a:pt x="1928281" y="983711"/>
                  </a:cubicBezTo>
                  <a:cubicBezTo>
                    <a:pt x="1897034" y="983711"/>
                    <a:pt x="1871703" y="958380"/>
                    <a:pt x="1871703" y="927133"/>
                  </a:cubicBezTo>
                  <a:cubicBezTo>
                    <a:pt x="1871703" y="911510"/>
                    <a:pt x="1878036" y="897365"/>
                    <a:pt x="1888275" y="887127"/>
                  </a:cubicBezTo>
                  <a:close/>
                  <a:moveTo>
                    <a:pt x="1701104" y="1061237"/>
                  </a:moveTo>
                  <a:cubicBezTo>
                    <a:pt x="1711343" y="1050998"/>
                    <a:pt x="1725487" y="1044665"/>
                    <a:pt x="1741111" y="1044665"/>
                  </a:cubicBezTo>
                  <a:cubicBezTo>
                    <a:pt x="1772358" y="1044665"/>
                    <a:pt x="1797689" y="1069996"/>
                    <a:pt x="1797689" y="1101243"/>
                  </a:cubicBezTo>
                  <a:cubicBezTo>
                    <a:pt x="1797689" y="1132490"/>
                    <a:pt x="1772358" y="1157822"/>
                    <a:pt x="1741111" y="1157821"/>
                  </a:cubicBezTo>
                  <a:cubicBezTo>
                    <a:pt x="1709864" y="1157821"/>
                    <a:pt x="1684533" y="1132490"/>
                    <a:pt x="1684533" y="1101243"/>
                  </a:cubicBezTo>
                  <a:cubicBezTo>
                    <a:pt x="1684533" y="1085620"/>
                    <a:pt x="1690866" y="1071476"/>
                    <a:pt x="1701104" y="1061237"/>
                  </a:cubicBezTo>
                  <a:close/>
                  <a:moveTo>
                    <a:pt x="1513934" y="1235349"/>
                  </a:moveTo>
                  <a:cubicBezTo>
                    <a:pt x="1524173" y="1225110"/>
                    <a:pt x="1538317" y="1218777"/>
                    <a:pt x="1553940" y="1218777"/>
                  </a:cubicBezTo>
                  <a:cubicBezTo>
                    <a:pt x="1585187" y="1218777"/>
                    <a:pt x="1610518" y="1244108"/>
                    <a:pt x="1610519" y="1275355"/>
                  </a:cubicBezTo>
                  <a:cubicBezTo>
                    <a:pt x="1610519" y="1306602"/>
                    <a:pt x="1585188" y="1331933"/>
                    <a:pt x="1553941" y="1331933"/>
                  </a:cubicBezTo>
                  <a:cubicBezTo>
                    <a:pt x="1522693" y="1331933"/>
                    <a:pt x="1497362" y="1306602"/>
                    <a:pt x="1497362" y="1275355"/>
                  </a:cubicBezTo>
                  <a:cubicBezTo>
                    <a:pt x="1497362" y="1259731"/>
                    <a:pt x="1503695" y="1245587"/>
                    <a:pt x="1513934" y="1235349"/>
                  </a:cubicBezTo>
                  <a:close/>
                  <a:moveTo>
                    <a:pt x="1326768" y="1409454"/>
                  </a:moveTo>
                  <a:cubicBezTo>
                    <a:pt x="1337007" y="1399216"/>
                    <a:pt x="1351151" y="1392883"/>
                    <a:pt x="1366774" y="1392883"/>
                  </a:cubicBezTo>
                  <a:cubicBezTo>
                    <a:pt x="1398017" y="1392887"/>
                    <a:pt x="1423348" y="1418218"/>
                    <a:pt x="1423353" y="1449461"/>
                  </a:cubicBezTo>
                  <a:cubicBezTo>
                    <a:pt x="1423353" y="1480708"/>
                    <a:pt x="1398022" y="1506039"/>
                    <a:pt x="1366774" y="1506039"/>
                  </a:cubicBezTo>
                  <a:cubicBezTo>
                    <a:pt x="1335527" y="1506039"/>
                    <a:pt x="1310196" y="1480708"/>
                    <a:pt x="1310196" y="1449461"/>
                  </a:cubicBezTo>
                  <a:cubicBezTo>
                    <a:pt x="1310196" y="1433837"/>
                    <a:pt x="1316529" y="1419693"/>
                    <a:pt x="1326768" y="1409454"/>
                  </a:cubicBezTo>
                  <a:close/>
                  <a:moveTo>
                    <a:pt x="1139598" y="1583565"/>
                  </a:moveTo>
                  <a:cubicBezTo>
                    <a:pt x="1149837" y="1573327"/>
                    <a:pt x="1163981" y="1566994"/>
                    <a:pt x="1179605" y="1566994"/>
                  </a:cubicBezTo>
                  <a:cubicBezTo>
                    <a:pt x="1210852" y="1566994"/>
                    <a:pt x="1236183" y="1592325"/>
                    <a:pt x="1236183" y="1623572"/>
                  </a:cubicBezTo>
                  <a:cubicBezTo>
                    <a:pt x="1236183" y="1639196"/>
                    <a:pt x="1229851" y="1653340"/>
                    <a:pt x="1219612" y="1663579"/>
                  </a:cubicBezTo>
                  <a:lnTo>
                    <a:pt x="1210886" y="1669462"/>
                  </a:lnTo>
                  <a:lnTo>
                    <a:pt x="1133715" y="1592291"/>
                  </a:lnTo>
                  <a:close/>
                  <a:moveTo>
                    <a:pt x="2449790" y="190682"/>
                  </a:moveTo>
                  <a:cubicBezTo>
                    <a:pt x="2460029" y="180444"/>
                    <a:pt x="2474174" y="174111"/>
                    <a:pt x="2489797" y="174111"/>
                  </a:cubicBezTo>
                  <a:cubicBezTo>
                    <a:pt x="2521044" y="174111"/>
                    <a:pt x="2546375" y="199442"/>
                    <a:pt x="2546375" y="230689"/>
                  </a:cubicBezTo>
                  <a:cubicBezTo>
                    <a:pt x="2546375" y="261936"/>
                    <a:pt x="2521044" y="287267"/>
                    <a:pt x="2489797" y="287267"/>
                  </a:cubicBezTo>
                  <a:cubicBezTo>
                    <a:pt x="2458550" y="287267"/>
                    <a:pt x="2433219" y="261936"/>
                    <a:pt x="2433219" y="230689"/>
                  </a:cubicBezTo>
                  <a:cubicBezTo>
                    <a:pt x="2433219" y="215065"/>
                    <a:pt x="2439552" y="200921"/>
                    <a:pt x="2449790" y="190682"/>
                  </a:cubicBezTo>
                  <a:close/>
                  <a:moveTo>
                    <a:pt x="2262615" y="364793"/>
                  </a:moveTo>
                  <a:cubicBezTo>
                    <a:pt x="2272854" y="354555"/>
                    <a:pt x="2286998" y="348222"/>
                    <a:pt x="2302622" y="348222"/>
                  </a:cubicBezTo>
                  <a:cubicBezTo>
                    <a:pt x="2333869" y="348222"/>
                    <a:pt x="2359200" y="373553"/>
                    <a:pt x="2359200" y="404800"/>
                  </a:cubicBezTo>
                  <a:cubicBezTo>
                    <a:pt x="2359200" y="436047"/>
                    <a:pt x="2333869" y="461378"/>
                    <a:pt x="2302622" y="461378"/>
                  </a:cubicBezTo>
                  <a:cubicBezTo>
                    <a:pt x="2271375" y="461378"/>
                    <a:pt x="2246044" y="436047"/>
                    <a:pt x="2246044" y="404800"/>
                  </a:cubicBezTo>
                  <a:cubicBezTo>
                    <a:pt x="2246044" y="389176"/>
                    <a:pt x="2252376" y="375032"/>
                    <a:pt x="2262615" y="364793"/>
                  </a:cubicBezTo>
                  <a:close/>
                  <a:moveTo>
                    <a:pt x="2075445" y="538904"/>
                  </a:moveTo>
                  <a:cubicBezTo>
                    <a:pt x="2085684" y="528666"/>
                    <a:pt x="2099828" y="522333"/>
                    <a:pt x="2115452" y="522333"/>
                  </a:cubicBezTo>
                  <a:cubicBezTo>
                    <a:pt x="2146699" y="522333"/>
                    <a:pt x="2172030" y="547664"/>
                    <a:pt x="2172030" y="578911"/>
                  </a:cubicBezTo>
                  <a:cubicBezTo>
                    <a:pt x="2172030" y="610158"/>
                    <a:pt x="2146699" y="635489"/>
                    <a:pt x="2115452" y="635489"/>
                  </a:cubicBezTo>
                  <a:cubicBezTo>
                    <a:pt x="2084205" y="635489"/>
                    <a:pt x="2058874" y="610158"/>
                    <a:pt x="2058874" y="578911"/>
                  </a:cubicBezTo>
                  <a:cubicBezTo>
                    <a:pt x="2058874" y="563287"/>
                    <a:pt x="2065207" y="549143"/>
                    <a:pt x="2075445" y="538904"/>
                  </a:cubicBezTo>
                  <a:close/>
                  <a:moveTo>
                    <a:pt x="1888275" y="713016"/>
                  </a:moveTo>
                  <a:cubicBezTo>
                    <a:pt x="1898514" y="702777"/>
                    <a:pt x="1912658" y="696444"/>
                    <a:pt x="1928281" y="696444"/>
                  </a:cubicBezTo>
                  <a:cubicBezTo>
                    <a:pt x="1959528" y="696444"/>
                    <a:pt x="1984859" y="721775"/>
                    <a:pt x="1984859" y="753022"/>
                  </a:cubicBezTo>
                  <a:cubicBezTo>
                    <a:pt x="1984860" y="784269"/>
                    <a:pt x="1959528" y="809600"/>
                    <a:pt x="1928282" y="809600"/>
                  </a:cubicBezTo>
                  <a:cubicBezTo>
                    <a:pt x="1897034" y="809600"/>
                    <a:pt x="1871703" y="784269"/>
                    <a:pt x="1871703" y="753022"/>
                  </a:cubicBezTo>
                  <a:cubicBezTo>
                    <a:pt x="1871703" y="737399"/>
                    <a:pt x="1878036" y="723254"/>
                    <a:pt x="1888275" y="713016"/>
                  </a:cubicBezTo>
                  <a:close/>
                  <a:moveTo>
                    <a:pt x="1701104" y="887126"/>
                  </a:moveTo>
                  <a:cubicBezTo>
                    <a:pt x="1711343" y="876887"/>
                    <a:pt x="1725487" y="870554"/>
                    <a:pt x="1741111" y="870554"/>
                  </a:cubicBezTo>
                  <a:cubicBezTo>
                    <a:pt x="1772358" y="870555"/>
                    <a:pt x="1797689" y="895886"/>
                    <a:pt x="1797689" y="927133"/>
                  </a:cubicBezTo>
                  <a:cubicBezTo>
                    <a:pt x="1797689" y="958380"/>
                    <a:pt x="1772358" y="983711"/>
                    <a:pt x="1741111" y="983711"/>
                  </a:cubicBezTo>
                  <a:cubicBezTo>
                    <a:pt x="1709864" y="983711"/>
                    <a:pt x="1684533" y="958380"/>
                    <a:pt x="1684533" y="927132"/>
                  </a:cubicBezTo>
                  <a:cubicBezTo>
                    <a:pt x="1684533" y="911509"/>
                    <a:pt x="1690866" y="897365"/>
                    <a:pt x="1701104" y="887126"/>
                  </a:cubicBezTo>
                  <a:close/>
                  <a:moveTo>
                    <a:pt x="1513934" y="1061238"/>
                  </a:moveTo>
                  <a:cubicBezTo>
                    <a:pt x="1524173" y="1050999"/>
                    <a:pt x="1538317" y="1044666"/>
                    <a:pt x="1553940" y="1044666"/>
                  </a:cubicBezTo>
                  <a:cubicBezTo>
                    <a:pt x="1585187" y="1044666"/>
                    <a:pt x="1610518" y="1069997"/>
                    <a:pt x="1610519" y="1101244"/>
                  </a:cubicBezTo>
                  <a:cubicBezTo>
                    <a:pt x="1610519" y="1132491"/>
                    <a:pt x="1585188" y="1157822"/>
                    <a:pt x="1553941" y="1157822"/>
                  </a:cubicBezTo>
                  <a:cubicBezTo>
                    <a:pt x="1522694" y="1157822"/>
                    <a:pt x="1497362" y="1132491"/>
                    <a:pt x="1497362" y="1101244"/>
                  </a:cubicBezTo>
                  <a:cubicBezTo>
                    <a:pt x="1497362" y="1085621"/>
                    <a:pt x="1503695" y="1071476"/>
                    <a:pt x="1513934" y="1061238"/>
                  </a:cubicBezTo>
                  <a:close/>
                  <a:moveTo>
                    <a:pt x="1326764" y="1235348"/>
                  </a:moveTo>
                  <a:cubicBezTo>
                    <a:pt x="1337002" y="1225109"/>
                    <a:pt x="1351146" y="1218776"/>
                    <a:pt x="1366770" y="1218776"/>
                  </a:cubicBezTo>
                  <a:cubicBezTo>
                    <a:pt x="1398017" y="1218776"/>
                    <a:pt x="1423348" y="1244107"/>
                    <a:pt x="1423348" y="1275354"/>
                  </a:cubicBezTo>
                  <a:cubicBezTo>
                    <a:pt x="1423348" y="1306601"/>
                    <a:pt x="1398017" y="1331932"/>
                    <a:pt x="1366770" y="1331932"/>
                  </a:cubicBezTo>
                  <a:cubicBezTo>
                    <a:pt x="1335523" y="1331932"/>
                    <a:pt x="1310192" y="1306601"/>
                    <a:pt x="1310192" y="1275354"/>
                  </a:cubicBezTo>
                  <a:cubicBezTo>
                    <a:pt x="1310192" y="1259731"/>
                    <a:pt x="1316525" y="1245586"/>
                    <a:pt x="1326764" y="1235348"/>
                  </a:cubicBezTo>
                  <a:close/>
                  <a:moveTo>
                    <a:pt x="1139598" y="1409455"/>
                  </a:moveTo>
                  <a:cubicBezTo>
                    <a:pt x="1149836" y="1399216"/>
                    <a:pt x="1163980" y="1392883"/>
                    <a:pt x="1179604" y="1392883"/>
                  </a:cubicBezTo>
                  <a:cubicBezTo>
                    <a:pt x="1210851" y="1392883"/>
                    <a:pt x="1236182" y="1418215"/>
                    <a:pt x="1236182" y="1449462"/>
                  </a:cubicBezTo>
                  <a:cubicBezTo>
                    <a:pt x="1236182" y="1480709"/>
                    <a:pt x="1210851" y="1506040"/>
                    <a:pt x="1179604" y="1506040"/>
                  </a:cubicBezTo>
                  <a:cubicBezTo>
                    <a:pt x="1148357" y="1506040"/>
                    <a:pt x="1123026" y="1480708"/>
                    <a:pt x="1123026" y="1449461"/>
                  </a:cubicBezTo>
                  <a:cubicBezTo>
                    <a:pt x="1123026" y="1433838"/>
                    <a:pt x="1129359" y="1419694"/>
                    <a:pt x="1139598" y="1409455"/>
                  </a:cubicBezTo>
                  <a:close/>
                  <a:moveTo>
                    <a:pt x="2449791" y="16572"/>
                  </a:moveTo>
                  <a:cubicBezTo>
                    <a:pt x="2460029" y="6333"/>
                    <a:pt x="2474173" y="0"/>
                    <a:pt x="2489797" y="0"/>
                  </a:cubicBezTo>
                  <a:cubicBezTo>
                    <a:pt x="2521044" y="0"/>
                    <a:pt x="2546375" y="25331"/>
                    <a:pt x="2546375" y="56578"/>
                  </a:cubicBezTo>
                  <a:cubicBezTo>
                    <a:pt x="2546375" y="87825"/>
                    <a:pt x="2521044" y="113156"/>
                    <a:pt x="2489797" y="113156"/>
                  </a:cubicBezTo>
                  <a:cubicBezTo>
                    <a:pt x="2458550" y="113156"/>
                    <a:pt x="2433219" y="87825"/>
                    <a:pt x="2433219" y="56578"/>
                  </a:cubicBezTo>
                  <a:cubicBezTo>
                    <a:pt x="2433219" y="40955"/>
                    <a:pt x="2439552" y="26810"/>
                    <a:pt x="2449791" y="16572"/>
                  </a:cubicBezTo>
                  <a:close/>
                  <a:moveTo>
                    <a:pt x="2262615" y="190682"/>
                  </a:moveTo>
                  <a:cubicBezTo>
                    <a:pt x="2272854" y="180444"/>
                    <a:pt x="2286998" y="174111"/>
                    <a:pt x="2302622" y="174111"/>
                  </a:cubicBezTo>
                  <a:cubicBezTo>
                    <a:pt x="2333869" y="174111"/>
                    <a:pt x="2359200" y="199442"/>
                    <a:pt x="2359200" y="230689"/>
                  </a:cubicBezTo>
                  <a:cubicBezTo>
                    <a:pt x="2359200" y="261936"/>
                    <a:pt x="2333869" y="287267"/>
                    <a:pt x="2302622" y="287267"/>
                  </a:cubicBezTo>
                  <a:cubicBezTo>
                    <a:pt x="2271375" y="287267"/>
                    <a:pt x="2246044" y="261936"/>
                    <a:pt x="2246044" y="230689"/>
                  </a:cubicBezTo>
                  <a:cubicBezTo>
                    <a:pt x="2246044" y="215065"/>
                    <a:pt x="2252376" y="200921"/>
                    <a:pt x="2262615" y="190682"/>
                  </a:cubicBezTo>
                  <a:close/>
                  <a:moveTo>
                    <a:pt x="2075445" y="364793"/>
                  </a:moveTo>
                  <a:cubicBezTo>
                    <a:pt x="2085684" y="354555"/>
                    <a:pt x="2099828" y="348222"/>
                    <a:pt x="2115452" y="348222"/>
                  </a:cubicBezTo>
                  <a:cubicBezTo>
                    <a:pt x="2146699" y="348222"/>
                    <a:pt x="2172030" y="373553"/>
                    <a:pt x="2172030" y="404800"/>
                  </a:cubicBezTo>
                  <a:cubicBezTo>
                    <a:pt x="2172030" y="436047"/>
                    <a:pt x="2146699" y="461378"/>
                    <a:pt x="2115452" y="461378"/>
                  </a:cubicBezTo>
                  <a:cubicBezTo>
                    <a:pt x="2084205" y="461378"/>
                    <a:pt x="2058874" y="436047"/>
                    <a:pt x="2058874" y="404800"/>
                  </a:cubicBezTo>
                  <a:cubicBezTo>
                    <a:pt x="2058874" y="389176"/>
                    <a:pt x="2065207" y="375032"/>
                    <a:pt x="2075445" y="364793"/>
                  </a:cubicBezTo>
                  <a:close/>
                  <a:moveTo>
                    <a:pt x="1888275" y="538905"/>
                  </a:moveTo>
                  <a:cubicBezTo>
                    <a:pt x="1898514" y="528666"/>
                    <a:pt x="1912658" y="522333"/>
                    <a:pt x="1928281" y="522333"/>
                  </a:cubicBezTo>
                  <a:cubicBezTo>
                    <a:pt x="1959528" y="522333"/>
                    <a:pt x="1984859" y="547664"/>
                    <a:pt x="1984859" y="578912"/>
                  </a:cubicBezTo>
                  <a:cubicBezTo>
                    <a:pt x="1984860" y="610158"/>
                    <a:pt x="1959528" y="635490"/>
                    <a:pt x="1928282" y="635489"/>
                  </a:cubicBezTo>
                  <a:cubicBezTo>
                    <a:pt x="1897034" y="635489"/>
                    <a:pt x="1871703" y="610158"/>
                    <a:pt x="1871703" y="578911"/>
                  </a:cubicBezTo>
                  <a:cubicBezTo>
                    <a:pt x="1871703" y="563288"/>
                    <a:pt x="1878036" y="549144"/>
                    <a:pt x="1888275" y="538905"/>
                  </a:cubicBezTo>
                  <a:close/>
                  <a:moveTo>
                    <a:pt x="1701104" y="713015"/>
                  </a:moveTo>
                  <a:cubicBezTo>
                    <a:pt x="1711343" y="702776"/>
                    <a:pt x="1725487" y="696444"/>
                    <a:pt x="1741111" y="696444"/>
                  </a:cubicBezTo>
                  <a:cubicBezTo>
                    <a:pt x="1772358" y="696444"/>
                    <a:pt x="1797689" y="721775"/>
                    <a:pt x="1797689" y="753022"/>
                  </a:cubicBezTo>
                  <a:cubicBezTo>
                    <a:pt x="1797689" y="784269"/>
                    <a:pt x="1772358" y="809600"/>
                    <a:pt x="1741111" y="809600"/>
                  </a:cubicBezTo>
                  <a:cubicBezTo>
                    <a:pt x="1709864" y="809600"/>
                    <a:pt x="1684533" y="784269"/>
                    <a:pt x="1684533" y="753022"/>
                  </a:cubicBezTo>
                  <a:cubicBezTo>
                    <a:pt x="1684533" y="737398"/>
                    <a:pt x="1690866" y="723254"/>
                    <a:pt x="1701104" y="713015"/>
                  </a:cubicBezTo>
                  <a:close/>
                  <a:moveTo>
                    <a:pt x="1513934" y="887127"/>
                  </a:moveTo>
                  <a:cubicBezTo>
                    <a:pt x="1524173" y="876888"/>
                    <a:pt x="1538317" y="870555"/>
                    <a:pt x="1553940" y="870555"/>
                  </a:cubicBezTo>
                  <a:cubicBezTo>
                    <a:pt x="1585187" y="870555"/>
                    <a:pt x="1610518" y="895886"/>
                    <a:pt x="1610519" y="927133"/>
                  </a:cubicBezTo>
                  <a:cubicBezTo>
                    <a:pt x="1610519" y="958380"/>
                    <a:pt x="1585188" y="983711"/>
                    <a:pt x="1553941" y="983711"/>
                  </a:cubicBezTo>
                  <a:cubicBezTo>
                    <a:pt x="1522694" y="983711"/>
                    <a:pt x="1497362" y="958380"/>
                    <a:pt x="1497362" y="927133"/>
                  </a:cubicBezTo>
                  <a:cubicBezTo>
                    <a:pt x="1497362" y="911510"/>
                    <a:pt x="1503695" y="897365"/>
                    <a:pt x="1513934" y="887127"/>
                  </a:cubicBezTo>
                  <a:close/>
                  <a:moveTo>
                    <a:pt x="1326764" y="1061237"/>
                  </a:moveTo>
                  <a:cubicBezTo>
                    <a:pt x="1337002" y="1050998"/>
                    <a:pt x="1351146" y="1044665"/>
                    <a:pt x="1366770" y="1044665"/>
                  </a:cubicBezTo>
                  <a:cubicBezTo>
                    <a:pt x="1398017" y="1044665"/>
                    <a:pt x="1423348" y="1069996"/>
                    <a:pt x="1423348" y="1101243"/>
                  </a:cubicBezTo>
                  <a:cubicBezTo>
                    <a:pt x="1423348" y="1132490"/>
                    <a:pt x="1398017" y="1157822"/>
                    <a:pt x="1366770" y="1157821"/>
                  </a:cubicBezTo>
                  <a:cubicBezTo>
                    <a:pt x="1335523" y="1157821"/>
                    <a:pt x="1310192" y="1132490"/>
                    <a:pt x="1310192" y="1101243"/>
                  </a:cubicBezTo>
                  <a:cubicBezTo>
                    <a:pt x="1310192" y="1085620"/>
                    <a:pt x="1316525" y="1071476"/>
                    <a:pt x="1326764" y="1061237"/>
                  </a:cubicBezTo>
                  <a:close/>
                  <a:moveTo>
                    <a:pt x="1139597" y="1235345"/>
                  </a:moveTo>
                  <a:cubicBezTo>
                    <a:pt x="1149836" y="1225106"/>
                    <a:pt x="1163980" y="1218773"/>
                    <a:pt x="1179603" y="1218773"/>
                  </a:cubicBezTo>
                  <a:cubicBezTo>
                    <a:pt x="1210851" y="1218773"/>
                    <a:pt x="1236182" y="1244104"/>
                    <a:pt x="1236182" y="1275351"/>
                  </a:cubicBezTo>
                  <a:cubicBezTo>
                    <a:pt x="1236182" y="1306598"/>
                    <a:pt x="1210851" y="1331929"/>
                    <a:pt x="1179604" y="1331929"/>
                  </a:cubicBezTo>
                  <a:cubicBezTo>
                    <a:pt x="1148357" y="1331929"/>
                    <a:pt x="1123025" y="1306598"/>
                    <a:pt x="1123025" y="1275351"/>
                  </a:cubicBezTo>
                  <a:cubicBezTo>
                    <a:pt x="1123025" y="1259728"/>
                    <a:pt x="1129358" y="1245583"/>
                    <a:pt x="1139597" y="1235345"/>
                  </a:cubicBezTo>
                  <a:close/>
                  <a:moveTo>
                    <a:pt x="952427" y="1409454"/>
                  </a:moveTo>
                  <a:cubicBezTo>
                    <a:pt x="962666" y="1399216"/>
                    <a:pt x="976810" y="1392883"/>
                    <a:pt x="992434" y="1392883"/>
                  </a:cubicBezTo>
                  <a:cubicBezTo>
                    <a:pt x="1023681" y="1392883"/>
                    <a:pt x="1049012" y="1418214"/>
                    <a:pt x="1049012" y="1449461"/>
                  </a:cubicBezTo>
                  <a:cubicBezTo>
                    <a:pt x="1049012" y="1465085"/>
                    <a:pt x="1042680" y="1479229"/>
                    <a:pt x="1032441" y="1489468"/>
                  </a:cubicBezTo>
                  <a:lnTo>
                    <a:pt x="1031516" y="1490091"/>
                  </a:lnTo>
                  <a:lnTo>
                    <a:pt x="951803" y="1410379"/>
                  </a:lnTo>
                  <a:close/>
                  <a:moveTo>
                    <a:pt x="2262615" y="16572"/>
                  </a:moveTo>
                  <a:cubicBezTo>
                    <a:pt x="2272854" y="6333"/>
                    <a:pt x="2286998" y="0"/>
                    <a:pt x="2302622" y="0"/>
                  </a:cubicBezTo>
                  <a:cubicBezTo>
                    <a:pt x="2333869" y="0"/>
                    <a:pt x="2359200" y="25331"/>
                    <a:pt x="2359200" y="56578"/>
                  </a:cubicBezTo>
                  <a:cubicBezTo>
                    <a:pt x="2359200" y="87825"/>
                    <a:pt x="2333869" y="113156"/>
                    <a:pt x="2302622" y="113156"/>
                  </a:cubicBezTo>
                  <a:cubicBezTo>
                    <a:pt x="2271375" y="113156"/>
                    <a:pt x="2246044" y="87825"/>
                    <a:pt x="2246044" y="56578"/>
                  </a:cubicBezTo>
                  <a:cubicBezTo>
                    <a:pt x="2246044" y="40954"/>
                    <a:pt x="2252376" y="26810"/>
                    <a:pt x="2262615" y="16572"/>
                  </a:cubicBezTo>
                  <a:close/>
                  <a:moveTo>
                    <a:pt x="2075445" y="190682"/>
                  </a:moveTo>
                  <a:cubicBezTo>
                    <a:pt x="2085684" y="180444"/>
                    <a:pt x="2099828" y="174111"/>
                    <a:pt x="2115452" y="174111"/>
                  </a:cubicBezTo>
                  <a:cubicBezTo>
                    <a:pt x="2146699" y="174111"/>
                    <a:pt x="2172030" y="199442"/>
                    <a:pt x="2172030" y="230689"/>
                  </a:cubicBezTo>
                  <a:cubicBezTo>
                    <a:pt x="2172030" y="261936"/>
                    <a:pt x="2146699" y="287267"/>
                    <a:pt x="2115452" y="287267"/>
                  </a:cubicBezTo>
                  <a:cubicBezTo>
                    <a:pt x="2084205" y="287267"/>
                    <a:pt x="2058874" y="261936"/>
                    <a:pt x="2058874" y="230689"/>
                  </a:cubicBezTo>
                  <a:cubicBezTo>
                    <a:pt x="2058874" y="215065"/>
                    <a:pt x="2065207" y="200921"/>
                    <a:pt x="2075445" y="190682"/>
                  </a:cubicBezTo>
                  <a:close/>
                  <a:moveTo>
                    <a:pt x="1888275" y="364794"/>
                  </a:moveTo>
                  <a:cubicBezTo>
                    <a:pt x="1898514" y="354555"/>
                    <a:pt x="1912658" y="348222"/>
                    <a:pt x="1928281" y="348223"/>
                  </a:cubicBezTo>
                  <a:cubicBezTo>
                    <a:pt x="1959528" y="348223"/>
                    <a:pt x="1984859" y="373554"/>
                    <a:pt x="1984859" y="404801"/>
                  </a:cubicBezTo>
                  <a:cubicBezTo>
                    <a:pt x="1984860" y="436048"/>
                    <a:pt x="1959528" y="461379"/>
                    <a:pt x="1928282" y="461379"/>
                  </a:cubicBezTo>
                  <a:cubicBezTo>
                    <a:pt x="1897034" y="461379"/>
                    <a:pt x="1871703" y="436048"/>
                    <a:pt x="1871703" y="404800"/>
                  </a:cubicBezTo>
                  <a:cubicBezTo>
                    <a:pt x="1871703" y="389177"/>
                    <a:pt x="1878036" y="375033"/>
                    <a:pt x="1888275" y="364794"/>
                  </a:cubicBezTo>
                  <a:close/>
                  <a:moveTo>
                    <a:pt x="1701104" y="538904"/>
                  </a:moveTo>
                  <a:cubicBezTo>
                    <a:pt x="1711343" y="528666"/>
                    <a:pt x="1725487" y="522333"/>
                    <a:pt x="1741111" y="522333"/>
                  </a:cubicBezTo>
                  <a:cubicBezTo>
                    <a:pt x="1772358" y="522333"/>
                    <a:pt x="1797689" y="547664"/>
                    <a:pt x="1797689" y="578911"/>
                  </a:cubicBezTo>
                  <a:cubicBezTo>
                    <a:pt x="1797689" y="610158"/>
                    <a:pt x="1772358" y="635489"/>
                    <a:pt x="1741111" y="635489"/>
                  </a:cubicBezTo>
                  <a:cubicBezTo>
                    <a:pt x="1709864" y="635489"/>
                    <a:pt x="1684533" y="610158"/>
                    <a:pt x="1684533" y="578911"/>
                  </a:cubicBezTo>
                  <a:cubicBezTo>
                    <a:pt x="1684533" y="563287"/>
                    <a:pt x="1690866" y="549143"/>
                    <a:pt x="1701104" y="538904"/>
                  </a:cubicBezTo>
                  <a:close/>
                  <a:moveTo>
                    <a:pt x="1513934" y="713016"/>
                  </a:moveTo>
                  <a:cubicBezTo>
                    <a:pt x="1524173" y="702777"/>
                    <a:pt x="1538317" y="696444"/>
                    <a:pt x="1553940" y="696444"/>
                  </a:cubicBezTo>
                  <a:cubicBezTo>
                    <a:pt x="1585187" y="696444"/>
                    <a:pt x="1610518" y="721775"/>
                    <a:pt x="1610519" y="753022"/>
                  </a:cubicBezTo>
                  <a:cubicBezTo>
                    <a:pt x="1610519" y="784269"/>
                    <a:pt x="1585188" y="809600"/>
                    <a:pt x="1553941" y="809600"/>
                  </a:cubicBezTo>
                  <a:cubicBezTo>
                    <a:pt x="1522694" y="809600"/>
                    <a:pt x="1497362" y="784269"/>
                    <a:pt x="1497362" y="753022"/>
                  </a:cubicBezTo>
                  <a:cubicBezTo>
                    <a:pt x="1497362" y="737399"/>
                    <a:pt x="1503695" y="723254"/>
                    <a:pt x="1513934" y="713016"/>
                  </a:cubicBezTo>
                  <a:close/>
                  <a:moveTo>
                    <a:pt x="1326764" y="887126"/>
                  </a:moveTo>
                  <a:cubicBezTo>
                    <a:pt x="1337002" y="876887"/>
                    <a:pt x="1351146" y="870554"/>
                    <a:pt x="1366770" y="870554"/>
                  </a:cubicBezTo>
                  <a:cubicBezTo>
                    <a:pt x="1398017" y="870555"/>
                    <a:pt x="1423348" y="895886"/>
                    <a:pt x="1423348" y="927133"/>
                  </a:cubicBezTo>
                  <a:cubicBezTo>
                    <a:pt x="1423348" y="958380"/>
                    <a:pt x="1398017" y="983711"/>
                    <a:pt x="1366770" y="983711"/>
                  </a:cubicBezTo>
                  <a:cubicBezTo>
                    <a:pt x="1335523" y="983711"/>
                    <a:pt x="1310192" y="958380"/>
                    <a:pt x="1310192" y="927132"/>
                  </a:cubicBezTo>
                  <a:cubicBezTo>
                    <a:pt x="1310192" y="911509"/>
                    <a:pt x="1316525" y="897365"/>
                    <a:pt x="1326764" y="887126"/>
                  </a:cubicBezTo>
                  <a:close/>
                  <a:moveTo>
                    <a:pt x="1139593" y="1061238"/>
                  </a:moveTo>
                  <a:cubicBezTo>
                    <a:pt x="1149832" y="1050999"/>
                    <a:pt x="1163976" y="1044666"/>
                    <a:pt x="1179600" y="1044666"/>
                  </a:cubicBezTo>
                  <a:cubicBezTo>
                    <a:pt x="1210847" y="1044666"/>
                    <a:pt x="1236178" y="1069997"/>
                    <a:pt x="1236178" y="1101244"/>
                  </a:cubicBezTo>
                  <a:cubicBezTo>
                    <a:pt x="1236178" y="1132491"/>
                    <a:pt x="1210847" y="1157822"/>
                    <a:pt x="1179600" y="1157822"/>
                  </a:cubicBezTo>
                  <a:cubicBezTo>
                    <a:pt x="1148356" y="1157819"/>
                    <a:pt x="1123025" y="1132488"/>
                    <a:pt x="1123022" y="1101244"/>
                  </a:cubicBezTo>
                  <a:cubicBezTo>
                    <a:pt x="1123021" y="1085621"/>
                    <a:pt x="1129354" y="1071476"/>
                    <a:pt x="1139593" y="1061238"/>
                  </a:cubicBezTo>
                  <a:close/>
                  <a:moveTo>
                    <a:pt x="952427" y="1235344"/>
                  </a:moveTo>
                  <a:cubicBezTo>
                    <a:pt x="962665" y="1225105"/>
                    <a:pt x="976810" y="1218772"/>
                    <a:pt x="992433" y="1218772"/>
                  </a:cubicBezTo>
                  <a:cubicBezTo>
                    <a:pt x="1023680" y="1218772"/>
                    <a:pt x="1049011" y="1244103"/>
                    <a:pt x="1049011" y="1275350"/>
                  </a:cubicBezTo>
                  <a:cubicBezTo>
                    <a:pt x="1049011" y="1306597"/>
                    <a:pt x="1023680" y="1331928"/>
                    <a:pt x="992433" y="1331928"/>
                  </a:cubicBezTo>
                  <a:cubicBezTo>
                    <a:pt x="961186" y="1331928"/>
                    <a:pt x="935855" y="1306597"/>
                    <a:pt x="935855" y="1275350"/>
                  </a:cubicBezTo>
                  <a:cubicBezTo>
                    <a:pt x="935855" y="1259727"/>
                    <a:pt x="942188" y="1245582"/>
                    <a:pt x="952427" y="1235344"/>
                  </a:cubicBezTo>
                  <a:close/>
                  <a:moveTo>
                    <a:pt x="2075445" y="16572"/>
                  </a:moveTo>
                  <a:cubicBezTo>
                    <a:pt x="2085684" y="6333"/>
                    <a:pt x="2099828" y="0"/>
                    <a:pt x="2115452" y="0"/>
                  </a:cubicBezTo>
                  <a:cubicBezTo>
                    <a:pt x="2146699" y="0"/>
                    <a:pt x="2172030" y="25331"/>
                    <a:pt x="2172030" y="56578"/>
                  </a:cubicBezTo>
                  <a:cubicBezTo>
                    <a:pt x="2172030" y="87825"/>
                    <a:pt x="2146699" y="113156"/>
                    <a:pt x="2115452" y="113156"/>
                  </a:cubicBezTo>
                  <a:cubicBezTo>
                    <a:pt x="2084205" y="113156"/>
                    <a:pt x="2058874" y="87825"/>
                    <a:pt x="2058874" y="56578"/>
                  </a:cubicBezTo>
                  <a:cubicBezTo>
                    <a:pt x="2058874" y="40955"/>
                    <a:pt x="2065207" y="26810"/>
                    <a:pt x="2075445" y="16572"/>
                  </a:cubicBezTo>
                  <a:close/>
                  <a:moveTo>
                    <a:pt x="1888275" y="190683"/>
                  </a:moveTo>
                  <a:cubicBezTo>
                    <a:pt x="1898514" y="180444"/>
                    <a:pt x="1912658" y="174112"/>
                    <a:pt x="1928281" y="174112"/>
                  </a:cubicBezTo>
                  <a:cubicBezTo>
                    <a:pt x="1959528" y="174112"/>
                    <a:pt x="1984859" y="199443"/>
                    <a:pt x="1984859" y="230690"/>
                  </a:cubicBezTo>
                  <a:cubicBezTo>
                    <a:pt x="1984860" y="261937"/>
                    <a:pt x="1959528" y="287268"/>
                    <a:pt x="1928282" y="287268"/>
                  </a:cubicBezTo>
                  <a:cubicBezTo>
                    <a:pt x="1897034" y="287268"/>
                    <a:pt x="1871703" y="261937"/>
                    <a:pt x="1871703" y="230690"/>
                  </a:cubicBezTo>
                  <a:cubicBezTo>
                    <a:pt x="1871703" y="215066"/>
                    <a:pt x="1878036" y="200922"/>
                    <a:pt x="1888275" y="190683"/>
                  </a:cubicBezTo>
                  <a:close/>
                  <a:moveTo>
                    <a:pt x="1701104" y="364793"/>
                  </a:moveTo>
                  <a:cubicBezTo>
                    <a:pt x="1711343" y="354555"/>
                    <a:pt x="1725487" y="348222"/>
                    <a:pt x="1741111" y="348222"/>
                  </a:cubicBezTo>
                  <a:cubicBezTo>
                    <a:pt x="1772358" y="348222"/>
                    <a:pt x="1797689" y="373553"/>
                    <a:pt x="1797689" y="404800"/>
                  </a:cubicBezTo>
                  <a:cubicBezTo>
                    <a:pt x="1797689" y="436047"/>
                    <a:pt x="1772358" y="461378"/>
                    <a:pt x="1741111" y="461378"/>
                  </a:cubicBezTo>
                  <a:cubicBezTo>
                    <a:pt x="1709864" y="461378"/>
                    <a:pt x="1684533" y="436047"/>
                    <a:pt x="1684533" y="404800"/>
                  </a:cubicBezTo>
                  <a:cubicBezTo>
                    <a:pt x="1684533" y="389176"/>
                    <a:pt x="1690866" y="375032"/>
                    <a:pt x="1701104" y="364793"/>
                  </a:cubicBezTo>
                  <a:close/>
                  <a:moveTo>
                    <a:pt x="1513934" y="538905"/>
                  </a:moveTo>
                  <a:cubicBezTo>
                    <a:pt x="1524173" y="528666"/>
                    <a:pt x="1538317" y="522333"/>
                    <a:pt x="1553940" y="522333"/>
                  </a:cubicBezTo>
                  <a:cubicBezTo>
                    <a:pt x="1585187" y="522333"/>
                    <a:pt x="1610518" y="547664"/>
                    <a:pt x="1610518" y="578912"/>
                  </a:cubicBezTo>
                  <a:cubicBezTo>
                    <a:pt x="1610519" y="610158"/>
                    <a:pt x="1585188" y="635490"/>
                    <a:pt x="1553941" y="635489"/>
                  </a:cubicBezTo>
                  <a:cubicBezTo>
                    <a:pt x="1522694" y="635489"/>
                    <a:pt x="1497362" y="610158"/>
                    <a:pt x="1497362" y="578911"/>
                  </a:cubicBezTo>
                  <a:cubicBezTo>
                    <a:pt x="1497362" y="563288"/>
                    <a:pt x="1503695" y="549144"/>
                    <a:pt x="1513934" y="538905"/>
                  </a:cubicBezTo>
                  <a:close/>
                  <a:moveTo>
                    <a:pt x="1326764" y="713015"/>
                  </a:moveTo>
                  <a:cubicBezTo>
                    <a:pt x="1337002" y="702776"/>
                    <a:pt x="1351147" y="696444"/>
                    <a:pt x="1366770" y="696444"/>
                  </a:cubicBezTo>
                  <a:cubicBezTo>
                    <a:pt x="1398017" y="696444"/>
                    <a:pt x="1423348" y="721775"/>
                    <a:pt x="1423348" y="753022"/>
                  </a:cubicBezTo>
                  <a:cubicBezTo>
                    <a:pt x="1423348" y="784269"/>
                    <a:pt x="1398017" y="809600"/>
                    <a:pt x="1366770" y="809600"/>
                  </a:cubicBezTo>
                  <a:cubicBezTo>
                    <a:pt x="1335523" y="809600"/>
                    <a:pt x="1310192" y="784269"/>
                    <a:pt x="1310192" y="753022"/>
                  </a:cubicBezTo>
                  <a:cubicBezTo>
                    <a:pt x="1310192" y="737398"/>
                    <a:pt x="1316525" y="723254"/>
                    <a:pt x="1326764" y="713015"/>
                  </a:cubicBezTo>
                  <a:close/>
                  <a:moveTo>
                    <a:pt x="1139593" y="887127"/>
                  </a:moveTo>
                  <a:cubicBezTo>
                    <a:pt x="1149832" y="876888"/>
                    <a:pt x="1163976" y="870555"/>
                    <a:pt x="1179600" y="870555"/>
                  </a:cubicBezTo>
                  <a:cubicBezTo>
                    <a:pt x="1210847" y="870555"/>
                    <a:pt x="1236178" y="895886"/>
                    <a:pt x="1236178" y="927133"/>
                  </a:cubicBezTo>
                  <a:cubicBezTo>
                    <a:pt x="1236178" y="958380"/>
                    <a:pt x="1210847" y="983711"/>
                    <a:pt x="1179600" y="983711"/>
                  </a:cubicBezTo>
                  <a:cubicBezTo>
                    <a:pt x="1148353" y="983711"/>
                    <a:pt x="1123022" y="958380"/>
                    <a:pt x="1123022" y="927133"/>
                  </a:cubicBezTo>
                  <a:cubicBezTo>
                    <a:pt x="1123022" y="911510"/>
                    <a:pt x="1129354" y="897365"/>
                    <a:pt x="1139593" y="887127"/>
                  </a:cubicBezTo>
                  <a:close/>
                  <a:moveTo>
                    <a:pt x="952426" y="1061233"/>
                  </a:moveTo>
                  <a:cubicBezTo>
                    <a:pt x="962665" y="1050995"/>
                    <a:pt x="976809" y="1044662"/>
                    <a:pt x="992433" y="1044662"/>
                  </a:cubicBezTo>
                  <a:cubicBezTo>
                    <a:pt x="1023680" y="1044662"/>
                    <a:pt x="1049011" y="1069993"/>
                    <a:pt x="1049011" y="1101240"/>
                  </a:cubicBezTo>
                  <a:cubicBezTo>
                    <a:pt x="1049011" y="1132487"/>
                    <a:pt x="1023680" y="1157818"/>
                    <a:pt x="992433" y="1157818"/>
                  </a:cubicBezTo>
                  <a:cubicBezTo>
                    <a:pt x="961186" y="1157818"/>
                    <a:pt x="935855" y="1132487"/>
                    <a:pt x="935855" y="1101240"/>
                  </a:cubicBezTo>
                  <a:cubicBezTo>
                    <a:pt x="935855" y="1085616"/>
                    <a:pt x="942187" y="1071472"/>
                    <a:pt x="952426" y="1061233"/>
                  </a:cubicBezTo>
                  <a:close/>
                  <a:moveTo>
                    <a:pt x="772133" y="1230708"/>
                  </a:moveTo>
                  <a:lnTo>
                    <a:pt x="783241" y="1223218"/>
                  </a:lnTo>
                  <a:cubicBezTo>
                    <a:pt x="790010" y="1220355"/>
                    <a:pt x="797452" y="1218772"/>
                    <a:pt x="805263" y="1218772"/>
                  </a:cubicBezTo>
                  <a:cubicBezTo>
                    <a:pt x="836510" y="1218772"/>
                    <a:pt x="861841" y="1244103"/>
                    <a:pt x="861841" y="1275350"/>
                  </a:cubicBezTo>
                  <a:cubicBezTo>
                    <a:pt x="861841" y="1283162"/>
                    <a:pt x="860258" y="1290604"/>
                    <a:pt x="857395" y="1297373"/>
                  </a:cubicBezTo>
                  <a:lnTo>
                    <a:pt x="849905" y="1308481"/>
                  </a:lnTo>
                  <a:close/>
                  <a:moveTo>
                    <a:pt x="1888275" y="16572"/>
                  </a:moveTo>
                  <a:cubicBezTo>
                    <a:pt x="1898514" y="6334"/>
                    <a:pt x="1912658" y="1"/>
                    <a:pt x="1928281" y="1"/>
                  </a:cubicBezTo>
                  <a:cubicBezTo>
                    <a:pt x="1959528" y="1"/>
                    <a:pt x="1984859" y="25332"/>
                    <a:pt x="1984859" y="56579"/>
                  </a:cubicBezTo>
                  <a:cubicBezTo>
                    <a:pt x="1984860" y="87826"/>
                    <a:pt x="1959528" y="113157"/>
                    <a:pt x="1928282" y="113157"/>
                  </a:cubicBezTo>
                  <a:cubicBezTo>
                    <a:pt x="1897034" y="113157"/>
                    <a:pt x="1871703" y="87826"/>
                    <a:pt x="1871703" y="56579"/>
                  </a:cubicBezTo>
                  <a:cubicBezTo>
                    <a:pt x="1871703" y="40955"/>
                    <a:pt x="1878036" y="26811"/>
                    <a:pt x="1888275" y="16572"/>
                  </a:cubicBezTo>
                  <a:close/>
                  <a:moveTo>
                    <a:pt x="1701104" y="190682"/>
                  </a:moveTo>
                  <a:cubicBezTo>
                    <a:pt x="1711343" y="180444"/>
                    <a:pt x="1725487" y="174111"/>
                    <a:pt x="1741111" y="174111"/>
                  </a:cubicBezTo>
                  <a:cubicBezTo>
                    <a:pt x="1772358" y="174111"/>
                    <a:pt x="1797689" y="199442"/>
                    <a:pt x="1797689" y="230689"/>
                  </a:cubicBezTo>
                  <a:cubicBezTo>
                    <a:pt x="1797689" y="261936"/>
                    <a:pt x="1772358" y="287267"/>
                    <a:pt x="1741111" y="287267"/>
                  </a:cubicBezTo>
                  <a:cubicBezTo>
                    <a:pt x="1709864" y="287267"/>
                    <a:pt x="1684533" y="261936"/>
                    <a:pt x="1684533" y="230689"/>
                  </a:cubicBezTo>
                  <a:cubicBezTo>
                    <a:pt x="1684533" y="215065"/>
                    <a:pt x="1690866" y="200921"/>
                    <a:pt x="1701104" y="190682"/>
                  </a:cubicBezTo>
                  <a:close/>
                  <a:moveTo>
                    <a:pt x="1513934" y="364794"/>
                  </a:moveTo>
                  <a:cubicBezTo>
                    <a:pt x="1524173" y="354555"/>
                    <a:pt x="1538317" y="348222"/>
                    <a:pt x="1553940" y="348223"/>
                  </a:cubicBezTo>
                  <a:cubicBezTo>
                    <a:pt x="1585187" y="348223"/>
                    <a:pt x="1610518" y="373554"/>
                    <a:pt x="1610518" y="404801"/>
                  </a:cubicBezTo>
                  <a:cubicBezTo>
                    <a:pt x="1610519" y="436048"/>
                    <a:pt x="1585188" y="461379"/>
                    <a:pt x="1553941" y="461379"/>
                  </a:cubicBezTo>
                  <a:cubicBezTo>
                    <a:pt x="1522694" y="461379"/>
                    <a:pt x="1497362" y="436048"/>
                    <a:pt x="1497362" y="404800"/>
                  </a:cubicBezTo>
                  <a:cubicBezTo>
                    <a:pt x="1497362" y="389177"/>
                    <a:pt x="1503695" y="375033"/>
                    <a:pt x="1513934" y="364794"/>
                  </a:cubicBezTo>
                  <a:close/>
                  <a:moveTo>
                    <a:pt x="1326763" y="538904"/>
                  </a:moveTo>
                  <a:cubicBezTo>
                    <a:pt x="1337002" y="528666"/>
                    <a:pt x="1351146" y="522333"/>
                    <a:pt x="1366770" y="522333"/>
                  </a:cubicBezTo>
                  <a:cubicBezTo>
                    <a:pt x="1398017" y="522333"/>
                    <a:pt x="1423348" y="547664"/>
                    <a:pt x="1423348" y="578911"/>
                  </a:cubicBezTo>
                  <a:cubicBezTo>
                    <a:pt x="1423348" y="610158"/>
                    <a:pt x="1398017" y="635489"/>
                    <a:pt x="1366770" y="635489"/>
                  </a:cubicBezTo>
                  <a:cubicBezTo>
                    <a:pt x="1335523" y="635489"/>
                    <a:pt x="1310192" y="610158"/>
                    <a:pt x="1310192" y="578911"/>
                  </a:cubicBezTo>
                  <a:cubicBezTo>
                    <a:pt x="1310192" y="563287"/>
                    <a:pt x="1316525" y="549143"/>
                    <a:pt x="1326763" y="538904"/>
                  </a:cubicBezTo>
                  <a:close/>
                  <a:moveTo>
                    <a:pt x="1139593" y="713016"/>
                  </a:moveTo>
                  <a:cubicBezTo>
                    <a:pt x="1149832" y="702777"/>
                    <a:pt x="1163976" y="696444"/>
                    <a:pt x="1179600" y="696444"/>
                  </a:cubicBezTo>
                  <a:cubicBezTo>
                    <a:pt x="1210847" y="696444"/>
                    <a:pt x="1236178" y="721775"/>
                    <a:pt x="1236178" y="753022"/>
                  </a:cubicBezTo>
                  <a:cubicBezTo>
                    <a:pt x="1236178" y="784269"/>
                    <a:pt x="1210847" y="809600"/>
                    <a:pt x="1179600" y="809600"/>
                  </a:cubicBezTo>
                  <a:cubicBezTo>
                    <a:pt x="1148353" y="809600"/>
                    <a:pt x="1123022" y="784269"/>
                    <a:pt x="1123022" y="753022"/>
                  </a:cubicBezTo>
                  <a:cubicBezTo>
                    <a:pt x="1123022" y="737399"/>
                    <a:pt x="1129354" y="723254"/>
                    <a:pt x="1139593" y="713016"/>
                  </a:cubicBezTo>
                  <a:close/>
                  <a:moveTo>
                    <a:pt x="952423" y="887126"/>
                  </a:moveTo>
                  <a:cubicBezTo>
                    <a:pt x="962661" y="876887"/>
                    <a:pt x="976806" y="870554"/>
                    <a:pt x="992429" y="870554"/>
                  </a:cubicBezTo>
                  <a:cubicBezTo>
                    <a:pt x="1023676" y="870555"/>
                    <a:pt x="1049007" y="895886"/>
                    <a:pt x="1049007" y="927133"/>
                  </a:cubicBezTo>
                  <a:cubicBezTo>
                    <a:pt x="1049007" y="958380"/>
                    <a:pt x="1023676" y="983711"/>
                    <a:pt x="992429" y="983711"/>
                  </a:cubicBezTo>
                  <a:cubicBezTo>
                    <a:pt x="961185" y="983708"/>
                    <a:pt x="935854" y="958377"/>
                    <a:pt x="935851" y="927132"/>
                  </a:cubicBezTo>
                  <a:cubicBezTo>
                    <a:pt x="935851" y="911509"/>
                    <a:pt x="942184" y="897365"/>
                    <a:pt x="952423" y="887126"/>
                  </a:cubicBezTo>
                  <a:close/>
                  <a:moveTo>
                    <a:pt x="765256" y="1061233"/>
                  </a:moveTo>
                  <a:cubicBezTo>
                    <a:pt x="775495" y="1050995"/>
                    <a:pt x="789639" y="1044662"/>
                    <a:pt x="805263" y="1044662"/>
                  </a:cubicBezTo>
                  <a:cubicBezTo>
                    <a:pt x="836510" y="1044662"/>
                    <a:pt x="861841" y="1069993"/>
                    <a:pt x="861841" y="1101240"/>
                  </a:cubicBezTo>
                  <a:cubicBezTo>
                    <a:pt x="861841" y="1132487"/>
                    <a:pt x="836510" y="1157818"/>
                    <a:pt x="805263" y="1157818"/>
                  </a:cubicBezTo>
                  <a:cubicBezTo>
                    <a:pt x="774016" y="1157818"/>
                    <a:pt x="748685" y="1132487"/>
                    <a:pt x="748685" y="1101240"/>
                  </a:cubicBezTo>
                  <a:cubicBezTo>
                    <a:pt x="748685" y="1085616"/>
                    <a:pt x="755018" y="1071472"/>
                    <a:pt x="765256" y="1061233"/>
                  </a:cubicBezTo>
                  <a:close/>
                  <a:moveTo>
                    <a:pt x="1701104" y="16572"/>
                  </a:moveTo>
                  <a:cubicBezTo>
                    <a:pt x="1711343" y="6333"/>
                    <a:pt x="1725487" y="0"/>
                    <a:pt x="1741111" y="0"/>
                  </a:cubicBezTo>
                  <a:cubicBezTo>
                    <a:pt x="1772358" y="0"/>
                    <a:pt x="1797689" y="25331"/>
                    <a:pt x="1797689" y="56578"/>
                  </a:cubicBezTo>
                  <a:cubicBezTo>
                    <a:pt x="1797689" y="87825"/>
                    <a:pt x="1772358" y="113156"/>
                    <a:pt x="1741111" y="113156"/>
                  </a:cubicBezTo>
                  <a:cubicBezTo>
                    <a:pt x="1709864" y="113156"/>
                    <a:pt x="1684533" y="87825"/>
                    <a:pt x="1684533" y="56578"/>
                  </a:cubicBezTo>
                  <a:cubicBezTo>
                    <a:pt x="1684533" y="40955"/>
                    <a:pt x="1690866" y="26810"/>
                    <a:pt x="1701104" y="16572"/>
                  </a:cubicBezTo>
                  <a:close/>
                  <a:moveTo>
                    <a:pt x="1513934" y="190683"/>
                  </a:moveTo>
                  <a:cubicBezTo>
                    <a:pt x="1524173" y="180444"/>
                    <a:pt x="1538317" y="174112"/>
                    <a:pt x="1553940" y="174112"/>
                  </a:cubicBezTo>
                  <a:cubicBezTo>
                    <a:pt x="1585187" y="174112"/>
                    <a:pt x="1610518" y="199443"/>
                    <a:pt x="1610518" y="230690"/>
                  </a:cubicBezTo>
                  <a:cubicBezTo>
                    <a:pt x="1610519" y="261937"/>
                    <a:pt x="1585188" y="287268"/>
                    <a:pt x="1553941" y="287268"/>
                  </a:cubicBezTo>
                  <a:cubicBezTo>
                    <a:pt x="1522694" y="287268"/>
                    <a:pt x="1497362" y="261937"/>
                    <a:pt x="1497362" y="230690"/>
                  </a:cubicBezTo>
                  <a:cubicBezTo>
                    <a:pt x="1497362" y="215066"/>
                    <a:pt x="1503695" y="200922"/>
                    <a:pt x="1513934" y="190683"/>
                  </a:cubicBezTo>
                  <a:close/>
                  <a:moveTo>
                    <a:pt x="1326764" y="364793"/>
                  </a:moveTo>
                  <a:cubicBezTo>
                    <a:pt x="1337002" y="354555"/>
                    <a:pt x="1351147" y="348222"/>
                    <a:pt x="1366770" y="348222"/>
                  </a:cubicBezTo>
                  <a:cubicBezTo>
                    <a:pt x="1398017" y="348222"/>
                    <a:pt x="1423348" y="373553"/>
                    <a:pt x="1423348" y="404800"/>
                  </a:cubicBezTo>
                  <a:cubicBezTo>
                    <a:pt x="1423348" y="436047"/>
                    <a:pt x="1398017" y="461378"/>
                    <a:pt x="1366770" y="461378"/>
                  </a:cubicBezTo>
                  <a:cubicBezTo>
                    <a:pt x="1335523" y="461378"/>
                    <a:pt x="1310192" y="436047"/>
                    <a:pt x="1310192" y="404800"/>
                  </a:cubicBezTo>
                  <a:cubicBezTo>
                    <a:pt x="1310192" y="389176"/>
                    <a:pt x="1316525" y="375032"/>
                    <a:pt x="1326764" y="364793"/>
                  </a:cubicBezTo>
                  <a:close/>
                  <a:moveTo>
                    <a:pt x="1139593" y="538905"/>
                  </a:moveTo>
                  <a:cubicBezTo>
                    <a:pt x="1149832" y="528666"/>
                    <a:pt x="1163976" y="522333"/>
                    <a:pt x="1179600" y="522333"/>
                  </a:cubicBezTo>
                  <a:cubicBezTo>
                    <a:pt x="1210847" y="522333"/>
                    <a:pt x="1236178" y="547664"/>
                    <a:pt x="1236178" y="578911"/>
                  </a:cubicBezTo>
                  <a:cubicBezTo>
                    <a:pt x="1236178" y="610158"/>
                    <a:pt x="1210847" y="635490"/>
                    <a:pt x="1179600" y="635489"/>
                  </a:cubicBezTo>
                  <a:cubicBezTo>
                    <a:pt x="1148353" y="635489"/>
                    <a:pt x="1123022" y="610158"/>
                    <a:pt x="1123022" y="578911"/>
                  </a:cubicBezTo>
                  <a:cubicBezTo>
                    <a:pt x="1123021" y="563288"/>
                    <a:pt x="1129354" y="549144"/>
                    <a:pt x="1139593" y="538905"/>
                  </a:cubicBezTo>
                  <a:close/>
                  <a:moveTo>
                    <a:pt x="952423" y="713015"/>
                  </a:moveTo>
                  <a:cubicBezTo>
                    <a:pt x="962661" y="702776"/>
                    <a:pt x="976806" y="696444"/>
                    <a:pt x="992429" y="696444"/>
                  </a:cubicBezTo>
                  <a:cubicBezTo>
                    <a:pt x="1023676" y="696444"/>
                    <a:pt x="1049007" y="721775"/>
                    <a:pt x="1049007" y="753022"/>
                  </a:cubicBezTo>
                  <a:cubicBezTo>
                    <a:pt x="1049007" y="784269"/>
                    <a:pt x="1023676" y="809600"/>
                    <a:pt x="992429" y="809600"/>
                  </a:cubicBezTo>
                  <a:cubicBezTo>
                    <a:pt x="961182" y="809600"/>
                    <a:pt x="935851" y="784269"/>
                    <a:pt x="935851" y="753022"/>
                  </a:cubicBezTo>
                  <a:cubicBezTo>
                    <a:pt x="935851" y="737398"/>
                    <a:pt x="942184" y="723254"/>
                    <a:pt x="952423" y="713015"/>
                  </a:cubicBezTo>
                  <a:close/>
                  <a:moveTo>
                    <a:pt x="765256" y="887123"/>
                  </a:moveTo>
                  <a:cubicBezTo>
                    <a:pt x="775494" y="876884"/>
                    <a:pt x="789639" y="870551"/>
                    <a:pt x="805262" y="870552"/>
                  </a:cubicBezTo>
                  <a:cubicBezTo>
                    <a:pt x="836509" y="870552"/>
                    <a:pt x="861840" y="895883"/>
                    <a:pt x="861840" y="927130"/>
                  </a:cubicBezTo>
                  <a:cubicBezTo>
                    <a:pt x="861840" y="958377"/>
                    <a:pt x="836509" y="983708"/>
                    <a:pt x="805262" y="983708"/>
                  </a:cubicBezTo>
                  <a:cubicBezTo>
                    <a:pt x="774015" y="983708"/>
                    <a:pt x="748684" y="958377"/>
                    <a:pt x="748684" y="927130"/>
                  </a:cubicBezTo>
                  <a:cubicBezTo>
                    <a:pt x="748684" y="911506"/>
                    <a:pt x="755017" y="897362"/>
                    <a:pt x="765256" y="887123"/>
                  </a:cubicBezTo>
                  <a:close/>
                  <a:moveTo>
                    <a:pt x="592762" y="1051338"/>
                  </a:moveTo>
                  <a:lnTo>
                    <a:pt x="596069" y="1049108"/>
                  </a:lnTo>
                  <a:cubicBezTo>
                    <a:pt x="602838" y="1046245"/>
                    <a:pt x="610280" y="1044662"/>
                    <a:pt x="618092" y="1044662"/>
                  </a:cubicBezTo>
                  <a:cubicBezTo>
                    <a:pt x="649339" y="1044662"/>
                    <a:pt x="674670" y="1069993"/>
                    <a:pt x="674670" y="1101240"/>
                  </a:cubicBezTo>
                  <a:cubicBezTo>
                    <a:pt x="674670" y="1109052"/>
                    <a:pt x="673087" y="1116494"/>
                    <a:pt x="670224" y="1123263"/>
                  </a:cubicBezTo>
                  <a:lnTo>
                    <a:pt x="667994" y="1126570"/>
                  </a:lnTo>
                  <a:close/>
                  <a:moveTo>
                    <a:pt x="1513934" y="16572"/>
                  </a:moveTo>
                  <a:cubicBezTo>
                    <a:pt x="1524173" y="6334"/>
                    <a:pt x="1538317" y="1"/>
                    <a:pt x="1553940" y="1"/>
                  </a:cubicBezTo>
                  <a:cubicBezTo>
                    <a:pt x="1585187" y="1"/>
                    <a:pt x="1610518" y="25332"/>
                    <a:pt x="1610518" y="56579"/>
                  </a:cubicBezTo>
                  <a:cubicBezTo>
                    <a:pt x="1610519" y="87826"/>
                    <a:pt x="1585188" y="113157"/>
                    <a:pt x="1553941" y="113157"/>
                  </a:cubicBezTo>
                  <a:cubicBezTo>
                    <a:pt x="1522694" y="113157"/>
                    <a:pt x="1497362" y="87826"/>
                    <a:pt x="1497362" y="56579"/>
                  </a:cubicBezTo>
                  <a:cubicBezTo>
                    <a:pt x="1497362" y="40955"/>
                    <a:pt x="1503695" y="26811"/>
                    <a:pt x="1513934" y="16572"/>
                  </a:cubicBezTo>
                  <a:close/>
                  <a:moveTo>
                    <a:pt x="1326764" y="190682"/>
                  </a:moveTo>
                  <a:cubicBezTo>
                    <a:pt x="1337002" y="180444"/>
                    <a:pt x="1351146" y="174111"/>
                    <a:pt x="1366770" y="174111"/>
                  </a:cubicBezTo>
                  <a:cubicBezTo>
                    <a:pt x="1398017" y="174111"/>
                    <a:pt x="1423348" y="199442"/>
                    <a:pt x="1423348" y="230689"/>
                  </a:cubicBezTo>
                  <a:cubicBezTo>
                    <a:pt x="1423348" y="261936"/>
                    <a:pt x="1398017" y="287267"/>
                    <a:pt x="1366770" y="287267"/>
                  </a:cubicBezTo>
                  <a:cubicBezTo>
                    <a:pt x="1335523" y="287267"/>
                    <a:pt x="1310192" y="261936"/>
                    <a:pt x="1310192" y="230689"/>
                  </a:cubicBezTo>
                  <a:cubicBezTo>
                    <a:pt x="1310192" y="215065"/>
                    <a:pt x="1316525" y="200921"/>
                    <a:pt x="1326764" y="190682"/>
                  </a:cubicBezTo>
                  <a:close/>
                  <a:moveTo>
                    <a:pt x="1139593" y="364794"/>
                  </a:moveTo>
                  <a:cubicBezTo>
                    <a:pt x="1149832" y="354555"/>
                    <a:pt x="1163976" y="348222"/>
                    <a:pt x="1179600" y="348222"/>
                  </a:cubicBezTo>
                  <a:cubicBezTo>
                    <a:pt x="1210847" y="348223"/>
                    <a:pt x="1236178" y="373554"/>
                    <a:pt x="1236178" y="404801"/>
                  </a:cubicBezTo>
                  <a:cubicBezTo>
                    <a:pt x="1236178" y="436048"/>
                    <a:pt x="1210847" y="461379"/>
                    <a:pt x="1179600" y="461379"/>
                  </a:cubicBezTo>
                  <a:cubicBezTo>
                    <a:pt x="1148353" y="461379"/>
                    <a:pt x="1123022" y="436048"/>
                    <a:pt x="1123022" y="404800"/>
                  </a:cubicBezTo>
                  <a:cubicBezTo>
                    <a:pt x="1123021" y="389177"/>
                    <a:pt x="1129354" y="375033"/>
                    <a:pt x="1139593" y="364794"/>
                  </a:cubicBezTo>
                  <a:close/>
                  <a:moveTo>
                    <a:pt x="952423" y="538904"/>
                  </a:moveTo>
                  <a:cubicBezTo>
                    <a:pt x="962661" y="528666"/>
                    <a:pt x="976806" y="522333"/>
                    <a:pt x="992429" y="522333"/>
                  </a:cubicBezTo>
                  <a:cubicBezTo>
                    <a:pt x="1023676" y="522333"/>
                    <a:pt x="1049007" y="547664"/>
                    <a:pt x="1049007" y="578911"/>
                  </a:cubicBezTo>
                  <a:cubicBezTo>
                    <a:pt x="1049007" y="610158"/>
                    <a:pt x="1023676" y="635489"/>
                    <a:pt x="992429" y="635489"/>
                  </a:cubicBezTo>
                  <a:cubicBezTo>
                    <a:pt x="961182" y="635489"/>
                    <a:pt x="935851" y="610158"/>
                    <a:pt x="935851" y="578911"/>
                  </a:cubicBezTo>
                  <a:cubicBezTo>
                    <a:pt x="935851" y="563287"/>
                    <a:pt x="942184" y="549143"/>
                    <a:pt x="952423" y="538904"/>
                  </a:cubicBezTo>
                  <a:close/>
                  <a:moveTo>
                    <a:pt x="765253" y="713015"/>
                  </a:moveTo>
                  <a:cubicBezTo>
                    <a:pt x="775491" y="702777"/>
                    <a:pt x="789636" y="696444"/>
                    <a:pt x="805259" y="696444"/>
                  </a:cubicBezTo>
                  <a:cubicBezTo>
                    <a:pt x="836506" y="696444"/>
                    <a:pt x="861837" y="721775"/>
                    <a:pt x="861837" y="753022"/>
                  </a:cubicBezTo>
                  <a:cubicBezTo>
                    <a:pt x="861837" y="784269"/>
                    <a:pt x="836506" y="809600"/>
                    <a:pt x="805262" y="809597"/>
                  </a:cubicBezTo>
                  <a:cubicBezTo>
                    <a:pt x="774015" y="809597"/>
                    <a:pt x="748684" y="784266"/>
                    <a:pt x="748684" y="753019"/>
                  </a:cubicBezTo>
                  <a:cubicBezTo>
                    <a:pt x="748681" y="737398"/>
                    <a:pt x="755014" y="723254"/>
                    <a:pt x="765253" y="713015"/>
                  </a:cubicBezTo>
                  <a:close/>
                  <a:moveTo>
                    <a:pt x="578085" y="887123"/>
                  </a:moveTo>
                  <a:cubicBezTo>
                    <a:pt x="588323" y="876884"/>
                    <a:pt x="602468" y="870551"/>
                    <a:pt x="618091" y="870552"/>
                  </a:cubicBezTo>
                  <a:cubicBezTo>
                    <a:pt x="649338" y="870552"/>
                    <a:pt x="674669" y="895883"/>
                    <a:pt x="674669" y="927130"/>
                  </a:cubicBezTo>
                  <a:cubicBezTo>
                    <a:pt x="674669" y="958377"/>
                    <a:pt x="649338" y="983708"/>
                    <a:pt x="618091" y="983708"/>
                  </a:cubicBezTo>
                  <a:cubicBezTo>
                    <a:pt x="586844" y="983708"/>
                    <a:pt x="561513" y="958377"/>
                    <a:pt x="561513" y="927130"/>
                  </a:cubicBezTo>
                  <a:cubicBezTo>
                    <a:pt x="561513" y="911506"/>
                    <a:pt x="567846" y="897362"/>
                    <a:pt x="578085" y="887123"/>
                  </a:cubicBezTo>
                  <a:close/>
                  <a:moveTo>
                    <a:pt x="1326764" y="16572"/>
                  </a:moveTo>
                  <a:cubicBezTo>
                    <a:pt x="1337002" y="6333"/>
                    <a:pt x="1351147" y="0"/>
                    <a:pt x="1366770" y="0"/>
                  </a:cubicBezTo>
                  <a:cubicBezTo>
                    <a:pt x="1398017" y="0"/>
                    <a:pt x="1423348" y="25331"/>
                    <a:pt x="1423348" y="56578"/>
                  </a:cubicBezTo>
                  <a:cubicBezTo>
                    <a:pt x="1423348" y="87825"/>
                    <a:pt x="1398017" y="113156"/>
                    <a:pt x="1366770" y="113156"/>
                  </a:cubicBezTo>
                  <a:cubicBezTo>
                    <a:pt x="1335523" y="113156"/>
                    <a:pt x="1310192" y="87825"/>
                    <a:pt x="1310192" y="56578"/>
                  </a:cubicBezTo>
                  <a:cubicBezTo>
                    <a:pt x="1310192" y="40954"/>
                    <a:pt x="1316525" y="26810"/>
                    <a:pt x="1326764" y="16572"/>
                  </a:cubicBezTo>
                  <a:close/>
                  <a:moveTo>
                    <a:pt x="1139593" y="190683"/>
                  </a:moveTo>
                  <a:cubicBezTo>
                    <a:pt x="1149832" y="180444"/>
                    <a:pt x="1163976" y="174112"/>
                    <a:pt x="1179600" y="174112"/>
                  </a:cubicBezTo>
                  <a:cubicBezTo>
                    <a:pt x="1210847" y="174112"/>
                    <a:pt x="1236178" y="199443"/>
                    <a:pt x="1236178" y="230690"/>
                  </a:cubicBezTo>
                  <a:cubicBezTo>
                    <a:pt x="1236178" y="261937"/>
                    <a:pt x="1210847" y="287268"/>
                    <a:pt x="1179600" y="287268"/>
                  </a:cubicBezTo>
                  <a:cubicBezTo>
                    <a:pt x="1148353" y="287268"/>
                    <a:pt x="1123022" y="261937"/>
                    <a:pt x="1123022" y="230690"/>
                  </a:cubicBezTo>
                  <a:cubicBezTo>
                    <a:pt x="1123022" y="215066"/>
                    <a:pt x="1129354" y="200922"/>
                    <a:pt x="1139593" y="190683"/>
                  </a:cubicBezTo>
                  <a:close/>
                  <a:moveTo>
                    <a:pt x="952423" y="364793"/>
                  </a:moveTo>
                  <a:cubicBezTo>
                    <a:pt x="962661" y="354555"/>
                    <a:pt x="976806" y="348222"/>
                    <a:pt x="992429" y="348222"/>
                  </a:cubicBezTo>
                  <a:cubicBezTo>
                    <a:pt x="1023676" y="348222"/>
                    <a:pt x="1049007" y="373553"/>
                    <a:pt x="1049007" y="404800"/>
                  </a:cubicBezTo>
                  <a:cubicBezTo>
                    <a:pt x="1049007" y="436047"/>
                    <a:pt x="1023676" y="461378"/>
                    <a:pt x="992429" y="461378"/>
                  </a:cubicBezTo>
                  <a:cubicBezTo>
                    <a:pt x="961182" y="461378"/>
                    <a:pt x="935851" y="436047"/>
                    <a:pt x="935851" y="404800"/>
                  </a:cubicBezTo>
                  <a:cubicBezTo>
                    <a:pt x="935851" y="389176"/>
                    <a:pt x="942184" y="375032"/>
                    <a:pt x="952423" y="364793"/>
                  </a:cubicBezTo>
                  <a:close/>
                  <a:moveTo>
                    <a:pt x="765253" y="538904"/>
                  </a:moveTo>
                  <a:cubicBezTo>
                    <a:pt x="775492" y="528666"/>
                    <a:pt x="789636" y="522333"/>
                    <a:pt x="805259" y="522333"/>
                  </a:cubicBezTo>
                  <a:cubicBezTo>
                    <a:pt x="836506" y="522333"/>
                    <a:pt x="861837" y="547664"/>
                    <a:pt x="861837" y="578911"/>
                  </a:cubicBezTo>
                  <a:cubicBezTo>
                    <a:pt x="861837" y="610158"/>
                    <a:pt x="836506" y="635489"/>
                    <a:pt x="805259" y="635489"/>
                  </a:cubicBezTo>
                  <a:cubicBezTo>
                    <a:pt x="774012" y="635489"/>
                    <a:pt x="748681" y="610158"/>
                    <a:pt x="748681" y="578911"/>
                  </a:cubicBezTo>
                  <a:cubicBezTo>
                    <a:pt x="748681" y="563287"/>
                    <a:pt x="755014" y="549143"/>
                    <a:pt x="765253" y="538904"/>
                  </a:cubicBezTo>
                  <a:close/>
                  <a:moveTo>
                    <a:pt x="578084" y="713013"/>
                  </a:moveTo>
                  <a:cubicBezTo>
                    <a:pt x="588323" y="702774"/>
                    <a:pt x="602467" y="696441"/>
                    <a:pt x="618091" y="696441"/>
                  </a:cubicBezTo>
                  <a:cubicBezTo>
                    <a:pt x="649338" y="696441"/>
                    <a:pt x="674669" y="721772"/>
                    <a:pt x="674669" y="753019"/>
                  </a:cubicBezTo>
                  <a:cubicBezTo>
                    <a:pt x="674669" y="784266"/>
                    <a:pt x="649338" y="809597"/>
                    <a:pt x="618091" y="809597"/>
                  </a:cubicBezTo>
                  <a:cubicBezTo>
                    <a:pt x="586844" y="809597"/>
                    <a:pt x="561513" y="784266"/>
                    <a:pt x="561513" y="753019"/>
                  </a:cubicBezTo>
                  <a:cubicBezTo>
                    <a:pt x="561513" y="737396"/>
                    <a:pt x="567846" y="723251"/>
                    <a:pt x="578084" y="713013"/>
                  </a:cubicBezTo>
                  <a:close/>
                  <a:moveTo>
                    <a:pt x="415158" y="873734"/>
                  </a:moveTo>
                  <a:lnTo>
                    <a:pt x="430921" y="870551"/>
                  </a:lnTo>
                  <a:cubicBezTo>
                    <a:pt x="462168" y="870551"/>
                    <a:pt x="487500" y="895883"/>
                    <a:pt x="487500" y="927130"/>
                  </a:cubicBezTo>
                  <a:lnTo>
                    <a:pt x="484317" y="942893"/>
                  </a:lnTo>
                  <a:close/>
                  <a:moveTo>
                    <a:pt x="1139593" y="16572"/>
                  </a:moveTo>
                  <a:cubicBezTo>
                    <a:pt x="1149832" y="6334"/>
                    <a:pt x="1163976" y="1"/>
                    <a:pt x="1179599" y="1"/>
                  </a:cubicBezTo>
                  <a:cubicBezTo>
                    <a:pt x="1210847" y="1"/>
                    <a:pt x="1236178" y="25332"/>
                    <a:pt x="1236178" y="56579"/>
                  </a:cubicBezTo>
                  <a:cubicBezTo>
                    <a:pt x="1236178" y="87826"/>
                    <a:pt x="1210847" y="113157"/>
                    <a:pt x="1179600" y="113157"/>
                  </a:cubicBezTo>
                  <a:cubicBezTo>
                    <a:pt x="1148353" y="113157"/>
                    <a:pt x="1123022" y="87826"/>
                    <a:pt x="1123022" y="56579"/>
                  </a:cubicBezTo>
                  <a:cubicBezTo>
                    <a:pt x="1123022" y="40955"/>
                    <a:pt x="1129354" y="26811"/>
                    <a:pt x="1139593" y="16572"/>
                  </a:cubicBezTo>
                  <a:close/>
                  <a:moveTo>
                    <a:pt x="952423" y="190682"/>
                  </a:moveTo>
                  <a:cubicBezTo>
                    <a:pt x="962661" y="180444"/>
                    <a:pt x="976806" y="174111"/>
                    <a:pt x="992429" y="174111"/>
                  </a:cubicBezTo>
                  <a:cubicBezTo>
                    <a:pt x="1023676" y="174111"/>
                    <a:pt x="1049007" y="199442"/>
                    <a:pt x="1049007" y="230689"/>
                  </a:cubicBezTo>
                  <a:cubicBezTo>
                    <a:pt x="1049007" y="261936"/>
                    <a:pt x="1023676" y="287267"/>
                    <a:pt x="992429" y="287267"/>
                  </a:cubicBezTo>
                  <a:cubicBezTo>
                    <a:pt x="961182" y="287267"/>
                    <a:pt x="935851" y="261936"/>
                    <a:pt x="935851" y="230689"/>
                  </a:cubicBezTo>
                  <a:cubicBezTo>
                    <a:pt x="935851" y="215065"/>
                    <a:pt x="942184" y="200921"/>
                    <a:pt x="952423" y="190682"/>
                  </a:cubicBezTo>
                  <a:close/>
                  <a:moveTo>
                    <a:pt x="765253" y="364793"/>
                  </a:moveTo>
                  <a:cubicBezTo>
                    <a:pt x="775492" y="354555"/>
                    <a:pt x="789636" y="348222"/>
                    <a:pt x="805259" y="348222"/>
                  </a:cubicBezTo>
                  <a:cubicBezTo>
                    <a:pt x="836506" y="348222"/>
                    <a:pt x="861837" y="373553"/>
                    <a:pt x="861837" y="404800"/>
                  </a:cubicBezTo>
                  <a:cubicBezTo>
                    <a:pt x="861837" y="436047"/>
                    <a:pt x="836506" y="461378"/>
                    <a:pt x="805259" y="461378"/>
                  </a:cubicBezTo>
                  <a:cubicBezTo>
                    <a:pt x="774012" y="461378"/>
                    <a:pt x="748681" y="436047"/>
                    <a:pt x="748681" y="404800"/>
                  </a:cubicBezTo>
                  <a:cubicBezTo>
                    <a:pt x="748681" y="389176"/>
                    <a:pt x="755014" y="375032"/>
                    <a:pt x="765253" y="364793"/>
                  </a:cubicBezTo>
                  <a:close/>
                  <a:moveTo>
                    <a:pt x="578082" y="538904"/>
                  </a:moveTo>
                  <a:cubicBezTo>
                    <a:pt x="588320" y="528666"/>
                    <a:pt x="602465" y="522333"/>
                    <a:pt x="618088" y="522333"/>
                  </a:cubicBezTo>
                  <a:cubicBezTo>
                    <a:pt x="649335" y="522333"/>
                    <a:pt x="674666" y="547664"/>
                    <a:pt x="674666" y="578911"/>
                  </a:cubicBezTo>
                  <a:cubicBezTo>
                    <a:pt x="674666" y="610158"/>
                    <a:pt x="649335" y="635489"/>
                    <a:pt x="618090" y="635487"/>
                  </a:cubicBezTo>
                  <a:cubicBezTo>
                    <a:pt x="586843" y="635487"/>
                    <a:pt x="561512" y="610156"/>
                    <a:pt x="561512" y="578909"/>
                  </a:cubicBezTo>
                  <a:cubicBezTo>
                    <a:pt x="561510" y="563287"/>
                    <a:pt x="567843" y="549143"/>
                    <a:pt x="578082" y="538904"/>
                  </a:cubicBezTo>
                  <a:close/>
                  <a:moveTo>
                    <a:pt x="390914" y="713012"/>
                  </a:moveTo>
                  <a:cubicBezTo>
                    <a:pt x="401153" y="702774"/>
                    <a:pt x="415297" y="696441"/>
                    <a:pt x="430921" y="696441"/>
                  </a:cubicBezTo>
                  <a:cubicBezTo>
                    <a:pt x="462168" y="696441"/>
                    <a:pt x="487499" y="721772"/>
                    <a:pt x="487499" y="753019"/>
                  </a:cubicBezTo>
                  <a:cubicBezTo>
                    <a:pt x="487499" y="784266"/>
                    <a:pt x="462168" y="809597"/>
                    <a:pt x="430921" y="809597"/>
                  </a:cubicBezTo>
                  <a:cubicBezTo>
                    <a:pt x="399674" y="809597"/>
                    <a:pt x="374343" y="784266"/>
                    <a:pt x="374343" y="753019"/>
                  </a:cubicBezTo>
                  <a:cubicBezTo>
                    <a:pt x="374343" y="737396"/>
                    <a:pt x="380676" y="723251"/>
                    <a:pt x="390914" y="713012"/>
                  </a:cubicBezTo>
                  <a:close/>
                  <a:moveTo>
                    <a:pt x="952422" y="16571"/>
                  </a:moveTo>
                  <a:cubicBezTo>
                    <a:pt x="962661" y="6333"/>
                    <a:pt x="976806" y="0"/>
                    <a:pt x="992429" y="0"/>
                  </a:cubicBezTo>
                  <a:cubicBezTo>
                    <a:pt x="1023676" y="0"/>
                    <a:pt x="1049007" y="25331"/>
                    <a:pt x="1049007" y="56578"/>
                  </a:cubicBezTo>
                  <a:cubicBezTo>
                    <a:pt x="1049007" y="87825"/>
                    <a:pt x="1023676" y="113156"/>
                    <a:pt x="992429" y="113156"/>
                  </a:cubicBezTo>
                  <a:cubicBezTo>
                    <a:pt x="961182" y="113156"/>
                    <a:pt x="935851" y="87825"/>
                    <a:pt x="935851" y="56578"/>
                  </a:cubicBezTo>
                  <a:cubicBezTo>
                    <a:pt x="935851" y="40955"/>
                    <a:pt x="942184" y="26810"/>
                    <a:pt x="952422" y="16571"/>
                  </a:cubicBezTo>
                  <a:close/>
                  <a:moveTo>
                    <a:pt x="765253" y="190682"/>
                  </a:moveTo>
                  <a:cubicBezTo>
                    <a:pt x="775491" y="180444"/>
                    <a:pt x="789636" y="174111"/>
                    <a:pt x="805259" y="174111"/>
                  </a:cubicBezTo>
                  <a:cubicBezTo>
                    <a:pt x="836506" y="174111"/>
                    <a:pt x="861837" y="199442"/>
                    <a:pt x="861837" y="230689"/>
                  </a:cubicBezTo>
                  <a:cubicBezTo>
                    <a:pt x="861837" y="261936"/>
                    <a:pt x="836506" y="287267"/>
                    <a:pt x="805259" y="287267"/>
                  </a:cubicBezTo>
                  <a:cubicBezTo>
                    <a:pt x="774012" y="287267"/>
                    <a:pt x="748681" y="261936"/>
                    <a:pt x="748681" y="230689"/>
                  </a:cubicBezTo>
                  <a:cubicBezTo>
                    <a:pt x="748681" y="215065"/>
                    <a:pt x="755014" y="200921"/>
                    <a:pt x="765253" y="190682"/>
                  </a:cubicBezTo>
                  <a:close/>
                  <a:moveTo>
                    <a:pt x="578082" y="364793"/>
                  </a:moveTo>
                  <a:cubicBezTo>
                    <a:pt x="588320" y="354555"/>
                    <a:pt x="602465" y="348222"/>
                    <a:pt x="618088" y="348222"/>
                  </a:cubicBezTo>
                  <a:cubicBezTo>
                    <a:pt x="649335" y="348222"/>
                    <a:pt x="674666" y="373553"/>
                    <a:pt x="674666" y="404800"/>
                  </a:cubicBezTo>
                  <a:cubicBezTo>
                    <a:pt x="674666" y="436047"/>
                    <a:pt x="649335" y="461378"/>
                    <a:pt x="618088" y="461378"/>
                  </a:cubicBezTo>
                  <a:cubicBezTo>
                    <a:pt x="586841" y="461378"/>
                    <a:pt x="561510" y="436047"/>
                    <a:pt x="561510" y="404800"/>
                  </a:cubicBezTo>
                  <a:cubicBezTo>
                    <a:pt x="561510" y="389176"/>
                    <a:pt x="567843" y="375032"/>
                    <a:pt x="578082" y="364793"/>
                  </a:cubicBezTo>
                  <a:close/>
                  <a:moveTo>
                    <a:pt x="238854" y="697429"/>
                  </a:moveTo>
                  <a:lnTo>
                    <a:pt x="243750" y="696441"/>
                  </a:lnTo>
                  <a:cubicBezTo>
                    <a:pt x="274997" y="696441"/>
                    <a:pt x="300328" y="721772"/>
                    <a:pt x="300328" y="753019"/>
                  </a:cubicBezTo>
                  <a:lnTo>
                    <a:pt x="299340" y="757915"/>
                  </a:lnTo>
                  <a:close/>
                  <a:moveTo>
                    <a:pt x="390914" y="538902"/>
                  </a:moveTo>
                  <a:cubicBezTo>
                    <a:pt x="401152" y="528663"/>
                    <a:pt x="415297" y="522331"/>
                    <a:pt x="430920" y="522331"/>
                  </a:cubicBezTo>
                  <a:cubicBezTo>
                    <a:pt x="462167" y="522331"/>
                    <a:pt x="487498" y="547662"/>
                    <a:pt x="487499" y="578909"/>
                  </a:cubicBezTo>
                  <a:cubicBezTo>
                    <a:pt x="487498" y="610156"/>
                    <a:pt x="462167" y="635487"/>
                    <a:pt x="430920" y="635487"/>
                  </a:cubicBezTo>
                  <a:cubicBezTo>
                    <a:pt x="399673" y="635487"/>
                    <a:pt x="374342" y="610156"/>
                    <a:pt x="374342" y="578909"/>
                  </a:cubicBezTo>
                  <a:cubicBezTo>
                    <a:pt x="374342" y="563285"/>
                    <a:pt x="380675" y="549141"/>
                    <a:pt x="390914" y="538902"/>
                  </a:cubicBezTo>
                  <a:close/>
                  <a:moveTo>
                    <a:pt x="765253" y="16571"/>
                  </a:moveTo>
                  <a:cubicBezTo>
                    <a:pt x="775491" y="6333"/>
                    <a:pt x="789636" y="0"/>
                    <a:pt x="805259" y="0"/>
                  </a:cubicBezTo>
                  <a:cubicBezTo>
                    <a:pt x="836506" y="0"/>
                    <a:pt x="861837" y="25331"/>
                    <a:pt x="861837" y="56578"/>
                  </a:cubicBezTo>
                  <a:cubicBezTo>
                    <a:pt x="861837" y="87825"/>
                    <a:pt x="836506" y="113156"/>
                    <a:pt x="805259" y="113156"/>
                  </a:cubicBezTo>
                  <a:cubicBezTo>
                    <a:pt x="774012" y="113156"/>
                    <a:pt x="748681" y="87825"/>
                    <a:pt x="748681" y="56578"/>
                  </a:cubicBezTo>
                  <a:cubicBezTo>
                    <a:pt x="748681" y="40954"/>
                    <a:pt x="755014" y="26810"/>
                    <a:pt x="765253" y="16571"/>
                  </a:cubicBezTo>
                  <a:close/>
                  <a:moveTo>
                    <a:pt x="578082" y="190682"/>
                  </a:moveTo>
                  <a:cubicBezTo>
                    <a:pt x="588320" y="180444"/>
                    <a:pt x="602465" y="174111"/>
                    <a:pt x="618088" y="174111"/>
                  </a:cubicBezTo>
                  <a:cubicBezTo>
                    <a:pt x="649335" y="174111"/>
                    <a:pt x="674666" y="199442"/>
                    <a:pt x="674666" y="230689"/>
                  </a:cubicBezTo>
                  <a:cubicBezTo>
                    <a:pt x="674666" y="261936"/>
                    <a:pt x="649335" y="287267"/>
                    <a:pt x="618088" y="287267"/>
                  </a:cubicBezTo>
                  <a:cubicBezTo>
                    <a:pt x="586841" y="287267"/>
                    <a:pt x="561510" y="261936"/>
                    <a:pt x="561510" y="230689"/>
                  </a:cubicBezTo>
                  <a:cubicBezTo>
                    <a:pt x="561510" y="215065"/>
                    <a:pt x="567843" y="200921"/>
                    <a:pt x="578082" y="190682"/>
                  </a:cubicBezTo>
                  <a:close/>
                  <a:moveTo>
                    <a:pt x="390912" y="364793"/>
                  </a:moveTo>
                  <a:cubicBezTo>
                    <a:pt x="401150" y="354555"/>
                    <a:pt x="415295" y="348222"/>
                    <a:pt x="430918" y="348222"/>
                  </a:cubicBezTo>
                  <a:cubicBezTo>
                    <a:pt x="462165" y="348222"/>
                    <a:pt x="487497" y="373553"/>
                    <a:pt x="487497" y="404800"/>
                  </a:cubicBezTo>
                  <a:cubicBezTo>
                    <a:pt x="487496" y="436047"/>
                    <a:pt x="462165" y="461378"/>
                    <a:pt x="430920" y="461376"/>
                  </a:cubicBezTo>
                  <a:cubicBezTo>
                    <a:pt x="399673" y="461376"/>
                    <a:pt x="374342" y="436045"/>
                    <a:pt x="374342" y="404798"/>
                  </a:cubicBezTo>
                  <a:cubicBezTo>
                    <a:pt x="374342" y="389175"/>
                    <a:pt x="380673" y="375032"/>
                    <a:pt x="390912" y="364793"/>
                  </a:cubicBezTo>
                  <a:close/>
                  <a:moveTo>
                    <a:pt x="203743" y="538902"/>
                  </a:moveTo>
                  <a:cubicBezTo>
                    <a:pt x="213981" y="528663"/>
                    <a:pt x="228126" y="522331"/>
                    <a:pt x="243749" y="522331"/>
                  </a:cubicBezTo>
                  <a:cubicBezTo>
                    <a:pt x="274996" y="522331"/>
                    <a:pt x="300327" y="547662"/>
                    <a:pt x="300327" y="578909"/>
                  </a:cubicBezTo>
                  <a:cubicBezTo>
                    <a:pt x="300327" y="610156"/>
                    <a:pt x="274996" y="635487"/>
                    <a:pt x="243749" y="635487"/>
                  </a:cubicBezTo>
                  <a:cubicBezTo>
                    <a:pt x="212502" y="635487"/>
                    <a:pt x="187171" y="610156"/>
                    <a:pt x="187171" y="578909"/>
                  </a:cubicBezTo>
                  <a:cubicBezTo>
                    <a:pt x="187171" y="563285"/>
                    <a:pt x="193504" y="549141"/>
                    <a:pt x="203743" y="538902"/>
                  </a:cubicBezTo>
                  <a:close/>
                  <a:moveTo>
                    <a:pt x="578082" y="16571"/>
                  </a:moveTo>
                  <a:cubicBezTo>
                    <a:pt x="588320" y="6333"/>
                    <a:pt x="602465" y="0"/>
                    <a:pt x="618088" y="0"/>
                  </a:cubicBezTo>
                  <a:cubicBezTo>
                    <a:pt x="649335" y="0"/>
                    <a:pt x="674666" y="25331"/>
                    <a:pt x="674666" y="56578"/>
                  </a:cubicBezTo>
                  <a:cubicBezTo>
                    <a:pt x="674666" y="87825"/>
                    <a:pt x="649335" y="113156"/>
                    <a:pt x="618088" y="113156"/>
                  </a:cubicBezTo>
                  <a:cubicBezTo>
                    <a:pt x="586841" y="113156"/>
                    <a:pt x="561510" y="87825"/>
                    <a:pt x="561510" y="56578"/>
                  </a:cubicBezTo>
                  <a:cubicBezTo>
                    <a:pt x="561510" y="40955"/>
                    <a:pt x="567843" y="26810"/>
                    <a:pt x="578082" y="16571"/>
                  </a:cubicBezTo>
                  <a:close/>
                  <a:moveTo>
                    <a:pt x="65570" y="524146"/>
                  </a:moveTo>
                  <a:lnTo>
                    <a:pt x="78603" y="526777"/>
                  </a:lnTo>
                  <a:cubicBezTo>
                    <a:pt x="92141" y="532503"/>
                    <a:pt x="102986" y="543349"/>
                    <a:pt x="108712" y="556886"/>
                  </a:cubicBezTo>
                  <a:lnTo>
                    <a:pt x="111343" y="569919"/>
                  </a:lnTo>
                  <a:close/>
                  <a:moveTo>
                    <a:pt x="390912" y="190682"/>
                  </a:moveTo>
                  <a:cubicBezTo>
                    <a:pt x="401150" y="180444"/>
                    <a:pt x="415295" y="174111"/>
                    <a:pt x="430918" y="174111"/>
                  </a:cubicBezTo>
                  <a:cubicBezTo>
                    <a:pt x="462165" y="174111"/>
                    <a:pt x="487496" y="199442"/>
                    <a:pt x="487497" y="230689"/>
                  </a:cubicBezTo>
                  <a:cubicBezTo>
                    <a:pt x="487496" y="261936"/>
                    <a:pt x="462165" y="287267"/>
                    <a:pt x="430919" y="287267"/>
                  </a:cubicBezTo>
                  <a:cubicBezTo>
                    <a:pt x="399671" y="287267"/>
                    <a:pt x="374340" y="261936"/>
                    <a:pt x="374340" y="230689"/>
                  </a:cubicBezTo>
                  <a:cubicBezTo>
                    <a:pt x="374340" y="215065"/>
                    <a:pt x="380673" y="200921"/>
                    <a:pt x="390912" y="190682"/>
                  </a:cubicBezTo>
                  <a:close/>
                  <a:moveTo>
                    <a:pt x="203742" y="364792"/>
                  </a:moveTo>
                  <a:cubicBezTo>
                    <a:pt x="213981" y="354553"/>
                    <a:pt x="228125" y="348220"/>
                    <a:pt x="243749" y="348220"/>
                  </a:cubicBezTo>
                  <a:cubicBezTo>
                    <a:pt x="274996" y="348220"/>
                    <a:pt x="300327" y="373551"/>
                    <a:pt x="300327" y="404798"/>
                  </a:cubicBezTo>
                  <a:cubicBezTo>
                    <a:pt x="300327" y="436045"/>
                    <a:pt x="274996" y="461376"/>
                    <a:pt x="243749" y="461376"/>
                  </a:cubicBezTo>
                  <a:cubicBezTo>
                    <a:pt x="212502" y="461376"/>
                    <a:pt x="187171" y="436045"/>
                    <a:pt x="187171" y="404798"/>
                  </a:cubicBezTo>
                  <a:cubicBezTo>
                    <a:pt x="187171" y="389175"/>
                    <a:pt x="193503" y="375030"/>
                    <a:pt x="203742" y="364792"/>
                  </a:cubicBezTo>
                  <a:close/>
                  <a:moveTo>
                    <a:pt x="390912" y="16571"/>
                  </a:moveTo>
                  <a:cubicBezTo>
                    <a:pt x="401150" y="6333"/>
                    <a:pt x="415295" y="0"/>
                    <a:pt x="430918" y="0"/>
                  </a:cubicBezTo>
                  <a:cubicBezTo>
                    <a:pt x="462165" y="0"/>
                    <a:pt x="487496" y="25331"/>
                    <a:pt x="487497" y="56578"/>
                  </a:cubicBezTo>
                  <a:cubicBezTo>
                    <a:pt x="487496" y="87825"/>
                    <a:pt x="462165" y="113156"/>
                    <a:pt x="430919" y="113156"/>
                  </a:cubicBezTo>
                  <a:cubicBezTo>
                    <a:pt x="399671" y="113156"/>
                    <a:pt x="374340" y="87825"/>
                    <a:pt x="374340" y="56578"/>
                  </a:cubicBezTo>
                  <a:cubicBezTo>
                    <a:pt x="374340" y="40954"/>
                    <a:pt x="380673" y="26810"/>
                    <a:pt x="390912" y="16571"/>
                  </a:cubicBezTo>
                  <a:close/>
                  <a:moveTo>
                    <a:pt x="203741" y="190682"/>
                  </a:moveTo>
                  <a:cubicBezTo>
                    <a:pt x="213979" y="180444"/>
                    <a:pt x="228124" y="174111"/>
                    <a:pt x="243747" y="174111"/>
                  </a:cubicBezTo>
                  <a:cubicBezTo>
                    <a:pt x="274994" y="174111"/>
                    <a:pt x="300325" y="199442"/>
                    <a:pt x="300325" y="230689"/>
                  </a:cubicBezTo>
                  <a:cubicBezTo>
                    <a:pt x="300325" y="261936"/>
                    <a:pt x="274995" y="287266"/>
                    <a:pt x="243748" y="287266"/>
                  </a:cubicBezTo>
                  <a:cubicBezTo>
                    <a:pt x="212501" y="287266"/>
                    <a:pt x="187170" y="261935"/>
                    <a:pt x="187170" y="230688"/>
                  </a:cubicBezTo>
                  <a:cubicBezTo>
                    <a:pt x="187170" y="215064"/>
                    <a:pt x="193503" y="200920"/>
                    <a:pt x="203741" y="190682"/>
                  </a:cubicBezTo>
                  <a:close/>
                  <a:moveTo>
                    <a:pt x="16572" y="364792"/>
                  </a:moveTo>
                  <a:cubicBezTo>
                    <a:pt x="26811" y="354553"/>
                    <a:pt x="40956" y="348220"/>
                    <a:pt x="56579" y="348220"/>
                  </a:cubicBezTo>
                  <a:cubicBezTo>
                    <a:pt x="87826" y="348220"/>
                    <a:pt x="113157" y="373551"/>
                    <a:pt x="113157" y="404798"/>
                  </a:cubicBezTo>
                  <a:cubicBezTo>
                    <a:pt x="113157" y="436045"/>
                    <a:pt x="87826" y="461376"/>
                    <a:pt x="56579" y="461376"/>
                  </a:cubicBezTo>
                  <a:cubicBezTo>
                    <a:pt x="25332" y="461376"/>
                    <a:pt x="1" y="436045"/>
                    <a:pt x="1" y="404798"/>
                  </a:cubicBezTo>
                  <a:cubicBezTo>
                    <a:pt x="1" y="389175"/>
                    <a:pt x="6334" y="375030"/>
                    <a:pt x="16572" y="364792"/>
                  </a:cubicBezTo>
                  <a:close/>
                  <a:moveTo>
                    <a:pt x="203741" y="16571"/>
                  </a:moveTo>
                  <a:cubicBezTo>
                    <a:pt x="213979" y="6333"/>
                    <a:pt x="228124" y="0"/>
                    <a:pt x="243747" y="0"/>
                  </a:cubicBezTo>
                  <a:cubicBezTo>
                    <a:pt x="274994" y="0"/>
                    <a:pt x="300325" y="25331"/>
                    <a:pt x="300325" y="56578"/>
                  </a:cubicBezTo>
                  <a:cubicBezTo>
                    <a:pt x="300325" y="87825"/>
                    <a:pt x="274994" y="113156"/>
                    <a:pt x="243747" y="113156"/>
                  </a:cubicBezTo>
                  <a:cubicBezTo>
                    <a:pt x="212500" y="113156"/>
                    <a:pt x="187169" y="87825"/>
                    <a:pt x="187169" y="56578"/>
                  </a:cubicBezTo>
                  <a:cubicBezTo>
                    <a:pt x="187169" y="40955"/>
                    <a:pt x="193502" y="26810"/>
                    <a:pt x="203741" y="16571"/>
                  </a:cubicBezTo>
                  <a:close/>
                  <a:moveTo>
                    <a:pt x="16572" y="190681"/>
                  </a:moveTo>
                  <a:cubicBezTo>
                    <a:pt x="26810" y="180443"/>
                    <a:pt x="40955" y="174110"/>
                    <a:pt x="56579" y="174110"/>
                  </a:cubicBezTo>
                  <a:cubicBezTo>
                    <a:pt x="87826" y="174110"/>
                    <a:pt x="113157" y="199441"/>
                    <a:pt x="113157" y="230688"/>
                  </a:cubicBezTo>
                  <a:cubicBezTo>
                    <a:pt x="113156" y="261935"/>
                    <a:pt x="87825" y="287266"/>
                    <a:pt x="56579" y="287266"/>
                  </a:cubicBezTo>
                  <a:cubicBezTo>
                    <a:pt x="25332" y="287266"/>
                    <a:pt x="1" y="261935"/>
                    <a:pt x="1" y="230688"/>
                  </a:cubicBezTo>
                  <a:cubicBezTo>
                    <a:pt x="1" y="215064"/>
                    <a:pt x="6333" y="200920"/>
                    <a:pt x="16572" y="190681"/>
                  </a:cubicBezTo>
                  <a:close/>
                  <a:moveTo>
                    <a:pt x="16571" y="16571"/>
                  </a:moveTo>
                  <a:cubicBezTo>
                    <a:pt x="26809" y="6333"/>
                    <a:pt x="40954" y="0"/>
                    <a:pt x="56577" y="0"/>
                  </a:cubicBezTo>
                  <a:cubicBezTo>
                    <a:pt x="87825" y="0"/>
                    <a:pt x="113156" y="25331"/>
                    <a:pt x="113156" y="56578"/>
                  </a:cubicBezTo>
                  <a:cubicBezTo>
                    <a:pt x="113155" y="87825"/>
                    <a:pt x="87825" y="113155"/>
                    <a:pt x="56578" y="113156"/>
                  </a:cubicBezTo>
                  <a:cubicBezTo>
                    <a:pt x="25331" y="113156"/>
                    <a:pt x="0" y="87825"/>
                    <a:pt x="0" y="56577"/>
                  </a:cubicBezTo>
                  <a:cubicBezTo>
                    <a:pt x="0" y="40954"/>
                    <a:pt x="6333" y="26809"/>
                    <a:pt x="16571" y="16571"/>
                  </a:cubicBezTo>
                  <a:close/>
                </a:path>
              </a:pathLst>
            </a:custGeom>
            <a:gradFill flip="none" rotWithShape="1">
              <a:gsLst>
                <a:gs pos="100000">
                  <a:schemeClr val="accent1">
                    <a:lumMod val="20000"/>
                    <a:lumOff val="80000"/>
                  </a:schemeClr>
                </a:gs>
                <a:gs pos="0">
                  <a:schemeClr val="accent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6" name="矩形: 圆角 4">
            <a:extLst>
              <a:ext uri="{FF2B5EF4-FFF2-40B4-BE49-F238E27FC236}">
                <a16:creationId xmlns:a16="http://schemas.microsoft.com/office/drawing/2014/main" id="{0D5885D6-57B2-473F-9BAC-CF065A9F7B47}"/>
              </a:ext>
            </a:extLst>
          </p:cNvPr>
          <p:cNvSpPr/>
          <p:nvPr/>
        </p:nvSpPr>
        <p:spPr>
          <a:xfrm rot="2700000">
            <a:off x="4695225" y="-730256"/>
            <a:ext cx="1407211" cy="1414210"/>
          </a:xfrm>
          <a:prstGeom prst="roundRect">
            <a:avLst>
              <a:gd name="adj" fmla="val 106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Tree>
    <p:extLst>
      <p:ext uri="{BB962C8B-B14F-4D97-AF65-F5344CB8AC3E}">
        <p14:creationId xmlns:p14="http://schemas.microsoft.com/office/powerpoint/2010/main" val="1716692939"/>
      </p:ext>
    </p:extLst>
  </p:cSld>
  <p:clrMapOvr>
    <a:masterClrMapping/>
  </p:clrMapOvr>
  <p:transition spd="slow"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ppt_x</p:attrName>
                                        </p:attrNameLst>
                                      </p:cBhvr>
                                      <p:tavLst>
                                        <p:tav tm="0">
                                          <p:val>
                                            <p:strVal val="#ppt_x+#ppt_w*1.125000"/>
                                          </p:val>
                                        </p:tav>
                                        <p:tav tm="100000">
                                          <p:val>
                                            <p:strVal val="#ppt_x"/>
                                          </p:val>
                                        </p:tav>
                                      </p:tavLst>
                                    </p:anim>
                                    <p:animEffect transition="in" filter="wipe(left)">
                                      <p:cBhvr>
                                        <p:cTn id="8" dur="500"/>
                                        <p:tgtEl>
                                          <p:spTgt spid="16"/>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p:tgtEl>
                                          <p:spTgt spid="14"/>
                                        </p:tgtEl>
                                        <p:attrNameLst>
                                          <p:attrName>ppt_x</p:attrName>
                                        </p:attrNameLst>
                                      </p:cBhvr>
                                      <p:tavLst>
                                        <p:tav tm="0">
                                          <p:val>
                                            <p:strVal val="#ppt_x-#ppt_w*1.125000"/>
                                          </p:val>
                                        </p:tav>
                                        <p:tav tm="100000">
                                          <p:val>
                                            <p:strVal val="#ppt_x"/>
                                          </p:val>
                                        </p:tav>
                                      </p:tavLst>
                                    </p:anim>
                                    <p:animEffect transition="in" filter="wipe(right)">
                                      <p:cBhvr>
                                        <p:cTn id="13" dur="500"/>
                                        <p:tgtEl>
                                          <p:spTgt spid="1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750" fill="hold"/>
                                        <p:tgtEl>
                                          <p:spTgt spid="26"/>
                                        </p:tgtEl>
                                        <p:attrNameLst>
                                          <p:attrName>ppt_w</p:attrName>
                                        </p:attrNameLst>
                                      </p:cBhvr>
                                      <p:tavLst>
                                        <p:tav tm="0">
                                          <p:val>
                                            <p:fltVal val="0"/>
                                          </p:val>
                                        </p:tav>
                                        <p:tav tm="100000">
                                          <p:val>
                                            <p:strVal val="#ppt_w"/>
                                          </p:val>
                                        </p:tav>
                                      </p:tavLst>
                                    </p:anim>
                                    <p:anim calcmode="lin" valueType="num">
                                      <p:cBhvr>
                                        <p:cTn id="23" dur="750" fill="hold"/>
                                        <p:tgtEl>
                                          <p:spTgt spid="26"/>
                                        </p:tgtEl>
                                        <p:attrNameLst>
                                          <p:attrName>ppt_h</p:attrName>
                                        </p:attrNameLst>
                                      </p:cBhvr>
                                      <p:tavLst>
                                        <p:tav tm="0">
                                          <p:val>
                                            <p:fltVal val="0"/>
                                          </p:val>
                                        </p:tav>
                                        <p:tav tm="100000">
                                          <p:val>
                                            <p:strVal val="#ppt_h"/>
                                          </p:val>
                                        </p:tav>
                                      </p:tavLst>
                                    </p:anim>
                                    <p:animEffect transition="in" filter="fade">
                                      <p:cBhvr>
                                        <p:cTn id="24" dur="750"/>
                                        <p:tgtEl>
                                          <p:spTgt spid="26"/>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750"/>
                                        <p:tgtEl>
                                          <p:spTgt spid="11"/>
                                        </p:tgtEl>
                                      </p:cBhvr>
                                    </p:animEffect>
                                  </p:childTnLst>
                                </p:cTn>
                              </p:par>
                            </p:childTnLst>
                          </p:cTn>
                        </p:par>
                        <p:par>
                          <p:cTn id="28" fill="hold">
                            <p:stCondLst>
                              <p:cond delay="1750"/>
                            </p:stCondLst>
                            <p:childTnLst>
                              <p:par>
                                <p:cTn id="29" presetID="16" presetClass="entr" presetSubtype="37"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outVertical)">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1" grpId="0" animBg="1"/>
      <p:bldP spid="19" grpId="0"/>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47893" y="-188795"/>
            <a:ext cx="4306818" cy="1643878"/>
            <a:chOff x="-447893" y="-188795"/>
            <a:chExt cx="4306818" cy="1643878"/>
          </a:xfrm>
        </p:grpSpPr>
        <p:sp>
          <p:nvSpPr>
            <p:cNvPr id="13" name="TextBox 7">
              <a:extLst>
                <a:ext uri="{FF2B5EF4-FFF2-40B4-BE49-F238E27FC236}">
                  <a16:creationId xmlns:a16="http://schemas.microsoft.com/office/drawing/2014/main" id="{6840558F-5B6E-F84E-A91C-983C5B2DEADF}"/>
                </a:ext>
              </a:extLst>
            </p:cNvPr>
            <p:cNvSpPr txBox="1"/>
            <p:nvPr/>
          </p:nvSpPr>
          <p:spPr>
            <a:xfrm>
              <a:off x="904270" y="603270"/>
              <a:ext cx="295465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300" normalizeH="0" baseline="0" noProof="0" dirty="0">
                  <a:ln>
                    <a:noFill/>
                  </a:ln>
                  <a:solidFill>
                    <a:schemeClr val="tx2">
                      <a:lumMod val="75000"/>
                    </a:schemeClr>
                  </a:solidFill>
                  <a:effectLst/>
                  <a:uLnTx/>
                  <a:uFillTx/>
                  <a:latin typeface="思源黑体" panose="020B0500000000000000" pitchFamily="34" charset="-122"/>
                  <a:ea typeface="思源黑体" panose="020B0500000000000000" pitchFamily="34" charset="-122"/>
                  <a:sym typeface="思源黑体" panose="020B0500000000000000" pitchFamily="34" charset="-122"/>
                </a:rPr>
                <a:t>添加页面标题内容</a:t>
              </a:r>
            </a:p>
          </p:txBody>
        </p:sp>
        <p:grpSp>
          <p:nvGrpSpPr>
            <p:cNvPr id="2" name="组合 1"/>
            <p:cNvGrpSpPr/>
            <p:nvPr/>
          </p:nvGrpSpPr>
          <p:grpSpPr>
            <a:xfrm>
              <a:off x="-447893" y="-188795"/>
              <a:ext cx="1537658" cy="1643878"/>
              <a:chOff x="-1347465" y="-580351"/>
              <a:chExt cx="4980141" cy="5324168"/>
            </a:xfrm>
          </p:grpSpPr>
          <p:sp>
            <p:nvSpPr>
              <p:cNvPr id="14" name="任意多边形: 形状 12">
                <a:extLst>
                  <a:ext uri="{FF2B5EF4-FFF2-40B4-BE49-F238E27FC236}">
                    <a16:creationId xmlns:a16="http://schemas.microsoft.com/office/drawing/2014/main" id="{CBE816AC-4567-410D-B869-AF5E0E54A177}"/>
                  </a:ext>
                </a:extLst>
              </p:cNvPr>
              <p:cNvSpPr/>
              <p:nvPr/>
            </p:nvSpPr>
            <p:spPr>
              <a:xfrm rot="13732419" flipH="1">
                <a:off x="-125561" y="-1802255"/>
                <a:ext cx="2536333" cy="4980141"/>
              </a:xfrm>
              <a:custGeom>
                <a:avLst/>
                <a:gdLst>
                  <a:gd name="connsiteX0" fmla="*/ 0 w 2536333"/>
                  <a:gd name="connsiteY0" fmla="*/ 2083447 h 4980141"/>
                  <a:gd name="connsiteX1" fmla="*/ 2529293 w 2536333"/>
                  <a:gd name="connsiteY1" fmla="*/ 4980141 h 4980141"/>
                  <a:gd name="connsiteX2" fmla="*/ 2536333 w 2536333"/>
                  <a:gd name="connsiteY2" fmla="*/ 4894236 h 4980141"/>
                  <a:gd name="connsiteX3" fmla="*/ 2536333 w 2536333"/>
                  <a:gd name="connsiteY3" fmla="*/ 542765 h 4980141"/>
                  <a:gd name="connsiteX4" fmla="*/ 2450841 w 2536333"/>
                  <a:gd name="connsiteY4" fmla="*/ 119305 h 4980141"/>
                  <a:gd name="connsiteX5" fmla="*/ 2386084 w 2536333"/>
                  <a:gd name="connsiteY5" fmla="*/ 0 h 498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6333" h="4980141">
                    <a:moveTo>
                      <a:pt x="0" y="2083447"/>
                    </a:moveTo>
                    <a:lnTo>
                      <a:pt x="2529293" y="4980141"/>
                    </a:lnTo>
                    <a:lnTo>
                      <a:pt x="2536333" y="4894236"/>
                    </a:lnTo>
                    <a:lnTo>
                      <a:pt x="2536333" y="542765"/>
                    </a:lnTo>
                    <a:cubicBezTo>
                      <a:pt x="2536333" y="392557"/>
                      <a:pt x="2505891" y="249460"/>
                      <a:pt x="2450841" y="119305"/>
                    </a:cubicBezTo>
                    <a:lnTo>
                      <a:pt x="238608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任意多边形: 形状 1">
                <a:extLst>
                  <a:ext uri="{FF2B5EF4-FFF2-40B4-BE49-F238E27FC236}">
                    <a16:creationId xmlns:a16="http://schemas.microsoft.com/office/drawing/2014/main" id="{30CE5292-4347-4F31-BBD9-732C0156DB83}"/>
                  </a:ext>
                </a:extLst>
              </p:cNvPr>
              <p:cNvSpPr/>
              <p:nvPr/>
            </p:nvSpPr>
            <p:spPr>
              <a:xfrm rot="2713322">
                <a:off x="-1216920" y="1815401"/>
                <a:ext cx="2925937" cy="2930895"/>
              </a:xfrm>
              <a:custGeom>
                <a:avLst/>
                <a:gdLst>
                  <a:gd name="connsiteX0" fmla="*/ 2449798 w 2546376"/>
                  <a:gd name="connsiteY0" fmla="*/ 2454108 h 2550693"/>
                  <a:gd name="connsiteX1" fmla="*/ 2489797 w 2546376"/>
                  <a:gd name="connsiteY1" fmla="*/ 2437544 h 2550693"/>
                  <a:gd name="connsiteX2" fmla="*/ 2546375 w 2546376"/>
                  <a:gd name="connsiteY2" fmla="*/ 2494122 h 2550693"/>
                  <a:gd name="connsiteX3" fmla="*/ 2489804 w 2546376"/>
                  <a:gd name="connsiteY3" fmla="*/ 2550693 h 2550693"/>
                  <a:gd name="connsiteX4" fmla="*/ 2433226 w 2546376"/>
                  <a:gd name="connsiteY4" fmla="*/ 2494115 h 2550693"/>
                  <a:gd name="connsiteX5" fmla="*/ 2449798 w 2546376"/>
                  <a:gd name="connsiteY5" fmla="*/ 2454108 h 2550693"/>
                  <a:gd name="connsiteX6" fmla="*/ 2449791 w 2546376"/>
                  <a:gd name="connsiteY6" fmla="*/ 2280012 h 2550693"/>
                  <a:gd name="connsiteX7" fmla="*/ 2489798 w 2546376"/>
                  <a:gd name="connsiteY7" fmla="*/ 2263441 h 2550693"/>
                  <a:gd name="connsiteX8" fmla="*/ 2546376 w 2546376"/>
                  <a:gd name="connsiteY8" fmla="*/ 2320019 h 2550693"/>
                  <a:gd name="connsiteX9" fmla="*/ 2489798 w 2546376"/>
                  <a:gd name="connsiteY9" fmla="*/ 2376597 h 2550693"/>
                  <a:gd name="connsiteX10" fmla="*/ 2433220 w 2546376"/>
                  <a:gd name="connsiteY10" fmla="*/ 2320019 h 2550693"/>
                  <a:gd name="connsiteX11" fmla="*/ 2449791 w 2546376"/>
                  <a:gd name="connsiteY11" fmla="*/ 2280012 h 2550693"/>
                  <a:gd name="connsiteX12" fmla="*/ 2262622 w 2546376"/>
                  <a:gd name="connsiteY12" fmla="*/ 2454108 h 2550693"/>
                  <a:gd name="connsiteX13" fmla="*/ 2302629 w 2546376"/>
                  <a:gd name="connsiteY13" fmla="*/ 2437537 h 2550693"/>
                  <a:gd name="connsiteX14" fmla="*/ 2359207 w 2546376"/>
                  <a:gd name="connsiteY14" fmla="*/ 2494115 h 2550693"/>
                  <a:gd name="connsiteX15" fmla="*/ 2302629 w 2546376"/>
                  <a:gd name="connsiteY15" fmla="*/ 2550693 h 2550693"/>
                  <a:gd name="connsiteX16" fmla="*/ 2246051 w 2546376"/>
                  <a:gd name="connsiteY16" fmla="*/ 2494115 h 2550693"/>
                  <a:gd name="connsiteX17" fmla="*/ 2262622 w 2546376"/>
                  <a:gd name="connsiteY17" fmla="*/ 2454108 h 2550693"/>
                  <a:gd name="connsiteX18" fmla="*/ 2449791 w 2546376"/>
                  <a:gd name="connsiteY18" fmla="*/ 2105902 h 2550693"/>
                  <a:gd name="connsiteX19" fmla="*/ 2489798 w 2546376"/>
                  <a:gd name="connsiteY19" fmla="*/ 2089330 h 2550693"/>
                  <a:gd name="connsiteX20" fmla="*/ 2546376 w 2546376"/>
                  <a:gd name="connsiteY20" fmla="*/ 2145908 h 2550693"/>
                  <a:gd name="connsiteX21" fmla="*/ 2489798 w 2546376"/>
                  <a:gd name="connsiteY21" fmla="*/ 2202486 h 2550693"/>
                  <a:gd name="connsiteX22" fmla="*/ 2433220 w 2546376"/>
                  <a:gd name="connsiteY22" fmla="*/ 2145908 h 2550693"/>
                  <a:gd name="connsiteX23" fmla="*/ 2449791 w 2546376"/>
                  <a:gd name="connsiteY23" fmla="*/ 2105902 h 2550693"/>
                  <a:gd name="connsiteX24" fmla="*/ 2262623 w 2546376"/>
                  <a:gd name="connsiteY24" fmla="*/ 2280006 h 2550693"/>
                  <a:gd name="connsiteX25" fmla="*/ 2302622 w 2546376"/>
                  <a:gd name="connsiteY25" fmla="*/ 2263441 h 2550693"/>
                  <a:gd name="connsiteX26" fmla="*/ 2359200 w 2546376"/>
                  <a:gd name="connsiteY26" fmla="*/ 2320019 h 2550693"/>
                  <a:gd name="connsiteX27" fmla="*/ 2302629 w 2546376"/>
                  <a:gd name="connsiteY27" fmla="*/ 2376590 h 2550693"/>
                  <a:gd name="connsiteX28" fmla="*/ 2246051 w 2546376"/>
                  <a:gd name="connsiteY28" fmla="*/ 2320012 h 2550693"/>
                  <a:gd name="connsiteX29" fmla="*/ 2262623 w 2546376"/>
                  <a:gd name="connsiteY29" fmla="*/ 2280006 h 2550693"/>
                  <a:gd name="connsiteX30" fmla="*/ 2075453 w 2546376"/>
                  <a:gd name="connsiteY30" fmla="*/ 2454108 h 2550693"/>
                  <a:gd name="connsiteX31" fmla="*/ 2115459 w 2546376"/>
                  <a:gd name="connsiteY31" fmla="*/ 2437537 h 2550693"/>
                  <a:gd name="connsiteX32" fmla="*/ 2172037 w 2546376"/>
                  <a:gd name="connsiteY32" fmla="*/ 2494115 h 2550693"/>
                  <a:gd name="connsiteX33" fmla="*/ 2115459 w 2546376"/>
                  <a:gd name="connsiteY33" fmla="*/ 2550693 h 2550693"/>
                  <a:gd name="connsiteX34" fmla="*/ 2093436 w 2546376"/>
                  <a:gd name="connsiteY34" fmla="*/ 2546247 h 2550693"/>
                  <a:gd name="connsiteX35" fmla="*/ 2075739 w 2546376"/>
                  <a:gd name="connsiteY35" fmla="*/ 2534315 h 2550693"/>
                  <a:gd name="connsiteX36" fmla="*/ 2075259 w 2546376"/>
                  <a:gd name="connsiteY36" fmla="*/ 2533835 h 2550693"/>
                  <a:gd name="connsiteX37" fmla="*/ 2063327 w 2546376"/>
                  <a:gd name="connsiteY37" fmla="*/ 2516138 h 2550693"/>
                  <a:gd name="connsiteX38" fmla="*/ 2058881 w 2546376"/>
                  <a:gd name="connsiteY38" fmla="*/ 2494115 h 2550693"/>
                  <a:gd name="connsiteX39" fmla="*/ 2075453 w 2546376"/>
                  <a:gd name="connsiteY39" fmla="*/ 2454108 h 2550693"/>
                  <a:gd name="connsiteX40" fmla="*/ 2449791 w 2546376"/>
                  <a:gd name="connsiteY40" fmla="*/ 1931791 h 2550693"/>
                  <a:gd name="connsiteX41" fmla="*/ 2489798 w 2546376"/>
                  <a:gd name="connsiteY41" fmla="*/ 1915219 h 2550693"/>
                  <a:gd name="connsiteX42" fmla="*/ 2546376 w 2546376"/>
                  <a:gd name="connsiteY42" fmla="*/ 1971797 h 2550693"/>
                  <a:gd name="connsiteX43" fmla="*/ 2489798 w 2546376"/>
                  <a:gd name="connsiteY43" fmla="*/ 2028375 h 2550693"/>
                  <a:gd name="connsiteX44" fmla="*/ 2433220 w 2546376"/>
                  <a:gd name="connsiteY44" fmla="*/ 1971797 h 2550693"/>
                  <a:gd name="connsiteX45" fmla="*/ 2449791 w 2546376"/>
                  <a:gd name="connsiteY45" fmla="*/ 1931791 h 2550693"/>
                  <a:gd name="connsiteX46" fmla="*/ 2262615 w 2546376"/>
                  <a:gd name="connsiteY46" fmla="*/ 2105901 h 2550693"/>
                  <a:gd name="connsiteX47" fmla="*/ 2302622 w 2546376"/>
                  <a:gd name="connsiteY47" fmla="*/ 2089330 h 2550693"/>
                  <a:gd name="connsiteX48" fmla="*/ 2359200 w 2546376"/>
                  <a:gd name="connsiteY48" fmla="*/ 2145908 h 2550693"/>
                  <a:gd name="connsiteX49" fmla="*/ 2302622 w 2546376"/>
                  <a:gd name="connsiteY49" fmla="*/ 2202486 h 2550693"/>
                  <a:gd name="connsiteX50" fmla="*/ 2246044 w 2546376"/>
                  <a:gd name="connsiteY50" fmla="*/ 2145908 h 2550693"/>
                  <a:gd name="connsiteX51" fmla="*/ 2262615 w 2546376"/>
                  <a:gd name="connsiteY51" fmla="*/ 2105901 h 2550693"/>
                  <a:gd name="connsiteX52" fmla="*/ 2075453 w 2546376"/>
                  <a:gd name="connsiteY52" fmla="*/ 2280005 h 2550693"/>
                  <a:gd name="connsiteX53" fmla="*/ 2115459 w 2546376"/>
                  <a:gd name="connsiteY53" fmla="*/ 2263434 h 2550693"/>
                  <a:gd name="connsiteX54" fmla="*/ 2172038 w 2546376"/>
                  <a:gd name="connsiteY54" fmla="*/ 2320012 h 2550693"/>
                  <a:gd name="connsiteX55" fmla="*/ 2115460 w 2546376"/>
                  <a:gd name="connsiteY55" fmla="*/ 2376590 h 2550693"/>
                  <a:gd name="connsiteX56" fmla="*/ 2058881 w 2546376"/>
                  <a:gd name="connsiteY56" fmla="*/ 2320012 h 2550693"/>
                  <a:gd name="connsiteX57" fmla="*/ 2075453 w 2546376"/>
                  <a:gd name="connsiteY57" fmla="*/ 2280005 h 2550693"/>
                  <a:gd name="connsiteX58" fmla="*/ 2449791 w 2546376"/>
                  <a:gd name="connsiteY58" fmla="*/ 1757680 h 2550693"/>
                  <a:gd name="connsiteX59" fmla="*/ 2489798 w 2546376"/>
                  <a:gd name="connsiteY59" fmla="*/ 1741108 h 2550693"/>
                  <a:gd name="connsiteX60" fmla="*/ 2546376 w 2546376"/>
                  <a:gd name="connsiteY60" fmla="*/ 1797686 h 2550693"/>
                  <a:gd name="connsiteX61" fmla="*/ 2489798 w 2546376"/>
                  <a:gd name="connsiteY61" fmla="*/ 1854264 h 2550693"/>
                  <a:gd name="connsiteX62" fmla="*/ 2433220 w 2546376"/>
                  <a:gd name="connsiteY62" fmla="*/ 1797686 h 2550693"/>
                  <a:gd name="connsiteX63" fmla="*/ 2449791 w 2546376"/>
                  <a:gd name="connsiteY63" fmla="*/ 1757680 h 2550693"/>
                  <a:gd name="connsiteX64" fmla="*/ 2262616 w 2546376"/>
                  <a:gd name="connsiteY64" fmla="*/ 1931791 h 2550693"/>
                  <a:gd name="connsiteX65" fmla="*/ 2302622 w 2546376"/>
                  <a:gd name="connsiteY65" fmla="*/ 1915219 h 2550693"/>
                  <a:gd name="connsiteX66" fmla="*/ 2359200 w 2546376"/>
                  <a:gd name="connsiteY66" fmla="*/ 1971797 h 2550693"/>
                  <a:gd name="connsiteX67" fmla="*/ 2302622 w 2546376"/>
                  <a:gd name="connsiteY67" fmla="*/ 2028375 h 2550693"/>
                  <a:gd name="connsiteX68" fmla="*/ 2246044 w 2546376"/>
                  <a:gd name="connsiteY68" fmla="*/ 1971797 h 2550693"/>
                  <a:gd name="connsiteX69" fmla="*/ 2262616 w 2546376"/>
                  <a:gd name="connsiteY69" fmla="*/ 1931791 h 2550693"/>
                  <a:gd name="connsiteX70" fmla="*/ 2075452 w 2546376"/>
                  <a:gd name="connsiteY70" fmla="*/ 2105895 h 2550693"/>
                  <a:gd name="connsiteX71" fmla="*/ 2115453 w 2546376"/>
                  <a:gd name="connsiteY71" fmla="*/ 2089330 h 2550693"/>
                  <a:gd name="connsiteX72" fmla="*/ 2172031 w 2546376"/>
                  <a:gd name="connsiteY72" fmla="*/ 2145908 h 2550693"/>
                  <a:gd name="connsiteX73" fmla="*/ 2115459 w 2546376"/>
                  <a:gd name="connsiteY73" fmla="*/ 2202480 h 2550693"/>
                  <a:gd name="connsiteX74" fmla="*/ 2058881 w 2546376"/>
                  <a:gd name="connsiteY74" fmla="*/ 2145902 h 2550693"/>
                  <a:gd name="connsiteX75" fmla="*/ 2075452 w 2546376"/>
                  <a:gd name="connsiteY75" fmla="*/ 2105895 h 2550693"/>
                  <a:gd name="connsiteX76" fmla="*/ 1888282 w 2546376"/>
                  <a:gd name="connsiteY76" fmla="*/ 2280006 h 2550693"/>
                  <a:gd name="connsiteX77" fmla="*/ 1928289 w 2546376"/>
                  <a:gd name="connsiteY77" fmla="*/ 2263435 h 2550693"/>
                  <a:gd name="connsiteX78" fmla="*/ 1984867 w 2546376"/>
                  <a:gd name="connsiteY78" fmla="*/ 2320013 h 2550693"/>
                  <a:gd name="connsiteX79" fmla="*/ 1928289 w 2546376"/>
                  <a:gd name="connsiteY79" fmla="*/ 2376591 h 2550693"/>
                  <a:gd name="connsiteX80" fmla="*/ 1915416 w 2546376"/>
                  <a:gd name="connsiteY80" fmla="*/ 2373992 h 2550693"/>
                  <a:gd name="connsiteX81" fmla="*/ 1874310 w 2546376"/>
                  <a:gd name="connsiteY81" fmla="*/ 2332886 h 2550693"/>
                  <a:gd name="connsiteX82" fmla="*/ 1871711 w 2546376"/>
                  <a:gd name="connsiteY82" fmla="*/ 2320013 h 2550693"/>
                  <a:gd name="connsiteX83" fmla="*/ 1888282 w 2546376"/>
                  <a:gd name="connsiteY83" fmla="*/ 2280006 h 2550693"/>
                  <a:gd name="connsiteX84" fmla="*/ 2449790 w 2546376"/>
                  <a:gd name="connsiteY84" fmla="*/ 1583569 h 2550693"/>
                  <a:gd name="connsiteX85" fmla="*/ 2489797 w 2546376"/>
                  <a:gd name="connsiteY85" fmla="*/ 1566998 h 2550693"/>
                  <a:gd name="connsiteX86" fmla="*/ 2546375 w 2546376"/>
                  <a:gd name="connsiteY86" fmla="*/ 1623576 h 2550693"/>
                  <a:gd name="connsiteX87" fmla="*/ 2489797 w 2546376"/>
                  <a:gd name="connsiteY87" fmla="*/ 1680154 h 2550693"/>
                  <a:gd name="connsiteX88" fmla="*/ 2433219 w 2546376"/>
                  <a:gd name="connsiteY88" fmla="*/ 1623576 h 2550693"/>
                  <a:gd name="connsiteX89" fmla="*/ 2449790 w 2546376"/>
                  <a:gd name="connsiteY89" fmla="*/ 1583569 h 2550693"/>
                  <a:gd name="connsiteX90" fmla="*/ 2262615 w 2546376"/>
                  <a:gd name="connsiteY90" fmla="*/ 1757679 h 2550693"/>
                  <a:gd name="connsiteX91" fmla="*/ 2302622 w 2546376"/>
                  <a:gd name="connsiteY91" fmla="*/ 1741108 h 2550693"/>
                  <a:gd name="connsiteX92" fmla="*/ 2359200 w 2546376"/>
                  <a:gd name="connsiteY92" fmla="*/ 1797686 h 2550693"/>
                  <a:gd name="connsiteX93" fmla="*/ 2302622 w 2546376"/>
                  <a:gd name="connsiteY93" fmla="*/ 1854264 h 2550693"/>
                  <a:gd name="connsiteX94" fmla="*/ 2246044 w 2546376"/>
                  <a:gd name="connsiteY94" fmla="*/ 1797686 h 2550693"/>
                  <a:gd name="connsiteX95" fmla="*/ 2262615 w 2546376"/>
                  <a:gd name="connsiteY95" fmla="*/ 1757679 h 2550693"/>
                  <a:gd name="connsiteX96" fmla="*/ 2075446 w 2546376"/>
                  <a:gd name="connsiteY96" fmla="*/ 1931790 h 2550693"/>
                  <a:gd name="connsiteX97" fmla="*/ 2115453 w 2546376"/>
                  <a:gd name="connsiteY97" fmla="*/ 1915219 h 2550693"/>
                  <a:gd name="connsiteX98" fmla="*/ 2172031 w 2546376"/>
                  <a:gd name="connsiteY98" fmla="*/ 1971797 h 2550693"/>
                  <a:gd name="connsiteX99" fmla="*/ 2115453 w 2546376"/>
                  <a:gd name="connsiteY99" fmla="*/ 2028375 h 2550693"/>
                  <a:gd name="connsiteX100" fmla="*/ 2058875 w 2546376"/>
                  <a:gd name="connsiteY100" fmla="*/ 1971797 h 2550693"/>
                  <a:gd name="connsiteX101" fmla="*/ 2075446 w 2546376"/>
                  <a:gd name="connsiteY101" fmla="*/ 1931790 h 2550693"/>
                  <a:gd name="connsiteX102" fmla="*/ 1888282 w 2546376"/>
                  <a:gd name="connsiteY102" fmla="*/ 2105896 h 2550693"/>
                  <a:gd name="connsiteX103" fmla="*/ 1928288 w 2546376"/>
                  <a:gd name="connsiteY103" fmla="*/ 2089324 h 2550693"/>
                  <a:gd name="connsiteX104" fmla="*/ 1984867 w 2546376"/>
                  <a:gd name="connsiteY104" fmla="*/ 2145902 h 2550693"/>
                  <a:gd name="connsiteX105" fmla="*/ 1928289 w 2546376"/>
                  <a:gd name="connsiteY105" fmla="*/ 2202480 h 2550693"/>
                  <a:gd name="connsiteX106" fmla="*/ 1871710 w 2546376"/>
                  <a:gd name="connsiteY106" fmla="*/ 2145902 h 2550693"/>
                  <a:gd name="connsiteX107" fmla="*/ 1888282 w 2546376"/>
                  <a:gd name="connsiteY107" fmla="*/ 2105896 h 2550693"/>
                  <a:gd name="connsiteX108" fmla="*/ 2449791 w 2546376"/>
                  <a:gd name="connsiteY108" fmla="*/ 1409459 h 2550693"/>
                  <a:gd name="connsiteX109" fmla="*/ 2489797 w 2546376"/>
                  <a:gd name="connsiteY109" fmla="*/ 1392887 h 2550693"/>
                  <a:gd name="connsiteX110" fmla="*/ 2546375 w 2546376"/>
                  <a:gd name="connsiteY110" fmla="*/ 1449465 h 2550693"/>
                  <a:gd name="connsiteX111" fmla="*/ 2489797 w 2546376"/>
                  <a:gd name="connsiteY111" fmla="*/ 1506043 h 2550693"/>
                  <a:gd name="connsiteX112" fmla="*/ 2433219 w 2546376"/>
                  <a:gd name="connsiteY112" fmla="*/ 1449465 h 2550693"/>
                  <a:gd name="connsiteX113" fmla="*/ 2449791 w 2546376"/>
                  <a:gd name="connsiteY113" fmla="*/ 1409459 h 2550693"/>
                  <a:gd name="connsiteX114" fmla="*/ 2262615 w 2546376"/>
                  <a:gd name="connsiteY114" fmla="*/ 1583569 h 2550693"/>
                  <a:gd name="connsiteX115" fmla="*/ 2302622 w 2546376"/>
                  <a:gd name="connsiteY115" fmla="*/ 1566998 h 2550693"/>
                  <a:gd name="connsiteX116" fmla="*/ 2359200 w 2546376"/>
                  <a:gd name="connsiteY116" fmla="*/ 1623576 h 2550693"/>
                  <a:gd name="connsiteX117" fmla="*/ 2302622 w 2546376"/>
                  <a:gd name="connsiteY117" fmla="*/ 1680154 h 2550693"/>
                  <a:gd name="connsiteX118" fmla="*/ 2246044 w 2546376"/>
                  <a:gd name="connsiteY118" fmla="*/ 1623576 h 2550693"/>
                  <a:gd name="connsiteX119" fmla="*/ 2262615 w 2546376"/>
                  <a:gd name="connsiteY119" fmla="*/ 1583569 h 2550693"/>
                  <a:gd name="connsiteX120" fmla="*/ 2075446 w 2546376"/>
                  <a:gd name="connsiteY120" fmla="*/ 1757680 h 2550693"/>
                  <a:gd name="connsiteX121" fmla="*/ 2115453 w 2546376"/>
                  <a:gd name="connsiteY121" fmla="*/ 1741108 h 2550693"/>
                  <a:gd name="connsiteX122" fmla="*/ 2172031 w 2546376"/>
                  <a:gd name="connsiteY122" fmla="*/ 1797686 h 2550693"/>
                  <a:gd name="connsiteX123" fmla="*/ 2115453 w 2546376"/>
                  <a:gd name="connsiteY123" fmla="*/ 1854264 h 2550693"/>
                  <a:gd name="connsiteX124" fmla="*/ 2058875 w 2546376"/>
                  <a:gd name="connsiteY124" fmla="*/ 1797686 h 2550693"/>
                  <a:gd name="connsiteX125" fmla="*/ 2075446 w 2546376"/>
                  <a:gd name="connsiteY125" fmla="*/ 1757680 h 2550693"/>
                  <a:gd name="connsiteX126" fmla="*/ 1888281 w 2546376"/>
                  <a:gd name="connsiteY126" fmla="*/ 1931786 h 2550693"/>
                  <a:gd name="connsiteX127" fmla="*/ 1928282 w 2546376"/>
                  <a:gd name="connsiteY127" fmla="*/ 1915220 h 2550693"/>
                  <a:gd name="connsiteX128" fmla="*/ 1984860 w 2546376"/>
                  <a:gd name="connsiteY128" fmla="*/ 1971798 h 2550693"/>
                  <a:gd name="connsiteX129" fmla="*/ 1928288 w 2546376"/>
                  <a:gd name="connsiteY129" fmla="*/ 2028370 h 2550693"/>
                  <a:gd name="connsiteX130" fmla="*/ 1871710 w 2546376"/>
                  <a:gd name="connsiteY130" fmla="*/ 1971792 h 2550693"/>
                  <a:gd name="connsiteX131" fmla="*/ 1888281 w 2546376"/>
                  <a:gd name="connsiteY131" fmla="*/ 1931786 h 2550693"/>
                  <a:gd name="connsiteX132" fmla="*/ 1701111 w 2546376"/>
                  <a:gd name="connsiteY132" fmla="*/ 2105895 h 2550693"/>
                  <a:gd name="connsiteX133" fmla="*/ 1741118 w 2546376"/>
                  <a:gd name="connsiteY133" fmla="*/ 2089324 h 2550693"/>
                  <a:gd name="connsiteX134" fmla="*/ 1797696 w 2546376"/>
                  <a:gd name="connsiteY134" fmla="*/ 2145902 h 2550693"/>
                  <a:gd name="connsiteX135" fmla="*/ 1763141 w 2546376"/>
                  <a:gd name="connsiteY135" fmla="*/ 2198034 h 2550693"/>
                  <a:gd name="connsiteX136" fmla="*/ 1743436 w 2546376"/>
                  <a:gd name="connsiteY136" fmla="*/ 2202012 h 2550693"/>
                  <a:gd name="connsiteX137" fmla="*/ 1685008 w 2546376"/>
                  <a:gd name="connsiteY137" fmla="*/ 2143584 h 2550693"/>
                  <a:gd name="connsiteX138" fmla="*/ 1688986 w 2546376"/>
                  <a:gd name="connsiteY138" fmla="*/ 2123879 h 2550693"/>
                  <a:gd name="connsiteX139" fmla="*/ 1701111 w 2546376"/>
                  <a:gd name="connsiteY139" fmla="*/ 2105895 h 2550693"/>
                  <a:gd name="connsiteX140" fmla="*/ 2449791 w 2546376"/>
                  <a:gd name="connsiteY140" fmla="*/ 1235348 h 2550693"/>
                  <a:gd name="connsiteX141" fmla="*/ 2489797 w 2546376"/>
                  <a:gd name="connsiteY141" fmla="*/ 1218776 h 2550693"/>
                  <a:gd name="connsiteX142" fmla="*/ 2546375 w 2546376"/>
                  <a:gd name="connsiteY142" fmla="*/ 1275354 h 2550693"/>
                  <a:gd name="connsiteX143" fmla="*/ 2489797 w 2546376"/>
                  <a:gd name="connsiteY143" fmla="*/ 1331932 h 2550693"/>
                  <a:gd name="connsiteX144" fmla="*/ 2433219 w 2546376"/>
                  <a:gd name="connsiteY144" fmla="*/ 1275354 h 2550693"/>
                  <a:gd name="connsiteX145" fmla="*/ 2449791 w 2546376"/>
                  <a:gd name="connsiteY145" fmla="*/ 1235348 h 2550693"/>
                  <a:gd name="connsiteX146" fmla="*/ 2262615 w 2546376"/>
                  <a:gd name="connsiteY146" fmla="*/ 1409458 h 2550693"/>
                  <a:gd name="connsiteX147" fmla="*/ 2302622 w 2546376"/>
                  <a:gd name="connsiteY147" fmla="*/ 1392887 h 2550693"/>
                  <a:gd name="connsiteX148" fmla="*/ 2359200 w 2546376"/>
                  <a:gd name="connsiteY148" fmla="*/ 1449465 h 2550693"/>
                  <a:gd name="connsiteX149" fmla="*/ 2302622 w 2546376"/>
                  <a:gd name="connsiteY149" fmla="*/ 1506043 h 2550693"/>
                  <a:gd name="connsiteX150" fmla="*/ 2246044 w 2546376"/>
                  <a:gd name="connsiteY150" fmla="*/ 1449465 h 2550693"/>
                  <a:gd name="connsiteX151" fmla="*/ 2262615 w 2546376"/>
                  <a:gd name="connsiteY151" fmla="*/ 1409458 h 2550693"/>
                  <a:gd name="connsiteX152" fmla="*/ 2075445 w 2546376"/>
                  <a:gd name="connsiteY152" fmla="*/ 1583569 h 2550693"/>
                  <a:gd name="connsiteX153" fmla="*/ 2115452 w 2546376"/>
                  <a:gd name="connsiteY153" fmla="*/ 1566998 h 2550693"/>
                  <a:gd name="connsiteX154" fmla="*/ 2172030 w 2546376"/>
                  <a:gd name="connsiteY154" fmla="*/ 1623576 h 2550693"/>
                  <a:gd name="connsiteX155" fmla="*/ 2115452 w 2546376"/>
                  <a:gd name="connsiteY155" fmla="*/ 1680154 h 2550693"/>
                  <a:gd name="connsiteX156" fmla="*/ 2058874 w 2546376"/>
                  <a:gd name="connsiteY156" fmla="*/ 1623576 h 2550693"/>
                  <a:gd name="connsiteX157" fmla="*/ 2075445 w 2546376"/>
                  <a:gd name="connsiteY157" fmla="*/ 1583569 h 2550693"/>
                  <a:gd name="connsiteX158" fmla="*/ 1888275 w 2546376"/>
                  <a:gd name="connsiteY158" fmla="*/ 1757680 h 2550693"/>
                  <a:gd name="connsiteX159" fmla="*/ 1928282 w 2546376"/>
                  <a:gd name="connsiteY159" fmla="*/ 1741109 h 2550693"/>
                  <a:gd name="connsiteX160" fmla="*/ 1984860 w 2546376"/>
                  <a:gd name="connsiteY160" fmla="*/ 1797687 h 2550693"/>
                  <a:gd name="connsiteX161" fmla="*/ 1928282 w 2546376"/>
                  <a:gd name="connsiteY161" fmla="*/ 1854265 h 2550693"/>
                  <a:gd name="connsiteX162" fmla="*/ 1871704 w 2546376"/>
                  <a:gd name="connsiteY162" fmla="*/ 1797687 h 2550693"/>
                  <a:gd name="connsiteX163" fmla="*/ 1888275 w 2546376"/>
                  <a:gd name="connsiteY163" fmla="*/ 1757680 h 2550693"/>
                  <a:gd name="connsiteX164" fmla="*/ 1701111 w 2546376"/>
                  <a:gd name="connsiteY164" fmla="*/ 1931785 h 2550693"/>
                  <a:gd name="connsiteX165" fmla="*/ 1741118 w 2546376"/>
                  <a:gd name="connsiteY165" fmla="*/ 1915213 h 2550693"/>
                  <a:gd name="connsiteX166" fmla="*/ 1797696 w 2546376"/>
                  <a:gd name="connsiteY166" fmla="*/ 1971791 h 2550693"/>
                  <a:gd name="connsiteX167" fmla="*/ 1741118 w 2546376"/>
                  <a:gd name="connsiteY167" fmla="*/ 2028369 h 2550693"/>
                  <a:gd name="connsiteX168" fmla="*/ 1684540 w 2546376"/>
                  <a:gd name="connsiteY168" fmla="*/ 1971791 h 2550693"/>
                  <a:gd name="connsiteX169" fmla="*/ 1701111 w 2546376"/>
                  <a:gd name="connsiteY169" fmla="*/ 1931785 h 2550693"/>
                  <a:gd name="connsiteX170" fmla="*/ 2449791 w 2546376"/>
                  <a:gd name="connsiteY170" fmla="*/ 1061237 h 2550693"/>
                  <a:gd name="connsiteX171" fmla="*/ 2489797 w 2546376"/>
                  <a:gd name="connsiteY171" fmla="*/ 1044665 h 2550693"/>
                  <a:gd name="connsiteX172" fmla="*/ 2546375 w 2546376"/>
                  <a:gd name="connsiteY172" fmla="*/ 1101244 h 2550693"/>
                  <a:gd name="connsiteX173" fmla="*/ 2489797 w 2546376"/>
                  <a:gd name="connsiteY173" fmla="*/ 1157821 h 2550693"/>
                  <a:gd name="connsiteX174" fmla="*/ 2433219 w 2546376"/>
                  <a:gd name="connsiteY174" fmla="*/ 1101243 h 2550693"/>
                  <a:gd name="connsiteX175" fmla="*/ 2449791 w 2546376"/>
                  <a:gd name="connsiteY175" fmla="*/ 1061237 h 2550693"/>
                  <a:gd name="connsiteX176" fmla="*/ 2262615 w 2546376"/>
                  <a:gd name="connsiteY176" fmla="*/ 1235348 h 2550693"/>
                  <a:gd name="connsiteX177" fmla="*/ 2302622 w 2546376"/>
                  <a:gd name="connsiteY177" fmla="*/ 1218776 h 2550693"/>
                  <a:gd name="connsiteX178" fmla="*/ 2359200 w 2546376"/>
                  <a:gd name="connsiteY178" fmla="*/ 1275354 h 2550693"/>
                  <a:gd name="connsiteX179" fmla="*/ 2302622 w 2546376"/>
                  <a:gd name="connsiteY179" fmla="*/ 1331932 h 2550693"/>
                  <a:gd name="connsiteX180" fmla="*/ 2246044 w 2546376"/>
                  <a:gd name="connsiteY180" fmla="*/ 1275354 h 2550693"/>
                  <a:gd name="connsiteX181" fmla="*/ 2262615 w 2546376"/>
                  <a:gd name="connsiteY181" fmla="*/ 1235348 h 2550693"/>
                  <a:gd name="connsiteX182" fmla="*/ 2075445 w 2546376"/>
                  <a:gd name="connsiteY182" fmla="*/ 1409458 h 2550693"/>
                  <a:gd name="connsiteX183" fmla="*/ 2115452 w 2546376"/>
                  <a:gd name="connsiteY183" fmla="*/ 1392887 h 2550693"/>
                  <a:gd name="connsiteX184" fmla="*/ 2172030 w 2546376"/>
                  <a:gd name="connsiteY184" fmla="*/ 1449465 h 2550693"/>
                  <a:gd name="connsiteX185" fmla="*/ 2115452 w 2546376"/>
                  <a:gd name="connsiteY185" fmla="*/ 1506043 h 2550693"/>
                  <a:gd name="connsiteX186" fmla="*/ 2058874 w 2546376"/>
                  <a:gd name="connsiteY186" fmla="*/ 1449465 h 2550693"/>
                  <a:gd name="connsiteX187" fmla="*/ 2075445 w 2546376"/>
                  <a:gd name="connsiteY187" fmla="*/ 1409458 h 2550693"/>
                  <a:gd name="connsiteX188" fmla="*/ 1888275 w 2546376"/>
                  <a:gd name="connsiteY188" fmla="*/ 1583570 h 2550693"/>
                  <a:gd name="connsiteX189" fmla="*/ 1928281 w 2546376"/>
                  <a:gd name="connsiteY189" fmla="*/ 1566999 h 2550693"/>
                  <a:gd name="connsiteX190" fmla="*/ 1984859 w 2546376"/>
                  <a:gd name="connsiteY190" fmla="*/ 1623577 h 2550693"/>
                  <a:gd name="connsiteX191" fmla="*/ 1928281 w 2546376"/>
                  <a:gd name="connsiteY191" fmla="*/ 1680155 h 2550693"/>
                  <a:gd name="connsiteX192" fmla="*/ 1871703 w 2546376"/>
                  <a:gd name="connsiteY192" fmla="*/ 1623577 h 2550693"/>
                  <a:gd name="connsiteX193" fmla="*/ 1888275 w 2546376"/>
                  <a:gd name="connsiteY193" fmla="*/ 1583570 h 2550693"/>
                  <a:gd name="connsiteX194" fmla="*/ 1701110 w 2546376"/>
                  <a:gd name="connsiteY194" fmla="*/ 1757674 h 2550693"/>
                  <a:gd name="connsiteX195" fmla="*/ 1741112 w 2546376"/>
                  <a:gd name="connsiteY195" fmla="*/ 1741108 h 2550693"/>
                  <a:gd name="connsiteX196" fmla="*/ 1797690 w 2546376"/>
                  <a:gd name="connsiteY196" fmla="*/ 1797686 h 2550693"/>
                  <a:gd name="connsiteX197" fmla="*/ 1741117 w 2546376"/>
                  <a:gd name="connsiteY197" fmla="*/ 1854259 h 2550693"/>
                  <a:gd name="connsiteX198" fmla="*/ 1684539 w 2546376"/>
                  <a:gd name="connsiteY198" fmla="*/ 1797681 h 2550693"/>
                  <a:gd name="connsiteX199" fmla="*/ 1701110 w 2546376"/>
                  <a:gd name="connsiteY199" fmla="*/ 1757674 h 2550693"/>
                  <a:gd name="connsiteX200" fmla="*/ 1513941 w 2546376"/>
                  <a:gd name="connsiteY200" fmla="*/ 1931785 h 2550693"/>
                  <a:gd name="connsiteX201" fmla="*/ 1553947 w 2546376"/>
                  <a:gd name="connsiteY201" fmla="*/ 1915214 h 2550693"/>
                  <a:gd name="connsiteX202" fmla="*/ 1610525 w 2546376"/>
                  <a:gd name="connsiteY202" fmla="*/ 1971792 h 2550693"/>
                  <a:gd name="connsiteX203" fmla="*/ 1575970 w 2546376"/>
                  <a:gd name="connsiteY203" fmla="*/ 2023924 h 2550693"/>
                  <a:gd name="connsiteX204" fmla="*/ 1567132 w 2546376"/>
                  <a:gd name="connsiteY204" fmla="*/ 2025708 h 2550693"/>
                  <a:gd name="connsiteX205" fmla="*/ 1500031 w 2546376"/>
                  <a:gd name="connsiteY205" fmla="*/ 1958607 h 2550693"/>
                  <a:gd name="connsiteX206" fmla="*/ 1501815 w 2546376"/>
                  <a:gd name="connsiteY206" fmla="*/ 1949769 h 2550693"/>
                  <a:gd name="connsiteX207" fmla="*/ 1513941 w 2546376"/>
                  <a:gd name="connsiteY207" fmla="*/ 1931785 h 2550693"/>
                  <a:gd name="connsiteX208" fmla="*/ 2449790 w 2546376"/>
                  <a:gd name="connsiteY208" fmla="*/ 887126 h 2550693"/>
                  <a:gd name="connsiteX209" fmla="*/ 2489797 w 2546376"/>
                  <a:gd name="connsiteY209" fmla="*/ 870555 h 2550693"/>
                  <a:gd name="connsiteX210" fmla="*/ 2546375 w 2546376"/>
                  <a:gd name="connsiteY210" fmla="*/ 927133 h 2550693"/>
                  <a:gd name="connsiteX211" fmla="*/ 2489797 w 2546376"/>
                  <a:gd name="connsiteY211" fmla="*/ 983711 h 2550693"/>
                  <a:gd name="connsiteX212" fmla="*/ 2433219 w 2546376"/>
                  <a:gd name="connsiteY212" fmla="*/ 927132 h 2550693"/>
                  <a:gd name="connsiteX213" fmla="*/ 2449790 w 2546376"/>
                  <a:gd name="connsiteY213" fmla="*/ 887126 h 2550693"/>
                  <a:gd name="connsiteX214" fmla="*/ 2262615 w 2546376"/>
                  <a:gd name="connsiteY214" fmla="*/ 1061237 h 2550693"/>
                  <a:gd name="connsiteX215" fmla="*/ 2302622 w 2546376"/>
                  <a:gd name="connsiteY215" fmla="*/ 1044665 h 2550693"/>
                  <a:gd name="connsiteX216" fmla="*/ 2359200 w 2546376"/>
                  <a:gd name="connsiteY216" fmla="*/ 1101244 h 2550693"/>
                  <a:gd name="connsiteX217" fmla="*/ 2302622 w 2546376"/>
                  <a:gd name="connsiteY217" fmla="*/ 1157821 h 2550693"/>
                  <a:gd name="connsiteX218" fmla="*/ 2246044 w 2546376"/>
                  <a:gd name="connsiteY218" fmla="*/ 1101243 h 2550693"/>
                  <a:gd name="connsiteX219" fmla="*/ 2262615 w 2546376"/>
                  <a:gd name="connsiteY219" fmla="*/ 1061237 h 2550693"/>
                  <a:gd name="connsiteX220" fmla="*/ 2075445 w 2546376"/>
                  <a:gd name="connsiteY220" fmla="*/ 1235347 h 2550693"/>
                  <a:gd name="connsiteX221" fmla="*/ 2115452 w 2546376"/>
                  <a:gd name="connsiteY221" fmla="*/ 1218776 h 2550693"/>
                  <a:gd name="connsiteX222" fmla="*/ 2172030 w 2546376"/>
                  <a:gd name="connsiteY222" fmla="*/ 1275354 h 2550693"/>
                  <a:gd name="connsiteX223" fmla="*/ 2115452 w 2546376"/>
                  <a:gd name="connsiteY223" fmla="*/ 1331932 h 2550693"/>
                  <a:gd name="connsiteX224" fmla="*/ 2058874 w 2546376"/>
                  <a:gd name="connsiteY224" fmla="*/ 1275354 h 2550693"/>
                  <a:gd name="connsiteX225" fmla="*/ 2075445 w 2546376"/>
                  <a:gd name="connsiteY225" fmla="*/ 1235347 h 2550693"/>
                  <a:gd name="connsiteX226" fmla="*/ 1888275 w 2546376"/>
                  <a:gd name="connsiteY226" fmla="*/ 1409459 h 2550693"/>
                  <a:gd name="connsiteX227" fmla="*/ 1928281 w 2546376"/>
                  <a:gd name="connsiteY227" fmla="*/ 1392888 h 2550693"/>
                  <a:gd name="connsiteX228" fmla="*/ 1984859 w 2546376"/>
                  <a:gd name="connsiteY228" fmla="*/ 1449466 h 2550693"/>
                  <a:gd name="connsiteX229" fmla="*/ 1928281 w 2546376"/>
                  <a:gd name="connsiteY229" fmla="*/ 1506044 h 2550693"/>
                  <a:gd name="connsiteX230" fmla="*/ 1871703 w 2546376"/>
                  <a:gd name="connsiteY230" fmla="*/ 1449466 h 2550693"/>
                  <a:gd name="connsiteX231" fmla="*/ 1888275 w 2546376"/>
                  <a:gd name="connsiteY231" fmla="*/ 1409459 h 2550693"/>
                  <a:gd name="connsiteX232" fmla="*/ 1701104 w 2546376"/>
                  <a:gd name="connsiteY232" fmla="*/ 1583570 h 2550693"/>
                  <a:gd name="connsiteX233" fmla="*/ 1741111 w 2546376"/>
                  <a:gd name="connsiteY233" fmla="*/ 1566998 h 2550693"/>
                  <a:gd name="connsiteX234" fmla="*/ 1797689 w 2546376"/>
                  <a:gd name="connsiteY234" fmla="*/ 1623576 h 2550693"/>
                  <a:gd name="connsiteX235" fmla="*/ 1741111 w 2546376"/>
                  <a:gd name="connsiteY235" fmla="*/ 1680154 h 2550693"/>
                  <a:gd name="connsiteX236" fmla="*/ 1684533 w 2546376"/>
                  <a:gd name="connsiteY236" fmla="*/ 1623576 h 2550693"/>
                  <a:gd name="connsiteX237" fmla="*/ 1701104 w 2546376"/>
                  <a:gd name="connsiteY237" fmla="*/ 1583570 h 2550693"/>
                  <a:gd name="connsiteX238" fmla="*/ 1513940 w 2546376"/>
                  <a:gd name="connsiteY238" fmla="*/ 1757675 h 2550693"/>
                  <a:gd name="connsiteX239" fmla="*/ 1553947 w 2546376"/>
                  <a:gd name="connsiteY239" fmla="*/ 1741104 h 2550693"/>
                  <a:gd name="connsiteX240" fmla="*/ 1610525 w 2546376"/>
                  <a:gd name="connsiteY240" fmla="*/ 1797682 h 2550693"/>
                  <a:gd name="connsiteX241" fmla="*/ 1553947 w 2546376"/>
                  <a:gd name="connsiteY241" fmla="*/ 1854260 h 2550693"/>
                  <a:gd name="connsiteX242" fmla="*/ 1497369 w 2546376"/>
                  <a:gd name="connsiteY242" fmla="*/ 1797682 h 2550693"/>
                  <a:gd name="connsiteX243" fmla="*/ 1513940 w 2546376"/>
                  <a:gd name="connsiteY243" fmla="*/ 1757675 h 2550693"/>
                  <a:gd name="connsiteX244" fmla="*/ 2449791 w 2546376"/>
                  <a:gd name="connsiteY244" fmla="*/ 713015 h 2550693"/>
                  <a:gd name="connsiteX245" fmla="*/ 2489797 w 2546376"/>
                  <a:gd name="connsiteY245" fmla="*/ 696444 h 2550693"/>
                  <a:gd name="connsiteX246" fmla="*/ 2546375 w 2546376"/>
                  <a:gd name="connsiteY246" fmla="*/ 753022 h 2550693"/>
                  <a:gd name="connsiteX247" fmla="*/ 2489797 w 2546376"/>
                  <a:gd name="connsiteY247" fmla="*/ 809600 h 2550693"/>
                  <a:gd name="connsiteX248" fmla="*/ 2433219 w 2546376"/>
                  <a:gd name="connsiteY248" fmla="*/ 753022 h 2550693"/>
                  <a:gd name="connsiteX249" fmla="*/ 2449791 w 2546376"/>
                  <a:gd name="connsiteY249" fmla="*/ 713015 h 2550693"/>
                  <a:gd name="connsiteX250" fmla="*/ 2262615 w 2546376"/>
                  <a:gd name="connsiteY250" fmla="*/ 887126 h 2550693"/>
                  <a:gd name="connsiteX251" fmla="*/ 2302622 w 2546376"/>
                  <a:gd name="connsiteY251" fmla="*/ 870555 h 2550693"/>
                  <a:gd name="connsiteX252" fmla="*/ 2359200 w 2546376"/>
                  <a:gd name="connsiteY252" fmla="*/ 927133 h 2550693"/>
                  <a:gd name="connsiteX253" fmla="*/ 2302622 w 2546376"/>
                  <a:gd name="connsiteY253" fmla="*/ 983711 h 2550693"/>
                  <a:gd name="connsiteX254" fmla="*/ 2246044 w 2546376"/>
                  <a:gd name="connsiteY254" fmla="*/ 927132 h 2550693"/>
                  <a:gd name="connsiteX255" fmla="*/ 2262615 w 2546376"/>
                  <a:gd name="connsiteY255" fmla="*/ 887126 h 2550693"/>
                  <a:gd name="connsiteX256" fmla="*/ 2075445 w 2546376"/>
                  <a:gd name="connsiteY256" fmla="*/ 1061237 h 2550693"/>
                  <a:gd name="connsiteX257" fmla="*/ 2115452 w 2546376"/>
                  <a:gd name="connsiteY257" fmla="*/ 1044665 h 2550693"/>
                  <a:gd name="connsiteX258" fmla="*/ 2172030 w 2546376"/>
                  <a:gd name="connsiteY258" fmla="*/ 1101244 h 2550693"/>
                  <a:gd name="connsiteX259" fmla="*/ 2115452 w 2546376"/>
                  <a:gd name="connsiteY259" fmla="*/ 1157821 h 2550693"/>
                  <a:gd name="connsiteX260" fmla="*/ 2058874 w 2546376"/>
                  <a:gd name="connsiteY260" fmla="*/ 1101243 h 2550693"/>
                  <a:gd name="connsiteX261" fmla="*/ 2075445 w 2546376"/>
                  <a:gd name="connsiteY261" fmla="*/ 1061237 h 2550693"/>
                  <a:gd name="connsiteX262" fmla="*/ 1888275 w 2546376"/>
                  <a:gd name="connsiteY262" fmla="*/ 1235349 h 2550693"/>
                  <a:gd name="connsiteX263" fmla="*/ 1928281 w 2546376"/>
                  <a:gd name="connsiteY263" fmla="*/ 1218777 h 2550693"/>
                  <a:gd name="connsiteX264" fmla="*/ 1984859 w 2546376"/>
                  <a:gd name="connsiteY264" fmla="*/ 1275355 h 2550693"/>
                  <a:gd name="connsiteX265" fmla="*/ 1928281 w 2546376"/>
                  <a:gd name="connsiteY265" fmla="*/ 1331933 h 2550693"/>
                  <a:gd name="connsiteX266" fmla="*/ 1871703 w 2546376"/>
                  <a:gd name="connsiteY266" fmla="*/ 1275355 h 2550693"/>
                  <a:gd name="connsiteX267" fmla="*/ 1888275 w 2546376"/>
                  <a:gd name="connsiteY267" fmla="*/ 1235349 h 2550693"/>
                  <a:gd name="connsiteX268" fmla="*/ 1701104 w 2546376"/>
                  <a:gd name="connsiteY268" fmla="*/ 1409459 h 2550693"/>
                  <a:gd name="connsiteX269" fmla="*/ 1741111 w 2546376"/>
                  <a:gd name="connsiteY269" fmla="*/ 1392887 h 2550693"/>
                  <a:gd name="connsiteX270" fmla="*/ 1797689 w 2546376"/>
                  <a:gd name="connsiteY270" fmla="*/ 1449465 h 2550693"/>
                  <a:gd name="connsiteX271" fmla="*/ 1741111 w 2546376"/>
                  <a:gd name="connsiteY271" fmla="*/ 1506043 h 2550693"/>
                  <a:gd name="connsiteX272" fmla="*/ 1684533 w 2546376"/>
                  <a:gd name="connsiteY272" fmla="*/ 1449465 h 2550693"/>
                  <a:gd name="connsiteX273" fmla="*/ 1701104 w 2546376"/>
                  <a:gd name="connsiteY273" fmla="*/ 1409459 h 2550693"/>
                  <a:gd name="connsiteX274" fmla="*/ 1513939 w 2546376"/>
                  <a:gd name="connsiteY274" fmla="*/ 1583565 h 2550693"/>
                  <a:gd name="connsiteX275" fmla="*/ 1553945 w 2546376"/>
                  <a:gd name="connsiteY275" fmla="*/ 1566994 h 2550693"/>
                  <a:gd name="connsiteX276" fmla="*/ 1610523 w 2546376"/>
                  <a:gd name="connsiteY276" fmla="*/ 1623572 h 2550693"/>
                  <a:gd name="connsiteX277" fmla="*/ 1553945 w 2546376"/>
                  <a:gd name="connsiteY277" fmla="*/ 1680150 h 2550693"/>
                  <a:gd name="connsiteX278" fmla="*/ 1497367 w 2546376"/>
                  <a:gd name="connsiteY278" fmla="*/ 1623572 h 2550693"/>
                  <a:gd name="connsiteX279" fmla="*/ 1513939 w 2546376"/>
                  <a:gd name="connsiteY279" fmla="*/ 1583565 h 2550693"/>
                  <a:gd name="connsiteX280" fmla="*/ 1326770 w 2546376"/>
                  <a:gd name="connsiteY280" fmla="*/ 1757674 h 2550693"/>
                  <a:gd name="connsiteX281" fmla="*/ 1366776 w 2546376"/>
                  <a:gd name="connsiteY281" fmla="*/ 1741103 h 2550693"/>
                  <a:gd name="connsiteX282" fmla="*/ 1423354 w 2546376"/>
                  <a:gd name="connsiteY282" fmla="*/ 1797681 h 2550693"/>
                  <a:gd name="connsiteX283" fmla="*/ 1406783 w 2546376"/>
                  <a:gd name="connsiteY283" fmla="*/ 1837688 h 2550693"/>
                  <a:gd name="connsiteX284" fmla="*/ 1390255 w 2546376"/>
                  <a:gd name="connsiteY284" fmla="*/ 1848831 h 2550693"/>
                  <a:gd name="connsiteX285" fmla="*/ 1315626 w 2546376"/>
                  <a:gd name="connsiteY285" fmla="*/ 1774202 h 2550693"/>
                  <a:gd name="connsiteX286" fmla="*/ 2449790 w 2546376"/>
                  <a:gd name="connsiteY286" fmla="*/ 538904 h 2550693"/>
                  <a:gd name="connsiteX287" fmla="*/ 2489797 w 2546376"/>
                  <a:gd name="connsiteY287" fmla="*/ 522333 h 2550693"/>
                  <a:gd name="connsiteX288" fmla="*/ 2546375 w 2546376"/>
                  <a:gd name="connsiteY288" fmla="*/ 578911 h 2550693"/>
                  <a:gd name="connsiteX289" fmla="*/ 2489797 w 2546376"/>
                  <a:gd name="connsiteY289" fmla="*/ 635489 h 2550693"/>
                  <a:gd name="connsiteX290" fmla="*/ 2433219 w 2546376"/>
                  <a:gd name="connsiteY290" fmla="*/ 578911 h 2550693"/>
                  <a:gd name="connsiteX291" fmla="*/ 2449790 w 2546376"/>
                  <a:gd name="connsiteY291" fmla="*/ 538904 h 2550693"/>
                  <a:gd name="connsiteX292" fmla="*/ 2262615 w 2546376"/>
                  <a:gd name="connsiteY292" fmla="*/ 713015 h 2550693"/>
                  <a:gd name="connsiteX293" fmla="*/ 2302622 w 2546376"/>
                  <a:gd name="connsiteY293" fmla="*/ 696444 h 2550693"/>
                  <a:gd name="connsiteX294" fmla="*/ 2359200 w 2546376"/>
                  <a:gd name="connsiteY294" fmla="*/ 753022 h 2550693"/>
                  <a:gd name="connsiteX295" fmla="*/ 2302622 w 2546376"/>
                  <a:gd name="connsiteY295" fmla="*/ 809600 h 2550693"/>
                  <a:gd name="connsiteX296" fmla="*/ 2246044 w 2546376"/>
                  <a:gd name="connsiteY296" fmla="*/ 753022 h 2550693"/>
                  <a:gd name="connsiteX297" fmla="*/ 2262615 w 2546376"/>
                  <a:gd name="connsiteY297" fmla="*/ 713015 h 2550693"/>
                  <a:gd name="connsiteX298" fmla="*/ 2075445 w 2546376"/>
                  <a:gd name="connsiteY298" fmla="*/ 887126 h 2550693"/>
                  <a:gd name="connsiteX299" fmla="*/ 2115452 w 2546376"/>
                  <a:gd name="connsiteY299" fmla="*/ 870555 h 2550693"/>
                  <a:gd name="connsiteX300" fmla="*/ 2172030 w 2546376"/>
                  <a:gd name="connsiteY300" fmla="*/ 927133 h 2550693"/>
                  <a:gd name="connsiteX301" fmla="*/ 2115452 w 2546376"/>
                  <a:gd name="connsiteY301" fmla="*/ 983711 h 2550693"/>
                  <a:gd name="connsiteX302" fmla="*/ 2058874 w 2546376"/>
                  <a:gd name="connsiteY302" fmla="*/ 927132 h 2550693"/>
                  <a:gd name="connsiteX303" fmla="*/ 2075445 w 2546376"/>
                  <a:gd name="connsiteY303" fmla="*/ 887126 h 2550693"/>
                  <a:gd name="connsiteX304" fmla="*/ 1888275 w 2546376"/>
                  <a:gd name="connsiteY304" fmla="*/ 1061238 h 2550693"/>
                  <a:gd name="connsiteX305" fmla="*/ 1928281 w 2546376"/>
                  <a:gd name="connsiteY305" fmla="*/ 1044666 h 2550693"/>
                  <a:gd name="connsiteX306" fmla="*/ 1984859 w 2546376"/>
                  <a:gd name="connsiteY306" fmla="*/ 1101244 h 2550693"/>
                  <a:gd name="connsiteX307" fmla="*/ 1928281 w 2546376"/>
                  <a:gd name="connsiteY307" fmla="*/ 1157822 h 2550693"/>
                  <a:gd name="connsiteX308" fmla="*/ 1871703 w 2546376"/>
                  <a:gd name="connsiteY308" fmla="*/ 1101244 h 2550693"/>
                  <a:gd name="connsiteX309" fmla="*/ 1888275 w 2546376"/>
                  <a:gd name="connsiteY309" fmla="*/ 1061238 h 2550693"/>
                  <a:gd name="connsiteX310" fmla="*/ 1701104 w 2546376"/>
                  <a:gd name="connsiteY310" fmla="*/ 1235348 h 2550693"/>
                  <a:gd name="connsiteX311" fmla="*/ 1741111 w 2546376"/>
                  <a:gd name="connsiteY311" fmla="*/ 1218776 h 2550693"/>
                  <a:gd name="connsiteX312" fmla="*/ 1797689 w 2546376"/>
                  <a:gd name="connsiteY312" fmla="*/ 1275354 h 2550693"/>
                  <a:gd name="connsiteX313" fmla="*/ 1741111 w 2546376"/>
                  <a:gd name="connsiteY313" fmla="*/ 1331932 h 2550693"/>
                  <a:gd name="connsiteX314" fmla="*/ 1684533 w 2546376"/>
                  <a:gd name="connsiteY314" fmla="*/ 1275354 h 2550693"/>
                  <a:gd name="connsiteX315" fmla="*/ 1701104 w 2546376"/>
                  <a:gd name="connsiteY315" fmla="*/ 1235348 h 2550693"/>
                  <a:gd name="connsiteX316" fmla="*/ 1513934 w 2546376"/>
                  <a:gd name="connsiteY316" fmla="*/ 1409459 h 2550693"/>
                  <a:gd name="connsiteX317" fmla="*/ 1553940 w 2546376"/>
                  <a:gd name="connsiteY317" fmla="*/ 1392888 h 2550693"/>
                  <a:gd name="connsiteX318" fmla="*/ 1610519 w 2546376"/>
                  <a:gd name="connsiteY318" fmla="*/ 1449466 h 2550693"/>
                  <a:gd name="connsiteX319" fmla="*/ 1553941 w 2546376"/>
                  <a:gd name="connsiteY319" fmla="*/ 1506044 h 2550693"/>
                  <a:gd name="connsiteX320" fmla="*/ 1497362 w 2546376"/>
                  <a:gd name="connsiteY320" fmla="*/ 1449466 h 2550693"/>
                  <a:gd name="connsiteX321" fmla="*/ 1513934 w 2546376"/>
                  <a:gd name="connsiteY321" fmla="*/ 1409459 h 2550693"/>
                  <a:gd name="connsiteX322" fmla="*/ 1326768 w 2546376"/>
                  <a:gd name="connsiteY322" fmla="*/ 1583565 h 2550693"/>
                  <a:gd name="connsiteX323" fmla="*/ 1366775 w 2546376"/>
                  <a:gd name="connsiteY323" fmla="*/ 1566993 h 2550693"/>
                  <a:gd name="connsiteX324" fmla="*/ 1423353 w 2546376"/>
                  <a:gd name="connsiteY324" fmla="*/ 1623571 h 2550693"/>
                  <a:gd name="connsiteX325" fmla="*/ 1366775 w 2546376"/>
                  <a:gd name="connsiteY325" fmla="*/ 1680149 h 2550693"/>
                  <a:gd name="connsiteX326" fmla="*/ 1310197 w 2546376"/>
                  <a:gd name="connsiteY326" fmla="*/ 1623571 h 2550693"/>
                  <a:gd name="connsiteX327" fmla="*/ 1326768 w 2546376"/>
                  <a:gd name="connsiteY327" fmla="*/ 1583565 h 2550693"/>
                  <a:gd name="connsiteX328" fmla="*/ 2449791 w 2546376"/>
                  <a:gd name="connsiteY328" fmla="*/ 364793 h 2550693"/>
                  <a:gd name="connsiteX329" fmla="*/ 2489797 w 2546376"/>
                  <a:gd name="connsiteY329" fmla="*/ 348222 h 2550693"/>
                  <a:gd name="connsiteX330" fmla="*/ 2546375 w 2546376"/>
                  <a:gd name="connsiteY330" fmla="*/ 404800 h 2550693"/>
                  <a:gd name="connsiteX331" fmla="*/ 2489797 w 2546376"/>
                  <a:gd name="connsiteY331" fmla="*/ 461378 h 2550693"/>
                  <a:gd name="connsiteX332" fmla="*/ 2433219 w 2546376"/>
                  <a:gd name="connsiteY332" fmla="*/ 404800 h 2550693"/>
                  <a:gd name="connsiteX333" fmla="*/ 2449791 w 2546376"/>
                  <a:gd name="connsiteY333" fmla="*/ 364793 h 2550693"/>
                  <a:gd name="connsiteX334" fmla="*/ 2262615 w 2546376"/>
                  <a:gd name="connsiteY334" fmla="*/ 538904 h 2550693"/>
                  <a:gd name="connsiteX335" fmla="*/ 2302622 w 2546376"/>
                  <a:gd name="connsiteY335" fmla="*/ 522333 h 2550693"/>
                  <a:gd name="connsiteX336" fmla="*/ 2359200 w 2546376"/>
                  <a:gd name="connsiteY336" fmla="*/ 578911 h 2550693"/>
                  <a:gd name="connsiteX337" fmla="*/ 2302622 w 2546376"/>
                  <a:gd name="connsiteY337" fmla="*/ 635489 h 2550693"/>
                  <a:gd name="connsiteX338" fmla="*/ 2246044 w 2546376"/>
                  <a:gd name="connsiteY338" fmla="*/ 578911 h 2550693"/>
                  <a:gd name="connsiteX339" fmla="*/ 2262615 w 2546376"/>
                  <a:gd name="connsiteY339" fmla="*/ 538904 h 2550693"/>
                  <a:gd name="connsiteX340" fmla="*/ 2075445 w 2546376"/>
                  <a:gd name="connsiteY340" fmla="*/ 713015 h 2550693"/>
                  <a:gd name="connsiteX341" fmla="*/ 2115452 w 2546376"/>
                  <a:gd name="connsiteY341" fmla="*/ 696444 h 2550693"/>
                  <a:gd name="connsiteX342" fmla="*/ 2172030 w 2546376"/>
                  <a:gd name="connsiteY342" fmla="*/ 753022 h 2550693"/>
                  <a:gd name="connsiteX343" fmla="*/ 2115452 w 2546376"/>
                  <a:gd name="connsiteY343" fmla="*/ 809600 h 2550693"/>
                  <a:gd name="connsiteX344" fmla="*/ 2058874 w 2546376"/>
                  <a:gd name="connsiteY344" fmla="*/ 753022 h 2550693"/>
                  <a:gd name="connsiteX345" fmla="*/ 2075445 w 2546376"/>
                  <a:gd name="connsiteY345" fmla="*/ 713015 h 2550693"/>
                  <a:gd name="connsiteX346" fmla="*/ 1888275 w 2546376"/>
                  <a:gd name="connsiteY346" fmla="*/ 887127 h 2550693"/>
                  <a:gd name="connsiteX347" fmla="*/ 1928281 w 2546376"/>
                  <a:gd name="connsiteY347" fmla="*/ 870555 h 2550693"/>
                  <a:gd name="connsiteX348" fmla="*/ 1984859 w 2546376"/>
                  <a:gd name="connsiteY348" fmla="*/ 927133 h 2550693"/>
                  <a:gd name="connsiteX349" fmla="*/ 1928281 w 2546376"/>
                  <a:gd name="connsiteY349" fmla="*/ 983711 h 2550693"/>
                  <a:gd name="connsiteX350" fmla="*/ 1871703 w 2546376"/>
                  <a:gd name="connsiteY350" fmla="*/ 927133 h 2550693"/>
                  <a:gd name="connsiteX351" fmla="*/ 1888275 w 2546376"/>
                  <a:gd name="connsiteY351" fmla="*/ 887127 h 2550693"/>
                  <a:gd name="connsiteX352" fmla="*/ 1701104 w 2546376"/>
                  <a:gd name="connsiteY352" fmla="*/ 1061237 h 2550693"/>
                  <a:gd name="connsiteX353" fmla="*/ 1741111 w 2546376"/>
                  <a:gd name="connsiteY353" fmla="*/ 1044665 h 2550693"/>
                  <a:gd name="connsiteX354" fmla="*/ 1797689 w 2546376"/>
                  <a:gd name="connsiteY354" fmla="*/ 1101243 h 2550693"/>
                  <a:gd name="connsiteX355" fmla="*/ 1741111 w 2546376"/>
                  <a:gd name="connsiteY355" fmla="*/ 1157821 h 2550693"/>
                  <a:gd name="connsiteX356" fmla="*/ 1684533 w 2546376"/>
                  <a:gd name="connsiteY356" fmla="*/ 1101243 h 2550693"/>
                  <a:gd name="connsiteX357" fmla="*/ 1701104 w 2546376"/>
                  <a:gd name="connsiteY357" fmla="*/ 1061237 h 2550693"/>
                  <a:gd name="connsiteX358" fmla="*/ 1513934 w 2546376"/>
                  <a:gd name="connsiteY358" fmla="*/ 1235349 h 2550693"/>
                  <a:gd name="connsiteX359" fmla="*/ 1553940 w 2546376"/>
                  <a:gd name="connsiteY359" fmla="*/ 1218777 h 2550693"/>
                  <a:gd name="connsiteX360" fmla="*/ 1610519 w 2546376"/>
                  <a:gd name="connsiteY360" fmla="*/ 1275355 h 2550693"/>
                  <a:gd name="connsiteX361" fmla="*/ 1553941 w 2546376"/>
                  <a:gd name="connsiteY361" fmla="*/ 1331933 h 2550693"/>
                  <a:gd name="connsiteX362" fmla="*/ 1497362 w 2546376"/>
                  <a:gd name="connsiteY362" fmla="*/ 1275355 h 2550693"/>
                  <a:gd name="connsiteX363" fmla="*/ 1513934 w 2546376"/>
                  <a:gd name="connsiteY363" fmla="*/ 1235349 h 2550693"/>
                  <a:gd name="connsiteX364" fmla="*/ 1326768 w 2546376"/>
                  <a:gd name="connsiteY364" fmla="*/ 1409454 h 2550693"/>
                  <a:gd name="connsiteX365" fmla="*/ 1366774 w 2546376"/>
                  <a:gd name="connsiteY365" fmla="*/ 1392883 h 2550693"/>
                  <a:gd name="connsiteX366" fmla="*/ 1423353 w 2546376"/>
                  <a:gd name="connsiteY366" fmla="*/ 1449461 h 2550693"/>
                  <a:gd name="connsiteX367" fmla="*/ 1366774 w 2546376"/>
                  <a:gd name="connsiteY367" fmla="*/ 1506039 h 2550693"/>
                  <a:gd name="connsiteX368" fmla="*/ 1310196 w 2546376"/>
                  <a:gd name="connsiteY368" fmla="*/ 1449461 h 2550693"/>
                  <a:gd name="connsiteX369" fmla="*/ 1326768 w 2546376"/>
                  <a:gd name="connsiteY369" fmla="*/ 1409454 h 2550693"/>
                  <a:gd name="connsiteX370" fmla="*/ 1139598 w 2546376"/>
                  <a:gd name="connsiteY370" fmla="*/ 1583565 h 2550693"/>
                  <a:gd name="connsiteX371" fmla="*/ 1179605 w 2546376"/>
                  <a:gd name="connsiteY371" fmla="*/ 1566994 h 2550693"/>
                  <a:gd name="connsiteX372" fmla="*/ 1236183 w 2546376"/>
                  <a:gd name="connsiteY372" fmla="*/ 1623572 h 2550693"/>
                  <a:gd name="connsiteX373" fmla="*/ 1219612 w 2546376"/>
                  <a:gd name="connsiteY373" fmla="*/ 1663579 h 2550693"/>
                  <a:gd name="connsiteX374" fmla="*/ 1210886 w 2546376"/>
                  <a:gd name="connsiteY374" fmla="*/ 1669462 h 2550693"/>
                  <a:gd name="connsiteX375" fmla="*/ 1133715 w 2546376"/>
                  <a:gd name="connsiteY375" fmla="*/ 1592291 h 2550693"/>
                  <a:gd name="connsiteX376" fmla="*/ 2449790 w 2546376"/>
                  <a:gd name="connsiteY376" fmla="*/ 190682 h 2550693"/>
                  <a:gd name="connsiteX377" fmla="*/ 2489797 w 2546376"/>
                  <a:gd name="connsiteY377" fmla="*/ 174111 h 2550693"/>
                  <a:gd name="connsiteX378" fmla="*/ 2546375 w 2546376"/>
                  <a:gd name="connsiteY378" fmla="*/ 230689 h 2550693"/>
                  <a:gd name="connsiteX379" fmla="*/ 2489797 w 2546376"/>
                  <a:gd name="connsiteY379" fmla="*/ 287267 h 2550693"/>
                  <a:gd name="connsiteX380" fmla="*/ 2433219 w 2546376"/>
                  <a:gd name="connsiteY380" fmla="*/ 230689 h 2550693"/>
                  <a:gd name="connsiteX381" fmla="*/ 2449790 w 2546376"/>
                  <a:gd name="connsiteY381" fmla="*/ 190682 h 2550693"/>
                  <a:gd name="connsiteX382" fmla="*/ 2262615 w 2546376"/>
                  <a:gd name="connsiteY382" fmla="*/ 364793 h 2550693"/>
                  <a:gd name="connsiteX383" fmla="*/ 2302622 w 2546376"/>
                  <a:gd name="connsiteY383" fmla="*/ 348222 h 2550693"/>
                  <a:gd name="connsiteX384" fmla="*/ 2359200 w 2546376"/>
                  <a:gd name="connsiteY384" fmla="*/ 404800 h 2550693"/>
                  <a:gd name="connsiteX385" fmla="*/ 2302622 w 2546376"/>
                  <a:gd name="connsiteY385" fmla="*/ 461378 h 2550693"/>
                  <a:gd name="connsiteX386" fmla="*/ 2246044 w 2546376"/>
                  <a:gd name="connsiteY386" fmla="*/ 404800 h 2550693"/>
                  <a:gd name="connsiteX387" fmla="*/ 2262615 w 2546376"/>
                  <a:gd name="connsiteY387" fmla="*/ 364793 h 2550693"/>
                  <a:gd name="connsiteX388" fmla="*/ 2075445 w 2546376"/>
                  <a:gd name="connsiteY388" fmla="*/ 538904 h 2550693"/>
                  <a:gd name="connsiteX389" fmla="*/ 2115452 w 2546376"/>
                  <a:gd name="connsiteY389" fmla="*/ 522333 h 2550693"/>
                  <a:gd name="connsiteX390" fmla="*/ 2172030 w 2546376"/>
                  <a:gd name="connsiteY390" fmla="*/ 578911 h 2550693"/>
                  <a:gd name="connsiteX391" fmla="*/ 2115452 w 2546376"/>
                  <a:gd name="connsiteY391" fmla="*/ 635489 h 2550693"/>
                  <a:gd name="connsiteX392" fmla="*/ 2058874 w 2546376"/>
                  <a:gd name="connsiteY392" fmla="*/ 578911 h 2550693"/>
                  <a:gd name="connsiteX393" fmla="*/ 2075445 w 2546376"/>
                  <a:gd name="connsiteY393" fmla="*/ 538904 h 2550693"/>
                  <a:gd name="connsiteX394" fmla="*/ 1888275 w 2546376"/>
                  <a:gd name="connsiteY394" fmla="*/ 713016 h 2550693"/>
                  <a:gd name="connsiteX395" fmla="*/ 1928281 w 2546376"/>
                  <a:gd name="connsiteY395" fmla="*/ 696444 h 2550693"/>
                  <a:gd name="connsiteX396" fmla="*/ 1984859 w 2546376"/>
                  <a:gd name="connsiteY396" fmla="*/ 753022 h 2550693"/>
                  <a:gd name="connsiteX397" fmla="*/ 1928282 w 2546376"/>
                  <a:gd name="connsiteY397" fmla="*/ 809600 h 2550693"/>
                  <a:gd name="connsiteX398" fmla="*/ 1871703 w 2546376"/>
                  <a:gd name="connsiteY398" fmla="*/ 753022 h 2550693"/>
                  <a:gd name="connsiteX399" fmla="*/ 1888275 w 2546376"/>
                  <a:gd name="connsiteY399" fmla="*/ 713016 h 2550693"/>
                  <a:gd name="connsiteX400" fmla="*/ 1701104 w 2546376"/>
                  <a:gd name="connsiteY400" fmla="*/ 887126 h 2550693"/>
                  <a:gd name="connsiteX401" fmla="*/ 1741111 w 2546376"/>
                  <a:gd name="connsiteY401" fmla="*/ 870554 h 2550693"/>
                  <a:gd name="connsiteX402" fmla="*/ 1797689 w 2546376"/>
                  <a:gd name="connsiteY402" fmla="*/ 927133 h 2550693"/>
                  <a:gd name="connsiteX403" fmla="*/ 1741111 w 2546376"/>
                  <a:gd name="connsiteY403" fmla="*/ 983711 h 2550693"/>
                  <a:gd name="connsiteX404" fmla="*/ 1684533 w 2546376"/>
                  <a:gd name="connsiteY404" fmla="*/ 927132 h 2550693"/>
                  <a:gd name="connsiteX405" fmla="*/ 1701104 w 2546376"/>
                  <a:gd name="connsiteY405" fmla="*/ 887126 h 2550693"/>
                  <a:gd name="connsiteX406" fmla="*/ 1513934 w 2546376"/>
                  <a:gd name="connsiteY406" fmla="*/ 1061238 h 2550693"/>
                  <a:gd name="connsiteX407" fmla="*/ 1553940 w 2546376"/>
                  <a:gd name="connsiteY407" fmla="*/ 1044666 h 2550693"/>
                  <a:gd name="connsiteX408" fmla="*/ 1610519 w 2546376"/>
                  <a:gd name="connsiteY408" fmla="*/ 1101244 h 2550693"/>
                  <a:gd name="connsiteX409" fmla="*/ 1553941 w 2546376"/>
                  <a:gd name="connsiteY409" fmla="*/ 1157822 h 2550693"/>
                  <a:gd name="connsiteX410" fmla="*/ 1497362 w 2546376"/>
                  <a:gd name="connsiteY410" fmla="*/ 1101244 h 2550693"/>
                  <a:gd name="connsiteX411" fmla="*/ 1513934 w 2546376"/>
                  <a:gd name="connsiteY411" fmla="*/ 1061238 h 2550693"/>
                  <a:gd name="connsiteX412" fmla="*/ 1326764 w 2546376"/>
                  <a:gd name="connsiteY412" fmla="*/ 1235348 h 2550693"/>
                  <a:gd name="connsiteX413" fmla="*/ 1366770 w 2546376"/>
                  <a:gd name="connsiteY413" fmla="*/ 1218776 h 2550693"/>
                  <a:gd name="connsiteX414" fmla="*/ 1423348 w 2546376"/>
                  <a:gd name="connsiteY414" fmla="*/ 1275354 h 2550693"/>
                  <a:gd name="connsiteX415" fmla="*/ 1366770 w 2546376"/>
                  <a:gd name="connsiteY415" fmla="*/ 1331932 h 2550693"/>
                  <a:gd name="connsiteX416" fmla="*/ 1310192 w 2546376"/>
                  <a:gd name="connsiteY416" fmla="*/ 1275354 h 2550693"/>
                  <a:gd name="connsiteX417" fmla="*/ 1326764 w 2546376"/>
                  <a:gd name="connsiteY417" fmla="*/ 1235348 h 2550693"/>
                  <a:gd name="connsiteX418" fmla="*/ 1139598 w 2546376"/>
                  <a:gd name="connsiteY418" fmla="*/ 1409455 h 2550693"/>
                  <a:gd name="connsiteX419" fmla="*/ 1179604 w 2546376"/>
                  <a:gd name="connsiteY419" fmla="*/ 1392883 h 2550693"/>
                  <a:gd name="connsiteX420" fmla="*/ 1236182 w 2546376"/>
                  <a:gd name="connsiteY420" fmla="*/ 1449462 h 2550693"/>
                  <a:gd name="connsiteX421" fmla="*/ 1179604 w 2546376"/>
                  <a:gd name="connsiteY421" fmla="*/ 1506040 h 2550693"/>
                  <a:gd name="connsiteX422" fmla="*/ 1123026 w 2546376"/>
                  <a:gd name="connsiteY422" fmla="*/ 1449461 h 2550693"/>
                  <a:gd name="connsiteX423" fmla="*/ 1139598 w 2546376"/>
                  <a:gd name="connsiteY423" fmla="*/ 1409455 h 2550693"/>
                  <a:gd name="connsiteX424" fmla="*/ 2449791 w 2546376"/>
                  <a:gd name="connsiteY424" fmla="*/ 16572 h 2550693"/>
                  <a:gd name="connsiteX425" fmla="*/ 2489797 w 2546376"/>
                  <a:gd name="connsiteY425" fmla="*/ 0 h 2550693"/>
                  <a:gd name="connsiteX426" fmla="*/ 2546375 w 2546376"/>
                  <a:gd name="connsiteY426" fmla="*/ 56578 h 2550693"/>
                  <a:gd name="connsiteX427" fmla="*/ 2489797 w 2546376"/>
                  <a:gd name="connsiteY427" fmla="*/ 113156 h 2550693"/>
                  <a:gd name="connsiteX428" fmla="*/ 2433219 w 2546376"/>
                  <a:gd name="connsiteY428" fmla="*/ 56578 h 2550693"/>
                  <a:gd name="connsiteX429" fmla="*/ 2449791 w 2546376"/>
                  <a:gd name="connsiteY429" fmla="*/ 16572 h 2550693"/>
                  <a:gd name="connsiteX430" fmla="*/ 2262615 w 2546376"/>
                  <a:gd name="connsiteY430" fmla="*/ 190682 h 2550693"/>
                  <a:gd name="connsiteX431" fmla="*/ 2302622 w 2546376"/>
                  <a:gd name="connsiteY431" fmla="*/ 174111 h 2550693"/>
                  <a:gd name="connsiteX432" fmla="*/ 2359200 w 2546376"/>
                  <a:gd name="connsiteY432" fmla="*/ 230689 h 2550693"/>
                  <a:gd name="connsiteX433" fmla="*/ 2302622 w 2546376"/>
                  <a:gd name="connsiteY433" fmla="*/ 287267 h 2550693"/>
                  <a:gd name="connsiteX434" fmla="*/ 2246044 w 2546376"/>
                  <a:gd name="connsiteY434" fmla="*/ 230689 h 2550693"/>
                  <a:gd name="connsiteX435" fmla="*/ 2262615 w 2546376"/>
                  <a:gd name="connsiteY435" fmla="*/ 190682 h 2550693"/>
                  <a:gd name="connsiteX436" fmla="*/ 2075445 w 2546376"/>
                  <a:gd name="connsiteY436" fmla="*/ 364793 h 2550693"/>
                  <a:gd name="connsiteX437" fmla="*/ 2115452 w 2546376"/>
                  <a:gd name="connsiteY437" fmla="*/ 348222 h 2550693"/>
                  <a:gd name="connsiteX438" fmla="*/ 2172030 w 2546376"/>
                  <a:gd name="connsiteY438" fmla="*/ 404800 h 2550693"/>
                  <a:gd name="connsiteX439" fmla="*/ 2115452 w 2546376"/>
                  <a:gd name="connsiteY439" fmla="*/ 461378 h 2550693"/>
                  <a:gd name="connsiteX440" fmla="*/ 2058874 w 2546376"/>
                  <a:gd name="connsiteY440" fmla="*/ 404800 h 2550693"/>
                  <a:gd name="connsiteX441" fmla="*/ 2075445 w 2546376"/>
                  <a:gd name="connsiteY441" fmla="*/ 364793 h 2550693"/>
                  <a:gd name="connsiteX442" fmla="*/ 1888275 w 2546376"/>
                  <a:gd name="connsiteY442" fmla="*/ 538905 h 2550693"/>
                  <a:gd name="connsiteX443" fmla="*/ 1928281 w 2546376"/>
                  <a:gd name="connsiteY443" fmla="*/ 522333 h 2550693"/>
                  <a:gd name="connsiteX444" fmla="*/ 1984859 w 2546376"/>
                  <a:gd name="connsiteY444" fmla="*/ 578912 h 2550693"/>
                  <a:gd name="connsiteX445" fmla="*/ 1928282 w 2546376"/>
                  <a:gd name="connsiteY445" fmla="*/ 635489 h 2550693"/>
                  <a:gd name="connsiteX446" fmla="*/ 1871703 w 2546376"/>
                  <a:gd name="connsiteY446" fmla="*/ 578911 h 2550693"/>
                  <a:gd name="connsiteX447" fmla="*/ 1888275 w 2546376"/>
                  <a:gd name="connsiteY447" fmla="*/ 538905 h 2550693"/>
                  <a:gd name="connsiteX448" fmla="*/ 1701104 w 2546376"/>
                  <a:gd name="connsiteY448" fmla="*/ 713015 h 2550693"/>
                  <a:gd name="connsiteX449" fmla="*/ 1741111 w 2546376"/>
                  <a:gd name="connsiteY449" fmla="*/ 696444 h 2550693"/>
                  <a:gd name="connsiteX450" fmla="*/ 1797689 w 2546376"/>
                  <a:gd name="connsiteY450" fmla="*/ 753022 h 2550693"/>
                  <a:gd name="connsiteX451" fmla="*/ 1741111 w 2546376"/>
                  <a:gd name="connsiteY451" fmla="*/ 809600 h 2550693"/>
                  <a:gd name="connsiteX452" fmla="*/ 1684533 w 2546376"/>
                  <a:gd name="connsiteY452" fmla="*/ 753022 h 2550693"/>
                  <a:gd name="connsiteX453" fmla="*/ 1701104 w 2546376"/>
                  <a:gd name="connsiteY453" fmla="*/ 713015 h 2550693"/>
                  <a:gd name="connsiteX454" fmla="*/ 1513934 w 2546376"/>
                  <a:gd name="connsiteY454" fmla="*/ 887127 h 2550693"/>
                  <a:gd name="connsiteX455" fmla="*/ 1553940 w 2546376"/>
                  <a:gd name="connsiteY455" fmla="*/ 870555 h 2550693"/>
                  <a:gd name="connsiteX456" fmla="*/ 1610519 w 2546376"/>
                  <a:gd name="connsiteY456" fmla="*/ 927133 h 2550693"/>
                  <a:gd name="connsiteX457" fmla="*/ 1553941 w 2546376"/>
                  <a:gd name="connsiteY457" fmla="*/ 983711 h 2550693"/>
                  <a:gd name="connsiteX458" fmla="*/ 1497362 w 2546376"/>
                  <a:gd name="connsiteY458" fmla="*/ 927133 h 2550693"/>
                  <a:gd name="connsiteX459" fmla="*/ 1513934 w 2546376"/>
                  <a:gd name="connsiteY459" fmla="*/ 887127 h 2550693"/>
                  <a:gd name="connsiteX460" fmla="*/ 1326764 w 2546376"/>
                  <a:gd name="connsiteY460" fmla="*/ 1061237 h 2550693"/>
                  <a:gd name="connsiteX461" fmla="*/ 1366770 w 2546376"/>
                  <a:gd name="connsiteY461" fmla="*/ 1044665 h 2550693"/>
                  <a:gd name="connsiteX462" fmla="*/ 1423348 w 2546376"/>
                  <a:gd name="connsiteY462" fmla="*/ 1101243 h 2550693"/>
                  <a:gd name="connsiteX463" fmla="*/ 1366770 w 2546376"/>
                  <a:gd name="connsiteY463" fmla="*/ 1157821 h 2550693"/>
                  <a:gd name="connsiteX464" fmla="*/ 1310192 w 2546376"/>
                  <a:gd name="connsiteY464" fmla="*/ 1101243 h 2550693"/>
                  <a:gd name="connsiteX465" fmla="*/ 1326764 w 2546376"/>
                  <a:gd name="connsiteY465" fmla="*/ 1061237 h 2550693"/>
                  <a:gd name="connsiteX466" fmla="*/ 1139597 w 2546376"/>
                  <a:gd name="connsiteY466" fmla="*/ 1235345 h 2550693"/>
                  <a:gd name="connsiteX467" fmla="*/ 1179603 w 2546376"/>
                  <a:gd name="connsiteY467" fmla="*/ 1218773 h 2550693"/>
                  <a:gd name="connsiteX468" fmla="*/ 1236182 w 2546376"/>
                  <a:gd name="connsiteY468" fmla="*/ 1275351 h 2550693"/>
                  <a:gd name="connsiteX469" fmla="*/ 1179604 w 2546376"/>
                  <a:gd name="connsiteY469" fmla="*/ 1331929 h 2550693"/>
                  <a:gd name="connsiteX470" fmla="*/ 1123025 w 2546376"/>
                  <a:gd name="connsiteY470" fmla="*/ 1275351 h 2550693"/>
                  <a:gd name="connsiteX471" fmla="*/ 1139597 w 2546376"/>
                  <a:gd name="connsiteY471" fmla="*/ 1235345 h 2550693"/>
                  <a:gd name="connsiteX472" fmla="*/ 952427 w 2546376"/>
                  <a:gd name="connsiteY472" fmla="*/ 1409454 h 2550693"/>
                  <a:gd name="connsiteX473" fmla="*/ 992434 w 2546376"/>
                  <a:gd name="connsiteY473" fmla="*/ 1392883 h 2550693"/>
                  <a:gd name="connsiteX474" fmla="*/ 1049012 w 2546376"/>
                  <a:gd name="connsiteY474" fmla="*/ 1449461 h 2550693"/>
                  <a:gd name="connsiteX475" fmla="*/ 1032441 w 2546376"/>
                  <a:gd name="connsiteY475" fmla="*/ 1489468 h 2550693"/>
                  <a:gd name="connsiteX476" fmla="*/ 1031516 w 2546376"/>
                  <a:gd name="connsiteY476" fmla="*/ 1490091 h 2550693"/>
                  <a:gd name="connsiteX477" fmla="*/ 951803 w 2546376"/>
                  <a:gd name="connsiteY477" fmla="*/ 1410379 h 2550693"/>
                  <a:gd name="connsiteX478" fmla="*/ 2262615 w 2546376"/>
                  <a:gd name="connsiteY478" fmla="*/ 16572 h 2550693"/>
                  <a:gd name="connsiteX479" fmla="*/ 2302622 w 2546376"/>
                  <a:gd name="connsiteY479" fmla="*/ 0 h 2550693"/>
                  <a:gd name="connsiteX480" fmla="*/ 2359200 w 2546376"/>
                  <a:gd name="connsiteY480" fmla="*/ 56578 h 2550693"/>
                  <a:gd name="connsiteX481" fmla="*/ 2302622 w 2546376"/>
                  <a:gd name="connsiteY481" fmla="*/ 113156 h 2550693"/>
                  <a:gd name="connsiteX482" fmla="*/ 2246044 w 2546376"/>
                  <a:gd name="connsiteY482" fmla="*/ 56578 h 2550693"/>
                  <a:gd name="connsiteX483" fmla="*/ 2262615 w 2546376"/>
                  <a:gd name="connsiteY483" fmla="*/ 16572 h 2550693"/>
                  <a:gd name="connsiteX484" fmla="*/ 2075445 w 2546376"/>
                  <a:gd name="connsiteY484" fmla="*/ 190682 h 2550693"/>
                  <a:gd name="connsiteX485" fmla="*/ 2115452 w 2546376"/>
                  <a:gd name="connsiteY485" fmla="*/ 174111 h 2550693"/>
                  <a:gd name="connsiteX486" fmla="*/ 2172030 w 2546376"/>
                  <a:gd name="connsiteY486" fmla="*/ 230689 h 2550693"/>
                  <a:gd name="connsiteX487" fmla="*/ 2115452 w 2546376"/>
                  <a:gd name="connsiteY487" fmla="*/ 287267 h 2550693"/>
                  <a:gd name="connsiteX488" fmla="*/ 2058874 w 2546376"/>
                  <a:gd name="connsiteY488" fmla="*/ 230689 h 2550693"/>
                  <a:gd name="connsiteX489" fmla="*/ 2075445 w 2546376"/>
                  <a:gd name="connsiteY489" fmla="*/ 190682 h 2550693"/>
                  <a:gd name="connsiteX490" fmla="*/ 1888275 w 2546376"/>
                  <a:gd name="connsiteY490" fmla="*/ 364794 h 2550693"/>
                  <a:gd name="connsiteX491" fmla="*/ 1928281 w 2546376"/>
                  <a:gd name="connsiteY491" fmla="*/ 348223 h 2550693"/>
                  <a:gd name="connsiteX492" fmla="*/ 1984859 w 2546376"/>
                  <a:gd name="connsiteY492" fmla="*/ 404801 h 2550693"/>
                  <a:gd name="connsiteX493" fmla="*/ 1928282 w 2546376"/>
                  <a:gd name="connsiteY493" fmla="*/ 461379 h 2550693"/>
                  <a:gd name="connsiteX494" fmla="*/ 1871703 w 2546376"/>
                  <a:gd name="connsiteY494" fmla="*/ 404800 h 2550693"/>
                  <a:gd name="connsiteX495" fmla="*/ 1888275 w 2546376"/>
                  <a:gd name="connsiteY495" fmla="*/ 364794 h 2550693"/>
                  <a:gd name="connsiteX496" fmla="*/ 1701104 w 2546376"/>
                  <a:gd name="connsiteY496" fmla="*/ 538904 h 2550693"/>
                  <a:gd name="connsiteX497" fmla="*/ 1741111 w 2546376"/>
                  <a:gd name="connsiteY497" fmla="*/ 522333 h 2550693"/>
                  <a:gd name="connsiteX498" fmla="*/ 1797689 w 2546376"/>
                  <a:gd name="connsiteY498" fmla="*/ 578911 h 2550693"/>
                  <a:gd name="connsiteX499" fmla="*/ 1741111 w 2546376"/>
                  <a:gd name="connsiteY499" fmla="*/ 635489 h 2550693"/>
                  <a:gd name="connsiteX500" fmla="*/ 1684533 w 2546376"/>
                  <a:gd name="connsiteY500" fmla="*/ 578911 h 2550693"/>
                  <a:gd name="connsiteX501" fmla="*/ 1701104 w 2546376"/>
                  <a:gd name="connsiteY501" fmla="*/ 538904 h 2550693"/>
                  <a:gd name="connsiteX502" fmla="*/ 1513934 w 2546376"/>
                  <a:gd name="connsiteY502" fmla="*/ 713016 h 2550693"/>
                  <a:gd name="connsiteX503" fmla="*/ 1553940 w 2546376"/>
                  <a:gd name="connsiteY503" fmla="*/ 696444 h 2550693"/>
                  <a:gd name="connsiteX504" fmla="*/ 1610519 w 2546376"/>
                  <a:gd name="connsiteY504" fmla="*/ 753022 h 2550693"/>
                  <a:gd name="connsiteX505" fmla="*/ 1553941 w 2546376"/>
                  <a:gd name="connsiteY505" fmla="*/ 809600 h 2550693"/>
                  <a:gd name="connsiteX506" fmla="*/ 1497362 w 2546376"/>
                  <a:gd name="connsiteY506" fmla="*/ 753022 h 2550693"/>
                  <a:gd name="connsiteX507" fmla="*/ 1513934 w 2546376"/>
                  <a:gd name="connsiteY507" fmla="*/ 713016 h 2550693"/>
                  <a:gd name="connsiteX508" fmla="*/ 1326764 w 2546376"/>
                  <a:gd name="connsiteY508" fmla="*/ 887126 h 2550693"/>
                  <a:gd name="connsiteX509" fmla="*/ 1366770 w 2546376"/>
                  <a:gd name="connsiteY509" fmla="*/ 870554 h 2550693"/>
                  <a:gd name="connsiteX510" fmla="*/ 1423348 w 2546376"/>
                  <a:gd name="connsiteY510" fmla="*/ 927133 h 2550693"/>
                  <a:gd name="connsiteX511" fmla="*/ 1366770 w 2546376"/>
                  <a:gd name="connsiteY511" fmla="*/ 983711 h 2550693"/>
                  <a:gd name="connsiteX512" fmla="*/ 1310192 w 2546376"/>
                  <a:gd name="connsiteY512" fmla="*/ 927132 h 2550693"/>
                  <a:gd name="connsiteX513" fmla="*/ 1326764 w 2546376"/>
                  <a:gd name="connsiteY513" fmla="*/ 887126 h 2550693"/>
                  <a:gd name="connsiteX514" fmla="*/ 1139593 w 2546376"/>
                  <a:gd name="connsiteY514" fmla="*/ 1061238 h 2550693"/>
                  <a:gd name="connsiteX515" fmla="*/ 1179600 w 2546376"/>
                  <a:gd name="connsiteY515" fmla="*/ 1044666 h 2550693"/>
                  <a:gd name="connsiteX516" fmla="*/ 1236178 w 2546376"/>
                  <a:gd name="connsiteY516" fmla="*/ 1101244 h 2550693"/>
                  <a:gd name="connsiteX517" fmla="*/ 1179600 w 2546376"/>
                  <a:gd name="connsiteY517" fmla="*/ 1157822 h 2550693"/>
                  <a:gd name="connsiteX518" fmla="*/ 1123022 w 2546376"/>
                  <a:gd name="connsiteY518" fmla="*/ 1101244 h 2550693"/>
                  <a:gd name="connsiteX519" fmla="*/ 1139593 w 2546376"/>
                  <a:gd name="connsiteY519" fmla="*/ 1061238 h 2550693"/>
                  <a:gd name="connsiteX520" fmla="*/ 952427 w 2546376"/>
                  <a:gd name="connsiteY520" fmla="*/ 1235344 h 2550693"/>
                  <a:gd name="connsiteX521" fmla="*/ 992433 w 2546376"/>
                  <a:gd name="connsiteY521" fmla="*/ 1218772 h 2550693"/>
                  <a:gd name="connsiteX522" fmla="*/ 1049011 w 2546376"/>
                  <a:gd name="connsiteY522" fmla="*/ 1275350 h 2550693"/>
                  <a:gd name="connsiteX523" fmla="*/ 992433 w 2546376"/>
                  <a:gd name="connsiteY523" fmla="*/ 1331928 h 2550693"/>
                  <a:gd name="connsiteX524" fmla="*/ 935855 w 2546376"/>
                  <a:gd name="connsiteY524" fmla="*/ 1275350 h 2550693"/>
                  <a:gd name="connsiteX525" fmla="*/ 952427 w 2546376"/>
                  <a:gd name="connsiteY525" fmla="*/ 1235344 h 2550693"/>
                  <a:gd name="connsiteX526" fmla="*/ 2075445 w 2546376"/>
                  <a:gd name="connsiteY526" fmla="*/ 16572 h 2550693"/>
                  <a:gd name="connsiteX527" fmla="*/ 2115452 w 2546376"/>
                  <a:gd name="connsiteY527" fmla="*/ 0 h 2550693"/>
                  <a:gd name="connsiteX528" fmla="*/ 2172030 w 2546376"/>
                  <a:gd name="connsiteY528" fmla="*/ 56578 h 2550693"/>
                  <a:gd name="connsiteX529" fmla="*/ 2115452 w 2546376"/>
                  <a:gd name="connsiteY529" fmla="*/ 113156 h 2550693"/>
                  <a:gd name="connsiteX530" fmla="*/ 2058874 w 2546376"/>
                  <a:gd name="connsiteY530" fmla="*/ 56578 h 2550693"/>
                  <a:gd name="connsiteX531" fmla="*/ 2075445 w 2546376"/>
                  <a:gd name="connsiteY531" fmla="*/ 16572 h 2550693"/>
                  <a:gd name="connsiteX532" fmla="*/ 1888275 w 2546376"/>
                  <a:gd name="connsiteY532" fmla="*/ 190683 h 2550693"/>
                  <a:gd name="connsiteX533" fmla="*/ 1928281 w 2546376"/>
                  <a:gd name="connsiteY533" fmla="*/ 174112 h 2550693"/>
                  <a:gd name="connsiteX534" fmla="*/ 1984859 w 2546376"/>
                  <a:gd name="connsiteY534" fmla="*/ 230690 h 2550693"/>
                  <a:gd name="connsiteX535" fmla="*/ 1928282 w 2546376"/>
                  <a:gd name="connsiteY535" fmla="*/ 287268 h 2550693"/>
                  <a:gd name="connsiteX536" fmla="*/ 1871703 w 2546376"/>
                  <a:gd name="connsiteY536" fmla="*/ 230690 h 2550693"/>
                  <a:gd name="connsiteX537" fmla="*/ 1888275 w 2546376"/>
                  <a:gd name="connsiteY537" fmla="*/ 190683 h 2550693"/>
                  <a:gd name="connsiteX538" fmla="*/ 1701104 w 2546376"/>
                  <a:gd name="connsiteY538" fmla="*/ 364793 h 2550693"/>
                  <a:gd name="connsiteX539" fmla="*/ 1741111 w 2546376"/>
                  <a:gd name="connsiteY539" fmla="*/ 348222 h 2550693"/>
                  <a:gd name="connsiteX540" fmla="*/ 1797689 w 2546376"/>
                  <a:gd name="connsiteY540" fmla="*/ 404800 h 2550693"/>
                  <a:gd name="connsiteX541" fmla="*/ 1741111 w 2546376"/>
                  <a:gd name="connsiteY541" fmla="*/ 461378 h 2550693"/>
                  <a:gd name="connsiteX542" fmla="*/ 1684533 w 2546376"/>
                  <a:gd name="connsiteY542" fmla="*/ 404800 h 2550693"/>
                  <a:gd name="connsiteX543" fmla="*/ 1701104 w 2546376"/>
                  <a:gd name="connsiteY543" fmla="*/ 364793 h 2550693"/>
                  <a:gd name="connsiteX544" fmla="*/ 1513934 w 2546376"/>
                  <a:gd name="connsiteY544" fmla="*/ 538905 h 2550693"/>
                  <a:gd name="connsiteX545" fmla="*/ 1553940 w 2546376"/>
                  <a:gd name="connsiteY545" fmla="*/ 522333 h 2550693"/>
                  <a:gd name="connsiteX546" fmla="*/ 1610518 w 2546376"/>
                  <a:gd name="connsiteY546" fmla="*/ 578912 h 2550693"/>
                  <a:gd name="connsiteX547" fmla="*/ 1553941 w 2546376"/>
                  <a:gd name="connsiteY547" fmla="*/ 635489 h 2550693"/>
                  <a:gd name="connsiteX548" fmla="*/ 1497362 w 2546376"/>
                  <a:gd name="connsiteY548" fmla="*/ 578911 h 2550693"/>
                  <a:gd name="connsiteX549" fmla="*/ 1513934 w 2546376"/>
                  <a:gd name="connsiteY549" fmla="*/ 538905 h 2550693"/>
                  <a:gd name="connsiteX550" fmla="*/ 1326764 w 2546376"/>
                  <a:gd name="connsiteY550" fmla="*/ 713015 h 2550693"/>
                  <a:gd name="connsiteX551" fmla="*/ 1366770 w 2546376"/>
                  <a:gd name="connsiteY551" fmla="*/ 696444 h 2550693"/>
                  <a:gd name="connsiteX552" fmla="*/ 1423348 w 2546376"/>
                  <a:gd name="connsiteY552" fmla="*/ 753022 h 2550693"/>
                  <a:gd name="connsiteX553" fmla="*/ 1366770 w 2546376"/>
                  <a:gd name="connsiteY553" fmla="*/ 809600 h 2550693"/>
                  <a:gd name="connsiteX554" fmla="*/ 1310192 w 2546376"/>
                  <a:gd name="connsiteY554" fmla="*/ 753022 h 2550693"/>
                  <a:gd name="connsiteX555" fmla="*/ 1326764 w 2546376"/>
                  <a:gd name="connsiteY555" fmla="*/ 713015 h 2550693"/>
                  <a:gd name="connsiteX556" fmla="*/ 1139593 w 2546376"/>
                  <a:gd name="connsiteY556" fmla="*/ 887127 h 2550693"/>
                  <a:gd name="connsiteX557" fmla="*/ 1179600 w 2546376"/>
                  <a:gd name="connsiteY557" fmla="*/ 870555 h 2550693"/>
                  <a:gd name="connsiteX558" fmla="*/ 1236178 w 2546376"/>
                  <a:gd name="connsiteY558" fmla="*/ 927133 h 2550693"/>
                  <a:gd name="connsiteX559" fmla="*/ 1179600 w 2546376"/>
                  <a:gd name="connsiteY559" fmla="*/ 983711 h 2550693"/>
                  <a:gd name="connsiteX560" fmla="*/ 1123022 w 2546376"/>
                  <a:gd name="connsiteY560" fmla="*/ 927133 h 2550693"/>
                  <a:gd name="connsiteX561" fmla="*/ 1139593 w 2546376"/>
                  <a:gd name="connsiteY561" fmla="*/ 887127 h 2550693"/>
                  <a:gd name="connsiteX562" fmla="*/ 952426 w 2546376"/>
                  <a:gd name="connsiteY562" fmla="*/ 1061233 h 2550693"/>
                  <a:gd name="connsiteX563" fmla="*/ 992433 w 2546376"/>
                  <a:gd name="connsiteY563" fmla="*/ 1044662 h 2550693"/>
                  <a:gd name="connsiteX564" fmla="*/ 1049011 w 2546376"/>
                  <a:gd name="connsiteY564" fmla="*/ 1101240 h 2550693"/>
                  <a:gd name="connsiteX565" fmla="*/ 992433 w 2546376"/>
                  <a:gd name="connsiteY565" fmla="*/ 1157818 h 2550693"/>
                  <a:gd name="connsiteX566" fmla="*/ 935855 w 2546376"/>
                  <a:gd name="connsiteY566" fmla="*/ 1101240 h 2550693"/>
                  <a:gd name="connsiteX567" fmla="*/ 952426 w 2546376"/>
                  <a:gd name="connsiteY567" fmla="*/ 1061233 h 2550693"/>
                  <a:gd name="connsiteX568" fmla="*/ 772133 w 2546376"/>
                  <a:gd name="connsiteY568" fmla="*/ 1230708 h 2550693"/>
                  <a:gd name="connsiteX569" fmla="*/ 783241 w 2546376"/>
                  <a:gd name="connsiteY569" fmla="*/ 1223218 h 2550693"/>
                  <a:gd name="connsiteX570" fmla="*/ 805263 w 2546376"/>
                  <a:gd name="connsiteY570" fmla="*/ 1218772 h 2550693"/>
                  <a:gd name="connsiteX571" fmla="*/ 861841 w 2546376"/>
                  <a:gd name="connsiteY571" fmla="*/ 1275350 h 2550693"/>
                  <a:gd name="connsiteX572" fmla="*/ 857395 w 2546376"/>
                  <a:gd name="connsiteY572" fmla="*/ 1297373 h 2550693"/>
                  <a:gd name="connsiteX573" fmla="*/ 849905 w 2546376"/>
                  <a:gd name="connsiteY573" fmla="*/ 1308481 h 2550693"/>
                  <a:gd name="connsiteX574" fmla="*/ 1888275 w 2546376"/>
                  <a:gd name="connsiteY574" fmla="*/ 16572 h 2550693"/>
                  <a:gd name="connsiteX575" fmla="*/ 1928281 w 2546376"/>
                  <a:gd name="connsiteY575" fmla="*/ 1 h 2550693"/>
                  <a:gd name="connsiteX576" fmla="*/ 1984859 w 2546376"/>
                  <a:gd name="connsiteY576" fmla="*/ 56579 h 2550693"/>
                  <a:gd name="connsiteX577" fmla="*/ 1928282 w 2546376"/>
                  <a:gd name="connsiteY577" fmla="*/ 113157 h 2550693"/>
                  <a:gd name="connsiteX578" fmla="*/ 1871703 w 2546376"/>
                  <a:gd name="connsiteY578" fmla="*/ 56579 h 2550693"/>
                  <a:gd name="connsiteX579" fmla="*/ 1888275 w 2546376"/>
                  <a:gd name="connsiteY579" fmla="*/ 16572 h 2550693"/>
                  <a:gd name="connsiteX580" fmla="*/ 1701104 w 2546376"/>
                  <a:gd name="connsiteY580" fmla="*/ 190682 h 2550693"/>
                  <a:gd name="connsiteX581" fmla="*/ 1741111 w 2546376"/>
                  <a:gd name="connsiteY581" fmla="*/ 174111 h 2550693"/>
                  <a:gd name="connsiteX582" fmla="*/ 1797689 w 2546376"/>
                  <a:gd name="connsiteY582" fmla="*/ 230689 h 2550693"/>
                  <a:gd name="connsiteX583" fmla="*/ 1741111 w 2546376"/>
                  <a:gd name="connsiteY583" fmla="*/ 287267 h 2550693"/>
                  <a:gd name="connsiteX584" fmla="*/ 1684533 w 2546376"/>
                  <a:gd name="connsiteY584" fmla="*/ 230689 h 2550693"/>
                  <a:gd name="connsiteX585" fmla="*/ 1701104 w 2546376"/>
                  <a:gd name="connsiteY585" fmla="*/ 190682 h 2550693"/>
                  <a:gd name="connsiteX586" fmla="*/ 1513934 w 2546376"/>
                  <a:gd name="connsiteY586" fmla="*/ 364794 h 2550693"/>
                  <a:gd name="connsiteX587" fmla="*/ 1553940 w 2546376"/>
                  <a:gd name="connsiteY587" fmla="*/ 348223 h 2550693"/>
                  <a:gd name="connsiteX588" fmla="*/ 1610518 w 2546376"/>
                  <a:gd name="connsiteY588" fmla="*/ 404801 h 2550693"/>
                  <a:gd name="connsiteX589" fmla="*/ 1553941 w 2546376"/>
                  <a:gd name="connsiteY589" fmla="*/ 461379 h 2550693"/>
                  <a:gd name="connsiteX590" fmla="*/ 1497362 w 2546376"/>
                  <a:gd name="connsiteY590" fmla="*/ 404800 h 2550693"/>
                  <a:gd name="connsiteX591" fmla="*/ 1513934 w 2546376"/>
                  <a:gd name="connsiteY591" fmla="*/ 364794 h 2550693"/>
                  <a:gd name="connsiteX592" fmla="*/ 1326763 w 2546376"/>
                  <a:gd name="connsiteY592" fmla="*/ 538904 h 2550693"/>
                  <a:gd name="connsiteX593" fmla="*/ 1366770 w 2546376"/>
                  <a:gd name="connsiteY593" fmla="*/ 522333 h 2550693"/>
                  <a:gd name="connsiteX594" fmla="*/ 1423348 w 2546376"/>
                  <a:gd name="connsiteY594" fmla="*/ 578911 h 2550693"/>
                  <a:gd name="connsiteX595" fmla="*/ 1366770 w 2546376"/>
                  <a:gd name="connsiteY595" fmla="*/ 635489 h 2550693"/>
                  <a:gd name="connsiteX596" fmla="*/ 1310192 w 2546376"/>
                  <a:gd name="connsiteY596" fmla="*/ 578911 h 2550693"/>
                  <a:gd name="connsiteX597" fmla="*/ 1326763 w 2546376"/>
                  <a:gd name="connsiteY597" fmla="*/ 538904 h 2550693"/>
                  <a:gd name="connsiteX598" fmla="*/ 1139593 w 2546376"/>
                  <a:gd name="connsiteY598" fmla="*/ 713016 h 2550693"/>
                  <a:gd name="connsiteX599" fmla="*/ 1179600 w 2546376"/>
                  <a:gd name="connsiteY599" fmla="*/ 696444 h 2550693"/>
                  <a:gd name="connsiteX600" fmla="*/ 1236178 w 2546376"/>
                  <a:gd name="connsiteY600" fmla="*/ 753022 h 2550693"/>
                  <a:gd name="connsiteX601" fmla="*/ 1179600 w 2546376"/>
                  <a:gd name="connsiteY601" fmla="*/ 809600 h 2550693"/>
                  <a:gd name="connsiteX602" fmla="*/ 1123022 w 2546376"/>
                  <a:gd name="connsiteY602" fmla="*/ 753022 h 2550693"/>
                  <a:gd name="connsiteX603" fmla="*/ 1139593 w 2546376"/>
                  <a:gd name="connsiteY603" fmla="*/ 713016 h 2550693"/>
                  <a:gd name="connsiteX604" fmla="*/ 952423 w 2546376"/>
                  <a:gd name="connsiteY604" fmla="*/ 887126 h 2550693"/>
                  <a:gd name="connsiteX605" fmla="*/ 992429 w 2546376"/>
                  <a:gd name="connsiteY605" fmla="*/ 870554 h 2550693"/>
                  <a:gd name="connsiteX606" fmla="*/ 1049007 w 2546376"/>
                  <a:gd name="connsiteY606" fmla="*/ 927133 h 2550693"/>
                  <a:gd name="connsiteX607" fmla="*/ 992429 w 2546376"/>
                  <a:gd name="connsiteY607" fmla="*/ 983711 h 2550693"/>
                  <a:gd name="connsiteX608" fmla="*/ 935851 w 2546376"/>
                  <a:gd name="connsiteY608" fmla="*/ 927132 h 2550693"/>
                  <a:gd name="connsiteX609" fmla="*/ 952423 w 2546376"/>
                  <a:gd name="connsiteY609" fmla="*/ 887126 h 2550693"/>
                  <a:gd name="connsiteX610" fmla="*/ 765256 w 2546376"/>
                  <a:gd name="connsiteY610" fmla="*/ 1061233 h 2550693"/>
                  <a:gd name="connsiteX611" fmla="*/ 805263 w 2546376"/>
                  <a:gd name="connsiteY611" fmla="*/ 1044662 h 2550693"/>
                  <a:gd name="connsiteX612" fmla="*/ 861841 w 2546376"/>
                  <a:gd name="connsiteY612" fmla="*/ 1101240 h 2550693"/>
                  <a:gd name="connsiteX613" fmla="*/ 805263 w 2546376"/>
                  <a:gd name="connsiteY613" fmla="*/ 1157818 h 2550693"/>
                  <a:gd name="connsiteX614" fmla="*/ 748685 w 2546376"/>
                  <a:gd name="connsiteY614" fmla="*/ 1101240 h 2550693"/>
                  <a:gd name="connsiteX615" fmla="*/ 765256 w 2546376"/>
                  <a:gd name="connsiteY615" fmla="*/ 1061233 h 2550693"/>
                  <a:gd name="connsiteX616" fmla="*/ 1701104 w 2546376"/>
                  <a:gd name="connsiteY616" fmla="*/ 16572 h 2550693"/>
                  <a:gd name="connsiteX617" fmla="*/ 1741111 w 2546376"/>
                  <a:gd name="connsiteY617" fmla="*/ 0 h 2550693"/>
                  <a:gd name="connsiteX618" fmla="*/ 1797689 w 2546376"/>
                  <a:gd name="connsiteY618" fmla="*/ 56578 h 2550693"/>
                  <a:gd name="connsiteX619" fmla="*/ 1741111 w 2546376"/>
                  <a:gd name="connsiteY619" fmla="*/ 113156 h 2550693"/>
                  <a:gd name="connsiteX620" fmla="*/ 1684533 w 2546376"/>
                  <a:gd name="connsiteY620" fmla="*/ 56578 h 2550693"/>
                  <a:gd name="connsiteX621" fmla="*/ 1701104 w 2546376"/>
                  <a:gd name="connsiteY621" fmla="*/ 16572 h 2550693"/>
                  <a:gd name="connsiteX622" fmla="*/ 1513934 w 2546376"/>
                  <a:gd name="connsiteY622" fmla="*/ 190683 h 2550693"/>
                  <a:gd name="connsiteX623" fmla="*/ 1553940 w 2546376"/>
                  <a:gd name="connsiteY623" fmla="*/ 174112 h 2550693"/>
                  <a:gd name="connsiteX624" fmla="*/ 1610518 w 2546376"/>
                  <a:gd name="connsiteY624" fmla="*/ 230690 h 2550693"/>
                  <a:gd name="connsiteX625" fmla="*/ 1553941 w 2546376"/>
                  <a:gd name="connsiteY625" fmla="*/ 287268 h 2550693"/>
                  <a:gd name="connsiteX626" fmla="*/ 1497362 w 2546376"/>
                  <a:gd name="connsiteY626" fmla="*/ 230690 h 2550693"/>
                  <a:gd name="connsiteX627" fmla="*/ 1513934 w 2546376"/>
                  <a:gd name="connsiteY627" fmla="*/ 190683 h 2550693"/>
                  <a:gd name="connsiteX628" fmla="*/ 1326764 w 2546376"/>
                  <a:gd name="connsiteY628" fmla="*/ 364793 h 2550693"/>
                  <a:gd name="connsiteX629" fmla="*/ 1366770 w 2546376"/>
                  <a:gd name="connsiteY629" fmla="*/ 348222 h 2550693"/>
                  <a:gd name="connsiteX630" fmla="*/ 1423348 w 2546376"/>
                  <a:gd name="connsiteY630" fmla="*/ 404800 h 2550693"/>
                  <a:gd name="connsiteX631" fmla="*/ 1366770 w 2546376"/>
                  <a:gd name="connsiteY631" fmla="*/ 461378 h 2550693"/>
                  <a:gd name="connsiteX632" fmla="*/ 1310192 w 2546376"/>
                  <a:gd name="connsiteY632" fmla="*/ 404800 h 2550693"/>
                  <a:gd name="connsiteX633" fmla="*/ 1326764 w 2546376"/>
                  <a:gd name="connsiteY633" fmla="*/ 364793 h 2550693"/>
                  <a:gd name="connsiteX634" fmla="*/ 1139593 w 2546376"/>
                  <a:gd name="connsiteY634" fmla="*/ 538905 h 2550693"/>
                  <a:gd name="connsiteX635" fmla="*/ 1179600 w 2546376"/>
                  <a:gd name="connsiteY635" fmla="*/ 522333 h 2550693"/>
                  <a:gd name="connsiteX636" fmla="*/ 1236178 w 2546376"/>
                  <a:gd name="connsiteY636" fmla="*/ 578911 h 2550693"/>
                  <a:gd name="connsiteX637" fmla="*/ 1179600 w 2546376"/>
                  <a:gd name="connsiteY637" fmla="*/ 635489 h 2550693"/>
                  <a:gd name="connsiteX638" fmla="*/ 1123022 w 2546376"/>
                  <a:gd name="connsiteY638" fmla="*/ 578911 h 2550693"/>
                  <a:gd name="connsiteX639" fmla="*/ 1139593 w 2546376"/>
                  <a:gd name="connsiteY639" fmla="*/ 538905 h 2550693"/>
                  <a:gd name="connsiteX640" fmla="*/ 952423 w 2546376"/>
                  <a:gd name="connsiteY640" fmla="*/ 713015 h 2550693"/>
                  <a:gd name="connsiteX641" fmla="*/ 992429 w 2546376"/>
                  <a:gd name="connsiteY641" fmla="*/ 696444 h 2550693"/>
                  <a:gd name="connsiteX642" fmla="*/ 1049007 w 2546376"/>
                  <a:gd name="connsiteY642" fmla="*/ 753022 h 2550693"/>
                  <a:gd name="connsiteX643" fmla="*/ 992429 w 2546376"/>
                  <a:gd name="connsiteY643" fmla="*/ 809600 h 2550693"/>
                  <a:gd name="connsiteX644" fmla="*/ 935851 w 2546376"/>
                  <a:gd name="connsiteY644" fmla="*/ 753022 h 2550693"/>
                  <a:gd name="connsiteX645" fmla="*/ 952423 w 2546376"/>
                  <a:gd name="connsiteY645" fmla="*/ 713015 h 2550693"/>
                  <a:gd name="connsiteX646" fmla="*/ 765256 w 2546376"/>
                  <a:gd name="connsiteY646" fmla="*/ 887123 h 2550693"/>
                  <a:gd name="connsiteX647" fmla="*/ 805262 w 2546376"/>
                  <a:gd name="connsiteY647" fmla="*/ 870552 h 2550693"/>
                  <a:gd name="connsiteX648" fmla="*/ 861840 w 2546376"/>
                  <a:gd name="connsiteY648" fmla="*/ 927130 h 2550693"/>
                  <a:gd name="connsiteX649" fmla="*/ 805262 w 2546376"/>
                  <a:gd name="connsiteY649" fmla="*/ 983708 h 2550693"/>
                  <a:gd name="connsiteX650" fmla="*/ 748684 w 2546376"/>
                  <a:gd name="connsiteY650" fmla="*/ 927130 h 2550693"/>
                  <a:gd name="connsiteX651" fmla="*/ 765256 w 2546376"/>
                  <a:gd name="connsiteY651" fmla="*/ 887123 h 2550693"/>
                  <a:gd name="connsiteX652" fmla="*/ 592762 w 2546376"/>
                  <a:gd name="connsiteY652" fmla="*/ 1051338 h 2550693"/>
                  <a:gd name="connsiteX653" fmla="*/ 596069 w 2546376"/>
                  <a:gd name="connsiteY653" fmla="*/ 1049108 h 2550693"/>
                  <a:gd name="connsiteX654" fmla="*/ 618092 w 2546376"/>
                  <a:gd name="connsiteY654" fmla="*/ 1044662 h 2550693"/>
                  <a:gd name="connsiteX655" fmla="*/ 674670 w 2546376"/>
                  <a:gd name="connsiteY655" fmla="*/ 1101240 h 2550693"/>
                  <a:gd name="connsiteX656" fmla="*/ 670224 w 2546376"/>
                  <a:gd name="connsiteY656" fmla="*/ 1123263 h 2550693"/>
                  <a:gd name="connsiteX657" fmla="*/ 667994 w 2546376"/>
                  <a:gd name="connsiteY657" fmla="*/ 1126570 h 2550693"/>
                  <a:gd name="connsiteX658" fmla="*/ 1513934 w 2546376"/>
                  <a:gd name="connsiteY658" fmla="*/ 16572 h 2550693"/>
                  <a:gd name="connsiteX659" fmla="*/ 1553940 w 2546376"/>
                  <a:gd name="connsiteY659" fmla="*/ 1 h 2550693"/>
                  <a:gd name="connsiteX660" fmla="*/ 1610518 w 2546376"/>
                  <a:gd name="connsiteY660" fmla="*/ 56579 h 2550693"/>
                  <a:gd name="connsiteX661" fmla="*/ 1553941 w 2546376"/>
                  <a:gd name="connsiteY661" fmla="*/ 113157 h 2550693"/>
                  <a:gd name="connsiteX662" fmla="*/ 1497362 w 2546376"/>
                  <a:gd name="connsiteY662" fmla="*/ 56579 h 2550693"/>
                  <a:gd name="connsiteX663" fmla="*/ 1513934 w 2546376"/>
                  <a:gd name="connsiteY663" fmla="*/ 16572 h 2550693"/>
                  <a:gd name="connsiteX664" fmla="*/ 1326764 w 2546376"/>
                  <a:gd name="connsiteY664" fmla="*/ 190682 h 2550693"/>
                  <a:gd name="connsiteX665" fmla="*/ 1366770 w 2546376"/>
                  <a:gd name="connsiteY665" fmla="*/ 174111 h 2550693"/>
                  <a:gd name="connsiteX666" fmla="*/ 1423348 w 2546376"/>
                  <a:gd name="connsiteY666" fmla="*/ 230689 h 2550693"/>
                  <a:gd name="connsiteX667" fmla="*/ 1366770 w 2546376"/>
                  <a:gd name="connsiteY667" fmla="*/ 287267 h 2550693"/>
                  <a:gd name="connsiteX668" fmla="*/ 1310192 w 2546376"/>
                  <a:gd name="connsiteY668" fmla="*/ 230689 h 2550693"/>
                  <a:gd name="connsiteX669" fmla="*/ 1326764 w 2546376"/>
                  <a:gd name="connsiteY669" fmla="*/ 190682 h 2550693"/>
                  <a:gd name="connsiteX670" fmla="*/ 1139593 w 2546376"/>
                  <a:gd name="connsiteY670" fmla="*/ 364794 h 2550693"/>
                  <a:gd name="connsiteX671" fmla="*/ 1179600 w 2546376"/>
                  <a:gd name="connsiteY671" fmla="*/ 348222 h 2550693"/>
                  <a:gd name="connsiteX672" fmla="*/ 1236178 w 2546376"/>
                  <a:gd name="connsiteY672" fmla="*/ 404801 h 2550693"/>
                  <a:gd name="connsiteX673" fmla="*/ 1179600 w 2546376"/>
                  <a:gd name="connsiteY673" fmla="*/ 461379 h 2550693"/>
                  <a:gd name="connsiteX674" fmla="*/ 1123022 w 2546376"/>
                  <a:gd name="connsiteY674" fmla="*/ 404800 h 2550693"/>
                  <a:gd name="connsiteX675" fmla="*/ 1139593 w 2546376"/>
                  <a:gd name="connsiteY675" fmla="*/ 364794 h 2550693"/>
                  <a:gd name="connsiteX676" fmla="*/ 952423 w 2546376"/>
                  <a:gd name="connsiteY676" fmla="*/ 538904 h 2550693"/>
                  <a:gd name="connsiteX677" fmla="*/ 992429 w 2546376"/>
                  <a:gd name="connsiteY677" fmla="*/ 522333 h 2550693"/>
                  <a:gd name="connsiteX678" fmla="*/ 1049007 w 2546376"/>
                  <a:gd name="connsiteY678" fmla="*/ 578911 h 2550693"/>
                  <a:gd name="connsiteX679" fmla="*/ 992429 w 2546376"/>
                  <a:gd name="connsiteY679" fmla="*/ 635489 h 2550693"/>
                  <a:gd name="connsiteX680" fmla="*/ 935851 w 2546376"/>
                  <a:gd name="connsiteY680" fmla="*/ 578911 h 2550693"/>
                  <a:gd name="connsiteX681" fmla="*/ 952423 w 2546376"/>
                  <a:gd name="connsiteY681" fmla="*/ 538904 h 2550693"/>
                  <a:gd name="connsiteX682" fmla="*/ 765253 w 2546376"/>
                  <a:gd name="connsiteY682" fmla="*/ 713015 h 2550693"/>
                  <a:gd name="connsiteX683" fmla="*/ 805259 w 2546376"/>
                  <a:gd name="connsiteY683" fmla="*/ 696444 h 2550693"/>
                  <a:gd name="connsiteX684" fmla="*/ 861837 w 2546376"/>
                  <a:gd name="connsiteY684" fmla="*/ 753022 h 2550693"/>
                  <a:gd name="connsiteX685" fmla="*/ 805262 w 2546376"/>
                  <a:gd name="connsiteY685" fmla="*/ 809597 h 2550693"/>
                  <a:gd name="connsiteX686" fmla="*/ 748684 w 2546376"/>
                  <a:gd name="connsiteY686" fmla="*/ 753019 h 2550693"/>
                  <a:gd name="connsiteX687" fmla="*/ 765253 w 2546376"/>
                  <a:gd name="connsiteY687" fmla="*/ 713015 h 2550693"/>
                  <a:gd name="connsiteX688" fmla="*/ 578085 w 2546376"/>
                  <a:gd name="connsiteY688" fmla="*/ 887123 h 2550693"/>
                  <a:gd name="connsiteX689" fmla="*/ 618091 w 2546376"/>
                  <a:gd name="connsiteY689" fmla="*/ 870552 h 2550693"/>
                  <a:gd name="connsiteX690" fmla="*/ 674669 w 2546376"/>
                  <a:gd name="connsiteY690" fmla="*/ 927130 h 2550693"/>
                  <a:gd name="connsiteX691" fmla="*/ 618091 w 2546376"/>
                  <a:gd name="connsiteY691" fmla="*/ 983708 h 2550693"/>
                  <a:gd name="connsiteX692" fmla="*/ 561513 w 2546376"/>
                  <a:gd name="connsiteY692" fmla="*/ 927130 h 2550693"/>
                  <a:gd name="connsiteX693" fmla="*/ 578085 w 2546376"/>
                  <a:gd name="connsiteY693" fmla="*/ 887123 h 2550693"/>
                  <a:gd name="connsiteX694" fmla="*/ 1326764 w 2546376"/>
                  <a:gd name="connsiteY694" fmla="*/ 16572 h 2550693"/>
                  <a:gd name="connsiteX695" fmla="*/ 1366770 w 2546376"/>
                  <a:gd name="connsiteY695" fmla="*/ 0 h 2550693"/>
                  <a:gd name="connsiteX696" fmla="*/ 1423348 w 2546376"/>
                  <a:gd name="connsiteY696" fmla="*/ 56578 h 2550693"/>
                  <a:gd name="connsiteX697" fmla="*/ 1366770 w 2546376"/>
                  <a:gd name="connsiteY697" fmla="*/ 113156 h 2550693"/>
                  <a:gd name="connsiteX698" fmla="*/ 1310192 w 2546376"/>
                  <a:gd name="connsiteY698" fmla="*/ 56578 h 2550693"/>
                  <a:gd name="connsiteX699" fmla="*/ 1326764 w 2546376"/>
                  <a:gd name="connsiteY699" fmla="*/ 16572 h 2550693"/>
                  <a:gd name="connsiteX700" fmla="*/ 1139593 w 2546376"/>
                  <a:gd name="connsiteY700" fmla="*/ 190683 h 2550693"/>
                  <a:gd name="connsiteX701" fmla="*/ 1179600 w 2546376"/>
                  <a:gd name="connsiteY701" fmla="*/ 174112 h 2550693"/>
                  <a:gd name="connsiteX702" fmla="*/ 1236178 w 2546376"/>
                  <a:gd name="connsiteY702" fmla="*/ 230690 h 2550693"/>
                  <a:gd name="connsiteX703" fmla="*/ 1179600 w 2546376"/>
                  <a:gd name="connsiteY703" fmla="*/ 287268 h 2550693"/>
                  <a:gd name="connsiteX704" fmla="*/ 1123022 w 2546376"/>
                  <a:gd name="connsiteY704" fmla="*/ 230690 h 2550693"/>
                  <a:gd name="connsiteX705" fmla="*/ 1139593 w 2546376"/>
                  <a:gd name="connsiteY705" fmla="*/ 190683 h 2550693"/>
                  <a:gd name="connsiteX706" fmla="*/ 952423 w 2546376"/>
                  <a:gd name="connsiteY706" fmla="*/ 364793 h 2550693"/>
                  <a:gd name="connsiteX707" fmla="*/ 992429 w 2546376"/>
                  <a:gd name="connsiteY707" fmla="*/ 348222 h 2550693"/>
                  <a:gd name="connsiteX708" fmla="*/ 1049007 w 2546376"/>
                  <a:gd name="connsiteY708" fmla="*/ 404800 h 2550693"/>
                  <a:gd name="connsiteX709" fmla="*/ 992429 w 2546376"/>
                  <a:gd name="connsiteY709" fmla="*/ 461378 h 2550693"/>
                  <a:gd name="connsiteX710" fmla="*/ 935851 w 2546376"/>
                  <a:gd name="connsiteY710" fmla="*/ 404800 h 2550693"/>
                  <a:gd name="connsiteX711" fmla="*/ 952423 w 2546376"/>
                  <a:gd name="connsiteY711" fmla="*/ 364793 h 2550693"/>
                  <a:gd name="connsiteX712" fmla="*/ 765253 w 2546376"/>
                  <a:gd name="connsiteY712" fmla="*/ 538904 h 2550693"/>
                  <a:gd name="connsiteX713" fmla="*/ 805259 w 2546376"/>
                  <a:gd name="connsiteY713" fmla="*/ 522333 h 2550693"/>
                  <a:gd name="connsiteX714" fmla="*/ 861837 w 2546376"/>
                  <a:gd name="connsiteY714" fmla="*/ 578911 h 2550693"/>
                  <a:gd name="connsiteX715" fmla="*/ 805259 w 2546376"/>
                  <a:gd name="connsiteY715" fmla="*/ 635489 h 2550693"/>
                  <a:gd name="connsiteX716" fmla="*/ 748681 w 2546376"/>
                  <a:gd name="connsiteY716" fmla="*/ 578911 h 2550693"/>
                  <a:gd name="connsiteX717" fmla="*/ 765253 w 2546376"/>
                  <a:gd name="connsiteY717" fmla="*/ 538904 h 2550693"/>
                  <a:gd name="connsiteX718" fmla="*/ 578084 w 2546376"/>
                  <a:gd name="connsiteY718" fmla="*/ 713013 h 2550693"/>
                  <a:gd name="connsiteX719" fmla="*/ 618091 w 2546376"/>
                  <a:gd name="connsiteY719" fmla="*/ 696441 h 2550693"/>
                  <a:gd name="connsiteX720" fmla="*/ 674669 w 2546376"/>
                  <a:gd name="connsiteY720" fmla="*/ 753019 h 2550693"/>
                  <a:gd name="connsiteX721" fmla="*/ 618091 w 2546376"/>
                  <a:gd name="connsiteY721" fmla="*/ 809597 h 2550693"/>
                  <a:gd name="connsiteX722" fmla="*/ 561513 w 2546376"/>
                  <a:gd name="connsiteY722" fmla="*/ 753019 h 2550693"/>
                  <a:gd name="connsiteX723" fmla="*/ 578084 w 2546376"/>
                  <a:gd name="connsiteY723" fmla="*/ 713013 h 2550693"/>
                  <a:gd name="connsiteX724" fmla="*/ 415158 w 2546376"/>
                  <a:gd name="connsiteY724" fmla="*/ 873734 h 2550693"/>
                  <a:gd name="connsiteX725" fmla="*/ 430921 w 2546376"/>
                  <a:gd name="connsiteY725" fmla="*/ 870551 h 2550693"/>
                  <a:gd name="connsiteX726" fmla="*/ 487500 w 2546376"/>
                  <a:gd name="connsiteY726" fmla="*/ 927130 h 2550693"/>
                  <a:gd name="connsiteX727" fmla="*/ 484317 w 2546376"/>
                  <a:gd name="connsiteY727" fmla="*/ 942893 h 2550693"/>
                  <a:gd name="connsiteX728" fmla="*/ 1139593 w 2546376"/>
                  <a:gd name="connsiteY728" fmla="*/ 16572 h 2550693"/>
                  <a:gd name="connsiteX729" fmla="*/ 1179599 w 2546376"/>
                  <a:gd name="connsiteY729" fmla="*/ 1 h 2550693"/>
                  <a:gd name="connsiteX730" fmla="*/ 1236178 w 2546376"/>
                  <a:gd name="connsiteY730" fmla="*/ 56579 h 2550693"/>
                  <a:gd name="connsiteX731" fmla="*/ 1179600 w 2546376"/>
                  <a:gd name="connsiteY731" fmla="*/ 113157 h 2550693"/>
                  <a:gd name="connsiteX732" fmla="*/ 1123022 w 2546376"/>
                  <a:gd name="connsiteY732" fmla="*/ 56579 h 2550693"/>
                  <a:gd name="connsiteX733" fmla="*/ 1139593 w 2546376"/>
                  <a:gd name="connsiteY733" fmla="*/ 16572 h 2550693"/>
                  <a:gd name="connsiteX734" fmla="*/ 952423 w 2546376"/>
                  <a:gd name="connsiteY734" fmla="*/ 190682 h 2550693"/>
                  <a:gd name="connsiteX735" fmla="*/ 992429 w 2546376"/>
                  <a:gd name="connsiteY735" fmla="*/ 174111 h 2550693"/>
                  <a:gd name="connsiteX736" fmla="*/ 1049007 w 2546376"/>
                  <a:gd name="connsiteY736" fmla="*/ 230689 h 2550693"/>
                  <a:gd name="connsiteX737" fmla="*/ 992429 w 2546376"/>
                  <a:gd name="connsiteY737" fmla="*/ 287267 h 2550693"/>
                  <a:gd name="connsiteX738" fmla="*/ 935851 w 2546376"/>
                  <a:gd name="connsiteY738" fmla="*/ 230689 h 2550693"/>
                  <a:gd name="connsiteX739" fmla="*/ 952423 w 2546376"/>
                  <a:gd name="connsiteY739" fmla="*/ 190682 h 2550693"/>
                  <a:gd name="connsiteX740" fmla="*/ 765253 w 2546376"/>
                  <a:gd name="connsiteY740" fmla="*/ 364793 h 2550693"/>
                  <a:gd name="connsiteX741" fmla="*/ 805259 w 2546376"/>
                  <a:gd name="connsiteY741" fmla="*/ 348222 h 2550693"/>
                  <a:gd name="connsiteX742" fmla="*/ 861837 w 2546376"/>
                  <a:gd name="connsiteY742" fmla="*/ 404800 h 2550693"/>
                  <a:gd name="connsiteX743" fmla="*/ 805259 w 2546376"/>
                  <a:gd name="connsiteY743" fmla="*/ 461378 h 2550693"/>
                  <a:gd name="connsiteX744" fmla="*/ 748681 w 2546376"/>
                  <a:gd name="connsiteY744" fmla="*/ 404800 h 2550693"/>
                  <a:gd name="connsiteX745" fmla="*/ 765253 w 2546376"/>
                  <a:gd name="connsiteY745" fmla="*/ 364793 h 2550693"/>
                  <a:gd name="connsiteX746" fmla="*/ 578082 w 2546376"/>
                  <a:gd name="connsiteY746" fmla="*/ 538904 h 2550693"/>
                  <a:gd name="connsiteX747" fmla="*/ 618088 w 2546376"/>
                  <a:gd name="connsiteY747" fmla="*/ 522333 h 2550693"/>
                  <a:gd name="connsiteX748" fmla="*/ 674666 w 2546376"/>
                  <a:gd name="connsiteY748" fmla="*/ 578911 h 2550693"/>
                  <a:gd name="connsiteX749" fmla="*/ 618090 w 2546376"/>
                  <a:gd name="connsiteY749" fmla="*/ 635487 h 2550693"/>
                  <a:gd name="connsiteX750" fmla="*/ 561512 w 2546376"/>
                  <a:gd name="connsiteY750" fmla="*/ 578909 h 2550693"/>
                  <a:gd name="connsiteX751" fmla="*/ 578082 w 2546376"/>
                  <a:gd name="connsiteY751" fmla="*/ 538904 h 2550693"/>
                  <a:gd name="connsiteX752" fmla="*/ 390914 w 2546376"/>
                  <a:gd name="connsiteY752" fmla="*/ 713012 h 2550693"/>
                  <a:gd name="connsiteX753" fmla="*/ 430921 w 2546376"/>
                  <a:gd name="connsiteY753" fmla="*/ 696441 h 2550693"/>
                  <a:gd name="connsiteX754" fmla="*/ 487499 w 2546376"/>
                  <a:gd name="connsiteY754" fmla="*/ 753019 h 2550693"/>
                  <a:gd name="connsiteX755" fmla="*/ 430921 w 2546376"/>
                  <a:gd name="connsiteY755" fmla="*/ 809597 h 2550693"/>
                  <a:gd name="connsiteX756" fmla="*/ 374343 w 2546376"/>
                  <a:gd name="connsiteY756" fmla="*/ 753019 h 2550693"/>
                  <a:gd name="connsiteX757" fmla="*/ 390914 w 2546376"/>
                  <a:gd name="connsiteY757" fmla="*/ 713012 h 2550693"/>
                  <a:gd name="connsiteX758" fmla="*/ 952422 w 2546376"/>
                  <a:gd name="connsiteY758" fmla="*/ 16571 h 2550693"/>
                  <a:gd name="connsiteX759" fmla="*/ 992429 w 2546376"/>
                  <a:gd name="connsiteY759" fmla="*/ 0 h 2550693"/>
                  <a:gd name="connsiteX760" fmla="*/ 1049007 w 2546376"/>
                  <a:gd name="connsiteY760" fmla="*/ 56578 h 2550693"/>
                  <a:gd name="connsiteX761" fmla="*/ 992429 w 2546376"/>
                  <a:gd name="connsiteY761" fmla="*/ 113156 h 2550693"/>
                  <a:gd name="connsiteX762" fmla="*/ 935851 w 2546376"/>
                  <a:gd name="connsiteY762" fmla="*/ 56578 h 2550693"/>
                  <a:gd name="connsiteX763" fmla="*/ 952422 w 2546376"/>
                  <a:gd name="connsiteY763" fmla="*/ 16571 h 2550693"/>
                  <a:gd name="connsiteX764" fmla="*/ 765253 w 2546376"/>
                  <a:gd name="connsiteY764" fmla="*/ 190682 h 2550693"/>
                  <a:gd name="connsiteX765" fmla="*/ 805259 w 2546376"/>
                  <a:gd name="connsiteY765" fmla="*/ 174111 h 2550693"/>
                  <a:gd name="connsiteX766" fmla="*/ 861837 w 2546376"/>
                  <a:gd name="connsiteY766" fmla="*/ 230689 h 2550693"/>
                  <a:gd name="connsiteX767" fmla="*/ 805259 w 2546376"/>
                  <a:gd name="connsiteY767" fmla="*/ 287267 h 2550693"/>
                  <a:gd name="connsiteX768" fmla="*/ 748681 w 2546376"/>
                  <a:gd name="connsiteY768" fmla="*/ 230689 h 2550693"/>
                  <a:gd name="connsiteX769" fmla="*/ 765253 w 2546376"/>
                  <a:gd name="connsiteY769" fmla="*/ 190682 h 2550693"/>
                  <a:gd name="connsiteX770" fmla="*/ 578082 w 2546376"/>
                  <a:gd name="connsiteY770" fmla="*/ 364793 h 2550693"/>
                  <a:gd name="connsiteX771" fmla="*/ 618088 w 2546376"/>
                  <a:gd name="connsiteY771" fmla="*/ 348222 h 2550693"/>
                  <a:gd name="connsiteX772" fmla="*/ 674666 w 2546376"/>
                  <a:gd name="connsiteY772" fmla="*/ 404800 h 2550693"/>
                  <a:gd name="connsiteX773" fmla="*/ 618088 w 2546376"/>
                  <a:gd name="connsiteY773" fmla="*/ 461378 h 2550693"/>
                  <a:gd name="connsiteX774" fmla="*/ 561510 w 2546376"/>
                  <a:gd name="connsiteY774" fmla="*/ 404800 h 2550693"/>
                  <a:gd name="connsiteX775" fmla="*/ 578082 w 2546376"/>
                  <a:gd name="connsiteY775" fmla="*/ 364793 h 2550693"/>
                  <a:gd name="connsiteX776" fmla="*/ 238854 w 2546376"/>
                  <a:gd name="connsiteY776" fmla="*/ 697429 h 2550693"/>
                  <a:gd name="connsiteX777" fmla="*/ 243750 w 2546376"/>
                  <a:gd name="connsiteY777" fmla="*/ 696441 h 2550693"/>
                  <a:gd name="connsiteX778" fmla="*/ 300328 w 2546376"/>
                  <a:gd name="connsiteY778" fmla="*/ 753019 h 2550693"/>
                  <a:gd name="connsiteX779" fmla="*/ 299340 w 2546376"/>
                  <a:gd name="connsiteY779" fmla="*/ 757915 h 2550693"/>
                  <a:gd name="connsiteX780" fmla="*/ 390914 w 2546376"/>
                  <a:gd name="connsiteY780" fmla="*/ 538902 h 2550693"/>
                  <a:gd name="connsiteX781" fmla="*/ 430920 w 2546376"/>
                  <a:gd name="connsiteY781" fmla="*/ 522331 h 2550693"/>
                  <a:gd name="connsiteX782" fmla="*/ 487499 w 2546376"/>
                  <a:gd name="connsiteY782" fmla="*/ 578909 h 2550693"/>
                  <a:gd name="connsiteX783" fmla="*/ 430920 w 2546376"/>
                  <a:gd name="connsiteY783" fmla="*/ 635487 h 2550693"/>
                  <a:gd name="connsiteX784" fmla="*/ 374342 w 2546376"/>
                  <a:gd name="connsiteY784" fmla="*/ 578909 h 2550693"/>
                  <a:gd name="connsiteX785" fmla="*/ 390914 w 2546376"/>
                  <a:gd name="connsiteY785" fmla="*/ 538902 h 2550693"/>
                  <a:gd name="connsiteX786" fmla="*/ 765253 w 2546376"/>
                  <a:gd name="connsiteY786" fmla="*/ 16571 h 2550693"/>
                  <a:gd name="connsiteX787" fmla="*/ 805259 w 2546376"/>
                  <a:gd name="connsiteY787" fmla="*/ 0 h 2550693"/>
                  <a:gd name="connsiteX788" fmla="*/ 861837 w 2546376"/>
                  <a:gd name="connsiteY788" fmla="*/ 56578 h 2550693"/>
                  <a:gd name="connsiteX789" fmla="*/ 805259 w 2546376"/>
                  <a:gd name="connsiteY789" fmla="*/ 113156 h 2550693"/>
                  <a:gd name="connsiteX790" fmla="*/ 748681 w 2546376"/>
                  <a:gd name="connsiteY790" fmla="*/ 56578 h 2550693"/>
                  <a:gd name="connsiteX791" fmla="*/ 765253 w 2546376"/>
                  <a:gd name="connsiteY791" fmla="*/ 16571 h 2550693"/>
                  <a:gd name="connsiteX792" fmla="*/ 578082 w 2546376"/>
                  <a:gd name="connsiteY792" fmla="*/ 190682 h 2550693"/>
                  <a:gd name="connsiteX793" fmla="*/ 618088 w 2546376"/>
                  <a:gd name="connsiteY793" fmla="*/ 174111 h 2550693"/>
                  <a:gd name="connsiteX794" fmla="*/ 674666 w 2546376"/>
                  <a:gd name="connsiteY794" fmla="*/ 230689 h 2550693"/>
                  <a:gd name="connsiteX795" fmla="*/ 618088 w 2546376"/>
                  <a:gd name="connsiteY795" fmla="*/ 287267 h 2550693"/>
                  <a:gd name="connsiteX796" fmla="*/ 561510 w 2546376"/>
                  <a:gd name="connsiteY796" fmla="*/ 230689 h 2550693"/>
                  <a:gd name="connsiteX797" fmla="*/ 578082 w 2546376"/>
                  <a:gd name="connsiteY797" fmla="*/ 190682 h 2550693"/>
                  <a:gd name="connsiteX798" fmla="*/ 390912 w 2546376"/>
                  <a:gd name="connsiteY798" fmla="*/ 364793 h 2550693"/>
                  <a:gd name="connsiteX799" fmla="*/ 430918 w 2546376"/>
                  <a:gd name="connsiteY799" fmla="*/ 348222 h 2550693"/>
                  <a:gd name="connsiteX800" fmla="*/ 487497 w 2546376"/>
                  <a:gd name="connsiteY800" fmla="*/ 404800 h 2550693"/>
                  <a:gd name="connsiteX801" fmla="*/ 430920 w 2546376"/>
                  <a:gd name="connsiteY801" fmla="*/ 461376 h 2550693"/>
                  <a:gd name="connsiteX802" fmla="*/ 374342 w 2546376"/>
                  <a:gd name="connsiteY802" fmla="*/ 404798 h 2550693"/>
                  <a:gd name="connsiteX803" fmla="*/ 390912 w 2546376"/>
                  <a:gd name="connsiteY803" fmla="*/ 364793 h 2550693"/>
                  <a:gd name="connsiteX804" fmla="*/ 203743 w 2546376"/>
                  <a:gd name="connsiteY804" fmla="*/ 538902 h 2550693"/>
                  <a:gd name="connsiteX805" fmla="*/ 243749 w 2546376"/>
                  <a:gd name="connsiteY805" fmla="*/ 522331 h 2550693"/>
                  <a:gd name="connsiteX806" fmla="*/ 300327 w 2546376"/>
                  <a:gd name="connsiteY806" fmla="*/ 578909 h 2550693"/>
                  <a:gd name="connsiteX807" fmla="*/ 243749 w 2546376"/>
                  <a:gd name="connsiteY807" fmla="*/ 635487 h 2550693"/>
                  <a:gd name="connsiteX808" fmla="*/ 187171 w 2546376"/>
                  <a:gd name="connsiteY808" fmla="*/ 578909 h 2550693"/>
                  <a:gd name="connsiteX809" fmla="*/ 203743 w 2546376"/>
                  <a:gd name="connsiteY809" fmla="*/ 538902 h 2550693"/>
                  <a:gd name="connsiteX810" fmla="*/ 578082 w 2546376"/>
                  <a:gd name="connsiteY810" fmla="*/ 16571 h 2550693"/>
                  <a:gd name="connsiteX811" fmla="*/ 618088 w 2546376"/>
                  <a:gd name="connsiteY811" fmla="*/ 0 h 2550693"/>
                  <a:gd name="connsiteX812" fmla="*/ 674666 w 2546376"/>
                  <a:gd name="connsiteY812" fmla="*/ 56578 h 2550693"/>
                  <a:gd name="connsiteX813" fmla="*/ 618088 w 2546376"/>
                  <a:gd name="connsiteY813" fmla="*/ 113156 h 2550693"/>
                  <a:gd name="connsiteX814" fmla="*/ 561510 w 2546376"/>
                  <a:gd name="connsiteY814" fmla="*/ 56578 h 2550693"/>
                  <a:gd name="connsiteX815" fmla="*/ 578082 w 2546376"/>
                  <a:gd name="connsiteY815" fmla="*/ 16571 h 2550693"/>
                  <a:gd name="connsiteX816" fmla="*/ 65570 w 2546376"/>
                  <a:gd name="connsiteY816" fmla="*/ 524146 h 2550693"/>
                  <a:gd name="connsiteX817" fmla="*/ 78603 w 2546376"/>
                  <a:gd name="connsiteY817" fmla="*/ 526777 h 2550693"/>
                  <a:gd name="connsiteX818" fmla="*/ 108712 w 2546376"/>
                  <a:gd name="connsiteY818" fmla="*/ 556886 h 2550693"/>
                  <a:gd name="connsiteX819" fmla="*/ 111343 w 2546376"/>
                  <a:gd name="connsiteY819" fmla="*/ 569919 h 2550693"/>
                  <a:gd name="connsiteX820" fmla="*/ 390912 w 2546376"/>
                  <a:gd name="connsiteY820" fmla="*/ 190682 h 2550693"/>
                  <a:gd name="connsiteX821" fmla="*/ 430918 w 2546376"/>
                  <a:gd name="connsiteY821" fmla="*/ 174111 h 2550693"/>
                  <a:gd name="connsiteX822" fmla="*/ 487497 w 2546376"/>
                  <a:gd name="connsiteY822" fmla="*/ 230689 h 2550693"/>
                  <a:gd name="connsiteX823" fmla="*/ 430919 w 2546376"/>
                  <a:gd name="connsiteY823" fmla="*/ 287267 h 2550693"/>
                  <a:gd name="connsiteX824" fmla="*/ 374340 w 2546376"/>
                  <a:gd name="connsiteY824" fmla="*/ 230689 h 2550693"/>
                  <a:gd name="connsiteX825" fmla="*/ 390912 w 2546376"/>
                  <a:gd name="connsiteY825" fmla="*/ 190682 h 2550693"/>
                  <a:gd name="connsiteX826" fmla="*/ 203742 w 2546376"/>
                  <a:gd name="connsiteY826" fmla="*/ 364792 h 2550693"/>
                  <a:gd name="connsiteX827" fmla="*/ 243749 w 2546376"/>
                  <a:gd name="connsiteY827" fmla="*/ 348220 h 2550693"/>
                  <a:gd name="connsiteX828" fmla="*/ 300327 w 2546376"/>
                  <a:gd name="connsiteY828" fmla="*/ 404798 h 2550693"/>
                  <a:gd name="connsiteX829" fmla="*/ 243749 w 2546376"/>
                  <a:gd name="connsiteY829" fmla="*/ 461376 h 2550693"/>
                  <a:gd name="connsiteX830" fmla="*/ 187171 w 2546376"/>
                  <a:gd name="connsiteY830" fmla="*/ 404798 h 2550693"/>
                  <a:gd name="connsiteX831" fmla="*/ 203742 w 2546376"/>
                  <a:gd name="connsiteY831" fmla="*/ 364792 h 2550693"/>
                  <a:gd name="connsiteX832" fmla="*/ 390912 w 2546376"/>
                  <a:gd name="connsiteY832" fmla="*/ 16571 h 2550693"/>
                  <a:gd name="connsiteX833" fmla="*/ 430918 w 2546376"/>
                  <a:gd name="connsiteY833" fmla="*/ 0 h 2550693"/>
                  <a:gd name="connsiteX834" fmla="*/ 487497 w 2546376"/>
                  <a:gd name="connsiteY834" fmla="*/ 56578 h 2550693"/>
                  <a:gd name="connsiteX835" fmla="*/ 430919 w 2546376"/>
                  <a:gd name="connsiteY835" fmla="*/ 113156 h 2550693"/>
                  <a:gd name="connsiteX836" fmla="*/ 374340 w 2546376"/>
                  <a:gd name="connsiteY836" fmla="*/ 56578 h 2550693"/>
                  <a:gd name="connsiteX837" fmla="*/ 390912 w 2546376"/>
                  <a:gd name="connsiteY837" fmla="*/ 16571 h 2550693"/>
                  <a:gd name="connsiteX838" fmla="*/ 203741 w 2546376"/>
                  <a:gd name="connsiteY838" fmla="*/ 190682 h 2550693"/>
                  <a:gd name="connsiteX839" fmla="*/ 243747 w 2546376"/>
                  <a:gd name="connsiteY839" fmla="*/ 174111 h 2550693"/>
                  <a:gd name="connsiteX840" fmla="*/ 300325 w 2546376"/>
                  <a:gd name="connsiteY840" fmla="*/ 230689 h 2550693"/>
                  <a:gd name="connsiteX841" fmla="*/ 243748 w 2546376"/>
                  <a:gd name="connsiteY841" fmla="*/ 287266 h 2550693"/>
                  <a:gd name="connsiteX842" fmla="*/ 187170 w 2546376"/>
                  <a:gd name="connsiteY842" fmla="*/ 230688 h 2550693"/>
                  <a:gd name="connsiteX843" fmla="*/ 203741 w 2546376"/>
                  <a:gd name="connsiteY843" fmla="*/ 190682 h 2550693"/>
                  <a:gd name="connsiteX844" fmla="*/ 16572 w 2546376"/>
                  <a:gd name="connsiteY844" fmla="*/ 364792 h 2550693"/>
                  <a:gd name="connsiteX845" fmla="*/ 56579 w 2546376"/>
                  <a:gd name="connsiteY845" fmla="*/ 348220 h 2550693"/>
                  <a:gd name="connsiteX846" fmla="*/ 113157 w 2546376"/>
                  <a:gd name="connsiteY846" fmla="*/ 404798 h 2550693"/>
                  <a:gd name="connsiteX847" fmla="*/ 56579 w 2546376"/>
                  <a:gd name="connsiteY847" fmla="*/ 461376 h 2550693"/>
                  <a:gd name="connsiteX848" fmla="*/ 1 w 2546376"/>
                  <a:gd name="connsiteY848" fmla="*/ 404798 h 2550693"/>
                  <a:gd name="connsiteX849" fmla="*/ 16572 w 2546376"/>
                  <a:gd name="connsiteY849" fmla="*/ 364792 h 2550693"/>
                  <a:gd name="connsiteX850" fmla="*/ 203741 w 2546376"/>
                  <a:gd name="connsiteY850" fmla="*/ 16571 h 2550693"/>
                  <a:gd name="connsiteX851" fmla="*/ 243747 w 2546376"/>
                  <a:gd name="connsiteY851" fmla="*/ 0 h 2550693"/>
                  <a:gd name="connsiteX852" fmla="*/ 300325 w 2546376"/>
                  <a:gd name="connsiteY852" fmla="*/ 56578 h 2550693"/>
                  <a:gd name="connsiteX853" fmla="*/ 243747 w 2546376"/>
                  <a:gd name="connsiteY853" fmla="*/ 113156 h 2550693"/>
                  <a:gd name="connsiteX854" fmla="*/ 187169 w 2546376"/>
                  <a:gd name="connsiteY854" fmla="*/ 56578 h 2550693"/>
                  <a:gd name="connsiteX855" fmla="*/ 203741 w 2546376"/>
                  <a:gd name="connsiteY855" fmla="*/ 16571 h 2550693"/>
                  <a:gd name="connsiteX856" fmla="*/ 16572 w 2546376"/>
                  <a:gd name="connsiteY856" fmla="*/ 190681 h 2550693"/>
                  <a:gd name="connsiteX857" fmla="*/ 56579 w 2546376"/>
                  <a:gd name="connsiteY857" fmla="*/ 174110 h 2550693"/>
                  <a:gd name="connsiteX858" fmla="*/ 113157 w 2546376"/>
                  <a:gd name="connsiteY858" fmla="*/ 230688 h 2550693"/>
                  <a:gd name="connsiteX859" fmla="*/ 56579 w 2546376"/>
                  <a:gd name="connsiteY859" fmla="*/ 287266 h 2550693"/>
                  <a:gd name="connsiteX860" fmla="*/ 1 w 2546376"/>
                  <a:gd name="connsiteY860" fmla="*/ 230688 h 2550693"/>
                  <a:gd name="connsiteX861" fmla="*/ 16572 w 2546376"/>
                  <a:gd name="connsiteY861" fmla="*/ 190681 h 2550693"/>
                  <a:gd name="connsiteX862" fmla="*/ 16571 w 2546376"/>
                  <a:gd name="connsiteY862" fmla="*/ 16571 h 2550693"/>
                  <a:gd name="connsiteX863" fmla="*/ 56577 w 2546376"/>
                  <a:gd name="connsiteY863" fmla="*/ 0 h 2550693"/>
                  <a:gd name="connsiteX864" fmla="*/ 113156 w 2546376"/>
                  <a:gd name="connsiteY864" fmla="*/ 56578 h 2550693"/>
                  <a:gd name="connsiteX865" fmla="*/ 56578 w 2546376"/>
                  <a:gd name="connsiteY865" fmla="*/ 113156 h 2550693"/>
                  <a:gd name="connsiteX866" fmla="*/ 0 w 2546376"/>
                  <a:gd name="connsiteY866" fmla="*/ 56577 h 2550693"/>
                  <a:gd name="connsiteX867" fmla="*/ 16571 w 2546376"/>
                  <a:gd name="connsiteY867" fmla="*/ 16571 h 255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Lst>
                <a:rect l="l" t="t" r="r" b="b"/>
                <a:pathLst>
                  <a:path w="2546376" h="2550693">
                    <a:moveTo>
                      <a:pt x="2449798" y="2454108"/>
                    </a:moveTo>
                    <a:cubicBezTo>
                      <a:pt x="2460029" y="2443877"/>
                      <a:pt x="2474173" y="2437544"/>
                      <a:pt x="2489797" y="2437544"/>
                    </a:cubicBezTo>
                    <a:cubicBezTo>
                      <a:pt x="2521044" y="2437544"/>
                      <a:pt x="2546375" y="2462875"/>
                      <a:pt x="2546375" y="2494122"/>
                    </a:cubicBezTo>
                    <a:cubicBezTo>
                      <a:pt x="2546375" y="2525369"/>
                      <a:pt x="2521051" y="2550693"/>
                      <a:pt x="2489804" y="2550693"/>
                    </a:cubicBezTo>
                    <a:cubicBezTo>
                      <a:pt x="2458557" y="2550693"/>
                      <a:pt x="2433226" y="2525362"/>
                      <a:pt x="2433226" y="2494115"/>
                    </a:cubicBezTo>
                    <a:cubicBezTo>
                      <a:pt x="2433226" y="2478491"/>
                      <a:pt x="2439559" y="2464347"/>
                      <a:pt x="2449798" y="2454108"/>
                    </a:cubicBezTo>
                    <a:close/>
                    <a:moveTo>
                      <a:pt x="2449791" y="2280012"/>
                    </a:moveTo>
                    <a:cubicBezTo>
                      <a:pt x="2460030" y="2269774"/>
                      <a:pt x="2474174" y="2263441"/>
                      <a:pt x="2489798" y="2263441"/>
                    </a:cubicBezTo>
                    <a:cubicBezTo>
                      <a:pt x="2521045" y="2263441"/>
                      <a:pt x="2546376" y="2288772"/>
                      <a:pt x="2546376" y="2320019"/>
                    </a:cubicBezTo>
                    <a:cubicBezTo>
                      <a:pt x="2546376" y="2351266"/>
                      <a:pt x="2521045" y="2376597"/>
                      <a:pt x="2489798" y="2376597"/>
                    </a:cubicBezTo>
                    <a:cubicBezTo>
                      <a:pt x="2458551" y="2376597"/>
                      <a:pt x="2433220" y="2351266"/>
                      <a:pt x="2433220" y="2320019"/>
                    </a:cubicBezTo>
                    <a:cubicBezTo>
                      <a:pt x="2433220" y="2304396"/>
                      <a:pt x="2439552" y="2290251"/>
                      <a:pt x="2449791" y="2280012"/>
                    </a:cubicBezTo>
                    <a:close/>
                    <a:moveTo>
                      <a:pt x="2262622" y="2454108"/>
                    </a:moveTo>
                    <a:cubicBezTo>
                      <a:pt x="2272861" y="2443869"/>
                      <a:pt x="2287005" y="2437537"/>
                      <a:pt x="2302629" y="2437537"/>
                    </a:cubicBezTo>
                    <a:cubicBezTo>
                      <a:pt x="2333876" y="2437537"/>
                      <a:pt x="2359207" y="2462868"/>
                      <a:pt x="2359207" y="2494115"/>
                    </a:cubicBezTo>
                    <a:cubicBezTo>
                      <a:pt x="2359207" y="2525362"/>
                      <a:pt x="2333876" y="2550693"/>
                      <a:pt x="2302629" y="2550693"/>
                    </a:cubicBezTo>
                    <a:cubicBezTo>
                      <a:pt x="2271382" y="2550693"/>
                      <a:pt x="2246051" y="2525362"/>
                      <a:pt x="2246051" y="2494115"/>
                    </a:cubicBezTo>
                    <a:cubicBezTo>
                      <a:pt x="2246051" y="2478491"/>
                      <a:pt x="2252384" y="2464347"/>
                      <a:pt x="2262622" y="2454108"/>
                    </a:cubicBezTo>
                    <a:close/>
                    <a:moveTo>
                      <a:pt x="2449791" y="2105902"/>
                    </a:moveTo>
                    <a:cubicBezTo>
                      <a:pt x="2460030" y="2095663"/>
                      <a:pt x="2474174" y="2089330"/>
                      <a:pt x="2489798" y="2089330"/>
                    </a:cubicBezTo>
                    <a:cubicBezTo>
                      <a:pt x="2521045" y="2089330"/>
                      <a:pt x="2546376" y="2114661"/>
                      <a:pt x="2546376" y="2145908"/>
                    </a:cubicBezTo>
                    <a:cubicBezTo>
                      <a:pt x="2546376" y="2177155"/>
                      <a:pt x="2521045" y="2202486"/>
                      <a:pt x="2489798" y="2202486"/>
                    </a:cubicBezTo>
                    <a:cubicBezTo>
                      <a:pt x="2458551" y="2202486"/>
                      <a:pt x="2433220" y="2177155"/>
                      <a:pt x="2433220" y="2145908"/>
                    </a:cubicBezTo>
                    <a:cubicBezTo>
                      <a:pt x="2433220" y="2130285"/>
                      <a:pt x="2439553" y="2116140"/>
                      <a:pt x="2449791" y="2105902"/>
                    </a:cubicBezTo>
                    <a:close/>
                    <a:moveTo>
                      <a:pt x="2262623" y="2280006"/>
                    </a:moveTo>
                    <a:cubicBezTo>
                      <a:pt x="2272854" y="2269774"/>
                      <a:pt x="2286999" y="2263441"/>
                      <a:pt x="2302622" y="2263441"/>
                    </a:cubicBezTo>
                    <a:cubicBezTo>
                      <a:pt x="2333869" y="2263441"/>
                      <a:pt x="2359200" y="2288772"/>
                      <a:pt x="2359200" y="2320019"/>
                    </a:cubicBezTo>
                    <a:cubicBezTo>
                      <a:pt x="2359200" y="2351266"/>
                      <a:pt x="2333876" y="2376590"/>
                      <a:pt x="2302629" y="2376590"/>
                    </a:cubicBezTo>
                    <a:cubicBezTo>
                      <a:pt x="2271382" y="2376590"/>
                      <a:pt x="2246051" y="2351259"/>
                      <a:pt x="2246051" y="2320012"/>
                    </a:cubicBezTo>
                    <a:cubicBezTo>
                      <a:pt x="2246051" y="2304389"/>
                      <a:pt x="2252384" y="2290244"/>
                      <a:pt x="2262623" y="2280006"/>
                    </a:cubicBezTo>
                    <a:close/>
                    <a:moveTo>
                      <a:pt x="2075453" y="2454108"/>
                    </a:moveTo>
                    <a:cubicBezTo>
                      <a:pt x="2085691" y="2443870"/>
                      <a:pt x="2099836" y="2437537"/>
                      <a:pt x="2115459" y="2437537"/>
                    </a:cubicBezTo>
                    <a:cubicBezTo>
                      <a:pt x="2146706" y="2437537"/>
                      <a:pt x="2172037" y="2462868"/>
                      <a:pt x="2172037" y="2494115"/>
                    </a:cubicBezTo>
                    <a:cubicBezTo>
                      <a:pt x="2172037" y="2525362"/>
                      <a:pt x="2146706" y="2550693"/>
                      <a:pt x="2115459" y="2550693"/>
                    </a:cubicBezTo>
                    <a:cubicBezTo>
                      <a:pt x="2107647" y="2550693"/>
                      <a:pt x="2100205" y="2549110"/>
                      <a:pt x="2093436" y="2546247"/>
                    </a:cubicBezTo>
                    <a:lnTo>
                      <a:pt x="2075739" y="2534315"/>
                    </a:lnTo>
                    <a:lnTo>
                      <a:pt x="2075259" y="2533835"/>
                    </a:lnTo>
                    <a:lnTo>
                      <a:pt x="2063327" y="2516138"/>
                    </a:lnTo>
                    <a:cubicBezTo>
                      <a:pt x="2060464" y="2509369"/>
                      <a:pt x="2058881" y="2501927"/>
                      <a:pt x="2058881" y="2494115"/>
                    </a:cubicBezTo>
                    <a:cubicBezTo>
                      <a:pt x="2058881" y="2478491"/>
                      <a:pt x="2065214" y="2464347"/>
                      <a:pt x="2075453" y="2454108"/>
                    </a:cubicBezTo>
                    <a:close/>
                    <a:moveTo>
                      <a:pt x="2449791" y="1931791"/>
                    </a:moveTo>
                    <a:cubicBezTo>
                      <a:pt x="2460030" y="1921552"/>
                      <a:pt x="2474174" y="1915219"/>
                      <a:pt x="2489798" y="1915219"/>
                    </a:cubicBezTo>
                    <a:cubicBezTo>
                      <a:pt x="2521045" y="1915219"/>
                      <a:pt x="2546376" y="1940550"/>
                      <a:pt x="2546376" y="1971797"/>
                    </a:cubicBezTo>
                    <a:cubicBezTo>
                      <a:pt x="2546376" y="2003044"/>
                      <a:pt x="2521045" y="2028375"/>
                      <a:pt x="2489798" y="2028375"/>
                    </a:cubicBezTo>
                    <a:cubicBezTo>
                      <a:pt x="2458551" y="2028375"/>
                      <a:pt x="2433220" y="2003044"/>
                      <a:pt x="2433220" y="1971797"/>
                    </a:cubicBezTo>
                    <a:cubicBezTo>
                      <a:pt x="2433220" y="1956174"/>
                      <a:pt x="2439553" y="1942029"/>
                      <a:pt x="2449791" y="1931791"/>
                    </a:cubicBezTo>
                    <a:close/>
                    <a:moveTo>
                      <a:pt x="2262615" y="2105901"/>
                    </a:moveTo>
                    <a:cubicBezTo>
                      <a:pt x="2272854" y="2095663"/>
                      <a:pt x="2286999" y="2089330"/>
                      <a:pt x="2302622" y="2089330"/>
                    </a:cubicBezTo>
                    <a:cubicBezTo>
                      <a:pt x="2333869" y="2089330"/>
                      <a:pt x="2359200" y="2114661"/>
                      <a:pt x="2359200" y="2145908"/>
                    </a:cubicBezTo>
                    <a:cubicBezTo>
                      <a:pt x="2359200" y="2177155"/>
                      <a:pt x="2333869" y="2202486"/>
                      <a:pt x="2302622" y="2202486"/>
                    </a:cubicBezTo>
                    <a:cubicBezTo>
                      <a:pt x="2271375" y="2202486"/>
                      <a:pt x="2246044" y="2177155"/>
                      <a:pt x="2246044" y="2145908"/>
                    </a:cubicBezTo>
                    <a:cubicBezTo>
                      <a:pt x="2246044" y="2130285"/>
                      <a:pt x="2252377" y="2116140"/>
                      <a:pt x="2262615" y="2105901"/>
                    </a:cubicBezTo>
                    <a:close/>
                    <a:moveTo>
                      <a:pt x="2075453" y="2280005"/>
                    </a:moveTo>
                    <a:cubicBezTo>
                      <a:pt x="2085691" y="2269767"/>
                      <a:pt x="2099836" y="2263434"/>
                      <a:pt x="2115459" y="2263434"/>
                    </a:cubicBezTo>
                    <a:cubicBezTo>
                      <a:pt x="2146706" y="2263434"/>
                      <a:pt x="2172037" y="2288765"/>
                      <a:pt x="2172038" y="2320012"/>
                    </a:cubicBezTo>
                    <a:cubicBezTo>
                      <a:pt x="2172038" y="2351259"/>
                      <a:pt x="2146707" y="2376590"/>
                      <a:pt x="2115460" y="2376590"/>
                    </a:cubicBezTo>
                    <a:cubicBezTo>
                      <a:pt x="2084213" y="2376590"/>
                      <a:pt x="2058881" y="2351259"/>
                      <a:pt x="2058881" y="2320012"/>
                    </a:cubicBezTo>
                    <a:cubicBezTo>
                      <a:pt x="2058881" y="2304389"/>
                      <a:pt x="2065214" y="2290244"/>
                      <a:pt x="2075453" y="2280005"/>
                    </a:cubicBezTo>
                    <a:close/>
                    <a:moveTo>
                      <a:pt x="2449791" y="1757680"/>
                    </a:moveTo>
                    <a:cubicBezTo>
                      <a:pt x="2460030" y="1747441"/>
                      <a:pt x="2474174" y="1741108"/>
                      <a:pt x="2489798" y="1741108"/>
                    </a:cubicBezTo>
                    <a:cubicBezTo>
                      <a:pt x="2521045" y="1741108"/>
                      <a:pt x="2546376" y="1766439"/>
                      <a:pt x="2546376" y="1797686"/>
                    </a:cubicBezTo>
                    <a:cubicBezTo>
                      <a:pt x="2546376" y="1828933"/>
                      <a:pt x="2521045" y="1854264"/>
                      <a:pt x="2489798" y="1854264"/>
                    </a:cubicBezTo>
                    <a:cubicBezTo>
                      <a:pt x="2458551" y="1854264"/>
                      <a:pt x="2433220" y="1828933"/>
                      <a:pt x="2433220" y="1797686"/>
                    </a:cubicBezTo>
                    <a:cubicBezTo>
                      <a:pt x="2433220" y="1782063"/>
                      <a:pt x="2439553" y="1767918"/>
                      <a:pt x="2449791" y="1757680"/>
                    </a:cubicBezTo>
                    <a:close/>
                    <a:moveTo>
                      <a:pt x="2262616" y="1931791"/>
                    </a:moveTo>
                    <a:cubicBezTo>
                      <a:pt x="2272854" y="1921552"/>
                      <a:pt x="2286999" y="1915219"/>
                      <a:pt x="2302622" y="1915219"/>
                    </a:cubicBezTo>
                    <a:cubicBezTo>
                      <a:pt x="2333869" y="1915219"/>
                      <a:pt x="2359200" y="1940550"/>
                      <a:pt x="2359200" y="1971797"/>
                    </a:cubicBezTo>
                    <a:cubicBezTo>
                      <a:pt x="2359200" y="2003044"/>
                      <a:pt x="2333869" y="2028375"/>
                      <a:pt x="2302622" y="2028375"/>
                    </a:cubicBezTo>
                    <a:cubicBezTo>
                      <a:pt x="2271375" y="2028375"/>
                      <a:pt x="2246044" y="2003044"/>
                      <a:pt x="2246044" y="1971797"/>
                    </a:cubicBezTo>
                    <a:cubicBezTo>
                      <a:pt x="2246044" y="1956174"/>
                      <a:pt x="2252377" y="1942029"/>
                      <a:pt x="2262616" y="1931791"/>
                    </a:cubicBezTo>
                    <a:close/>
                    <a:moveTo>
                      <a:pt x="2075452" y="2105895"/>
                    </a:moveTo>
                    <a:cubicBezTo>
                      <a:pt x="2085691" y="2095657"/>
                      <a:pt x="2099829" y="2089330"/>
                      <a:pt x="2115453" y="2089330"/>
                    </a:cubicBezTo>
                    <a:cubicBezTo>
                      <a:pt x="2146700" y="2089330"/>
                      <a:pt x="2172031" y="2114661"/>
                      <a:pt x="2172031" y="2145908"/>
                    </a:cubicBezTo>
                    <a:cubicBezTo>
                      <a:pt x="2172037" y="2177149"/>
                      <a:pt x="2146706" y="2202480"/>
                      <a:pt x="2115459" y="2202480"/>
                    </a:cubicBezTo>
                    <a:cubicBezTo>
                      <a:pt x="2084212" y="2202480"/>
                      <a:pt x="2058881" y="2177149"/>
                      <a:pt x="2058881" y="2145902"/>
                    </a:cubicBezTo>
                    <a:cubicBezTo>
                      <a:pt x="2058881" y="2130278"/>
                      <a:pt x="2065214" y="2116134"/>
                      <a:pt x="2075452" y="2105895"/>
                    </a:cubicBezTo>
                    <a:close/>
                    <a:moveTo>
                      <a:pt x="1888282" y="2280006"/>
                    </a:moveTo>
                    <a:cubicBezTo>
                      <a:pt x="1898521" y="2269767"/>
                      <a:pt x="1912666" y="2263435"/>
                      <a:pt x="1928289" y="2263435"/>
                    </a:cubicBezTo>
                    <a:cubicBezTo>
                      <a:pt x="1959536" y="2263435"/>
                      <a:pt x="1984867" y="2288766"/>
                      <a:pt x="1984867" y="2320013"/>
                    </a:cubicBezTo>
                    <a:cubicBezTo>
                      <a:pt x="1984867" y="2351260"/>
                      <a:pt x="1959536" y="2376591"/>
                      <a:pt x="1928289" y="2376591"/>
                    </a:cubicBezTo>
                    <a:lnTo>
                      <a:pt x="1915416" y="2373992"/>
                    </a:lnTo>
                    <a:lnTo>
                      <a:pt x="1874310" y="2332886"/>
                    </a:lnTo>
                    <a:lnTo>
                      <a:pt x="1871711" y="2320013"/>
                    </a:lnTo>
                    <a:cubicBezTo>
                      <a:pt x="1871711" y="2304389"/>
                      <a:pt x="1878044" y="2290245"/>
                      <a:pt x="1888282" y="2280006"/>
                    </a:cubicBezTo>
                    <a:close/>
                    <a:moveTo>
                      <a:pt x="2449790" y="1583569"/>
                    </a:moveTo>
                    <a:cubicBezTo>
                      <a:pt x="2460029" y="1573331"/>
                      <a:pt x="2474174" y="1566998"/>
                      <a:pt x="2489797" y="1566998"/>
                    </a:cubicBezTo>
                    <a:cubicBezTo>
                      <a:pt x="2521044" y="1566998"/>
                      <a:pt x="2546375" y="1592329"/>
                      <a:pt x="2546375" y="1623576"/>
                    </a:cubicBezTo>
                    <a:cubicBezTo>
                      <a:pt x="2546375" y="1654823"/>
                      <a:pt x="2521044" y="1680154"/>
                      <a:pt x="2489797" y="1680154"/>
                    </a:cubicBezTo>
                    <a:cubicBezTo>
                      <a:pt x="2458550" y="1680154"/>
                      <a:pt x="2433219" y="1654823"/>
                      <a:pt x="2433219" y="1623576"/>
                    </a:cubicBezTo>
                    <a:cubicBezTo>
                      <a:pt x="2433219" y="1607953"/>
                      <a:pt x="2439552" y="1593808"/>
                      <a:pt x="2449790" y="1583569"/>
                    </a:cubicBezTo>
                    <a:close/>
                    <a:moveTo>
                      <a:pt x="2262615" y="1757679"/>
                    </a:moveTo>
                    <a:cubicBezTo>
                      <a:pt x="2272854" y="1747441"/>
                      <a:pt x="2286999" y="1741108"/>
                      <a:pt x="2302622" y="1741108"/>
                    </a:cubicBezTo>
                    <a:cubicBezTo>
                      <a:pt x="2333869" y="1741108"/>
                      <a:pt x="2359200" y="1766439"/>
                      <a:pt x="2359200" y="1797686"/>
                    </a:cubicBezTo>
                    <a:cubicBezTo>
                      <a:pt x="2359200" y="1828933"/>
                      <a:pt x="2333869" y="1854264"/>
                      <a:pt x="2302622" y="1854264"/>
                    </a:cubicBezTo>
                    <a:cubicBezTo>
                      <a:pt x="2271375" y="1854264"/>
                      <a:pt x="2246044" y="1828933"/>
                      <a:pt x="2246044" y="1797686"/>
                    </a:cubicBezTo>
                    <a:cubicBezTo>
                      <a:pt x="2246044" y="1782063"/>
                      <a:pt x="2252377" y="1767918"/>
                      <a:pt x="2262615" y="1757679"/>
                    </a:cubicBezTo>
                    <a:close/>
                    <a:moveTo>
                      <a:pt x="2075446" y="1931790"/>
                    </a:moveTo>
                    <a:cubicBezTo>
                      <a:pt x="2085684" y="1921552"/>
                      <a:pt x="2099829" y="1915219"/>
                      <a:pt x="2115453" y="1915219"/>
                    </a:cubicBezTo>
                    <a:cubicBezTo>
                      <a:pt x="2146700" y="1915219"/>
                      <a:pt x="2172031" y="1940550"/>
                      <a:pt x="2172031" y="1971797"/>
                    </a:cubicBezTo>
                    <a:cubicBezTo>
                      <a:pt x="2172031" y="2003044"/>
                      <a:pt x="2146700" y="2028375"/>
                      <a:pt x="2115453" y="2028375"/>
                    </a:cubicBezTo>
                    <a:cubicBezTo>
                      <a:pt x="2084206" y="2028375"/>
                      <a:pt x="2058875" y="2003044"/>
                      <a:pt x="2058875" y="1971797"/>
                    </a:cubicBezTo>
                    <a:cubicBezTo>
                      <a:pt x="2058875" y="1956174"/>
                      <a:pt x="2065207" y="1942029"/>
                      <a:pt x="2075446" y="1931790"/>
                    </a:cubicBezTo>
                    <a:close/>
                    <a:moveTo>
                      <a:pt x="1888282" y="2105896"/>
                    </a:moveTo>
                    <a:cubicBezTo>
                      <a:pt x="1898521" y="2095657"/>
                      <a:pt x="1912665" y="2089324"/>
                      <a:pt x="1928288" y="2089324"/>
                    </a:cubicBezTo>
                    <a:cubicBezTo>
                      <a:pt x="1959536" y="2089324"/>
                      <a:pt x="1984867" y="2114655"/>
                      <a:pt x="1984867" y="2145902"/>
                    </a:cubicBezTo>
                    <a:cubicBezTo>
                      <a:pt x="1984867" y="2177150"/>
                      <a:pt x="1959536" y="2202481"/>
                      <a:pt x="1928289" y="2202480"/>
                    </a:cubicBezTo>
                    <a:cubicBezTo>
                      <a:pt x="1897042" y="2202480"/>
                      <a:pt x="1871711" y="2177149"/>
                      <a:pt x="1871710" y="2145902"/>
                    </a:cubicBezTo>
                    <a:cubicBezTo>
                      <a:pt x="1871710" y="2130279"/>
                      <a:pt x="1878043" y="2116135"/>
                      <a:pt x="1888282" y="2105896"/>
                    </a:cubicBezTo>
                    <a:close/>
                    <a:moveTo>
                      <a:pt x="2449791" y="1409459"/>
                    </a:moveTo>
                    <a:cubicBezTo>
                      <a:pt x="2460029" y="1399220"/>
                      <a:pt x="2474174" y="1392887"/>
                      <a:pt x="2489797" y="1392887"/>
                    </a:cubicBezTo>
                    <a:cubicBezTo>
                      <a:pt x="2521044" y="1392887"/>
                      <a:pt x="2546375" y="1418218"/>
                      <a:pt x="2546375" y="1449465"/>
                    </a:cubicBezTo>
                    <a:cubicBezTo>
                      <a:pt x="2546375" y="1480712"/>
                      <a:pt x="2521044" y="1506043"/>
                      <a:pt x="2489797" y="1506043"/>
                    </a:cubicBezTo>
                    <a:cubicBezTo>
                      <a:pt x="2458550" y="1506043"/>
                      <a:pt x="2433219" y="1480712"/>
                      <a:pt x="2433219" y="1449465"/>
                    </a:cubicBezTo>
                    <a:cubicBezTo>
                      <a:pt x="2433219" y="1433842"/>
                      <a:pt x="2439552" y="1419697"/>
                      <a:pt x="2449791" y="1409459"/>
                    </a:cubicBezTo>
                    <a:close/>
                    <a:moveTo>
                      <a:pt x="2262615" y="1583569"/>
                    </a:moveTo>
                    <a:cubicBezTo>
                      <a:pt x="2272853" y="1573331"/>
                      <a:pt x="2286998" y="1566998"/>
                      <a:pt x="2302622" y="1566998"/>
                    </a:cubicBezTo>
                    <a:cubicBezTo>
                      <a:pt x="2333869" y="1566998"/>
                      <a:pt x="2359200" y="1592329"/>
                      <a:pt x="2359200" y="1623576"/>
                    </a:cubicBezTo>
                    <a:cubicBezTo>
                      <a:pt x="2359200" y="1654823"/>
                      <a:pt x="2333869" y="1680154"/>
                      <a:pt x="2302622" y="1680154"/>
                    </a:cubicBezTo>
                    <a:cubicBezTo>
                      <a:pt x="2271375" y="1680154"/>
                      <a:pt x="2246044" y="1654823"/>
                      <a:pt x="2246044" y="1623576"/>
                    </a:cubicBezTo>
                    <a:cubicBezTo>
                      <a:pt x="2246044" y="1607953"/>
                      <a:pt x="2252376" y="1593808"/>
                      <a:pt x="2262615" y="1583569"/>
                    </a:cubicBezTo>
                    <a:close/>
                    <a:moveTo>
                      <a:pt x="2075446" y="1757680"/>
                    </a:moveTo>
                    <a:cubicBezTo>
                      <a:pt x="2085684" y="1747441"/>
                      <a:pt x="2099829" y="1741108"/>
                      <a:pt x="2115453" y="1741108"/>
                    </a:cubicBezTo>
                    <a:cubicBezTo>
                      <a:pt x="2146700" y="1741108"/>
                      <a:pt x="2172031" y="1766439"/>
                      <a:pt x="2172031" y="1797686"/>
                    </a:cubicBezTo>
                    <a:cubicBezTo>
                      <a:pt x="2172031" y="1828933"/>
                      <a:pt x="2146700" y="1854264"/>
                      <a:pt x="2115453" y="1854264"/>
                    </a:cubicBezTo>
                    <a:cubicBezTo>
                      <a:pt x="2084206" y="1854264"/>
                      <a:pt x="2058875" y="1828933"/>
                      <a:pt x="2058875" y="1797686"/>
                    </a:cubicBezTo>
                    <a:cubicBezTo>
                      <a:pt x="2058875" y="1782063"/>
                      <a:pt x="2065207" y="1767918"/>
                      <a:pt x="2075446" y="1757680"/>
                    </a:cubicBezTo>
                    <a:close/>
                    <a:moveTo>
                      <a:pt x="1888281" y="1931786"/>
                    </a:moveTo>
                    <a:cubicBezTo>
                      <a:pt x="1898520" y="1921547"/>
                      <a:pt x="1912664" y="1915214"/>
                      <a:pt x="1928282" y="1915220"/>
                    </a:cubicBezTo>
                    <a:cubicBezTo>
                      <a:pt x="1959529" y="1915220"/>
                      <a:pt x="1984860" y="1940551"/>
                      <a:pt x="1984860" y="1971798"/>
                    </a:cubicBezTo>
                    <a:cubicBezTo>
                      <a:pt x="1984866" y="2003039"/>
                      <a:pt x="1959535" y="2028370"/>
                      <a:pt x="1928288" y="2028370"/>
                    </a:cubicBezTo>
                    <a:cubicBezTo>
                      <a:pt x="1897041" y="2028370"/>
                      <a:pt x="1871710" y="2003039"/>
                      <a:pt x="1871710" y="1971792"/>
                    </a:cubicBezTo>
                    <a:cubicBezTo>
                      <a:pt x="1871710" y="1956169"/>
                      <a:pt x="1878043" y="1942024"/>
                      <a:pt x="1888281" y="1931786"/>
                    </a:cubicBezTo>
                    <a:close/>
                    <a:moveTo>
                      <a:pt x="1701111" y="2105895"/>
                    </a:moveTo>
                    <a:cubicBezTo>
                      <a:pt x="1711350" y="2095656"/>
                      <a:pt x="1725495" y="2089324"/>
                      <a:pt x="1741118" y="2089324"/>
                    </a:cubicBezTo>
                    <a:cubicBezTo>
                      <a:pt x="1772365" y="2089324"/>
                      <a:pt x="1797696" y="2114655"/>
                      <a:pt x="1797696" y="2145902"/>
                    </a:cubicBezTo>
                    <a:cubicBezTo>
                      <a:pt x="1797696" y="2169337"/>
                      <a:pt x="1783447" y="2189445"/>
                      <a:pt x="1763141" y="2198034"/>
                    </a:cubicBezTo>
                    <a:lnTo>
                      <a:pt x="1743436" y="2202012"/>
                    </a:lnTo>
                    <a:lnTo>
                      <a:pt x="1685008" y="2143584"/>
                    </a:lnTo>
                    <a:lnTo>
                      <a:pt x="1688986" y="2123879"/>
                    </a:lnTo>
                    <a:cubicBezTo>
                      <a:pt x="1691849" y="2117110"/>
                      <a:pt x="1695992" y="2111014"/>
                      <a:pt x="1701111" y="2105895"/>
                    </a:cubicBezTo>
                    <a:close/>
                    <a:moveTo>
                      <a:pt x="2449791" y="1235348"/>
                    </a:moveTo>
                    <a:cubicBezTo>
                      <a:pt x="2460029" y="1225109"/>
                      <a:pt x="2474174" y="1218776"/>
                      <a:pt x="2489797" y="1218776"/>
                    </a:cubicBezTo>
                    <a:cubicBezTo>
                      <a:pt x="2521044" y="1218776"/>
                      <a:pt x="2546375" y="1244107"/>
                      <a:pt x="2546375" y="1275354"/>
                    </a:cubicBezTo>
                    <a:cubicBezTo>
                      <a:pt x="2546375" y="1306601"/>
                      <a:pt x="2521044" y="1331932"/>
                      <a:pt x="2489797" y="1331932"/>
                    </a:cubicBezTo>
                    <a:cubicBezTo>
                      <a:pt x="2458550" y="1331932"/>
                      <a:pt x="2433219" y="1306601"/>
                      <a:pt x="2433219" y="1275354"/>
                    </a:cubicBezTo>
                    <a:cubicBezTo>
                      <a:pt x="2433219" y="1259731"/>
                      <a:pt x="2439552" y="1245586"/>
                      <a:pt x="2449791" y="1235348"/>
                    </a:cubicBezTo>
                    <a:close/>
                    <a:moveTo>
                      <a:pt x="2262615" y="1409458"/>
                    </a:moveTo>
                    <a:cubicBezTo>
                      <a:pt x="2272853" y="1399220"/>
                      <a:pt x="2286998" y="1392887"/>
                      <a:pt x="2302622" y="1392887"/>
                    </a:cubicBezTo>
                    <a:cubicBezTo>
                      <a:pt x="2333869" y="1392887"/>
                      <a:pt x="2359200" y="1418218"/>
                      <a:pt x="2359200" y="1449465"/>
                    </a:cubicBezTo>
                    <a:cubicBezTo>
                      <a:pt x="2359200" y="1480712"/>
                      <a:pt x="2333869" y="1506043"/>
                      <a:pt x="2302622" y="1506043"/>
                    </a:cubicBezTo>
                    <a:cubicBezTo>
                      <a:pt x="2271375" y="1506043"/>
                      <a:pt x="2246044" y="1480712"/>
                      <a:pt x="2246044" y="1449465"/>
                    </a:cubicBezTo>
                    <a:cubicBezTo>
                      <a:pt x="2246044" y="1433842"/>
                      <a:pt x="2252376" y="1419697"/>
                      <a:pt x="2262615" y="1409458"/>
                    </a:cubicBezTo>
                    <a:close/>
                    <a:moveTo>
                      <a:pt x="2075445" y="1583569"/>
                    </a:moveTo>
                    <a:cubicBezTo>
                      <a:pt x="2085684" y="1573331"/>
                      <a:pt x="2099828" y="1566998"/>
                      <a:pt x="2115452" y="1566998"/>
                    </a:cubicBezTo>
                    <a:cubicBezTo>
                      <a:pt x="2146699" y="1566998"/>
                      <a:pt x="2172030" y="1592329"/>
                      <a:pt x="2172030" y="1623576"/>
                    </a:cubicBezTo>
                    <a:cubicBezTo>
                      <a:pt x="2172030" y="1654823"/>
                      <a:pt x="2146699" y="1680154"/>
                      <a:pt x="2115452" y="1680154"/>
                    </a:cubicBezTo>
                    <a:cubicBezTo>
                      <a:pt x="2084205" y="1680154"/>
                      <a:pt x="2058874" y="1654823"/>
                      <a:pt x="2058874" y="1623576"/>
                    </a:cubicBezTo>
                    <a:cubicBezTo>
                      <a:pt x="2058874" y="1607953"/>
                      <a:pt x="2065206" y="1593808"/>
                      <a:pt x="2075445" y="1583569"/>
                    </a:cubicBezTo>
                    <a:close/>
                    <a:moveTo>
                      <a:pt x="1888275" y="1757680"/>
                    </a:moveTo>
                    <a:cubicBezTo>
                      <a:pt x="1898514" y="1747442"/>
                      <a:pt x="1912659" y="1741109"/>
                      <a:pt x="1928282" y="1741109"/>
                    </a:cubicBezTo>
                    <a:cubicBezTo>
                      <a:pt x="1959529" y="1741109"/>
                      <a:pt x="1984860" y="1766440"/>
                      <a:pt x="1984860" y="1797687"/>
                    </a:cubicBezTo>
                    <a:cubicBezTo>
                      <a:pt x="1984860" y="1828934"/>
                      <a:pt x="1959529" y="1854265"/>
                      <a:pt x="1928282" y="1854265"/>
                    </a:cubicBezTo>
                    <a:cubicBezTo>
                      <a:pt x="1897035" y="1854265"/>
                      <a:pt x="1871704" y="1828934"/>
                      <a:pt x="1871704" y="1797687"/>
                    </a:cubicBezTo>
                    <a:cubicBezTo>
                      <a:pt x="1871704" y="1782063"/>
                      <a:pt x="1878037" y="1767919"/>
                      <a:pt x="1888275" y="1757680"/>
                    </a:cubicBezTo>
                    <a:close/>
                    <a:moveTo>
                      <a:pt x="1701111" y="1931785"/>
                    </a:moveTo>
                    <a:cubicBezTo>
                      <a:pt x="1711350" y="1921546"/>
                      <a:pt x="1725494" y="1915213"/>
                      <a:pt x="1741118" y="1915213"/>
                    </a:cubicBezTo>
                    <a:cubicBezTo>
                      <a:pt x="1772365" y="1915213"/>
                      <a:pt x="1797696" y="1940544"/>
                      <a:pt x="1797696" y="1971791"/>
                    </a:cubicBezTo>
                    <a:cubicBezTo>
                      <a:pt x="1797696" y="2003038"/>
                      <a:pt x="1772365" y="2028369"/>
                      <a:pt x="1741118" y="2028369"/>
                    </a:cubicBezTo>
                    <a:cubicBezTo>
                      <a:pt x="1709871" y="2028369"/>
                      <a:pt x="1684540" y="2003038"/>
                      <a:pt x="1684540" y="1971791"/>
                    </a:cubicBezTo>
                    <a:cubicBezTo>
                      <a:pt x="1684540" y="1956168"/>
                      <a:pt x="1690872" y="1942023"/>
                      <a:pt x="1701111" y="1931785"/>
                    </a:cubicBezTo>
                    <a:close/>
                    <a:moveTo>
                      <a:pt x="2449791" y="1061237"/>
                    </a:moveTo>
                    <a:cubicBezTo>
                      <a:pt x="2460029" y="1050998"/>
                      <a:pt x="2474173" y="1044665"/>
                      <a:pt x="2489797" y="1044665"/>
                    </a:cubicBezTo>
                    <a:cubicBezTo>
                      <a:pt x="2521044" y="1044665"/>
                      <a:pt x="2546375" y="1069996"/>
                      <a:pt x="2546375" y="1101244"/>
                    </a:cubicBezTo>
                    <a:cubicBezTo>
                      <a:pt x="2546375" y="1132490"/>
                      <a:pt x="2521044" y="1157822"/>
                      <a:pt x="2489797" y="1157821"/>
                    </a:cubicBezTo>
                    <a:cubicBezTo>
                      <a:pt x="2458550" y="1157821"/>
                      <a:pt x="2433219" y="1132490"/>
                      <a:pt x="2433219" y="1101243"/>
                    </a:cubicBezTo>
                    <a:cubicBezTo>
                      <a:pt x="2433219" y="1085620"/>
                      <a:pt x="2439552" y="1071476"/>
                      <a:pt x="2449791" y="1061237"/>
                    </a:cubicBezTo>
                    <a:close/>
                    <a:moveTo>
                      <a:pt x="2262615" y="1235348"/>
                    </a:moveTo>
                    <a:cubicBezTo>
                      <a:pt x="2272854" y="1225109"/>
                      <a:pt x="2286998" y="1218776"/>
                      <a:pt x="2302622" y="1218776"/>
                    </a:cubicBezTo>
                    <a:cubicBezTo>
                      <a:pt x="2333869" y="1218776"/>
                      <a:pt x="2359200" y="1244107"/>
                      <a:pt x="2359200" y="1275354"/>
                    </a:cubicBezTo>
                    <a:cubicBezTo>
                      <a:pt x="2359200" y="1306601"/>
                      <a:pt x="2333869" y="1331932"/>
                      <a:pt x="2302622" y="1331932"/>
                    </a:cubicBezTo>
                    <a:cubicBezTo>
                      <a:pt x="2271375" y="1331932"/>
                      <a:pt x="2246044" y="1306601"/>
                      <a:pt x="2246044" y="1275354"/>
                    </a:cubicBezTo>
                    <a:cubicBezTo>
                      <a:pt x="2246044" y="1259731"/>
                      <a:pt x="2252376" y="1245586"/>
                      <a:pt x="2262615" y="1235348"/>
                    </a:cubicBezTo>
                    <a:close/>
                    <a:moveTo>
                      <a:pt x="2075445" y="1409458"/>
                    </a:moveTo>
                    <a:cubicBezTo>
                      <a:pt x="2085684" y="1399220"/>
                      <a:pt x="2099828" y="1392887"/>
                      <a:pt x="2115452" y="1392887"/>
                    </a:cubicBezTo>
                    <a:cubicBezTo>
                      <a:pt x="2146699" y="1392887"/>
                      <a:pt x="2172030" y="1418218"/>
                      <a:pt x="2172030" y="1449465"/>
                    </a:cubicBezTo>
                    <a:cubicBezTo>
                      <a:pt x="2172030" y="1480712"/>
                      <a:pt x="2146699" y="1506043"/>
                      <a:pt x="2115452" y="1506043"/>
                    </a:cubicBezTo>
                    <a:cubicBezTo>
                      <a:pt x="2084205" y="1506043"/>
                      <a:pt x="2058874" y="1480712"/>
                      <a:pt x="2058874" y="1449465"/>
                    </a:cubicBezTo>
                    <a:cubicBezTo>
                      <a:pt x="2058874" y="1433842"/>
                      <a:pt x="2065207" y="1419697"/>
                      <a:pt x="2075445" y="1409458"/>
                    </a:cubicBezTo>
                    <a:close/>
                    <a:moveTo>
                      <a:pt x="1888275" y="1583570"/>
                    </a:moveTo>
                    <a:cubicBezTo>
                      <a:pt x="1898514" y="1573332"/>
                      <a:pt x="1912658" y="1566999"/>
                      <a:pt x="1928281" y="1566999"/>
                    </a:cubicBezTo>
                    <a:cubicBezTo>
                      <a:pt x="1959528" y="1566999"/>
                      <a:pt x="1984859" y="1592330"/>
                      <a:pt x="1984859" y="1623577"/>
                    </a:cubicBezTo>
                    <a:cubicBezTo>
                      <a:pt x="1984860" y="1654824"/>
                      <a:pt x="1959528" y="1680155"/>
                      <a:pt x="1928281" y="1680155"/>
                    </a:cubicBezTo>
                    <a:cubicBezTo>
                      <a:pt x="1897034" y="1680155"/>
                      <a:pt x="1871703" y="1654824"/>
                      <a:pt x="1871703" y="1623577"/>
                    </a:cubicBezTo>
                    <a:cubicBezTo>
                      <a:pt x="1871703" y="1607953"/>
                      <a:pt x="1878036" y="1593809"/>
                      <a:pt x="1888275" y="1583570"/>
                    </a:cubicBezTo>
                    <a:close/>
                    <a:moveTo>
                      <a:pt x="1701110" y="1757674"/>
                    </a:moveTo>
                    <a:cubicBezTo>
                      <a:pt x="1711349" y="1747436"/>
                      <a:pt x="1725493" y="1741103"/>
                      <a:pt x="1741112" y="1741108"/>
                    </a:cubicBezTo>
                    <a:cubicBezTo>
                      <a:pt x="1772359" y="1741108"/>
                      <a:pt x="1797690" y="1766439"/>
                      <a:pt x="1797690" y="1797686"/>
                    </a:cubicBezTo>
                    <a:cubicBezTo>
                      <a:pt x="1797695" y="1828928"/>
                      <a:pt x="1772364" y="1854259"/>
                      <a:pt x="1741117" y="1854259"/>
                    </a:cubicBezTo>
                    <a:cubicBezTo>
                      <a:pt x="1709870" y="1854259"/>
                      <a:pt x="1684539" y="1828928"/>
                      <a:pt x="1684539" y="1797681"/>
                    </a:cubicBezTo>
                    <a:cubicBezTo>
                      <a:pt x="1684539" y="1782057"/>
                      <a:pt x="1690872" y="1767913"/>
                      <a:pt x="1701110" y="1757674"/>
                    </a:cubicBezTo>
                    <a:close/>
                    <a:moveTo>
                      <a:pt x="1513941" y="1931785"/>
                    </a:moveTo>
                    <a:cubicBezTo>
                      <a:pt x="1524179" y="1921547"/>
                      <a:pt x="1538324" y="1915214"/>
                      <a:pt x="1553947" y="1915214"/>
                    </a:cubicBezTo>
                    <a:cubicBezTo>
                      <a:pt x="1585194" y="1915214"/>
                      <a:pt x="1610525" y="1940545"/>
                      <a:pt x="1610525" y="1971792"/>
                    </a:cubicBezTo>
                    <a:cubicBezTo>
                      <a:pt x="1610525" y="1995228"/>
                      <a:pt x="1596276" y="2015335"/>
                      <a:pt x="1575970" y="2023924"/>
                    </a:cubicBezTo>
                    <a:lnTo>
                      <a:pt x="1567132" y="2025708"/>
                    </a:lnTo>
                    <a:lnTo>
                      <a:pt x="1500031" y="1958607"/>
                    </a:lnTo>
                    <a:lnTo>
                      <a:pt x="1501815" y="1949769"/>
                    </a:lnTo>
                    <a:cubicBezTo>
                      <a:pt x="1504679" y="1943000"/>
                      <a:pt x="1508822" y="1936905"/>
                      <a:pt x="1513941" y="1931785"/>
                    </a:cubicBezTo>
                    <a:close/>
                    <a:moveTo>
                      <a:pt x="2449790" y="887126"/>
                    </a:moveTo>
                    <a:cubicBezTo>
                      <a:pt x="2460029" y="876887"/>
                      <a:pt x="2474173" y="870555"/>
                      <a:pt x="2489797" y="870555"/>
                    </a:cubicBezTo>
                    <a:cubicBezTo>
                      <a:pt x="2521044" y="870555"/>
                      <a:pt x="2546375" y="895886"/>
                      <a:pt x="2546375" y="927133"/>
                    </a:cubicBezTo>
                    <a:cubicBezTo>
                      <a:pt x="2546375" y="958380"/>
                      <a:pt x="2521044" y="983711"/>
                      <a:pt x="2489797" y="983711"/>
                    </a:cubicBezTo>
                    <a:cubicBezTo>
                      <a:pt x="2458550" y="983711"/>
                      <a:pt x="2433219" y="958380"/>
                      <a:pt x="2433219" y="927132"/>
                    </a:cubicBezTo>
                    <a:cubicBezTo>
                      <a:pt x="2433219" y="911509"/>
                      <a:pt x="2439552" y="897364"/>
                      <a:pt x="2449790" y="887126"/>
                    </a:cubicBezTo>
                    <a:close/>
                    <a:moveTo>
                      <a:pt x="2262615" y="1061237"/>
                    </a:moveTo>
                    <a:cubicBezTo>
                      <a:pt x="2272854" y="1050998"/>
                      <a:pt x="2286998" y="1044665"/>
                      <a:pt x="2302622" y="1044665"/>
                    </a:cubicBezTo>
                    <a:cubicBezTo>
                      <a:pt x="2333869" y="1044665"/>
                      <a:pt x="2359200" y="1069996"/>
                      <a:pt x="2359200" y="1101244"/>
                    </a:cubicBezTo>
                    <a:cubicBezTo>
                      <a:pt x="2359200" y="1132490"/>
                      <a:pt x="2333869" y="1157822"/>
                      <a:pt x="2302622" y="1157821"/>
                    </a:cubicBezTo>
                    <a:cubicBezTo>
                      <a:pt x="2271375" y="1157821"/>
                      <a:pt x="2246044" y="1132490"/>
                      <a:pt x="2246044" y="1101243"/>
                    </a:cubicBezTo>
                    <a:cubicBezTo>
                      <a:pt x="2246044" y="1085620"/>
                      <a:pt x="2252376" y="1071476"/>
                      <a:pt x="2262615" y="1061237"/>
                    </a:cubicBezTo>
                    <a:close/>
                    <a:moveTo>
                      <a:pt x="2075445" y="1235347"/>
                    </a:moveTo>
                    <a:cubicBezTo>
                      <a:pt x="2085684" y="1225109"/>
                      <a:pt x="2099828" y="1218776"/>
                      <a:pt x="2115452" y="1218776"/>
                    </a:cubicBezTo>
                    <a:cubicBezTo>
                      <a:pt x="2146699" y="1218776"/>
                      <a:pt x="2172030" y="1244107"/>
                      <a:pt x="2172030" y="1275354"/>
                    </a:cubicBezTo>
                    <a:cubicBezTo>
                      <a:pt x="2172030" y="1306601"/>
                      <a:pt x="2146699" y="1331932"/>
                      <a:pt x="2115452" y="1331932"/>
                    </a:cubicBezTo>
                    <a:cubicBezTo>
                      <a:pt x="2084205" y="1331932"/>
                      <a:pt x="2058874" y="1306601"/>
                      <a:pt x="2058874" y="1275354"/>
                    </a:cubicBezTo>
                    <a:cubicBezTo>
                      <a:pt x="2058874" y="1259731"/>
                      <a:pt x="2065207" y="1245586"/>
                      <a:pt x="2075445" y="1235347"/>
                    </a:cubicBezTo>
                    <a:close/>
                    <a:moveTo>
                      <a:pt x="1888275" y="1409459"/>
                    </a:moveTo>
                    <a:cubicBezTo>
                      <a:pt x="1898513" y="1399220"/>
                      <a:pt x="1912658" y="1392888"/>
                      <a:pt x="1928281" y="1392888"/>
                    </a:cubicBezTo>
                    <a:cubicBezTo>
                      <a:pt x="1959528" y="1392888"/>
                      <a:pt x="1984859" y="1418219"/>
                      <a:pt x="1984859" y="1449466"/>
                    </a:cubicBezTo>
                    <a:cubicBezTo>
                      <a:pt x="1984860" y="1480713"/>
                      <a:pt x="1959528" y="1506044"/>
                      <a:pt x="1928281" y="1506044"/>
                    </a:cubicBezTo>
                    <a:cubicBezTo>
                      <a:pt x="1897034" y="1506044"/>
                      <a:pt x="1871703" y="1480713"/>
                      <a:pt x="1871703" y="1449466"/>
                    </a:cubicBezTo>
                    <a:cubicBezTo>
                      <a:pt x="1871703" y="1433842"/>
                      <a:pt x="1878036" y="1419698"/>
                      <a:pt x="1888275" y="1409459"/>
                    </a:cubicBezTo>
                    <a:close/>
                    <a:moveTo>
                      <a:pt x="1701104" y="1583570"/>
                    </a:moveTo>
                    <a:cubicBezTo>
                      <a:pt x="1711343" y="1573331"/>
                      <a:pt x="1725487" y="1566998"/>
                      <a:pt x="1741111" y="1566998"/>
                    </a:cubicBezTo>
                    <a:cubicBezTo>
                      <a:pt x="1772358" y="1566998"/>
                      <a:pt x="1797689" y="1592329"/>
                      <a:pt x="1797689" y="1623576"/>
                    </a:cubicBezTo>
                    <a:cubicBezTo>
                      <a:pt x="1797689" y="1654823"/>
                      <a:pt x="1772358" y="1680154"/>
                      <a:pt x="1741111" y="1680154"/>
                    </a:cubicBezTo>
                    <a:cubicBezTo>
                      <a:pt x="1709864" y="1680154"/>
                      <a:pt x="1684533" y="1654823"/>
                      <a:pt x="1684533" y="1623576"/>
                    </a:cubicBezTo>
                    <a:cubicBezTo>
                      <a:pt x="1684533" y="1607953"/>
                      <a:pt x="1690866" y="1593808"/>
                      <a:pt x="1701104" y="1583570"/>
                    </a:cubicBezTo>
                    <a:close/>
                    <a:moveTo>
                      <a:pt x="1513940" y="1757675"/>
                    </a:moveTo>
                    <a:cubicBezTo>
                      <a:pt x="1524179" y="1747436"/>
                      <a:pt x="1538323" y="1741104"/>
                      <a:pt x="1553947" y="1741104"/>
                    </a:cubicBezTo>
                    <a:cubicBezTo>
                      <a:pt x="1585194" y="1741104"/>
                      <a:pt x="1610525" y="1766435"/>
                      <a:pt x="1610525" y="1797682"/>
                    </a:cubicBezTo>
                    <a:cubicBezTo>
                      <a:pt x="1610525" y="1828929"/>
                      <a:pt x="1585194" y="1854260"/>
                      <a:pt x="1553947" y="1854260"/>
                    </a:cubicBezTo>
                    <a:cubicBezTo>
                      <a:pt x="1522700" y="1854260"/>
                      <a:pt x="1497369" y="1828929"/>
                      <a:pt x="1497369" y="1797682"/>
                    </a:cubicBezTo>
                    <a:cubicBezTo>
                      <a:pt x="1497369" y="1782058"/>
                      <a:pt x="1503701" y="1767914"/>
                      <a:pt x="1513940" y="1757675"/>
                    </a:cubicBezTo>
                    <a:close/>
                    <a:moveTo>
                      <a:pt x="2449791" y="713015"/>
                    </a:moveTo>
                    <a:cubicBezTo>
                      <a:pt x="2460029" y="702776"/>
                      <a:pt x="2474173" y="696444"/>
                      <a:pt x="2489797" y="696444"/>
                    </a:cubicBezTo>
                    <a:cubicBezTo>
                      <a:pt x="2521044" y="696444"/>
                      <a:pt x="2546375" y="721775"/>
                      <a:pt x="2546375" y="753022"/>
                    </a:cubicBezTo>
                    <a:cubicBezTo>
                      <a:pt x="2546375" y="784269"/>
                      <a:pt x="2521044" y="809600"/>
                      <a:pt x="2489797" y="809600"/>
                    </a:cubicBezTo>
                    <a:cubicBezTo>
                      <a:pt x="2458550" y="809600"/>
                      <a:pt x="2433219" y="784269"/>
                      <a:pt x="2433219" y="753022"/>
                    </a:cubicBezTo>
                    <a:cubicBezTo>
                      <a:pt x="2433219" y="737398"/>
                      <a:pt x="2439552" y="723253"/>
                      <a:pt x="2449791" y="713015"/>
                    </a:cubicBezTo>
                    <a:close/>
                    <a:moveTo>
                      <a:pt x="2262615" y="887126"/>
                    </a:moveTo>
                    <a:cubicBezTo>
                      <a:pt x="2272853" y="876887"/>
                      <a:pt x="2286998" y="870554"/>
                      <a:pt x="2302622" y="870555"/>
                    </a:cubicBezTo>
                    <a:cubicBezTo>
                      <a:pt x="2333869" y="870555"/>
                      <a:pt x="2359200" y="895886"/>
                      <a:pt x="2359200" y="927133"/>
                    </a:cubicBezTo>
                    <a:cubicBezTo>
                      <a:pt x="2359200" y="958380"/>
                      <a:pt x="2333869" y="983711"/>
                      <a:pt x="2302622" y="983711"/>
                    </a:cubicBezTo>
                    <a:cubicBezTo>
                      <a:pt x="2271375" y="983711"/>
                      <a:pt x="2246044" y="958380"/>
                      <a:pt x="2246044" y="927132"/>
                    </a:cubicBezTo>
                    <a:cubicBezTo>
                      <a:pt x="2246044" y="911509"/>
                      <a:pt x="2252376" y="897364"/>
                      <a:pt x="2262615" y="887126"/>
                    </a:cubicBezTo>
                    <a:close/>
                    <a:moveTo>
                      <a:pt x="2075445" y="1061237"/>
                    </a:moveTo>
                    <a:cubicBezTo>
                      <a:pt x="2085684" y="1050998"/>
                      <a:pt x="2099828" y="1044665"/>
                      <a:pt x="2115452" y="1044665"/>
                    </a:cubicBezTo>
                    <a:cubicBezTo>
                      <a:pt x="2146699" y="1044665"/>
                      <a:pt x="2172030" y="1069996"/>
                      <a:pt x="2172030" y="1101244"/>
                    </a:cubicBezTo>
                    <a:cubicBezTo>
                      <a:pt x="2172030" y="1132490"/>
                      <a:pt x="2146699" y="1157822"/>
                      <a:pt x="2115452" y="1157821"/>
                    </a:cubicBezTo>
                    <a:cubicBezTo>
                      <a:pt x="2084205" y="1157821"/>
                      <a:pt x="2058874" y="1132490"/>
                      <a:pt x="2058874" y="1101243"/>
                    </a:cubicBezTo>
                    <a:cubicBezTo>
                      <a:pt x="2058874" y="1085620"/>
                      <a:pt x="2065207" y="1071476"/>
                      <a:pt x="2075445" y="1061237"/>
                    </a:cubicBezTo>
                    <a:close/>
                    <a:moveTo>
                      <a:pt x="1888275" y="1235349"/>
                    </a:moveTo>
                    <a:cubicBezTo>
                      <a:pt x="1898514" y="1225110"/>
                      <a:pt x="1912658" y="1218777"/>
                      <a:pt x="1928281" y="1218777"/>
                    </a:cubicBezTo>
                    <a:cubicBezTo>
                      <a:pt x="1959528" y="1218777"/>
                      <a:pt x="1984859" y="1244108"/>
                      <a:pt x="1984859" y="1275355"/>
                    </a:cubicBezTo>
                    <a:cubicBezTo>
                      <a:pt x="1984860" y="1306602"/>
                      <a:pt x="1959528" y="1331933"/>
                      <a:pt x="1928281" y="1331933"/>
                    </a:cubicBezTo>
                    <a:cubicBezTo>
                      <a:pt x="1897034" y="1331933"/>
                      <a:pt x="1871703" y="1306602"/>
                      <a:pt x="1871703" y="1275355"/>
                    </a:cubicBezTo>
                    <a:cubicBezTo>
                      <a:pt x="1871703" y="1259731"/>
                      <a:pt x="1878036" y="1245587"/>
                      <a:pt x="1888275" y="1235349"/>
                    </a:cubicBezTo>
                    <a:close/>
                    <a:moveTo>
                      <a:pt x="1701104" y="1409459"/>
                    </a:moveTo>
                    <a:cubicBezTo>
                      <a:pt x="1711343" y="1399220"/>
                      <a:pt x="1725487" y="1392887"/>
                      <a:pt x="1741111" y="1392887"/>
                    </a:cubicBezTo>
                    <a:cubicBezTo>
                      <a:pt x="1772358" y="1392887"/>
                      <a:pt x="1797689" y="1418218"/>
                      <a:pt x="1797689" y="1449465"/>
                    </a:cubicBezTo>
                    <a:cubicBezTo>
                      <a:pt x="1797689" y="1480712"/>
                      <a:pt x="1772358" y="1506043"/>
                      <a:pt x="1741111" y="1506043"/>
                    </a:cubicBezTo>
                    <a:cubicBezTo>
                      <a:pt x="1709864" y="1506043"/>
                      <a:pt x="1684533" y="1480712"/>
                      <a:pt x="1684533" y="1449465"/>
                    </a:cubicBezTo>
                    <a:cubicBezTo>
                      <a:pt x="1684533" y="1433842"/>
                      <a:pt x="1690866" y="1419697"/>
                      <a:pt x="1701104" y="1409459"/>
                    </a:cubicBezTo>
                    <a:close/>
                    <a:moveTo>
                      <a:pt x="1513939" y="1583565"/>
                    </a:moveTo>
                    <a:cubicBezTo>
                      <a:pt x="1524178" y="1573327"/>
                      <a:pt x="1538322" y="1566994"/>
                      <a:pt x="1553945" y="1566994"/>
                    </a:cubicBezTo>
                    <a:cubicBezTo>
                      <a:pt x="1585187" y="1566999"/>
                      <a:pt x="1610519" y="1592330"/>
                      <a:pt x="1610523" y="1623572"/>
                    </a:cubicBezTo>
                    <a:cubicBezTo>
                      <a:pt x="1610523" y="1654819"/>
                      <a:pt x="1585192" y="1680150"/>
                      <a:pt x="1553945" y="1680150"/>
                    </a:cubicBezTo>
                    <a:cubicBezTo>
                      <a:pt x="1522698" y="1680150"/>
                      <a:pt x="1497367" y="1654819"/>
                      <a:pt x="1497367" y="1623572"/>
                    </a:cubicBezTo>
                    <a:cubicBezTo>
                      <a:pt x="1497367" y="1607948"/>
                      <a:pt x="1503700" y="1593804"/>
                      <a:pt x="1513939" y="1583565"/>
                    </a:cubicBezTo>
                    <a:close/>
                    <a:moveTo>
                      <a:pt x="1326770" y="1757674"/>
                    </a:moveTo>
                    <a:cubicBezTo>
                      <a:pt x="1337008" y="1747436"/>
                      <a:pt x="1351153" y="1741103"/>
                      <a:pt x="1366776" y="1741103"/>
                    </a:cubicBezTo>
                    <a:cubicBezTo>
                      <a:pt x="1398023" y="1741103"/>
                      <a:pt x="1423354" y="1766434"/>
                      <a:pt x="1423354" y="1797681"/>
                    </a:cubicBezTo>
                    <a:cubicBezTo>
                      <a:pt x="1423354" y="1813305"/>
                      <a:pt x="1417021" y="1827449"/>
                      <a:pt x="1406783" y="1837688"/>
                    </a:cubicBezTo>
                    <a:lnTo>
                      <a:pt x="1390255" y="1848831"/>
                    </a:lnTo>
                    <a:lnTo>
                      <a:pt x="1315626" y="1774202"/>
                    </a:lnTo>
                    <a:close/>
                    <a:moveTo>
                      <a:pt x="2449790" y="538904"/>
                    </a:moveTo>
                    <a:cubicBezTo>
                      <a:pt x="2460029" y="528665"/>
                      <a:pt x="2474174" y="522333"/>
                      <a:pt x="2489797" y="522333"/>
                    </a:cubicBezTo>
                    <a:cubicBezTo>
                      <a:pt x="2521044" y="522333"/>
                      <a:pt x="2546375" y="547664"/>
                      <a:pt x="2546375" y="578911"/>
                    </a:cubicBezTo>
                    <a:cubicBezTo>
                      <a:pt x="2546375" y="610158"/>
                      <a:pt x="2521044" y="635489"/>
                      <a:pt x="2489797" y="635489"/>
                    </a:cubicBezTo>
                    <a:cubicBezTo>
                      <a:pt x="2458550" y="635489"/>
                      <a:pt x="2433219" y="610158"/>
                      <a:pt x="2433219" y="578911"/>
                    </a:cubicBezTo>
                    <a:cubicBezTo>
                      <a:pt x="2433219" y="563287"/>
                      <a:pt x="2439552" y="549143"/>
                      <a:pt x="2449790" y="538904"/>
                    </a:cubicBezTo>
                    <a:close/>
                    <a:moveTo>
                      <a:pt x="2262615" y="713015"/>
                    </a:moveTo>
                    <a:cubicBezTo>
                      <a:pt x="2272854" y="702776"/>
                      <a:pt x="2286998" y="696444"/>
                      <a:pt x="2302622" y="696444"/>
                    </a:cubicBezTo>
                    <a:cubicBezTo>
                      <a:pt x="2333869" y="696444"/>
                      <a:pt x="2359200" y="721775"/>
                      <a:pt x="2359200" y="753022"/>
                    </a:cubicBezTo>
                    <a:cubicBezTo>
                      <a:pt x="2359200" y="784269"/>
                      <a:pt x="2333869" y="809600"/>
                      <a:pt x="2302622" y="809600"/>
                    </a:cubicBezTo>
                    <a:cubicBezTo>
                      <a:pt x="2271375" y="809600"/>
                      <a:pt x="2246044" y="784269"/>
                      <a:pt x="2246044" y="753022"/>
                    </a:cubicBezTo>
                    <a:cubicBezTo>
                      <a:pt x="2246044" y="737398"/>
                      <a:pt x="2252376" y="723254"/>
                      <a:pt x="2262615" y="713015"/>
                    </a:cubicBezTo>
                    <a:close/>
                    <a:moveTo>
                      <a:pt x="2075445" y="887126"/>
                    </a:moveTo>
                    <a:cubicBezTo>
                      <a:pt x="2085684" y="876887"/>
                      <a:pt x="2099828" y="870555"/>
                      <a:pt x="2115452" y="870555"/>
                    </a:cubicBezTo>
                    <a:cubicBezTo>
                      <a:pt x="2146699" y="870555"/>
                      <a:pt x="2172030" y="895886"/>
                      <a:pt x="2172030" y="927133"/>
                    </a:cubicBezTo>
                    <a:cubicBezTo>
                      <a:pt x="2172030" y="958380"/>
                      <a:pt x="2146699" y="983711"/>
                      <a:pt x="2115452" y="983711"/>
                    </a:cubicBezTo>
                    <a:cubicBezTo>
                      <a:pt x="2084205" y="983711"/>
                      <a:pt x="2058874" y="958380"/>
                      <a:pt x="2058874" y="927132"/>
                    </a:cubicBezTo>
                    <a:cubicBezTo>
                      <a:pt x="2058874" y="911509"/>
                      <a:pt x="2065207" y="897365"/>
                      <a:pt x="2075445" y="887126"/>
                    </a:cubicBezTo>
                    <a:close/>
                    <a:moveTo>
                      <a:pt x="1888275" y="1061238"/>
                    </a:moveTo>
                    <a:cubicBezTo>
                      <a:pt x="1898514" y="1050999"/>
                      <a:pt x="1912658" y="1044666"/>
                      <a:pt x="1928281" y="1044666"/>
                    </a:cubicBezTo>
                    <a:cubicBezTo>
                      <a:pt x="1959528" y="1044666"/>
                      <a:pt x="1984859" y="1069997"/>
                      <a:pt x="1984859" y="1101244"/>
                    </a:cubicBezTo>
                    <a:cubicBezTo>
                      <a:pt x="1984860" y="1132491"/>
                      <a:pt x="1959528" y="1157822"/>
                      <a:pt x="1928281" y="1157822"/>
                    </a:cubicBezTo>
                    <a:cubicBezTo>
                      <a:pt x="1897034" y="1157822"/>
                      <a:pt x="1871703" y="1132491"/>
                      <a:pt x="1871703" y="1101244"/>
                    </a:cubicBezTo>
                    <a:cubicBezTo>
                      <a:pt x="1871703" y="1085621"/>
                      <a:pt x="1878036" y="1071476"/>
                      <a:pt x="1888275" y="1061238"/>
                    </a:cubicBezTo>
                    <a:close/>
                    <a:moveTo>
                      <a:pt x="1701104" y="1235348"/>
                    </a:moveTo>
                    <a:cubicBezTo>
                      <a:pt x="1711343" y="1225109"/>
                      <a:pt x="1725487" y="1218776"/>
                      <a:pt x="1741111" y="1218776"/>
                    </a:cubicBezTo>
                    <a:cubicBezTo>
                      <a:pt x="1772358" y="1218776"/>
                      <a:pt x="1797689" y="1244107"/>
                      <a:pt x="1797689" y="1275354"/>
                    </a:cubicBezTo>
                    <a:cubicBezTo>
                      <a:pt x="1797689" y="1306601"/>
                      <a:pt x="1772358" y="1331932"/>
                      <a:pt x="1741111" y="1331932"/>
                    </a:cubicBezTo>
                    <a:cubicBezTo>
                      <a:pt x="1709864" y="1331932"/>
                      <a:pt x="1684533" y="1306601"/>
                      <a:pt x="1684533" y="1275354"/>
                    </a:cubicBezTo>
                    <a:cubicBezTo>
                      <a:pt x="1684533" y="1259731"/>
                      <a:pt x="1690866" y="1245586"/>
                      <a:pt x="1701104" y="1235348"/>
                    </a:cubicBezTo>
                    <a:close/>
                    <a:moveTo>
                      <a:pt x="1513934" y="1409459"/>
                    </a:moveTo>
                    <a:cubicBezTo>
                      <a:pt x="1524173" y="1399221"/>
                      <a:pt x="1538317" y="1392888"/>
                      <a:pt x="1553940" y="1392888"/>
                    </a:cubicBezTo>
                    <a:cubicBezTo>
                      <a:pt x="1585187" y="1392888"/>
                      <a:pt x="1610518" y="1418219"/>
                      <a:pt x="1610519" y="1449466"/>
                    </a:cubicBezTo>
                    <a:cubicBezTo>
                      <a:pt x="1610519" y="1480713"/>
                      <a:pt x="1585188" y="1506044"/>
                      <a:pt x="1553941" y="1506044"/>
                    </a:cubicBezTo>
                    <a:cubicBezTo>
                      <a:pt x="1522694" y="1506044"/>
                      <a:pt x="1497362" y="1480713"/>
                      <a:pt x="1497362" y="1449466"/>
                    </a:cubicBezTo>
                    <a:cubicBezTo>
                      <a:pt x="1497362" y="1433842"/>
                      <a:pt x="1503695" y="1419698"/>
                      <a:pt x="1513934" y="1409459"/>
                    </a:cubicBezTo>
                    <a:close/>
                    <a:moveTo>
                      <a:pt x="1326768" y="1583565"/>
                    </a:moveTo>
                    <a:cubicBezTo>
                      <a:pt x="1337007" y="1573326"/>
                      <a:pt x="1351151" y="1566993"/>
                      <a:pt x="1366775" y="1566993"/>
                    </a:cubicBezTo>
                    <a:cubicBezTo>
                      <a:pt x="1398022" y="1566993"/>
                      <a:pt x="1423353" y="1592324"/>
                      <a:pt x="1423353" y="1623571"/>
                    </a:cubicBezTo>
                    <a:cubicBezTo>
                      <a:pt x="1423353" y="1654818"/>
                      <a:pt x="1398022" y="1680149"/>
                      <a:pt x="1366775" y="1680149"/>
                    </a:cubicBezTo>
                    <a:cubicBezTo>
                      <a:pt x="1335528" y="1680149"/>
                      <a:pt x="1310197" y="1654818"/>
                      <a:pt x="1310197" y="1623571"/>
                    </a:cubicBezTo>
                    <a:cubicBezTo>
                      <a:pt x="1310197" y="1607948"/>
                      <a:pt x="1316530" y="1593803"/>
                      <a:pt x="1326768" y="1583565"/>
                    </a:cubicBezTo>
                    <a:close/>
                    <a:moveTo>
                      <a:pt x="2449791" y="364793"/>
                    </a:moveTo>
                    <a:cubicBezTo>
                      <a:pt x="2460029" y="354554"/>
                      <a:pt x="2474173" y="348222"/>
                      <a:pt x="2489797" y="348222"/>
                    </a:cubicBezTo>
                    <a:cubicBezTo>
                      <a:pt x="2521044" y="348222"/>
                      <a:pt x="2546375" y="373553"/>
                      <a:pt x="2546375" y="404800"/>
                    </a:cubicBezTo>
                    <a:cubicBezTo>
                      <a:pt x="2546375" y="436047"/>
                      <a:pt x="2521044" y="461378"/>
                      <a:pt x="2489797" y="461378"/>
                    </a:cubicBezTo>
                    <a:cubicBezTo>
                      <a:pt x="2458550" y="461378"/>
                      <a:pt x="2433219" y="436047"/>
                      <a:pt x="2433219" y="404800"/>
                    </a:cubicBezTo>
                    <a:cubicBezTo>
                      <a:pt x="2433219" y="389176"/>
                      <a:pt x="2439552" y="375032"/>
                      <a:pt x="2449791" y="364793"/>
                    </a:cubicBezTo>
                    <a:close/>
                    <a:moveTo>
                      <a:pt x="2262615" y="538904"/>
                    </a:moveTo>
                    <a:cubicBezTo>
                      <a:pt x="2272854" y="528666"/>
                      <a:pt x="2286998" y="522333"/>
                      <a:pt x="2302622" y="522333"/>
                    </a:cubicBezTo>
                    <a:cubicBezTo>
                      <a:pt x="2333869" y="522333"/>
                      <a:pt x="2359200" y="547664"/>
                      <a:pt x="2359200" y="578911"/>
                    </a:cubicBezTo>
                    <a:cubicBezTo>
                      <a:pt x="2359200" y="610158"/>
                      <a:pt x="2333869" y="635489"/>
                      <a:pt x="2302622" y="635489"/>
                    </a:cubicBezTo>
                    <a:cubicBezTo>
                      <a:pt x="2271375" y="635489"/>
                      <a:pt x="2246044" y="610158"/>
                      <a:pt x="2246044" y="578911"/>
                    </a:cubicBezTo>
                    <a:cubicBezTo>
                      <a:pt x="2246044" y="563287"/>
                      <a:pt x="2252376" y="549143"/>
                      <a:pt x="2262615" y="538904"/>
                    </a:cubicBezTo>
                    <a:close/>
                    <a:moveTo>
                      <a:pt x="2075445" y="713015"/>
                    </a:moveTo>
                    <a:cubicBezTo>
                      <a:pt x="2085684" y="702776"/>
                      <a:pt x="2099828" y="696444"/>
                      <a:pt x="2115452" y="696444"/>
                    </a:cubicBezTo>
                    <a:cubicBezTo>
                      <a:pt x="2146699" y="696444"/>
                      <a:pt x="2172030" y="721775"/>
                      <a:pt x="2172030" y="753022"/>
                    </a:cubicBezTo>
                    <a:cubicBezTo>
                      <a:pt x="2172030" y="784269"/>
                      <a:pt x="2146699" y="809600"/>
                      <a:pt x="2115452" y="809600"/>
                    </a:cubicBezTo>
                    <a:cubicBezTo>
                      <a:pt x="2084205" y="809600"/>
                      <a:pt x="2058874" y="784269"/>
                      <a:pt x="2058874" y="753022"/>
                    </a:cubicBezTo>
                    <a:cubicBezTo>
                      <a:pt x="2058874" y="737398"/>
                      <a:pt x="2065207" y="723254"/>
                      <a:pt x="2075445" y="713015"/>
                    </a:cubicBezTo>
                    <a:close/>
                    <a:moveTo>
                      <a:pt x="1888275" y="887127"/>
                    </a:moveTo>
                    <a:cubicBezTo>
                      <a:pt x="1898514" y="876888"/>
                      <a:pt x="1912658" y="870555"/>
                      <a:pt x="1928281" y="870555"/>
                    </a:cubicBezTo>
                    <a:cubicBezTo>
                      <a:pt x="1959528" y="870555"/>
                      <a:pt x="1984859" y="895886"/>
                      <a:pt x="1984859" y="927133"/>
                    </a:cubicBezTo>
                    <a:cubicBezTo>
                      <a:pt x="1984860" y="958380"/>
                      <a:pt x="1959528" y="983711"/>
                      <a:pt x="1928281" y="983711"/>
                    </a:cubicBezTo>
                    <a:cubicBezTo>
                      <a:pt x="1897034" y="983711"/>
                      <a:pt x="1871703" y="958380"/>
                      <a:pt x="1871703" y="927133"/>
                    </a:cubicBezTo>
                    <a:cubicBezTo>
                      <a:pt x="1871703" y="911510"/>
                      <a:pt x="1878036" y="897365"/>
                      <a:pt x="1888275" y="887127"/>
                    </a:cubicBezTo>
                    <a:close/>
                    <a:moveTo>
                      <a:pt x="1701104" y="1061237"/>
                    </a:moveTo>
                    <a:cubicBezTo>
                      <a:pt x="1711343" y="1050998"/>
                      <a:pt x="1725487" y="1044665"/>
                      <a:pt x="1741111" y="1044665"/>
                    </a:cubicBezTo>
                    <a:cubicBezTo>
                      <a:pt x="1772358" y="1044665"/>
                      <a:pt x="1797689" y="1069996"/>
                      <a:pt x="1797689" y="1101243"/>
                    </a:cubicBezTo>
                    <a:cubicBezTo>
                      <a:pt x="1797689" y="1132490"/>
                      <a:pt x="1772358" y="1157822"/>
                      <a:pt x="1741111" y="1157821"/>
                    </a:cubicBezTo>
                    <a:cubicBezTo>
                      <a:pt x="1709864" y="1157821"/>
                      <a:pt x="1684533" y="1132490"/>
                      <a:pt x="1684533" y="1101243"/>
                    </a:cubicBezTo>
                    <a:cubicBezTo>
                      <a:pt x="1684533" y="1085620"/>
                      <a:pt x="1690866" y="1071476"/>
                      <a:pt x="1701104" y="1061237"/>
                    </a:cubicBezTo>
                    <a:close/>
                    <a:moveTo>
                      <a:pt x="1513934" y="1235349"/>
                    </a:moveTo>
                    <a:cubicBezTo>
                      <a:pt x="1524173" y="1225110"/>
                      <a:pt x="1538317" y="1218777"/>
                      <a:pt x="1553940" y="1218777"/>
                    </a:cubicBezTo>
                    <a:cubicBezTo>
                      <a:pt x="1585187" y="1218777"/>
                      <a:pt x="1610518" y="1244108"/>
                      <a:pt x="1610519" y="1275355"/>
                    </a:cubicBezTo>
                    <a:cubicBezTo>
                      <a:pt x="1610519" y="1306602"/>
                      <a:pt x="1585188" y="1331933"/>
                      <a:pt x="1553941" y="1331933"/>
                    </a:cubicBezTo>
                    <a:cubicBezTo>
                      <a:pt x="1522693" y="1331933"/>
                      <a:pt x="1497362" y="1306602"/>
                      <a:pt x="1497362" y="1275355"/>
                    </a:cubicBezTo>
                    <a:cubicBezTo>
                      <a:pt x="1497362" y="1259731"/>
                      <a:pt x="1503695" y="1245587"/>
                      <a:pt x="1513934" y="1235349"/>
                    </a:cubicBezTo>
                    <a:close/>
                    <a:moveTo>
                      <a:pt x="1326768" y="1409454"/>
                    </a:moveTo>
                    <a:cubicBezTo>
                      <a:pt x="1337007" y="1399216"/>
                      <a:pt x="1351151" y="1392883"/>
                      <a:pt x="1366774" y="1392883"/>
                    </a:cubicBezTo>
                    <a:cubicBezTo>
                      <a:pt x="1398017" y="1392887"/>
                      <a:pt x="1423348" y="1418218"/>
                      <a:pt x="1423353" y="1449461"/>
                    </a:cubicBezTo>
                    <a:cubicBezTo>
                      <a:pt x="1423353" y="1480708"/>
                      <a:pt x="1398022" y="1506039"/>
                      <a:pt x="1366774" y="1506039"/>
                    </a:cubicBezTo>
                    <a:cubicBezTo>
                      <a:pt x="1335527" y="1506039"/>
                      <a:pt x="1310196" y="1480708"/>
                      <a:pt x="1310196" y="1449461"/>
                    </a:cubicBezTo>
                    <a:cubicBezTo>
                      <a:pt x="1310196" y="1433837"/>
                      <a:pt x="1316529" y="1419693"/>
                      <a:pt x="1326768" y="1409454"/>
                    </a:cubicBezTo>
                    <a:close/>
                    <a:moveTo>
                      <a:pt x="1139598" y="1583565"/>
                    </a:moveTo>
                    <a:cubicBezTo>
                      <a:pt x="1149837" y="1573327"/>
                      <a:pt x="1163981" y="1566994"/>
                      <a:pt x="1179605" y="1566994"/>
                    </a:cubicBezTo>
                    <a:cubicBezTo>
                      <a:pt x="1210852" y="1566994"/>
                      <a:pt x="1236183" y="1592325"/>
                      <a:pt x="1236183" y="1623572"/>
                    </a:cubicBezTo>
                    <a:cubicBezTo>
                      <a:pt x="1236183" y="1639196"/>
                      <a:pt x="1229851" y="1653340"/>
                      <a:pt x="1219612" y="1663579"/>
                    </a:cubicBezTo>
                    <a:lnTo>
                      <a:pt x="1210886" y="1669462"/>
                    </a:lnTo>
                    <a:lnTo>
                      <a:pt x="1133715" y="1592291"/>
                    </a:lnTo>
                    <a:close/>
                    <a:moveTo>
                      <a:pt x="2449790" y="190682"/>
                    </a:moveTo>
                    <a:cubicBezTo>
                      <a:pt x="2460029" y="180444"/>
                      <a:pt x="2474174" y="174111"/>
                      <a:pt x="2489797" y="174111"/>
                    </a:cubicBezTo>
                    <a:cubicBezTo>
                      <a:pt x="2521044" y="174111"/>
                      <a:pt x="2546375" y="199442"/>
                      <a:pt x="2546375" y="230689"/>
                    </a:cubicBezTo>
                    <a:cubicBezTo>
                      <a:pt x="2546375" y="261936"/>
                      <a:pt x="2521044" y="287267"/>
                      <a:pt x="2489797" y="287267"/>
                    </a:cubicBezTo>
                    <a:cubicBezTo>
                      <a:pt x="2458550" y="287267"/>
                      <a:pt x="2433219" y="261936"/>
                      <a:pt x="2433219" y="230689"/>
                    </a:cubicBezTo>
                    <a:cubicBezTo>
                      <a:pt x="2433219" y="215065"/>
                      <a:pt x="2439552" y="200921"/>
                      <a:pt x="2449790" y="190682"/>
                    </a:cubicBezTo>
                    <a:close/>
                    <a:moveTo>
                      <a:pt x="2262615" y="364793"/>
                    </a:moveTo>
                    <a:cubicBezTo>
                      <a:pt x="2272854" y="354555"/>
                      <a:pt x="2286998" y="348222"/>
                      <a:pt x="2302622" y="348222"/>
                    </a:cubicBezTo>
                    <a:cubicBezTo>
                      <a:pt x="2333869" y="348222"/>
                      <a:pt x="2359200" y="373553"/>
                      <a:pt x="2359200" y="404800"/>
                    </a:cubicBezTo>
                    <a:cubicBezTo>
                      <a:pt x="2359200" y="436047"/>
                      <a:pt x="2333869" y="461378"/>
                      <a:pt x="2302622" y="461378"/>
                    </a:cubicBezTo>
                    <a:cubicBezTo>
                      <a:pt x="2271375" y="461378"/>
                      <a:pt x="2246044" y="436047"/>
                      <a:pt x="2246044" y="404800"/>
                    </a:cubicBezTo>
                    <a:cubicBezTo>
                      <a:pt x="2246044" y="389176"/>
                      <a:pt x="2252376" y="375032"/>
                      <a:pt x="2262615" y="364793"/>
                    </a:cubicBezTo>
                    <a:close/>
                    <a:moveTo>
                      <a:pt x="2075445" y="538904"/>
                    </a:moveTo>
                    <a:cubicBezTo>
                      <a:pt x="2085684" y="528666"/>
                      <a:pt x="2099828" y="522333"/>
                      <a:pt x="2115452" y="522333"/>
                    </a:cubicBezTo>
                    <a:cubicBezTo>
                      <a:pt x="2146699" y="522333"/>
                      <a:pt x="2172030" y="547664"/>
                      <a:pt x="2172030" y="578911"/>
                    </a:cubicBezTo>
                    <a:cubicBezTo>
                      <a:pt x="2172030" y="610158"/>
                      <a:pt x="2146699" y="635489"/>
                      <a:pt x="2115452" y="635489"/>
                    </a:cubicBezTo>
                    <a:cubicBezTo>
                      <a:pt x="2084205" y="635489"/>
                      <a:pt x="2058874" y="610158"/>
                      <a:pt x="2058874" y="578911"/>
                    </a:cubicBezTo>
                    <a:cubicBezTo>
                      <a:pt x="2058874" y="563287"/>
                      <a:pt x="2065207" y="549143"/>
                      <a:pt x="2075445" y="538904"/>
                    </a:cubicBezTo>
                    <a:close/>
                    <a:moveTo>
                      <a:pt x="1888275" y="713016"/>
                    </a:moveTo>
                    <a:cubicBezTo>
                      <a:pt x="1898514" y="702777"/>
                      <a:pt x="1912658" y="696444"/>
                      <a:pt x="1928281" y="696444"/>
                    </a:cubicBezTo>
                    <a:cubicBezTo>
                      <a:pt x="1959528" y="696444"/>
                      <a:pt x="1984859" y="721775"/>
                      <a:pt x="1984859" y="753022"/>
                    </a:cubicBezTo>
                    <a:cubicBezTo>
                      <a:pt x="1984860" y="784269"/>
                      <a:pt x="1959528" y="809600"/>
                      <a:pt x="1928282" y="809600"/>
                    </a:cubicBezTo>
                    <a:cubicBezTo>
                      <a:pt x="1897034" y="809600"/>
                      <a:pt x="1871703" y="784269"/>
                      <a:pt x="1871703" y="753022"/>
                    </a:cubicBezTo>
                    <a:cubicBezTo>
                      <a:pt x="1871703" y="737399"/>
                      <a:pt x="1878036" y="723254"/>
                      <a:pt x="1888275" y="713016"/>
                    </a:cubicBezTo>
                    <a:close/>
                    <a:moveTo>
                      <a:pt x="1701104" y="887126"/>
                    </a:moveTo>
                    <a:cubicBezTo>
                      <a:pt x="1711343" y="876887"/>
                      <a:pt x="1725487" y="870554"/>
                      <a:pt x="1741111" y="870554"/>
                    </a:cubicBezTo>
                    <a:cubicBezTo>
                      <a:pt x="1772358" y="870555"/>
                      <a:pt x="1797689" y="895886"/>
                      <a:pt x="1797689" y="927133"/>
                    </a:cubicBezTo>
                    <a:cubicBezTo>
                      <a:pt x="1797689" y="958380"/>
                      <a:pt x="1772358" y="983711"/>
                      <a:pt x="1741111" y="983711"/>
                    </a:cubicBezTo>
                    <a:cubicBezTo>
                      <a:pt x="1709864" y="983711"/>
                      <a:pt x="1684533" y="958380"/>
                      <a:pt x="1684533" y="927132"/>
                    </a:cubicBezTo>
                    <a:cubicBezTo>
                      <a:pt x="1684533" y="911509"/>
                      <a:pt x="1690866" y="897365"/>
                      <a:pt x="1701104" y="887126"/>
                    </a:cubicBezTo>
                    <a:close/>
                    <a:moveTo>
                      <a:pt x="1513934" y="1061238"/>
                    </a:moveTo>
                    <a:cubicBezTo>
                      <a:pt x="1524173" y="1050999"/>
                      <a:pt x="1538317" y="1044666"/>
                      <a:pt x="1553940" y="1044666"/>
                    </a:cubicBezTo>
                    <a:cubicBezTo>
                      <a:pt x="1585187" y="1044666"/>
                      <a:pt x="1610518" y="1069997"/>
                      <a:pt x="1610519" y="1101244"/>
                    </a:cubicBezTo>
                    <a:cubicBezTo>
                      <a:pt x="1610519" y="1132491"/>
                      <a:pt x="1585188" y="1157822"/>
                      <a:pt x="1553941" y="1157822"/>
                    </a:cubicBezTo>
                    <a:cubicBezTo>
                      <a:pt x="1522694" y="1157822"/>
                      <a:pt x="1497362" y="1132491"/>
                      <a:pt x="1497362" y="1101244"/>
                    </a:cubicBezTo>
                    <a:cubicBezTo>
                      <a:pt x="1497362" y="1085621"/>
                      <a:pt x="1503695" y="1071476"/>
                      <a:pt x="1513934" y="1061238"/>
                    </a:cubicBezTo>
                    <a:close/>
                    <a:moveTo>
                      <a:pt x="1326764" y="1235348"/>
                    </a:moveTo>
                    <a:cubicBezTo>
                      <a:pt x="1337002" y="1225109"/>
                      <a:pt x="1351146" y="1218776"/>
                      <a:pt x="1366770" y="1218776"/>
                    </a:cubicBezTo>
                    <a:cubicBezTo>
                      <a:pt x="1398017" y="1218776"/>
                      <a:pt x="1423348" y="1244107"/>
                      <a:pt x="1423348" y="1275354"/>
                    </a:cubicBezTo>
                    <a:cubicBezTo>
                      <a:pt x="1423348" y="1306601"/>
                      <a:pt x="1398017" y="1331932"/>
                      <a:pt x="1366770" y="1331932"/>
                    </a:cubicBezTo>
                    <a:cubicBezTo>
                      <a:pt x="1335523" y="1331932"/>
                      <a:pt x="1310192" y="1306601"/>
                      <a:pt x="1310192" y="1275354"/>
                    </a:cubicBezTo>
                    <a:cubicBezTo>
                      <a:pt x="1310192" y="1259731"/>
                      <a:pt x="1316525" y="1245586"/>
                      <a:pt x="1326764" y="1235348"/>
                    </a:cubicBezTo>
                    <a:close/>
                    <a:moveTo>
                      <a:pt x="1139598" y="1409455"/>
                    </a:moveTo>
                    <a:cubicBezTo>
                      <a:pt x="1149836" y="1399216"/>
                      <a:pt x="1163980" y="1392883"/>
                      <a:pt x="1179604" y="1392883"/>
                    </a:cubicBezTo>
                    <a:cubicBezTo>
                      <a:pt x="1210851" y="1392883"/>
                      <a:pt x="1236182" y="1418215"/>
                      <a:pt x="1236182" y="1449462"/>
                    </a:cubicBezTo>
                    <a:cubicBezTo>
                      <a:pt x="1236182" y="1480709"/>
                      <a:pt x="1210851" y="1506040"/>
                      <a:pt x="1179604" y="1506040"/>
                    </a:cubicBezTo>
                    <a:cubicBezTo>
                      <a:pt x="1148357" y="1506040"/>
                      <a:pt x="1123026" y="1480708"/>
                      <a:pt x="1123026" y="1449461"/>
                    </a:cubicBezTo>
                    <a:cubicBezTo>
                      <a:pt x="1123026" y="1433838"/>
                      <a:pt x="1129359" y="1419694"/>
                      <a:pt x="1139598" y="1409455"/>
                    </a:cubicBezTo>
                    <a:close/>
                    <a:moveTo>
                      <a:pt x="2449791" y="16572"/>
                    </a:moveTo>
                    <a:cubicBezTo>
                      <a:pt x="2460029" y="6333"/>
                      <a:pt x="2474173" y="0"/>
                      <a:pt x="2489797" y="0"/>
                    </a:cubicBezTo>
                    <a:cubicBezTo>
                      <a:pt x="2521044" y="0"/>
                      <a:pt x="2546375" y="25331"/>
                      <a:pt x="2546375" y="56578"/>
                    </a:cubicBezTo>
                    <a:cubicBezTo>
                      <a:pt x="2546375" y="87825"/>
                      <a:pt x="2521044" y="113156"/>
                      <a:pt x="2489797" y="113156"/>
                    </a:cubicBezTo>
                    <a:cubicBezTo>
                      <a:pt x="2458550" y="113156"/>
                      <a:pt x="2433219" y="87825"/>
                      <a:pt x="2433219" y="56578"/>
                    </a:cubicBezTo>
                    <a:cubicBezTo>
                      <a:pt x="2433219" y="40955"/>
                      <a:pt x="2439552" y="26810"/>
                      <a:pt x="2449791" y="16572"/>
                    </a:cubicBezTo>
                    <a:close/>
                    <a:moveTo>
                      <a:pt x="2262615" y="190682"/>
                    </a:moveTo>
                    <a:cubicBezTo>
                      <a:pt x="2272854" y="180444"/>
                      <a:pt x="2286998" y="174111"/>
                      <a:pt x="2302622" y="174111"/>
                    </a:cubicBezTo>
                    <a:cubicBezTo>
                      <a:pt x="2333869" y="174111"/>
                      <a:pt x="2359200" y="199442"/>
                      <a:pt x="2359200" y="230689"/>
                    </a:cubicBezTo>
                    <a:cubicBezTo>
                      <a:pt x="2359200" y="261936"/>
                      <a:pt x="2333869" y="287267"/>
                      <a:pt x="2302622" y="287267"/>
                    </a:cubicBezTo>
                    <a:cubicBezTo>
                      <a:pt x="2271375" y="287267"/>
                      <a:pt x="2246044" y="261936"/>
                      <a:pt x="2246044" y="230689"/>
                    </a:cubicBezTo>
                    <a:cubicBezTo>
                      <a:pt x="2246044" y="215065"/>
                      <a:pt x="2252376" y="200921"/>
                      <a:pt x="2262615" y="190682"/>
                    </a:cubicBezTo>
                    <a:close/>
                    <a:moveTo>
                      <a:pt x="2075445" y="364793"/>
                    </a:moveTo>
                    <a:cubicBezTo>
                      <a:pt x="2085684" y="354555"/>
                      <a:pt x="2099828" y="348222"/>
                      <a:pt x="2115452" y="348222"/>
                    </a:cubicBezTo>
                    <a:cubicBezTo>
                      <a:pt x="2146699" y="348222"/>
                      <a:pt x="2172030" y="373553"/>
                      <a:pt x="2172030" y="404800"/>
                    </a:cubicBezTo>
                    <a:cubicBezTo>
                      <a:pt x="2172030" y="436047"/>
                      <a:pt x="2146699" y="461378"/>
                      <a:pt x="2115452" y="461378"/>
                    </a:cubicBezTo>
                    <a:cubicBezTo>
                      <a:pt x="2084205" y="461378"/>
                      <a:pt x="2058874" y="436047"/>
                      <a:pt x="2058874" y="404800"/>
                    </a:cubicBezTo>
                    <a:cubicBezTo>
                      <a:pt x="2058874" y="389176"/>
                      <a:pt x="2065207" y="375032"/>
                      <a:pt x="2075445" y="364793"/>
                    </a:cubicBezTo>
                    <a:close/>
                    <a:moveTo>
                      <a:pt x="1888275" y="538905"/>
                    </a:moveTo>
                    <a:cubicBezTo>
                      <a:pt x="1898514" y="528666"/>
                      <a:pt x="1912658" y="522333"/>
                      <a:pt x="1928281" y="522333"/>
                    </a:cubicBezTo>
                    <a:cubicBezTo>
                      <a:pt x="1959528" y="522333"/>
                      <a:pt x="1984859" y="547664"/>
                      <a:pt x="1984859" y="578912"/>
                    </a:cubicBezTo>
                    <a:cubicBezTo>
                      <a:pt x="1984860" y="610158"/>
                      <a:pt x="1959528" y="635490"/>
                      <a:pt x="1928282" y="635489"/>
                    </a:cubicBezTo>
                    <a:cubicBezTo>
                      <a:pt x="1897034" y="635489"/>
                      <a:pt x="1871703" y="610158"/>
                      <a:pt x="1871703" y="578911"/>
                    </a:cubicBezTo>
                    <a:cubicBezTo>
                      <a:pt x="1871703" y="563288"/>
                      <a:pt x="1878036" y="549144"/>
                      <a:pt x="1888275" y="538905"/>
                    </a:cubicBezTo>
                    <a:close/>
                    <a:moveTo>
                      <a:pt x="1701104" y="713015"/>
                    </a:moveTo>
                    <a:cubicBezTo>
                      <a:pt x="1711343" y="702776"/>
                      <a:pt x="1725487" y="696444"/>
                      <a:pt x="1741111" y="696444"/>
                    </a:cubicBezTo>
                    <a:cubicBezTo>
                      <a:pt x="1772358" y="696444"/>
                      <a:pt x="1797689" y="721775"/>
                      <a:pt x="1797689" y="753022"/>
                    </a:cubicBezTo>
                    <a:cubicBezTo>
                      <a:pt x="1797689" y="784269"/>
                      <a:pt x="1772358" y="809600"/>
                      <a:pt x="1741111" y="809600"/>
                    </a:cubicBezTo>
                    <a:cubicBezTo>
                      <a:pt x="1709864" y="809600"/>
                      <a:pt x="1684533" y="784269"/>
                      <a:pt x="1684533" y="753022"/>
                    </a:cubicBezTo>
                    <a:cubicBezTo>
                      <a:pt x="1684533" y="737398"/>
                      <a:pt x="1690866" y="723254"/>
                      <a:pt x="1701104" y="713015"/>
                    </a:cubicBezTo>
                    <a:close/>
                    <a:moveTo>
                      <a:pt x="1513934" y="887127"/>
                    </a:moveTo>
                    <a:cubicBezTo>
                      <a:pt x="1524173" y="876888"/>
                      <a:pt x="1538317" y="870555"/>
                      <a:pt x="1553940" y="870555"/>
                    </a:cubicBezTo>
                    <a:cubicBezTo>
                      <a:pt x="1585187" y="870555"/>
                      <a:pt x="1610518" y="895886"/>
                      <a:pt x="1610519" y="927133"/>
                    </a:cubicBezTo>
                    <a:cubicBezTo>
                      <a:pt x="1610519" y="958380"/>
                      <a:pt x="1585188" y="983711"/>
                      <a:pt x="1553941" y="983711"/>
                    </a:cubicBezTo>
                    <a:cubicBezTo>
                      <a:pt x="1522694" y="983711"/>
                      <a:pt x="1497362" y="958380"/>
                      <a:pt x="1497362" y="927133"/>
                    </a:cubicBezTo>
                    <a:cubicBezTo>
                      <a:pt x="1497362" y="911510"/>
                      <a:pt x="1503695" y="897365"/>
                      <a:pt x="1513934" y="887127"/>
                    </a:cubicBezTo>
                    <a:close/>
                    <a:moveTo>
                      <a:pt x="1326764" y="1061237"/>
                    </a:moveTo>
                    <a:cubicBezTo>
                      <a:pt x="1337002" y="1050998"/>
                      <a:pt x="1351146" y="1044665"/>
                      <a:pt x="1366770" y="1044665"/>
                    </a:cubicBezTo>
                    <a:cubicBezTo>
                      <a:pt x="1398017" y="1044665"/>
                      <a:pt x="1423348" y="1069996"/>
                      <a:pt x="1423348" y="1101243"/>
                    </a:cubicBezTo>
                    <a:cubicBezTo>
                      <a:pt x="1423348" y="1132490"/>
                      <a:pt x="1398017" y="1157822"/>
                      <a:pt x="1366770" y="1157821"/>
                    </a:cubicBezTo>
                    <a:cubicBezTo>
                      <a:pt x="1335523" y="1157821"/>
                      <a:pt x="1310192" y="1132490"/>
                      <a:pt x="1310192" y="1101243"/>
                    </a:cubicBezTo>
                    <a:cubicBezTo>
                      <a:pt x="1310192" y="1085620"/>
                      <a:pt x="1316525" y="1071476"/>
                      <a:pt x="1326764" y="1061237"/>
                    </a:cubicBezTo>
                    <a:close/>
                    <a:moveTo>
                      <a:pt x="1139597" y="1235345"/>
                    </a:moveTo>
                    <a:cubicBezTo>
                      <a:pt x="1149836" y="1225106"/>
                      <a:pt x="1163980" y="1218773"/>
                      <a:pt x="1179603" y="1218773"/>
                    </a:cubicBezTo>
                    <a:cubicBezTo>
                      <a:pt x="1210851" y="1218773"/>
                      <a:pt x="1236182" y="1244104"/>
                      <a:pt x="1236182" y="1275351"/>
                    </a:cubicBezTo>
                    <a:cubicBezTo>
                      <a:pt x="1236182" y="1306598"/>
                      <a:pt x="1210851" y="1331929"/>
                      <a:pt x="1179604" y="1331929"/>
                    </a:cubicBezTo>
                    <a:cubicBezTo>
                      <a:pt x="1148357" y="1331929"/>
                      <a:pt x="1123025" y="1306598"/>
                      <a:pt x="1123025" y="1275351"/>
                    </a:cubicBezTo>
                    <a:cubicBezTo>
                      <a:pt x="1123025" y="1259728"/>
                      <a:pt x="1129358" y="1245583"/>
                      <a:pt x="1139597" y="1235345"/>
                    </a:cubicBezTo>
                    <a:close/>
                    <a:moveTo>
                      <a:pt x="952427" y="1409454"/>
                    </a:moveTo>
                    <a:cubicBezTo>
                      <a:pt x="962666" y="1399216"/>
                      <a:pt x="976810" y="1392883"/>
                      <a:pt x="992434" y="1392883"/>
                    </a:cubicBezTo>
                    <a:cubicBezTo>
                      <a:pt x="1023681" y="1392883"/>
                      <a:pt x="1049012" y="1418214"/>
                      <a:pt x="1049012" y="1449461"/>
                    </a:cubicBezTo>
                    <a:cubicBezTo>
                      <a:pt x="1049012" y="1465085"/>
                      <a:pt x="1042680" y="1479229"/>
                      <a:pt x="1032441" y="1489468"/>
                    </a:cubicBezTo>
                    <a:lnTo>
                      <a:pt x="1031516" y="1490091"/>
                    </a:lnTo>
                    <a:lnTo>
                      <a:pt x="951803" y="1410379"/>
                    </a:lnTo>
                    <a:close/>
                    <a:moveTo>
                      <a:pt x="2262615" y="16572"/>
                    </a:moveTo>
                    <a:cubicBezTo>
                      <a:pt x="2272854" y="6333"/>
                      <a:pt x="2286998" y="0"/>
                      <a:pt x="2302622" y="0"/>
                    </a:cubicBezTo>
                    <a:cubicBezTo>
                      <a:pt x="2333869" y="0"/>
                      <a:pt x="2359200" y="25331"/>
                      <a:pt x="2359200" y="56578"/>
                    </a:cubicBezTo>
                    <a:cubicBezTo>
                      <a:pt x="2359200" y="87825"/>
                      <a:pt x="2333869" y="113156"/>
                      <a:pt x="2302622" y="113156"/>
                    </a:cubicBezTo>
                    <a:cubicBezTo>
                      <a:pt x="2271375" y="113156"/>
                      <a:pt x="2246044" y="87825"/>
                      <a:pt x="2246044" y="56578"/>
                    </a:cubicBezTo>
                    <a:cubicBezTo>
                      <a:pt x="2246044" y="40954"/>
                      <a:pt x="2252376" y="26810"/>
                      <a:pt x="2262615" y="16572"/>
                    </a:cubicBezTo>
                    <a:close/>
                    <a:moveTo>
                      <a:pt x="2075445" y="190682"/>
                    </a:moveTo>
                    <a:cubicBezTo>
                      <a:pt x="2085684" y="180444"/>
                      <a:pt x="2099828" y="174111"/>
                      <a:pt x="2115452" y="174111"/>
                    </a:cubicBezTo>
                    <a:cubicBezTo>
                      <a:pt x="2146699" y="174111"/>
                      <a:pt x="2172030" y="199442"/>
                      <a:pt x="2172030" y="230689"/>
                    </a:cubicBezTo>
                    <a:cubicBezTo>
                      <a:pt x="2172030" y="261936"/>
                      <a:pt x="2146699" y="287267"/>
                      <a:pt x="2115452" y="287267"/>
                    </a:cubicBezTo>
                    <a:cubicBezTo>
                      <a:pt x="2084205" y="287267"/>
                      <a:pt x="2058874" y="261936"/>
                      <a:pt x="2058874" y="230689"/>
                    </a:cubicBezTo>
                    <a:cubicBezTo>
                      <a:pt x="2058874" y="215065"/>
                      <a:pt x="2065207" y="200921"/>
                      <a:pt x="2075445" y="190682"/>
                    </a:cubicBezTo>
                    <a:close/>
                    <a:moveTo>
                      <a:pt x="1888275" y="364794"/>
                    </a:moveTo>
                    <a:cubicBezTo>
                      <a:pt x="1898514" y="354555"/>
                      <a:pt x="1912658" y="348222"/>
                      <a:pt x="1928281" y="348223"/>
                    </a:cubicBezTo>
                    <a:cubicBezTo>
                      <a:pt x="1959528" y="348223"/>
                      <a:pt x="1984859" y="373554"/>
                      <a:pt x="1984859" y="404801"/>
                    </a:cubicBezTo>
                    <a:cubicBezTo>
                      <a:pt x="1984860" y="436048"/>
                      <a:pt x="1959528" y="461379"/>
                      <a:pt x="1928282" y="461379"/>
                    </a:cubicBezTo>
                    <a:cubicBezTo>
                      <a:pt x="1897034" y="461379"/>
                      <a:pt x="1871703" y="436048"/>
                      <a:pt x="1871703" y="404800"/>
                    </a:cubicBezTo>
                    <a:cubicBezTo>
                      <a:pt x="1871703" y="389177"/>
                      <a:pt x="1878036" y="375033"/>
                      <a:pt x="1888275" y="364794"/>
                    </a:cubicBezTo>
                    <a:close/>
                    <a:moveTo>
                      <a:pt x="1701104" y="538904"/>
                    </a:moveTo>
                    <a:cubicBezTo>
                      <a:pt x="1711343" y="528666"/>
                      <a:pt x="1725487" y="522333"/>
                      <a:pt x="1741111" y="522333"/>
                    </a:cubicBezTo>
                    <a:cubicBezTo>
                      <a:pt x="1772358" y="522333"/>
                      <a:pt x="1797689" y="547664"/>
                      <a:pt x="1797689" y="578911"/>
                    </a:cubicBezTo>
                    <a:cubicBezTo>
                      <a:pt x="1797689" y="610158"/>
                      <a:pt x="1772358" y="635489"/>
                      <a:pt x="1741111" y="635489"/>
                    </a:cubicBezTo>
                    <a:cubicBezTo>
                      <a:pt x="1709864" y="635489"/>
                      <a:pt x="1684533" y="610158"/>
                      <a:pt x="1684533" y="578911"/>
                    </a:cubicBezTo>
                    <a:cubicBezTo>
                      <a:pt x="1684533" y="563287"/>
                      <a:pt x="1690866" y="549143"/>
                      <a:pt x="1701104" y="538904"/>
                    </a:cubicBezTo>
                    <a:close/>
                    <a:moveTo>
                      <a:pt x="1513934" y="713016"/>
                    </a:moveTo>
                    <a:cubicBezTo>
                      <a:pt x="1524173" y="702777"/>
                      <a:pt x="1538317" y="696444"/>
                      <a:pt x="1553940" y="696444"/>
                    </a:cubicBezTo>
                    <a:cubicBezTo>
                      <a:pt x="1585187" y="696444"/>
                      <a:pt x="1610518" y="721775"/>
                      <a:pt x="1610519" y="753022"/>
                    </a:cubicBezTo>
                    <a:cubicBezTo>
                      <a:pt x="1610519" y="784269"/>
                      <a:pt x="1585188" y="809600"/>
                      <a:pt x="1553941" y="809600"/>
                    </a:cubicBezTo>
                    <a:cubicBezTo>
                      <a:pt x="1522694" y="809600"/>
                      <a:pt x="1497362" y="784269"/>
                      <a:pt x="1497362" y="753022"/>
                    </a:cubicBezTo>
                    <a:cubicBezTo>
                      <a:pt x="1497362" y="737399"/>
                      <a:pt x="1503695" y="723254"/>
                      <a:pt x="1513934" y="713016"/>
                    </a:cubicBezTo>
                    <a:close/>
                    <a:moveTo>
                      <a:pt x="1326764" y="887126"/>
                    </a:moveTo>
                    <a:cubicBezTo>
                      <a:pt x="1337002" y="876887"/>
                      <a:pt x="1351146" y="870554"/>
                      <a:pt x="1366770" y="870554"/>
                    </a:cubicBezTo>
                    <a:cubicBezTo>
                      <a:pt x="1398017" y="870555"/>
                      <a:pt x="1423348" y="895886"/>
                      <a:pt x="1423348" y="927133"/>
                    </a:cubicBezTo>
                    <a:cubicBezTo>
                      <a:pt x="1423348" y="958380"/>
                      <a:pt x="1398017" y="983711"/>
                      <a:pt x="1366770" y="983711"/>
                    </a:cubicBezTo>
                    <a:cubicBezTo>
                      <a:pt x="1335523" y="983711"/>
                      <a:pt x="1310192" y="958380"/>
                      <a:pt x="1310192" y="927132"/>
                    </a:cubicBezTo>
                    <a:cubicBezTo>
                      <a:pt x="1310192" y="911509"/>
                      <a:pt x="1316525" y="897365"/>
                      <a:pt x="1326764" y="887126"/>
                    </a:cubicBezTo>
                    <a:close/>
                    <a:moveTo>
                      <a:pt x="1139593" y="1061238"/>
                    </a:moveTo>
                    <a:cubicBezTo>
                      <a:pt x="1149832" y="1050999"/>
                      <a:pt x="1163976" y="1044666"/>
                      <a:pt x="1179600" y="1044666"/>
                    </a:cubicBezTo>
                    <a:cubicBezTo>
                      <a:pt x="1210847" y="1044666"/>
                      <a:pt x="1236178" y="1069997"/>
                      <a:pt x="1236178" y="1101244"/>
                    </a:cubicBezTo>
                    <a:cubicBezTo>
                      <a:pt x="1236178" y="1132491"/>
                      <a:pt x="1210847" y="1157822"/>
                      <a:pt x="1179600" y="1157822"/>
                    </a:cubicBezTo>
                    <a:cubicBezTo>
                      <a:pt x="1148356" y="1157819"/>
                      <a:pt x="1123025" y="1132488"/>
                      <a:pt x="1123022" y="1101244"/>
                    </a:cubicBezTo>
                    <a:cubicBezTo>
                      <a:pt x="1123021" y="1085621"/>
                      <a:pt x="1129354" y="1071476"/>
                      <a:pt x="1139593" y="1061238"/>
                    </a:cubicBezTo>
                    <a:close/>
                    <a:moveTo>
                      <a:pt x="952427" y="1235344"/>
                    </a:moveTo>
                    <a:cubicBezTo>
                      <a:pt x="962665" y="1225105"/>
                      <a:pt x="976810" y="1218772"/>
                      <a:pt x="992433" y="1218772"/>
                    </a:cubicBezTo>
                    <a:cubicBezTo>
                      <a:pt x="1023680" y="1218772"/>
                      <a:pt x="1049011" y="1244103"/>
                      <a:pt x="1049011" y="1275350"/>
                    </a:cubicBezTo>
                    <a:cubicBezTo>
                      <a:pt x="1049011" y="1306597"/>
                      <a:pt x="1023680" y="1331928"/>
                      <a:pt x="992433" y="1331928"/>
                    </a:cubicBezTo>
                    <a:cubicBezTo>
                      <a:pt x="961186" y="1331928"/>
                      <a:pt x="935855" y="1306597"/>
                      <a:pt x="935855" y="1275350"/>
                    </a:cubicBezTo>
                    <a:cubicBezTo>
                      <a:pt x="935855" y="1259727"/>
                      <a:pt x="942188" y="1245582"/>
                      <a:pt x="952427" y="1235344"/>
                    </a:cubicBezTo>
                    <a:close/>
                    <a:moveTo>
                      <a:pt x="2075445" y="16572"/>
                    </a:moveTo>
                    <a:cubicBezTo>
                      <a:pt x="2085684" y="6333"/>
                      <a:pt x="2099828" y="0"/>
                      <a:pt x="2115452" y="0"/>
                    </a:cubicBezTo>
                    <a:cubicBezTo>
                      <a:pt x="2146699" y="0"/>
                      <a:pt x="2172030" y="25331"/>
                      <a:pt x="2172030" y="56578"/>
                    </a:cubicBezTo>
                    <a:cubicBezTo>
                      <a:pt x="2172030" y="87825"/>
                      <a:pt x="2146699" y="113156"/>
                      <a:pt x="2115452" y="113156"/>
                    </a:cubicBezTo>
                    <a:cubicBezTo>
                      <a:pt x="2084205" y="113156"/>
                      <a:pt x="2058874" y="87825"/>
                      <a:pt x="2058874" y="56578"/>
                    </a:cubicBezTo>
                    <a:cubicBezTo>
                      <a:pt x="2058874" y="40955"/>
                      <a:pt x="2065207" y="26810"/>
                      <a:pt x="2075445" y="16572"/>
                    </a:cubicBezTo>
                    <a:close/>
                    <a:moveTo>
                      <a:pt x="1888275" y="190683"/>
                    </a:moveTo>
                    <a:cubicBezTo>
                      <a:pt x="1898514" y="180444"/>
                      <a:pt x="1912658" y="174112"/>
                      <a:pt x="1928281" y="174112"/>
                    </a:cubicBezTo>
                    <a:cubicBezTo>
                      <a:pt x="1959528" y="174112"/>
                      <a:pt x="1984859" y="199443"/>
                      <a:pt x="1984859" y="230690"/>
                    </a:cubicBezTo>
                    <a:cubicBezTo>
                      <a:pt x="1984860" y="261937"/>
                      <a:pt x="1959528" y="287268"/>
                      <a:pt x="1928282" y="287268"/>
                    </a:cubicBezTo>
                    <a:cubicBezTo>
                      <a:pt x="1897034" y="287268"/>
                      <a:pt x="1871703" y="261937"/>
                      <a:pt x="1871703" y="230690"/>
                    </a:cubicBezTo>
                    <a:cubicBezTo>
                      <a:pt x="1871703" y="215066"/>
                      <a:pt x="1878036" y="200922"/>
                      <a:pt x="1888275" y="190683"/>
                    </a:cubicBezTo>
                    <a:close/>
                    <a:moveTo>
                      <a:pt x="1701104" y="364793"/>
                    </a:moveTo>
                    <a:cubicBezTo>
                      <a:pt x="1711343" y="354555"/>
                      <a:pt x="1725487" y="348222"/>
                      <a:pt x="1741111" y="348222"/>
                    </a:cubicBezTo>
                    <a:cubicBezTo>
                      <a:pt x="1772358" y="348222"/>
                      <a:pt x="1797689" y="373553"/>
                      <a:pt x="1797689" y="404800"/>
                    </a:cubicBezTo>
                    <a:cubicBezTo>
                      <a:pt x="1797689" y="436047"/>
                      <a:pt x="1772358" y="461378"/>
                      <a:pt x="1741111" y="461378"/>
                    </a:cubicBezTo>
                    <a:cubicBezTo>
                      <a:pt x="1709864" y="461378"/>
                      <a:pt x="1684533" y="436047"/>
                      <a:pt x="1684533" y="404800"/>
                    </a:cubicBezTo>
                    <a:cubicBezTo>
                      <a:pt x="1684533" y="389176"/>
                      <a:pt x="1690866" y="375032"/>
                      <a:pt x="1701104" y="364793"/>
                    </a:cubicBezTo>
                    <a:close/>
                    <a:moveTo>
                      <a:pt x="1513934" y="538905"/>
                    </a:moveTo>
                    <a:cubicBezTo>
                      <a:pt x="1524173" y="528666"/>
                      <a:pt x="1538317" y="522333"/>
                      <a:pt x="1553940" y="522333"/>
                    </a:cubicBezTo>
                    <a:cubicBezTo>
                      <a:pt x="1585187" y="522333"/>
                      <a:pt x="1610518" y="547664"/>
                      <a:pt x="1610518" y="578912"/>
                    </a:cubicBezTo>
                    <a:cubicBezTo>
                      <a:pt x="1610519" y="610158"/>
                      <a:pt x="1585188" y="635490"/>
                      <a:pt x="1553941" y="635489"/>
                    </a:cubicBezTo>
                    <a:cubicBezTo>
                      <a:pt x="1522694" y="635489"/>
                      <a:pt x="1497362" y="610158"/>
                      <a:pt x="1497362" y="578911"/>
                    </a:cubicBezTo>
                    <a:cubicBezTo>
                      <a:pt x="1497362" y="563288"/>
                      <a:pt x="1503695" y="549144"/>
                      <a:pt x="1513934" y="538905"/>
                    </a:cubicBezTo>
                    <a:close/>
                    <a:moveTo>
                      <a:pt x="1326764" y="713015"/>
                    </a:moveTo>
                    <a:cubicBezTo>
                      <a:pt x="1337002" y="702776"/>
                      <a:pt x="1351147" y="696444"/>
                      <a:pt x="1366770" y="696444"/>
                    </a:cubicBezTo>
                    <a:cubicBezTo>
                      <a:pt x="1398017" y="696444"/>
                      <a:pt x="1423348" y="721775"/>
                      <a:pt x="1423348" y="753022"/>
                    </a:cubicBezTo>
                    <a:cubicBezTo>
                      <a:pt x="1423348" y="784269"/>
                      <a:pt x="1398017" y="809600"/>
                      <a:pt x="1366770" y="809600"/>
                    </a:cubicBezTo>
                    <a:cubicBezTo>
                      <a:pt x="1335523" y="809600"/>
                      <a:pt x="1310192" y="784269"/>
                      <a:pt x="1310192" y="753022"/>
                    </a:cubicBezTo>
                    <a:cubicBezTo>
                      <a:pt x="1310192" y="737398"/>
                      <a:pt x="1316525" y="723254"/>
                      <a:pt x="1326764" y="713015"/>
                    </a:cubicBezTo>
                    <a:close/>
                    <a:moveTo>
                      <a:pt x="1139593" y="887127"/>
                    </a:moveTo>
                    <a:cubicBezTo>
                      <a:pt x="1149832" y="876888"/>
                      <a:pt x="1163976" y="870555"/>
                      <a:pt x="1179600" y="870555"/>
                    </a:cubicBezTo>
                    <a:cubicBezTo>
                      <a:pt x="1210847" y="870555"/>
                      <a:pt x="1236178" y="895886"/>
                      <a:pt x="1236178" y="927133"/>
                    </a:cubicBezTo>
                    <a:cubicBezTo>
                      <a:pt x="1236178" y="958380"/>
                      <a:pt x="1210847" y="983711"/>
                      <a:pt x="1179600" y="983711"/>
                    </a:cubicBezTo>
                    <a:cubicBezTo>
                      <a:pt x="1148353" y="983711"/>
                      <a:pt x="1123022" y="958380"/>
                      <a:pt x="1123022" y="927133"/>
                    </a:cubicBezTo>
                    <a:cubicBezTo>
                      <a:pt x="1123022" y="911510"/>
                      <a:pt x="1129354" y="897365"/>
                      <a:pt x="1139593" y="887127"/>
                    </a:cubicBezTo>
                    <a:close/>
                    <a:moveTo>
                      <a:pt x="952426" y="1061233"/>
                    </a:moveTo>
                    <a:cubicBezTo>
                      <a:pt x="962665" y="1050995"/>
                      <a:pt x="976809" y="1044662"/>
                      <a:pt x="992433" y="1044662"/>
                    </a:cubicBezTo>
                    <a:cubicBezTo>
                      <a:pt x="1023680" y="1044662"/>
                      <a:pt x="1049011" y="1069993"/>
                      <a:pt x="1049011" y="1101240"/>
                    </a:cubicBezTo>
                    <a:cubicBezTo>
                      <a:pt x="1049011" y="1132487"/>
                      <a:pt x="1023680" y="1157818"/>
                      <a:pt x="992433" y="1157818"/>
                    </a:cubicBezTo>
                    <a:cubicBezTo>
                      <a:pt x="961186" y="1157818"/>
                      <a:pt x="935855" y="1132487"/>
                      <a:pt x="935855" y="1101240"/>
                    </a:cubicBezTo>
                    <a:cubicBezTo>
                      <a:pt x="935855" y="1085616"/>
                      <a:pt x="942187" y="1071472"/>
                      <a:pt x="952426" y="1061233"/>
                    </a:cubicBezTo>
                    <a:close/>
                    <a:moveTo>
                      <a:pt x="772133" y="1230708"/>
                    </a:moveTo>
                    <a:lnTo>
                      <a:pt x="783241" y="1223218"/>
                    </a:lnTo>
                    <a:cubicBezTo>
                      <a:pt x="790010" y="1220355"/>
                      <a:pt x="797452" y="1218772"/>
                      <a:pt x="805263" y="1218772"/>
                    </a:cubicBezTo>
                    <a:cubicBezTo>
                      <a:pt x="836510" y="1218772"/>
                      <a:pt x="861841" y="1244103"/>
                      <a:pt x="861841" y="1275350"/>
                    </a:cubicBezTo>
                    <a:cubicBezTo>
                      <a:pt x="861841" y="1283162"/>
                      <a:pt x="860258" y="1290604"/>
                      <a:pt x="857395" y="1297373"/>
                    </a:cubicBezTo>
                    <a:lnTo>
                      <a:pt x="849905" y="1308481"/>
                    </a:lnTo>
                    <a:close/>
                    <a:moveTo>
                      <a:pt x="1888275" y="16572"/>
                    </a:moveTo>
                    <a:cubicBezTo>
                      <a:pt x="1898514" y="6334"/>
                      <a:pt x="1912658" y="1"/>
                      <a:pt x="1928281" y="1"/>
                    </a:cubicBezTo>
                    <a:cubicBezTo>
                      <a:pt x="1959528" y="1"/>
                      <a:pt x="1984859" y="25332"/>
                      <a:pt x="1984859" y="56579"/>
                    </a:cubicBezTo>
                    <a:cubicBezTo>
                      <a:pt x="1984860" y="87826"/>
                      <a:pt x="1959528" y="113157"/>
                      <a:pt x="1928282" y="113157"/>
                    </a:cubicBezTo>
                    <a:cubicBezTo>
                      <a:pt x="1897034" y="113157"/>
                      <a:pt x="1871703" y="87826"/>
                      <a:pt x="1871703" y="56579"/>
                    </a:cubicBezTo>
                    <a:cubicBezTo>
                      <a:pt x="1871703" y="40955"/>
                      <a:pt x="1878036" y="26811"/>
                      <a:pt x="1888275" y="16572"/>
                    </a:cubicBezTo>
                    <a:close/>
                    <a:moveTo>
                      <a:pt x="1701104" y="190682"/>
                    </a:moveTo>
                    <a:cubicBezTo>
                      <a:pt x="1711343" y="180444"/>
                      <a:pt x="1725487" y="174111"/>
                      <a:pt x="1741111" y="174111"/>
                    </a:cubicBezTo>
                    <a:cubicBezTo>
                      <a:pt x="1772358" y="174111"/>
                      <a:pt x="1797689" y="199442"/>
                      <a:pt x="1797689" y="230689"/>
                    </a:cubicBezTo>
                    <a:cubicBezTo>
                      <a:pt x="1797689" y="261936"/>
                      <a:pt x="1772358" y="287267"/>
                      <a:pt x="1741111" y="287267"/>
                    </a:cubicBezTo>
                    <a:cubicBezTo>
                      <a:pt x="1709864" y="287267"/>
                      <a:pt x="1684533" y="261936"/>
                      <a:pt x="1684533" y="230689"/>
                    </a:cubicBezTo>
                    <a:cubicBezTo>
                      <a:pt x="1684533" y="215065"/>
                      <a:pt x="1690866" y="200921"/>
                      <a:pt x="1701104" y="190682"/>
                    </a:cubicBezTo>
                    <a:close/>
                    <a:moveTo>
                      <a:pt x="1513934" y="364794"/>
                    </a:moveTo>
                    <a:cubicBezTo>
                      <a:pt x="1524173" y="354555"/>
                      <a:pt x="1538317" y="348222"/>
                      <a:pt x="1553940" y="348223"/>
                    </a:cubicBezTo>
                    <a:cubicBezTo>
                      <a:pt x="1585187" y="348223"/>
                      <a:pt x="1610518" y="373554"/>
                      <a:pt x="1610518" y="404801"/>
                    </a:cubicBezTo>
                    <a:cubicBezTo>
                      <a:pt x="1610519" y="436048"/>
                      <a:pt x="1585188" y="461379"/>
                      <a:pt x="1553941" y="461379"/>
                    </a:cubicBezTo>
                    <a:cubicBezTo>
                      <a:pt x="1522694" y="461379"/>
                      <a:pt x="1497362" y="436048"/>
                      <a:pt x="1497362" y="404800"/>
                    </a:cubicBezTo>
                    <a:cubicBezTo>
                      <a:pt x="1497362" y="389177"/>
                      <a:pt x="1503695" y="375033"/>
                      <a:pt x="1513934" y="364794"/>
                    </a:cubicBezTo>
                    <a:close/>
                    <a:moveTo>
                      <a:pt x="1326763" y="538904"/>
                    </a:moveTo>
                    <a:cubicBezTo>
                      <a:pt x="1337002" y="528666"/>
                      <a:pt x="1351146" y="522333"/>
                      <a:pt x="1366770" y="522333"/>
                    </a:cubicBezTo>
                    <a:cubicBezTo>
                      <a:pt x="1398017" y="522333"/>
                      <a:pt x="1423348" y="547664"/>
                      <a:pt x="1423348" y="578911"/>
                    </a:cubicBezTo>
                    <a:cubicBezTo>
                      <a:pt x="1423348" y="610158"/>
                      <a:pt x="1398017" y="635489"/>
                      <a:pt x="1366770" y="635489"/>
                    </a:cubicBezTo>
                    <a:cubicBezTo>
                      <a:pt x="1335523" y="635489"/>
                      <a:pt x="1310192" y="610158"/>
                      <a:pt x="1310192" y="578911"/>
                    </a:cubicBezTo>
                    <a:cubicBezTo>
                      <a:pt x="1310192" y="563287"/>
                      <a:pt x="1316525" y="549143"/>
                      <a:pt x="1326763" y="538904"/>
                    </a:cubicBezTo>
                    <a:close/>
                    <a:moveTo>
                      <a:pt x="1139593" y="713016"/>
                    </a:moveTo>
                    <a:cubicBezTo>
                      <a:pt x="1149832" y="702777"/>
                      <a:pt x="1163976" y="696444"/>
                      <a:pt x="1179600" y="696444"/>
                    </a:cubicBezTo>
                    <a:cubicBezTo>
                      <a:pt x="1210847" y="696444"/>
                      <a:pt x="1236178" y="721775"/>
                      <a:pt x="1236178" y="753022"/>
                    </a:cubicBezTo>
                    <a:cubicBezTo>
                      <a:pt x="1236178" y="784269"/>
                      <a:pt x="1210847" y="809600"/>
                      <a:pt x="1179600" y="809600"/>
                    </a:cubicBezTo>
                    <a:cubicBezTo>
                      <a:pt x="1148353" y="809600"/>
                      <a:pt x="1123022" y="784269"/>
                      <a:pt x="1123022" y="753022"/>
                    </a:cubicBezTo>
                    <a:cubicBezTo>
                      <a:pt x="1123022" y="737399"/>
                      <a:pt x="1129354" y="723254"/>
                      <a:pt x="1139593" y="713016"/>
                    </a:cubicBezTo>
                    <a:close/>
                    <a:moveTo>
                      <a:pt x="952423" y="887126"/>
                    </a:moveTo>
                    <a:cubicBezTo>
                      <a:pt x="962661" y="876887"/>
                      <a:pt x="976806" y="870554"/>
                      <a:pt x="992429" y="870554"/>
                    </a:cubicBezTo>
                    <a:cubicBezTo>
                      <a:pt x="1023676" y="870555"/>
                      <a:pt x="1049007" y="895886"/>
                      <a:pt x="1049007" y="927133"/>
                    </a:cubicBezTo>
                    <a:cubicBezTo>
                      <a:pt x="1049007" y="958380"/>
                      <a:pt x="1023676" y="983711"/>
                      <a:pt x="992429" y="983711"/>
                    </a:cubicBezTo>
                    <a:cubicBezTo>
                      <a:pt x="961185" y="983708"/>
                      <a:pt x="935854" y="958377"/>
                      <a:pt x="935851" y="927132"/>
                    </a:cubicBezTo>
                    <a:cubicBezTo>
                      <a:pt x="935851" y="911509"/>
                      <a:pt x="942184" y="897365"/>
                      <a:pt x="952423" y="887126"/>
                    </a:cubicBezTo>
                    <a:close/>
                    <a:moveTo>
                      <a:pt x="765256" y="1061233"/>
                    </a:moveTo>
                    <a:cubicBezTo>
                      <a:pt x="775495" y="1050995"/>
                      <a:pt x="789639" y="1044662"/>
                      <a:pt x="805263" y="1044662"/>
                    </a:cubicBezTo>
                    <a:cubicBezTo>
                      <a:pt x="836510" y="1044662"/>
                      <a:pt x="861841" y="1069993"/>
                      <a:pt x="861841" y="1101240"/>
                    </a:cubicBezTo>
                    <a:cubicBezTo>
                      <a:pt x="861841" y="1132487"/>
                      <a:pt x="836510" y="1157818"/>
                      <a:pt x="805263" y="1157818"/>
                    </a:cubicBezTo>
                    <a:cubicBezTo>
                      <a:pt x="774016" y="1157818"/>
                      <a:pt x="748685" y="1132487"/>
                      <a:pt x="748685" y="1101240"/>
                    </a:cubicBezTo>
                    <a:cubicBezTo>
                      <a:pt x="748685" y="1085616"/>
                      <a:pt x="755018" y="1071472"/>
                      <a:pt x="765256" y="1061233"/>
                    </a:cubicBezTo>
                    <a:close/>
                    <a:moveTo>
                      <a:pt x="1701104" y="16572"/>
                    </a:moveTo>
                    <a:cubicBezTo>
                      <a:pt x="1711343" y="6333"/>
                      <a:pt x="1725487" y="0"/>
                      <a:pt x="1741111" y="0"/>
                    </a:cubicBezTo>
                    <a:cubicBezTo>
                      <a:pt x="1772358" y="0"/>
                      <a:pt x="1797689" y="25331"/>
                      <a:pt x="1797689" y="56578"/>
                    </a:cubicBezTo>
                    <a:cubicBezTo>
                      <a:pt x="1797689" y="87825"/>
                      <a:pt x="1772358" y="113156"/>
                      <a:pt x="1741111" y="113156"/>
                    </a:cubicBezTo>
                    <a:cubicBezTo>
                      <a:pt x="1709864" y="113156"/>
                      <a:pt x="1684533" y="87825"/>
                      <a:pt x="1684533" y="56578"/>
                    </a:cubicBezTo>
                    <a:cubicBezTo>
                      <a:pt x="1684533" y="40955"/>
                      <a:pt x="1690866" y="26810"/>
                      <a:pt x="1701104" y="16572"/>
                    </a:cubicBezTo>
                    <a:close/>
                    <a:moveTo>
                      <a:pt x="1513934" y="190683"/>
                    </a:moveTo>
                    <a:cubicBezTo>
                      <a:pt x="1524173" y="180444"/>
                      <a:pt x="1538317" y="174112"/>
                      <a:pt x="1553940" y="174112"/>
                    </a:cubicBezTo>
                    <a:cubicBezTo>
                      <a:pt x="1585187" y="174112"/>
                      <a:pt x="1610518" y="199443"/>
                      <a:pt x="1610518" y="230690"/>
                    </a:cubicBezTo>
                    <a:cubicBezTo>
                      <a:pt x="1610519" y="261937"/>
                      <a:pt x="1585188" y="287268"/>
                      <a:pt x="1553941" y="287268"/>
                    </a:cubicBezTo>
                    <a:cubicBezTo>
                      <a:pt x="1522694" y="287268"/>
                      <a:pt x="1497362" y="261937"/>
                      <a:pt x="1497362" y="230690"/>
                    </a:cubicBezTo>
                    <a:cubicBezTo>
                      <a:pt x="1497362" y="215066"/>
                      <a:pt x="1503695" y="200922"/>
                      <a:pt x="1513934" y="190683"/>
                    </a:cubicBezTo>
                    <a:close/>
                    <a:moveTo>
                      <a:pt x="1326764" y="364793"/>
                    </a:moveTo>
                    <a:cubicBezTo>
                      <a:pt x="1337002" y="354555"/>
                      <a:pt x="1351147" y="348222"/>
                      <a:pt x="1366770" y="348222"/>
                    </a:cubicBezTo>
                    <a:cubicBezTo>
                      <a:pt x="1398017" y="348222"/>
                      <a:pt x="1423348" y="373553"/>
                      <a:pt x="1423348" y="404800"/>
                    </a:cubicBezTo>
                    <a:cubicBezTo>
                      <a:pt x="1423348" y="436047"/>
                      <a:pt x="1398017" y="461378"/>
                      <a:pt x="1366770" y="461378"/>
                    </a:cubicBezTo>
                    <a:cubicBezTo>
                      <a:pt x="1335523" y="461378"/>
                      <a:pt x="1310192" y="436047"/>
                      <a:pt x="1310192" y="404800"/>
                    </a:cubicBezTo>
                    <a:cubicBezTo>
                      <a:pt x="1310192" y="389176"/>
                      <a:pt x="1316525" y="375032"/>
                      <a:pt x="1326764" y="364793"/>
                    </a:cubicBezTo>
                    <a:close/>
                    <a:moveTo>
                      <a:pt x="1139593" y="538905"/>
                    </a:moveTo>
                    <a:cubicBezTo>
                      <a:pt x="1149832" y="528666"/>
                      <a:pt x="1163976" y="522333"/>
                      <a:pt x="1179600" y="522333"/>
                    </a:cubicBezTo>
                    <a:cubicBezTo>
                      <a:pt x="1210847" y="522333"/>
                      <a:pt x="1236178" y="547664"/>
                      <a:pt x="1236178" y="578911"/>
                    </a:cubicBezTo>
                    <a:cubicBezTo>
                      <a:pt x="1236178" y="610158"/>
                      <a:pt x="1210847" y="635490"/>
                      <a:pt x="1179600" y="635489"/>
                    </a:cubicBezTo>
                    <a:cubicBezTo>
                      <a:pt x="1148353" y="635489"/>
                      <a:pt x="1123022" y="610158"/>
                      <a:pt x="1123022" y="578911"/>
                    </a:cubicBezTo>
                    <a:cubicBezTo>
                      <a:pt x="1123021" y="563288"/>
                      <a:pt x="1129354" y="549144"/>
                      <a:pt x="1139593" y="538905"/>
                    </a:cubicBezTo>
                    <a:close/>
                    <a:moveTo>
                      <a:pt x="952423" y="713015"/>
                    </a:moveTo>
                    <a:cubicBezTo>
                      <a:pt x="962661" y="702776"/>
                      <a:pt x="976806" y="696444"/>
                      <a:pt x="992429" y="696444"/>
                    </a:cubicBezTo>
                    <a:cubicBezTo>
                      <a:pt x="1023676" y="696444"/>
                      <a:pt x="1049007" y="721775"/>
                      <a:pt x="1049007" y="753022"/>
                    </a:cubicBezTo>
                    <a:cubicBezTo>
                      <a:pt x="1049007" y="784269"/>
                      <a:pt x="1023676" y="809600"/>
                      <a:pt x="992429" y="809600"/>
                    </a:cubicBezTo>
                    <a:cubicBezTo>
                      <a:pt x="961182" y="809600"/>
                      <a:pt x="935851" y="784269"/>
                      <a:pt x="935851" y="753022"/>
                    </a:cubicBezTo>
                    <a:cubicBezTo>
                      <a:pt x="935851" y="737398"/>
                      <a:pt x="942184" y="723254"/>
                      <a:pt x="952423" y="713015"/>
                    </a:cubicBezTo>
                    <a:close/>
                    <a:moveTo>
                      <a:pt x="765256" y="887123"/>
                    </a:moveTo>
                    <a:cubicBezTo>
                      <a:pt x="775494" y="876884"/>
                      <a:pt x="789639" y="870551"/>
                      <a:pt x="805262" y="870552"/>
                    </a:cubicBezTo>
                    <a:cubicBezTo>
                      <a:pt x="836509" y="870552"/>
                      <a:pt x="861840" y="895883"/>
                      <a:pt x="861840" y="927130"/>
                    </a:cubicBezTo>
                    <a:cubicBezTo>
                      <a:pt x="861840" y="958377"/>
                      <a:pt x="836509" y="983708"/>
                      <a:pt x="805262" y="983708"/>
                    </a:cubicBezTo>
                    <a:cubicBezTo>
                      <a:pt x="774015" y="983708"/>
                      <a:pt x="748684" y="958377"/>
                      <a:pt x="748684" y="927130"/>
                    </a:cubicBezTo>
                    <a:cubicBezTo>
                      <a:pt x="748684" y="911506"/>
                      <a:pt x="755017" y="897362"/>
                      <a:pt x="765256" y="887123"/>
                    </a:cubicBezTo>
                    <a:close/>
                    <a:moveTo>
                      <a:pt x="592762" y="1051338"/>
                    </a:moveTo>
                    <a:lnTo>
                      <a:pt x="596069" y="1049108"/>
                    </a:lnTo>
                    <a:cubicBezTo>
                      <a:pt x="602838" y="1046245"/>
                      <a:pt x="610280" y="1044662"/>
                      <a:pt x="618092" y="1044662"/>
                    </a:cubicBezTo>
                    <a:cubicBezTo>
                      <a:pt x="649339" y="1044662"/>
                      <a:pt x="674670" y="1069993"/>
                      <a:pt x="674670" y="1101240"/>
                    </a:cubicBezTo>
                    <a:cubicBezTo>
                      <a:pt x="674670" y="1109052"/>
                      <a:pt x="673087" y="1116494"/>
                      <a:pt x="670224" y="1123263"/>
                    </a:cubicBezTo>
                    <a:lnTo>
                      <a:pt x="667994" y="1126570"/>
                    </a:lnTo>
                    <a:close/>
                    <a:moveTo>
                      <a:pt x="1513934" y="16572"/>
                    </a:moveTo>
                    <a:cubicBezTo>
                      <a:pt x="1524173" y="6334"/>
                      <a:pt x="1538317" y="1"/>
                      <a:pt x="1553940" y="1"/>
                    </a:cubicBezTo>
                    <a:cubicBezTo>
                      <a:pt x="1585187" y="1"/>
                      <a:pt x="1610518" y="25332"/>
                      <a:pt x="1610518" y="56579"/>
                    </a:cubicBezTo>
                    <a:cubicBezTo>
                      <a:pt x="1610519" y="87826"/>
                      <a:pt x="1585188" y="113157"/>
                      <a:pt x="1553941" y="113157"/>
                    </a:cubicBezTo>
                    <a:cubicBezTo>
                      <a:pt x="1522694" y="113157"/>
                      <a:pt x="1497362" y="87826"/>
                      <a:pt x="1497362" y="56579"/>
                    </a:cubicBezTo>
                    <a:cubicBezTo>
                      <a:pt x="1497362" y="40955"/>
                      <a:pt x="1503695" y="26811"/>
                      <a:pt x="1513934" y="16572"/>
                    </a:cubicBezTo>
                    <a:close/>
                    <a:moveTo>
                      <a:pt x="1326764" y="190682"/>
                    </a:moveTo>
                    <a:cubicBezTo>
                      <a:pt x="1337002" y="180444"/>
                      <a:pt x="1351146" y="174111"/>
                      <a:pt x="1366770" y="174111"/>
                    </a:cubicBezTo>
                    <a:cubicBezTo>
                      <a:pt x="1398017" y="174111"/>
                      <a:pt x="1423348" y="199442"/>
                      <a:pt x="1423348" y="230689"/>
                    </a:cubicBezTo>
                    <a:cubicBezTo>
                      <a:pt x="1423348" y="261936"/>
                      <a:pt x="1398017" y="287267"/>
                      <a:pt x="1366770" y="287267"/>
                    </a:cubicBezTo>
                    <a:cubicBezTo>
                      <a:pt x="1335523" y="287267"/>
                      <a:pt x="1310192" y="261936"/>
                      <a:pt x="1310192" y="230689"/>
                    </a:cubicBezTo>
                    <a:cubicBezTo>
                      <a:pt x="1310192" y="215065"/>
                      <a:pt x="1316525" y="200921"/>
                      <a:pt x="1326764" y="190682"/>
                    </a:cubicBezTo>
                    <a:close/>
                    <a:moveTo>
                      <a:pt x="1139593" y="364794"/>
                    </a:moveTo>
                    <a:cubicBezTo>
                      <a:pt x="1149832" y="354555"/>
                      <a:pt x="1163976" y="348222"/>
                      <a:pt x="1179600" y="348222"/>
                    </a:cubicBezTo>
                    <a:cubicBezTo>
                      <a:pt x="1210847" y="348223"/>
                      <a:pt x="1236178" y="373554"/>
                      <a:pt x="1236178" y="404801"/>
                    </a:cubicBezTo>
                    <a:cubicBezTo>
                      <a:pt x="1236178" y="436048"/>
                      <a:pt x="1210847" y="461379"/>
                      <a:pt x="1179600" y="461379"/>
                    </a:cubicBezTo>
                    <a:cubicBezTo>
                      <a:pt x="1148353" y="461379"/>
                      <a:pt x="1123022" y="436048"/>
                      <a:pt x="1123022" y="404800"/>
                    </a:cubicBezTo>
                    <a:cubicBezTo>
                      <a:pt x="1123021" y="389177"/>
                      <a:pt x="1129354" y="375033"/>
                      <a:pt x="1139593" y="364794"/>
                    </a:cubicBezTo>
                    <a:close/>
                    <a:moveTo>
                      <a:pt x="952423" y="538904"/>
                    </a:moveTo>
                    <a:cubicBezTo>
                      <a:pt x="962661" y="528666"/>
                      <a:pt x="976806" y="522333"/>
                      <a:pt x="992429" y="522333"/>
                    </a:cubicBezTo>
                    <a:cubicBezTo>
                      <a:pt x="1023676" y="522333"/>
                      <a:pt x="1049007" y="547664"/>
                      <a:pt x="1049007" y="578911"/>
                    </a:cubicBezTo>
                    <a:cubicBezTo>
                      <a:pt x="1049007" y="610158"/>
                      <a:pt x="1023676" y="635489"/>
                      <a:pt x="992429" y="635489"/>
                    </a:cubicBezTo>
                    <a:cubicBezTo>
                      <a:pt x="961182" y="635489"/>
                      <a:pt x="935851" y="610158"/>
                      <a:pt x="935851" y="578911"/>
                    </a:cubicBezTo>
                    <a:cubicBezTo>
                      <a:pt x="935851" y="563287"/>
                      <a:pt x="942184" y="549143"/>
                      <a:pt x="952423" y="538904"/>
                    </a:cubicBezTo>
                    <a:close/>
                    <a:moveTo>
                      <a:pt x="765253" y="713015"/>
                    </a:moveTo>
                    <a:cubicBezTo>
                      <a:pt x="775491" y="702777"/>
                      <a:pt x="789636" y="696444"/>
                      <a:pt x="805259" y="696444"/>
                    </a:cubicBezTo>
                    <a:cubicBezTo>
                      <a:pt x="836506" y="696444"/>
                      <a:pt x="861837" y="721775"/>
                      <a:pt x="861837" y="753022"/>
                    </a:cubicBezTo>
                    <a:cubicBezTo>
                      <a:pt x="861837" y="784269"/>
                      <a:pt x="836506" y="809600"/>
                      <a:pt x="805262" y="809597"/>
                    </a:cubicBezTo>
                    <a:cubicBezTo>
                      <a:pt x="774015" y="809597"/>
                      <a:pt x="748684" y="784266"/>
                      <a:pt x="748684" y="753019"/>
                    </a:cubicBezTo>
                    <a:cubicBezTo>
                      <a:pt x="748681" y="737398"/>
                      <a:pt x="755014" y="723254"/>
                      <a:pt x="765253" y="713015"/>
                    </a:cubicBezTo>
                    <a:close/>
                    <a:moveTo>
                      <a:pt x="578085" y="887123"/>
                    </a:moveTo>
                    <a:cubicBezTo>
                      <a:pt x="588323" y="876884"/>
                      <a:pt x="602468" y="870551"/>
                      <a:pt x="618091" y="870552"/>
                    </a:cubicBezTo>
                    <a:cubicBezTo>
                      <a:pt x="649338" y="870552"/>
                      <a:pt x="674669" y="895883"/>
                      <a:pt x="674669" y="927130"/>
                    </a:cubicBezTo>
                    <a:cubicBezTo>
                      <a:pt x="674669" y="958377"/>
                      <a:pt x="649338" y="983708"/>
                      <a:pt x="618091" y="983708"/>
                    </a:cubicBezTo>
                    <a:cubicBezTo>
                      <a:pt x="586844" y="983708"/>
                      <a:pt x="561513" y="958377"/>
                      <a:pt x="561513" y="927130"/>
                    </a:cubicBezTo>
                    <a:cubicBezTo>
                      <a:pt x="561513" y="911506"/>
                      <a:pt x="567846" y="897362"/>
                      <a:pt x="578085" y="887123"/>
                    </a:cubicBezTo>
                    <a:close/>
                    <a:moveTo>
                      <a:pt x="1326764" y="16572"/>
                    </a:moveTo>
                    <a:cubicBezTo>
                      <a:pt x="1337002" y="6333"/>
                      <a:pt x="1351147" y="0"/>
                      <a:pt x="1366770" y="0"/>
                    </a:cubicBezTo>
                    <a:cubicBezTo>
                      <a:pt x="1398017" y="0"/>
                      <a:pt x="1423348" y="25331"/>
                      <a:pt x="1423348" y="56578"/>
                    </a:cubicBezTo>
                    <a:cubicBezTo>
                      <a:pt x="1423348" y="87825"/>
                      <a:pt x="1398017" y="113156"/>
                      <a:pt x="1366770" y="113156"/>
                    </a:cubicBezTo>
                    <a:cubicBezTo>
                      <a:pt x="1335523" y="113156"/>
                      <a:pt x="1310192" y="87825"/>
                      <a:pt x="1310192" y="56578"/>
                    </a:cubicBezTo>
                    <a:cubicBezTo>
                      <a:pt x="1310192" y="40954"/>
                      <a:pt x="1316525" y="26810"/>
                      <a:pt x="1326764" y="16572"/>
                    </a:cubicBezTo>
                    <a:close/>
                    <a:moveTo>
                      <a:pt x="1139593" y="190683"/>
                    </a:moveTo>
                    <a:cubicBezTo>
                      <a:pt x="1149832" y="180444"/>
                      <a:pt x="1163976" y="174112"/>
                      <a:pt x="1179600" y="174112"/>
                    </a:cubicBezTo>
                    <a:cubicBezTo>
                      <a:pt x="1210847" y="174112"/>
                      <a:pt x="1236178" y="199443"/>
                      <a:pt x="1236178" y="230690"/>
                    </a:cubicBezTo>
                    <a:cubicBezTo>
                      <a:pt x="1236178" y="261937"/>
                      <a:pt x="1210847" y="287268"/>
                      <a:pt x="1179600" y="287268"/>
                    </a:cubicBezTo>
                    <a:cubicBezTo>
                      <a:pt x="1148353" y="287268"/>
                      <a:pt x="1123022" y="261937"/>
                      <a:pt x="1123022" y="230690"/>
                    </a:cubicBezTo>
                    <a:cubicBezTo>
                      <a:pt x="1123022" y="215066"/>
                      <a:pt x="1129354" y="200922"/>
                      <a:pt x="1139593" y="190683"/>
                    </a:cubicBezTo>
                    <a:close/>
                    <a:moveTo>
                      <a:pt x="952423" y="364793"/>
                    </a:moveTo>
                    <a:cubicBezTo>
                      <a:pt x="962661" y="354555"/>
                      <a:pt x="976806" y="348222"/>
                      <a:pt x="992429" y="348222"/>
                    </a:cubicBezTo>
                    <a:cubicBezTo>
                      <a:pt x="1023676" y="348222"/>
                      <a:pt x="1049007" y="373553"/>
                      <a:pt x="1049007" y="404800"/>
                    </a:cubicBezTo>
                    <a:cubicBezTo>
                      <a:pt x="1049007" y="436047"/>
                      <a:pt x="1023676" y="461378"/>
                      <a:pt x="992429" y="461378"/>
                    </a:cubicBezTo>
                    <a:cubicBezTo>
                      <a:pt x="961182" y="461378"/>
                      <a:pt x="935851" y="436047"/>
                      <a:pt x="935851" y="404800"/>
                    </a:cubicBezTo>
                    <a:cubicBezTo>
                      <a:pt x="935851" y="389176"/>
                      <a:pt x="942184" y="375032"/>
                      <a:pt x="952423" y="364793"/>
                    </a:cubicBezTo>
                    <a:close/>
                    <a:moveTo>
                      <a:pt x="765253" y="538904"/>
                    </a:moveTo>
                    <a:cubicBezTo>
                      <a:pt x="775492" y="528666"/>
                      <a:pt x="789636" y="522333"/>
                      <a:pt x="805259" y="522333"/>
                    </a:cubicBezTo>
                    <a:cubicBezTo>
                      <a:pt x="836506" y="522333"/>
                      <a:pt x="861837" y="547664"/>
                      <a:pt x="861837" y="578911"/>
                    </a:cubicBezTo>
                    <a:cubicBezTo>
                      <a:pt x="861837" y="610158"/>
                      <a:pt x="836506" y="635489"/>
                      <a:pt x="805259" y="635489"/>
                    </a:cubicBezTo>
                    <a:cubicBezTo>
                      <a:pt x="774012" y="635489"/>
                      <a:pt x="748681" y="610158"/>
                      <a:pt x="748681" y="578911"/>
                    </a:cubicBezTo>
                    <a:cubicBezTo>
                      <a:pt x="748681" y="563287"/>
                      <a:pt x="755014" y="549143"/>
                      <a:pt x="765253" y="538904"/>
                    </a:cubicBezTo>
                    <a:close/>
                    <a:moveTo>
                      <a:pt x="578084" y="713013"/>
                    </a:moveTo>
                    <a:cubicBezTo>
                      <a:pt x="588323" y="702774"/>
                      <a:pt x="602467" y="696441"/>
                      <a:pt x="618091" y="696441"/>
                    </a:cubicBezTo>
                    <a:cubicBezTo>
                      <a:pt x="649338" y="696441"/>
                      <a:pt x="674669" y="721772"/>
                      <a:pt x="674669" y="753019"/>
                    </a:cubicBezTo>
                    <a:cubicBezTo>
                      <a:pt x="674669" y="784266"/>
                      <a:pt x="649338" y="809597"/>
                      <a:pt x="618091" y="809597"/>
                    </a:cubicBezTo>
                    <a:cubicBezTo>
                      <a:pt x="586844" y="809597"/>
                      <a:pt x="561513" y="784266"/>
                      <a:pt x="561513" y="753019"/>
                    </a:cubicBezTo>
                    <a:cubicBezTo>
                      <a:pt x="561513" y="737396"/>
                      <a:pt x="567846" y="723251"/>
                      <a:pt x="578084" y="713013"/>
                    </a:cubicBezTo>
                    <a:close/>
                    <a:moveTo>
                      <a:pt x="415158" y="873734"/>
                    </a:moveTo>
                    <a:lnTo>
                      <a:pt x="430921" y="870551"/>
                    </a:lnTo>
                    <a:cubicBezTo>
                      <a:pt x="462168" y="870551"/>
                      <a:pt x="487500" y="895883"/>
                      <a:pt x="487500" y="927130"/>
                    </a:cubicBezTo>
                    <a:lnTo>
                      <a:pt x="484317" y="942893"/>
                    </a:lnTo>
                    <a:close/>
                    <a:moveTo>
                      <a:pt x="1139593" y="16572"/>
                    </a:moveTo>
                    <a:cubicBezTo>
                      <a:pt x="1149832" y="6334"/>
                      <a:pt x="1163976" y="1"/>
                      <a:pt x="1179599" y="1"/>
                    </a:cubicBezTo>
                    <a:cubicBezTo>
                      <a:pt x="1210847" y="1"/>
                      <a:pt x="1236178" y="25332"/>
                      <a:pt x="1236178" y="56579"/>
                    </a:cubicBezTo>
                    <a:cubicBezTo>
                      <a:pt x="1236178" y="87826"/>
                      <a:pt x="1210847" y="113157"/>
                      <a:pt x="1179600" y="113157"/>
                    </a:cubicBezTo>
                    <a:cubicBezTo>
                      <a:pt x="1148353" y="113157"/>
                      <a:pt x="1123022" y="87826"/>
                      <a:pt x="1123022" y="56579"/>
                    </a:cubicBezTo>
                    <a:cubicBezTo>
                      <a:pt x="1123022" y="40955"/>
                      <a:pt x="1129354" y="26811"/>
                      <a:pt x="1139593" y="16572"/>
                    </a:cubicBezTo>
                    <a:close/>
                    <a:moveTo>
                      <a:pt x="952423" y="190682"/>
                    </a:moveTo>
                    <a:cubicBezTo>
                      <a:pt x="962661" y="180444"/>
                      <a:pt x="976806" y="174111"/>
                      <a:pt x="992429" y="174111"/>
                    </a:cubicBezTo>
                    <a:cubicBezTo>
                      <a:pt x="1023676" y="174111"/>
                      <a:pt x="1049007" y="199442"/>
                      <a:pt x="1049007" y="230689"/>
                    </a:cubicBezTo>
                    <a:cubicBezTo>
                      <a:pt x="1049007" y="261936"/>
                      <a:pt x="1023676" y="287267"/>
                      <a:pt x="992429" y="287267"/>
                    </a:cubicBezTo>
                    <a:cubicBezTo>
                      <a:pt x="961182" y="287267"/>
                      <a:pt x="935851" y="261936"/>
                      <a:pt x="935851" y="230689"/>
                    </a:cubicBezTo>
                    <a:cubicBezTo>
                      <a:pt x="935851" y="215065"/>
                      <a:pt x="942184" y="200921"/>
                      <a:pt x="952423" y="190682"/>
                    </a:cubicBezTo>
                    <a:close/>
                    <a:moveTo>
                      <a:pt x="765253" y="364793"/>
                    </a:moveTo>
                    <a:cubicBezTo>
                      <a:pt x="775492" y="354555"/>
                      <a:pt x="789636" y="348222"/>
                      <a:pt x="805259" y="348222"/>
                    </a:cubicBezTo>
                    <a:cubicBezTo>
                      <a:pt x="836506" y="348222"/>
                      <a:pt x="861837" y="373553"/>
                      <a:pt x="861837" y="404800"/>
                    </a:cubicBezTo>
                    <a:cubicBezTo>
                      <a:pt x="861837" y="436047"/>
                      <a:pt x="836506" y="461378"/>
                      <a:pt x="805259" y="461378"/>
                    </a:cubicBezTo>
                    <a:cubicBezTo>
                      <a:pt x="774012" y="461378"/>
                      <a:pt x="748681" y="436047"/>
                      <a:pt x="748681" y="404800"/>
                    </a:cubicBezTo>
                    <a:cubicBezTo>
                      <a:pt x="748681" y="389176"/>
                      <a:pt x="755014" y="375032"/>
                      <a:pt x="765253" y="364793"/>
                    </a:cubicBezTo>
                    <a:close/>
                    <a:moveTo>
                      <a:pt x="578082" y="538904"/>
                    </a:moveTo>
                    <a:cubicBezTo>
                      <a:pt x="588320" y="528666"/>
                      <a:pt x="602465" y="522333"/>
                      <a:pt x="618088" y="522333"/>
                    </a:cubicBezTo>
                    <a:cubicBezTo>
                      <a:pt x="649335" y="522333"/>
                      <a:pt x="674666" y="547664"/>
                      <a:pt x="674666" y="578911"/>
                    </a:cubicBezTo>
                    <a:cubicBezTo>
                      <a:pt x="674666" y="610158"/>
                      <a:pt x="649335" y="635489"/>
                      <a:pt x="618090" y="635487"/>
                    </a:cubicBezTo>
                    <a:cubicBezTo>
                      <a:pt x="586843" y="635487"/>
                      <a:pt x="561512" y="610156"/>
                      <a:pt x="561512" y="578909"/>
                    </a:cubicBezTo>
                    <a:cubicBezTo>
                      <a:pt x="561510" y="563287"/>
                      <a:pt x="567843" y="549143"/>
                      <a:pt x="578082" y="538904"/>
                    </a:cubicBezTo>
                    <a:close/>
                    <a:moveTo>
                      <a:pt x="390914" y="713012"/>
                    </a:moveTo>
                    <a:cubicBezTo>
                      <a:pt x="401153" y="702774"/>
                      <a:pt x="415297" y="696441"/>
                      <a:pt x="430921" y="696441"/>
                    </a:cubicBezTo>
                    <a:cubicBezTo>
                      <a:pt x="462168" y="696441"/>
                      <a:pt x="487499" y="721772"/>
                      <a:pt x="487499" y="753019"/>
                    </a:cubicBezTo>
                    <a:cubicBezTo>
                      <a:pt x="487499" y="784266"/>
                      <a:pt x="462168" y="809597"/>
                      <a:pt x="430921" y="809597"/>
                    </a:cubicBezTo>
                    <a:cubicBezTo>
                      <a:pt x="399674" y="809597"/>
                      <a:pt x="374343" y="784266"/>
                      <a:pt x="374343" y="753019"/>
                    </a:cubicBezTo>
                    <a:cubicBezTo>
                      <a:pt x="374343" y="737396"/>
                      <a:pt x="380676" y="723251"/>
                      <a:pt x="390914" y="713012"/>
                    </a:cubicBezTo>
                    <a:close/>
                    <a:moveTo>
                      <a:pt x="952422" y="16571"/>
                    </a:moveTo>
                    <a:cubicBezTo>
                      <a:pt x="962661" y="6333"/>
                      <a:pt x="976806" y="0"/>
                      <a:pt x="992429" y="0"/>
                    </a:cubicBezTo>
                    <a:cubicBezTo>
                      <a:pt x="1023676" y="0"/>
                      <a:pt x="1049007" y="25331"/>
                      <a:pt x="1049007" y="56578"/>
                    </a:cubicBezTo>
                    <a:cubicBezTo>
                      <a:pt x="1049007" y="87825"/>
                      <a:pt x="1023676" y="113156"/>
                      <a:pt x="992429" y="113156"/>
                    </a:cubicBezTo>
                    <a:cubicBezTo>
                      <a:pt x="961182" y="113156"/>
                      <a:pt x="935851" y="87825"/>
                      <a:pt x="935851" y="56578"/>
                    </a:cubicBezTo>
                    <a:cubicBezTo>
                      <a:pt x="935851" y="40955"/>
                      <a:pt x="942184" y="26810"/>
                      <a:pt x="952422" y="16571"/>
                    </a:cubicBezTo>
                    <a:close/>
                    <a:moveTo>
                      <a:pt x="765253" y="190682"/>
                    </a:moveTo>
                    <a:cubicBezTo>
                      <a:pt x="775491" y="180444"/>
                      <a:pt x="789636" y="174111"/>
                      <a:pt x="805259" y="174111"/>
                    </a:cubicBezTo>
                    <a:cubicBezTo>
                      <a:pt x="836506" y="174111"/>
                      <a:pt x="861837" y="199442"/>
                      <a:pt x="861837" y="230689"/>
                    </a:cubicBezTo>
                    <a:cubicBezTo>
                      <a:pt x="861837" y="261936"/>
                      <a:pt x="836506" y="287267"/>
                      <a:pt x="805259" y="287267"/>
                    </a:cubicBezTo>
                    <a:cubicBezTo>
                      <a:pt x="774012" y="287267"/>
                      <a:pt x="748681" y="261936"/>
                      <a:pt x="748681" y="230689"/>
                    </a:cubicBezTo>
                    <a:cubicBezTo>
                      <a:pt x="748681" y="215065"/>
                      <a:pt x="755014" y="200921"/>
                      <a:pt x="765253" y="190682"/>
                    </a:cubicBezTo>
                    <a:close/>
                    <a:moveTo>
                      <a:pt x="578082" y="364793"/>
                    </a:moveTo>
                    <a:cubicBezTo>
                      <a:pt x="588320" y="354555"/>
                      <a:pt x="602465" y="348222"/>
                      <a:pt x="618088" y="348222"/>
                    </a:cubicBezTo>
                    <a:cubicBezTo>
                      <a:pt x="649335" y="348222"/>
                      <a:pt x="674666" y="373553"/>
                      <a:pt x="674666" y="404800"/>
                    </a:cubicBezTo>
                    <a:cubicBezTo>
                      <a:pt x="674666" y="436047"/>
                      <a:pt x="649335" y="461378"/>
                      <a:pt x="618088" y="461378"/>
                    </a:cubicBezTo>
                    <a:cubicBezTo>
                      <a:pt x="586841" y="461378"/>
                      <a:pt x="561510" y="436047"/>
                      <a:pt x="561510" y="404800"/>
                    </a:cubicBezTo>
                    <a:cubicBezTo>
                      <a:pt x="561510" y="389176"/>
                      <a:pt x="567843" y="375032"/>
                      <a:pt x="578082" y="364793"/>
                    </a:cubicBezTo>
                    <a:close/>
                    <a:moveTo>
                      <a:pt x="238854" y="697429"/>
                    </a:moveTo>
                    <a:lnTo>
                      <a:pt x="243750" y="696441"/>
                    </a:lnTo>
                    <a:cubicBezTo>
                      <a:pt x="274997" y="696441"/>
                      <a:pt x="300328" y="721772"/>
                      <a:pt x="300328" y="753019"/>
                    </a:cubicBezTo>
                    <a:lnTo>
                      <a:pt x="299340" y="757915"/>
                    </a:lnTo>
                    <a:close/>
                    <a:moveTo>
                      <a:pt x="390914" y="538902"/>
                    </a:moveTo>
                    <a:cubicBezTo>
                      <a:pt x="401152" y="528663"/>
                      <a:pt x="415297" y="522331"/>
                      <a:pt x="430920" y="522331"/>
                    </a:cubicBezTo>
                    <a:cubicBezTo>
                      <a:pt x="462167" y="522331"/>
                      <a:pt x="487498" y="547662"/>
                      <a:pt x="487499" y="578909"/>
                    </a:cubicBezTo>
                    <a:cubicBezTo>
                      <a:pt x="487498" y="610156"/>
                      <a:pt x="462167" y="635487"/>
                      <a:pt x="430920" y="635487"/>
                    </a:cubicBezTo>
                    <a:cubicBezTo>
                      <a:pt x="399673" y="635487"/>
                      <a:pt x="374342" y="610156"/>
                      <a:pt x="374342" y="578909"/>
                    </a:cubicBezTo>
                    <a:cubicBezTo>
                      <a:pt x="374342" y="563285"/>
                      <a:pt x="380675" y="549141"/>
                      <a:pt x="390914" y="538902"/>
                    </a:cubicBezTo>
                    <a:close/>
                    <a:moveTo>
                      <a:pt x="765253" y="16571"/>
                    </a:moveTo>
                    <a:cubicBezTo>
                      <a:pt x="775491" y="6333"/>
                      <a:pt x="789636" y="0"/>
                      <a:pt x="805259" y="0"/>
                    </a:cubicBezTo>
                    <a:cubicBezTo>
                      <a:pt x="836506" y="0"/>
                      <a:pt x="861837" y="25331"/>
                      <a:pt x="861837" y="56578"/>
                    </a:cubicBezTo>
                    <a:cubicBezTo>
                      <a:pt x="861837" y="87825"/>
                      <a:pt x="836506" y="113156"/>
                      <a:pt x="805259" y="113156"/>
                    </a:cubicBezTo>
                    <a:cubicBezTo>
                      <a:pt x="774012" y="113156"/>
                      <a:pt x="748681" y="87825"/>
                      <a:pt x="748681" y="56578"/>
                    </a:cubicBezTo>
                    <a:cubicBezTo>
                      <a:pt x="748681" y="40954"/>
                      <a:pt x="755014" y="26810"/>
                      <a:pt x="765253" y="16571"/>
                    </a:cubicBezTo>
                    <a:close/>
                    <a:moveTo>
                      <a:pt x="578082" y="190682"/>
                    </a:moveTo>
                    <a:cubicBezTo>
                      <a:pt x="588320" y="180444"/>
                      <a:pt x="602465" y="174111"/>
                      <a:pt x="618088" y="174111"/>
                    </a:cubicBezTo>
                    <a:cubicBezTo>
                      <a:pt x="649335" y="174111"/>
                      <a:pt x="674666" y="199442"/>
                      <a:pt x="674666" y="230689"/>
                    </a:cubicBezTo>
                    <a:cubicBezTo>
                      <a:pt x="674666" y="261936"/>
                      <a:pt x="649335" y="287267"/>
                      <a:pt x="618088" y="287267"/>
                    </a:cubicBezTo>
                    <a:cubicBezTo>
                      <a:pt x="586841" y="287267"/>
                      <a:pt x="561510" y="261936"/>
                      <a:pt x="561510" y="230689"/>
                    </a:cubicBezTo>
                    <a:cubicBezTo>
                      <a:pt x="561510" y="215065"/>
                      <a:pt x="567843" y="200921"/>
                      <a:pt x="578082" y="190682"/>
                    </a:cubicBezTo>
                    <a:close/>
                    <a:moveTo>
                      <a:pt x="390912" y="364793"/>
                    </a:moveTo>
                    <a:cubicBezTo>
                      <a:pt x="401150" y="354555"/>
                      <a:pt x="415295" y="348222"/>
                      <a:pt x="430918" y="348222"/>
                    </a:cubicBezTo>
                    <a:cubicBezTo>
                      <a:pt x="462165" y="348222"/>
                      <a:pt x="487497" y="373553"/>
                      <a:pt x="487497" y="404800"/>
                    </a:cubicBezTo>
                    <a:cubicBezTo>
                      <a:pt x="487496" y="436047"/>
                      <a:pt x="462165" y="461378"/>
                      <a:pt x="430920" y="461376"/>
                    </a:cubicBezTo>
                    <a:cubicBezTo>
                      <a:pt x="399673" y="461376"/>
                      <a:pt x="374342" y="436045"/>
                      <a:pt x="374342" y="404798"/>
                    </a:cubicBezTo>
                    <a:cubicBezTo>
                      <a:pt x="374342" y="389175"/>
                      <a:pt x="380673" y="375032"/>
                      <a:pt x="390912" y="364793"/>
                    </a:cubicBezTo>
                    <a:close/>
                    <a:moveTo>
                      <a:pt x="203743" y="538902"/>
                    </a:moveTo>
                    <a:cubicBezTo>
                      <a:pt x="213981" y="528663"/>
                      <a:pt x="228126" y="522331"/>
                      <a:pt x="243749" y="522331"/>
                    </a:cubicBezTo>
                    <a:cubicBezTo>
                      <a:pt x="274996" y="522331"/>
                      <a:pt x="300327" y="547662"/>
                      <a:pt x="300327" y="578909"/>
                    </a:cubicBezTo>
                    <a:cubicBezTo>
                      <a:pt x="300327" y="610156"/>
                      <a:pt x="274996" y="635487"/>
                      <a:pt x="243749" y="635487"/>
                    </a:cubicBezTo>
                    <a:cubicBezTo>
                      <a:pt x="212502" y="635487"/>
                      <a:pt x="187171" y="610156"/>
                      <a:pt x="187171" y="578909"/>
                    </a:cubicBezTo>
                    <a:cubicBezTo>
                      <a:pt x="187171" y="563285"/>
                      <a:pt x="193504" y="549141"/>
                      <a:pt x="203743" y="538902"/>
                    </a:cubicBezTo>
                    <a:close/>
                    <a:moveTo>
                      <a:pt x="578082" y="16571"/>
                    </a:moveTo>
                    <a:cubicBezTo>
                      <a:pt x="588320" y="6333"/>
                      <a:pt x="602465" y="0"/>
                      <a:pt x="618088" y="0"/>
                    </a:cubicBezTo>
                    <a:cubicBezTo>
                      <a:pt x="649335" y="0"/>
                      <a:pt x="674666" y="25331"/>
                      <a:pt x="674666" y="56578"/>
                    </a:cubicBezTo>
                    <a:cubicBezTo>
                      <a:pt x="674666" y="87825"/>
                      <a:pt x="649335" y="113156"/>
                      <a:pt x="618088" y="113156"/>
                    </a:cubicBezTo>
                    <a:cubicBezTo>
                      <a:pt x="586841" y="113156"/>
                      <a:pt x="561510" y="87825"/>
                      <a:pt x="561510" y="56578"/>
                    </a:cubicBezTo>
                    <a:cubicBezTo>
                      <a:pt x="561510" y="40955"/>
                      <a:pt x="567843" y="26810"/>
                      <a:pt x="578082" y="16571"/>
                    </a:cubicBezTo>
                    <a:close/>
                    <a:moveTo>
                      <a:pt x="65570" y="524146"/>
                    </a:moveTo>
                    <a:lnTo>
                      <a:pt x="78603" y="526777"/>
                    </a:lnTo>
                    <a:cubicBezTo>
                      <a:pt x="92141" y="532503"/>
                      <a:pt x="102986" y="543349"/>
                      <a:pt x="108712" y="556886"/>
                    </a:cubicBezTo>
                    <a:lnTo>
                      <a:pt x="111343" y="569919"/>
                    </a:lnTo>
                    <a:close/>
                    <a:moveTo>
                      <a:pt x="390912" y="190682"/>
                    </a:moveTo>
                    <a:cubicBezTo>
                      <a:pt x="401150" y="180444"/>
                      <a:pt x="415295" y="174111"/>
                      <a:pt x="430918" y="174111"/>
                    </a:cubicBezTo>
                    <a:cubicBezTo>
                      <a:pt x="462165" y="174111"/>
                      <a:pt x="487496" y="199442"/>
                      <a:pt x="487497" y="230689"/>
                    </a:cubicBezTo>
                    <a:cubicBezTo>
                      <a:pt x="487496" y="261936"/>
                      <a:pt x="462165" y="287267"/>
                      <a:pt x="430919" y="287267"/>
                    </a:cubicBezTo>
                    <a:cubicBezTo>
                      <a:pt x="399671" y="287267"/>
                      <a:pt x="374340" y="261936"/>
                      <a:pt x="374340" y="230689"/>
                    </a:cubicBezTo>
                    <a:cubicBezTo>
                      <a:pt x="374340" y="215065"/>
                      <a:pt x="380673" y="200921"/>
                      <a:pt x="390912" y="190682"/>
                    </a:cubicBezTo>
                    <a:close/>
                    <a:moveTo>
                      <a:pt x="203742" y="364792"/>
                    </a:moveTo>
                    <a:cubicBezTo>
                      <a:pt x="213981" y="354553"/>
                      <a:pt x="228125" y="348220"/>
                      <a:pt x="243749" y="348220"/>
                    </a:cubicBezTo>
                    <a:cubicBezTo>
                      <a:pt x="274996" y="348220"/>
                      <a:pt x="300327" y="373551"/>
                      <a:pt x="300327" y="404798"/>
                    </a:cubicBezTo>
                    <a:cubicBezTo>
                      <a:pt x="300327" y="436045"/>
                      <a:pt x="274996" y="461376"/>
                      <a:pt x="243749" y="461376"/>
                    </a:cubicBezTo>
                    <a:cubicBezTo>
                      <a:pt x="212502" y="461376"/>
                      <a:pt x="187171" y="436045"/>
                      <a:pt x="187171" y="404798"/>
                    </a:cubicBezTo>
                    <a:cubicBezTo>
                      <a:pt x="187171" y="389175"/>
                      <a:pt x="193503" y="375030"/>
                      <a:pt x="203742" y="364792"/>
                    </a:cubicBezTo>
                    <a:close/>
                    <a:moveTo>
                      <a:pt x="390912" y="16571"/>
                    </a:moveTo>
                    <a:cubicBezTo>
                      <a:pt x="401150" y="6333"/>
                      <a:pt x="415295" y="0"/>
                      <a:pt x="430918" y="0"/>
                    </a:cubicBezTo>
                    <a:cubicBezTo>
                      <a:pt x="462165" y="0"/>
                      <a:pt x="487496" y="25331"/>
                      <a:pt x="487497" y="56578"/>
                    </a:cubicBezTo>
                    <a:cubicBezTo>
                      <a:pt x="487496" y="87825"/>
                      <a:pt x="462165" y="113156"/>
                      <a:pt x="430919" y="113156"/>
                    </a:cubicBezTo>
                    <a:cubicBezTo>
                      <a:pt x="399671" y="113156"/>
                      <a:pt x="374340" y="87825"/>
                      <a:pt x="374340" y="56578"/>
                    </a:cubicBezTo>
                    <a:cubicBezTo>
                      <a:pt x="374340" y="40954"/>
                      <a:pt x="380673" y="26810"/>
                      <a:pt x="390912" y="16571"/>
                    </a:cubicBezTo>
                    <a:close/>
                    <a:moveTo>
                      <a:pt x="203741" y="190682"/>
                    </a:moveTo>
                    <a:cubicBezTo>
                      <a:pt x="213979" y="180444"/>
                      <a:pt x="228124" y="174111"/>
                      <a:pt x="243747" y="174111"/>
                    </a:cubicBezTo>
                    <a:cubicBezTo>
                      <a:pt x="274994" y="174111"/>
                      <a:pt x="300325" y="199442"/>
                      <a:pt x="300325" y="230689"/>
                    </a:cubicBezTo>
                    <a:cubicBezTo>
                      <a:pt x="300325" y="261936"/>
                      <a:pt x="274995" y="287266"/>
                      <a:pt x="243748" y="287266"/>
                    </a:cubicBezTo>
                    <a:cubicBezTo>
                      <a:pt x="212501" y="287266"/>
                      <a:pt x="187170" y="261935"/>
                      <a:pt x="187170" y="230688"/>
                    </a:cubicBezTo>
                    <a:cubicBezTo>
                      <a:pt x="187170" y="215064"/>
                      <a:pt x="193503" y="200920"/>
                      <a:pt x="203741" y="190682"/>
                    </a:cubicBezTo>
                    <a:close/>
                    <a:moveTo>
                      <a:pt x="16572" y="364792"/>
                    </a:moveTo>
                    <a:cubicBezTo>
                      <a:pt x="26811" y="354553"/>
                      <a:pt x="40956" y="348220"/>
                      <a:pt x="56579" y="348220"/>
                    </a:cubicBezTo>
                    <a:cubicBezTo>
                      <a:pt x="87826" y="348220"/>
                      <a:pt x="113157" y="373551"/>
                      <a:pt x="113157" y="404798"/>
                    </a:cubicBezTo>
                    <a:cubicBezTo>
                      <a:pt x="113157" y="436045"/>
                      <a:pt x="87826" y="461376"/>
                      <a:pt x="56579" y="461376"/>
                    </a:cubicBezTo>
                    <a:cubicBezTo>
                      <a:pt x="25332" y="461376"/>
                      <a:pt x="1" y="436045"/>
                      <a:pt x="1" y="404798"/>
                    </a:cubicBezTo>
                    <a:cubicBezTo>
                      <a:pt x="1" y="389175"/>
                      <a:pt x="6334" y="375030"/>
                      <a:pt x="16572" y="364792"/>
                    </a:cubicBezTo>
                    <a:close/>
                    <a:moveTo>
                      <a:pt x="203741" y="16571"/>
                    </a:moveTo>
                    <a:cubicBezTo>
                      <a:pt x="213979" y="6333"/>
                      <a:pt x="228124" y="0"/>
                      <a:pt x="243747" y="0"/>
                    </a:cubicBezTo>
                    <a:cubicBezTo>
                      <a:pt x="274994" y="0"/>
                      <a:pt x="300325" y="25331"/>
                      <a:pt x="300325" y="56578"/>
                    </a:cubicBezTo>
                    <a:cubicBezTo>
                      <a:pt x="300325" y="87825"/>
                      <a:pt x="274994" y="113156"/>
                      <a:pt x="243747" y="113156"/>
                    </a:cubicBezTo>
                    <a:cubicBezTo>
                      <a:pt x="212500" y="113156"/>
                      <a:pt x="187169" y="87825"/>
                      <a:pt x="187169" y="56578"/>
                    </a:cubicBezTo>
                    <a:cubicBezTo>
                      <a:pt x="187169" y="40955"/>
                      <a:pt x="193502" y="26810"/>
                      <a:pt x="203741" y="16571"/>
                    </a:cubicBezTo>
                    <a:close/>
                    <a:moveTo>
                      <a:pt x="16572" y="190681"/>
                    </a:moveTo>
                    <a:cubicBezTo>
                      <a:pt x="26810" y="180443"/>
                      <a:pt x="40955" y="174110"/>
                      <a:pt x="56579" y="174110"/>
                    </a:cubicBezTo>
                    <a:cubicBezTo>
                      <a:pt x="87826" y="174110"/>
                      <a:pt x="113157" y="199441"/>
                      <a:pt x="113157" y="230688"/>
                    </a:cubicBezTo>
                    <a:cubicBezTo>
                      <a:pt x="113156" y="261935"/>
                      <a:pt x="87825" y="287266"/>
                      <a:pt x="56579" y="287266"/>
                    </a:cubicBezTo>
                    <a:cubicBezTo>
                      <a:pt x="25332" y="287266"/>
                      <a:pt x="1" y="261935"/>
                      <a:pt x="1" y="230688"/>
                    </a:cubicBezTo>
                    <a:cubicBezTo>
                      <a:pt x="1" y="215064"/>
                      <a:pt x="6333" y="200920"/>
                      <a:pt x="16572" y="190681"/>
                    </a:cubicBezTo>
                    <a:close/>
                    <a:moveTo>
                      <a:pt x="16571" y="16571"/>
                    </a:moveTo>
                    <a:cubicBezTo>
                      <a:pt x="26809" y="6333"/>
                      <a:pt x="40954" y="0"/>
                      <a:pt x="56577" y="0"/>
                    </a:cubicBezTo>
                    <a:cubicBezTo>
                      <a:pt x="87825" y="0"/>
                      <a:pt x="113156" y="25331"/>
                      <a:pt x="113156" y="56578"/>
                    </a:cubicBezTo>
                    <a:cubicBezTo>
                      <a:pt x="113155" y="87825"/>
                      <a:pt x="87825" y="113155"/>
                      <a:pt x="56578" y="113156"/>
                    </a:cubicBezTo>
                    <a:cubicBezTo>
                      <a:pt x="25331" y="113156"/>
                      <a:pt x="0" y="87825"/>
                      <a:pt x="0" y="56577"/>
                    </a:cubicBezTo>
                    <a:cubicBezTo>
                      <a:pt x="0" y="40954"/>
                      <a:pt x="6333" y="26809"/>
                      <a:pt x="16571" y="16571"/>
                    </a:cubicBezTo>
                    <a:close/>
                  </a:path>
                </a:pathLst>
              </a:custGeom>
              <a:gradFill flip="none" rotWithShape="1">
                <a:gsLst>
                  <a:gs pos="100000">
                    <a:schemeClr val="accent2">
                      <a:lumMod val="40000"/>
                      <a:lumOff val="60000"/>
                    </a:schemeClr>
                  </a:gs>
                  <a:gs pos="0">
                    <a:schemeClr val="accent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sp>
        <p:nvSpPr>
          <p:cNvPr id="16" name="Freeform 10">
            <a:extLst>
              <a:ext uri="{FF2B5EF4-FFF2-40B4-BE49-F238E27FC236}">
                <a16:creationId xmlns:a16="http://schemas.microsoft.com/office/drawing/2014/main" id="{AECDCC30-316A-46AF-80EE-B531808D5E8D}"/>
              </a:ext>
            </a:extLst>
          </p:cNvPr>
          <p:cNvSpPr/>
          <p:nvPr/>
        </p:nvSpPr>
        <p:spPr bwMode="auto">
          <a:xfrm>
            <a:off x="1748405" y="1852262"/>
            <a:ext cx="842853" cy="1402802"/>
          </a:xfrm>
          <a:custGeom>
            <a:avLst/>
            <a:gdLst>
              <a:gd name="T0" fmla="*/ 1191 w 1191"/>
              <a:gd name="T1" fmla="*/ 2372 h 2372"/>
              <a:gd name="T2" fmla="*/ 0 w 1191"/>
              <a:gd name="T3" fmla="*/ 2372 h 2372"/>
              <a:gd name="T4" fmla="*/ 0 w 1191"/>
              <a:gd name="T5" fmla="*/ 0 h 2372"/>
            </a:gdLst>
            <a:ahLst/>
            <a:cxnLst>
              <a:cxn ang="0">
                <a:pos x="T0" y="T1"/>
              </a:cxn>
              <a:cxn ang="0">
                <a:pos x="T2" y="T3"/>
              </a:cxn>
              <a:cxn ang="0">
                <a:pos x="T4" y="T5"/>
              </a:cxn>
            </a:cxnLst>
            <a:rect l="0" t="0" r="r" b="b"/>
            <a:pathLst>
              <a:path w="1191" h="2372">
                <a:moveTo>
                  <a:pt x="1191" y="2372"/>
                </a:moveTo>
                <a:lnTo>
                  <a:pt x="0" y="2372"/>
                </a:lnTo>
                <a:lnTo>
                  <a:pt x="0" y="0"/>
                </a:lnTo>
              </a:path>
            </a:pathLst>
          </a:custGeom>
          <a:noFill/>
          <a:ln w="12700" cap="flat">
            <a:solidFill>
              <a:srgbClr val="4D4D4D">
                <a:lumMod val="60000"/>
                <a:lumOff val="40000"/>
              </a:srgb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i="0" u="none" strike="noStrike" kern="0" cap="none" spc="0" normalizeH="0" baseline="0" noProof="0">
              <a:ln>
                <a:noFill/>
              </a:ln>
              <a:solidFill>
                <a:srgbClr val="4D4D4D"/>
              </a:solidFill>
              <a:effectLst/>
              <a:uLnTx/>
              <a:uFillTx/>
              <a:latin typeface="Arial" panose="020B0604020202020204" pitchFamily="34" charset="0"/>
              <a:ea typeface="宋体" panose="02010600030101010101" pitchFamily="2" charset="-122"/>
            </a:endParaRPr>
          </a:p>
        </p:txBody>
      </p:sp>
      <p:sp>
        <p:nvSpPr>
          <p:cNvPr id="17" name="Freeform 11">
            <a:extLst>
              <a:ext uri="{FF2B5EF4-FFF2-40B4-BE49-F238E27FC236}">
                <a16:creationId xmlns:a16="http://schemas.microsoft.com/office/drawing/2014/main" id="{AA35600C-A299-4D5D-9B0A-55A07F37A2A4}"/>
              </a:ext>
            </a:extLst>
          </p:cNvPr>
          <p:cNvSpPr/>
          <p:nvPr/>
        </p:nvSpPr>
        <p:spPr bwMode="auto">
          <a:xfrm>
            <a:off x="5442037" y="1852262"/>
            <a:ext cx="493649" cy="1402802"/>
          </a:xfrm>
          <a:custGeom>
            <a:avLst/>
            <a:gdLst>
              <a:gd name="T0" fmla="*/ 697 w 697"/>
              <a:gd name="T1" fmla="*/ 2372 h 2372"/>
              <a:gd name="T2" fmla="*/ 0 w 697"/>
              <a:gd name="T3" fmla="*/ 2372 h 2372"/>
              <a:gd name="T4" fmla="*/ 0 w 697"/>
              <a:gd name="T5" fmla="*/ 0 h 2372"/>
            </a:gdLst>
            <a:ahLst/>
            <a:cxnLst>
              <a:cxn ang="0">
                <a:pos x="T0" y="T1"/>
              </a:cxn>
              <a:cxn ang="0">
                <a:pos x="T2" y="T3"/>
              </a:cxn>
              <a:cxn ang="0">
                <a:pos x="T4" y="T5"/>
              </a:cxn>
            </a:cxnLst>
            <a:rect l="0" t="0" r="r" b="b"/>
            <a:pathLst>
              <a:path w="697" h="2372">
                <a:moveTo>
                  <a:pt x="697" y="2372"/>
                </a:moveTo>
                <a:lnTo>
                  <a:pt x="0" y="2372"/>
                </a:lnTo>
                <a:lnTo>
                  <a:pt x="0" y="0"/>
                </a:lnTo>
              </a:path>
            </a:pathLst>
          </a:custGeom>
          <a:noFill/>
          <a:ln w="9525" cap="flat">
            <a:solidFill>
              <a:srgbClr val="4D4D4D">
                <a:lumMod val="60000"/>
                <a:lumOff val="40000"/>
              </a:srgb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i="0" u="none" strike="noStrike" kern="0" cap="none" spc="0" normalizeH="0" baseline="0" noProof="0">
              <a:ln>
                <a:noFill/>
              </a:ln>
              <a:solidFill>
                <a:srgbClr val="4D4D4D"/>
              </a:solidFill>
              <a:effectLst/>
              <a:uLnTx/>
              <a:uFillTx/>
              <a:latin typeface="Arial" panose="020B0604020202020204" pitchFamily="34" charset="0"/>
              <a:ea typeface="宋体" panose="02010600030101010101" pitchFamily="2" charset="-122"/>
            </a:endParaRPr>
          </a:p>
        </p:txBody>
      </p:sp>
      <p:sp>
        <p:nvSpPr>
          <p:cNvPr id="18" name="Freeform 12">
            <a:extLst>
              <a:ext uri="{FF2B5EF4-FFF2-40B4-BE49-F238E27FC236}">
                <a16:creationId xmlns:a16="http://schemas.microsoft.com/office/drawing/2014/main" id="{DADB227F-0FC8-4F4D-9466-DD2D2309BBF0}"/>
              </a:ext>
            </a:extLst>
          </p:cNvPr>
          <p:cNvSpPr/>
          <p:nvPr/>
        </p:nvSpPr>
        <p:spPr bwMode="auto">
          <a:xfrm>
            <a:off x="8761067" y="1852262"/>
            <a:ext cx="523807" cy="1402802"/>
          </a:xfrm>
          <a:custGeom>
            <a:avLst/>
            <a:gdLst>
              <a:gd name="T0" fmla="*/ 741 w 741"/>
              <a:gd name="T1" fmla="*/ 2372 h 2372"/>
              <a:gd name="T2" fmla="*/ 0 w 741"/>
              <a:gd name="T3" fmla="*/ 2372 h 2372"/>
              <a:gd name="T4" fmla="*/ 0 w 741"/>
              <a:gd name="T5" fmla="*/ 0 h 2372"/>
            </a:gdLst>
            <a:ahLst/>
            <a:cxnLst>
              <a:cxn ang="0">
                <a:pos x="T0" y="T1"/>
              </a:cxn>
              <a:cxn ang="0">
                <a:pos x="T2" y="T3"/>
              </a:cxn>
              <a:cxn ang="0">
                <a:pos x="T4" y="T5"/>
              </a:cxn>
            </a:cxnLst>
            <a:rect l="0" t="0" r="r" b="b"/>
            <a:pathLst>
              <a:path w="741" h="2372">
                <a:moveTo>
                  <a:pt x="741" y="2372"/>
                </a:moveTo>
                <a:lnTo>
                  <a:pt x="0" y="2372"/>
                </a:lnTo>
                <a:lnTo>
                  <a:pt x="0" y="0"/>
                </a:lnTo>
              </a:path>
            </a:pathLst>
          </a:custGeom>
          <a:noFill/>
          <a:ln w="9525" cap="flat">
            <a:solidFill>
              <a:srgbClr val="4D4D4D">
                <a:lumMod val="60000"/>
                <a:lumOff val="40000"/>
              </a:srgb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i="0" u="none" strike="noStrike" kern="0" cap="none" spc="0" normalizeH="0" baseline="0" noProof="0">
              <a:ln>
                <a:noFill/>
              </a:ln>
              <a:solidFill>
                <a:srgbClr val="4D4D4D"/>
              </a:solidFill>
              <a:effectLst/>
              <a:uLnTx/>
              <a:uFillTx/>
              <a:latin typeface="Arial" panose="020B0604020202020204" pitchFamily="34" charset="0"/>
              <a:ea typeface="宋体" panose="02010600030101010101" pitchFamily="2" charset="-122"/>
            </a:endParaRPr>
          </a:p>
        </p:txBody>
      </p:sp>
      <p:sp>
        <p:nvSpPr>
          <p:cNvPr id="19" name="Freeform 13">
            <a:extLst>
              <a:ext uri="{FF2B5EF4-FFF2-40B4-BE49-F238E27FC236}">
                <a16:creationId xmlns:a16="http://schemas.microsoft.com/office/drawing/2014/main" id="{1741F5DA-0A6A-41DA-B781-A73F43164EE7}"/>
              </a:ext>
            </a:extLst>
          </p:cNvPr>
          <p:cNvSpPr/>
          <p:nvPr/>
        </p:nvSpPr>
        <p:spPr bwMode="auto">
          <a:xfrm>
            <a:off x="3719823" y="4224899"/>
            <a:ext cx="599997" cy="1652373"/>
          </a:xfrm>
          <a:custGeom>
            <a:avLst/>
            <a:gdLst>
              <a:gd name="T0" fmla="*/ 847 w 847"/>
              <a:gd name="T1" fmla="*/ 0 h 2329"/>
              <a:gd name="T2" fmla="*/ 0 w 847"/>
              <a:gd name="T3" fmla="*/ 0 h 2329"/>
              <a:gd name="T4" fmla="*/ 0 w 847"/>
              <a:gd name="T5" fmla="*/ 2329 h 2329"/>
            </a:gdLst>
            <a:ahLst/>
            <a:cxnLst>
              <a:cxn ang="0">
                <a:pos x="T0" y="T1"/>
              </a:cxn>
              <a:cxn ang="0">
                <a:pos x="T2" y="T3"/>
              </a:cxn>
              <a:cxn ang="0">
                <a:pos x="T4" y="T5"/>
              </a:cxn>
            </a:cxnLst>
            <a:rect l="0" t="0" r="r" b="b"/>
            <a:pathLst>
              <a:path w="847" h="2329">
                <a:moveTo>
                  <a:pt x="847" y="0"/>
                </a:moveTo>
                <a:lnTo>
                  <a:pt x="0" y="0"/>
                </a:lnTo>
                <a:lnTo>
                  <a:pt x="0" y="2329"/>
                </a:lnTo>
              </a:path>
            </a:pathLst>
          </a:custGeom>
          <a:noFill/>
          <a:ln w="9525" cap="flat">
            <a:solidFill>
              <a:srgbClr val="4D4D4D">
                <a:lumMod val="60000"/>
                <a:lumOff val="40000"/>
              </a:srgb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i="0" u="none" strike="noStrike" kern="0" cap="none" spc="0" normalizeH="0" baseline="0" noProof="0">
              <a:ln>
                <a:noFill/>
              </a:ln>
              <a:solidFill>
                <a:srgbClr val="4D4D4D"/>
              </a:solidFill>
              <a:effectLst/>
              <a:uLnTx/>
              <a:uFillTx/>
              <a:latin typeface="Arial" panose="020B0604020202020204" pitchFamily="34" charset="0"/>
              <a:ea typeface="宋体" panose="02010600030101010101" pitchFamily="2" charset="-122"/>
            </a:endParaRPr>
          </a:p>
        </p:txBody>
      </p:sp>
      <p:sp>
        <p:nvSpPr>
          <p:cNvPr id="20" name="Freeform 14">
            <a:extLst>
              <a:ext uri="{FF2B5EF4-FFF2-40B4-BE49-F238E27FC236}">
                <a16:creationId xmlns:a16="http://schemas.microsoft.com/office/drawing/2014/main" id="{458C4A72-0BF5-466C-9205-B16AE17543E0}"/>
              </a:ext>
            </a:extLst>
          </p:cNvPr>
          <p:cNvSpPr/>
          <p:nvPr/>
        </p:nvSpPr>
        <p:spPr bwMode="auto">
          <a:xfrm>
            <a:off x="7176948" y="4224899"/>
            <a:ext cx="455554" cy="1652373"/>
          </a:xfrm>
          <a:custGeom>
            <a:avLst/>
            <a:gdLst>
              <a:gd name="T0" fmla="*/ 644 w 644"/>
              <a:gd name="T1" fmla="*/ 0 h 2329"/>
              <a:gd name="T2" fmla="*/ 0 w 644"/>
              <a:gd name="T3" fmla="*/ 0 h 2329"/>
              <a:gd name="T4" fmla="*/ 0 w 644"/>
              <a:gd name="T5" fmla="*/ 2329 h 2329"/>
            </a:gdLst>
            <a:ahLst/>
            <a:cxnLst>
              <a:cxn ang="0">
                <a:pos x="T0" y="T1"/>
              </a:cxn>
              <a:cxn ang="0">
                <a:pos x="T2" y="T3"/>
              </a:cxn>
              <a:cxn ang="0">
                <a:pos x="T4" y="T5"/>
              </a:cxn>
            </a:cxnLst>
            <a:rect l="0" t="0" r="r" b="b"/>
            <a:pathLst>
              <a:path w="644" h="2329">
                <a:moveTo>
                  <a:pt x="644" y="0"/>
                </a:moveTo>
                <a:lnTo>
                  <a:pt x="0" y="0"/>
                </a:lnTo>
                <a:lnTo>
                  <a:pt x="0" y="2329"/>
                </a:lnTo>
              </a:path>
            </a:pathLst>
          </a:custGeom>
          <a:noFill/>
          <a:ln w="9525" cap="flat">
            <a:solidFill>
              <a:srgbClr val="4D4D4D">
                <a:lumMod val="60000"/>
                <a:lumOff val="40000"/>
              </a:srgb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i="0" u="none" strike="noStrike" kern="0" cap="none" spc="0" normalizeH="0" baseline="0" noProof="0">
              <a:ln>
                <a:noFill/>
              </a:ln>
              <a:solidFill>
                <a:srgbClr val="4D4D4D"/>
              </a:solidFill>
              <a:effectLst/>
              <a:uLnTx/>
              <a:uFillTx/>
              <a:latin typeface="Arial" panose="020B0604020202020204" pitchFamily="34" charset="0"/>
              <a:ea typeface="宋体" panose="02010600030101010101" pitchFamily="2" charset="-122"/>
            </a:endParaRPr>
          </a:p>
        </p:txBody>
      </p:sp>
      <p:grpSp>
        <p:nvGrpSpPr>
          <p:cNvPr id="21" name="组合 20">
            <a:extLst>
              <a:ext uri="{FF2B5EF4-FFF2-40B4-BE49-F238E27FC236}">
                <a16:creationId xmlns:a16="http://schemas.microsoft.com/office/drawing/2014/main" id="{773046C9-61BE-431A-BFE1-783433AF02DF}"/>
              </a:ext>
            </a:extLst>
          </p:cNvPr>
          <p:cNvGrpSpPr/>
          <p:nvPr/>
        </p:nvGrpSpPr>
        <p:grpSpPr>
          <a:xfrm>
            <a:off x="1778564" y="1713589"/>
            <a:ext cx="2148696" cy="1031936"/>
            <a:chOff x="1778563" y="1218253"/>
            <a:chExt cx="3142089" cy="1031936"/>
          </a:xfrm>
        </p:grpSpPr>
        <p:sp>
          <p:nvSpPr>
            <p:cNvPr id="22" name="矩形 21">
              <a:extLst>
                <a:ext uri="{FF2B5EF4-FFF2-40B4-BE49-F238E27FC236}">
                  <a16:creationId xmlns:a16="http://schemas.microsoft.com/office/drawing/2014/main" id="{E0B57D68-0826-4E35-A939-407C53FA6EF8}"/>
                </a:ext>
              </a:extLst>
            </p:cNvPr>
            <p:cNvSpPr/>
            <p:nvPr/>
          </p:nvSpPr>
          <p:spPr>
            <a:xfrm>
              <a:off x="1778563" y="1542175"/>
              <a:ext cx="3142089" cy="708014"/>
            </a:xfrm>
            <a:prstGeom prst="rect">
              <a:avLst/>
            </a:prstGeom>
            <a:noFill/>
          </p:spPr>
          <p:txBody>
            <a:bodyPr wrap="square" rtlCol="0">
              <a:spAutoFit/>
            </a:bodyPr>
            <a:lstStyle/>
            <a:p>
              <a:pPr defTabSz="1219170" fontAlgn="base">
                <a:lnSpc>
                  <a:spcPct val="114000"/>
                </a:lnSpc>
                <a:spcBef>
                  <a:spcPct val="0"/>
                </a:spcBef>
                <a:spcAft>
                  <a:spcPct val="0"/>
                </a:spcAft>
                <a:defRPr/>
              </a:pPr>
              <a:r>
                <a:rPr lang="zh-CN" altLang="en-US"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mn-lt"/>
                </a:rPr>
                <a:t>请替换文字内容复制你的内容到此请替换文字内容复制你的内容到此</a:t>
              </a:r>
              <a:endParaRPr lang="en-US" altLang="zh-CN"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Lato Light" charset="0"/>
              </a:endParaRPr>
            </a:p>
          </p:txBody>
        </p:sp>
        <p:sp>
          <p:nvSpPr>
            <p:cNvPr id="23" name="矩形 22">
              <a:extLst>
                <a:ext uri="{FF2B5EF4-FFF2-40B4-BE49-F238E27FC236}">
                  <a16:creationId xmlns:a16="http://schemas.microsoft.com/office/drawing/2014/main" id="{99CCECC0-7AF0-407D-B4DA-5B81BB52874C}"/>
                </a:ext>
              </a:extLst>
            </p:cNvPr>
            <p:cNvSpPr/>
            <p:nvPr/>
          </p:nvSpPr>
          <p:spPr>
            <a:xfrm>
              <a:off x="1786187" y="1218253"/>
              <a:ext cx="1498354" cy="338554"/>
            </a:xfrm>
            <a:prstGeom prst="rect">
              <a:avLst/>
            </a:prstGeom>
          </p:spPr>
          <p:txBody>
            <a:bodyPr wrap="none">
              <a:spAutoFit/>
            </a:bodyPr>
            <a:lstStyle/>
            <a:p>
              <a:pPr fontAlgn="base">
                <a:spcBef>
                  <a:spcPct val="0"/>
                </a:spcBef>
                <a:spcAft>
                  <a:spcPct val="0"/>
                </a:spcAft>
                <a:buFont typeface="Arial" panose="020B0604020202020204" pitchFamily="34" charset="0"/>
                <a:buNone/>
              </a:pPr>
              <a:r>
                <a:rPr lang="zh-CN" altLang="en-US" sz="1600" dirty="0">
                  <a:solidFill>
                    <a:srgbClr val="4D4D4D"/>
                  </a:solidFill>
                  <a:latin typeface="思源黑体 Normal" panose="020B0400000000000000" pitchFamily="34" charset="-122"/>
                  <a:ea typeface="思源黑体 Normal" panose="020B0400000000000000" pitchFamily="34" charset="-122"/>
                </a:rPr>
                <a:t>添加标题</a:t>
              </a:r>
            </a:p>
          </p:txBody>
        </p:sp>
      </p:grpSp>
      <p:grpSp>
        <p:nvGrpSpPr>
          <p:cNvPr id="24" name="组合 23">
            <a:extLst>
              <a:ext uri="{FF2B5EF4-FFF2-40B4-BE49-F238E27FC236}">
                <a16:creationId xmlns:a16="http://schemas.microsoft.com/office/drawing/2014/main" id="{54D38625-C5AA-4196-8D2F-3E004463BF7C}"/>
              </a:ext>
            </a:extLst>
          </p:cNvPr>
          <p:cNvGrpSpPr/>
          <p:nvPr/>
        </p:nvGrpSpPr>
        <p:grpSpPr>
          <a:xfrm>
            <a:off x="1696511" y="3059482"/>
            <a:ext cx="1900602" cy="1389570"/>
            <a:chOff x="1696511" y="2790392"/>
            <a:chExt cx="1900602" cy="1389570"/>
          </a:xfrm>
        </p:grpSpPr>
        <p:sp>
          <p:nvSpPr>
            <p:cNvPr id="25" name="Freeform 5">
              <a:extLst>
                <a:ext uri="{FF2B5EF4-FFF2-40B4-BE49-F238E27FC236}">
                  <a16:creationId xmlns:a16="http://schemas.microsoft.com/office/drawing/2014/main" id="{26AD7FC5-A064-4A32-AD80-4DAD18E2903A}"/>
                </a:ext>
              </a:extLst>
            </p:cNvPr>
            <p:cNvSpPr/>
            <p:nvPr/>
          </p:nvSpPr>
          <p:spPr bwMode="auto">
            <a:xfrm>
              <a:off x="1696511" y="2790392"/>
              <a:ext cx="1900602" cy="1389570"/>
            </a:xfrm>
            <a:custGeom>
              <a:avLst/>
              <a:gdLst>
                <a:gd name="T0" fmla="*/ 1408 w 2454"/>
                <a:gd name="T1" fmla="*/ 175 h 2140"/>
                <a:gd name="T2" fmla="*/ 1887 w 2454"/>
                <a:gd name="T3" fmla="*/ 1005 h 2140"/>
                <a:gd name="T4" fmla="*/ 2364 w 2454"/>
                <a:gd name="T5" fmla="*/ 1832 h 2140"/>
                <a:gd name="T6" fmla="*/ 2189 w 2454"/>
                <a:gd name="T7" fmla="*/ 2140 h 2140"/>
                <a:gd name="T8" fmla="*/ 1231 w 2454"/>
                <a:gd name="T9" fmla="*/ 2140 h 2140"/>
                <a:gd name="T10" fmla="*/ 276 w 2454"/>
                <a:gd name="T11" fmla="*/ 2140 h 2140"/>
                <a:gd name="T12" fmla="*/ 97 w 2454"/>
                <a:gd name="T13" fmla="*/ 1834 h 2140"/>
                <a:gd name="T14" fmla="*/ 575 w 2454"/>
                <a:gd name="T15" fmla="*/ 1005 h 2140"/>
                <a:gd name="T16" fmla="*/ 1053 w 2454"/>
                <a:gd name="T17" fmla="*/ 178 h 2140"/>
                <a:gd name="T18" fmla="*/ 1408 w 2454"/>
                <a:gd name="T19" fmla="*/ 175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4" h="2140">
                  <a:moveTo>
                    <a:pt x="1408" y="175"/>
                  </a:moveTo>
                  <a:lnTo>
                    <a:pt x="1887" y="1005"/>
                  </a:lnTo>
                  <a:cubicBezTo>
                    <a:pt x="2046" y="1280"/>
                    <a:pt x="2205" y="1556"/>
                    <a:pt x="2364" y="1832"/>
                  </a:cubicBezTo>
                  <a:cubicBezTo>
                    <a:pt x="2454" y="2028"/>
                    <a:pt x="2396" y="2132"/>
                    <a:pt x="2189" y="2140"/>
                  </a:cubicBezTo>
                  <a:lnTo>
                    <a:pt x="1231" y="2140"/>
                  </a:lnTo>
                  <a:cubicBezTo>
                    <a:pt x="913" y="2140"/>
                    <a:pt x="594" y="2140"/>
                    <a:pt x="276" y="2140"/>
                  </a:cubicBezTo>
                  <a:cubicBezTo>
                    <a:pt x="61" y="2119"/>
                    <a:pt x="0" y="2018"/>
                    <a:pt x="97" y="1834"/>
                  </a:cubicBezTo>
                  <a:lnTo>
                    <a:pt x="575" y="1005"/>
                  </a:lnTo>
                  <a:cubicBezTo>
                    <a:pt x="734" y="729"/>
                    <a:pt x="894" y="453"/>
                    <a:pt x="1053" y="178"/>
                  </a:cubicBezTo>
                  <a:cubicBezTo>
                    <a:pt x="1178" y="2"/>
                    <a:pt x="1297" y="0"/>
                    <a:pt x="1408" y="175"/>
                  </a:cubicBezTo>
                  <a:close/>
                </a:path>
              </a:pathLst>
            </a:custGeom>
            <a:solidFill>
              <a:schemeClr val="accent1"/>
            </a:solidFill>
            <a:ln w="38100"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i="0" u="none" strike="noStrike" kern="0" cap="none" spc="0" normalizeH="0" baseline="0" noProof="0">
                <a:ln>
                  <a:noFill/>
                </a:ln>
                <a:solidFill>
                  <a:srgbClr val="54A0D8"/>
                </a:solidFill>
                <a:effectLst/>
                <a:uLnTx/>
                <a:uFillTx/>
                <a:latin typeface="Arial" panose="020B0604020202020204" pitchFamily="34" charset="0"/>
                <a:ea typeface="宋体" panose="02010600030101010101" pitchFamily="2" charset="-122"/>
              </a:endParaRPr>
            </a:p>
          </p:txBody>
        </p:sp>
        <p:sp>
          <p:nvSpPr>
            <p:cNvPr id="26" name="文本框 25">
              <a:extLst>
                <a:ext uri="{FF2B5EF4-FFF2-40B4-BE49-F238E27FC236}">
                  <a16:creationId xmlns:a16="http://schemas.microsoft.com/office/drawing/2014/main" id="{E1513270-7EDC-4441-9653-DB35E8976131}"/>
                </a:ext>
              </a:extLst>
            </p:cNvPr>
            <p:cNvSpPr txBox="1"/>
            <p:nvPr/>
          </p:nvSpPr>
          <p:spPr>
            <a:xfrm>
              <a:off x="2288736" y="3249645"/>
              <a:ext cx="803425" cy="769441"/>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4400" i="0" u="none" strike="noStrike" kern="0" cap="none" spc="0" normalizeH="0" baseline="0" noProof="0" dirty="0">
                  <a:ln>
                    <a:noFill/>
                  </a:ln>
                  <a:solidFill>
                    <a:srgbClr val="FFFFFF"/>
                  </a:solidFill>
                  <a:effectLst/>
                  <a:uLnTx/>
                  <a:uFillTx/>
                  <a:latin typeface="思源黑体 Normal" panose="020B0400000000000000" pitchFamily="34" charset="-122"/>
                  <a:ea typeface="宋体" panose="02010600030101010101" pitchFamily="2" charset="-122"/>
                </a:rPr>
                <a:t>01</a:t>
              </a:r>
              <a:endParaRPr kumimoji="0" lang="zh-CN" altLang="en-US" sz="4400" i="0" u="none" strike="noStrike" kern="0" cap="none" spc="0" normalizeH="0" baseline="0" noProof="0" dirty="0">
                <a:ln>
                  <a:noFill/>
                </a:ln>
                <a:solidFill>
                  <a:srgbClr val="FFFFFF"/>
                </a:solidFill>
                <a:effectLst/>
                <a:uLnTx/>
                <a:uFillTx/>
                <a:latin typeface="思源黑体 Normal" panose="020B0400000000000000" pitchFamily="34" charset="-122"/>
                <a:ea typeface="宋体" panose="02010600030101010101" pitchFamily="2" charset="-122"/>
              </a:endParaRPr>
            </a:p>
          </p:txBody>
        </p:sp>
      </p:grpSp>
      <p:grpSp>
        <p:nvGrpSpPr>
          <p:cNvPr id="27" name="组合 26">
            <a:extLst>
              <a:ext uri="{FF2B5EF4-FFF2-40B4-BE49-F238E27FC236}">
                <a16:creationId xmlns:a16="http://schemas.microsoft.com/office/drawing/2014/main" id="{088117FD-1864-4488-878C-B08528258B2B}"/>
              </a:ext>
            </a:extLst>
          </p:cNvPr>
          <p:cNvGrpSpPr/>
          <p:nvPr/>
        </p:nvGrpSpPr>
        <p:grpSpPr>
          <a:xfrm>
            <a:off x="3364756" y="3002340"/>
            <a:ext cx="1900602" cy="1389570"/>
            <a:chOff x="3364756" y="2733250"/>
            <a:chExt cx="1900602" cy="1389570"/>
          </a:xfrm>
        </p:grpSpPr>
        <p:sp>
          <p:nvSpPr>
            <p:cNvPr id="28" name="Freeform 8">
              <a:extLst>
                <a:ext uri="{FF2B5EF4-FFF2-40B4-BE49-F238E27FC236}">
                  <a16:creationId xmlns:a16="http://schemas.microsoft.com/office/drawing/2014/main" id="{43E4FD19-371E-4CFF-8638-46F84C79FC3E}"/>
                </a:ext>
              </a:extLst>
            </p:cNvPr>
            <p:cNvSpPr/>
            <p:nvPr/>
          </p:nvSpPr>
          <p:spPr bwMode="auto">
            <a:xfrm>
              <a:off x="3364756" y="2733250"/>
              <a:ext cx="1900602" cy="1389570"/>
            </a:xfrm>
            <a:custGeom>
              <a:avLst/>
              <a:gdLst>
                <a:gd name="T0" fmla="*/ 1408 w 2454"/>
                <a:gd name="T1" fmla="*/ 1966 h 2141"/>
                <a:gd name="T2" fmla="*/ 1887 w 2454"/>
                <a:gd name="T3" fmla="*/ 1136 h 2141"/>
                <a:gd name="T4" fmla="*/ 2365 w 2454"/>
                <a:gd name="T5" fmla="*/ 309 h 2141"/>
                <a:gd name="T6" fmla="*/ 2189 w 2454"/>
                <a:gd name="T7" fmla="*/ 0 h 2141"/>
                <a:gd name="T8" fmla="*/ 1231 w 2454"/>
                <a:gd name="T9" fmla="*/ 0 h 2141"/>
                <a:gd name="T10" fmla="*/ 276 w 2454"/>
                <a:gd name="T11" fmla="*/ 0 h 2141"/>
                <a:gd name="T12" fmla="*/ 97 w 2454"/>
                <a:gd name="T13" fmla="*/ 307 h 2141"/>
                <a:gd name="T14" fmla="*/ 576 w 2454"/>
                <a:gd name="T15" fmla="*/ 1136 h 2141"/>
                <a:gd name="T16" fmla="*/ 1053 w 2454"/>
                <a:gd name="T17" fmla="*/ 1963 h 2141"/>
                <a:gd name="T18" fmla="*/ 1408 w 2454"/>
                <a:gd name="T19" fmla="*/ 1966 h 2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4" h="2141">
                  <a:moveTo>
                    <a:pt x="1408" y="1966"/>
                  </a:moveTo>
                  <a:lnTo>
                    <a:pt x="1887" y="1136"/>
                  </a:lnTo>
                  <a:cubicBezTo>
                    <a:pt x="2046" y="861"/>
                    <a:pt x="2205" y="585"/>
                    <a:pt x="2365" y="309"/>
                  </a:cubicBezTo>
                  <a:cubicBezTo>
                    <a:pt x="2454" y="113"/>
                    <a:pt x="2396" y="9"/>
                    <a:pt x="2189" y="0"/>
                  </a:cubicBezTo>
                  <a:lnTo>
                    <a:pt x="1231" y="0"/>
                  </a:lnTo>
                  <a:cubicBezTo>
                    <a:pt x="913" y="0"/>
                    <a:pt x="595" y="0"/>
                    <a:pt x="276" y="0"/>
                  </a:cubicBezTo>
                  <a:cubicBezTo>
                    <a:pt x="61" y="21"/>
                    <a:pt x="0" y="123"/>
                    <a:pt x="97" y="307"/>
                  </a:cubicBezTo>
                  <a:lnTo>
                    <a:pt x="576" y="1136"/>
                  </a:lnTo>
                  <a:cubicBezTo>
                    <a:pt x="735" y="1412"/>
                    <a:pt x="894" y="1688"/>
                    <a:pt x="1053" y="1963"/>
                  </a:cubicBezTo>
                  <a:cubicBezTo>
                    <a:pt x="1179" y="2139"/>
                    <a:pt x="1297" y="2141"/>
                    <a:pt x="1408" y="1966"/>
                  </a:cubicBezTo>
                  <a:close/>
                </a:path>
              </a:pathLst>
            </a:custGeom>
            <a:solidFill>
              <a:schemeClr val="accent2"/>
            </a:solidFill>
            <a:ln w="38100"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i="0" u="none" strike="noStrike" kern="0" cap="none" spc="0" normalizeH="0" baseline="0" noProof="0" dirty="0">
                <a:ln>
                  <a:noFill/>
                </a:ln>
                <a:solidFill>
                  <a:srgbClr val="54A0D8"/>
                </a:solidFill>
                <a:effectLst/>
                <a:uLnTx/>
                <a:uFillTx/>
                <a:latin typeface="Arial" panose="020B0604020202020204" pitchFamily="34" charset="0"/>
                <a:ea typeface="宋体" panose="02010600030101010101" pitchFamily="2" charset="-122"/>
              </a:endParaRPr>
            </a:p>
          </p:txBody>
        </p:sp>
        <p:sp>
          <p:nvSpPr>
            <p:cNvPr id="29" name="文本框 28">
              <a:extLst>
                <a:ext uri="{FF2B5EF4-FFF2-40B4-BE49-F238E27FC236}">
                  <a16:creationId xmlns:a16="http://schemas.microsoft.com/office/drawing/2014/main" id="{023DAC9C-023E-4F62-885D-3F6F3C283F24}"/>
                </a:ext>
              </a:extLst>
            </p:cNvPr>
            <p:cNvSpPr txBox="1"/>
            <p:nvPr/>
          </p:nvSpPr>
          <p:spPr>
            <a:xfrm>
              <a:off x="3890110" y="2780159"/>
              <a:ext cx="803425" cy="769441"/>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4400" i="0" u="none" strike="noStrike" kern="0" cap="none" spc="0" normalizeH="0" baseline="0" noProof="0" dirty="0">
                  <a:ln>
                    <a:noFill/>
                  </a:ln>
                  <a:solidFill>
                    <a:srgbClr val="FFFFFF"/>
                  </a:solidFill>
                  <a:effectLst/>
                  <a:uLnTx/>
                  <a:uFillTx/>
                  <a:latin typeface="思源黑体 Normal" panose="020B0400000000000000" pitchFamily="34" charset="-122"/>
                  <a:ea typeface="宋体" panose="02010600030101010101" pitchFamily="2" charset="-122"/>
                </a:rPr>
                <a:t>02</a:t>
              </a:r>
              <a:endParaRPr kumimoji="0" lang="zh-CN" altLang="en-US" sz="4400" i="0" u="none" strike="noStrike" kern="0" cap="none" spc="0" normalizeH="0" baseline="0" noProof="0" dirty="0">
                <a:ln>
                  <a:noFill/>
                </a:ln>
                <a:solidFill>
                  <a:srgbClr val="FFFFFF"/>
                </a:solidFill>
                <a:effectLst/>
                <a:uLnTx/>
                <a:uFillTx/>
                <a:latin typeface="思源黑体 Normal" panose="020B0400000000000000" pitchFamily="34" charset="-122"/>
                <a:ea typeface="宋体" panose="02010600030101010101" pitchFamily="2" charset="-122"/>
              </a:endParaRPr>
            </a:p>
          </p:txBody>
        </p:sp>
      </p:grpSp>
      <p:grpSp>
        <p:nvGrpSpPr>
          <p:cNvPr id="30" name="组合 29">
            <a:extLst>
              <a:ext uri="{FF2B5EF4-FFF2-40B4-BE49-F238E27FC236}">
                <a16:creationId xmlns:a16="http://schemas.microsoft.com/office/drawing/2014/main" id="{864084DD-04DB-4F28-A561-2CE8104D44FC}"/>
              </a:ext>
            </a:extLst>
          </p:cNvPr>
          <p:cNvGrpSpPr/>
          <p:nvPr/>
        </p:nvGrpSpPr>
        <p:grpSpPr>
          <a:xfrm>
            <a:off x="5033077" y="3059482"/>
            <a:ext cx="1898864" cy="1389570"/>
            <a:chOff x="5033077" y="2790392"/>
            <a:chExt cx="1898864" cy="1389570"/>
          </a:xfrm>
        </p:grpSpPr>
        <p:sp>
          <p:nvSpPr>
            <p:cNvPr id="31" name="Freeform 6">
              <a:extLst>
                <a:ext uri="{FF2B5EF4-FFF2-40B4-BE49-F238E27FC236}">
                  <a16:creationId xmlns:a16="http://schemas.microsoft.com/office/drawing/2014/main" id="{51293AB0-3A99-416A-B1F0-3C0B9CB71A83}"/>
                </a:ext>
              </a:extLst>
            </p:cNvPr>
            <p:cNvSpPr/>
            <p:nvPr/>
          </p:nvSpPr>
          <p:spPr bwMode="auto">
            <a:xfrm>
              <a:off x="5033077" y="2790392"/>
              <a:ext cx="1898864" cy="1389570"/>
            </a:xfrm>
            <a:custGeom>
              <a:avLst/>
              <a:gdLst>
                <a:gd name="T0" fmla="*/ 1407 w 2453"/>
                <a:gd name="T1" fmla="*/ 175 h 2140"/>
                <a:gd name="T2" fmla="*/ 1886 w 2453"/>
                <a:gd name="T3" fmla="*/ 1005 h 2140"/>
                <a:gd name="T4" fmla="*/ 2364 w 2453"/>
                <a:gd name="T5" fmla="*/ 1832 h 2140"/>
                <a:gd name="T6" fmla="*/ 2188 w 2453"/>
                <a:gd name="T7" fmla="*/ 2140 h 2140"/>
                <a:gd name="T8" fmla="*/ 1231 w 2453"/>
                <a:gd name="T9" fmla="*/ 2140 h 2140"/>
                <a:gd name="T10" fmla="*/ 276 w 2453"/>
                <a:gd name="T11" fmla="*/ 2140 h 2140"/>
                <a:gd name="T12" fmla="*/ 96 w 2453"/>
                <a:gd name="T13" fmla="*/ 1834 h 2140"/>
                <a:gd name="T14" fmla="*/ 575 w 2453"/>
                <a:gd name="T15" fmla="*/ 1005 h 2140"/>
                <a:gd name="T16" fmla="*/ 1052 w 2453"/>
                <a:gd name="T17" fmla="*/ 178 h 2140"/>
                <a:gd name="T18" fmla="*/ 1407 w 2453"/>
                <a:gd name="T19" fmla="*/ 175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3" h="2140">
                  <a:moveTo>
                    <a:pt x="1407" y="175"/>
                  </a:moveTo>
                  <a:lnTo>
                    <a:pt x="1886" y="1005"/>
                  </a:lnTo>
                  <a:cubicBezTo>
                    <a:pt x="2045" y="1280"/>
                    <a:pt x="2205" y="1556"/>
                    <a:pt x="2364" y="1832"/>
                  </a:cubicBezTo>
                  <a:cubicBezTo>
                    <a:pt x="2453" y="2028"/>
                    <a:pt x="2396" y="2132"/>
                    <a:pt x="2188" y="2140"/>
                  </a:cubicBezTo>
                  <a:lnTo>
                    <a:pt x="1231" y="2140"/>
                  </a:lnTo>
                  <a:cubicBezTo>
                    <a:pt x="912" y="2140"/>
                    <a:pt x="594" y="2140"/>
                    <a:pt x="276" y="2140"/>
                  </a:cubicBezTo>
                  <a:cubicBezTo>
                    <a:pt x="61" y="2119"/>
                    <a:pt x="0" y="2018"/>
                    <a:pt x="96" y="1834"/>
                  </a:cubicBezTo>
                  <a:lnTo>
                    <a:pt x="575" y="1005"/>
                  </a:lnTo>
                  <a:cubicBezTo>
                    <a:pt x="734" y="729"/>
                    <a:pt x="893" y="453"/>
                    <a:pt x="1052" y="178"/>
                  </a:cubicBezTo>
                  <a:cubicBezTo>
                    <a:pt x="1178" y="2"/>
                    <a:pt x="1296" y="0"/>
                    <a:pt x="1407" y="175"/>
                  </a:cubicBezTo>
                  <a:close/>
                </a:path>
              </a:pathLst>
            </a:custGeom>
            <a:solidFill>
              <a:schemeClr val="accent1"/>
            </a:solidFill>
            <a:ln w="38100"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i="0" u="none" strike="noStrike" kern="0" cap="none" spc="0" normalizeH="0" baseline="0" noProof="0">
                <a:ln>
                  <a:noFill/>
                </a:ln>
                <a:solidFill>
                  <a:srgbClr val="54A0D8"/>
                </a:solidFill>
                <a:effectLst/>
                <a:uLnTx/>
                <a:uFillTx/>
                <a:latin typeface="Arial" panose="020B0604020202020204" pitchFamily="34" charset="0"/>
                <a:ea typeface="宋体" panose="02010600030101010101" pitchFamily="2" charset="-122"/>
              </a:endParaRPr>
            </a:p>
          </p:txBody>
        </p:sp>
        <p:sp>
          <p:nvSpPr>
            <p:cNvPr id="32" name="文本框 31">
              <a:extLst>
                <a:ext uri="{FF2B5EF4-FFF2-40B4-BE49-F238E27FC236}">
                  <a16:creationId xmlns:a16="http://schemas.microsoft.com/office/drawing/2014/main" id="{A16EC932-428E-4944-9112-18A4D9AA7E1A}"/>
                </a:ext>
              </a:extLst>
            </p:cNvPr>
            <p:cNvSpPr txBox="1"/>
            <p:nvPr/>
          </p:nvSpPr>
          <p:spPr>
            <a:xfrm>
              <a:off x="5557547" y="3249645"/>
              <a:ext cx="803425" cy="769441"/>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4400" i="0" u="none" strike="noStrike" kern="0" cap="none" spc="0" normalizeH="0" baseline="0" noProof="0" dirty="0">
                  <a:ln>
                    <a:noFill/>
                  </a:ln>
                  <a:solidFill>
                    <a:srgbClr val="FFFFFF"/>
                  </a:solidFill>
                  <a:effectLst/>
                  <a:uLnTx/>
                  <a:uFillTx/>
                  <a:latin typeface="思源黑体 Normal" panose="020B0400000000000000" pitchFamily="34" charset="-122"/>
                  <a:ea typeface="宋体" panose="02010600030101010101" pitchFamily="2" charset="-122"/>
                </a:rPr>
                <a:t>03</a:t>
              </a:r>
              <a:endParaRPr kumimoji="0" lang="zh-CN" altLang="en-US" sz="4400" i="0" u="none" strike="noStrike" kern="0" cap="none" spc="0" normalizeH="0" baseline="0" noProof="0" dirty="0">
                <a:ln>
                  <a:noFill/>
                </a:ln>
                <a:solidFill>
                  <a:srgbClr val="FFFFFF"/>
                </a:solidFill>
                <a:effectLst/>
                <a:uLnTx/>
                <a:uFillTx/>
                <a:latin typeface="思源黑体 Normal" panose="020B0400000000000000" pitchFamily="34" charset="-122"/>
                <a:ea typeface="宋体" panose="02010600030101010101" pitchFamily="2" charset="-122"/>
              </a:endParaRPr>
            </a:p>
          </p:txBody>
        </p:sp>
      </p:grpSp>
      <p:grpSp>
        <p:nvGrpSpPr>
          <p:cNvPr id="33" name="组合 32">
            <a:extLst>
              <a:ext uri="{FF2B5EF4-FFF2-40B4-BE49-F238E27FC236}">
                <a16:creationId xmlns:a16="http://schemas.microsoft.com/office/drawing/2014/main" id="{42892F50-0FC9-46F3-9770-0C7F729DAEB0}"/>
              </a:ext>
            </a:extLst>
          </p:cNvPr>
          <p:cNvGrpSpPr/>
          <p:nvPr/>
        </p:nvGrpSpPr>
        <p:grpSpPr>
          <a:xfrm>
            <a:off x="6701322" y="3002340"/>
            <a:ext cx="1898864" cy="1389570"/>
            <a:chOff x="6701322" y="2733250"/>
            <a:chExt cx="1898864" cy="1389570"/>
          </a:xfrm>
        </p:grpSpPr>
        <p:sp>
          <p:nvSpPr>
            <p:cNvPr id="34" name="Freeform 9">
              <a:extLst>
                <a:ext uri="{FF2B5EF4-FFF2-40B4-BE49-F238E27FC236}">
                  <a16:creationId xmlns:a16="http://schemas.microsoft.com/office/drawing/2014/main" id="{8C8A6DEC-01E1-43F2-A1BB-5C15F0D43017}"/>
                </a:ext>
              </a:extLst>
            </p:cNvPr>
            <p:cNvSpPr/>
            <p:nvPr/>
          </p:nvSpPr>
          <p:spPr bwMode="auto">
            <a:xfrm>
              <a:off x="6701322" y="2733250"/>
              <a:ext cx="1898864" cy="1389570"/>
            </a:xfrm>
            <a:custGeom>
              <a:avLst/>
              <a:gdLst>
                <a:gd name="T0" fmla="*/ 1408 w 2453"/>
                <a:gd name="T1" fmla="*/ 1966 h 2141"/>
                <a:gd name="T2" fmla="*/ 1886 w 2453"/>
                <a:gd name="T3" fmla="*/ 1136 h 2141"/>
                <a:gd name="T4" fmla="*/ 2364 w 2453"/>
                <a:gd name="T5" fmla="*/ 309 h 2141"/>
                <a:gd name="T6" fmla="*/ 2188 w 2453"/>
                <a:gd name="T7" fmla="*/ 0 h 2141"/>
                <a:gd name="T8" fmla="*/ 1231 w 2453"/>
                <a:gd name="T9" fmla="*/ 0 h 2141"/>
                <a:gd name="T10" fmla="*/ 276 w 2453"/>
                <a:gd name="T11" fmla="*/ 0 h 2141"/>
                <a:gd name="T12" fmla="*/ 96 w 2453"/>
                <a:gd name="T13" fmla="*/ 307 h 2141"/>
                <a:gd name="T14" fmla="*/ 575 w 2453"/>
                <a:gd name="T15" fmla="*/ 1136 h 2141"/>
                <a:gd name="T16" fmla="*/ 1052 w 2453"/>
                <a:gd name="T17" fmla="*/ 1963 h 2141"/>
                <a:gd name="T18" fmla="*/ 1408 w 2453"/>
                <a:gd name="T19" fmla="*/ 1966 h 2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3" h="2141">
                  <a:moveTo>
                    <a:pt x="1408" y="1966"/>
                  </a:moveTo>
                  <a:lnTo>
                    <a:pt x="1886" y="1136"/>
                  </a:lnTo>
                  <a:cubicBezTo>
                    <a:pt x="2046" y="861"/>
                    <a:pt x="2205" y="585"/>
                    <a:pt x="2364" y="309"/>
                  </a:cubicBezTo>
                  <a:cubicBezTo>
                    <a:pt x="2453" y="113"/>
                    <a:pt x="2396" y="9"/>
                    <a:pt x="2188" y="0"/>
                  </a:cubicBezTo>
                  <a:lnTo>
                    <a:pt x="1231" y="0"/>
                  </a:lnTo>
                  <a:cubicBezTo>
                    <a:pt x="912" y="0"/>
                    <a:pt x="594" y="0"/>
                    <a:pt x="276" y="0"/>
                  </a:cubicBezTo>
                  <a:cubicBezTo>
                    <a:pt x="61" y="21"/>
                    <a:pt x="0" y="123"/>
                    <a:pt x="96" y="307"/>
                  </a:cubicBezTo>
                  <a:lnTo>
                    <a:pt x="575" y="1136"/>
                  </a:lnTo>
                  <a:cubicBezTo>
                    <a:pt x="734" y="1412"/>
                    <a:pt x="893" y="1688"/>
                    <a:pt x="1052" y="1963"/>
                  </a:cubicBezTo>
                  <a:cubicBezTo>
                    <a:pt x="1178" y="2139"/>
                    <a:pt x="1297" y="2141"/>
                    <a:pt x="1408" y="1966"/>
                  </a:cubicBezTo>
                  <a:close/>
                </a:path>
              </a:pathLst>
            </a:custGeom>
            <a:solidFill>
              <a:schemeClr val="accent2"/>
            </a:solidFill>
            <a:ln w="38100"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i="0" u="none" strike="noStrike" kern="0" cap="none" spc="0" normalizeH="0" baseline="0" noProof="0" dirty="0">
                <a:ln>
                  <a:noFill/>
                </a:ln>
                <a:solidFill>
                  <a:srgbClr val="54A0D8"/>
                </a:solidFill>
                <a:effectLst/>
                <a:uLnTx/>
                <a:uFillTx/>
                <a:latin typeface="Arial" panose="020B0604020202020204" pitchFamily="34" charset="0"/>
                <a:ea typeface="宋体" panose="02010600030101010101" pitchFamily="2" charset="-122"/>
              </a:endParaRPr>
            </a:p>
          </p:txBody>
        </p:sp>
        <p:sp>
          <p:nvSpPr>
            <p:cNvPr id="35" name="文本框 34">
              <a:extLst>
                <a:ext uri="{FF2B5EF4-FFF2-40B4-BE49-F238E27FC236}">
                  <a16:creationId xmlns:a16="http://schemas.microsoft.com/office/drawing/2014/main" id="{E5AD72B2-055B-4641-8A88-AE9A0FAF7136}"/>
                </a:ext>
              </a:extLst>
            </p:cNvPr>
            <p:cNvSpPr txBox="1"/>
            <p:nvPr/>
          </p:nvSpPr>
          <p:spPr>
            <a:xfrm>
              <a:off x="7232088" y="2780159"/>
              <a:ext cx="803425" cy="769441"/>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4400" i="0" u="none" strike="noStrike" kern="0" cap="none" spc="0" normalizeH="0" baseline="0" noProof="0" dirty="0">
                  <a:ln>
                    <a:noFill/>
                  </a:ln>
                  <a:solidFill>
                    <a:srgbClr val="FFFFFF"/>
                  </a:solidFill>
                  <a:effectLst/>
                  <a:uLnTx/>
                  <a:uFillTx/>
                  <a:latin typeface="思源黑体 Normal" panose="020B0400000000000000" pitchFamily="34" charset="-122"/>
                  <a:ea typeface="宋体" panose="02010600030101010101" pitchFamily="2" charset="-122"/>
                </a:rPr>
                <a:t>04</a:t>
              </a:r>
              <a:endParaRPr kumimoji="0" lang="zh-CN" altLang="en-US" sz="4400" i="0" u="none" strike="noStrike" kern="0" cap="none" spc="0" normalizeH="0" baseline="0" noProof="0" dirty="0">
                <a:ln>
                  <a:noFill/>
                </a:ln>
                <a:solidFill>
                  <a:srgbClr val="FFFFFF"/>
                </a:solidFill>
                <a:effectLst/>
                <a:uLnTx/>
                <a:uFillTx/>
                <a:latin typeface="思源黑体 Normal" panose="020B0400000000000000" pitchFamily="34" charset="-122"/>
                <a:ea typeface="宋体" panose="02010600030101010101" pitchFamily="2" charset="-122"/>
              </a:endParaRPr>
            </a:p>
          </p:txBody>
        </p:sp>
      </p:grpSp>
      <p:grpSp>
        <p:nvGrpSpPr>
          <p:cNvPr id="36" name="组合 35">
            <a:extLst>
              <a:ext uri="{FF2B5EF4-FFF2-40B4-BE49-F238E27FC236}">
                <a16:creationId xmlns:a16="http://schemas.microsoft.com/office/drawing/2014/main" id="{70F83B26-9A5F-46C4-A39D-BEB50BFE59EF}"/>
              </a:ext>
            </a:extLst>
          </p:cNvPr>
          <p:cNvGrpSpPr/>
          <p:nvPr/>
        </p:nvGrpSpPr>
        <p:grpSpPr>
          <a:xfrm>
            <a:off x="8369568" y="3059482"/>
            <a:ext cx="1898864" cy="1389570"/>
            <a:chOff x="8369568" y="2790392"/>
            <a:chExt cx="1898864" cy="1389570"/>
          </a:xfrm>
        </p:grpSpPr>
        <p:sp>
          <p:nvSpPr>
            <p:cNvPr id="37" name="Freeform 7">
              <a:extLst>
                <a:ext uri="{FF2B5EF4-FFF2-40B4-BE49-F238E27FC236}">
                  <a16:creationId xmlns:a16="http://schemas.microsoft.com/office/drawing/2014/main" id="{FCA3EAC9-A8AD-45BD-A0A0-C1DBD67800D4}"/>
                </a:ext>
              </a:extLst>
            </p:cNvPr>
            <p:cNvSpPr/>
            <p:nvPr/>
          </p:nvSpPr>
          <p:spPr bwMode="auto">
            <a:xfrm>
              <a:off x="8369568" y="2790392"/>
              <a:ext cx="1898864" cy="1389570"/>
            </a:xfrm>
            <a:custGeom>
              <a:avLst/>
              <a:gdLst>
                <a:gd name="T0" fmla="*/ 1408 w 2454"/>
                <a:gd name="T1" fmla="*/ 175 h 2140"/>
                <a:gd name="T2" fmla="*/ 1887 w 2454"/>
                <a:gd name="T3" fmla="*/ 1005 h 2140"/>
                <a:gd name="T4" fmla="*/ 2364 w 2454"/>
                <a:gd name="T5" fmla="*/ 1832 h 2140"/>
                <a:gd name="T6" fmla="*/ 2189 w 2454"/>
                <a:gd name="T7" fmla="*/ 2140 h 2140"/>
                <a:gd name="T8" fmla="*/ 1231 w 2454"/>
                <a:gd name="T9" fmla="*/ 2140 h 2140"/>
                <a:gd name="T10" fmla="*/ 276 w 2454"/>
                <a:gd name="T11" fmla="*/ 2140 h 2140"/>
                <a:gd name="T12" fmla="*/ 96 w 2454"/>
                <a:gd name="T13" fmla="*/ 1834 h 2140"/>
                <a:gd name="T14" fmla="*/ 575 w 2454"/>
                <a:gd name="T15" fmla="*/ 1005 h 2140"/>
                <a:gd name="T16" fmla="*/ 1053 w 2454"/>
                <a:gd name="T17" fmla="*/ 178 h 2140"/>
                <a:gd name="T18" fmla="*/ 1408 w 2454"/>
                <a:gd name="T19" fmla="*/ 175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4" h="2140">
                  <a:moveTo>
                    <a:pt x="1408" y="175"/>
                  </a:moveTo>
                  <a:lnTo>
                    <a:pt x="1887" y="1005"/>
                  </a:lnTo>
                  <a:cubicBezTo>
                    <a:pt x="2046" y="1280"/>
                    <a:pt x="2205" y="1556"/>
                    <a:pt x="2364" y="1832"/>
                  </a:cubicBezTo>
                  <a:cubicBezTo>
                    <a:pt x="2454" y="2028"/>
                    <a:pt x="2396" y="2132"/>
                    <a:pt x="2189" y="2140"/>
                  </a:cubicBezTo>
                  <a:lnTo>
                    <a:pt x="1231" y="2140"/>
                  </a:lnTo>
                  <a:cubicBezTo>
                    <a:pt x="913" y="2140"/>
                    <a:pt x="594" y="2140"/>
                    <a:pt x="276" y="2140"/>
                  </a:cubicBezTo>
                  <a:cubicBezTo>
                    <a:pt x="61" y="2119"/>
                    <a:pt x="0" y="2018"/>
                    <a:pt x="96" y="1834"/>
                  </a:cubicBezTo>
                  <a:lnTo>
                    <a:pt x="575" y="1005"/>
                  </a:lnTo>
                  <a:cubicBezTo>
                    <a:pt x="734" y="729"/>
                    <a:pt x="894" y="453"/>
                    <a:pt x="1053" y="178"/>
                  </a:cubicBezTo>
                  <a:cubicBezTo>
                    <a:pt x="1178" y="2"/>
                    <a:pt x="1297" y="0"/>
                    <a:pt x="1408" y="175"/>
                  </a:cubicBezTo>
                  <a:close/>
                </a:path>
              </a:pathLst>
            </a:custGeom>
            <a:solidFill>
              <a:schemeClr val="accent1"/>
            </a:solidFill>
            <a:ln w="38100"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i="0" u="none" strike="noStrike" kern="0" cap="none" spc="0" normalizeH="0" baseline="0" noProof="0">
                <a:ln>
                  <a:noFill/>
                </a:ln>
                <a:solidFill>
                  <a:srgbClr val="54A0D8"/>
                </a:solidFill>
                <a:effectLst/>
                <a:uLnTx/>
                <a:uFillTx/>
                <a:latin typeface="Arial" panose="020B0604020202020204" pitchFamily="34" charset="0"/>
                <a:ea typeface="宋体" panose="02010600030101010101" pitchFamily="2" charset="-122"/>
              </a:endParaRPr>
            </a:p>
          </p:txBody>
        </p:sp>
        <p:sp>
          <p:nvSpPr>
            <p:cNvPr id="38" name="文本框 37">
              <a:extLst>
                <a:ext uri="{FF2B5EF4-FFF2-40B4-BE49-F238E27FC236}">
                  <a16:creationId xmlns:a16="http://schemas.microsoft.com/office/drawing/2014/main" id="{5BDDE4F1-64BF-4089-A5BF-507699CAFEA3}"/>
                </a:ext>
              </a:extLst>
            </p:cNvPr>
            <p:cNvSpPr txBox="1"/>
            <p:nvPr/>
          </p:nvSpPr>
          <p:spPr>
            <a:xfrm>
              <a:off x="8936115" y="3249645"/>
              <a:ext cx="803425" cy="769441"/>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4400" i="0" u="none" strike="noStrike" kern="0" cap="none" spc="0" normalizeH="0" baseline="0" noProof="0" dirty="0">
                  <a:ln>
                    <a:noFill/>
                  </a:ln>
                  <a:solidFill>
                    <a:srgbClr val="FFFFFF"/>
                  </a:solidFill>
                  <a:effectLst/>
                  <a:uLnTx/>
                  <a:uFillTx/>
                  <a:latin typeface="思源黑体 Normal" panose="020B0400000000000000" pitchFamily="34" charset="-122"/>
                  <a:ea typeface="宋体" panose="02010600030101010101" pitchFamily="2" charset="-122"/>
                </a:rPr>
                <a:t>05</a:t>
              </a:r>
              <a:endParaRPr kumimoji="0" lang="zh-CN" altLang="en-US" sz="4400" i="0" u="none" strike="noStrike" kern="0" cap="none" spc="0" normalizeH="0" baseline="0" noProof="0" dirty="0">
                <a:ln>
                  <a:noFill/>
                </a:ln>
                <a:solidFill>
                  <a:srgbClr val="FFFFFF"/>
                </a:solidFill>
                <a:effectLst/>
                <a:uLnTx/>
                <a:uFillTx/>
                <a:latin typeface="思源黑体 Normal" panose="020B0400000000000000" pitchFamily="34" charset="-122"/>
                <a:ea typeface="宋体" panose="02010600030101010101" pitchFamily="2" charset="-122"/>
              </a:endParaRPr>
            </a:p>
          </p:txBody>
        </p:sp>
      </p:grpSp>
      <p:grpSp>
        <p:nvGrpSpPr>
          <p:cNvPr id="39" name="组合 38">
            <a:extLst>
              <a:ext uri="{FF2B5EF4-FFF2-40B4-BE49-F238E27FC236}">
                <a16:creationId xmlns:a16="http://schemas.microsoft.com/office/drawing/2014/main" id="{64010260-22D4-43EC-BF15-FBDA1C12404B}"/>
              </a:ext>
            </a:extLst>
          </p:cNvPr>
          <p:cNvGrpSpPr/>
          <p:nvPr/>
        </p:nvGrpSpPr>
        <p:grpSpPr>
          <a:xfrm>
            <a:off x="3751486" y="4723417"/>
            <a:ext cx="2148696" cy="1031936"/>
            <a:chOff x="3751485" y="4454327"/>
            <a:chExt cx="3142089" cy="1031936"/>
          </a:xfrm>
        </p:grpSpPr>
        <p:sp>
          <p:nvSpPr>
            <p:cNvPr id="40" name="矩形 39">
              <a:extLst>
                <a:ext uri="{FF2B5EF4-FFF2-40B4-BE49-F238E27FC236}">
                  <a16:creationId xmlns:a16="http://schemas.microsoft.com/office/drawing/2014/main" id="{41EDA5FA-DDAC-4049-8570-DB26003B1D9E}"/>
                </a:ext>
              </a:extLst>
            </p:cNvPr>
            <p:cNvSpPr/>
            <p:nvPr/>
          </p:nvSpPr>
          <p:spPr>
            <a:xfrm>
              <a:off x="3751485" y="4778249"/>
              <a:ext cx="3142089" cy="708014"/>
            </a:xfrm>
            <a:prstGeom prst="rect">
              <a:avLst/>
            </a:prstGeom>
            <a:noFill/>
          </p:spPr>
          <p:txBody>
            <a:bodyPr wrap="square" rtlCol="0">
              <a:spAutoFit/>
            </a:bodyPr>
            <a:lstStyle/>
            <a:p>
              <a:pPr defTabSz="1219170" fontAlgn="base">
                <a:lnSpc>
                  <a:spcPct val="114000"/>
                </a:lnSpc>
                <a:spcBef>
                  <a:spcPct val="0"/>
                </a:spcBef>
                <a:spcAft>
                  <a:spcPct val="0"/>
                </a:spcAft>
                <a:defRPr/>
              </a:pPr>
              <a:r>
                <a:rPr lang="zh-CN" altLang="en-US"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mn-lt"/>
                </a:rPr>
                <a:t>请替换文字内容复制你的内容到此请替换文字内容复制你的内容到此</a:t>
              </a:r>
              <a:endParaRPr lang="en-US" altLang="zh-CN"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Lato Light" charset="0"/>
              </a:endParaRPr>
            </a:p>
          </p:txBody>
        </p:sp>
        <p:sp>
          <p:nvSpPr>
            <p:cNvPr id="41" name="矩形 40">
              <a:extLst>
                <a:ext uri="{FF2B5EF4-FFF2-40B4-BE49-F238E27FC236}">
                  <a16:creationId xmlns:a16="http://schemas.microsoft.com/office/drawing/2014/main" id="{2E799A69-D0FA-43E3-93DB-3D16E799A4F8}"/>
                </a:ext>
              </a:extLst>
            </p:cNvPr>
            <p:cNvSpPr/>
            <p:nvPr/>
          </p:nvSpPr>
          <p:spPr>
            <a:xfrm>
              <a:off x="3801934" y="4454327"/>
              <a:ext cx="1498354" cy="338554"/>
            </a:xfrm>
            <a:prstGeom prst="rect">
              <a:avLst/>
            </a:prstGeom>
          </p:spPr>
          <p:txBody>
            <a:bodyPr wrap="none">
              <a:spAutoFit/>
            </a:bodyPr>
            <a:lstStyle/>
            <a:p>
              <a:pPr fontAlgn="base">
                <a:spcBef>
                  <a:spcPct val="0"/>
                </a:spcBef>
                <a:spcAft>
                  <a:spcPct val="0"/>
                </a:spcAft>
                <a:buFont typeface="Arial" panose="020B0604020202020204" pitchFamily="34" charset="0"/>
                <a:buNone/>
              </a:pPr>
              <a:r>
                <a:rPr lang="zh-CN" altLang="en-US" sz="1600" dirty="0">
                  <a:solidFill>
                    <a:srgbClr val="4D4D4D"/>
                  </a:solidFill>
                  <a:latin typeface="思源黑体 Normal" panose="020B0400000000000000" pitchFamily="34" charset="-122"/>
                  <a:ea typeface="思源黑体 Normal" panose="020B0400000000000000" pitchFamily="34" charset="-122"/>
                </a:rPr>
                <a:t>添加标题</a:t>
              </a:r>
            </a:p>
          </p:txBody>
        </p:sp>
      </p:grpSp>
      <p:grpSp>
        <p:nvGrpSpPr>
          <p:cNvPr id="42" name="组合 41">
            <a:extLst>
              <a:ext uri="{FF2B5EF4-FFF2-40B4-BE49-F238E27FC236}">
                <a16:creationId xmlns:a16="http://schemas.microsoft.com/office/drawing/2014/main" id="{FC5ECCE9-64AA-49B4-A581-C00F22A1F35B}"/>
              </a:ext>
            </a:extLst>
          </p:cNvPr>
          <p:cNvGrpSpPr/>
          <p:nvPr/>
        </p:nvGrpSpPr>
        <p:grpSpPr>
          <a:xfrm>
            <a:off x="5483807" y="1713589"/>
            <a:ext cx="2148696" cy="1031936"/>
            <a:chOff x="5483806" y="1218253"/>
            <a:chExt cx="3142089" cy="1031936"/>
          </a:xfrm>
        </p:grpSpPr>
        <p:sp>
          <p:nvSpPr>
            <p:cNvPr id="43" name="矩形 42">
              <a:extLst>
                <a:ext uri="{FF2B5EF4-FFF2-40B4-BE49-F238E27FC236}">
                  <a16:creationId xmlns:a16="http://schemas.microsoft.com/office/drawing/2014/main" id="{B86E3202-67C4-49AC-B7EA-F90A8FC6B96B}"/>
                </a:ext>
              </a:extLst>
            </p:cNvPr>
            <p:cNvSpPr/>
            <p:nvPr/>
          </p:nvSpPr>
          <p:spPr>
            <a:xfrm>
              <a:off x="5483806" y="1542175"/>
              <a:ext cx="3142089" cy="708014"/>
            </a:xfrm>
            <a:prstGeom prst="rect">
              <a:avLst/>
            </a:prstGeom>
            <a:noFill/>
          </p:spPr>
          <p:txBody>
            <a:bodyPr wrap="square" rtlCol="0">
              <a:spAutoFit/>
            </a:bodyPr>
            <a:lstStyle/>
            <a:p>
              <a:pPr defTabSz="1219170" fontAlgn="base">
                <a:lnSpc>
                  <a:spcPct val="114000"/>
                </a:lnSpc>
                <a:spcBef>
                  <a:spcPct val="0"/>
                </a:spcBef>
                <a:spcAft>
                  <a:spcPct val="0"/>
                </a:spcAft>
                <a:defRPr/>
              </a:pPr>
              <a:r>
                <a:rPr lang="zh-CN" altLang="en-US"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mn-lt"/>
                </a:rPr>
                <a:t>请替换文字内容复制你的内容到此请替换文字内容复制你的内容到此</a:t>
              </a:r>
              <a:endParaRPr lang="en-US" altLang="zh-CN"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Lato Light" charset="0"/>
              </a:endParaRPr>
            </a:p>
          </p:txBody>
        </p:sp>
        <p:sp>
          <p:nvSpPr>
            <p:cNvPr id="44" name="矩形 43">
              <a:extLst>
                <a:ext uri="{FF2B5EF4-FFF2-40B4-BE49-F238E27FC236}">
                  <a16:creationId xmlns:a16="http://schemas.microsoft.com/office/drawing/2014/main" id="{97D6B9AD-4446-42C3-9354-154EAEF4D46D}"/>
                </a:ext>
              </a:extLst>
            </p:cNvPr>
            <p:cNvSpPr/>
            <p:nvPr/>
          </p:nvSpPr>
          <p:spPr>
            <a:xfrm>
              <a:off x="5491431" y="1218253"/>
              <a:ext cx="1498354" cy="338554"/>
            </a:xfrm>
            <a:prstGeom prst="rect">
              <a:avLst/>
            </a:prstGeom>
          </p:spPr>
          <p:txBody>
            <a:bodyPr wrap="none">
              <a:spAutoFit/>
            </a:bodyPr>
            <a:lstStyle/>
            <a:p>
              <a:pPr fontAlgn="base">
                <a:spcBef>
                  <a:spcPct val="0"/>
                </a:spcBef>
                <a:spcAft>
                  <a:spcPct val="0"/>
                </a:spcAft>
                <a:buFont typeface="Arial" panose="020B0604020202020204" pitchFamily="34" charset="0"/>
                <a:buNone/>
              </a:pPr>
              <a:r>
                <a:rPr lang="zh-CN" altLang="en-US" sz="1600" dirty="0">
                  <a:solidFill>
                    <a:srgbClr val="4D4D4D"/>
                  </a:solidFill>
                  <a:latin typeface="思源黑体 Normal" panose="020B0400000000000000" pitchFamily="34" charset="-122"/>
                  <a:ea typeface="思源黑体 Normal" panose="020B0400000000000000" pitchFamily="34" charset="-122"/>
                </a:rPr>
                <a:t>添加标题</a:t>
              </a:r>
            </a:p>
          </p:txBody>
        </p:sp>
      </p:grpSp>
      <p:grpSp>
        <p:nvGrpSpPr>
          <p:cNvPr id="45" name="组合 44">
            <a:extLst>
              <a:ext uri="{FF2B5EF4-FFF2-40B4-BE49-F238E27FC236}">
                <a16:creationId xmlns:a16="http://schemas.microsoft.com/office/drawing/2014/main" id="{E4ABB109-7C30-430D-BBEC-3A83647331C4}"/>
              </a:ext>
            </a:extLst>
          </p:cNvPr>
          <p:cNvGrpSpPr/>
          <p:nvPr/>
        </p:nvGrpSpPr>
        <p:grpSpPr>
          <a:xfrm>
            <a:off x="7240190" y="4723417"/>
            <a:ext cx="2148696" cy="1031936"/>
            <a:chOff x="7240189" y="4454327"/>
            <a:chExt cx="3142089" cy="1031936"/>
          </a:xfrm>
        </p:grpSpPr>
        <p:sp>
          <p:nvSpPr>
            <p:cNvPr id="46" name="矩形 45">
              <a:extLst>
                <a:ext uri="{FF2B5EF4-FFF2-40B4-BE49-F238E27FC236}">
                  <a16:creationId xmlns:a16="http://schemas.microsoft.com/office/drawing/2014/main" id="{F03515FE-E693-4BDC-A171-0BE9494890C3}"/>
                </a:ext>
              </a:extLst>
            </p:cNvPr>
            <p:cNvSpPr/>
            <p:nvPr/>
          </p:nvSpPr>
          <p:spPr>
            <a:xfrm>
              <a:off x="7240189" y="4778249"/>
              <a:ext cx="3142089" cy="708014"/>
            </a:xfrm>
            <a:prstGeom prst="rect">
              <a:avLst/>
            </a:prstGeom>
            <a:noFill/>
          </p:spPr>
          <p:txBody>
            <a:bodyPr wrap="square" rtlCol="0">
              <a:spAutoFit/>
            </a:bodyPr>
            <a:lstStyle/>
            <a:p>
              <a:pPr defTabSz="1219170" fontAlgn="base">
                <a:lnSpc>
                  <a:spcPct val="114000"/>
                </a:lnSpc>
                <a:spcBef>
                  <a:spcPct val="0"/>
                </a:spcBef>
                <a:spcAft>
                  <a:spcPct val="0"/>
                </a:spcAft>
                <a:defRPr/>
              </a:pPr>
              <a:r>
                <a:rPr lang="zh-CN" altLang="en-US"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mn-lt"/>
                </a:rPr>
                <a:t>请替换文字内容复制你的内容到此请替换文字内容复制你的内容到此</a:t>
              </a:r>
              <a:endParaRPr lang="en-US" altLang="zh-CN"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Lato Light" charset="0"/>
              </a:endParaRPr>
            </a:p>
          </p:txBody>
        </p:sp>
        <p:sp>
          <p:nvSpPr>
            <p:cNvPr id="47" name="矩形 46">
              <a:extLst>
                <a:ext uri="{FF2B5EF4-FFF2-40B4-BE49-F238E27FC236}">
                  <a16:creationId xmlns:a16="http://schemas.microsoft.com/office/drawing/2014/main" id="{F4A036FC-E4FD-46C3-8C68-BD8432F36AF9}"/>
                </a:ext>
              </a:extLst>
            </p:cNvPr>
            <p:cNvSpPr/>
            <p:nvPr/>
          </p:nvSpPr>
          <p:spPr>
            <a:xfrm>
              <a:off x="7273202" y="4454327"/>
              <a:ext cx="1498354" cy="338554"/>
            </a:xfrm>
            <a:prstGeom prst="rect">
              <a:avLst/>
            </a:prstGeom>
          </p:spPr>
          <p:txBody>
            <a:bodyPr wrap="none">
              <a:spAutoFit/>
            </a:bodyPr>
            <a:lstStyle/>
            <a:p>
              <a:pPr fontAlgn="base">
                <a:spcBef>
                  <a:spcPct val="0"/>
                </a:spcBef>
                <a:spcAft>
                  <a:spcPct val="0"/>
                </a:spcAft>
                <a:buFont typeface="Arial" panose="020B0604020202020204" pitchFamily="34" charset="0"/>
                <a:buNone/>
              </a:pPr>
              <a:r>
                <a:rPr lang="zh-CN" altLang="en-US" sz="1600" dirty="0">
                  <a:solidFill>
                    <a:srgbClr val="4D4D4D"/>
                  </a:solidFill>
                  <a:latin typeface="思源黑体 Normal" panose="020B0400000000000000" pitchFamily="34" charset="-122"/>
                  <a:ea typeface="思源黑体 Normal" panose="020B0400000000000000" pitchFamily="34" charset="-122"/>
                </a:rPr>
                <a:t>添加标题</a:t>
              </a:r>
            </a:p>
          </p:txBody>
        </p:sp>
      </p:grpSp>
      <p:grpSp>
        <p:nvGrpSpPr>
          <p:cNvPr id="48" name="组合 47">
            <a:extLst>
              <a:ext uri="{FF2B5EF4-FFF2-40B4-BE49-F238E27FC236}">
                <a16:creationId xmlns:a16="http://schemas.microsoft.com/office/drawing/2014/main" id="{A46FB0B5-4587-4198-B5C6-3C8C57E7F8BC}"/>
              </a:ext>
            </a:extLst>
          </p:cNvPr>
          <p:cNvGrpSpPr/>
          <p:nvPr/>
        </p:nvGrpSpPr>
        <p:grpSpPr>
          <a:xfrm>
            <a:off x="8804091" y="1713589"/>
            <a:ext cx="2297688" cy="1031936"/>
            <a:chOff x="8804091" y="1218253"/>
            <a:chExt cx="2297688" cy="1031936"/>
          </a:xfrm>
        </p:grpSpPr>
        <p:sp>
          <p:nvSpPr>
            <p:cNvPr id="49" name="矩形 48">
              <a:extLst>
                <a:ext uri="{FF2B5EF4-FFF2-40B4-BE49-F238E27FC236}">
                  <a16:creationId xmlns:a16="http://schemas.microsoft.com/office/drawing/2014/main" id="{ED0B2BF6-71B7-4FCA-98E5-C17940D5C7F6}"/>
                </a:ext>
              </a:extLst>
            </p:cNvPr>
            <p:cNvSpPr/>
            <p:nvPr/>
          </p:nvSpPr>
          <p:spPr>
            <a:xfrm>
              <a:off x="8804091" y="1542175"/>
              <a:ext cx="2297688" cy="708014"/>
            </a:xfrm>
            <a:prstGeom prst="rect">
              <a:avLst/>
            </a:prstGeom>
            <a:noFill/>
          </p:spPr>
          <p:txBody>
            <a:bodyPr wrap="square" rtlCol="0">
              <a:spAutoFit/>
            </a:bodyPr>
            <a:lstStyle/>
            <a:p>
              <a:pPr defTabSz="1219170" fontAlgn="base">
                <a:lnSpc>
                  <a:spcPct val="114000"/>
                </a:lnSpc>
                <a:spcBef>
                  <a:spcPct val="0"/>
                </a:spcBef>
                <a:spcAft>
                  <a:spcPct val="0"/>
                </a:spcAft>
                <a:defRPr/>
              </a:pPr>
              <a:r>
                <a:rPr lang="zh-CN" altLang="en-US"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mn-lt"/>
                </a:rPr>
                <a:t>请替换文字内容复制你的内容到此请替换文字内容复制你的内容到此</a:t>
              </a:r>
              <a:endParaRPr lang="en-US" altLang="zh-CN"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Lato Light" charset="0"/>
              </a:endParaRPr>
            </a:p>
          </p:txBody>
        </p:sp>
        <p:sp>
          <p:nvSpPr>
            <p:cNvPr id="50" name="矩形 49">
              <a:extLst>
                <a:ext uri="{FF2B5EF4-FFF2-40B4-BE49-F238E27FC236}">
                  <a16:creationId xmlns:a16="http://schemas.microsoft.com/office/drawing/2014/main" id="{8599DADB-DC78-46B3-AC4B-4AEAFF7D2C08}"/>
                </a:ext>
              </a:extLst>
            </p:cNvPr>
            <p:cNvSpPr/>
            <p:nvPr/>
          </p:nvSpPr>
          <p:spPr>
            <a:xfrm>
              <a:off x="8811714" y="1218253"/>
              <a:ext cx="1024639" cy="338554"/>
            </a:xfrm>
            <a:prstGeom prst="rect">
              <a:avLst/>
            </a:prstGeom>
          </p:spPr>
          <p:txBody>
            <a:bodyPr wrap="none">
              <a:spAutoFit/>
            </a:bodyPr>
            <a:lstStyle/>
            <a:p>
              <a:pPr fontAlgn="base">
                <a:spcBef>
                  <a:spcPct val="0"/>
                </a:spcBef>
                <a:spcAft>
                  <a:spcPct val="0"/>
                </a:spcAft>
                <a:buFont typeface="Arial" panose="020B0604020202020204" pitchFamily="34" charset="0"/>
                <a:buNone/>
              </a:pPr>
              <a:r>
                <a:rPr lang="zh-CN" altLang="en-US" sz="1600" dirty="0">
                  <a:solidFill>
                    <a:srgbClr val="4D4D4D"/>
                  </a:solidFill>
                  <a:latin typeface="思源黑体 Normal" panose="020B0400000000000000" pitchFamily="34" charset="-122"/>
                  <a:ea typeface="思源黑体 Normal" panose="020B0400000000000000" pitchFamily="34" charset="-122"/>
                </a:rPr>
                <a:t>添加标题</a:t>
              </a:r>
            </a:p>
          </p:txBody>
        </p:sp>
      </p:grpSp>
    </p:spTree>
    <p:extLst>
      <p:ext uri="{BB962C8B-B14F-4D97-AF65-F5344CB8AC3E}">
        <p14:creationId xmlns:p14="http://schemas.microsoft.com/office/powerpoint/2010/main" val="3627842425"/>
      </p:ext>
    </p:extLst>
  </p:cSld>
  <p:clrMapOvr>
    <a:masterClrMapping/>
  </p:clrMapOvr>
  <p:transition spd="slow" advTm="3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par>
                                <p:cTn id="8" presetID="14" presetClass="entr" presetSubtype="1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randombar(horizontal)">
                                      <p:cBhvr>
                                        <p:cTn id="10" dur="500"/>
                                        <p:tgtEl>
                                          <p:spTgt spid="27"/>
                                        </p:tgtEl>
                                      </p:cBhvr>
                                    </p:animEffect>
                                  </p:childTnLst>
                                </p:cTn>
                              </p:par>
                              <p:par>
                                <p:cTn id="11" presetID="14" presetClass="entr" presetSubtype="1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randombar(horizontal)">
                                      <p:cBhvr>
                                        <p:cTn id="13" dur="500"/>
                                        <p:tgtEl>
                                          <p:spTgt spid="30"/>
                                        </p:tgtEl>
                                      </p:cBhvr>
                                    </p:animEffect>
                                  </p:childTnLst>
                                </p:cTn>
                              </p:par>
                              <p:par>
                                <p:cTn id="14" presetID="14" presetClass="entr" presetSubtype="10"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randombar(horizontal)">
                                      <p:cBhvr>
                                        <p:cTn id="16" dur="500"/>
                                        <p:tgtEl>
                                          <p:spTgt spid="33"/>
                                        </p:tgtEl>
                                      </p:cBhvr>
                                    </p:animEffect>
                                  </p:childTnLst>
                                </p:cTn>
                              </p:par>
                              <p:par>
                                <p:cTn id="17" presetID="14" presetClass="entr" presetSubtype="1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randombar(horizontal)">
                                      <p:cBhvr>
                                        <p:cTn id="19" dur="500"/>
                                        <p:tgtEl>
                                          <p:spTgt spid="36"/>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heel(1)">
                                      <p:cBhvr>
                                        <p:cTn id="22" dur="2000"/>
                                        <p:tgtEl>
                                          <p:spTgt spid="16"/>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heel(1)">
                                      <p:cBhvr>
                                        <p:cTn id="25" dur="2000"/>
                                        <p:tgtEl>
                                          <p:spTgt spid="19"/>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heel(1)">
                                      <p:cBhvr>
                                        <p:cTn id="28" dur="2000"/>
                                        <p:tgtEl>
                                          <p:spTgt spid="17"/>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heel(1)">
                                      <p:cBhvr>
                                        <p:cTn id="31" dur="2000"/>
                                        <p:tgtEl>
                                          <p:spTgt spid="20"/>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heel(1)">
                                      <p:cBhvr>
                                        <p:cTn id="34" dur="2000"/>
                                        <p:tgtEl>
                                          <p:spTgt spid="18"/>
                                        </p:tgtEl>
                                      </p:cBhvr>
                                    </p:animEffect>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nodeType="after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1000"/>
                                        <p:tgtEl>
                                          <p:spTgt spid="42"/>
                                        </p:tgtEl>
                                      </p:cBhvr>
                                    </p:animEffect>
                                    <p:anim calcmode="lin" valueType="num">
                                      <p:cBhvr>
                                        <p:cTn id="51" dur="1000" fill="hold"/>
                                        <p:tgtEl>
                                          <p:spTgt spid="42"/>
                                        </p:tgtEl>
                                        <p:attrNameLst>
                                          <p:attrName>ppt_x</p:attrName>
                                        </p:attrNameLst>
                                      </p:cBhvr>
                                      <p:tavLst>
                                        <p:tav tm="0">
                                          <p:val>
                                            <p:strVal val="#ppt_x"/>
                                          </p:val>
                                        </p:tav>
                                        <p:tav tm="100000">
                                          <p:val>
                                            <p:strVal val="#ppt_x"/>
                                          </p:val>
                                        </p:tav>
                                      </p:tavLst>
                                    </p:anim>
                                    <p:anim calcmode="lin" valueType="num">
                                      <p:cBhvr>
                                        <p:cTn id="52" dur="1000" fill="hold"/>
                                        <p:tgtEl>
                                          <p:spTgt spid="42"/>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42" presetClass="entr" presetSubtype="0" fill="hold"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447893" y="-188795"/>
            <a:ext cx="4306818" cy="1643878"/>
            <a:chOff x="-447893" y="-188795"/>
            <a:chExt cx="4306818" cy="1643878"/>
          </a:xfrm>
        </p:grpSpPr>
        <p:sp>
          <p:nvSpPr>
            <p:cNvPr id="23" name="TextBox 7">
              <a:extLst>
                <a:ext uri="{FF2B5EF4-FFF2-40B4-BE49-F238E27FC236}">
                  <a16:creationId xmlns:a16="http://schemas.microsoft.com/office/drawing/2014/main" id="{6840558F-5B6E-F84E-A91C-983C5B2DEADF}"/>
                </a:ext>
              </a:extLst>
            </p:cNvPr>
            <p:cNvSpPr txBox="1"/>
            <p:nvPr/>
          </p:nvSpPr>
          <p:spPr>
            <a:xfrm>
              <a:off x="904270" y="603270"/>
              <a:ext cx="295465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300" normalizeH="0" baseline="0" noProof="0" dirty="0">
                  <a:ln>
                    <a:noFill/>
                  </a:ln>
                  <a:solidFill>
                    <a:schemeClr val="tx2">
                      <a:lumMod val="75000"/>
                    </a:schemeClr>
                  </a:solidFill>
                  <a:effectLst/>
                  <a:uLnTx/>
                  <a:uFillTx/>
                  <a:latin typeface="思源黑体" panose="020B0500000000000000" pitchFamily="34" charset="-122"/>
                  <a:ea typeface="思源黑体" panose="020B0500000000000000" pitchFamily="34" charset="-122"/>
                  <a:sym typeface="思源黑体" panose="020B0500000000000000" pitchFamily="34" charset="-122"/>
                </a:rPr>
                <a:t>添加页面标题内容</a:t>
              </a:r>
            </a:p>
          </p:txBody>
        </p:sp>
        <p:grpSp>
          <p:nvGrpSpPr>
            <p:cNvPr id="24" name="组合 23"/>
            <p:cNvGrpSpPr/>
            <p:nvPr/>
          </p:nvGrpSpPr>
          <p:grpSpPr>
            <a:xfrm>
              <a:off x="-447893" y="-188795"/>
              <a:ext cx="1537658" cy="1643878"/>
              <a:chOff x="-1347465" y="-580351"/>
              <a:chExt cx="4980141" cy="5324168"/>
            </a:xfrm>
          </p:grpSpPr>
          <p:sp>
            <p:nvSpPr>
              <p:cNvPr id="25" name="任意多边形: 形状 12">
                <a:extLst>
                  <a:ext uri="{FF2B5EF4-FFF2-40B4-BE49-F238E27FC236}">
                    <a16:creationId xmlns:a16="http://schemas.microsoft.com/office/drawing/2014/main" id="{CBE816AC-4567-410D-B869-AF5E0E54A177}"/>
                  </a:ext>
                </a:extLst>
              </p:cNvPr>
              <p:cNvSpPr/>
              <p:nvPr/>
            </p:nvSpPr>
            <p:spPr>
              <a:xfrm rot="13732419" flipH="1">
                <a:off x="-125561" y="-1802255"/>
                <a:ext cx="2536333" cy="4980141"/>
              </a:xfrm>
              <a:custGeom>
                <a:avLst/>
                <a:gdLst>
                  <a:gd name="connsiteX0" fmla="*/ 0 w 2536333"/>
                  <a:gd name="connsiteY0" fmla="*/ 2083447 h 4980141"/>
                  <a:gd name="connsiteX1" fmla="*/ 2529293 w 2536333"/>
                  <a:gd name="connsiteY1" fmla="*/ 4980141 h 4980141"/>
                  <a:gd name="connsiteX2" fmla="*/ 2536333 w 2536333"/>
                  <a:gd name="connsiteY2" fmla="*/ 4894236 h 4980141"/>
                  <a:gd name="connsiteX3" fmla="*/ 2536333 w 2536333"/>
                  <a:gd name="connsiteY3" fmla="*/ 542765 h 4980141"/>
                  <a:gd name="connsiteX4" fmla="*/ 2450841 w 2536333"/>
                  <a:gd name="connsiteY4" fmla="*/ 119305 h 4980141"/>
                  <a:gd name="connsiteX5" fmla="*/ 2386084 w 2536333"/>
                  <a:gd name="connsiteY5" fmla="*/ 0 h 498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6333" h="4980141">
                    <a:moveTo>
                      <a:pt x="0" y="2083447"/>
                    </a:moveTo>
                    <a:lnTo>
                      <a:pt x="2529293" y="4980141"/>
                    </a:lnTo>
                    <a:lnTo>
                      <a:pt x="2536333" y="4894236"/>
                    </a:lnTo>
                    <a:lnTo>
                      <a:pt x="2536333" y="542765"/>
                    </a:lnTo>
                    <a:cubicBezTo>
                      <a:pt x="2536333" y="392557"/>
                      <a:pt x="2505891" y="249460"/>
                      <a:pt x="2450841" y="119305"/>
                    </a:cubicBezTo>
                    <a:lnTo>
                      <a:pt x="238608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6" name="任意多边形: 形状 1">
                <a:extLst>
                  <a:ext uri="{FF2B5EF4-FFF2-40B4-BE49-F238E27FC236}">
                    <a16:creationId xmlns:a16="http://schemas.microsoft.com/office/drawing/2014/main" id="{30CE5292-4347-4F31-BBD9-732C0156DB83}"/>
                  </a:ext>
                </a:extLst>
              </p:cNvPr>
              <p:cNvSpPr/>
              <p:nvPr/>
            </p:nvSpPr>
            <p:spPr>
              <a:xfrm rot="2713322">
                <a:off x="-1216920" y="1815401"/>
                <a:ext cx="2925937" cy="2930895"/>
              </a:xfrm>
              <a:custGeom>
                <a:avLst/>
                <a:gdLst>
                  <a:gd name="connsiteX0" fmla="*/ 2449798 w 2546376"/>
                  <a:gd name="connsiteY0" fmla="*/ 2454108 h 2550693"/>
                  <a:gd name="connsiteX1" fmla="*/ 2489797 w 2546376"/>
                  <a:gd name="connsiteY1" fmla="*/ 2437544 h 2550693"/>
                  <a:gd name="connsiteX2" fmla="*/ 2546375 w 2546376"/>
                  <a:gd name="connsiteY2" fmla="*/ 2494122 h 2550693"/>
                  <a:gd name="connsiteX3" fmla="*/ 2489804 w 2546376"/>
                  <a:gd name="connsiteY3" fmla="*/ 2550693 h 2550693"/>
                  <a:gd name="connsiteX4" fmla="*/ 2433226 w 2546376"/>
                  <a:gd name="connsiteY4" fmla="*/ 2494115 h 2550693"/>
                  <a:gd name="connsiteX5" fmla="*/ 2449798 w 2546376"/>
                  <a:gd name="connsiteY5" fmla="*/ 2454108 h 2550693"/>
                  <a:gd name="connsiteX6" fmla="*/ 2449791 w 2546376"/>
                  <a:gd name="connsiteY6" fmla="*/ 2280012 h 2550693"/>
                  <a:gd name="connsiteX7" fmla="*/ 2489798 w 2546376"/>
                  <a:gd name="connsiteY7" fmla="*/ 2263441 h 2550693"/>
                  <a:gd name="connsiteX8" fmla="*/ 2546376 w 2546376"/>
                  <a:gd name="connsiteY8" fmla="*/ 2320019 h 2550693"/>
                  <a:gd name="connsiteX9" fmla="*/ 2489798 w 2546376"/>
                  <a:gd name="connsiteY9" fmla="*/ 2376597 h 2550693"/>
                  <a:gd name="connsiteX10" fmla="*/ 2433220 w 2546376"/>
                  <a:gd name="connsiteY10" fmla="*/ 2320019 h 2550693"/>
                  <a:gd name="connsiteX11" fmla="*/ 2449791 w 2546376"/>
                  <a:gd name="connsiteY11" fmla="*/ 2280012 h 2550693"/>
                  <a:gd name="connsiteX12" fmla="*/ 2262622 w 2546376"/>
                  <a:gd name="connsiteY12" fmla="*/ 2454108 h 2550693"/>
                  <a:gd name="connsiteX13" fmla="*/ 2302629 w 2546376"/>
                  <a:gd name="connsiteY13" fmla="*/ 2437537 h 2550693"/>
                  <a:gd name="connsiteX14" fmla="*/ 2359207 w 2546376"/>
                  <a:gd name="connsiteY14" fmla="*/ 2494115 h 2550693"/>
                  <a:gd name="connsiteX15" fmla="*/ 2302629 w 2546376"/>
                  <a:gd name="connsiteY15" fmla="*/ 2550693 h 2550693"/>
                  <a:gd name="connsiteX16" fmla="*/ 2246051 w 2546376"/>
                  <a:gd name="connsiteY16" fmla="*/ 2494115 h 2550693"/>
                  <a:gd name="connsiteX17" fmla="*/ 2262622 w 2546376"/>
                  <a:gd name="connsiteY17" fmla="*/ 2454108 h 2550693"/>
                  <a:gd name="connsiteX18" fmla="*/ 2449791 w 2546376"/>
                  <a:gd name="connsiteY18" fmla="*/ 2105902 h 2550693"/>
                  <a:gd name="connsiteX19" fmla="*/ 2489798 w 2546376"/>
                  <a:gd name="connsiteY19" fmla="*/ 2089330 h 2550693"/>
                  <a:gd name="connsiteX20" fmla="*/ 2546376 w 2546376"/>
                  <a:gd name="connsiteY20" fmla="*/ 2145908 h 2550693"/>
                  <a:gd name="connsiteX21" fmla="*/ 2489798 w 2546376"/>
                  <a:gd name="connsiteY21" fmla="*/ 2202486 h 2550693"/>
                  <a:gd name="connsiteX22" fmla="*/ 2433220 w 2546376"/>
                  <a:gd name="connsiteY22" fmla="*/ 2145908 h 2550693"/>
                  <a:gd name="connsiteX23" fmla="*/ 2449791 w 2546376"/>
                  <a:gd name="connsiteY23" fmla="*/ 2105902 h 2550693"/>
                  <a:gd name="connsiteX24" fmla="*/ 2262623 w 2546376"/>
                  <a:gd name="connsiteY24" fmla="*/ 2280006 h 2550693"/>
                  <a:gd name="connsiteX25" fmla="*/ 2302622 w 2546376"/>
                  <a:gd name="connsiteY25" fmla="*/ 2263441 h 2550693"/>
                  <a:gd name="connsiteX26" fmla="*/ 2359200 w 2546376"/>
                  <a:gd name="connsiteY26" fmla="*/ 2320019 h 2550693"/>
                  <a:gd name="connsiteX27" fmla="*/ 2302629 w 2546376"/>
                  <a:gd name="connsiteY27" fmla="*/ 2376590 h 2550693"/>
                  <a:gd name="connsiteX28" fmla="*/ 2246051 w 2546376"/>
                  <a:gd name="connsiteY28" fmla="*/ 2320012 h 2550693"/>
                  <a:gd name="connsiteX29" fmla="*/ 2262623 w 2546376"/>
                  <a:gd name="connsiteY29" fmla="*/ 2280006 h 2550693"/>
                  <a:gd name="connsiteX30" fmla="*/ 2075453 w 2546376"/>
                  <a:gd name="connsiteY30" fmla="*/ 2454108 h 2550693"/>
                  <a:gd name="connsiteX31" fmla="*/ 2115459 w 2546376"/>
                  <a:gd name="connsiteY31" fmla="*/ 2437537 h 2550693"/>
                  <a:gd name="connsiteX32" fmla="*/ 2172037 w 2546376"/>
                  <a:gd name="connsiteY32" fmla="*/ 2494115 h 2550693"/>
                  <a:gd name="connsiteX33" fmla="*/ 2115459 w 2546376"/>
                  <a:gd name="connsiteY33" fmla="*/ 2550693 h 2550693"/>
                  <a:gd name="connsiteX34" fmla="*/ 2093436 w 2546376"/>
                  <a:gd name="connsiteY34" fmla="*/ 2546247 h 2550693"/>
                  <a:gd name="connsiteX35" fmla="*/ 2075739 w 2546376"/>
                  <a:gd name="connsiteY35" fmla="*/ 2534315 h 2550693"/>
                  <a:gd name="connsiteX36" fmla="*/ 2075259 w 2546376"/>
                  <a:gd name="connsiteY36" fmla="*/ 2533835 h 2550693"/>
                  <a:gd name="connsiteX37" fmla="*/ 2063327 w 2546376"/>
                  <a:gd name="connsiteY37" fmla="*/ 2516138 h 2550693"/>
                  <a:gd name="connsiteX38" fmla="*/ 2058881 w 2546376"/>
                  <a:gd name="connsiteY38" fmla="*/ 2494115 h 2550693"/>
                  <a:gd name="connsiteX39" fmla="*/ 2075453 w 2546376"/>
                  <a:gd name="connsiteY39" fmla="*/ 2454108 h 2550693"/>
                  <a:gd name="connsiteX40" fmla="*/ 2449791 w 2546376"/>
                  <a:gd name="connsiteY40" fmla="*/ 1931791 h 2550693"/>
                  <a:gd name="connsiteX41" fmla="*/ 2489798 w 2546376"/>
                  <a:gd name="connsiteY41" fmla="*/ 1915219 h 2550693"/>
                  <a:gd name="connsiteX42" fmla="*/ 2546376 w 2546376"/>
                  <a:gd name="connsiteY42" fmla="*/ 1971797 h 2550693"/>
                  <a:gd name="connsiteX43" fmla="*/ 2489798 w 2546376"/>
                  <a:gd name="connsiteY43" fmla="*/ 2028375 h 2550693"/>
                  <a:gd name="connsiteX44" fmla="*/ 2433220 w 2546376"/>
                  <a:gd name="connsiteY44" fmla="*/ 1971797 h 2550693"/>
                  <a:gd name="connsiteX45" fmla="*/ 2449791 w 2546376"/>
                  <a:gd name="connsiteY45" fmla="*/ 1931791 h 2550693"/>
                  <a:gd name="connsiteX46" fmla="*/ 2262615 w 2546376"/>
                  <a:gd name="connsiteY46" fmla="*/ 2105901 h 2550693"/>
                  <a:gd name="connsiteX47" fmla="*/ 2302622 w 2546376"/>
                  <a:gd name="connsiteY47" fmla="*/ 2089330 h 2550693"/>
                  <a:gd name="connsiteX48" fmla="*/ 2359200 w 2546376"/>
                  <a:gd name="connsiteY48" fmla="*/ 2145908 h 2550693"/>
                  <a:gd name="connsiteX49" fmla="*/ 2302622 w 2546376"/>
                  <a:gd name="connsiteY49" fmla="*/ 2202486 h 2550693"/>
                  <a:gd name="connsiteX50" fmla="*/ 2246044 w 2546376"/>
                  <a:gd name="connsiteY50" fmla="*/ 2145908 h 2550693"/>
                  <a:gd name="connsiteX51" fmla="*/ 2262615 w 2546376"/>
                  <a:gd name="connsiteY51" fmla="*/ 2105901 h 2550693"/>
                  <a:gd name="connsiteX52" fmla="*/ 2075453 w 2546376"/>
                  <a:gd name="connsiteY52" fmla="*/ 2280005 h 2550693"/>
                  <a:gd name="connsiteX53" fmla="*/ 2115459 w 2546376"/>
                  <a:gd name="connsiteY53" fmla="*/ 2263434 h 2550693"/>
                  <a:gd name="connsiteX54" fmla="*/ 2172038 w 2546376"/>
                  <a:gd name="connsiteY54" fmla="*/ 2320012 h 2550693"/>
                  <a:gd name="connsiteX55" fmla="*/ 2115460 w 2546376"/>
                  <a:gd name="connsiteY55" fmla="*/ 2376590 h 2550693"/>
                  <a:gd name="connsiteX56" fmla="*/ 2058881 w 2546376"/>
                  <a:gd name="connsiteY56" fmla="*/ 2320012 h 2550693"/>
                  <a:gd name="connsiteX57" fmla="*/ 2075453 w 2546376"/>
                  <a:gd name="connsiteY57" fmla="*/ 2280005 h 2550693"/>
                  <a:gd name="connsiteX58" fmla="*/ 2449791 w 2546376"/>
                  <a:gd name="connsiteY58" fmla="*/ 1757680 h 2550693"/>
                  <a:gd name="connsiteX59" fmla="*/ 2489798 w 2546376"/>
                  <a:gd name="connsiteY59" fmla="*/ 1741108 h 2550693"/>
                  <a:gd name="connsiteX60" fmla="*/ 2546376 w 2546376"/>
                  <a:gd name="connsiteY60" fmla="*/ 1797686 h 2550693"/>
                  <a:gd name="connsiteX61" fmla="*/ 2489798 w 2546376"/>
                  <a:gd name="connsiteY61" fmla="*/ 1854264 h 2550693"/>
                  <a:gd name="connsiteX62" fmla="*/ 2433220 w 2546376"/>
                  <a:gd name="connsiteY62" fmla="*/ 1797686 h 2550693"/>
                  <a:gd name="connsiteX63" fmla="*/ 2449791 w 2546376"/>
                  <a:gd name="connsiteY63" fmla="*/ 1757680 h 2550693"/>
                  <a:gd name="connsiteX64" fmla="*/ 2262616 w 2546376"/>
                  <a:gd name="connsiteY64" fmla="*/ 1931791 h 2550693"/>
                  <a:gd name="connsiteX65" fmla="*/ 2302622 w 2546376"/>
                  <a:gd name="connsiteY65" fmla="*/ 1915219 h 2550693"/>
                  <a:gd name="connsiteX66" fmla="*/ 2359200 w 2546376"/>
                  <a:gd name="connsiteY66" fmla="*/ 1971797 h 2550693"/>
                  <a:gd name="connsiteX67" fmla="*/ 2302622 w 2546376"/>
                  <a:gd name="connsiteY67" fmla="*/ 2028375 h 2550693"/>
                  <a:gd name="connsiteX68" fmla="*/ 2246044 w 2546376"/>
                  <a:gd name="connsiteY68" fmla="*/ 1971797 h 2550693"/>
                  <a:gd name="connsiteX69" fmla="*/ 2262616 w 2546376"/>
                  <a:gd name="connsiteY69" fmla="*/ 1931791 h 2550693"/>
                  <a:gd name="connsiteX70" fmla="*/ 2075452 w 2546376"/>
                  <a:gd name="connsiteY70" fmla="*/ 2105895 h 2550693"/>
                  <a:gd name="connsiteX71" fmla="*/ 2115453 w 2546376"/>
                  <a:gd name="connsiteY71" fmla="*/ 2089330 h 2550693"/>
                  <a:gd name="connsiteX72" fmla="*/ 2172031 w 2546376"/>
                  <a:gd name="connsiteY72" fmla="*/ 2145908 h 2550693"/>
                  <a:gd name="connsiteX73" fmla="*/ 2115459 w 2546376"/>
                  <a:gd name="connsiteY73" fmla="*/ 2202480 h 2550693"/>
                  <a:gd name="connsiteX74" fmla="*/ 2058881 w 2546376"/>
                  <a:gd name="connsiteY74" fmla="*/ 2145902 h 2550693"/>
                  <a:gd name="connsiteX75" fmla="*/ 2075452 w 2546376"/>
                  <a:gd name="connsiteY75" fmla="*/ 2105895 h 2550693"/>
                  <a:gd name="connsiteX76" fmla="*/ 1888282 w 2546376"/>
                  <a:gd name="connsiteY76" fmla="*/ 2280006 h 2550693"/>
                  <a:gd name="connsiteX77" fmla="*/ 1928289 w 2546376"/>
                  <a:gd name="connsiteY77" fmla="*/ 2263435 h 2550693"/>
                  <a:gd name="connsiteX78" fmla="*/ 1984867 w 2546376"/>
                  <a:gd name="connsiteY78" fmla="*/ 2320013 h 2550693"/>
                  <a:gd name="connsiteX79" fmla="*/ 1928289 w 2546376"/>
                  <a:gd name="connsiteY79" fmla="*/ 2376591 h 2550693"/>
                  <a:gd name="connsiteX80" fmla="*/ 1915416 w 2546376"/>
                  <a:gd name="connsiteY80" fmla="*/ 2373992 h 2550693"/>
                  <a:gd name="connsiteX81" fmla="*/ 1874310 w 2546376"/>
                  <a:gd name="connsiteY81" fmla="*/ 2332886 h 2550693"/>
                  <a:gd name="connsiteX82" fmla="*/ 1871711 w 2546376"/>
                  <a:gd name="connsiteY82" fmla="*/ 2320013 h 2550693"/>
                  <a:gd name="connsiteX83" fmla="*/ 1888282 w 2546376"/>
                  <a:gd name="connsiteY83" fmla="*/ 2280006 h 2550693"/>
                  <a:gd name="connsiteX84" fmla="*/ 2449790 w 2546376"/>
                  <a:gd name="connsiteY84" fmla="*/ 1583569 h 2550693"/>
                  <a:gd name="connsiteX85" fmla="*/ 2489797 w 2546376"/>
                  <a:gd name="connsiteY85" fmla="*/ 1566998 h 2550693"/>
                  <a:gd name="connsiteX86" fmla="*/ 2546375 w 2546376"/>
                  <a:gd name="connsiteY86" fmla="*/ 1623576 h 2550693"/>
                  <a:gd name="connsiteX87" fmla="*/ 2489797 w 2546376"/>
                  <a:gd name="connsiteY87" fmla="*/ 1680154 h 2550693"/>
                  <a:gd name="connsiteX88" fmla="*/ 2433219 w 2546376"/>
                  <a:gd name="connsiteY88" fmla="*/ 1623576 h 2550693"/>
                  <a:gd name="connsiteX89" fmla="*/ 2449790 w 2546376"/>
                  <a:gd name="connsiteY89" fmla="*/ 1583569 h 2550693"/>
                  <a:gd name="connsiteX90" fmla="*/ 2262615 w 2546376"/>
                  <a:gd name="connsiteY90" fmla="*/ 1757679 h 2550693"/>
                  <a:gd name="connsiteX91" fmla="*/ 2302622 w 2546376"/>
                  <a:gd name="connsiteY91" fmla="*/ 1741108 h 2550693"/>
                  <a:gd name="connsiteX92" fmla="*/ 2359200 w 2546376"/>
                  <a:gd name="connsiteY92" fmla="*/ 1797686 h 2550693"/>
                  <a:gd name="connsiteX93" fmla="*/ 2302622 w 2546376"/>
                  <a:gd name="connsiteY93" fmla="*/ 1854264 h 2550693"/>
                  <a:gd name="connsiteX94" fmla="*/ 2246044 w 2546376"/>
                  <a:gd name="connsiteY94" fmla="*/ 1797686 h 2550693"/>
                  <a:gd name="connsiteX95" fmla="*/ 2262615 w 2546376"/>
                  <a:gd name="connsiteY95" fmla="*/ 1757679 h 2550693"/>
                  <a:gd name="connsiteX96" fmla="*/ 2075446 w 2546376"/>
                  <a:gd name="connsiteY96" fmla="*/ 1931790 h 2550693"/>
                  <a:gd name="connsiteX97" fmla="*/ 2115453 w 2546376"/>
                  <a:gd name="connsiteY97" fmla="*/ 1915219 h 2550693"/>
                  <a:gd name="connsiteX98" fmla="*/ 2172031 w 2546376"/>
                  <a:gd name="connsiteY98" fmla="*/ 1971797 h 2550693"/>
                  <a:gd name="connsiteX99" fmla="*/ 2115453 w 2546376"/>
                  <a:gd name="connsiteY99" fmla="*/ 2028375 h 2550693"/>
                  <a:gd name="connsiteX100" fmla="*/ 2058875 w 2546376"/>
                  <a:gd name="connsiteY100" fmla="*/ 1971797 h 2550693"/>
                  <a:gd name="connsiteX101" fmla="*/ 2075446 w 2546376"/>
                  <a:gd name="connsiteY101" fmla="*/ 1931790 h 2550693"/>
                  <a:gd name="connsiteX102" fmla="*/ 1888282 w 2546376"/>
                  <a:gd name="connsiteY102" fmla="*/ 2105896 h 2550693"/>
                  <a:gd name="connsiteX103" fmla="*/ 1928288 w 2546376"/>
                  <a:gd name="connsiteY103" fmla="*/ 2089324 h 2550693"/>
                  <a:gd name="connsiteX104" fmla="*/ 1984867 w 2546376"/>
                  <a:gd name="connsiteY104" fmla="*/ 2145902 h 2550693"/>
                  <a:gd name="connsiteX105" fmla="*/ 1928289 w 2546376"/>
                  <a:gd name="connsiteY105" fmla="*/ 2202480 h 2550693"/>
                  <a:gd name="connsiteX106" fmla="*/ 1871710 w 2546376"/>
                  <a:gd name="connsiteY106" fmla="*/ 2145902 h 2550693"/>
                  <a:gd name="connsiteX107" fmla="*/ 1888282 w 2546376"/>
                  <a:gd name="connsiteY107" fmla="*/ 2105896 h 2550693"/>
                  <a:gd name="connsiteX108" fmla="*/ 2449791 w 2546376"/>
                  <a:gd name="connsiteY108" fmla="*/ 1409459 h 2550693"/>
                  <a:gd name="connsiteX109" fmla="*/ 2489797 w 2546376"/>
                  <a:gd name="connsiteY109" fmla="*/ 1392887 h 2550693"/>
                  <a:gd name="connsiteX110" fmla="*/ 2546375 w 2546376"/>
                  <a:gd name="connsiteY110" fmla="*/ 1449465 h 2550693"/>
                  <a:gd name="connsiteX111" fmla="*/ 2489797 w 2546376"/>
                  <a:gd name="connsiteY111" fmla="*/ 1506043 h 2550693"/>
                  <a:gd name="connsiteX112" fmla="*/ 2433219 w 2546376"/>
                  <a:gd name="connsiteY112" fmla="*/ 1449465 h 2550693"/>
                  <a:gd name="connsiteX113" fmla="*/ 2449791 w 2546376"/>
                  <a:gd name="connsiteY113" fmla="*/ 1409459 h 2550693"/>
                  <a:gd name="connsiteX114" fmla="*/ 2262615 w 2546376"/>
                  <a:gd name="connsiteY114" fmla="*/ 1583569 h 2550693"/>
                  <a:gd name="connsiteX115" fmla="*/ 2302622 w 2546376"/>
                  <a:gd name="connsiteY115" fmla="*/ 1566998 h 2550693"/>
                  <a:gd name="connsiteX116" fmla="*/ 2359200 w 2546376"/>
                  <a:gd name="connsiteY116" fmla="*/ 1623576 h 2550693"/>
                  <a:gd name="connsiteX117" fmla="*/ 2302622 w 2546376"/>
                  <a:gd name="connsiteY117" fmla="*/ 1680154 h 2550693"/>
                  <a:gd name="connsiteX118" fmla="*/ 2246044 w 2546376"/>
                  <a:gd name="connsiteY118" fmla="*/ 1623576 h 2550693"/>
                  <a:gd name="connsiteX119" fmla="*/ 2262615 w 2546376"/>
                  <a:gd name="connsiteY119" fmla="*/ 1583569 h 2550693"/>
                  <a:gd name="connsiteX120" fmla="*/ 2075446 w 2546376"/>
                  <a:gd name="connsiteY120" fmla="*/ 1757680 h 2550693"/>
                  <a:gd name="connsiteX121" fmla="*/ 2115453 w 2546376"/>
                  <a:gd name="connsiteY121" fmla="*/ 1741108 h 2550693"/>
                  <a:gd name="connsiteX122" fmla="*/ 2172031 w 2546376"/>
                  <a:gd name="connsiteY122" fmla="*/ 1797686 h 2550693"/>
                  <a:gd name="connsiteX123" fmla="*/ 2115453 w 2546376"/>
                  <a:gd name="connsiteY123" fmla="*/ 1854264 h 2550693"/>
                  <a:gd name="connsiteX124" fmla="*/ 2058875 w 2546376"/>
                  <a:gd name="connsiteY124" fmla="*/ 1797686 h 2550693"/>
                  <a:gd name="connsiteX125" fmla="*/ 2075446 w 2546376"/>
                  <a:gd name="connsiteY125" fmla="*/ 1757680 h 2550693"/>
                  <a:gd name="connsiteX126" fmla="*/ 1888281 w 2546376"/>
                  <a:gd name="connsiteY126" fmla="*/ 1931786 h 2550693"/>
                  <a:gd name="connsiteX127" fmla="*/ 1928282 w 2546376"/>
                  <a:gd name="connsiteY127" fmla="*/ 1915220 h 2550693"/>
                  <a:gd name="connsiteX128" fmla="*/ 1984860 w 2546376"/>
                  <a:gd name="connsiteY128" fmla="*/ 1971798 h 2550693"/>
                  <a:gd name="connsiteX129" fmla="*/ 1928288 w 2546376"/>
                  <a:gd name="connsiteY129" fmla="*/ 2028370 h 2550693"/>
                  <a:gd name="connsiteX130" fmla="*/ 1871710 w 2546376"/>
                  <a:gd name="connsiteY130" fmla="*/ 1971792 h 2550693"/>
                  <a:gd name="connsiteX131" fmla="*/ 1888281 w 2546376"/>
                  <a:gd name="connsiteY131" fmla="*/ 1931786 h 2550693"/>
                  <a:gd name="connsiteX132" fmla="*/ 1701111 w 2546376"/>
                  <a:gd name="connsiteY132" fmla="*/ 2105895 h 2550693"/>
                  <a:gd name="connsiteX133" fmla="*/ 1741118 w 2546376"/>
                  <a:gd name="connsiteY133" fmla="*/ 2089324 h 2550693"/>
                  <a:gd name="connsiteX134" fmla="*/ 1797696 w 2546376"/>
                  <a:gd name="connsiteY134" fmla="*/ 2145902 h 2550693"/>
                  <a:gd name="connsiteX135" fmla="*/ 1763141 w 2546376"/>
                  <a:gd name="connsiteY135" fmla="*/ 2198034 h 2550693"/>
                  <a:gd name="connsiteX136" fmla="*/ 1743436 w 2546376"/>
                  <a:gd name="connsiteY136" fmla="*/ 2202012 h 2550693"/>
                  <a:gd name="connsiteX137" fmla="*/ 1685008 w 2546376"/>
                  <a:gd name="connsiteY137" fmla="*/ 2143584 h 2550693"/>
                  <a:gd name="connsiteX138" fmla="*/ 1688986 w 2546376"/>
                  <a:gd name="connsiteY138" fmla="*/ 2123879 h 2550693"/>
                  <a:gd name="connsiteX139" fmla="*/ 1701111 w 2546376"/>
                  <a:gd name="connsiteY139" fmla="*/ 2105895 h 2550693"/>
                  <a:gd name="connsiteX140" fmla="*/ 2449791 w 2546376"/>
                  <a:gd name="connsiteY140" fmla="*/ 1235348 h 2550693"/>
                  <a:gd name="connsiteX141" fmla="*/ 2489797 w 2546376"/>
                  <a:gd name="connsiteY141" fmla="*/ 1218776 h 2550693"/>
                  <a:gd name="connsiteX142" fmla="*/ 2546375 w 2546376"/>
                  <a:gd name="connsiteY142" fmla="*/ 1275354 h 2550693"/>
                  <a:gd name="connsiteX143" fmla="*/ 2489797 w 2546376"/>
                  <a:gd name="connsiteY143" fmla="*/ 1331932 h 2550693"/>
                  <a:gd name="connsiteX144" fmla="*/ 2433219 w 2546376"/>
                  <a:gd name="connsiteY144" fmla="*/ 1275354 h 2550693"/>
                  <a:gd name="connsiteX145" fmla="*/ 2449791 w 2546376"/>
                  <a:gd name="connsiteY145" fmla="*/ 1235348 h 2550693"/>
                  <a:gd name="connsiteX146" fmla="*/ 2262615 w 2546376"/>
                  <a:gd name="connsiteY146" fmla="*/ 1409458 h 2550693"/>
                  <a:gd name="connsiteX147" fmla="*/ 2302622 w 2546376"/>
                  <a:gd name="connsiteY147" fmla="*/ 1392887 h 2550693"/>
                  <a:gd name="connsiteX148" fmla="*/ 2359200 w 2546376"/>
                  <a:gd name="connsiteY148" fmla="*/ 1449465 h 2550693"/>
                  <a:gd name="connsiteX149" fmla="*/ 2302622 w 2546376"/>
                  <a:gd name="connsiteY149" fmla="*/ 1506043 h 2550693"/>
                  <a:gd name="connsiteX150" fmla="*/ 2246044 w 2546376"/>
                  <a:gd name="connsiteY150" fmla="*/ 1449465 h 2550693"/>
                  <a:gd name="connsiteX151" fmla="*/ 2262615 w 2546376"/>
                  <a:gd name="connsiteY151" fmla="*/ 1409458 h 2550693"/>
                  <a:gd name="connsiteX152" fmla="*/ 2075445 w 2546376"/>
                  <a:gd name="connsiteY152" fmla="*/ 1583569 h 2550693"/>
                  <a:gd name="connsiteX153" fmla="*/ 2115452 w 2546376"/>
                  <a:gd name="connsiteY153" fmla="*/ 1566998 h 2550693"/>
                  <a:gd name="connsiteX154" fmla="*/ 2172030 w 2546376"/>
                  <a:gd name="connsiteY154" fmla="*/ 1623576 h 2550693"/>
                  <a:gd name="connsiteX155" fmla="*/ 2115452 w 2546376"/>
                  <a:gd name="connsiteY155" fmla="*/ 1680154 h 2550693"/>
                  <a:gd name="connsiteX156" fmla="*/ 2058874 w 2546376"/>
                  <a:gd name="connsiteY156" fmla="*/ 1623576 h 2550693"/>
                  <a:gd name="connsiteX157" fmla="*/ 2075445 w 2546376"/>
                  <a:gd name="connsiteY157" fmla="*/ 1583569 h 2550693"/>
                  <a:gd name="connsiteX158" fmla="*/ 1888275 w 2546376"/>
                  <a:gd name="connsiteY158" fmla="*/ 1757680 h 2550693"/>
                  <a:gd name="connsiteX159" fmla="*/ 1928282 w 2546376"/>
                  <a:gd name="connsiteY159" fmla="*/ 1741109 h 2550693"/>
                  <a:gd name="connsiteX160" fmla="*/ 1984860 w 2546376"/>
                  <a:gd name="connsiteY160" fmla="*/ 1797687 h 2550693"/>
                  <a:gd name="connsiteX161" fmla="*/ 1928282 w 2546376"/>
                  <a:gd name="connsiteY161" fmla="*/ 1854265 h 2550693"/>
                  <a:gd name="connsiteX162" fmla="*/ 1871704 w 2546376"/>
                  <a:gd name="connsiteY162" fmla="*/ 1797687 h 2550693"/>
                  <a:gd name="connsiteX163" fmla="*/ 1888275 w 2546376"/>
                  <a:gd name="connsiteY163" fmla="*/ 1757680 h 2550693"/>
                  <a:gd name="connsiteX164" fmla="*/ 1701111 w 2546376"/>
                  <a:gd name="connsiteY164" fmla="*/ 1931785 h 2550693"/>
                  <a:gd name="connsiteX165" fmla="*/ 1741118 w 2546376"/>
                  <a:gd name="connsiteY165" fmla="*/ 1915213 h 2550693"/>
                  <a:gd name="connsiteX166" fmla="*/ 1797696 w 2546376"/>
                  <a:gd name="connsiteY166" fmla="*/ 1971791 h 2550693"/>
                  <a:gd name="connsiteX167" fmla="*/ 1741118 w 2546376"/>
                  <a:gd name="connsiteY167" fmla="*/ 2028369 h 2550693"/>
                  <a:gd name="connsiteX168" fmla="*/ 1684540 w 2546376"/>
                  <a:gd name="connsiteY168" fmla="*/ 1971791 h 2550693"/>
                  <a:gd name="connsiteX169" fmla="*/ 1701111 w 2546376"/>
                  <a:gd name="connsiteY169" fmla="*/ 1931785 h 2550693"/>
                  <a:gd name="connsiteX170" fmla="*/ 2449791 w 2546376"/>
                  <a:gd name="connsiteY170" fmla="*/ 1061237 h 2550693"/>
                  <a:gd name="connsiteX171" fmla="*/ 2489797 w 2546376"/>
                  <a:gd name="connsiteY171" fmla="*/ 1044665 h 2550693"/>
                  <a:gd name="connsiteX172" fmla="*/ 2546375 w 2546376"/>
                  <a:gd name="connsiteY172" fmla="*/ 1101244 h 2550693"/>
                  <a:gd name="connsiteX173" fmla="*/ 2489797 w 2546376"/>
                  <a:gd name="connsiteY173" fmla="*/ 1157821 h 2550693"/>
                  <a:gd name="connsiteX174" fmla="*/ 2433219 w 2546376"/>
                  <a:gd name="connsiteY174" fmla="*/ 1101243 h 2550693"/>
                  <a:gd name="connsiteX175" fmla="*/ 2449791 w 2546376"/>
                  <a:gd name="connsiteY175" fmla="*/ 1061237 h 2550693"/>
                  <a:gd name="connsiteX176" fmla="*/ 2262615 w 2546376"/>
                  <a:gd name="connsiteY176" fmla="*/ 1235348 h 2550693"/>
                  <a:gd name="connsiteX177" fmla="*/ 2302622 w 2546376"/>
                  <a:gd name="connsiteY177" fmla="*/ 1218776 h 2550693"/>
                  <a:gd name="connsiteX178" fmla="*/ 2359200 w 2546376"/>
                  <a:gd name="connsiteY178" fmla="*/ 1275354 h 2550693"/>
                  <a:gd name="connsiteX179" fmla="*/ 2302622 w 2546376"/>
                  <a:gd name="connsiteY179" fmla="*/ 1331932 h 2550693"/>
                  <a:gd name="connsiteX180" fmla="*/ 2246044 w 2546376"/>
                  <a:gd name="connsiteY180" fmla="*/ 1275354 h 2550693"/>
                  <a:gd name="connsiteX181" fmla="*/ 2262615 w 2546376"/>
                  <a:gd name="connsiteY181" fmla="*/ 1235348 h 2550693"/>
                  <a:gd name="connsiteX182" fmla="*/ 2075445 w 2546376"/>
                  <a:gd name="connsiteY182" fmla="*/ 1409458 h 2550693"/>
                  <a:gd name="connsiteX183" fmla="*/ 2115452 w 2546376"/>
                  <a:gd name="connsiteY183" fmla="*/ 1392887 h 2550693"/>
                  <a:gd name="connsiteX184" fmla="*/ 2172030 w 2546376"/>
                  <a:gd name="connsiteY184" fmla="*/ 1449465 h 2550693"/>
                  <a:gd name="connsiteX185" fmla="*/ 2115452 w 2546376"/>
                  <a:gd name="connsiteY185" fmla="*/ 1506043 h 2550693"/>
                  <a:gd name="connsiteX186" fmla="*/ 2058874 w 2546376"/>
                  <a:gd name="connsiteY186" fmla="*/ 1449465 h 2550693"/>
                  <a:gd name="connsiteX187" fmla="*/ 2075445 w 2546376"/>
                  <a:gd name="connsiteY187" fmla="*/ 1409458 h 2550693"/>
                  <a:gd name="connsiteX188" fmla="*/ 1888275 w 2546376"/>
                  <a:gd name="connsiteY188" fmla="*/ 1583570 h 2550693"/>
                  <a:gd name="connsiteX189" fmla="*/ 1928281 w 2546376"/>
                  <a:gd name="connsiteY189" fmla="*/ 1566999 h 2550693"/>
                  <a:gd name="connsiteX190" fmla="*/ 1984859 w 2546376"/>
                  <a:gd name="connsiteY190" fmla="*/ 1623577 h 2550693"/>
                  <a:gd name="connsiteX191" fmla="*/ 1928281 w 2546376"/>
                  <a:gd name="connsiteY191" fmla="*/ 1680155 h 2550693"/>
                  <a:gd name="connsiteX192" fmla="*/ 1871703 w 2546376"/>
                  <a:gd name="connsiteY192" fmla="*/ 1623577 h 2550693"/>
                  <a:gd name="connsiteX193" fmla="*/ 1888275 w 2546376"/>
                  <a:gd name="connsiteY193" fmla="*/ 1583570 h 2550693"/>
                  <a:gd name="connsiteX194" fmla="*/ 1701110 w 2546376"/>
                  <a:gd name="connsiteY194" fmla="*/ 1757674 h 2550693"/>
                  <a:gd name="connsiteX195" fmla="*/ 1741112 w 2546376"/>
                  <a:gd name="connsiteY195" fmla="*/ 1741108 h 2550693"/>
                  <a:gd name="connsiteX196" fmla="*/ 1797690 w 2546376"/>
                  <a:gd name="connsiteY196" fmla="*/ 1797686 h 2550693"/>
                  <a:gd name="connsiteX197" fmla="*/ 1741117 w 2546376"/>
                  <a:gd name="connsiteY197" fmla="*/ 1854259 h 2550693"/>
                  <a:gd name="connsiteX198" fmla="*/ 1684539 w 2546376"/>
                  <a:gd name="connsiteY198" fmla="*/ 1797681 h 2550693"/>
                  <a:gd name="connsiteX199" fmla="*/ 1701110 w 2546376"/>
                  <a:gd name="connsiteY199" fmla="*/ 1757674 h 2550693"/>
                  <a:gd name="connsiteX200" fmla="*/ 1513941 w 2546376"/>
                  <a:gd name="connsiteY200" fmla="*/ 1931785 h 2550693"/>
                  <a:gd name="connsiteX201" fmla="*/ 1553947 w 2546376"/>
                  <a:gd name="connsiteY201" fmla="*/ 1915214 h 2550693"/>
                  <a:gd name="connsiteX202" fmla="*/ 1610525 w 2546376"/>
                  <a:gd name="connsiteY202" fmla="*/ 1971792 h 2550693"/>
                  <a:gd name="connsiteX203" fmla="*/ 1575970 w 2546376"/>
                  <a:gd name="connsiteY203" fmla="*/ 2023924 h 2550693"/>
                  <a:gd name="connsiteX204" fmla="*/ 1567132 w 2546376"/>
                  <a:gd name="connsiteY204" fmla="*/ 2025708 h 2550693"/>
                  <a:gd name="connsiteX205" fmla="*/ 1500031 w 2546376"/>
                  <a:gd name="connsiteY205" fmla="*/ 1958607 h 2550693"/>
                  <a:gd name="connsiteX206" fmla="*/ 1501815 w 2546376"/>
                  <a:gd name="connsiteY206" fmla="*/ 1949769 h 2550693"/>
                  <a:gd name="connsiteX207" fmla="*/ 1513941 w 2546376"/>
                  <a:gd name="connsiteY207" fmla="*/ 1931785 h 2550693"/>
                  <a:gd name="connsiteX208" fmla="*/ 2449790 w 2546376"/>
                  <a:gd name="connsiteY208" fmla="*/ 887126 h 2550693"/>
                  <a:gd name="connsiteX209" fmla="*/ 2489797 w 2546376"/>
                  <a:gd name="connsiteY209" fmla="*/ 870555 h 2550693"/>
                  <a:gd name="connsiteX210" fmla="*/ 2546375 w 2546376"/>
                  <a:gd name="connsiteY210" fmla="*/ 927133 h 2550693"/>
                  <a:gd name="connsiteX211" fmla="*/ 2489797 w 2546376"/>
                  <a:gd name="connsiteY211" fmla="*/ 983711 h 2550693"/>
                  <a:gd name="connsiteX212" fmla="*/ 2433219 w 2546376"/>
                  <a:gd name="connsiteY212" fmla="*/ 927132 h 2550693"/>
                  <a:gd name="connsiteX213" fmla="*/ 2449790 w 2546376"/>
                  <a:gd name="connsiteY213" fmla="*/ 887126 h 2550693"/>
                  <a:gd name="connsiteX214" fmla="*/ 2262615 w 2546376"/>
                  <a:gd name="connsiteY214" fmla="*/ 1061237 h 2550693"/>
                  <a:gd name="connsiteX215" fmla="*/ 2302622 w 2546376"/>
                  <a:gd name="connsiteY215" fmla="*/ 1044665 h 2550693"/>
                  <a:gd name="connsiteX216" fmla="*/ 2359200 w 2546376"/>
                  <a:gd name="connsiteY216" fmla="*/ 1101244 h 2550693"/>
                  <a:gd name="connsiteX217" fmla="*/ 2302622 w 2546376"/>
                  <a:gd name="connsiteY217" fmla="*/ 1157821 h 2550693"/>
                  <a:gd name="connsiteX218" fmla="*/ 2246044 w 2546376"/>
                  <a:gd name="connsiteY218" fmla="*/ 1101243 h 2550693"/>
                  <a:gd name="connsiteX219" fmla="*/ 2262615 w 2546376"/>
                  <a:gd name="connsiteY219" fmla="*/ 1061237 h 2550693"/>
                  <a:gd name="connsiteX220" fmla="*/ 2075445 w 2546376"/>
                  <a:gd name="connsiteY220" fmla="*/ 1235347 h 2550693"/>
                  <a:gd name="connsiteX221" fmla="*/ 2115452 w 2546376"/>
                  <a:gd name="connsiteY221" fmla="*/ 1218776 h 2550693"/>
                  <a:gd name="connsiteX222" fmla="*/ 2172030 w 2546376"/>
                  <a:gd name="connsiteY222" fmla="*/ 1275354 h 2550693"/>
                  <a:gd name="connsiteX223" fmla="*/ 2115452 w 2546376"/>
                  <a:gd name="connsiteY223" fmla="*/ 1331932 h 2550693"/>
                  <a:gd name="connsiteX224" fmla="*/ 2058874 w 2546376"/>
                  <a:gd name="connsiteY224" fmla="*/ 1275354 h 2550693"/>
                  <a:gd name="connsiteX225" fmla="*/ 2075445 w 2546376"/>
                  <a:gd name="connsiteY225" fmla="*/ 1235347 h 2550693"/>
                  <a:gd name="connsiteX226" fmla="*/ 1888275 w 2546376"/>
                  <a:gd name="connsiteY226" fmla="*/ 1409459 h 2550693"/>
                  <a:gd name="connsiteX227" fmla="*/ 1928281 w 2546376"/>
                  <a:gd name="connsiteY227" fmla="*/ 1392888 h 2550693"/>
                  <a:gd name="connsiteX228" fmla="*/ 1984859 w 2546376"/>
                  <a:gd name="connsiteY228" fmla="*/ 1449466 h 2550693"/>
                  <a:gd name="connsiteX229" fmla="*/ 1928281 w 2546376"/>
                  <a:gd name="connsiteY229" fmla="*/ 1506044 h 2550693"/>
                  <a:gd name="connsiteX230" fmla="*/ 1871703 w 2546376"/>
                  <a:gd name="connsiteY230" fmla="*/ 1449466 h 2550693"/>
                  <a:gd name="connsiteX231" fmla="*/ 1888275 w 2546376"/>
                  <a:gd name="connsiteY231" fmla="*/ 1409459 h 2550693"/>
                  <a:gd name="connsiteX232" fmla="*/ 1701104 w 2546376"/>
                  <a:gd name="connsiteY232" fmla="*/ 1583570 h 2550693"/>
                  <a:gd name="connsiteX233" fmla="*/ 1741111 w 2546376"/>
                  <a:gd name="connsiteY233" fmla="*/ 1566998 h 2550693"/>
                  <a:gd name="connsiteX234" fmla="*/ 1797689 w 2546376"/>
                  <a:gd name="connsiteY234" fmla="*/ 1623576 h 2550693"/>
                  <a:gd name="connsiteX235" fmla="*/ 1741111 w 2546376"/>
                  <a:gd name="connsiteY235" fmla="*/ 1680154 h 2550693"/>
                  <a:gd name="connsiteX236" fmla="*/ 1684533 w 2546376"/>
                  <a:gd name="connsiteY236" fmla="*/ 1623576 h 2550693"/>
                  <a:gd name="connsiteX237" fmla="*/ 1701104 w 2546376"/>
                  <a:gd name="connsiteY237" fmla="*/ 1583570 h 2550693"/>
                  <a:gd name="connsiteX238" fmla="*/ 1513940 w 2546376"/>
                  <a:gd name="connsiteY238" fmla="*/ 1757675 h 2550693"/>
                  <a:gd name="connsiteX239" fmla="*/ 1553947 w 2546376"/>
                  <a:gd name="connsiteY239" fmla="*/ 1741104 h 2550693"/>
                  <a:gd name="connsiteX240" fmla="*/ 1610525 w 2546376"/>
                  <a:gd name="connsiteY240" fmla="*/ 1797682 h 2550693"/>
                  <a:gd name="connsiteX241" fmla="*/ 1553947 w 2546376"/>
                  <a:gd name="connsiteY241" fmla="*/ 1854260 h 2550693"/>
                  <a:gd name="connsiteX242" fmla="*/ 1497369 w 2546376"/>
                  <a:gd name="connsiteY242" fmla="*/ 1797682 h 2550693"/>
                  <a:gd name="connsiteX243" fmla="*/ 1513940 w 2546376"/>
                  <a:gd name="connsiteY243" fmla="*/ 1757675 h 2550693"/>
                  <a:gd name="connsiteX244" fmla="*/ 2449791 w 2546376"/>
                  <a:gd name="connsiteY244" fmla="*/ 713015 h 2550693"/>
                  <a:gd name="connsiteX245" fmla="*/ 2489797 w 2546376"/>
                  <a:gd name="connsiteY245" fmla="*/ 696444 h 2550693"/>
                  <a:gd name="connsiteX246" fmla="*/ 2546375 w 2546376"/>
                  <a:gd name="connsiteY246" fmla="*/ 753022 h 2550693"/>
                  <a:gd name="connsiteX247" fmla="*/ 2489797 w 2546376"/>
                  <a:gd name="connsiteY247" fmla="*/ 809600 h 2550693"/>
                  <a:gd name="connsiteX248" fmla="*/ 2433219 w 2546376"/>
                  <a:gd name="connsiteY248" fmla="*/ 753022 h 2550693"/>
                  <a:gd name="connsiteX249" fmla="*/ 2449791 w 2546376"/>
                  <a:gd name="connsiteY249" fmla="*/ 713015 h 2550693"/>
                  <a:gd name="connsiteX250" fmla="*/ 2262615 w 2546376"/>
                  <a:gd name="connsiteY250" fmla="*/ 887126 h 2550693"/>
                  <a:gd name="connsiteX251" fmla="*/ 2302622 w 2546376"/>
                  <a:gd name="connsiteY251" fmla="*/ 870555 h 2550693"/>
                  <a:gd name="connsiteX252" fmla="*/ 2359200 w 2546376"/>
                  <a:gd name="connsiteY252" fmla="*/ 927133 h 2550693"/>
                  <a:gd name="connsiteX253" fmla="*/ 2302622 w 2546376"/>
                  <a:gd name="connsiteY253" fmla="*/ 983711 h 2550693"/>
                  <a:gd name="connsiteX254" fmla="*/ 2246044 w 2546376"/>
                  <a:gd name="connsiteY254" fmla="*/ 927132 h 2550693"/>
                  <a:gd name="connsiteX255" fmla="*/ 2262615 w 2546376"/>
                  <a:gd name="connsiteY255" fmla="*/ 887126 h 2550693"/>
                  <a:gd name="connsiteX256" fmla="*/ 2075445 w 2546376"/>
                  <a:gd name="connsiteY256" fmla="*/ 1061237 h 2550693"/>
                  <a:gd name="connsiteX257" fmla="*/ 2115452 w 2546376"/>
                  <a:gd name="connsiteY257" fmla="*/ 1044665 h 2550693"/>
                  <a:gd name="connsiteX258" fmla="*/ 2172030 w 2546376"/>
                  <a:gd name="connsiteY258" fmla="*/ 1101244 h 2550693"/>
                  <a:gd name="connsiteX259" fmla="*/ 2115452 w 2546376"/>
                  <a:gd name="connsiteY259" fmla="*/ 1157821 h 2550693"/>
                  <a:gd name="connsiteX260" fmla="*/ 2058874 w 2546376"/>
                  <a:gd name="connsiteY260" fmla="*/ 1101243 h 2550693"/>
                  <a:gd name="connsiteX261" fmla="*/ 2075445 w 2546376"/>
                  <a:gd name="connsiteY261" fmla="*/ 1061237 h 2550693"/>
                  <a:gd name="connsiteX262" fmla="*/ 1888275 w 2546376"/>
                  <a:gd name="connsiteY262" fmla="*/ 1235349 h 2550693"/>
                  <a:gd name="connsiteX263" fmla="*/ 1928281 w 2546376"/>
                  <a:gd name="connsiteY263" fmla="*/ 1218777 h 2550693"/>
                  <a:gd name="connsiteX264" fmla="*/ 1984859 w 2546376"/>
                  <a:gd name="connsiteY264" fmla="*/ 1275355 h 2550693"/>
                  <a:gd name="connsiteX265" fmla="*/ 1928281 w 2546376"/>
                  <a:gd name="connsiteY265" fmla="*/ 1331933 h 2550693"/>
                  <a:gd name="connsiteX266" fmla="*/ 1871703 w 2546376"/>
                  <a:gd name="connsiteY266" fmla="*/ 1275355 h 2550693"/>
                  <a:gd name="connsiteX267" fmla="*/ 1888275 w 2546376"/>
                  <a:gd name="connsiteY267" fmla="*/ 1235349 h 2550693"/>
                  <a:gd name="connsiteX268" fmla="*/ 1701104 w 2546376"/>
                  <a:gd name="connsiteY268" fmla="*/ 1409459 h 2550693"/>
                  <a:gd name="connsiteX269" fmla="*/ 1741111 w 2546376"/>
                  <a:gd name="connsiteY269" fmla="*/ 1392887 h 2550693"/>
                  <a:gd name="connsiteX270" fmla="*/ 1797689 w 2546376"/>
                  <a:gd name="connsiteY270" fmla="*/ 1449465 h 2550693"/>
                  <a:gd name="connsiteX271" fmla="*/ 1741111 w 2546376"/>
                  <a:gd name="connsiteY271" fmla="*/ 1506043 h 2550693"/>
                  <a:gd name="connsiteX272" fmla="*/ 1684533 w 2546376"/>
                  <a:gd name="connsiteY272" fmla="*/ 1449465 h 2550693"/>
                  <a:gd name="connsiteX273" fmla="*/ 1701104 w 2546376"/>
                  <a:gd name="connsiteY273" fmla="*/ 1409459 h 2550693"/>
                  <a:gd name="connsiteX274" fmla="*/ 1513939 w 2546376"/>
                  <a:gd name="connsiteY274" fmla="*/ 1583565 h 2550693"/>
                  <a:gd name="connsiteX275" fmla="*/ 1553945 w 2546376"/>
                  <a:gd name="connsiteY275" fmla="*/ 1566994 h 2550693"/>
                  <a:gd name="connsiteX276" fmla="*/ 1610523 w 2546376"/>
                  <a:gd name="connsiteY276" fmla="*/ 1623572 h 2550693"/>
                  <a:gd name="connsiteX277" fmla="*/ 1553945 w 2546376"/>
                  <a:gd name="connsiteY277" fmla="*/ 1680150 h 2550693"/>
                  <a:gd name="connsiteX278" fmla="*/ 1497367 w 2546376"/>
                  <a:gd name="connsiteY278" fmla="*/ 1623572 h 2550693"/>
                  <a:gd name="connsiteX279" fmla="*/ 1513939 w 2546376"/>
                  <a:gd name="connsiteY279" fmla="*/ 1583565 h 2550693"/>
                  <a:gd name="connsiteX280" fmla="*/ 1326770 w 2546376"/>
                  <a:gd name="connsiteY280" fmla="*/ 1757674 h 2550693"/>
                  <a:gd name="connsiteX281" fmla="*/ 1366776 w 2546376"/>
                  <a:gd name="connsiteY281" fmla="*/ 1741103 h 2550693"/>
                  <a:gd name="connsiteX282" fmla="*/ 1423354 w 2546376"/>
                  <a:gd name="connsiteY282" fmla="*/ 1797681 h 2550693"/>
                  <a:gd name="connsiteX283" fmla="*/ 1406783 w 2546376"/>
                  <a:gd name="connsiteY283" fmla="*/ 1837688 h 2550693"/>
                  <a:gd name="connsiteX284" fmla="*/ 1390255 w 2546376"/>
                  <a:gd name="connsiteY284" fmla="*/ 1848831 h 2550693"/>
                  <a:gd name="connsiteX285" fmla="*/ 1315626 w 2546376"/>
                  <a:gd name="connsiteY285" fmla="*/ 1774202 h 2550693"/>
                  <a:gd name="connsiteX286" fmla="*/ 2449790 w 2546376"/>
                  <a:gd name="connsiteY286" fmla="*/ 538904 h 2550693"/>
                  <a:gd name="connsiteX287" fmla="*/ 2489797 w 2546376"/>
                  <a:gd name="connsiteY287" fmla="*/ 522333 h 2550693"/>
                  <a:gd name="connsiteX288" fmla="*/ 2546375 w 2546376"/>
                  <a:gd name="connsiteY288" fmla="*/ 578911 h 2550693"/>
                  <a:gd name="connsiteX289" fmla="*/ 2489797 w 2546376"/>
                  <a:gd name="connsiteY289" fmla="*/ 635489 h 2550693"/>
                  <a:gd name="connsiteX290" fmla="*/ 2433219 w 2546376"/>
                  <a:gd name="connsiteY290" fmla="*/ 578911 h 2550693"/>
                  <a:gd name="connsiteX291" fmla="*/ 2449790 w 2546376"/>
                  <a:gd name="connsiteY291" fmla="*/ 538904 h 2550693"/>
                  <a:gd name="connsiteX292" fmla="*/ 2262615 w 2546376"/>
                  <a:gd name="connsiteY292" fmla="*/ 713015 h 2550693"/>
                  <a:gd name="connsiteX293" fmla="*/ 2302622 w 2546376"/>
                  <a:gd name="connsiteY293" fmla="*/ 696444 h 2550693"/>
                  <a:gd name="connsiteX294" fmla="*/ 2359200 w 2546376"/>
                  <a:gd name="connsiteY294" fmla="*/ 753022 h 2550693"/>
                  <a:gd name="connsiteX295" fmla="*/ 2302622 w 2546376"/>
                  <a:gd name="connsiteY295" fmla="*/ 809600 h 2550693"/>
                  <a:gd name="connsiteX296" fmla="*/ 2246044 w 2546376"/>
                  <a:gd name="connsiteY296" fmla="*/ 753022 h 2550693"/>
                  <a:gd name="connsiteX297" fmla="*/ 2262615 w 2546376"/>
                  <a:gd name="connsiteY297" fmla="*/ 713015 h 2550693"/>
                  <a:gd name="connsiteX298" fmla="*/ 2075445 w 2546376"/>
                  <a:gd name="connsiteY298" fmla="*/ 887126 h 2550693"/>
                  <a:gd name="connsiteX299" fmla="*/ 2115452 w 2546376"/>
                  <a:gd name="connsiteY299" fmla="*/ 870555 h 2550693"/>
                  <a:gd name="connsiteX300" fmla="*/ 2172030 w 2546376"/>
                  <a:gd name="connsiteY300" fmla="*/ 927133 h 2550693"/>
                  <a:gd name="connsiteX301" fmla="*/ 2115452 w 2546376"/>
                  <a:gd name="connsiteY301" fmla="*/ 983711 h 2550693"/>
                  <a:gd name="connsiteX302" fmla="*/ 2058874 w 2546376"/>
                  <a:gd name="connsiteY302" fmla="*/ 927132 h 2550693"/>
                  <a:gd name="connsiteX303" fmla="*/ 2075445 w 2546376"/>
                  <a:gd name="connsiteY303" fmla="*/ 887126 h 2550693"/>
                  <a:gd name="connsiteX304" fmla="*/ 1888275 w 2546376"/>
                  <a:gd name="connsiteY304" fmla="*/ 1061238 h 2550693"/>
                  <a:gd name="connsiteX305" fmla="*/ 1928281 w 2546376"/>
                  <a:gd name="connsiteY305" fmla="*/ 1044666 h 2550693"/>
                  <a:gd name="connsiteX306" fmla="*/ 1984859 w 2546376"/>
                  <a:gd name="connsiteY306" fmla="*/ 1101244 h 2550693"/>
                  <a:gd name="connsiteX307" fmla="*/ 1928281 w 2546376"/>
                  <a:gd name="connsiteY307" fmla="*/ 1157822 h 2550693"/>
                  <a:gd name="connsiteX308" fmla="*/ 1871703 w 2546376"/>
                  <a:gd name="connsiteY308" fmla="*/ 1101244 h 2550693"/>
                  <a:gd name="connsiteX309" fmla="*/ 1888275 w 2546376"/>
                  <a:gd name="connsiteY309" fmla="*/ 1061238 h 2550693"/>
                  <a:gd name="connsiteX310" fmla="*/ 1701104 w 2546376"/>
                  <a:gd name="connsiteY310" fmla="*/ 1235348 h 2550693"/>
                  <a:gd name="connsiteX311" fmla="*/ 1741111 w 2546376"/>
                  <a:gd name="connsiteY311" fmla="*/ 1218776 h 2550693"/>
                  <a:gd name="connsiteX312" fmla="*/ 1797689 w 2546376"/>
                  <a:gd name="connsiteY312" fmla="*/ 1275354 h 2550693"/>
                  <a:gd name="connsiteX313" fmla="*/ 1741111 w 2546376"/>
                  <a:gd name="connsiteY313" fmla="*/ 1331932 h 2550693"/>
                  <a:gd name="connsiteX314" fmla="*/ 1684533 w 2546376"/>
                  <a:gd name="connsiteY314" fmla="*/ 1275354 h 2550693"/>
                  <a:gd name="connsiteX315" fmla="*/ 1701104 w 2546376"/>
                  <a:gd name="connsiteY315" fmla="*/ 1235348 h 2550693"/>
                  <a:gd name="connsiteX316" fmla="*/ 1513934 w 2546376"/>
                  <a:gd name="connsiteY316" fmla="*/ 1409459 h 2550693"/>
                  <a:gd name="connsiteX317" fmla="*/ 1553940 w 2546376"/>
                  <a:gd name="connsiteY317" fmla="*/ 1392888 h 2550693"/>
                  <a:gd name="connsiteX318" fmla="*/ 1610519 w 2546376"/>
                  <a:gd name="connsiteY318" fmla="*/ 1449466 h 2550693"/>
                  <a:gd name="connsiteX319" fmla="*/ 1553941 w 2546376"/>
                  <a:gd name="connsiteY319" fmla="*/ 1506044 h 2550693"/>
                  <a:gd name="connsiteX320" fmla="*/ 1497362 w 2546376"/>
                  <a:gd name="connsiteY320" fmla="*/ 1449466 h 2550693"/>
                  <a:gd name="connsiteX321" fmla="*/ 1513934 w 2546376"/>
                  <a:gd name="connsiteY321" fmla="*/ 1409459 h 2550693"/>
                  <a:gd name="connsiteX322" fmla="*/ 1326768 w 2546376"/>
                  <a:gd name="connsiteY322" fmla="*/ 1583565 h 2550693"/>
                  <a:gd name="connsiteX323" fmla="*/ 1366775 w 2546376"/>
                  <a:gd name="connsiteY323" fmla="*/ 1566993 h 2550693"/>
                  <a:gd name="connsiteX324" fmla="*/ 1423353 w 2546376"/>
                  <a:gd name="connsiteY324" fmla="*/ 1623571 h 2550693"/>
                  <a:gd name="connsiteX325" fmla="*/ 1366775 w 2546376"/>
                  <a:gd name="connsiteY325" fmla="*/ 1680149 h 2550693"/>
                  <a:gd name="connsiteX326" fmla="*/ 1310197 w 2546376"/>
                  <a:gd name="connsiteY326" fmla="*/ 1623571 h 2550693"/>
                  <a:gd name="connsiteX327" fmla="*/ 1326768 w 2546376"/>
                  <a:gd name="connsiteY327" fmla="*/ 1583565 h 2550693"/>
                  <a:gd name="connsiteX328" fmla="*/ 2449791 w 2546376"/>
                  <a:gd name="connsiteY328" fmla="*/ 364793 h 2550693"/>
                  <a:gd name="connsiteX329" fmla="*/ 2489797 w 2546376"/>
                  <a:gd name="connsiteY329" fmla="*/ 348222 h 2550693"/>
                  <a:gd name="connsiteX330" fmla="*/ 2546375 w 2546376"/>
                  <a:gd name="connsiteY330" fmla="*/ 404800 h 2550693"/>
                  <a:gd name="connsiteX331" fmla="*/ 2489797 w 2546376"/>
                  <a:gd name="connsiteY331" fmla="*/ 461378 h 2550693"/>
                  <a:gd name="connsiteX332" fmla="*/ 2433219 w 2546376"/>
                  <a:gd name="connsiteY332" fmla="*/ 404800 h 2550693"/>
                  <a:gd name="connsiteX333" fmla="*/ 2449791 w 2546376"/>
                  <a:gd name="connsiteY333" fmla="*/ 364793 h 2550693"/>
                  <a:gd name="connsiteX334" fmla="*/ 2262615 w 2546376"/>
                  <a:gd name="connsiteY334" fmla="*/ 538904 h 2550693"/>
                  <a:gd name="connsiteX335" fmla="*/ 2302622 w 2546376"/>
                  <a:gd name="connsiteY335" fmla="*/ 522333 h 2550693"/>
                  <a:gd name="connsiteX336" fmla="*/ 2359200 w 2546376"/>
                  <a:gd name="connsiteY336" fmla="*/ 578911 h 2550693"/>
                  <a:gd name="connsiteX337" fmla="*/ 2302622 w 2546376"/>
                  <a:gd name="connsiteY337" fmla="*/ 635489 h 2550693"/>
                  <a:gd name="connsiteX338" fmla="*/ 2246044 w 2546376"/>
                  <a:gd name="connsiteY338" fmla="*/ 578911 h 2550693"/>
                  <a:gd name="connsiteX339" fmla="*/ 2262615 w 2546376"/>
                  <a:gd name="connsiteY339" fmla="*/ 538904 h 2550693"/>
                  <a:gd name="connsiteX340" fmla="*/ 2075445 w 2546376"/>
                  <a:gd name="connsiteY340" fmla="*/ 713015 h 2550693"/>
                  <a:gd name="connsiteX341" fmla="*/ 2115452 w 2546376"/>
                  <a:gd name="connsiteY341" fmla="*/ 696444 h 2550693"/>
                  <a:gd name="connsiteX342" fmla="*/ 2172030 w 2546376"/>
                  <a:gd name="connsiteY342" fmla="*/ 753022 h 2550693"/>
                  <a:gd name="connsiteX343" fmla="*/ 2115452 w 2546376"/>
                  <a:gd name="connsiteY343" fmla="*/ 809600 h 2550693"/>
                  <a:gd name="connsiteX344" fmla="*/ 2058874 w 2546376"/>
                  <a:gd name="connsiteY344" fmla="*/ 753022 h 2550693"/>
                  <a:gd name="connsiteX345" fmla="*/ 2075445 w 2546376"/>
                  <a:gd name="connsiteY345" fmla="*/ 713015 h 2550693"/>
                  <a:gd name="connsiteX346" fmla="*/ 1888275 w 2546376"/>
                  <a:gd name="connsiteY346" fmla="*/ 887127 h 2550693"/>
                  <a:gd name="connsiteX347" fmla="*/ 1928281 w 2546376"/>
                  <a:gd name="connsiteY347" fmla="*/ 870555 h 2550693"/>
                  <a:gd name="connsiteX348" fmla="*/ 1984859 w 2546376"/>
                  <a:gd name="connsiteY348" fmla="*/ 927133 h 2550693"/>
                  <a:gd name="connsiteX349" fmla="*/ 1928281 w 2546376"/>
                  <a:gd name="connsiteY349" fmla="*/ 983711 h 2550693"/>
                  <a:gd name="connsiteX350" fmla="*/ 1871703 w 2546376"/>
                  <a:gd name="connsiteY350" fmla="*/ 927133 h 2550693"/>
                  <a:gd name="connsiteX351" fmla="*/ 1888275 w 2546376"/>
                  <a:gd name="connsiteY351" fmla="*/ 887127 h 2550693"/>
                  <a:gd name="connsiteX352" fmla="*/ 1701104 w 2546376"/>
                  <a:gd name="connsiteY352" fmla="*/ 1061237 h 2550693"/>
                  <a:gd name="connsiteX353" fmla="*/ 1741111 w 2546376"/>
                  <a:gd name="connsiteY353" fmla="*/ 1044665 h 2550693"/>
                  <a:gd name="connsiteX354" fmla="*/ 1797689 w 2546376"/>
                  <a:gd name="connsiteY354" fmla="*/ 1101243 h 2550693"/>
                  <a:gd name="connsiteX355" fmla="*/ 1741111 w 2546376"/>
                  <a:gd name="connsiteY355" fmla="*/ 1157821 h 2550693"/>
                  <a:gd name="connsiteX356" fmla="*/ 1684533 w 2546376"/>
                  <a:gd name="connsiteY356" fmla="*/ 1101243 h 2550693"/>
                  <a:gd name="connsiteX357" fmla="*/ 1701104 w 2546376"/>
                  <a:gd name="connsiteY357" fmla="*/ 1061237 h 2550693"/>
                  <a:gd name="connsiteX358" fmla="*/ 1513934 w 2546376"/>
                  <a:gd name="connsiteY358" fmla="*/ 1235349 h 2550693"/>
                  <a:gd name="connsiteX359" fmla="*/ 1553940 w 2546376"/>
                  <a:gd name="connsiteY359" fmla="*/ 1218777 h 2550693"/>
                  <a:gd name="connsiteX360" fmla="*/ 1610519 w 2546376"/>
                  <a:gd name="connsiteY360" fmla="*/ 1275355 h 2550693"/>
                  <a:gd name="connsiteX361" fmla="*/ 1553941 w 2546376"/>
                  <a:gd name="connsiteY361" fmla="*/ 1331933 h 2550693"/>
                  <a:gd name="connsiteX362" fmla="*/ 1497362 w 2546376"/>
                  <a:gd name="connsiteY362" fmla="*/ 1275355 h 2550693"/>
                  <a:gd name="connsiteX363" fmla="*/ 1513934 w 2546376"/>
                  <a:gd name="connsiteY363" fmla="*/ 1235349 h 2550693"/>
                  <a:gd name="connsiteX364" fmla="*/ 1326768 w 2546376"/>
                  <a:gd name="connsiteY364" fmla="*/ 1409454 h 2550693"/>
                  <a:gd name="connsiteX365" fmla="*/ 1366774 w 2546376"/>
                  <a:gd name="connsiteY365" fmla="*/ 1392883 h 2550693"/>
                  <a:gd name="connsiteX366" fmla="*/ 1423353 w 2546376"/>
                  <a:gd name="connsiteY366" fmla="*/ 1449461 h 2550693"/>
                  <a:gd name="connsiteX367" fmla="*/ 1366774 w 2546376"/>
                  <a:gd name="connsiteY367" fmla="*/ 1506039 h 2550693"/>
                  <a:gd name="connsiteX368" fmla="*/ 1310196 w 2546376"/>
                  <a:gd name="connsiteY368" fmla="*/ 1449461 h 2550693"/>
                  <a:gd name="connsiteX369" fmla="*/ 1326768 w 2546376"/>
                  <a:gd name="connsiteY369" fmla="*/ 1409454 h 2550693"/>
                  <a:gd name="connsiteX370" fmla="*/ 1139598 w 2546376"/>
                  <a:gd name="connsiteY370" fmla="*/ 1583565 h 2550693"/>
                  <a:gd name="connsiteX371" fmla="*/ 1179605 w 2546376"/>
                  <a:gd name="connsiteY371" fmla="*/ 1566994 h 2550693"/>
                  <a:gd name="connsiteX372" fmla="*/ 1236183 w 2546376"/>
                  <a:gd name="connsiteY372" fmla="*/ 1623572 h 2550693"/>
                  <a:gd name="connsiteX373" fmla="*/ 1219612 w 2546376"/>
                  <a:gd name="connsiteY373" fmla="*/ 1663579 h 2550693"/>
                  <a:gd name="connsiteX374" fmla="*/ 1210886 w 2546376"/>
                  <a:gd name="connsiteY374" fmla="*/ 1669462 h 2550693"/>
                  <a:gd name="connsiteX375" fmla="*/ 1133715 w 2546376"/>
                  <a:gd name="connsiteY375" fmla="*/ 1592291 h 2550693"/>
                  <a:gd name="connsiteX376" fmla="*/ 2449790 w 2546376"/>
                  <a:gd name="connsiteY376" fmla="*/ 190682 h 2550693"/>
                  <a:gd name="connsiteX377" fmla="*/ 2489797 w 2546376"/>
                  <a:gd name="connsiteY377" fmla="*/ 174111 h 2550693"/>
                  <a:gd name="connsiteX378" fmla="*/ 2546375 w 2546376"/>
                  <a:gd name="connsiteY378" fmla="*/ 230689 h 2550693"/>
                  <a:gd name="connsiteX379" fmla="*/ 2489797 w 2546376"/>
                  <a:gd name="connsiteY379" fmla="*/ 287267 h 2550693"/>
                  <a:gd name="connsiteX380" fmla="*/ 2433219 w 2546376"/>
                  <a:gd name="connsiteY380" fmla="*/ 230689 h 2550693"/>
                  <a:gd name="connsiteX381" fmla="*/ 2449790 w 2546376"/>
                  <a:gd name="connsiteY381" fmla="*/ 190682 h 2550693"/>
                  <a:gd name="connsiteX382" fmla="*/ 2262615 w 2546376"/>
                  <a:gd name="connsiteY382" fmla="*/ 364793 h 2550693"/>
                  <a:gd name="connsiteX383" fmla="*/ 2302622 w 2546376"/>
                  <a:gd name="connsiteY383" fmla="*/ 348222 h 2550693"/>
                  <a:gd name="connsiteX384" fmla="*/ 2359200 w 2546376"/>
                  <a:gd name="connsiteY384" fmla="*/ 404800 h 2550693"/>
                  <a:gd name="connsiteX385" fmla="*/ 2302622 w 2546376"/>
                  <a:gd name="connsiteY385" fmla="*/ 461378 h 2550693"/>
                  <a:gd name="connsiteX386" fmla="*/ 2246044 w 2546376"/>
                  <a:gd name="connsiteY386" fmla="*/ 404800 h 2550693"/>
                  <a:gd name="connsiteX387" fmla="*/ 2262615 w 2546376"/>
                  <a:gd name="connsiteY387" fmla="*/ 364793 h 2550693"/>
                  <a:gd name="connsiteX388" fmla="*/ 2075445 w 2546376"/>
                  <a:gd name="connsiteY388" fmla="*/ 538904 h 2550693"/>
                  <a:gd name="connsiteX389" fmla="*/ 2115452 w 2546376"/>
                  <a:gd name="connsiteY389" fmla="*/ 522333 h 2550693"/>
                  <a:gd name="connsiteX390" fmla="*/ 2172030 w 2546376"/>
                  <a:gd name="connsiteY390" fmla="*/ 578911 h 2550693"/>
                  <a:gd name="connsiteX391" fmla="*/ 2115452 w 2546376"/>
                  <a:gd name="connsiteY391" fmla="*/ 635489 h 2550693"/>
                  <a:gd name="connsiteX392" fmla="*/ 2058874 w 2546376"/>
                  <a:gd name="connsiteY392" fmla="*/ 578911 h 2550693"/>
                  <a:gd name="connsiteX393" fmla="*/ 2075445 w 2546376"/>
                  <a:gd name="connsiteY393" fmla="*/ 538904 h 2550693"/>
                  <a:gd name="connsiteX394" fmla="*/ 1888275 w 2546376"/>
                  <a:gd name="connsiteY394" fmla="*/ 713016 h 2550693"/>
                  <a:gd name="connsiteX395" fmla="*/ 1928281 w 2546376"/>
                  <a:gd name="connsiteY395" fmla="*/ 696444 h 2550693"/>
                  <a:gd name="connsiteX396" fmla="*/ 1984859 w 2546376"/>
                  <a:gd name="connsiteY396" fmla="*/ 753022 h 2550693"/>
                  <a:gd name="connsiteX397" fmla="*/ 1928282 w 2546376"/>
                  <a:gd name="connsiteY397" fmla="*/ 809600 h 2550693"/>
                  <a:gd name="connsiteX398" fmla="*/ 1871703 w 2546376"/>
                  <a:gd name="connsiteY398" fmla="*/ 753022 h 2550693"/>
                  <a:gd name="connsiteX399" fmla="*/ 1888275 w 2546376"/>
                  <a:gd name="connsiteY399" fmla="*/ 713016 h 2550693"/>
                  <a:gd name="connsiteX400" fmla="*/ 1701104 w 2546376"/>
                  <a:gd name="connsiteY400" fmla="*/ 887126 h 2550693"/>
                  <a:gd name="connsiteX401" fmla="*/ 1741111 w 2546376"/>
                  <a:gd name="connsiteY401" fmla="*/ 870554 h 2550693"/>
                  <a:gd name="connsiteX402" fmla="*/ 1797689 w 2546376"/>
                  <a:gd name="connsiteY402" fmla="*/ 927133 h 2550693"/>
                  <a:gd name="connsiteX403" fmla="*/ 1741111 w 2546376"/>
                  <a:gd name="connsiteY403" fmla="*/ 983711 h 2550693"/>
                  <a:gd name="connsiteX404" fmla="*/ 1684533 w 2546376"/>
                  <a:gd name="connsiteY404" fmla="*/ 927132 h 2550693"/>
                  <a:gd name="connsiteX405" fmla="*/ 1701104 w 2546376"/>
                  <a:gd name="connsiteY405" fmla="*/ 887126 h 2550693"/>
                  <a:gd name="connsiteX406" fmla="*/ 1513934 w 2546376"/>
                  <a:gd name="connsiteY406" fmla="*/ 1061238 h 2550693"/>
                  <a:gd name="connsiteX407" fmla="*/ 1553940 w 2546376"/>
                  <a:gd name="connsiteY407" fmla="*/ 1044666 h 2550693"/>
                  <a:gd name="connsiteX408" fmla="*/ 1610519 w 2546376"/>
                  <a:gd name="connsiteY408" fmla="*/ 1101244 h 2550693"/>
                  <a:gd name="connsiteX409" fmla="*/ 1553941 w 2546376"/>
                  <a:gd name="connsiteY409" fmla="*/ 1157822 h 2550693"/>
                  <a:gd name="connsiteX410" fmla="*/ 1497362 w 2546376"/>
                  <a:gd name="connsiteY410" fmla="*/ 1101244 h 2550693"/>
                  <a:gd name="connsiteX411" fmla="*/ 1513934 w 2546376"/>
                  <a:gd name="connsiteY411" fmla="*/ 1061238 h 2550693"/>
                  <a:gd name="connsiteX412" fmla="*/ 1326764 w 2546376"/>
                  <a:gd name="connsiteY412" fmla="*/ 1235348 h 2550693"/>
                  <a:gd name="connsiteX413" fmla="*/ 1366770 w 2546376"/>
                  <a:gd name="connsiteY413" fmla="*/ 1218776 h 2550693"/>
                  <a:gd name="connsiteX414" fmla="*/ 1423348 w 2546376"/>
                  <a:gd name="connsiteY414" fmla="*/ 1275354 h 2550693"/>
                  <a:gd name="connsiteX415" fmla="*/ 1366770 w 2546376"/>
                  <a:gd name="connsiteY415" fmla="*/ 1331932 h 2550693"/>
                  <a:gd name="connsiteX416" fmla="*/ 1310192 w 2546376"/>
                  <a:gd name="connsiteY416" fmla="*/ 1275354 h 2550693"/>
                  <a:gd name="connsiteX417" fmla="*/ 1326764 w 2546376"/>
                  <a:gd name="connsiteY417" fmla="*/ 1235348 h 2550693"/>
                  <a:gd name="connsiteX418" fmla="*/ 1139598 w 2546376"/>
                  <a:gd name="connsiteY418" fmla="*/ 1409455 h 2550693"/>
                  <a:gd name="connsiteX419" fmla="*/ 1179604 w 2546376"/>
                  <a:gd name="connsiteY419" fmla="*/ 1392883 h 2550693"/>
                  <a:gd name="connsiteX420" fmla="*/ 1236182 w 2546376"/>
                  <a:gd name="connsiteY420" fmla="*/ 1449462 h 2550693"/>
                  <a:gd name="connsiteX421" fmla="*/ 1179604 w 2546376"/>
                  <a:gd name="connsiteY421" fmla="*/ 1506040 h 2550693"/>
                  <a:gd name="connsiteX422" fmla="*/ 1123026 w 2546376"/>
                  <a:gd name="connsiteY422" fmla="*/ 1449461 h 2550693"/>
                  <a:gd name="connsiteX423" fmla="*/ 1139598 w 2546376"/>
                  <a:gd name="connsiteY423" fmla="*/ 1409455 h 2550693"/>
                  <a:gd name="connsiteX424" fmla="*/ 2449791 w 2546376"/>
                  <a:gd name="connsiteY424" fmla="*/ 16572 h 2550693"/>
                  <a:gd name="connsiteX425" fmla="*/ 2489797 w 2546376"/>
                  <a:gd name="connsiteY425" fmla="*/ 0 h 2550693"/>
                  <a:gd name="connsiteX426" fmla="*/ 2546375 w 2546376"/>
                  <a:gd name="connsiteY426" fmla="*/ 56578 h 2550693"/>
                  <a:gd name="connsiteX427" fmla="*/ 2489797 w 2546376"/>
                  <a:gd name="connsiteY427" fmla="*/ 113156 h 2550693"/>
                  <a:gd name="connsiteX428" fmla="*/ 2433219 w 2546376"/>
                  <a:gd name="connsiteY428" fmla="*/ 56578 h 2550693"/>
                  <a:gd name="connsiteX429" fmla="*/ 2449791 w 2546376"/>
                  <a:gd name="connsiteY429" fmla="*/ 16572 h 2550693"/>
                  <a:gd name="connsiteX430" fmla="*/ 2262615 w 2546376"/>
                  <a:gd name="connsiteY430" fmla="*/ 190682 h 2550693"/>
                  <a:gd name="connsiteX431" fmla="*/ 2302622 w 2546376"/>
                  <a:gd name="connsiteY431" fmla="*/ 174111 h 2550693"/>
                  <a:gd name="connsiteX432" fmla="*/ 2359200 w 2546376"/>
                  <a:gd name="connsiteY432" fmla="*/ 230689 h 2550693"/>
                  <a:gd name="connsiteX433" fmla="*/ 2302622 w 2546376"/>
                  <a:gd name="connsiteY433" fmla="*/ 287267 h 2550693"/>
                  <a:gd name="connsiteX434" fmla="*/ 2246044 w 2546376"/>
                  <a:gd name="connsiteY434" fmla="*/ 230689 h 2550693"/>
                  <a:gd name="connsiteX435" fmla="*/ 2262615 w 2546376"/>
                  <a:gd name="connsiteY435" fmla="*/ 190682 h 2550693"/>
                  <a:gd name="connsiteX436" fmla="*/ 2075445 w 2546376"/>
                  <a:gd name="connsiteY436" fmla="*/ 364793 h 2550693"/>
                  <a:gd name="connsiteX437" fmla="*/ 2115452 w 2546376"/>
                  <a:gd name="connsiteY437" fmla="*/ 348222 h 2550693"/>
                  <a:gd name="connsiteX438" fmla="*/ 2172030 w 2546376"/>
                  <a:gd name="connsiteY438" fmla="*/ 404800 h 2550693"/>
                  <a:gd name="connsiteX439" fmla="*/ 2115452 w 2546376"/>
                  <a:gd name="connsiteY439" fmla="*/ 461378 h 2550693"/>
                  <a:gd name="connsiteX440" fmla="*/ 2058874 w 2546376"/>
                  <a:gd name="connsiteY440" fmla="*/ 404800 h 2550693"/>
                  <a:gd name="connsiteX441" fmla="*/ 2075445 w 2546376"/>
                  <a:gd name="connsiteY441" fmla="*/ 364793 h 2550693"/>
                  <a:gd name="connsiteX442" fmla="*/ 1888275 w 2546376"/>
                  <a:gd name="connsiteY442" fmla="*/ 538905 h 2550693"/>
                  <a:gd name="connsiteX443" fmla="*/ 1928281 w 2546376"/>
                  <a:gd name="connsiteY443" fmla="*/ 522333 h 2550693"/>
                  <a:gd name="connsiteX444" fmla="*/ 1984859 w 2546376"/>
                  <a:gd name="connsiteY444" fmla="*/ 578912 h 2550693"/>
                  <a:gd name="connsiteX445" fmla="*/ 1928282 w 2546376"/>
                  <a:gd name="connsiteY445" fmla="*/ 635489 h 2550693"/>
                  <a:gd name="connsiteX446" fmla="*/ 1871703 w 2546376"/>
                  <a:gd name="connsiteY446" fmla="*/ 578911 h 2550693"/>
                  <a:gd name="connsiteX447" fmla="*/ 1888275 w 2546376"/>
                  <a:gd name="connsiteY447" fmla="*/ 538905 h 2550693"/>
                  <a:gd name="connsiteX448" fmla="*/ 1701104 w 2546376"/>
                  <a:gd name="connsiteY448" fmla="*/ 713015 h 2550693"/>
                  <a:gd name="connsiteX449" fmla="*/ 1741111 w 2546376"/>
                  <a:gd name="connsiteY449" fmla="*/ 696444 h 2550693"/>
                  <a:gd name="connsiteX450" fmla="*/ 1797689 w 2546376"/>
                  <a:gd name="connsiteY450" fmla="*/ 753022 h 2550693"/>
                  <a:gd name="connsiteX451" fmla="*/ 1741111 w 2546376"/>
                  <a:gd name="connsiteY451" fmla="*/ 809600 h 2550693"/>
                  <a:gd name="connsiteX452" fmla="*/ 1684533 w 2546376"/>
                  <a:gd name="connsiteY452" fmla="*/ 753022 h 2550693"/>
                  <a:gd name="connsiteX453" fmla="*/ 1701104 w 2546376"/>
                  <a:gd name="connsiteY453" fmla="*/ 713015 h 2550693"/>
                  <a:gd name="connsiteX454" fmla="*/ 1513934 w 2546376"/>
                  <a:gd name="connsiteY454" fmla="*/ 887127 h 2550693"/>
                  <a:gd name="connsiteX455" fmla="*/ 1553940 w 2546376"/>
                  <a:gd name="connsiteY455" fmla="*/ 870555 h 2550693"/>
                  <a:gd name="connsiteX456" fmla="*/ 1610519 w 2546376"/>
                  <a:gd name="connsiteY456" fmla="*/ 927133 h 2550693"/>
                  <a:gd name="connsiteX457" fmla="*/ 1553941 w 2546376"/>
                  <a:gd name="connsiteY457" fmla="*/ 983711 h 2550693"/>
                  <a:gd name="connsiteX458" fmla="*/ 1497362 w 2546376"/>
                  <a:gd name="connsiteY458" fmla="*/ 927133 h 2550693"/>
                  <a:gd name="connsiteX459" fmla="*/ 1513934 w 2546376"/>
                  <a:gd name="connsiteY459" fmla="*/ 887127 h 2550693"/>
                  <a:gd name="connsiteX460" fmla="*/ 1326764 w 2546376"/>
                  <a:gd name="connsiteY460" fmla="*/ 1061237 h 2550693"/>
                  <a:gd name="connsiteX461" fmla="*/ 1366770 w 2546376"/>
                  <a:gd name="connsiteY461" fmla="*/ 1044665 h 2550693"/>
                  <a:gd name="connsiteX462" fmla="*/ 1423348 w 2546376"/>
                  <a:gd name="connsiteY462" fmla="*/ 1101243 h 2550693"/>
                  <a:gd name="connsiteX463" fmla="*/ 1366770 w 2546376"/>
                  <a:gd name="connsiteY463" fmla="*/ 1157821 h 2550693"/>
                  <a:gd name="connsiteX464" fmla="*/ 1310192 w 2546376"/>
                  <a:gd name="connsiteY464" fmla="*/ 1101243 h 2550693"/>
                  <a:gd name="connsiteX465" fmla="*/ 1326764 w 2546376"/>
                  <a:gd name="connsiteY465" fmla="*/ 1061237 h 2550693"/>
                  <a:gd name="connsiteX466" fmla="*/ 1139597 w 2546376"/>
                  <a:gd name="connsiteY466" fmla="*/ 1235345 h 2550693"/>
                  <a:gd name="connsiteX467" fmla="*/ 1179603 w 2546376"/>
                  <a:gd name="connsiteY467" fmla="*/ 1218773 h 2550693"/>
                  <a:gd name="connsiteX468" fmla="*/ 1236182 w 2546376"/>
                  <a:gd name="connsiteY468" fmla="*/ 1275351 h 2550693"/>
                  <a:gd name="connsiteX469" fmla="*/ 1179604 w 2546376"/>
                  <a:gd name="connsiteY469" fmla="*/ 1331929 h 2550693"/>
                  <a:gd name="connsiteX470" fmla="*/ 1123025 w 2546376"/>
                  <a:gd name="connsiteY470" fmla="*/ 1275351 h 2550693"/>
                  <a:gd name="connsiteX471" fmla="*/ 1139597 w 2546376"/>
                  <a:gd name="connsiteY471" fmla="*/ 1235345 h 2550693"/>
                  <a:gd name="connsiteX472" fmla="*/ 952427 w 2546376"/>
                  <a:gd name="connsiteY472" fmla="*/ 1409454 h 2550693"/>
                  <a:gd name="connsiteX473" fmla="*/ 992434 w 2546376"/>
                  <a:gd name="connsiteY473" fmla="*/ 1392883 h 2550693"/>
                  <a:gd name="connsiteX474" fmla="*/ 1049012 w 2546376"/>
                  <a:gd name="connsiteY474" fmla="*/ 1449461 h 2550693"/>
                  <a:gd name="connsiteX475" fmla="*/ 1032441 w 2546376"/>
                  <a:gd name="connsiteY475" fmla="*/ 1489468 h 2550693"/>
                  <a:gd name="connsiteX476" fmla="*/ 1031516 w 2546376"/>
                  <a:gd name="connsiteY476" fmla="*/ 1490091 h 2550693"/>
                  <a:gd name="connsiteX477" fmla="*/ 951803 w 2546376"/>
                  <a:gd name="connsiteY477" fmla="*/ 1410379 h 2550693"/>
                  <a:gd name="connsiteX478" fmla="*/ 2262615 w 2546376"/>
                  <a:gd name="connsiteY478" fmla="*/ 16572 h 2550693"/>
                  <a:gd name="connsiteX479" fmla="*/ 2302622 w 2546376"/>
                  <a:gd name="connsiteY479" fmla="*/ 0 h 2550693"/>
                  <a:gd name="connsiteX480" fmla="*/ 2359200 w 2546376"/>
                  <a:gd name="connsiteY480" fmla="*/ 56578 h 2550693"/>
                  <a:gd name="connsiteX481" fmla="*/ 2302622 w 2546376"/>
                  <a:gd name="connsiteY481" fmla="*/ 113156 h 2550693"/>
                  <a:gd name="connsiteX482" fmla="*/ 2246044 w 2546376"/>
                  <a:gd name="connsiteY482" fmla="*/ 56578 h 2550693"/>
                  <a:gd name="connsiteX483" fmla="*/ 2262615 w 2546376"/>
                  <a:gd name="connsiteY483" fmla="*/ 16572 h 2550693"/>
                  <a:gd name="connsiteX484" fmla="*/ 2075445 w 2546376"/>
                  <a:gd name="connsiteY484" fmla="*/ 190682 h 2550693"/>
                  <a:gd name="connsiteX485" fmla="*/ 2115452 w 2546376"/>
                  <a:gd name="connsiteY485" fmla="*/ 174111 h 2550693"/>
                  <a:gd name="connsiteX486" fmla="*/ 2172030 w 2546376"/>
                  <a:gd name="connsiteY486" fmla="*/ 230689 h 2550693"/>
                  <a:gd name="connsiteX487" fmla="*/ 2115452 w 2546376"/>
                  <a:gd name="connsiteY487" fmla="*/ 287267 h 2550693"/>
                  <a:gd name="connsiteX488" fmla="*/ 2058874 w 2546376"/>
                  <a:gd name="connsiteY488" fmla="*/ 230689 h 2550693"/>
                  <a:gd name="connsiteX489" fmla="*/ 2075445 w 2546376"/>
                  <a:gd name="connsiteY489" fmla="*/ 190682 h 2550693"/>
                  <a:gd name="connsiteX490" fmla="*/ 1888275 w 2546376"/>
                  <a:gd name="connsiteY490" fmla="*/ 364794 h 2550693"/>
                  <a:gd name="connsiteX491" fmla="*/ 1928281 w 2546376"/>
                  <a:gd name="connsiteY491" fmla="*/ 348223 h 2550693"/>
                  <a:gd name="connsiteX492" fmla="*/ 1984859 w 2546376"/>
                  <a:gd name="connsiteY492" fmla="*/ 404801 h 2550693"/>
                  <a:gd name="connsiteX493" fmla="*/ 1928282 w 2546376"/>
                  <a:gd name="connsiteY493" fmla="*/ 461379 h 2550693"/>
                  <a:gd name="connsiteX494" fmla="*/ 1871703 w 2546376"/>
                  <a:gd name="connsiteY494" fmla="*/ 404800 h 2550693"/>
                  <a:gd name="connsiteX495" fmla="*/ 1888275 w 2546376"/>
                  <a:gd name="connsiteY495" fmla="*/ 364794 h 2550693"/>
                  <a:gd name="connsiteX496" fmla="*/ 1701104 w 2546376"/>
                  <a:gd name="connsiteY496" fmla="*/ 538904 h 2550693"/>
                  <a:gd name="connsiteX497" fmla="*/ 1741111 w 2546376"/>
                  <a:gd name="connsiteY497" fmla="*/ 522333 h 2550693"/>
                  <a:gd name="connsiteX498" fmla="*/ 1797689 w 2546376"/>
                  <a:gd name="connsiteY498" fmla="*/ 578911 h 2550693"/>
                  <a:gd name="connsiteX499" fmla="*/ 1741111 w 2546376"/>
                  <a:gd name="connsiteY499" fmla="*/ 635489 h 2550693"/>
                  <a:gd name="connsiteX500" fmla="*/ 1684533 w 2546376"/>
                  <a:gd name="connsiteY500" fmla="*/ 578911 h 2550693"/>
                  <a:gd name="connsiteX501" fmla="*/ 1701104 w 2546376"/>
                  <a:gd name="connsiteY501" fmla="*/ 538904 h 2550693"/>
                  <a:gd name="connsiteX502" fmla="*/ 1513934 w 2546376"/>
                  <a:gd name="connsiteY502" fmla="*/ 713016 h 2550693"/>
                  <a:gd name="connsiteX503" fmla="*/ 1553940 w 2546376"/>
                  <a:gd name="connsiteY503" fmla="*/ 696444 h 2550693"/>
                  <a:gd name="connsiteX504" fmla="*/ 1610519 w 2546376"/>
                  <a:gd name="connsiteY504" fmla="*/ 753022 h 2550693"/>
                  <a:gd name="connsiteX505" fmla="*/ 1553941 w 2546376"/>
                  <a:gd name="connsiteY505" fmla="*/ 809600 h 2550693"/>
                  <a:gd name="connsiteX506" fmla="*/ 1497362 w 2546376"/>
                  <a:gd name="connsiteY506" fmla="*/ 753022 h 2550693"/>
                  <a:gd name="connsiteX507" fmla="*/ 1513934 w 2546376"/>
                  <a:gd name="connsiteY507" fmla="*/ 713016 h 2550693"/>
                  <a:gd name="connsiteX508" fmla="*/ 1326764 w 2546376"/>
                  <a:gd name="connsiteY508" fmla="*/ 887126 h 2550693"/>
                  <a:gd name="connsiteX509" fmla="*/ 1366770 w 2546376"/>
                  <a:gd name="connsiteY509" fmla="*/ 870554 h 2550693"/>
                  <a:gd name="connsiteX510" fmla="*/ 1423348 w 2546376"/>
                  <a:gd name="connsiteY510" fmla="*/ 927133 h 2550693"/>
                  <a:gd name="connsiteX511" fmla="*/ 1366770 w 2546376"/>
                  <a:gd name="connsiteY511" fmla="*/ 983711 h 2550693"/>
                  <a:gd name="connsiteX512" fmla="*/ 1310192 w 2546376"/>
                  <a:gd name="connsiteY512" fmla="*/ 927132 h 2550693"/>
                  <a:gd name="connsiteX513" fmla="*/ 1326764 w 2546376"/>
                  <a:gd name="connsiteY513" fmla="*/ 887126 h 2550693"/>
                  <a:gd name="connsiteX514" fmla="*/ 1139593 w 2546376"/>
                  <a:gd name="connsiteY514" fmla="*/ 1061238 h 2550693"/>
                  <a:gd name="connsiteX515" fmla="*/ 1179600 w 2546376"/>
                  <a:gd name="connsiteY515" fmla="*/ 1044666 h 2550693"/>
                  <a:gd name="connsiteX516" fmla="*/ 1236178 w 2546376"/>
                  <a:gd name="connsiteY516" fmla="*/ 1101244 h 2550693"/>
                  <a:gd name="connsiteX517" fmla="*/ 1179600 w 2546376"/>
                  <a:gd name="connsiteY517" fmla="*/ 1157822 h 2550693"/>
                  <a:gd name="connsiteX518" fmla="*/ 1123022 w 2546376"/>
                  <a:gd name="connsiteY518" fmla="*/ 1101244 h 2550693"/>
                  <a:gd name="connsiteX519" fmla="*/ 1139593 w 2546376"/>
                  <a:gd name="connsiteY519" fmla="*/ 1061238 h 2550693"/>
                  <a:gd name="connsiteX520" fmla="*/ 952427 w 2546376"/>
                  <a:gd name="connsiteY520" fmla="*/ 1235344 h 2550693"/>
                  <a:gd name="connsiteX521" fmla="*/ 992433 w 2546376"/>
                  <a:gd name="connsiteY521" fmla="*/ 1218772 h 2550693"/>
                  <a:gd name="connsiteX522" fmla="*/ 1049011 w 2546376"/>
                  <a:gd name="connsiteY522" fmla="*/ 1275350 h 2550693"/>
                  <a:gd name="connsiteX523" fmla="*/ 992433 w 2546376"/>
                  <a:gd name="connsiteY523" fmla="*/ 1331928 h 2550693"/>
                  <a:gd name="connsiteX524" fmla="*/ 935855 w 2546376"/>
                  <a:gd name="connsiteY524" fmla="*/ 1275350 h 2550693"/>
                  <a:gd name="connsiteX525" fmla="*/ 952427 w 2546376"/>
                  <a:gd name="connsiteY525" fmla="*/ 1235344 h 2550693"/>
                  <a:gd name="connsiteX526" fmla="*/ 2075445 w 2546376"/>
                  <a:gd name="connsiteY526" fmla="*/ 16572 h 2550693"/>
                  <a:gd name="connsiteX527" fmla="*/ 2115452 w 2546376"/>
                  <a:gd name="connsiteY527" fmla="*/ 0 h 2550693"/>
                  <a:gd name="connsiteX528" fmla="*/ 2172030 w 2546376"/>
                  <a:gd name="connsiteY528" fmla="*/ 56578 h 2550693"/>
                  <a:gd name="connsiteX529" fmla="*/ 2115452 w 2546376"/>
                  <a:gd name="connsiteY529" fmla="*/ 113156 h 2550693"/>
                  <a:gd name="connsiteX530" fmla="*/ 2058874 w 2546376"/>
                  <a:gd name="connsiteY530" fmla="*/ 56578 h 2550693"/>
                  <a:gd name="connsiteX531" fmla="*/ 2075445 w 2546376"/>
                  <a:gd name="connsiteY531" fmla="*/ 16572 h 2550693"/>
                  <a:gd name="connsiteX532" fmla="*/ 1888275 w 2546376"/>
                  <a:gd name="connsiteY532" fmla="*/ 190683 h 2550693"/>
                  <a:gd name="connsiteX533" fmla="*/ 1928281 w 2546376"/>
                  <a:gd name="connsiteY533" fmla="*/ 174112 h 2550693"/>
                  <a:gd name="connsiteX534" fmla="*/ 1984859 w 2546376"/>
                  <a:gd name="connsiteY534" fmla="*/ 230690 h 2550693"/>
                  <a:gd name="connsiteX535" fmla="*/ 1928282 w 2546376"/>
                  <a:gd name="connsiteY535" fmla="*/ 287268 h 2550693"/>
                  <a:gd name="connsiteX536" fmla="*/ 1871703 w 2546376"/>
                  <a:gd name="connsiteY536" fmla="*/ 230690 h 2550693"/>
                  <a:gd name="connsiteX537" fmla="*/ 1888275 w 2546376"/>
                  <a:gd name="connsiteY537" fmla="*/ 190683 h 2550693"/>
                  <a:gd name="connsiteX538" fmla="*/ 1701104 w 2546376"/>
                  <a:gd name="connsiteY538" fmla="*/ 364793 h 2550693"/>
                  <a:gd name="connsiteX539" fmla="*/ 1741111 w 2546376"/>
                  <a:gd name="connsiteY539" fmla="*/ 348222 h 2550693"/>
                  <a:gd name="connsiteX540" fmla="*/ 1797689 w 2546376"/>
                  <a:gd name="connsiteY540" fmla="*/ 404800 h 2550693"/>
                  <a:gd name="connsiteX541" fmla="*/ 1741111 w 2546376"/>
                  <a:gd name="connsiteY541" fmla="*/ 461378 h 2550693"/>
                  <a:gd name="connsiteX542" fmla="*/ 1684533 w 2546376"/>
                  <a:gd name="connsiteY542" fmla="*/ 404800 h 2550693"/>
                  <a:gd name="connsiteX543" fmla="*/ 1701104 w 2546376"/>
                  <a:gd name="connsiteY543" fmla="*/ 364793 h 2550693"/>
                  <a:gd name="connsiteX544" fmla="*/ 1513934 w 2546376"/>
                  <a:gd name="connsiteY544" fmla="*/ 538905 h 2550693"/>
                  <a:gd name="connsiteX545" fmla="*/ 1553940 w 2546376"/>
                  <a:gd name="connsiteY545" fmla="*/ 522333 h 2550693"/>
                  <a:gd name="connsiteX546" fmla="*/ 1610518 w 2546376"/>
                  <a:gd name="connsiteY546" fmla="*/ 578912 h 2550693"/>
                  <a:gd name="connsiteX547" fmla="*/ 1553941 w 2546376"/>
                  <a:gd name="connsiteY547" fmla="*/ 635489 h 2550693"/>
                  <a:gd name="connsiteX548" fmla="*/ 1497362 w 2546376"/>
                  <a:gd name="connsiteY548" fmla="*/ 578911 h 2550693"/>
                  <a:gd name="connsiteX549" fmla="*/ 1513934 w 2546376"/>
                  <a:gd name="connsiteY549" fmla="*/ 538905 h 2550693"/>
                  <a:gd name="connsiteX550" fmla="*/ 1326764 w 2546376"/>
                  <a:gd name="connsiteY550" fmla="*/ 713015 h 2550693"/>
                  <a:gd name="connsiteX551" fmla="*/ 1366770 w 2546376"/>
                  <a:gd name="connsiteY551" fmla="*/ 696444 h 2550693"/>
                  <a:gd name="connsiteX552" fmla="*/ 1423348 w 2546376"/>
                  <a:gd name="connsiteY552" fmla="*/ 753022 h 2550693"/>
                  <a:gd name="connsiteX553" fmla="*/ 1366770 w 2546376"/>
                  <a:gd name="connsiteY553" fmla="*/ 809600 h 2550693"/>
                  <a:gd name="connsiteX554" fmla="*/ 1310192 w 2546376"/>
                  <a:gd name="connsiteY554" fmla="*/ 753022 h 2550693"/>
                  <a:gd name="connsiteX555" fmla="*/ 1326764 w 2546376"/>
                  <a:gd name="connsiteY555" fmla="*/ 713015 h 2550693"/>
                  <a:gd name="connsiteX556" fmla="*/ 1139593 w 2546376"/>
                  <a:gd name="connsiteY556" fmla="*/ 887127 h 2550693"/>
                  <a:gd name="connsiteX557" fmla="*/ 1179600 w 2546376"/>
                  <a:gd name="connsiteY557" fmla="*/ 870555 h 2550693"/>
                  <a:gd name="connsiteX558" fmla="*/ 1236178 w 2546376"/>
                  <a:gd name="connsiteY558" fmla="*/ 927133 h 2550693"/>
                  <a:gd name="connsiteX559" fmla="*/ 1179600 w 2546376"/>
                  <a:gd name="connsiteY559" fmla="*/ 983711 h 2550693"/>
                  <a:gd name="connsiteX560" fmla="*/ 1123022 w 2546376"/>
                  <a:gd name="connsiteY560" fmla="*/ 927133 h 2550693"/>
                  <a:gd name="connsiteX561" fmla="*/ 1139593 w 2546376"/>
                  <a:gd name="connsiteY561" fmla="*/ 887127 h 2550693"/>
                  <a:gd name="connsiteX562" fmla="*/ 952426 w 2546376"/>
                  <a:gd name="connsiteY562" fmla="*/ 1061233 h 2550693"/>
                  <a:gd name="connsiteX563" fmla="*/ 992433 w 2546376"/>
                  <a:gd name="connsiteY563" fmla="*/ 1044662 h 2550693"/>
                  <a:gd name="connsiteX564" fmla="*/ 1049011 w 2546376"/>
                  <a:gd name="connsiteY564" fmla="*/ 1101240 h 2550693"/>
                  <a:gd name="connsiteX565" fmla="*/ 992433 w 2546376"/>
                  <a:gd name="connsiteY565" fmla="*/ 1157818 h 2550693"/>
                  <a:gd name="connsiteX566" fmla="*/ 935855 w 2546376"/>
                  <a:gd name="connsiteY566" fmla="*/ 1101240 h 2550693"/>
                  <a:gd name="connsiteX567" fmla="*/ 952426 w 2546376"/>
                  <a:gd name="connsiteY567" fmla="*/ 1061233 h 2550693"/>
                  <a:gd name="connsiteX568" fmla="*/ 772133 w 2546376"/>
                  <a:gd name="connsiteY568" fmla="*/ 1230708 h 2550693"/>
                  <a:gd name="connsiteX569" fmla="*/ 783241 w 2546376"/>
                  <a:gd name="connsiteY569" fmla="*/ 1223218 h 2550693"/>
                  <a:gd name="connsiteX570" fmla="*/ 805263 w 2546376"/>
                  <a:gd name="connsiteY570" fmla="*/ 1218772 h 2550693"/>
                  <a:gd name="connsiteX571" fmla="*/ 861841 w 2546376"/>
                  <a:gd name="connsiteY571" fmla="*/ 1275350 h 2550693"/>
                  <a:gd name="connsiteX572" fmla="*/ 857395 w 2546376"/>
                  <a:gd name="connsiteY572" fmla="*/ 1297373 h 2550693"/>
                  <a:gd name="connsiteX573" fmla="*/ 849905 w 2546376"/>
                  <a:gd name="connsiteY573" fmla="*/ 1308481 h 2550693"/>
                  <a:gd name="connsiteX574" fmla="*/ 1888275 w 2546376"/>
                  <a:gd name="connsiteY574" fmla="*/ 16572 h 2550693"/>
                  <a:gd name="connsiteX575" fmla="*/ 1928281 w 2546376"/>
                  <a:gd name="connsiteY575" fmla="*/ 1 h 2550693"/>
                  <a:gd name="connsiteX576" fmla="*/ 1984859 w 2546376"/>
                  <a:gd name="connsiteY576" fmla="*/ 56579 h 2550693"/>
                  <a:gd name="connsiteX577" fmla="*/ 1928282 w 2546376"/>
                  <a:gd name="connsiteY577" fmla="*/ 113157 h 2550693"/>
                  <a:gd name="connsiteX578" fmla="*/ 1871703 w 2546376"/>
                  <a:gd name="connsiteY578" fmla="*/ 56579 h 2550693"/>
                  <a:gd name="connsiteX579" fmla="*/ 1888275 w 2546376"/>
                  <a:gd name="connsiteY579" fmla="*/ 16572 h 2550693"/>
                  <a:gd name="connsiteX580" fmla="*/ 1701104 w 2546376"/>
                  <a:gd name="connsiteY580" fmla="*/ 190682 h 2550693"/>
                  <a:gd name="connsiteX581" fmla="*/ 1741111 w 2546376"/>
                  <a:gd name="connsiteY581" fmla="*/ 174111 h 2550693"/>
                  <a:gd name="connsiteX582" fmla="*/ 1797689 w 2546376"/>
                  <a:gd name="connsiteY582" fmla="*/ 230689 h 2550693"/>
                  <a:gd name="connsiteX583" fmla="*/ 1741111 w 2546376"/>
                  <a:gd name="connsiteY583" fmla="*/ 287267 h 2550693"/>
                  <a:gd name="connsiteX584" fmla="*/ 1684533 w 2546376"/>
                  <a:gd name="connsiteY584" fmla="*/ 230689 h 2550693"/>
                  <a:gd name="connsiteX585" fmla="*/ 1701104 w 2546376"/>
                  <a:gd name="connsiteY585" fmla="*/ 190682 h 2550693"/>
                  <a:gd name="connsiteX586" fmla="*/ 1513934 w 2546376"/>
                  <a:gd name="connsiteY586" fmla="*/ 364794 h 2550693"/>
                  <a:gd name="connsiteX587" fmla="*/ 1553940 w 2546376"/>
                  <a:gd name="connsiteY587" fmla="*/ 348223 h 2550693"/>
                  <a:gd name="connsiteX588" fmla="*/ 1610518 w 2546376"/>
                  <a:gd name="connsiteY588" fmla="*/ 404801 h 2550693"/>
                  <a:gd name="connsiteX589" fmla="*/ 1553941 w 2546376"/>
                  <a:gd name="connsiteY589" fmla="*/ 461379 h 2550693"/>
                  <a:gd name="connsiteX590" fmla="*/ 1497362 w 2546376"/>
                  <a:gd name="connsiteY590" fmla="*/ 404800 h 2550693"/>
                  <a:gd name="connsiteX591" fmla="*/ 1513934 w 2546376"/>
                  <a:gd name="connsiteY591" fmla="*/ 364794 h 2550693"/>
                  <a:gd name="connsiteX592" fmla="*/ 1326763 w 2546376"/>
                  <a:gd name="connsiteY592" fmla="*/ 538904 h 2550693"/>
                  <a:gd name="connsiteX593" fmla="*/ 1366770 w 2546376"/>
                  <a:gd name="connsiteY593" fmla="*/ 522333 h 2550693"/>
                  <a:gd name="connsiteX594" fmla="*/ 1423348 w 2546376"/>
                  <a:gd name="connsiteY594" fmla="*/ 578911 h 2550693"/>
                  <a:gd name="connsiteX595" fmla="*/ 1366770 w 2546376"/>
                  <a:gd name="connsiteY595" fmla="*/ 635489 h 2550693"/>
                  <a:gd name="connsiteX596" fmla="*/ 1310192 w 2546376"/>
                  <a:gd name="connsiteY596" fmla="*/ 578911 h 2550693"/>
                  <a:gd name="connsiteX597" fmla="*/ 1326763 w 2546376"/>
                  <a:gd name="connsiteY597" fmla="*/ 538904 h 2550693"/>
                  <a:gd name="connsiteX598" fmla="*/ 1139593 w 2546376"/>
                  <a:gd name="connsiteY598" fmla="*/ 713016 h 2550693"/>
                  <a:gd name="connsiteX599" fmla="*/ 1179600 w 2546376"/>
                  <a:gd name="connsiteY599" fmla="*/ 696444 h 2550693"/>
                  <a:gd name="connsiteX600" fmla="*/ 1236178 w 2546376"/>
                  <a:gd name="connsiteY600" fmla="*/ 753022 h 2550693"/>
                  <a:gd name="connsiteX601" fmla="*/ 1179600 w 2546376"/>
                  <a:gd name="connsiteY601" fmla="*/ 809600 h 2550693"/>
                  <a:gd name="connsiteX602" fmla="*/ 1123022 w 2546376"/>
                  <a:gd name="connsiteY602" fmla="*/ 753022 h 2550693"/>
                  <a:gd name="connsiteX603" fmla="*/ 1139593 w 2546376"/>
                  <a:gd name="connsiteY603" fmla="*/ 713016 h 2550693"/>
                  <a:gd name="connsiteX604" fmla="*/ 952423 w 2546376"/>
                  <a:gd name="connsiteY604" fmla="*/ 887126 h 2550693"/>
                  <a:gd name="connsiteX605" fmla="*/ 992429 w 2546376"/>
                  <a:gd name="connsiteY605" fmla="*/ 870554 h 2550693"/>
                  <a:gd name="connsiteX606" fmla="*/ 1049007 w 2546376"/>
                  <a:gd name="connsiteY606" fmla="*/ 927133 h 2550693"/>
                  <a:gd name="connsiteX607" fmla="*/ 992429 w 2546376"/>
                  <a:gd name="connsiteY607" fmla="*/ 983711 h 2550693"/>
                  <a:gd name="connsiteX608" fmla="*/ 935851 w 2546376"/>
                  <a:gd name="connsiteY608" fmla="*/ 927132 h 2550693"/>
                  <a:gd name="connsiteX609" fmla="*/ 952423 w 2546376"/>
                  <a:gd name="connsiteY609" fmla="*/ 887126 h 2550693"/>
                  <a:gd name="connsiteX610" fmla="*/ 765256 w 2546376"/>
                  <a:gd name="connsiteY610" fmla="*/ 1061233 h 2550693"/>
                  <a:gd name="connsiteX611" fmla="*/ 805263 w 2546376"/>
                  <a:gd name="connsiteY611" fmla="*/ 1044662 h 2550693"/>
                  <a:gd name="connsiteX612" fmla="*/ 861841 w 2546376"/>
                  <a:gd name="connsiteY612" fmla="*/ 1101240 h 2550693"/>
                  <a:gd name="connsiteX613" fmla="*/ 805263 w 2546376"/>
                  <a:gd name="connsiteY613" fmla="*/ 1157818 h 2550693"/>
                  <a:gd name="connsiteX614" fmla="*/ 748685 w 2546376"/>
                  <a:gd name="connsiteY614" fmla="*/ 1101240 h 2550693"/>
                  <a:gd name="connsiteX615" fmla="*/ 765256 w 2546376"/>
                  <a:gd name="connsiteY615" fmla="*/ 1061233 h 2550693"/>
                  <a:gd name="connsiteX616" fmla="*/ 1701104 w 2546376"/>
                  <a:gd name="connsiteY616" fmla="*/ 16572 h 2550693"/>
                  <a:gd name="connsiteX617" fmla="*/ 1741111 w 2546376"/>
                  <a:gd name="connsiteY617" fmla="*/ 0 h 2550693"/>
                  <a:gd name="connsiteX618" fmla="*/ 1797689 w 2546376"/>
                  <a:gd name="connsiteY618" fmla="*/ 56578 h 2550693"/>
                  <a:gd name="connsiteX619" fmla="*/ 1741111 w 2546376"/>
                  <a:gd name="connsiteY619" fmla="*/ 113156 h 2550693"/>
                  <a:gd name="connsiteX620" fmla="*/ 1684533 w 2546376"/>
                  <a:gd name="connsiteY620" fmla="*/ 56578 h 2550693"/>
                  <a:gd name="connsiteX621" fmla="*/ 1701104 w 2546376"/>
                  <a:gd name="connsiteY621" fmla="*/ 16572 h 2550693"/>
                  <a:gd name="connsiteX622" fmla="*/ 1513934 w 2546376"/>
                  <a:gd name="connsiteY622" fmla="*/ 190683 h 2550693"/>
                  <a:gd name="connsiteX623" fmla="*/ 1553940 w 2546376"/>
                  <a:gd name="connsiteY623" fmla="*/ 174112 h 2550693"/>
                  <a:gd name="connsiteX624" fmla="*/ 1610518 w 2546376"/>
                  <a:gd name="connsiteY624" fmla="*/ 230690 h 2550693"/>
                  <a:gd name="connsiteX625" fmla="*/ 1553941 w 2546376"/>
                  <a:gd name="connsiteY625" fmla="*/ 287268 h 2550693"/>
                  <a:gd name="connsiteX626" fmla="*/ 1497362 w 2546376"/>
                  <a:gd name="connsiteY626" fmla="*/ 230690 h 2550693"/>
                  <a:gd name="connsiteX627" fmla="*/ 1513934 w 2546376"/>
                  <a:gd name="connsiteY627" fmla="*/ 190683 h 2550693"/>
                  <a:gd name="connsiteX628" fmla="*/ 1326764 w 2546376"/>
                  <a:gd name="connsiteY628" fmla="*/ 364793 h 2550693"/>
                  <a:gd name="connsiteX629" fmla="*/ 1366770 w 2546376"/>
                  <a:gd name="connsiteY629" fmla="*/ 348222 h 2550693"/>
                  <a:gd name="connsiteX630" fmla="*/ 1423348 w 2546376"/>
                  <a:gd name="connsiteY630" fmla="*/ 404800 h 2550693"/>
                  <a:gd name="connsiteX631" fmla="*/ 1366770 w 2546376"/>
                  <a:gd name="connsiteY631" fmla="*/ 461378 h 2550693"/>
                  <a:gd name="connsiteX632" fmla="*/ 1310192 w 2546376"/>
                  <a:gd name="connsiteY632" fmla="*/ 404800 h 2550693"/>
                  <a:gd name="connsiteX633" fmla="*/ 1326764 w 2546376"/>
                  <a:gd name="connsiteY633" fmla="*/ 364793 h 2550693"/>
                  <a:gd name="connsiteX634" fmla="*/ 1139593 w 2546376"/>
                  <a:gd name="connsiteY634" fmla="*/ 538905 h 2550693"/>
                  <a:gd name="connsiteX635" fmla="*/ 1179600 w 2546376"/>
                  <a:gd name="connsiteY635" fmla="*/ 522333 h 2550693"/>
                  <a:gd name="connsiteX636" fmla="*/ 1236178 w 2546376"/>
                  <a:gd name="connsiteY636" fmla="*/ 578911 h 2550693"/>
                  <a:gd name="connsiteX637" fmla="*/ 1179600 w 2546376"/>
                  <a:gd name="connsiteY637" fmla="*/ 635489 h 2550693"/>
                  <a:gd name="connsiteX638" fmla="*/ 1123022 w 2546376"/>
                  <a:gd name="connsiteY638" fmla="*/ 578911 h 2550693"/>
                  <a:gd name="connsiteX639" fmla="*/ 1139593 w 2546376"/>
                  <a:gd name="connsiteY639" fmla="*/ 538905 h 2550693"/>
                  <a:gd name="connsiteX640" fmla="*/ 952423 w 2546376"/>
                  <a:gd name="connsiteY640" fmla="*/ 713015 h 2550693"/>
                  <a:gd name="connsiteX641" fmla="*/ 992429 w 2546376"/>
                  <a:gd name="connsiteY641" fmla="*/ 696444 h 2550693"/>
                  <a:gd name="connsiteX642" fmla="*/ 1049007 w 2546376"/>
                  <a:gd name="connsiteY642" fmla="*/ 753022 h 2550693"/>
                  <a:gd name="connsiteX643" fmla="*/ 992429 w 2546376"/>
                  <a:gd name="connsiteY643" fmla="*/ 809600 h 2550693"/>
                  <a:gd name="connsiteX644" fmla="*/ 935851 w 2546376"/>
                  <a:gd name="connsiteY644" fmla="*/ 753022 h 2550693"/>
                  <a:gd name="connsiteX645" fmla="*/ 952423 w 2546376"/>
                  <a:gd name="connsiteY645" fmla="*/ 713015 h 2550693"/>
                  <a:gd name="connsiteX646" fmla="*/ 765256 w 2546376"/>
                  <a:gd name="connsiteY646" fmla="*/ 887123 h 2550693"/>
                  <a:gd name="connsiteX647" fmla="*/ 805262 w 2546376"/>
                  <a:gd name="connsiteY647" fmla="*/ 870552 h 2550693"/>
                  <a:gd name="connsiteX648" fmla="*/ 861840 w 2546376"/>
                  <a:gd name="connsiteY648" fmla="*/ 927130 h 2550693"/>
                  <a:gd name="connsiteX649" fmla="*/ 805262 w 2546376"/>
                  <a:gd name="connsiteY649" fmla="*/ 983708 h 2550693"/>
                  <a:gd name="connsiteX650" fmla="*/ 748684 w 2546376"/>
                  <a:gd name="connsiteY650" fmla="*/ 927130 h 2550693"/>
                  <a:gd name="connsiteX651" fmla="*/ 765256 w 2546376"/>
                  <a:gd name="connsiteY651" fmla="*/ 887123 h 2550693"/>
                  <a:gd name="connsiteX652" fmla="*/ 592762 w 2546376"/>
                  <a:gd name="connsiteY652" fmla="*/ 1051338 h 2550693"/>
                  <a:gd name="connsiteX653" fmla="*/ 596069 w 2546376"/>
                  <a:gd name="connsiteY653" fmla="*/ 1049108 h 2550693"/>
                  <a:gd name="connsiteX654" fmla="*/ 618092 w 2546376"/>
                  <a:gd name="connsiteY654" fmla="*/ 1044662 h 2550693"/>
                  <a:gd name="connsiteX655" fmla="*/ 674670 w 2546376"/>
                  <a:gd name="connsiteY655" fmla="*/ 1101240 h 2550693"/>
                  <a:gd name="connsiteX656" fmla="*/ 670224 w 2546376"/>
                  <a:gd name="connsiteY656" fmla="*/ 1123263 h 2550693"/>
                  <a:gd name="connsiteX657" fmla="*/ 667994 w 2546376"/>
                  <a:gd name="connsiteY657" fmla="*/ 1126570 h 2550693"/>
                  <a:gd name="connsiteX658" fmla="*/ 1513934 w 2546376"/>
                  <a:gd name="connsiteY658" fmla="*/ 16572 h 2550693"/>
                  <a:gd name="connsiteX659" fmla="*/ 1553940 w 2546376"/>
                  <a:gd name="connsiteY659" fmla="*/ 1 h 2550693"/>
                  <a:gd name="connsiteX660" fmla="*/ 1610518 w 2546376"/>
                  <a:gd name="connsiteY660" fmla="*/ 56579 h 2550693"/>
                  <a:gd name="connsiteX661" fmla="*/ 1553941 w 2546376"/>
                  <a:gd name="connsiteY661" fmla="*/ 113157 h 2550693"/>
                  <a:gd name="connsiteX662" fmla="*/ 1497362 w 2546376"/>
                  <a:gd name="connsiteY662" fmla="*/ 56579 h 2550693"/>
                  <a:gd name="connsiteX663" fmla="*/ 1513934 w 2546376"/>
                  <a:gd name="connsiteY663" fmla="*/ 16572 h 2550693"/>
                  <a:gd name="connsiteX664" fmla="*/ 1326764 w 2546376"/>
                  <a:gd name="connsiteY664" fmla="*/ 190682 h 2550693"/>
                  <a:gd name="connsiteX665" fmla="*/ 1366770 w 2546376"/>
                  <a:gd name="connsiteY665" fmla="*/ 174111 h 2550693"/>
                  <a:gd name="connsiteX666" fmla="*/ 1423348 w 2546376"/>
                  <a:gd name="connsiteY666" fmla="*/ 230689 h 2550693"/>
                  <a:gd name="connsiteX667" fmla="*/ 1366770 w 2546376"/>
                  <a:gd name="connsiteY667" fmla="*/ 287267 h 2550693"/>
                  <a:gd name="connsiteX668" fmla="*/ 1310192 w 2546376"/>
                  <a:gd name="connsiteY668" fmla="*/ 230689 h 2550693"/>
                  <a:gd name="connsiteX669" fmla="*/ 1326764 w 2546376"/>
                  <a:gd name="connsiteY669" fmla="*/ 190682 h 2550693"/>
                  <a:gd name="connsiteX670" fmla="*/ 1139593 w 2546376"/>
                  <a:gd name="connsiteY670" fmla="*/ 364794 h 2550693"/>
                  <a:gd name="connsiteX671" fmla="*/ 1179600 w 2546376"/>
                  <a:gd name="connsiteY671" fmla="*/ 348222 h 2550693"/>
                  <a:gd name="connsiteX672" fmla="*/ 1236178 w 2546376"/>
                  <a:gd name="connsiteY672" fmla="*/ 404801 h 2550693"/>
                  <a:gd name="connsiteX673" fmla="*/ 1179600 w 2546376"/>
                  <a:gd name="connsiteY673" fmla="*/ 461379 h 2550693"/>
                  <a:gd name="connsiteX674" fmla="*/ 1123022 w 2546376"/>
                  <a:gd name="connsiteY674" fmla="*/ 404800 h 2550693"/>
                  <a:gd name="connsiteX675" fmla="*/ 1139593 w 2546376"/>
                  <a:gd name="connsiteY675" fmla="*/ 364794 h 2550693"/>
                  <a:gd name="connsiteX676" fmla="*/ 952423 w 2546376"/>
                  <a:gd name="connsiteY676" fmla="*/ 538904 h 2550693"/>
                  <a:gd name="connsiteX677" fmla="*/ 992429 w 2546376"/>
                  <a:gd name="connsiteY677" fmla="*/ 522333 h 2550693"/>
                  <a:gd name="connsiteX678" fmla="*/ 1049007 w 2546376"/>
                  <a:gd name="connsiteY678" fmla="*/ 578911 h 2550693"/>
                  <a:gd name="connsiteX679" fmla="*/ 992429 w 2546376"/>
                  <a:gd name="connsiteY679" fmla="*/ 635489 h 2550693"/>
                  <a:gd name="connsiteX680" fmla="*/ 935851 w 2546376"/>
                  <a:gd name="connsiteY680" fmla="*/ 578911 h 2550693"/>
                  <a:gd name="connsiteX681" fmla="*/ 952423 w 2546376"/>
                  <a:gd name="connsiteY681" fmla="*/ 538904 h 2550693"/>
                  <a:gd name="connsiteX682" fmla="*/ 765253 w 2546376"/>
                  <a:gd name="connsiteY682" fmla="*/ 713015 h 2550693"/>
                  <a:gd name="connsiteX683" fmla="*/ 805259 w 2546376"/>
                  <a:gd name="connsiteY683" fmla="*/ 696444 h 2550693"/>
                  <a:gd name="connsiteX684" fmla="*/ 861837 w 2546376"/>
                  <a:gd name="connsiteY684" fmla="*/ 753022 h 2550693"/>
                  <a:gd name="connsiteX685" fmla="*/ 805262 w 2546376"/>
                  <a:gd name="connsiteY685" fmla="*/ 809597 h 2550693"/>
                  <a:gd name="connsiteX686" fmla="*/ 748684 w 2546376"/>
                  <a:gd name="connsiteY686" fmla="*/ 753019 h 2550693"/>
                  <a:gd name="connsiteX687" fmla="*/ 765253 w 2546376"/>
                  <a:gd name="connsiteY687" fmla="*/ 713015 h 2550693"/>
                  <a:gd name="connsiteX688" fmla="*/ 578085 w 2546376"/>
                  <a:gd name="connsiteY688" fmla="*/ 887123 h 2550693"/>
                  <a:gd name="connsiteX689" fmla="*/ 618091 w 2546376"/>
                  <a:gd name="connsiteY689" fmla="*/ 870552 h 2550693"/>
                  <a:gd name="connsiteX690" fmla="*/ 674669 w 2546376"/>
                  <a:gd name="connsiteY690" fmla="*/ 927130 h 2550693"/>
                  <a:gd name="connsiteX691" fmla="*/ 618091 w 2546376"/>
                  <a:gd name="connsiteY691" fmla="*/ 983708 h 2550693"/>
                  <a:gd name="connsiteX692" fmla="*/ 561513 w 2546376"/>
                  <a:gd name="connsiteY692" fmla="*/ 927130 h 2550693"/>
                  <a:gd name="connsiteX693" fmla="*/ 578085 w 2546376"/>
                  <a:gd name="connsiteY693" fmla="*/ 887123 h 2550693"/>
                  <a:gd name="connsiteX694" fmla="*/ 1326764 w 2546376"/>
                  <a:gd name="connsiteY694" fmla="*/ 16572 h 2550693"/>
                  <a:gd name="connsiteX695" fmla="*/ 1366770 w 2546376"/>
                  <a:gd name="connsiteY695" fmla="*/ 0 h 2550693"/>
                  <a:gd name="connsiteX696" fmla="*/ 1423348 w 2546376"/>
                  <a:gd name="connsiteY696" fmla="*/ 56578 h 2550693"/>
                  <a:gd name="connsiteX697" fmla="*/ 1366770 w 2546376"/>
                  <a:gd name="connsiteY697" fmla="*/ 113156 h 2550693"/>
                  <a:gd name="connsiteX698" fmla="*/ 1310192 w 2546376"/>
                  <a:gd name="connsiteY698" fmla="*/ 56578 h 2550693"/>
                  <a:gd name="connsiteX699" fmla="*/ 1326764 w 2546376"/>
                  <a:gd name="connsiteY699" fmla="*/ 16572 h 2550693"/>
                  <a:gd name="connsiteX700" fmla="*/ 1139593 w 2546376"/>
                  <a:gd name="connsiteY700" fmla="*/ 190683 h 2550693"/>
                  <a:gd name="connsiteX701" fmla="*/ 1179600 w 2546376"/>
                  <a:gd name="connsiteY701" fmla="*/ 174112 h 2550693"/>
                  <a:gd name="connsiteX702" fmla="*/ 1236178 w 2546376"/>
                  <a:gd name="connsiteY702" fmla="*/ 230690 h 2550693"/>
                  <a:gd name="connsiteX703" fmla="*/ 1179600 w 2546376"/>
                  <a:gd name="connsiteY703" fmla="*/ 287268 h 2550693"/>
                  <a:gd name="connsiteX704" fmla="*/ 1123022 w 2546376"/>
                  <a:gd name="connsiteY704" fmla="*/ 230690 h 2550693"/>
                  <a:gd name="connsiteX705" fmla="*/ 1139593 w 2546376"/>
                  <a:gd name="connsiteY705" fmla="*/ 190683 h 2550693"/>
                  <a:gd name="connsiteX706" fmla="*/ 952423 w 2546376"/>
                  <a:gd name="connsiteY706" fmla="*/ 364793 h 2550693"/>
                  <a:gd name="connsiteX707" fmla="*/ 992429 w 2546376"/>
                  <a:gd name="connsiteY707" fmla="*/ 348222 h 2550693"/>
                  <a:gd name="connsiteX708" fmla="*/ 1049007 w 2546376"/>
                  <a:gd name="connsiteY708" fmla="*/ 404800 h 2550693"/>
                  <a:gd name="connsiteX709" fmla="*/ 992429 w 2546376"/>
                  <a:gd name="connsiteY709" fmla="*/ 461378 h 2550693"/>
                  <a:gd name="connsiteX710" fmla="*/ 935851 w 2546376"/>
                  <a:gd name="connsiteY710" fmla="*/ 404800 h 2550693"/>
                  <a:gd name="connsiteX711" fmla="*/ 952423 w 2546376"/>
                  <a:gd name="connsiteY711" fmla="*/ 364793 h 2550693"/>
                  <a:gd name="connsiteX712" fmla="*/ 765253 w 2546376"/>
                  <a:gd name="connsiteY712" fmla="*/ 538904 h 2550693"/>
                  <a:gd name="connsiteX713" fmla="*/ 805259 w 2546376"/>
                  <a:gd name="connsiteY713" fmla="*/ 522333 h 2550693"/>
                  <a:gd name="connsiteX714" fmla="*/ 861837 w 2546376"/>
                  <a:gd name="connsiteY714" fmla="*/ 578911 h 2550693"/>
                  <a:gd name="connsiteX715" fmla="*/ 805259 w 2546376"/>
                  <a:gd name="connsiteY715" fmla="*/ 635489 h 2550693"/>
                  <a:gd name="connsiteX716" fmla="*/ 748681 w 2546376"/>
                  <a:gd name="connsiteY716" fmla="*/ 578911 h 2550693"/>
                  <a:gd name="connsiteX717" fmla="*/ 765253 w 2546376"/>
                  <a:gd name="connsiteY717" fmla="*/ 538904 h 2550693"/>
                  <a:gd name="connsiteX718" fmla="*/ 578084 w 2546376"/>
                  <a:gd name="connsiteY718" fmla="*/ 713013 h 2550693"/>
                  <a:gd name="connsiteX719" fmla="*/ 618091 w 2546376"/>
                  <a:gd name="connsiteY719" fmla="*/ 696441 h 2550693"/>
                  <a:gd name="connsiteX720" fmla="*/ 674669 w 2546376"/>
                  <a:gd name="connsiteY720" fmla="*/ 753019 h 2550693"/>
                  <a:gd name="connsiteX721" fmla="*/ 618091 w 2546376"/>
                  <a:gd name="connsiteY721" fmla="*/ 809597 h 2550693"/>
                  <a:gd name="connsiteX722" fmla="*/ 561513 w 2546376"/>
                  <a:gd name="connsiteY722" fmla="*/ 753019 h 2550693"/>
                  <a:gd name="connsiteX723" fmla="*/ 578084 w 2546376"/>
                  <a:gd name="connsiteY723" fmla="*/ 713013 h 2550693"/>
                  <a:gd name="connsiteX724" fmla="*/ 415158 w 2546376"/>
                  <a:gd name="connsiteY724" fmla="*/ 873734 h 2550693"/>
                  <a:gd name="connsiteX725" fmla="*/ 430921 w 2546376"/>
                  <a:gd name="connsiteY725" fmla="*/ 870551 h 2550693"/>
                  <a:gd name="connsiteX726" fmla="*/ 487500 w 2546376"/>
                  <a:gd name="connsiteY726" fmla="*/ 927130 h 2550693"/>
                  <a:gd name="connsiteX727" fmla="*/ 484317 w 2546376"/>
                  <a:gd name="connsiteY727" fmla="*/ 942893 h 2550693"/>
                  <a:gd name="connsiteX728" fmla="*/ 1139593 w 2546376"/>
                  <a:gd name="connsiteY728" fmla="*/ 16572 h 2550693"/>
                  <a:gd name="connsiteX729" fmla="*/ 1179599 w 2546376"/>
                  <a:gd name="connsiteY729" fmla="*/ 1 h 2550693"/>
                  <a:gd name="connsiteX730" fmla="*/ 1236178 w 2546376"/>
                  <a:gd name="connsiteY730" fmla="*/ 56579 h 2550693"/>
                  <a:gd name="connsiteX731" fmla="*/ 1179600 w 2546376"/>
                  <a:gd name="connsiteY731" fmla="*/ 113157 h 2550693"/>
                  <a:gd name="connsiteX732" fmla="*/ 1123022 w 2546376"/>
                  <a:gd name="connsiteY732" fmla="*/ 56579 h 2550693"/>
                  <a:gd name="connsiteX733" fmla="*/ 1139593 w 2546376"/>
                  <a:gd name="connsiteY733" fmla="*/ 16572 h 2550693"/>
                  <a:gd name="connsiteX734" fmla="*/ 952423 w 2546376"/>
                  <a:gd name="connsiteY734" fmla="*/ 190682 h 2550693"/>
                  <a:gd name="connsiteX735" fmla="*/ 992429 w 2546376"/>
                  <a:gd name="connsiteY735" fmla="*/ 174111 h 2550693"/>
                  <a:gd name="connsiteX736" fmla="*/ 1049007 w 2546376"/>
                  <a:gd name="connsiteY736" fmla="*/ 230689 h 2550693"/>
                  <a:gd name="connsiteX737" fmla="*/ 992429 w 2546376"/>
                  <a:gd name="connsiteY737" fmla="*/ 287267 h 2550693"/>
                  <a:gd name="connsiteX738" fmla="*/ 935851 w 2546376"/>
                  <a:gd name="connsiteY738" fmla="*/ 230689 h 2550693"/>
                  <a:gd name="connsiteX739" fmla="*/ 952423 w 2546376"/>
                  <a:gd name="connsiteY739" fmla="*/ 190682 h 2550693"/>
                  <a:gd name="connsiteX740" fmla="*/ 765253 w 2546376"/>
                  <a:gd name="connsiteY740" fmla="*/ 364793 h 2550693"/>
                  <a:gd name="connsiteX741" fmla="*/ 805259 w 2546376"/>
                  <a:gd name="connsiteY741" fmla="*/ 348222 h 2550693"/>
                  <a:gd name="connsiteX742" fmla="*/ 861837 w 2546376"/>
                  <a:gd name="connsiteY742" fmla="*/ 404800 h 2550693"/>
                  <a:gd name="connsiteX743" fmla="*/ 805259 w 2546376"/>
                  <a:gd name="connsiteY743" fmla="*/ 461378 h 2550693"/>
                  <a:gd name="connsiteX744" fmla="*/ 748681 w 2546376"/>
                  <a:gd name="connsiteY744" fmla="*/ 404800 h 2550693"/>
                  <a:gd name="connsiteX745" fmla="*/ 765253 w 2546376"/>
                  <a:gd name="connsiteY745" fmla="*/ 364793 h 2550693"/>
                  <a:gd name="connsiteX746" fmla="*/ 578082 w 2546376"/>
                  <a:gd name="connsiteY746" fmla="*/ 538904 h 2550693"/>
                  <a:gd name="connsiteX747" fmla="*/ 618088 w 2546376"/>
                  <a:gd name="connsiteY747" fmla="*/ 522333 h 2550693"/>
                  <a:gd name="connsiteX748" fmla="*/ 674666 w 2546376"/>
                  <a:gd name="connsiteY748" fmla="*/ 578911 h 2550693"/>
                  <a:gd name="connsiteX749" fmla="*/ 618090 w 2546376"/>
                  <a:gd name="connsiteY749" fmla="*/ 635487 h 2550693"/>
                  <a:gd name="connsiteX750" fmla="*/ 561512 w 2546376"/>
                  <a:gd name="connsiteY750" fmla="*/ 578909 h 2550693"/>
                  <a:gd name="connsiteX751" fmla="*/ 578082 w 2546376"/>
                  <a:gd name="connsiteY751" fmla="*/ 538904 h 2550693"/>
                  <a:gd name="connsiteX752" fmla="*/ 390914 w 2546376"/>
                  <a:gd name="connsiteY752" fmla="*/ 713012 h 2550693"/>
                  <a:gd name="connsiteX753" fmla="*/ 430921 w 2546376"/>
                  <a:gd name="connsiteY753" fmla="*/ 696441 h 2550693"/>
                  <a:gd name="connsiteX754" fmla="*/ 487499 w 2546376"/>
                  <a:gd name="connsiteY754" fmla="*/ 753019 h 2550693"/>
                  <a:gd name="connsiteX755" fmla="*/ 430921 w 2546376"/>
                  <a:gd name="connsiteY755" fmla="*/ 809597 h 2550693"/>
                  <a:gd name="connsiteX756" fmla="*/ 374343 w 2546376"/>
                  <a:gd name="connsiteY756" fmla="*/ 753019 h 2550693"/>
                  <a:gd name="connsiteX757" fmla="*/ 390914 w 2546376"/>
                  <a:gd name="connsiteY757" fmla="*/ 713012 h 2550693"/>
                  <a:gd name="connsiteX758" fmla="*/ 952422 w 2546376"/>
                  <a:gd name="connsiteY758" fmla="*/ 16571 h 2550693"/>
                  <a:gd name="connsiteX759" fmla="*/ 992429 w 2546376"/>
                  <a:gd name="connsiteY759" fmla="*/ 0 h 2550693"/>
                  <a:gd name="connsiteX760" fmla="*/ 1049007 w 2546376"/>
                  <a:gd name="connsiteY760" fmla="*/ 56578 h 2550693"/>
                  <a:gd name="connsiteX761" fmla="*/ 992429 w 2546376"/>
                  <a:gd name="connsiteY761" fmla="*/ 113156 h 2550693"/>
                  <a:gd name="connsiteX762" fmla="*/ 935851 w 2546376"/>
                  <a:gd name="connsiteY762" fmla="*/ 56578 h 2550693"/>
                  <a:gd name="connsiteX763" fmla="*/ 952422 w 2546376"/>
                  <a:gd name="connsiteY763" fmla="*/ 16571 h 2550693"/>
                  <a:gd name="connsiteX764" fmla="*/ 765253 w 2546376"/>
                  <a:gd name="connsiteY764" fmla="*/ 190682 h 2550693"/>
                  <a:gd name="connsiteX765" fmla="*/ 805259 w 2546376"/>
                  <a:gd name="connsiteY765" fmla="*/ 174111 h 2550693"/>
                  <a:gd name="connsiteX766" fmla="*/ 861837 w 2546376"/>
                  <a:gd name="connsiteY766" fmla="*/ 230689 h 2550693"/>
                  <a:gd name="connsiteX767" fmla="*/ 805259 w 2546376"/>
                  <a:gd name="connsiteY767" fmla="*/ 287267 h 2550693"/>
                  <a:gd name="connsiteX768" fmla="*/ 748681 w 2546376"/>
                  <a:gd name="connsiteY768" fmla="*/ 230689 h 2550693"/>
                  <a:gd name="connsiteX769" fmla="*/ 765253 w 2546376"/>
                  <a:gd name="connsiteY769" fmla="*/ 190682 h 2550693"/>
                  <a:gd name="connsiteX770" fmla="*/ 578082 w 2546376"/>
                  <a:gd name="connsiteY770" fmla="*/ 364793 h 2550693"/>
                  <a:gd name="connsiteX771" fmla="*/ 618088 w 2546376"/>
                  <a:gd name="connsiteY771" fmla="*/ 348222 h 2550693"/>
                  <a:gd name="connsiteX772" fmla="*/ 674666 w 2546376"/>
                  <a:gd name="connsiteY772" fmla="*/ 404800 h 2550693"/>
                  <a:gd name="connsiteX773" fmla="*/ 618088 w 2546376"/>
                  <a:gd name="connsiteY773" fmla="*/ 461378 h 2550693"/>
                  <a:gd name="connsiteX774" fmla="*/ 561510 w 2546376"/>
                  <a:gd name="connsiteY774" fmla="*/ 404800 h 2550693"/>
                  <a:gd name="connsiteX775" fmla="*/ 578082 w 2546376"/>
                  <a:gd name="connsiteY775" fmla="*/ 364793 h 2550693"/>
                  <a:gd name="connsiteX776" fmla="*/ 238854 w 2546376"/>
                  <a:gd name="connsiteY776" fmla="*/ 697429 h 2550693"/>
                  <a:gd name="connsiteX777" fmla="*/ 243750 w 2546376"/>
                  <a:gd name="connsiteY777" fmla="*/ 696441 h 2550693"/>
                  <a:gd name="connsiteX778" fmla="*/ 300328 w 2546376"/>
                  <a:gd name="connsiteY778" fmla="*/ 753019 h 2550693"/>
                  <a:gd name="connsiteX779" fmla="*/ 299340 w 2546376"/>
                  <a:gd name="connsiteY779" fmla="*/ 757915 h 2550693"/>
                  <a:gd name="connsiteX780" fmla="*/ 390914 w 2546376"/>
                  <a:gd name="connsiteY780" fmla="*/ 538902 h 2550693"/>
                  <a:gd name="connsiteX781" fmla="*/ 430920 w 2546376"/>
                  <a:gd name="connsiteY781" fmla="*/ 522331 h 2550693"/>
                  <a:gd name="connsiteX782" fmla="*/ 487499 w 2546376"/>
                  <a:gd name="connsiteY782" fmla="*/ 578909 h 2550693"/>
                  <a:gd name="connsiteX783" fmla="*/ 430920 w 2546376"/>
                  <a:gd name="connsiteY783" fmla="*/ 635487 h 2550693"/>
                  <a:gd name="connsiteX784" fmla="*/ 374342 w 2546376"/>
                  <a:gd name="connsiteY784" fmla="*/ 578909 h 2550693"/>
                  <a:gd name="connsiteX785" fmla="*/ 390914 w 2546376"/>
                  <a:gd name="connsiteY785" fmla="*/ 538902 h 2550693"/>
                  <a:gd name="connsiteX786" fmla="*/ 765253 w 2546376"/>
                  <a:gd name="connsiteY786" fmla="*/ 16571 h 2550693"/>
                  <a:gd name="connsiteX787" fmla="*/ 805259 w 2546376"/>
                  <a:gd name="connsiteY787" fmla="*/ 0 h 2550693"/>
                  <a:gd name="connsiteX788" fmla="*/ 861837 w 2546376"/>
                  <a:gd name="connsiteY788" fmla="*/ 56578 h 2550693"/>
                  <a:gd name="connsiteX789" fmla="*/ 805259 w 2546376"/>
                  <a:gd name="connsiteY789" fmla="*/ 113156 h 2550693"/>
                  <a:gd name="connsiteX790" fmla="*/ 748681 w 2546376"/>
                  <a:gd name="connsiteY790" fmla="*/ 56578 h 2550693"/>
                  <a:gd name="connsiteX791" fmla="*/ 765253 w 2546376"/>
                  <a:gd name="connsiteY791" fmla="*/ 16571 h 2550693"/>
                  <a:gd name="connsiteX792" fmla="*/ 578082 w 2546376"/>
                  <a:gd name="connsiteY792" fmla="*/ 190682 h 2550693"/>
                  <a:gd name="connsiteX793" fmla="*/ 618088 w 2546376"/>
                  <a:gd name="connsiteY793" fmla="*/ 174111 h 2550693"/>
                  <a:gd name="connsiteX794" fmla="*/ 674666 w 2546376"/>
                  <a:gd name="connsiteY794" fmla="*/ 230689 h 2550693"/>
                  <a:gd name="connsiteX795" fmla="*/ 618088 w 2546376"/>
                  <a:gd name="connsiteY795" fmla="*/ 287267 h 2550693"/>
                  <a:gd name="connsiteX796" fmla="*/ 561510 w 2546376"/>
                  <a:gd name="connsiteY796" fmla="*/ 230689 h 2550693"/>
                  <a:gd name="connsiteX797" fmla="*/ 578082 w 2546376"/>
                  <a:gd name="connsiteY797" fmla="*/ 190682 h 2550693"/>
                  <a:gd name="connsiteX798" fmla="*/ 390912 w 2546376"/>
                  <a:gd name="connsiteY798" fmla="*/ 364793 h 2550693"/>
                  <a:gd name="connsiteX799" fmla="*/ 430918 w 2546376"/>
                  <a:gd name="connsiteY799" fmla="*/ 348222 h 2550693"/>
                  <a:gd name="connsiteX800" fmla="*/ 487497 w 2546376"/>
                  <a:gd name="connsiteY800" fmla="*/ 404800 h 2550693"/>
                  <a:gd name="connsiteX801" fmla="*/ 430920 w 2546376"/>
                  <a:gd name="connsiteY801" fmla="*/ 461376 h 2550693"/>
                  <a:gd name="connsiteX802" fmla="*/ 374342 w 2546376"/>
                  <a:gd name="connsiteY802" fmla="*/ 404798 h 2550693"/>
                  <a:gd name="connsiteX803" fmla="*/ 390912 w 2546376"/>
                  <a:gd name="connsiteY803" fmla="*/ 364793 h 2550693"/>
                  <a:gd name="connsiteX804" fmla="*/ 203743 w 2546376"/>
                  <a:gd name="connsiteY804" fmla="*/ 538902 h 2550693"/>
                  <a:gd name="connsiteX805" fmla="*/ 243749 w 2546376"/>
                  <a:gd name="connsiteY805" fmla="*/ 522331 h 2550693"/>
                  <a:gd name="connsiteX806" fmla="*/ 300327 w 2546376"/>
                  <a:gd name="connsiteY806" fmla="*/ 578909 h 2550693"/>
                  <a:gd name="connsiteX807" fmla="*/ 243749 w 2546376"/>
                  <a:gd name="connsiteY807" fmla="*/ 635487 h 2550693"/>
                  <a:gd name="connsiteX808" fmla="*/ 187171 w 2546376"/>
                  <a:gd name="connsiteY808" fmla="*/ 578909 h 2550693"/>
                  <a:gd name="connsiteX809" fmla="*/ 203743 w 2546376"/>
                  <a:gd name="connsiteY809" fmla="*/ 538902 h 2550693"/>
                  <a:gd name="connsiteX810" fmla="*/ 578082 w 2546376"/>
                  <a:gd name="connsiteY810" fmla="*/ 16571 h 2550693"/>
                  <a:gd name="connsiteX811" fmla="*/ 618088 w 2546376"/>
                  <a:gd name="connsiteY811" fmla="*/ 0 h 2550693"/>
                  <a:gd name="connsiteX812" fmla="*/ 674666 w 2546376"/>
                  <a:gd name="connsiteY812" fmla="*/ 56578 h 2550693"/>
                  <a:gd name="connsiteX813" fmla="*/ 618088 w 2546376"/>
                  <a:gd name="connsiteY813" fmla="*/ 113156 h 2550693"/>
                  <a:gd name="connsiteX814" fmla="*/ 561510 w 2546376"/>
                  <a:gd name="connsiteY814" fmla="*/ 56578 h 2550693"/>
                  <a:gd name="connsiteX815" fmla="*/ 578082 w 2546376"/>
                  <a:gd name="connsiteY815" fmla="*/ 16571 h 2550693"/>
                  <a:gd name="connsiteX816" fmla="*/ 65570 w 2546376"/>
                  <a:gd name="connsiteY816" fmla="*/ 524146 h 2550693"/>
                  <a:gd name="connsiteX817" fmla="*/ 78603 w 2546376"/>
                  <a:gd name="connsiteY817" fmla="*/ 526777 h 2550693"/>
                  <a:gd name="connsiteX818" fmla="*/ 108712 w 2546376"/>
                  <a:gd name="connsiteY818" fmla="*/ 556886 h 2550693"/>
                  <a:gd name="connsiteX819" fmla="*/ 111343 w 2546376"/>
                  <a:gd name="connsiteY819" fmla="*/ 569919 h 2550693"/>
                  <a:gd name="connsiteX820" fmla="*/ 390912 w 2546376"/>
                  <a:gd name="connsiteY820" fmla="*/ 190682 h 2550693"/>
                  <a:gd name="connsiteX821" fmla="*/ 430918 w 2546376"/>
                  <a:gd name="connsiteY821" fmla="*/ 174111 h 2550693"/>
                  <a:gd name="connsiteX822" fmla="*/ 487497 w 2546376"/>
                  <a:gd name="connsiteY822" fmla="*/ 230689 h 2550693"/>
                  <a:gd name="connsiteX823" fmla="*/ 430919 w 2546376"/>
                  <a:gd name="connsiteY823" fmla="*/ 287267 h 2550693"/>
                  <a:gd name="connsiteX824" fmla="*/ 374340 w 2546376"/>
                  <a:gd name="connsiteY824" fmla="*/ 230689 h 2550693"/>
                  <a:gd name="connsiteX825" fmla="*/ 390912 w 2546376"/>
                  <a:gd name="connsiteY825" fmla="*/ 190682 h 2550693"/>
                  <a:gd name="connsiteX826" fmla="*/ 203742 w 2546376"/>
                  <a:gd name="connsiteY826" fmla="*/ 364792 h 2550693"/>
                  <a:gd name="connsiteX827" fmla="*/ 243749 w 2546376"/>
                  <a:gd name="connsiteY827" fmla="*/ 348220 h 2550693"/>
                  <a:gd name="connsiteX828" fmla="*/ 300327 w 2546376"/>
                  <a:gd name="connsiteY828" fmla="*/ 404798 h 2550693"/>
                  <a:gd name="connsiteX829" fmla="*/ 243749 w 2546376"/>
                  <a:gd name="connsiteY829" fmla="*/ 461376 h 2550693"/>
                  <a:gd name="connsiteX830" fmla="*/ 187171 w 2546376"/>
                  <a:gd name="connsiteY830" fmla="*/ 404798 h 2550693"/>
                  <a:gd name="connsiteX831" fmla="*/ 203742 w 2546376"/>
                  <a:gd name="connsiteY831" fmla="*/ 364792 h 2550693"/>
                  <a:gd name="connsiteX832" fmla="*/ 390912 w 2546376"/>
                  <a:gd name="connsiteY832" fmla="*/ 16571 h 2550693"/>
                  <a:gd name="connsiteX833" fmla="*/ 430918 w 2546376"/>
                  <a:gd name="connsiteY833" fmla="*/ 0 h 2550693"/>
                  <a:gd name="connsiteX834" fmla="*/ 487497 w 2546376"/>
                  <a:gd name="connsiteY834" fmla="*/ 56578 h 2550693"/>
                  <a:gd name="connsiteX835" fmla="*/ 430919 w 2546376"/>
                  <a:gd name="connsiteY835" fmla="*/ 113156 h 2550693"/>
                  <a:gd name="connsiteX836" fmla="*/ 374340 w 2546376"/>
                  <a:gd name="connsiteY836" fmla="*/ 56578 h 2550693"/>
                  <a:gd name="connsiteX837" fmla="*/ 390912 w 2546376"/>
                  <a:gd name="connsiteY837" fmla="*/ 16571 h 2550693"/>
                  <a:gd name="connsiteX838" fmla="*/ 203741 w 2546376"/>
                  <a:gd name="connsiteY838" fmla="*/ 190682 h 2550693"/>
                  <a:gd name="connsiteX839" fmla="*/ 243747 w 2546376"/>
                  <a:gd name="connsiteY839" fmla="*/ 174111 h 2550693"/>
                  <a:gd name="connsiteX840" fmla="*/ 300325 w 2546376"/>
                  <a:gd name="connsiteY840" fmla="*/ 230689 h 2550693"/>
                  <a:gd name="connsiteX841" fmla="*/ 243748 w 2546376"/>
                  <a:gd name="connsiteY841" fmla="*/ 287266 h 2550693"/>
                  <a:gd name="connsiteX842" fmla="*/ 187170 w 2546376"/>
                  <a:gd name="connsiteY842" fmla="*/ 230688 h 2550693"/>
                  <a:gd name="connsiteX843" fmla="*/ 203741 w 2546376"/>
                  <a:gd name="connsiteY843" fmla="*/ 190682 h 2550693"/>
                  <a:gd name="connsiteX844" fmla="*/ 16572 w 2546376"/>
                  <a:gd name="connsiteY844" fmla="*/ 364792 h 2550693"/>
                  <a:gd name="connsiteX845" fmla="*/ 56579 w 2546376"/>
                  <a:gd name="connsiteY845" fmla="*/ 348220 h 2550693"/>
                  <a:gd name="connsiteX846" fmla="*/ 113157 w 2546376"/>
                  <a:gd name="connsiteY846" fmla="*/ 404798 h 2550693"/>
                  <a:gd name="connsiteX847" fmla="*/ 56579 w 2546376"/>
                  <a:gd name="connsiteY847" fmla="*/ 461376 h 2550693"/>
                  <a:gd name="connsiteX848" fmla="*/ 1 w 2546376"/>
                  <a:gd name="connsiteY848" fmla="*/ 404798 h 2550693"/>
                  <a:gd name="connsiteX849" fmla="*/ 16572 w 2546376"/>
                  <a:gd name="connsiteY849" fmla="*/ 364792 h 2550693"/>
                  <a:gd name="connsiteX850" fmla="*/ 203741 w 2546376"/>
                  <a:gd name="connsiteY850" fmla="*/ 16571 h 2550693"/>
                  <a:gd name="connsiteX851" fmla="*/ 243747 w 2546376"/>
                  <a:gd name="connsiteY851" fmla="*/ 0 h 2550693"/>
                  <a:gd name="connsiteX852" fmla="*/ 300325 w 2546376"/>
                  <a:gd name="connsiteY852" fmla="*/ 56578 h 2550693"/>
                  <a:gd name="connsiteX853" fmla="*/ 243747 w 2546376"/>
                  <a:gd name="connsiteY853" fmla="*/ 113156 h 2550693"/>
                  <a:gd name="connsiteX854" fmla="*/ 187169 w 2546376"/>
                  <a:gd name="connsiteY854" fmla="*/ 56578 h 2550693"/>
                  <a:gd name="connsiteX855" fmla="*/ 203741 w 2546376"/>
                  <a:gd name="connsiteY855" fmla="*/ 16571 h 2550693"/>
                  <a:gd name="connsiteX856" fmla="*/ 16572 w 2546376"/>
                  <a:gd name="connsiteY856" fmla="*/ 190681 h 2550693"/>
                  <a:gd name="connsiteX857" fmla="*/ 56579 w 2546376"/>
                  <a:gd name="connsiteY857" fmla="*/ 174110 h 2550693"/>
                  <a:gd name="connsiteX858" fmla="*/ 113157 w 2546376"/>
                  <a:gd name="connsiteY858" fmla="*/ 230688 h 2550693"/>
                  <a:gd name="connsiteX859" fmla="*/ 56579 w 2546376"/>
                  <a:gd name="connsiteY859" fmla="*/ 287266 h 2550693"/>
                  <a:gd name="connsiteX860" fmla="*/ 1 w 2546376"/>
                  <a:gd name="connsiteY860" fmla="*/ 230688 h 2550693"/>
                  <a:gd name="connsiteX861" fmla="*/ 16572 w 2546376"/>
                  <a:gd name="connsiteY861" fmla="*/ 190681 h 2550693"/>
                  <a:gd name="connsiteX862" fmla="*/ 16571 w 2546376"/>
                  <a:gd name="connsiteY862" fmla="*/ 16571 h 2550693"/>
                  <a:gd name="connsiteX863" fmla="*/ 56577 w 2546376"/>
                  <a:gd name="connsiteY863" fmla="*/ 0 h 2550693"/>
                  <a:gd name="connsiteX864" fmla="*/ 113156 w 2546376"/>
                  <a:gd name="connsiteY864" fmla="*/ 56578 h 2550693"/>
                  <a:gd name="connsiteX865" fmla="*/ 56578 w 2546376"/>
                  <a:gd name="connsiteY865" fmla="*/ 113156 h 2550693"/>
                  <a:gd name="connsiteX866" fmla="*/ 0 w 2546376"/>
                  <a:gd name="connsiteY866" fmla="*/ 56577 h 2550693"/>
                  <a:gd name="connsiteX867" fmla="*/ 16571 w 2546376"/>
                  <a:gd name="connsiteY867" fmla="*/ 16571 h 255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Lst>
                <a:rect l="l" t="t" r="r" b="b"/>
                <a:pathLst>
                  <a:path w="2546376" h="2550693">
                    <a:moveTo>
                      <a:pt x="2449798" y="2454108"/>
                    </a:moveTo>
                    <a:cubicBezTo>
                      <a:pt x="2460029" y="2443877"/>
                      <a:pt x="2474173" y="2437544"/>
                      <a:pt x="2489797" y="2437544"/>
                    </a:cubicBezTo>
                    <a:cubicBezTo>
                      <a:pt x="2521044" y="2437544"/>
                      <a:pt x="2546375" y="2462875"/>
                      <a:pt x="2546375" y="2494122"/>
                    </a:cubicBezTo>
                    <a:cubicBezTo>
                      <a:pt x="2546375" y="2525369"/>
                      <a:pt x="2521051" y="2550693"/>
                      <a:pt x="2489804" y="2550693"/>
                    </a:cubicBezTo>
                    <a:cubicBezTo>
                      <a:pt x="2458557" y="2550693"/>
                      <a:pt x="2433226" y="2525362"/>
                      <a:pt x="2433226" y="2494115"/>
                    </a:cubicBezTo>
                    <a:cubicBezTo>
                      <a:pt x="2433226" y="2478491"/>
                      <a:pt x="2439559" y="2464347"/>
                      <a:pt x="2449798" y="2454108"/>
                    </a:cubicBezTo>
                    <a:close/>
                    <a:moveTo>
                      <a:pt x="2449791" y="2280012"/>
                    </a:moveTo>
                    <a:cubicBezTo>
                      <a:pt x="2460030" y="2269774"/>
                      <a:pt x="2474174" y="2263441"/>
                      <a:pt x="2489798" y="2263441"/>
                    </a:cubicBezTo>
                    <a:cubicBezTo>
                      <a:pt x="2521045" y="2263441"/>
                      <a:pt x="2546376" y="2288772"/>
                      <a:pt x="2546376" y="2320019"/>
                    </a:cubicBezTo>
                    <a:cubicBezTo>
                      <a:pt x="2546376" y="2351266"/>
                      <a:pt x="2521045" y="2376597"/>
                      <a:pt x="2489798" y="2376597"/>
                    </a:cubicBezTo>
                    <a:cubicBezTo>
                      <a:pt x="2458551" y="2376597"/>
                      <a:pt x="2433220" y="2351266"/>
                      <a:pt x="2433220" y="2320019"/>
                    </a:cubicBezTo>
                    <a:cubicBezTo>
                      <a:pt x="2433220" y="2304396"/>
                      <a:pt x="2439552" y="2290251"/>
                      <a:pt x="2449791" y="2280012"/>
                    </a:cubicBezTo>
                    <a:close/>
                    <a:moveTo>
                      <a:pt x="2262622" y="2454108"/>
                    </a:moveTo>
                    <a:cubicBezTo>
                      <a:pt x="2272861" y="2443869"/>
                      <a:pt x="2287005" y="2437537"/>
                      <a:pt x="2302629" y="2437537"/>
                    </a:cubicBezTo>
                    <a:cubicBezTo>
                      <a:pt x="2333876" y="2437537"/>
                      <a:pt x="2359207" y="2462868"/>
                      <a:pt x="2359207" y="2494115"/>
                    </a:cubicBezTo>
                    <a:cubicBezTo>
                      <a:pt x="2359207" y="2525362"/>
                      <a:pt x="2333876" y="2550693"/>
                      <a:pt x="2302629" y="2550693"/>
                    </a:cubicBezTo>
                    <a:cubicBezTo>
                      <a:pt x="2271382" y="2550693"/>
                      <a:pt x="2246051" y="2525362"/>
                      <a:pt x="2246051" y="2494115"/>
                    </a:cubicBezTo>
                    <a:cubicBezTo>
                      <a:pt x="2246051" y="2478491"/>
                      <a:pt x="2252384" y="2464347"/>
                      <a:pt x="2262622" y="2454108"/>
                    </a:cubicBezTo>
                    <a:close/>
                    <a:moveTo>
                      <a:pt x="2449791" y="2105902"/>
                    </a:moveTo>
                    <a:cubicBezTo>
                      <a:pt x="2460030" y="2095663"/>
                      <a:pt x="2474174" y="2089330"/>
                      <a:pt x="2489798" y="2089330"/>
                    </a:cubicBezTo>
                    <a:cubicBezTo>
                      <a:pt x="2521045" y="2089330"/>
                      <a:pt x="2546376" y="2114661"/>
                      <a:pt x="2546376" y="2145908"/>
                    </a:cubicBezTo>
                    <a:cubicBezTo>
                      <a:pt x="2546376" y="2177155"/>
                      <a:pt x="2521045" y="2202486"/>
                      <a:pt x="2489798" y="2202486"/>
                    </a:cubicBezTo>
                    <a:cubicBezTo>
                      <a:pt x="2458551" y="2202486"/>
                      <a:pt x="2433220" y="2177155"/>
                      <a:pt x="2433220" y="2145908"/>
                    </a:cubicBezTo>
                    <a:cubicBezTo>
                      <a:pt x="2433220" y="2130285"/>
                      <a:pt x="2439553" y="2116140"/>
                      <a:pt x="2449791" y="2105902"/>
                    </a:cubicBezTo>
                    <a:close/>
                    <a:moveTo>
                      <a:pt x="2262623" y="2280006"/>
                    </a:moveTo>
                    <a:cubicBezTo>
                      <a:pt x="2272854" y="2269774"/>
                      <a:pt x="2286999" y="2263441"/>
                      <a:pt x="2302622" y="2263441"/>
                    </a:cubicBezTo>
                    <a:cubicBezTo>
                      <a:pt x="2333869" y="2263441"/>
                      <a:pt x="2359200" y="2288772"/>
                      <a:pt x="2359200" y="2320019"/>
                    </a:cubicBezTo>
                    <a:cubicBezTo>
                      <a:pt x="2359200" y="2351266"/>
                      <a:pt x="2333876" y="2376590"/>
                      <a:pt x="2302629" y="2376590"/>
                    </a:cubicBezTo>
                    <a:cubicBezTo>
                      <a:pt x="2271382" y="2376590"/>
                      <a:pt x="2246051" y="2351259"/>
                      <a:pt x="2246051" y="2320012"/>
                    </a:cubicBezTo>
                    <a:cubicBezTo>
                      <a:pt x="2246051" y="2304389"/>
                      <a:pt x="2252384" y="2290244"/>
                      <a:pt x="2262623" y="2280006"/>
                    </a:cubicBezTo>
                    <a:close/>
                    <a:moveTo>
                      <a:pt x="2075453" y="2454108"/>
                    </a:moveTo>
                    <a:cubicBezTo>
                      <a:pt x="2085691" y="2443870"/>
                      <a:pt x="2099836" y="2437537"/>
                      <a:pt x="2115459" y="2437537"/>
                    </a:cubicBezTo>
                    <a:cubicBezTo>
                      <a:pt x="2146706" y="2437537"/>
                      <a:pt x="2172037" y="2462868"/>
                      <a:pt x="2172037" y="2494115"/>
                    </a:cubicBezTo>
                    <a:cubicBezTo>
                      <a:pt x="2172037" y="2525362"/>
                      <a:pt x="2146706" y="2550693"/>
                      <a:pt x="2115459" y="2550693"/>
                    </a:cubicBezTo>
                    <a:cubicBezTo>
                      <a:pt x="2107647" y="2550693"/>
                      <a:pt x="2100205" y="2549110"/>
                      <a:pt x="2093436" y="2546247"/>
                    </a:cubicBezTo>
                    <a:lnTo>
                      <a:pt x="2075739" y="2534315"/>
                    </a:lnTo>
                    <a:lnTo>
                      <a:pt x="2075259" y="2533835"/>
                    </a:lnTo>
                    <a:lnTo>
                      <a:pt x="2063327" y="2516138"/>
                    </a:lnTo>
                    <a:cubicBezTo>
                      <a:pt x="2060464" y="2509369"/>
                      <a:pt x="2058881" y="2501927"/>
                      <a:pt x="2058881" y="2494115"/>
                    </a:cubicBezTo>
                    <a:cubicBezTo>
                      <a:pt x="2058881" y="2478491"/>
                      <a:pt x="2065214" y="2464347"/>
                      <a:pt x="2075453" y="2454108"/>
                    </a:cubicBezTo>
                    <a:close/>
                    <a:moveTo>
                      <a:pt x="2449791" y="1931791"/>
                    </a:moveTo>
                    <a:cubicBezTo>
                      <a:pt x="2460030" y="1921552"/>
                      <a:pt x="2474174" y="1915219"/>
                      <a:pt x="2489798" y="1915219"/>
                    </a:cubicBezTo>
                    <a:cubicBezTo>
                      <a:pt x="2521045" y="1915219"/>
                      <a:pt x="2546376" y="1940550"/>
                      <a:pt x="2546376" y="1971797"/>
                    </a:cubicBezTo>
                    <a:cubicBezTo>
                      <a:pt x="2546376" y="2003044"/>
                      <a:pt x="2521045" y="2028375"/>
                      <a:pt x="2489798" y="2028375"/>
                    </a:cubicBezTo>
                    <a:cubicBezTo>
                      <a:pt x="2458551" y="2028375"/>
                      <a:pt x="2433220" y="2003044"/>
                      <a:pt x="2433220" y="1971797"/>
                    </a:cubicBezTo>
                    <a:cubicBezTo>
                      <a:pt x="2433220" y="1956174"/>
                      <a:pt x="2439553" y="1942029"/>
                      <a:pt x="2449791" y="1931791"/>
                    </a:cubicBezTo>
                    <a:close/>
                    <a:moveTo>
                      <a:pt x="2262615" y="2105901"/>
                    </a:moveTo>
                    <a:cubicBezTo>
                      <a:pt x="2272854" y="2095663"/>
                      <a:pt x="2286999" y="2089330"/>
                      <a:pt x="2302622" y="2089330"/>
                    </a:cubicBezTo>
                    <a:cubicBezTo>
                      <a:pt x="2333869" y="2089330"/>
                      <a:pt x="2359200" y="2114661"/>
                      <a:pt x="2359200" y="2145908"/>
                    </a:cubicBezTo>
                    <a:cubicBezTo>
                      <a:pt x="2359200" y="2177155"/>
                      <a:pt x="2333869" y="2202486"/>
                      <a:pt x="2302622" y="2202486"/>
                    </a:cubicBezTo>
                    <a:cubicBezTo>
                      <a:pt x="2271375" y="2202486"/>
                      <a:pt x="2246044" y="2177155"/>
                      <a:pt x="2246044" y="2145908"/>
                    </a:cubicBezTo>
                    <a:cubicBezTo>
                      <a:pt x="2246044" y="2130285"/>
                      <a:pt x="2252377" y="2116140"/>
                      <a:pt x="2262615" y="2105901"/>
                    </a:cubicBezTo>
                    <a:close/>
                    <a:moveTo>
                      <a:pt x="2075453" y="2280005"/>
                    </a:moveTo>
                    <a:cubicBezTo>
                      <a:pt x="2085691" y="2269767"/>
                      <a:pt x="2099836" y="2263434"/>
                      <a:pt x="2115459" y="2263434"/>
                    </a:cubicBezTo>
                    <a:cubicBezTo>
                      <a:pt x="2146706" y="2263434"/>
                      <a:pt x="2172037" y="2288765"/>
                      <a:pt x="2172038" y="2320012"/>
                    </a:cubicBezTo>
                    <a:cubicBezTo>
                      <a:pt x="2172038" y="2351259"/>
                      <a:pt x="2146707" y="2376590"/>
                      <a:pt x="2115460" y="2376590"/>
                    </a:cubicBezTo>
                    <a:cubicBezTo>
                      <a:pt x="2084213" y="2376590"/>
                      <a:pt x="2058881" y="2351259"/>
                      <a:pt x="2058881" y="2320012"/>
                    </a:cubicBezTo>
                    <a:cubicBezTo>
                      <a:pt x="2058881" y="2304389"/>
                      <a:pt x="2065214" y="2290244"/>
                      <a:pt x="2075453" y="2280005"/>
                    </a:cubicBezTo>
                    <a:close/>
                    <a:moveTo>
                      <a:pt x="2449791" y="1757680"/>
                    </a:moveTo>
                    <a:cubicBezTo>
                      <a:pt x="2460030" y="1747441"/>
                      <a:pt x="2474174" y="1741108"/>
                      <a:pt x="2489798" y="1741108"/>
                    </a:cubicBezTo>
                    <a:cubicBezTo>
                      <a:pt x="2521045" y="1741108"/>
                      <a:pt x="2546376" y="1766439"/>
                      <a:pt x="2546376" y="1797686"/>
                    </a:cubicBezTo>
                    <a:cubicBezTo>
                      <a:pt x="2546376" y="1828933"/>
                      <a:pt x="2521045" y="1854264"/>
                      <a:pt x="2489798" y="1854264"/>
                    </a:cubicBezTo>
                    <a:cubicBezTo>
                      <a:pt x="2458551" y="1854264"/>
                      <a:pt x="2433220" y="1828933"/>
                      <a:pt x="2433220" y="1797686"/>
                    </a:cubicBezTo>
                    <a:cubicBezTo>
                      <a:pt x="2433220" y="1782063"/>
                      <a:pt x="2439553" y="1767918"/>
                      <a:pt x="2449791" y="1757680"/>
                    </a:cubicBezTo>
                    <a:close/>
                    <a:moveTo>
                      <a:pt x="2262616" y="1931791"/>
                    </a:moveTo>
                    <a:cubicBezTo>
                      <a:pt x="2272854" y="1921552"/>
                      <a:pt x="2286999" y="1915219"/>
                      <a:pt x="2302622" y="1915219"/>
                    </a:cubicBezTo>
                    <a:cubicBezTo>
                      <a:pt x="2333869" y="1915219"/>
                      <a:pt x="2359200" y="1940550"/>
                      <a:pt x="2359200" y="1971797"/>
                    </a:cubicBezTo>
                    <a:cubicBezTo>
                      <a:pt x="2359200" y="2003044"/>
                      <a:pt x="2333869" y="2028375"/>
                      <a:pt x="2302622" y="2028375"/>
                    </a:cubicBezTo>
                    <a:cubicBezTo>
                      <a:pt x="2271375" y="2028375"/>
                      <a:pt x="2246044" y="2003044"/>
                      <a:pt x="2246044" y="1971797"/>
                    </a:cubicBezTo>
                    <a:cubicBezTo>
                      <a:pt x="2246044" y="1956174"/>
                      <a:pt x="2252377" y="1942029"/>
                      <a:pt x="2262616" y="1931791"/>
                    </a:cubicBezTo>
                    <a:close/>
                    <a:moveTo>
                      <a:pt x="2075452" y="2105895"/>
                    </a:moveTo>
                    <a:cubicBezTo>
                      <a:pt x="2085691" y="2095657"/>
                      <a:pt x="2099829" y="2089330"/>
                      <a:pt x="2115453" y="2089330"/>
                    </a:cubicBezTo>
                    <a:cubicBezTo>
                      <a:pt x="2146700" y="2089330"/>
                      <a:pt x="2172031" y="2114661"/>
                      <a:pt x="2172031" y="2145908"/>
                    </a:cubicBezTo>
                    <a:cubicBezTo>
                      <a:pt x="2172037" y="2177149"/>
                      <a:pt x="2146706" y="2202480"/>
                      <a:pt x="2115459" y="2202480"/>
                    </a:cubicBezTo>
                    <a:cubicBezTo>
                      <a:pt x="2084212" y="2202480"/>
                      <a:pt x="2058881" y="2177149"/>
                      <a:pt x="2058881" y="2145902"/>
                    </a:cubicBezTo>
                    <a:cubicBezTo>
                      <a:pt x="2058881" y="2130278"/>
                      <a:pt x="2065214" y="2116134"/>
                      <a:pt x="2075452" y="2105895"/>
                    </a:cubicBezTo>
                    <a:close/>
                    <a:moveTo>
                      <a:pt x="1888282" y="2280006"/>
                    </a:moveTo>
                    <a:cubicBezTo>
                      <a:pt x="1898521" y="2269767"/>
                      <a:pt x="1912666" y="2263435"/>
                      <a:pt x="1928289" y="2263435"/>
                    </a:cubicBezTo>
                    <a:cubicBezTo>
                      <a:pt x="1959536" y="2263435"/>
                      <a:pt x="1984867" y="2288766"/>
                      <a:pt x="1984867" y="2320013"/>
                    </a:cubicBezTo>
                    <a:cubicBezTo>
                      <a:pt x="1984867" y="2351260"/>
                      <a:pt x="1959536" y="2376591"/>
                      <a:pt x="1928289" y="2376591"/>
                    </a:cubicBezTo>
                    <a:lnTo>
                      <a:pt x="1915416" y="2373992"/>
                    </a:lnTo>
                    <a:lnTo>
                      <a:pt x="1874310" y="2332886"/>
                    </a:lnTo>
                    <a:lnTo>
                      <a:pt x="1871711" y="2320013"/>
                    </a:lnTo>
                    <a:cubicBezTo>
                      <a:pt x="1871711" y="2304389"/>
                      <a:pt x="1878044" y="2290245"/>
                      <a:pt x="1888282" y="2280006"/>
                    </a:cubicBezTo>
                    <a:close/>
                    <a:moveTo>
                      <a:pt x="2449790" y="1583569"/>
                    </a:moveTo>
                    <a:cubicBezTo>
                      <a:pt x="2460029" y="1573331"/>
                      <a:pt x="2474174" y="1566998"/>
                      <a:pt x="2489797" y="1566998"/>
                    </a:cubicBezTo>
                    <a:cubicBezTo>
                      <a:pt x="2521044" y="1566998"/>
                      <a:pt x="2546375" y="1592329"/>
                      <a:pt x="2546375" y="1623576"/>
                    </a:cubicBezTo>
                    <a:cubicBezTo>
                      <a:pt x="2546375" y="1654823"/>
                      <a:pt x="2521044" y="1680154"/>
                      <a:pt x="2489797" y="1680154"/>
                    </a:cubicBezTo>
                    <a:cubicBezTo>
                      <a:pt x="2458550" y="1680154"/>
                      <a:pt x="2433219" y="1654823"/>
                      <a:pt x="2433219" y="1623576"/>
                    </a:cubicBezTo>
                    <a:cubicBezTo>
                      <a:pt x="2433219" y="1607953"/>
                      <a:pt x="2439552" y="1593808"/>
                      <a:pt x="2449790" y="1583569"/>
                    </a:cubicBezTo>
                    <a:close/>
                    <a:moveTo>
                      <a:pt x="2262615" y="1757679"/>
                    </a:moveTo>
                    <a:cubicBezTo>
                      <a:pt x="2272854" y="1747441"/>
                      <a:pt x="2286999" y="1741108"/>
                      <a:pt x="2302622" y="1741108"/>
                    </a:cubicBezTo>
                    <a:cubicBezTo>
                      <a:pt x="2333869" y="1741108"/>
                      <a:pt x="2359200" y="1766439"/>
                      <a:pt x="2359200" y="1797686"/>
                    </a:cubicBezTo>
                    <a:cubicBezTo>
                      <a:pt x="2359200" y="1828933"/>
                      <a:pt x="2333869" y="1854264"/>
                      <a:pt x="2302622" y="1854264"/>
                    </a:cubicBezTo>
                    <a:cubicBezTo>
                      <a:pt x="2271375" y="1854264"/>
                      <a:pt x="2246044" y="1828933"/>
                      <a:pt x="2246044" y="1797686"/>
                    </a:cubicBezTo>
                    <a:cubicBezTo>
                      <a:pt x="2246044" y="1782063"/>
                      <a:pt x="2252377" y="1767918"/>
                      <a:pt x="2262615" y="1757679"/>
                    </a:cubicBezTo>
                    <a:close/>
                    <a:moveTo>
                      <a:pt x="2075446" y="1931790"/>
                    </a:moveTo>
                    <a:cubicBezTo>
                      <a:pt x="2085684" y="1921552"/>
                      <a:pt x="2099829" y="1915219"/>
                      <a:pt x="2115453" y="1915219"/>
                    </a:cubicBezTo>
                    <a:cubicBezTo>
                      <a:pt x="2146700" y="1915219"/>
                      <a:pt x="2172031" y="1940550"/>
                      <a:pt x="2172031" y="1971797"/>
                    </a:cubicBezTo>
                    <a:cubicBezTo>
                      <a:pt x="2172031" y="2003044"/>
                      <a:pt x="2146700" y="2028375"/>
                      <a:pt x="2115453" y="2028375"/>
                    </a:cubicBezTo>
                    <a:cubicBezTo>
                      <a:pt x="2084206" y="2028375"/>
                      <a:pt x="2058875" y="2003044"/>
                      <a:pt x="2058875" y="1971797"/>
                    </a:cubicBezTo>
                    <a:cubicBezTo>
                      <a:pt x="2058875" y="1956174"/>
                      <a:pt x="2065207" y="1942029"/>
                      <a:pt x="2075446" y="1931790"/>
                    </a:cubicBezTo>
                    <a:close/>
                    <a:moveTo>
                      <a:pt x="1888282" y="2105896"/>
                    </a:moveTo>
                    <a:cubicBezTo>
                      <a:pt x="1898521" y="2095657"/>
                      <a:pt x="1912665" y="2089324"/>
                      <a:pt x="1928288" y="2089324"/>
                    </a:cubicBezTo>
                    <a:cubicBezTo>
                      <a:pt x="1959536" y="2089324"/>
                      <a:pt x="1984867" y="2114655"/>
                      <a:pt x="1984867" y="2145902"/>
                    </a:cubicBezTo>
                    <a:cubicBezTo>
                      <a:pt x="1984867" y="2177150"/>
                      <a:pt x="1959536" y="2202481"/>
                      <a:pt x="1928289" y="2202480"/>
                    </a:cubicBezTo>
                    <a:cubicBezTo>
                      <a:pt x="1897042" y="2202480"/>
                      <a:pt x="1871711" y="2177149"/>
                      <a:pt x="1871710" y="2145902"/>
                    </a:cubicBezTo>
                    <a:cubicBezTo>
                      <a:pt x="1871710" y="2130279"/>
                      <a:pt x="1878043" y="2116135"/>
                      <a:pt x="1888282" y="2105896"/>
                    </a:cubicBezTo>
                    <a:close/>
                    <a:moveTo>
                      <a:pt x="2449791" y="1409459"/>
                    </a:moveTo>
                    <a:cubicBezTo>
                      <a:pt x="2460029" y="1399220"/>
                      <a:pt x="2474174" y="1392887"/>
                      <a:pt x="2489797" y="1392887"/>
                    </a:cubicBezTo>
                    <a:cubicBezTo>
                      <a:pt x="2521044" y="1392887"/>
                      <a:pt x="2546375" y="1418218"/>
                      <a:pt x="2546375" y="1449465"/>
                    </a:cubicBezTo>
                    <a:cubicBezTo>
                      <a:pt x="2546375" y="1480712"/>
                      <a:pt x="2521044" y="1506043"/>
                      <a:pt x="2489797" y="1506043"/>
                    </a:cubicBezTo>
                    <a:cubicBezTo>
                      <a:pt x="2458550" y="1506043"/>
                      <a:pt x="2433219" y="1480712"/>
                      <a:pt x="2433219" y="1449465"/>
                    </a:cubicBezTo>
                    <a:cubicBezTo>
                      <a:pt x="2433219" y="1433842"/>
                      <a:pt x="2439552" y="1419697"/>
                      <a:pt x="2449791" y="1409459"/>
                    </a:cubicBezTo>
                    <a:close/>
                    <a:moveTo>
                      <a:pt x="2262615" y="1583569"/>
                    </a:moveTo>
                    <a:cubicBezTo>
                      <a:pt x="2272853" y="1573331"/>
                      <a:pt x="2286998" y="1566998"/>
                      <a:pt x="2302622" y="1566998"/>
                    </a:cubicBezTo>
                    <a:cubicBezTo>
                      <a:pt x="2333869" y="1566998"/>
                      <a:pt x="2359200" y="1592329"/>
                      <a:pt x="2359200" y="1623576"/>
                    </a:cubicBezTo>
                    <a:cubicBezTo>
                      <a:pt x="2359200" y="1654823"/>
                      <a:pt x="2333869" y="1680154"/>
                      <a:pt x="2302622" y="1680154"/>
                    </a:cubicBezTo>
                    <a:cubicBezTo>
                      <a:pt x="2271375" y="1680154"/>
                      <a:pt x="2246044" y="1654823"/>
                      <a:pt x="2246044" y="1623576"/>
                    </a:cubicBezTo>
                    <a:cubicBezTo>
                      <a:pt x="2246044" y="1607953"/>
                      <a:pt x="2252376" y="1593808"/>
                      <a:pt x="2262615" y="1583569"/>
                    </a:cubicBezTo>
                    <a:close/>
                    <a:moveTo>
                      <a:pt x="2075446" y="1757680"/>
                    </a:moveTo>
                    <a:cubicBezTo>
                      <a:pt x="2085684" y="1747441"/>
                      <a:pt x="2099829" y="1741108"/>
                      <a:pt x="2115453" y="1741108"/>
                    </a:cubicBezTo>
                    <a:cubicBezTo>
                      <a:pt x="2146700" y="1741108"/>
                      <a:pt x="2172031" y="1766439"/>
                      <a:pt x="2172031" y="1797686"/>
                    </a:cubicBezTo>
                    <a:cubicBezTo>
                      <a:pt x="2172031" y="1828933"/>
                      <a:pt x="2146700" y="1854264"/>
                      <a:pt x="2115453" y="1854264"/>
                    </a:cubicBezTo>
                    <a:cubicBezTo>
                      <a:pt x="2084206" y="1854264"/>
                      <a:pt x="2058875" y="1828933"/>
                      <a:pt x="2058875" y="1797686"/>
                    </a:cubicBezTo>
                    <a:cubicBezTo>
                      <a:pt x="2058875" y="1782063"/>
                      <a:pt x="2065207" y="1767918"/>
                      <a:pt x="2075446" y="1757680"/>
                    </a:cubicBezTo>
                    <a:close/>
                    <a:moveTo>
                      <a:pt x="1888281" y="1931786"/>
                    </a:moveTo>
                    <a:cubicBezTo>
                      <a:pt x="1898520" y="1921547"/>
                      <a:pt x="1912664" y="1915214"/>
                      <a:pt x="1928282" y="1915220"/>
                    </a:cubicBezTo>
                    <a:cubicBezTo>
                      <a:pt x="1959529" y="1915220"/>
                      <a:pt x="1984860" y="1940551"/>
                      <a:pt x="1984860" y="1971798"/>
                    </a:cubicBezTo>
                    <a:cubicBezTo>
                      <a:pt x="1984866" y="2003039"/>
                      <a:pt x="1959535" y="2028370"/>
                      <a:pt x="1928288" y="2028370"/>
                    </a:cubicBezTo>
                    <a:cubicBezTo>
                      <a:pt x="1897041" y="2028370"/>
                      <a:pt x="1871710" y="2003039"/>
                      <a:pt x="1871710" y="1971792"/>
                    </a:cubicBezTo>
                    <a:cubicBezTo>
                      <a:pt x="1871710" y="1956169"/>
                      <a:pt x="1878043" y="1942024"/>
                      <a:pt x="1888281" y="1931786"/>
                    </a:cubicBezTo>
                    <a:close/>
                    <a:moveTo>
                      <a:pt x="1701111" y="2105895"/>
                    </a:moveTo>
                    <a:cubicBezTo>
                      <a:pt x="1711350" y="2095656"/>
                      <a:pt x="1725495" y="2089324"/>
                      <a:pt x="1741118" y="2089324"/>
                    </a:cubicBezTo>
                    <a:cubicBezTo>
                      <a:pt x="1772365" y="2089324"/>
                      <a:pt x="1797696" y="2114655"/>
                      <a:pt x="1797696" y="2145902"/>
                    </a:cubicBezTo>
                    <a:cubicBezTo>
                      <a:pt x="1797696" y="2169337"/>
                      <a:pt x="1783447" y="2189445"/>
                      <a:pt x="1763141" y="2198034"/>
                    </a:cubicBezTo>
                    <a:lnTo>
                      <a:pt x="1743436" y="2202012"/>
                    </a:lnTo>
                    <a:lnTo>
                      <a:pt x="1685008" y="2143584"/>
                    </a:lnTo>
                    <a:lnTo>
                      <a:pt x="1688986" y="2123879"/>
                    </a:lnTo>
                    <a:cubicBezTo>
                      <a:pt x="1691849" y="2117110"/>
                      <a:pt x="1695992" y="2111014"/>
                      <a:pt x="1701111" y="2105895"/>
                    </a:cubicBezTo>
                    <a:close/>
                    <a:moveTo>
                      <a:pt x="2449791" y="1235348"/>
                    </a:moveTo>
                    <a:cubicBezTo>
                      <a:pt x="2460029" y="1225109"/>
                      <a:pt x="2474174" y="1218776"/>
                      <a:pt x="2489797" y="1218776"/>
                    </a:cubicBezTo>
                    <a:cubicBezTo>
                      <a:pt x="2521044" y="1218776"/>
                      <a:pt x="2546375" y="1244107"/>
                      <a:pt x="2546375" y="1275354"/>
                    </a:cubicBezTo>
                    <a:cubicBezTo>
                      <a:pt x="2546375" y="1306601"/>
                      <a:pt x="2521044" y="1331932"/>
                      <a:pt x="2489797" y="1331932"/>
                    </a:cubicBezTo>
                    <a:cubicBezTo>
                      <a:pt x="2458550" y="1331932"/>
                      <a:pt x="2433219" y="1306601"/>
                      <a:pt x="2433219" y="1275354"/>
                    </a:cubicBezTo>
                    <a:cubicBezTo>
                      <a:pt x="2433219" y="1259731"/>
                      <a:pt x="2439552" y="1245586"/>
                      <a:pt x="2449791" y="1235348"/>
                    </a:cubicBezTo>
                    <a:close/>
                    <a:moveTo>
                      <a:pt x="2262615" y="1409458"/>
                    </a:moveTo>
                    <a:cubicBezTo>
                      <a:pt x="2272853" y="1399220"/>
                      <a:pt x="2286998" y="1392887"/>
                      <a:pt x="2302622" y="1392887"/>
                    </a:cubicBezTo>
                    <a:cubicBezTo>
                      <a:pt x="2333869" y="1392887"/>
                      <a:pt x="2359200" y="1418218"/>
                      <a:pt x="2359200" y="1449465"/>
                    </a:cubicBezTo>
                    <a:cubicBezTo>
                      <a:pt x="2359200" y="1480712"/>
                      <a:pt x="2333869" y="1506043"/>
                      <a:pt x="2302622" y="1506043"/>
                    </a:cubicBezTo>
                    <a:cubicBezTo>
                      <a:pt x="2271375" y="1506043"/>
                      <a:pt x="2246044" y="1480712"/>
                      <a:pt x="2246044" y="1449465"/>
                    </a:cubicBezTo>
                    <a:cubicBezTo>
                      <a:pt x="2246044" y="1433842"/>
                      <a:pt x="2252376" y="1419697"/>
                      <a:pt x="2262615" y="1409458"/>
                    </a:cubicBezTo>
                    <a:close/>
                    <a:moveTo>
                      <a:pt x="2075445" y="1583569"/>
                    </a:moveTo>
                    <a:cubicBezTo>
                      <a:pt x="2085684" y="1573331"/>
                      <a:pt x="2099828" y="1566998"/>
                      <a:pt x="2115452" y="1566998"/>
                    </a:cubicBezTo>
                    <a:cubicBezTo>
                      <a:pt x="2146699" y="1566998"/>
                      <a:pt x="2172030" y="1592329"/>
                      <a:pt x="2172030" y="1623576"/>
                    </a:cubicBezTo>
                    <a:cubicBezTo>
                      <a:pt x="2172030" y="1654823"/>
                      <a:pt x="2146699" y="1680154"/>
                      <a:pt x="2115452" y="1680154"/>
                    </a:cubicBezTo>
                    <a:cubicBezTo>
                      <a:pt x="2084205" y="1680154"/>
                      <a:pt x="2058874" y="1654823"/>
                      <a:pt x="2058874" y="1623576"/>
                    </a:cubicBezTo>
                    <a:cubicBezTo>
                      <a:pt x="2058874" y="1607953"/>
                      <a:pt x="2065206" y="1593808"/>
                      <a:pt x="2075445" y="1583569"/>
                    </a:cubicBezTo>
                    <a:close/>
                    <a:moveTo>
                      <a:pt x="1888275" y="1757680"/>
                    </a:moveTo>
                    <a:cubicBezTo>
                      <a:pt x="1898514" y="1747442"/>
                      <a:pt x="1912659" y="1741109"/>
                      <a:pt x="1928282" y="1741109"/>
                    </a:cubicBezTo>
                    <a:cubicBezTo>
                      <a:pt x="1959529" y="1741109"/>
                      <a:pt x="1984860" y="1766440"/>
                      <a:pt x="1984860" y="1797687"/>
                    </a:cubicBezTo>
                    <a:cubicBezTo>
                      <a:pt x="1984860" y="1828934"/>
                      <a:pt x="1959529" y="1854265"/>
                      <a:pt x="1928282" y="1854265"/>
                    </a:cubicBezTo>
                    <a:cubicBezTo>
                      <a:pt x="1897035" y="1854265"/>
                      <a:pt x="1871704" y="1828934"/>
                      <a:pt x="1871704" y="1797687"/>
                    </a:cubicBezTo>
                    <a:cubicBezTo>
                      <a:pt x="1871704" y="1782063"/>
                      <a:pt x="1878037" y="1767919"/>
                      <a:pt x="1888275" y="1757680"/>
                    </a:cubicBezTo>
                    <a:close/>
                    <a:moveTo>
                      <a:pt x="1701111" y="1931785"/>
                    </a:moveTo>
                    <a:cubicBezTo>
                      <a:pt x="1711350" y="1921546"/>
                      <a:pt x="1725494" y="1915213"/>
                      <a:pt x="1741118" y="1915213"/>
                    </a:cubicBezTo>
                    <a:cubicBezTo>
                      <a:pt x="1772365" y="1915213"/>
                      <a:pt x="1797696" y="1940544"/>
                      <a:pt x="1797696" y="1971791"/>
                    </a:cubicBezTo>
                    <a:cubicBezTo>
                      <a:pt x="1797696" y="2003038"/>
                      <a:pt x="1772365" y="2028369"/>
                      <a:pt x="1741118" y="2028369"/>
                    </a:cubicBezTo>
                    <a:cubicBezTo>
                      <a:pt x="1709871" y="2028369"/>
                      <a:pt x="1684540" y="2003038"/>
                      <a:pt x="1684540" y="1971791"/>
                    </a:cubicBezTo>
                    <a:cubicBezTo>
                      <a:pt x="1684540" y="1956168"/>
                      <a:pt x="1690872" y="1942023"/>
                      <a:pt x="1701111" y="1931785"/>
                    </a:cubicBezTo>
                    <a:close/>
                    <a:moveTo>
                      <a:pt x="2449791" y="1061237"/>
                    </a:moveTo>
                    <a:cubicBezTo>
                      <a:pt x="2460029" y="1050998"/>
                      <a:pt x="2474173" y="1044665"/>
                      <a:pt x="2489797" y="1044665"/>
                    </a:cubicBezTo>
                    <a:cubicBezTo>
                      <a:pt x="2521044" y="1044665"/>
                      <a:pt x="2546375" y="1069996"/>
                      <a:pt x="2546375" y="1101244"/>
                    </a:cubicBezTo>
                    <a:cubicBezTo>
                      <a:pt x="2546375" y="1132490"/>
                      <a:pt x="2521044" y="1157822"/>
                      <a:pt x="2489797" y="1157821"/>
                    </a:cubicBezTo>
                    <a:cubicBezTo>
                      <a:pt x="2458550" y="1157821"/>
                      <a:pt x="2433219" y="1132490"/>
                      <a:pt x="2433219" y="1101243"/>
                    </a:cubicBezTo>
                    <a:cubicBezTo>
                      <a:pt x="2433219" y="1085620"/>
                      <a:pt x="2439552" y="1071476"/>
                      <a:pt x="2449791" y="1061237"/>
                    </a:cubicBezTo>
                    <a:close/>
                    <a:moveTo>
                      <a:pt x="2262615" y="1235348"/>
                    </a:moveTo>
                    <a:cubicBezTo>
                      <a:pt x="2272854" y="1225109"/>
                      <a:pt x="2286998" y="1218776"/>
                      <a:pt x="2302622" y="1218776"/>
                    </a:cubicBezTo>
                    <a:cubicBezTo>
                      <a:pt x="2333869" y="1218776"/>
                      <a:pt x="2359200" y="1244107"/>
                      <a:pt x="2359200" y="1275354"/>
                    </a:cubicBezTo>
                    <a:cubicBezTo>
                      <a:pt x="2359200" y="1306601"/>
                      <a:pt x="2333869" y="1331932"/>
                      <a:pt x="2302622" y="1331932"/>
                    </a:cubicBezTo>
                    <a:cubicBezTo>
                      <a:pt x="2271375" y="1331932"/>
                      <a:pt x="2246044" y="1306601"/>
                      <a:pt x="2246044" y="1275354"/>
                    </a:cubicBezTo>
                    <a:cubicBezTo>
                      <a:pt x="2246044" y="1259731"/>
                      <a:pt x="2252376" y="1245586"/>
                      <a:pt x="2262615" y="1235348"/>
                    </a:cubicBezTo>
                    <a:close/>
                    <a:moveTo>
                      <a:pt x="2075445" y="1409458"/>
                    </a:moveTo>
                    <a:cubicBezTo>
                      <a:pt x="2085684" y="1399220"/>
                      <a:pt x="2099828" y="1392887"/>
                      <a:pt x="2115452" y="1392887"/>
                    </a:cubicBezTo>
                    <a:cubicBezTo>
                      <a:pt x="2146699" y="1392887"/>
                      <a:pt x="2172030" y="1418218"/>
                      <a:pt x="2172030" y="1449465"/>
                    </a:cubicBezTo>
                    <a:cubicBezTo>
                      <a:pt x="2172030" y="1480712"/>
                      <a:pt x="2146699" y="1506043"/>
                      <a:pt x="2115452" y="1506043"/>
                    </a:cubicBezTo>
                    <a:cubicBezTo>
                      <a:pt x="2084205" y="1506043"/>
                      <a:pt x="2058874" y="1480712"/>
                      <a:pt x="2058874" y="1449465"/>
                    </a:cubicBezTo>
                    <a:cubicBezTo>
                      <a:pt x="2058874" y="1433842"/>
                      <a:pt x="2065207" y="1419697"/>
                      <a:pt x="2075445" y="1409458"/>
                    </a:cubicBezTo>
                    <a:close/>
                    <a:moveTo>
                      <a:pt x="1888275" y="1583570"/>
                    </a:moveTo>
                    <a:cubicBezTo>
                      <a:pt x="1898514" y="1573332"/>
                      <a:pt x="1912658" y="1566999"/>
                      <a:pt x="1928281" y="1566999"/>
                    </a:cubicBezTo>
                    <a:cubicBezTo>
                      <a:pt x="1959528" y="1566999"/>
                      <a:pt x="1984859" y="1592330"/>
                      <a:pt x="1984859" y="1623577"/>
                    </a:cubicBezTo>
                    <a:cubicBezTo>
                      <a:pt x="1984860" y="1654824"/>
                      <a:pt x="1959528" y="1680155"/>
                      <a:pt x="1928281" y="1680155"/>
                    </a:cubicBezTo>
                    <a:cubicBezTo>
                      <a:pt x="1897034" y="1680155"/>
                      <a:pt x="1871703" y="1654824"/>
                      <a:pt x="1871703" y="1623577"/>
                    </a:cubicBezTo>
                    <a:cubicBezTo>
                      <a:pt x="1871703" y="1607953"/>
                      <a:pt x="1878036" y="1593809"/>
                      <a:pt x="1888275" y="1583570"/>
                    </a:cubicBezTo>
                    <a:close/>
                    <a:moveTo>
                      <a:pt x="1701110" y="1757674"/>
                    </a:moveTo>
                    <a:cubicBezTo>
                      <a:pt x="1711349" y="1747436"/>
                      <a:pt x="1725493" y="1741103"/>
                      <a:pt x="1741112" y="1741108"/>
                    </a:cubicBezTo>
                    <a:cubicBezTo>
                      <a:pt x="1772359" y="1741108"/>
                      <a:pt x="1797690" y="1766439"/>
                      <a:pt x="1797690" y="1797686"/>
                    </a:cubicBezTo>
                    <a:cubicBezTo>
                      <a:pt x="1797695" y="1828928"/>
                      <a:pt x="1772364" y="1854259"/>
                      <a:pt x="1741117" y="1854259"/>
                    </a:cubicBezTo>
                    <a:cubicBezTo>
                      <a:pt x="1709870" y="1854259"/>
                      <a:pt x="1684539" y="1828928"/>
                      <a:pt x="1684539" y="1797681"/>
                    </a:cubicBezTo>
                    <a:cubicBezTo>
                      <a:pt x="1684539" y="1782057"/>
                      <a:pt x="1690872" y="1767913"/>
                      <a:pt x="1701110" y="1757674"/>
                    </a:cubicBezTo>
                    <a:close/>
                    <a:moveTo>
                      <a:pt x="1513941" y="1931785"/>
                    </a:moveTo>
                    <a:cubicBezTo>
                      <a:pt x="1524179" y="1921547"/>
                      <a:pt x="1538324" y="1915214"/>
                      <a:pt x="1553947" y="1915214"/>
                    </a:cubicBezTo>
                    <a:cubicBezTo>
                      <a:pt x="1585194" y="1915214"/>
                      <a:pt x="1610525" y="1940545"/>
                      <a:pt x="1610525" y="1971792"/>
                    </a:cubicBezTo>
                    <a:cubicBezTo>
                      <a:pt x="1610525" y="1995228"/>
                      <a:pt x="1596276" y="2015335"/>
                      <a:pt x="1575970" y="2023924"/>
                    </a:cubicBezTo>
                    <a:lnTo>
                      <a:pt x="1567132" y="2025708"/>
                    </a:lnTo>
                    <a:lnTo>
                      <a:pt x="1500031" y="1958607"/>
                    </a:lnTo>
                    <a:lnTo>
                      <a:pt x="1501815" y="1949769"/>
                    </a:lnTo>
                    <a:cubicBezTo>
                      <a:pt x="1504679" y="1943000"/>
                      <a:pt x="1508822" y="1936905"/>
                      <a:pt x="1513941" y="1931785"/>
                    </a:cubicBezTo>
                    <a:close/>
                    <a:moveTo>
                      <a:pt x="2449790" y="887126"/>
                    </a:moveTo>
                    <a:cubicBezTo>
                      <a:pt x="2460029" y="876887"/>
                      <a:pt x="2474173" y="870555"/>
                      <a:pt x="2489797" y="870555"/>
                    </a:cubicBezTo>
                    <a:cubicBezTo>
                      <a:pt x="2521044" y="870555"/>
                      <a:pt x="2546375" y="895886"/>
                      <a:pt x="2546375" y="927133"/>
                    </a:cubicBezTo>
                    <a:cubicBezTo>
                      <a:pt x="2546375" y="958380"/>
                      <a:pt x="2521044" y="983711"/>
                      <a:pt x="2489797" y="983711"/>
                    </a:cubicBezTo>
                    <a:cubicBezTo>
                      <a:pt x="2458550" y="983711"/>
                      <a:pt x="2433219" y="958380"/>
                      <a:pt x="2433219" y="927132"/>
                    </a:cubicBezTo>
                    <a:cubicBezTo>
                      <a:pt x="2433219" y="911509"/>
                      <a:pt x="2439552" y="897364"/>
                      <a:pt x="2449790" y="887126"/>
                    </a:cubicBezTo>
                    <a:close/>
                    <a:moveTo>
                      <a:pt x="2262615" y="1061237"/>
                    </a:moveTo>
                    <a:cubicBezTo>
                      <a:pt x="2272854" y="1050998"/>
                      <a:pt x="2286998" y="1044665"/>
                      <a:pt x="2302622" y="1044665"/>
                    </a:cubicBezTo>
                    <a:cubicBezTo>
                      <a:pt x="2333869" y="1044665"/>
                      <a:pt x="2359200" y="1069996"/>
                      <a:pt x="2359200" y="1101244"/>
                    </a:cubicBezTo>
                    <a:cubicBezTo>
                      <a:pt x="2359200" y="1132490"/>
                      <a:pt x="2333869" y="1157822"/>
                      <a:pt x="2302622" y="1157821"/>
                    </a:cubicBezTo>
                    <a:cubicBezTo>
                      <a:pt x="2271375" y="1157821"/>
                      <a:pt x="2246044" y="1132490"/>
                      <a:pt x="2246044" y="1101243"/>
                    </a:cubicBezTo>
                    <a:cubicBezTo>
                      <a:pt x="2246044" y="1085620"/>
                      <a:pt x="2252376" y="1071476"/>
                      <a:pt x="2262615" y="1061237"/>
                    </a:cubicBezTo>
                    <a:close/>
                    <a:moveTo>
                      <a:pt x="2075445" y="1235347"/>
                    </a:moveTo>
                    <a:cubicBezTo>
                      <a:pt x="2085684" y="1225109"/>
                      <a:pt x="2099828" y="1218776"/>
                      <a:pt x="2115452" y="1218776"/>
                    </a:cubicBezTo>
                    <a:cubicBezTo>
                      <a:pt x="2146699" y="1218776"/>
                      <a:pt x="2172030" y="1244107"/>
                      <a:pt x="2172030" y="1275354"/>
                    </a:cubicBezTo>
                    <a:cubicBezTo>
                      <a:pt x="2172030" y="1306601"/>
                      <a:pt x="2146699" y="1331932"/>
                      <a:pt x="2115452" y="1331932"/>
                    </a:cubicBezTo>
                    <a:cubicBezTo>
                      <a:pt x="2084205" y="1331932"/>
                      <a:pt x="2058874" y="1306601"/>
                      <a:pt x="2058874" y="1275354"/>
                    </a:cubicBezTo>
                    <a:cubicBezTo>
                      <a:pt x="2058874" y="1259731"/>
                      <a:pt x="2065207" y="1245586"/>
                      <a:pt x="2075445" y="1235347"/>
                    </a:cubicBezTo>
                    <a:close/>
                    <a:moveTo>
                      <a:pt x="1888275" y="1409459"/>
                    </a:moveTo>
                    <a:cubicBezTo>
                      <a:pt x="1898513" y="1399220"/>
                      <a:pt x="1912658" y="1392888"/>
                      <a:pt x="1928281" y="1392888"/>
                    </a:cubicBezTo>
                    <a:cubicBezTo>
                      <a:pt x="1959528" y="1392888"/>
                      <a:pt x="1984859" y="1418219"/>
                      <a:pt x="1984859" y="1449466"/>
                    </a:cubicBezTo>
                    <a:cubicBezTo>
                      <a:pt x="1984860" y="1480713"/>
                      <a:pt x="1959528" y="1506044"/>
                      <a:pt x="1928281" y="1506044"/>
                    </a:cubicBezTo>
                    <a:cubicBezTo>
                      <a:pt x="1897034" y="1506044"/>
                      <a:pt x="1871703" y="1480713"/>
                      <a:pt x="1871703" y="1449466"/>
                    </a:cubicBezTo>
                    <a:cubicBezTo>
                      <a:pt x="1871703" y="1433842"/>
                      <a:pt x="1878036" y="1419698"/>
                      <a:pt x="1888275" y="1409459"/>
                    </a:cubicBezTo>
                    <a:close/>
                    <a:moveTo>
                      <a:pt x="1701104" y="1583570"/>
                    </a:moveTo>
                    <a:cubicBezTo>
                      <a:pt x="1711343" y="1573331"/>
                      <a:pt x="1725487" y="1566998"/>
                      <a:pt x="1741111" y="1566998"/>
                    </a:cubicBezTo>
                    <a:cubicBezTo>
                      <a:pt x="1772358" y="1566998"/>
                      <a:pt x="1797689" y="1592329"/>
                      <a:pt x="1797689" y="1623576"/>
                    </a:cubicBezTo>
                    <a:cubicBezTo>
                      <a:pt x="1797689" y="1654823"/>
                      <a:pt x="1772358" y="1680154"/>
                      <a:pt x="1741111" y="1680154"/>
                    </a:cubicBezTo>
                    <a:cubicBezTo>
                      <a:pt x="1709864" y="1680154"/>
                      <a:pt x="1684533" y="1654823"/>
                      <a:pt x="1684533" y="1623576"/>
                    </a:cubicBezTo>
                    <a:cubicBezTo>
                      <a:pt x="1684533" y="1607953"/>
                      <a:pt x="1690866" y="1593808"/>
                      <a:pt x="1701104" y="1583570"/>
                    </a:cubicBezTo>
                    <a:close/>
                    <a:moveTo>
                      <a:pt x="1513940" y="1757675"/>
                    </a:moveTo>
                    <a:cubicBezTo>
                      <a:pt x="1524179" y="1747436"/>
                      <a:pt x="1538323" y="1741104"/>
                      <a:pt x="1553947" y="1741104"/>
                    </a:cubicBezTo>
                    <a:cubicBezTo>
                      <a:pt x="1585194" y="1741104"/>
                      <a:pt x="1610525" y="1766435"/>
                      <a:pt x="1610525" y="1797682"/>
                    </a:cubicBezTo>
                    <a:cubicBezTo>
                      <a:pt x="1610525" y="1828929"/>
                      <a:pt x="1585194" y="1854260"/>
                      <a:pt x="1553947" y="1854260"/>
                    </a:cubicBezTo>
                    <a:cubicBezTo>
                      <a:pt x="1522700" y="1854260"/>
                      <a:pt x="1497369" y="1828929"/>
                      <a:pt x="1497369" y="1797682"/>
                    </a:cubicBezTo>
                    <a:cubicBezTo>
                      <a:pt x="1497369" y="1782058"/>
                      <a:pt x="1503701" y="1767914"/>
                      <a:pt x="1513940" y="1757675"/>
                    </a:cubicBezTo>
                    <a:close/>
                    <a:moveTo>
                      <a:pt x="2449791" y="713015"/>
                    </a:moveTo>
                    <a:cubicBezTo>
                      <a:pt x="2460029" y="702776"/>
                      <a:pt x="2474173" y="696444"/>
                      <a:pt x="2489797" y="696444"/>
                    </a:cubicBezTo>
                    <a:cubicBezTo>
                      <a:pt x="2521044" y="696444"/>
                      <a:pt x="2546375" y="721775"/>
                      <a:pt x="2546375" y="753022"/>
                    </a:cubicBezTo>
                    <a:cubicBezTo>
                      <a:pt x="2546375" y="784269"/>
                      <a:pt x="2521044" y="809600"/>
                      <a:pt x="2489797" y="809600"/>
                    </a:cubicBezTo>
                    <a:cubicBezTo>
                      <a:pt x="2458550" y="809600"/>
                      <a:pt x="2433219" y="784269"/>
                      <a:pt x="2433219" y="753022"/>
                    </a:cubicBezTo>
                    <a:cubicBezTo>
                      <a:pt x="2433219" y="737398"/>
                      <a:pt x="2439552" y="723253"/>
                      <a:pt x="2449791" y="713015"/>
                    </a:cubicBezTo>
                    <a:close/>
                    <a:moveTo>
                      <a:pt x="2262615" y="887126"/>
                    </a:moveTo>
                    <a:cubicBezTo>
                      <a:pt x="2272853" y="876887"/>
                      <a:pt x="2286998" y="870554"/>
                      <a:pt x="2302622" y="870555"/>
                    </a:cubicBezTo>
                    <a:cubicBezTo>
                      <a:pt x="2333869" y="870555"/>
                      <a:pt x="2359200" y="895886"/>
                      <a:pt x="2359200" y="927133"/>
                    </a:cubicBezTo>
                    <a:cubicBezTo>
                      <a:pt x="2359200" y="958380"/>
                      <a:pt x="2333869" y="983711"/>
                      <a:pt x="2302622" y="983711"/>
                    </a:cubicBezTo>
                    <a:cubicBezTo>
                      <a:pt x="2271375" y="983711"/>
                      <a:pt x="2246044" y="958380"/>
                      <a:pt x="2246044" y="927132"/>
                    </a:cubicBezTo>
                    <a:cubicBezTo>
                      <a:pt x="2246044" y="911509"/>
                      <a:pt x="2252376" y="897364"/>
                      <a:pt x="2262615" y="887126"/>
                    </a:cubicBezTo>
                    <a:close/>
                    <a:moveTo>
                      <a:pt x="2075445" y="1061237"/>
                    </a:moveTo>
                    <a:cubicBezTo>
                      <a:pt x="2085684" y="1050998"/>
                      <a:pt x="2099828" y="1044665"/>
                      <a:pt x="2115452" y="1044665"/>
                    </a:cubicBezTo>
                    <a:cubicBezTo>
                      <a:pt x="2146699" y="1044665"/>
                      <a:pt x="2172030" y="1069996"/>
                      <a:pt x="2172030" y="1101244"/>
                    </a:cubicBezTo>
                    <a:cubicBezTo>
                      <a:pt x="2172030" y="1132490"/>
                      <a:pt x="2146699" y="1157822"/>
                      <a:pt x="2115452" y="1157821"/>
                    </a:cubicBezTo>
                    <a:cubicBezTo>
                      <a:pt x="2084205" y="1157821"/>
                      <a:pt x="2058874" y="1132490"/>
                      <a:pt x="2058874" y="1101243"/>
                    </a:cubicBezTo>
                    <a:cubicBezTo>
                      <a:pt x="2058874" y="1085620"/>
                      <a:pt x="2065207" y="1071476"/>
                      <a:pt x="2075445" y="1061237"/>
                    </a:cubicBezTo>
                    <a:close/>
                    <a:moveTo>
                      <a:pt x="1888275" y="1235349"/>
                    </a:moveTo>
                    <a:cubicBezTo>
                      <a:pt x="1898514" y="1225110"/>
                      <a:pt x="1912658" y="1218777"/>
                      <a:pt x="1928281" y="1218777"/>
                    </a:cubicBezTo>
                    <a:cubicBezTo>
                      <a:pt x="1959528" y="1218777"/>
                      <a:pt x="1984859" y="1244108"/>
                      <a:pt x="1984859" y="1275355"/>
                    </a:cubicBezTo>
                    <a:cubicBezTo>
                      <a:pt x="1984860" y="1306602"/>
                      <a:pt x="1959528" y="1331933"/>
                      <a:pt x="1928281" y="1331933"/>
                    </a:cubicBezTo>
                    <a:cubicBezTo>
                      <a:pt x="1897034" y="1331933"/>
                      <a:pt x="1871703" y="1306602"/>
                      <a:pt x="1871703" y="1275355"/>
                    </a:cubicBezTo>
                    <a:cubicBezTo>
                      <a:pt x="1871703" y="1259731"/>
                      <a:pt x="1878036" y="1245587"/>
                      <a:pt x="1888275" y="1235349"/>
                    </a:cubicBezTo>
                    <a:close/>
                    <a:moveTo>
                      <a:pt x="1701104" y="1409459"/>
                    </a:moveTo>
                    <a:cubicBezTo>
                      <a:pt x="1711343" y="1399220"/>
                      <a:pt x="1725487" y="1392887"/>
                      <a:pt x="1741111" y="1392887"/>
                    </a:cubicBezTo>
                    <a:cubicBezTo>
                      <a:pt x="1772358" y="1392887"/>
                      <a:pt x="1797689" y="1418218"/>
                      <a:pt x="1797689" y="1449465"/>
                    </a:cubicBezTo>
                    <a:cubicBezTo>
                      <a:pt x="1797689" y="1480712"/>
                      <a:pt x="1772358" y="1506043"/>
                      <a:pt x="1741111" y="1506043"/>
                    </a:cubicBezTo>
                    <a:cubicBezTo>
                      <a:pt x="1709864" y="1506043"/>
                      <a:pt x="1684533" y="1480712"/>
                      <a:pt x="1684533" y="1449465"/>
                    </a:cubicBezTo>
                    <a:cubicBezTo>
                      <a:pt x="1684533" y="1433842"/>
                      <a:pt x="1690866" y="1419697"/>
                      <a:pt x="1701104" y="1409459"/>
                    </a:cubicBezTo>
                    <a:close/>
                    <a:moveTo>
                      <a:pt x="1513939" y="1583565"/>
                    </a:moveTo>
                    <a:cubicBezTo>
                      <a:pt x="1524178" y="1573327"/>
                      <a:pt x="1538322" y="1566994"/>
                      <a:pt x="1553945" y="1566994"/>
                    </a:cubicBezTo>
                    <a:cubicBezTo>
                      <a:pt x="1585187" y="1566999"/>
                      <a:pt x="1610519" y="1592330"/>
                      <a:pt x="1610523" y="1623572"/>
                    </a:cubicBezTo>
                    <a:cubicBezTo>
                      <a:pt x="1610523" y="1654819"/>
                      <a:pt x="1585192" y="1680150"/>
                      <a:pt x="1553945" y="1680150"/>
                    </a:cubicBezTo>
                    <a:cubicBezTo>
                      <a:pt x="1522698" y="1680150"/>
                      <a:pt x="1497367" y="1654819"/>
                      <a:pt x="1497367" y="1623572"/>
                    </a:cubicBezTo>
                    <a:cubicBezTo>
                      <a:pt x="1497367" y="1607948"/>
                      <a:pt x="1503700" y="1593804"/>
                      <a:pt x="1513939" y="1583565"/>
                    </a:cubicBezTo>
                    <a:close/>
                    <a:moveTo>
                      <a:pt x="1326770" y="1757674"/>
                    </a:moveTo>
                    <a:cubicBezTo>
                      <a:pt x="1337008" y="1747436"/>
                      <a:pt x="1351153" y="1741103"/>
                      <a:pt x="1366776" y="1741103"/>
                    </a:cubicBezTo>
                    <a:cubicBezTo>
                      <a:pt x="1398023" y="1741103"/>
                      <a:pt x="1423354" y="1766434"/>
                      <a:pt x="1423354" y="1797681"/>
                    </a:cubicBezTo>
                    <a:cubicBezTo>
                      <a:pt x="1423354" y="1813305"/>
                      <a:pt x="1417021" y="1827449"/>
                      <a:pt x="1406783" y="1837688"/>
                    </a:cubicBezTo>
                    <a:lnTo>
                      <a:pt x="1390255" y="1848831"/>
                    </a:lnTo>
                    <a:lnTo>
                      <a:pt x="1315626" y="1774202"/>
                    </a:lnTo>
                    <a:close/>
                    <a:moveTo>
                      <a:pt x="2449790" y="538904"/>
                    </a:moveTo>
                    <a:cubicBezTo>
                      <a:pt x="2460029" y="528665"/>
                      <a:pt x="2474174" y="522333"/>
                      <a:pt x="2489797" y="522333"/>
                    </a:cubicBezTo>
                    <a:cubicBezTo>
                      <a:pt x="2521044" y="522333"/>
                      <a:pt x="2546375" y="547664"/>
                      <a:pt x="2546375" y="578911"/>
                    </a:cubicBezTo>
                    <a:cubicBezTo>
                      <a:pt x="2546375" y="610158"/>
                      <a:pt x="2521044" y="635489"/>
                      <a:pt x="2489797" y="635489"/>
                    </a:cubicBezTo>
                    <a:cubicBezTo>
                      <a:pt x="2458550" y="635489"/>
                      <a:pt x="2433219" y="610158"/>
                      <a:pt x="2433219" y="578911"/>
                    </a:cubicBezTo>
                    <a:cubicBezTo>
                      <a:pt x="2433219" y="563287"/>
                      <a:pt x="2439552" y="549143"/>
                      <a:pt x="2449790" y="538904"/>
                    </a:cubicBezTo>
                    <a:close/>
                    <a:moveTo>
                      <a:pt x="2262615" y="713015"/>
                    </a:moveTo>
                    <a:cubicBezTo>
                      <a:pt x="2272854" y="702776"/>
                      <a:pt x="2286998" y="696444"/>
                      <a:pt x="2302622" y="696444"/>
                    </a:cubicBezTo>
                    <a:cubicBezTo>
                      <a:pt x="2333869" y="696444"/>
                      <a:pt x="2359200" y="721775"/>
                      <a:pt x="2359200" y="753022"/>
                    </a:cubicBezTo>
                    <a:cubicBezTo>
                      <a:pt x="2359200" y="784269"/>
                      <a:pt x="2333869" y="809600"/>
                      <a:pt x="2302622" y="809600"/>
                    </a:cubicBezTo>
                    <a:cubicBezTo>
                      <a:pt x="2271375" y="809600"/>
                      <a:pt x="2246044" y="784269"/>
                      <a:pt x="2246044" y="753022"/>
                    </a:cubicBezTo>
                    <a:cubicBezTo>
                      <a:pt x="2246044" y="737398"/>
                      <a:pt x="2252376" y="723254"/>
                      <a:pt x="2262615" y="713015"/>
                    </a:cubicBezTo>
                    <a:close/>
                    <a:moveTo>
                      <a:pt x="2075445" y="887126"/>
                    </a:moveTo>
                    <a:cubicBezTo>
                      <a:pt x="2085684" y="876887"/>
                      <a:pt x="2099828" y="870555"/>
                      <a:pt x="2115452" y="870555"/>
                    </a:cubicBezTo>
                    <a:cubicBezTo>
                      <a:pt x="2146699" y="870555"/>
                      <a:pt x="2172030" y="895886"/>
                      <a:pt x="2172030" y="927133"/>
                    </a:cubicBezTo>
                    <a:cubicBezTo>
                      <a:pt x="2172030" y="958380"/>
                      <a:pt x="2146699" y="983711"/>
                      <a:pt x="2115452" y="983711"/>
                    </a:cubicBezTo>
                    <a:cubicBezTo>
                      <a:pt x="2084205" y="983711"/>
                      <a:pt x="2058874" y="958380"/>
                      <a:pt x="2058874" y="927132"/>
                    </a:cubicBezTo>
                    <a:cubicBezTo>
                      <a:pt x="2058874" y="911509"/>
                      <a:pt x="2065207" y="897365"/>
                      <a:pt x="2075445" y="887126"/>
                    </a:cubicBezTo>
                    <a:close/>
                    <a:moveTo>
                      <a:pt x="1888275" y="1061238"/>
                    </a:moveTo>
                    <a:cubicBezTo>
                      <a:pt x="1898514" y="1050999"/>
                      <a:pt x="1912658" y="1044666"/>
                      <a:pt x="1928281" y="1044666"/>
                    </a:cubicBezTo>
                    <a:cubicBezTo>
                      <a:pt x="1959528" y="1044666"/>
                      <a:pt x="1984859" y="1069997"/>
                      <a:pt x="1984859" y="1101244"/>
                    </a:cubicBezTo>
                    <a:cubicBezTo>
                      <a:pt x="1984860" y="1132491"/>
                      <a:pt x="1959528" y="1157822"/>
                      <a:pt x="1928281" y="1157822"/>
                    </a:cubicBezTo>
                    <a:cubicBezTo>
                      <a:pt x="1897034" y="1157822"/>
                      <a:pt x="1871703" y="1132491"/>
                      <a:pt x="1871703" y="1101244"/>
                    </a:cubicBezTo>
                    <a:cubicBezTo>
                      <a:pt x="1871703" y="1085621"/>
                      <a:pt x="1878036" y="1071476"/>
                      <a:pt x="1888275" y="1061238"/>
                    </a:cubicBezTo>
                    <a:close/>
                    <a:moveTo>
                      <a:pt x="1701104" y="1235348"/>
                    </a:moveTo>
                    <a:cubicBezTo>
                      <a:pt x="1711343" y="1225109"/>
                      <a:pt x="1725487" y="1218776"/>
                      <a:pt x="1741111" y="1218776"/>
                    </a:cubicBezTo>
                    <a:cubicBezTo>
                      <a:pt x="1772358" y="1218776"/>
                      <a:pt x="1797689" y="1244107"/>
                      <a:pt x="1797689" y="1275354"/>
                    </a:cubicBezTo>
                    <a:cubicBezTo>
                      <a:pt x="1797689" y="1306601"/>
                      <a:pt x="1772358" y="1331932"/>
                      <a:pt x="1741111" y="1331932"/>
                    </a:cubicBezTo>
                    <a:cubicBezTo>
                      <a:pt x="1709864" y="1331932"/>
                      <a:pt x="1684533" y="1306601"/>
                      <a:pt x="1684533" y="1275354"/>
                    </a:cubicBezTo>
                    <a:cubicBezTo>
                      <a:pt x="1684533" y="1259731"/>
                      <a:pt x="1690866" y="1245586"/>
                      <a:pt x="1701104" y="1235348"/>
                    </a:cubicBezTo>
                    <a:close/>
                    <a:moveTo>
                      <a:pt x="1513934" y="1409459"/>
                    </a:moveTo>
                    <a:cubicBezTo>
                      <a:pt x="1524173" y="1399221"/>
                      <a:pt x="1538317" y="1392888"/>
                      <a:pt x="1553940" y="1392888"/>
                    </a:cubicBezTo>
                    <a:cubicBezTo>
                      <a:pt x="1585187" y="1392888"/>
                      <a:pt x="1610518" y="1418219"/>
                      <a:pt x="1610519" y="1449466"/>
                    </a:cubicBezTo>
                    <a:cubicBezTo>
                      <a:pt x="1610519" y="1480713"/>
                      <a:pt x="1585188" y="1506044"/>
                      <a:pt x="1553941" y="1506044"/>
                    </a:cubicBezTo>
                    <a:cubicBezTo>
                      <a:pt x="1522694" y="1506044"/>
                      <a:pt x="1497362" y="1480713"/>
                      <a:pt x="1497362" y="1449466"/>
                    </a:cubicBezTo>
                    <a:cubicBezTo>
                      <a:pt x="1497362" y="1433842"/>
                      <a:pt x="1503695" y="1419698"/>
                      <a:pt x="1513934" y="1409459"/>
                    </a:cubicBezTo>
                    <a:close/>
                    <a:moveTo>
                      <a:pt x="1326768" y="1583565"/>
                    </a:moveTo>
                    <a:cubicBezTo>
                      <a:pt x="1337007" y="1573326"/>
                      <a:pt x="1351151" y="1566993"/>
                      <a:pt x="1366775" y="1566993"/>
                    </a:cubicBezTo>
                    <a:cubicBezTo>
                      <a:pt x="1398022" y="1566993"/>
                      <a:pt x="1423353" y="1592324"/>
                      <a:pt x="1423353" y="1623571"/>
                    </a:cubicBezTo>
                    <a:cubicBezTo>
                      <a:pt x="1423353" y="1654818"/>
                      <a:pt x="1398022" y="1680149"/>
                      <a:pt x="1366775" y="1680149"/>
                    </a:cubicBezTo>
                    <a:cubicBezTo>
                      <a:pt x="1335528" y="1680149"/>
                      <a:pt x="1310197" y="1654818"/>
                      <a:pt x="1310197" y="1623571"/>
                    </a:cubicBezTo>
                    <a:cubicBezTo>
                      <a:pt x="1310197" y="1607948"/>
                      <a:pt x="1316530" y="1593803"/>
                      <a:pt x="1326768" y="1583565"/>
                    </a:cubicBezTo>
                    <a:close/>
                    <a:moveTo>
                      <a:pt x="2449791" y="364793"/>
                    </a:moveTo>
                    <a:cubicBezTo>
                      <a:pt x="2460029" y="354554"/>
                      <a:pt x="2474173" y="348222"/>
                      <a:pt x="2489797" y="348222"/>
                    </a:cubicBezTo>
                    <a:cubicBezTo>
                      <a:pt x="2521044" y="348222"/>
                      <a:pt x="2546375" y="373553"/>
                      <a:pt x="2546375" y="404800"/>
                    </a:cubicBezTo>
                    <a:cubicBezTo>
                      <a:pt x="2546375" y="436047"/>
                      <a:pt x="2521044" y="461378"/>
                      <a:pt x="2489797" y="461378"/>
                    </a:cubicBezTo>
                    <a:cubicBezTo>
                      <a:pt x="2458550" y="461378"/>
                      <a:pt x="2433219" y="436047"/>
                      <a:pt x="2433219" y="404800"/>
                    </a:cubicBezTo>
                    <a:cubicBezTo>
                      <a:pt x="2433219" y="389176"/>
                      <a:pt x="2439552" y="375032"/>
                      <a:pt x="2449791" y="364793"/>
                    </a:cubicBezTo>
                    <a:close/>
                    <a:moveTo>
                      <a:pt x="2262615" y="538904"/>
                    </a:moveTo>
                    <a:cubicBezTo>
                      <a:pt x="2272854" y="528666"/>
                      <a:pt x="2286998" y="522333"/>
                      <a:pt x="2302622" y="522333"/>
                    </a:cubicBezTo>
                    <a:cubicBezTo>
                      <a:pt x="2333869" y="522333"/>
                      <a:pt x="2359200" y="547664"/>
                      <a:pt x="2359200" y="578911"/>
                    </a:cubicBezTo>
                    <a:cubicBezTo>
                      <a:pt x="2359200" y="610158"/>
                      <a:pt x="2333869" y="635489"/>
                      <a:pt x="2302622" y="635489"/>
                    </a:cubicBezTo>
                    <a:cubicBezTo>
                      <a:pt x="2271375" y="635489"/>
                      <a:pt x="2246044" y="610158"/>
                      <a:pt x="2246044" y="578911"/>
                    </a:cubicBezTo>
                    <a:cubicBezTo>
                      <a:pt x="2246044" y="563287"/>
                      <a:pt x="2252376" y="549143"/>
                      <a:pt x="2262615" y="538904"/>
                    </a:cubicBezTo>
                    <a:close/>
                    <a:moveTo>
                      <a:pt x="2075445" y="713015"/>
                    </a:moveTo>
                    <a:cubicBezTo>
                      <a:pt x="2085684" y="702776"/>
                      <a:pt x="2099828" y="696444"/>
                      <a:pt x="2115452" y="696444"/>
                    </a:cubicBezTo>
                    <a:cubicBezTo>
                      <a:pt x="2146699" y="696444"/>
                      <a:pt x="2172030" y="721775"/>
                      <a:pt x="2172030" y="753022"/>
                    </a:cubicBezTo>
                    <a:cubicBezTo>
                      <a:pt x="2172030" y="784269"/>
                      <a:pt x="2146699" y="809600"/>
                      <a:pt x="2115452" y="809600"/>
                    </a:cubicBezTo>
                    <a:cubicBezTo>
                      <a:pt x="2084205" y="809600"/>
                      <a:pt x="2058874" y="784269"/>
                      <a:pt x="2058874" y="753022"/>
                    </a:cubicBezTo>
                    <a:cubicBezTo>
                      <a:pt x="2058874" y="737398"/>
                      <a:pt x="2065207" y="723254"/>
                      <a:pt x="2075445" y="713015"/>
                    </a:cubicBezTo>
                    <a:close/>
                    <a:moveTo>
                      <a:pt x="1888275" y="887127"/>
                    </a:moveTo>
                    <a:cubicBezTo>
                      <a:pt x="1898514" y="876888"/>
                      <a:pt x="1912658" y="870555"/>
                      <a:pt x="1928281" y="870555"/>
                    </a:cubicBezTo>
                    <a:cubicBezTo>
                      <a:pt x="1959528" y="870555"/>
                      <a:pt x="1984859" y="895886"/>
                      <a:pt x="1984859" y="927133"/>
                    </a:cubicBezTo>
                    <a:cubicBezTo>
                      <a:pt x="1984860" y="958380"/>
                      <a:pt x="1959528" y="983711"/>
                      <a:pt x="1928281" y="983711"/>
                    </a:cubicBezTo>
                    <a:cubicBezTo>
                      <a:pt x="1897034" y="983711"/>
                      <a:pt x="1871703" y="958380"/>
                      <a:pt x="1871703" y="927133"/>
                    </a:cubicBezTo>
                    <a:cubicBezTo>
                      <a:pt x="1871703" y="911510"/>
                      <a:pt x="1878036" y="897365"/>
                      <a:pt x="1888275" y="887127"/>
                    </a:cubicBezTo>
                    <a:close/>
                    <a:moveTo>
                      <a:pt x="1701104" y="1061237"/>
                    </a:moveTo>
                    <a:cubicBezTo>
                      <a:pt x="1711343" y="1050998"/>
                      <a:pt x="1725487" y="1044665"/>
                      <a:pt x="1741111" y="1044665"/>
                    </a:cubicBezTo>
                    <a:cubicBezTo>
                      <a:pt x="1772358" y="1044665"/>
                      <a:pt x="1797689" y="1069996"/>
                      <a:pt x="1797689" y="1101243"/>
                    </a:cubicBezTo>
                    <a:cubicBezTo>
                      <a:pt x="1797689" y="1132490"/>
                      <a:pt x="1772358" y="1157822"/>
                      <a:pt x="1741111" y="1157821"/>
                    </a:cubicBezTo>
                    <a:cubicBezTo>
                      <a:pt x="1709864" y="1157821"/>
                      <a:pt x="1684533" y="1132490"/>
                      <a:pt x="1684533" y="1101243"/>
                    </a:cubicBezTo>
                    <a:cubicBezTo>
                      <a:pt x="1684533" y="1085620"/>
                      <a:pt x="1690866" y="1071476"/>
                      <a:pt x="1701104" y="1061237"/>
                    </a:cubicBezTo>
                    <a:close/>
                    <a:moveTo>
                      <a:pt x="1513934" y="1235349"/>
                    </a:moveTo>
                    <a:cubicBezTo>
                      <a:pt x="1524173" y="1225110"/>
                      <a:pt x="1538317" y="1218777"/>
                      <a:pt x="1553940" y="1218777"/>
                    </a:cubicBezTo>
                    <a:cubicBezTo>
                      <a:pt x="1585187" y="1218777"/>
                      <a:pt x="1610518" y="1244108"/>
                      <a:pt x="1610519" y="1275355"/>
                    </a:cubicBezTo>
                    <a:cubicBezTo>
                      <a:pt x="1610519" y="1306602"/>
                      <a:pt x="1585188" y="1331933"/>
                      <a:pt x="1553941" y="1331933"/>
                    </a:cubicBezTo>
                    <a:cubicBezTo>
                      <a:pt x="1522693" y="1331933"/>
                      <a:pt x="1497362" y="1306602"/>
                      <a:pt x="1497362" y="1275355"/>
                    </a:cubicBezTo>
                    <a:cubicBezTo>
                      <a:pt x="1497362" y="1259731"/>
                      <a:pt x="1503695" y="1245587"/>
                      <a:pt x="1513934" y="1235349"/>
                    </a:cubicBezTo>
                    <a:close/>
                    <a:moveTo>
                      <a:pt x="1326768" y="1409454"/>
                    </a:moveTo>
                    <a:cubicBezTo>
                      <a:pt x="1337007" y="1399216"/>
                      <a:pt x="1351151" y="1392883"/>
                      <a:pt x="1366774" y="1392883"/>
                    </a:cubicBezTo>
                    <a:cubicBezTo>
                      <a:pt x="1398017" y="1392887"/>
                      <a:pt x="1423348" y="1418218"/>
                      <a:pt x="1423353" y="1449461"/>
                    </a:cubicBezTo>
                    <a:cubicBezTo>
                      <a:pt x="1423353" y="1480708"/>
                      <a:pt x="1398022" y="1506039"/>
                      <a:pt x="1366774" y="1506039"/>
                    </a:cubicBezTo>
                    <a:cubicBezTo>
                      <a:pt x="1335527" y="1506039"/>
                      <a:pt x="1310196" y="1480708"/>
                      <a:pt x="1310196" y="1449461"/>
                    </a:cubicBezTo>
                    <a:cubicBezTo>
                      <a:pt x="1310196" y="1433837"/>
                      <a:pt x="1316529" y="1419693"/>
                      <a:pt x="1326768" y="1409454"/>
                    </a:cubicBezTo>
                    <a:close/>
                    <a:moveTo>
                      <a:pt x="1139598" y="1583565"/>
                    </a:moveTo>
                    <a:cubicBezTo>
                      <a:pt x="1149837" y="1573327"/>
                      <a:pt x="1163981" y="1566994"/>
                      <a:pt x="1179605" y="1566994"/>
                    </a:cubicBezTo>
                    <a:cubicBezTo>
                      <a:pt x="1210852" y="1566994"/>
                      <a:pt x="1236183" y="1592325"/>
                      <a:pt x="1236183" y="1623572"/>
                    </a:cubicBezTo>
                    <a:cubicBezTo>
                      <a:pt x="1236183" y="1639196"/>
                      <a:pt x="1229851" y="1653340"/>
                      <a:pt x="1219612" y="1663579"/>
                    </a:cubicBezTo>
                    <a:lnTo>
                      <a:pt x="1210886" y="1669462"/>
                    </a:lnTo>
                    <a:lnTo>
                      <a:pt x="1133715" y="1592291"/>
                    </a:lnTo>
                    <a:close/>
                    <a:moveTo>
                      <a:pt x="2449790" y="190682"/>
                    </a:moveTo>
                    <a:cubicBezTo>
                      <a:pt x="2460029" y="180444"/>
                      <a:pt x="2474174" y="174111"/>
                      <a:pt x="2489797" y="174111"/>
                    </a:cubicBezTo>
                    <a:cubicBezTo>
                      <a:pt x="2521044" y="174111"/>
                      <a:pt x="2546375" y="199442"/>
                      <a:pt x="2546375" y="230689"/>
                    </a:cubicBezTo>
                    <a:cubicBezTo>
                      <a:pt x="2546375" y="261936"/>
                      <a:pt x="2521044" y="287267"/>
                      <a:pt x="2489797" y="287267"/>
                    </a:cubicBezTo>
                    <a:cubicBezTo>
                      <a:pt x="2458550" y="287267"/>
                      <a:pt x="2433219" y="261936"/>
                      <a:pt x="2433219" y="230689"/>
                    </a:cubicBezTo>
                    <a:cubicBezTo>
                      <a:pt x="2433219" y="215065"/>
                      <a:pt x="2439552" y="200921"/>
                      <a:pt x="2449790" y="190682"/>
                    </a:cubicBezTo>
                    <a:close/>
                    <a:moveTo>
                      <a:pt x="2262615" y="364793"/>
                    </a:moveTo>
                    <a:cubicBezTo>
                      <a:pt x="2272854" y="354555"/>
                      <a:pt x="2286998" y="348222"/>
                      <a:pt x="2302622" y="348222"/>
                    </a:cubicBezTo>
                    <a:cubicBezTo>
                      <a:pt x="2333869" y="348222"/>
                      <a:pt x="2359200" y="373553"/>
                      <a:pt x="2359200" y="404800"/>
                    </a:cubicBezTo>
                    <a:cubicBezTo>
                      <a:pt x="2359200" y="436047"/>
                      <a:pt x="2333869" y="461378"/>
                      <a:pt x="2302622" y="461378"/>
                    </a:cubicBezTo>
                    <a:cubicBezTo>
                      <a:pt x="2271375" y="461378"/>
                      <a:pt x="2246044" y="436047"/>
                      <a:pt x="2246044" y="404800"/>
                    </a:cubicBezTo>
                    <a:cubicBezTo>
                      <a:pt x="2246044" y="389176"/>
                      <a:pt x="2252376" y="375032"/>
                      <a:pt x="2262615" y="364793"/>
                    </a:cubicBezTo>
                    <a:close/>
                    <a:moveTo>
                      <a:pt x="2075445" y="538904"/>
                    </a:moveTo>
                    <a:cubicBezTo>
                      <a:pt x="2085684" y="528666"/>
                      <a:pt x="2099828" y="522333"/>
                      <a:pt x="2115452" y="522333"/>
                    </a:cubicBezTo>
                    <a:cubicBezTo>
                      <a:pt x="2146699" y="522333"/>
                      <a:pt x="2172030" y="547664"/>
                      <a:pt x="2172030" y="578911"/>
                    </a:cubicBezTo>
                    <a:cubicBezTo>
                      <a:pt x="2172030" y="610158"/>
                      <a:pt x="2146699" y="635489"/>
                      <a:pt x="2115452" y="635489"/>
                    </a:cubicBezTo>
                    <a:cubicBezTo>
                      <a:pt x="2084205" y="635489"/>
                      <a:pt x="2058874" y="610158"/>
                      <a:pt x="2058874" y="578911"/>
                    </a:cubicBezTo>
                    <a:cubicBezTo>
                      <a:pt x="2058874" y="563287"/>
                      <a:pt x="2065207" y="549143"/>
                      <a:pt x="2075445" y="538904"/>
                    </a:cubicBezTo>
                    <a:close/>
                    <a:moveTo>
                      <a:pt x="1888275" y="713016"/>
                    </a:moveTo>
                    <a:cubicBezTo>
                      <a:pt x="1898514" y="702777"/>
                      <a:pt x="1912658" y="696444"/>
                      <a:pt x="1928281" y="696444"/>
                    </a:cubicBezTo>
                    <a:cubicBezTo>
                      <a:pt x="1959528" y="696444"/>
                      <a:pt x="1984859" y="721775"/>
                      <a:pt x="1984859" y="753022"/>
                    </a:cubicBezTo>
                    <a:cubicBezTo>
                      <a:pt x="1984860" y="784269"/>
                      <a:pt x="1959528" y="809600"/>
                      <a:pt x="1928282" y="809600"/>
                    </a:cubicBezTo>
                    <a:cubicBezTo>
                      <a:pt x="1897034" y="809600"/>
                      <a:pt x="1871703" y="784269"/>
                      <a:pt x="1871703" y="753022"/>
                    </a:cubicBezTo>
                    <a:cubicBezTo>
                      <a:pt x="1871703" y="737399"/>
                      <a:pt x="1878036" y="723254"/>
                      <a:pt x="1888275" y="713016"/>
                    </a:cubicBezTo>
                    <a:close/>
                    <a:moveTo>
                      <a:pt x="1701104" y="887126"/>
                    </a:moveTo>
                    <a:cubicBezTo>
                      <a:pt x="1711343" y="876887"/>
                      <a:pt x="1725487" y="870554"/>
                      <a:pt x="1741111" y="870554"/>
                    </a:cubicBezTo>
                    <a:cubicBezTo>
                      <a:pt x="1772358" y="870555"/>
                      <a:pt x="1797689" y="895886"/>
                      <a:pt x="1797689" y="927133"/>
                    </a:cubicBezTo>
                    <a:cubicBezTo>
                      <a:pt x="1797689" y="958380"/>
                      <a:pt x="1772358" y="983711"/>
                      <a:pt x="1741111" y="983711"/>
                    </a:cubicBezTo>
                    <a:cubicBezTo>
                      <a:pt x="1709864" y="983711"/>
                      <a:pt x="1684533" y="958380"/>
                      <a:pt x="1684533" y="927132"/>
                    </a:cubicBezTo>
                    <a:cubicBezTo>
                      <a:pt x="1684533" y="911509"/>
                      <a:pt x="1690866" y="897365"/>
                      <a:pt x="1701104" y="887126"/>
                    </a:cubicBezTo>
                    <a:close/>
                    <a:moveTo>
                      <a:pt x="1513934" y="1061238"/>
                    </a:moveTo>
                    <a:cubicBezTo>
                      <a:pt x="1524173" y="1050999"/>
                      <a:pt x="1538317" y="1044666"/>
                      <a:pt x="1553940" y="1044666"/>
                    </a:cubicBezTo>
                    <a:cubicBezTo>
                      <a:pt x="1585187" y="1044666"/>
                      <a:pt x="1610518" y="1069997"/>
                      <a:pt x="1610519" y="1101244"/>
                    </a:cubicBezTo>
                    <a:cubicBezTo>
                      <a:pt x="1610519" y="1132491"/>
                      <a:pt x="1585188" y="1157822"/>
                      <a:pt x="1553941" y="1157822"/>
                    </a:cubicBezTo>
                    <a:cubicBezTo>
                      <a:pt x="1522694" y="1157822"/>
                      <a:pt x="1497362" y="1132491"/>
                      <a:pt x="1497362" y="1101244"/>
                    </a:cubicBezTo>
                    <a:cubicBezTo>
                      <a:pt x="1497362" y="1085621"/>
                      <a:pt x="1503695" y="1071476"/>
                      <a:pt x="1513934" y="1061238"/>
                    </a:cubicBezTo>
                    <a:close/>
                    <a:moveTo>
                      <a:pt x="1326764" y="1235348"/>
                    </a:moveTo>
                    <a:cubicBezTo>
                      <a:pt x="1337002" y="1225109"/>
                      <a:pt x="1351146" y="1218776"/>
                      <a:pt x="1366770" y="1218776"/>
                    </a:cubicBezTo>
                    <a:cubicBezTo>
                      <a:pt x="1398017" y="1218776"/>
                      <a:pt x="1423348" y="1244107"/>
                      <a:pt x="1423348" y="1275354"/>
                    </a:cubicBezTo>
                    <a:cubicBezTo>
                      <a:pt x="1423348" y="1306601"/>
                      <a:pt x="1398017" y="1331932"/>
                      <a:pt x="1366770" y="1331932"/>
                    </a:cubicBezTo>
                    <a:cubicBezTo>
                      <a:pt x="1335523" y="1331932"/>
                      <a:pt x="1310192" y="1306601"/>
                      <a:pt x="1310192" y="1275354"/>
                    </a:cubicBezTo>
                    <a:cubicBezTo>
                      <a:pt x="1310192" y="1259731"/>
                      <a:pt x="1316525" y="1245586"/>
                      <a:pt x="1326764" y="1235348"/>
                    </a:cubicBezTo>
                    <a:close/>
                    <a:moveTo>
                      <a:pt x="1139598" y="1409455"/>
                    </a:moveTo>
                    <a:cubicBezTo>
                      <a:pt x="1149836" y="1399216"/>
                      <a:pt x="1163980" y="1392883"/>
                      <a:pt x="1179604" y="1392883"/>
                    </a:cubicBezTo>
                    <a:cubicBezTo>
                      <a:pt x="1210851" y="1392883"/>
                      <a:pt x="1236182" y="1418215"/>
                      <a:pt x="1236182" y="1449462"/>
                    </a:cubicBezTo>
                    <a:cubicBezTo>
                      <a:pt x="1236182" y="1480709"/>
                      <a:pt x="1210851" y="1506040"/>
                      <a:pt x="1179604" y="1506040"/>
                    </a:cubicBezTo>
                    <a:cubicBezTo>
                      <a:pt x="1148357" y="1506040"/>
                      <a:pt x="1123026" y="1480708"/>
                      <a:pt x="1123026" y="1449461"/>
                    </a:cubicBezTo>
                    <a:cubicBezTo>
                      <a:pt x="1123026" y="1433838"/>
                      <a:pt x="1129359" y="1419694"/>
                      <a:pt x="1139598" y="1409455"/>
                    </a:cubicBezTo>
                    <a:close/>
                    <a:moveTo>
                      <a:pt x="2449791" y="16572"/>
                    </a:moveTo>
                    <a:cubicBezTo>
                      <a:pt x="2460029" y="6333"/>
                      <a:pt x="2474173" y="0"/>
                      <a:pt x="2489797" y="0"/>
                    </a:cubicBezTo>
                    <a:cubicBezTo>
                      <a:pt x="2521044" y="0"/>
                      <a:pt x="2546375" y="25331"/>
                      <a:pt x="2546375" y="56578"/>
                    </a:cubicBezTo>
                    <a:cubicBezTo>
                      <a:pt x="2546375" y="87825"/>
                      <a:pt x="2521044" y="113156"/>
                      <a:pt x="2489797" y="113156"/>
                    </a:cubicBezTo>
                    <a:cubicBezTo>
                      <a:pt x="2458550" y="113156"/>
                      <a:pt x="2433219" y="87825"/>
                      <a:pt x="2433219" y="56578"/>
                    </a:cubicBezTo>
                    <a:cubicBezTo>
                      <a:pt x="2433219" y="40955"/>
                      <a:pt x="2439552" y="26810"/>
                      <a:pt x="2449791" y="16572"/>
                    </a:cubicBezTo>
                    <a:close/>
                    <a:moveTo>
                      <a:pt x="2262615" y="190682"/>
                    </a:moveTo>
                    <a:cubicBezTo>
                      <a:pt x="2272854" y="180444"/>
                      <a:pt x="2286998" y="174111"/>
                      <a:pt x="2302622" y="174111"/>
                    </a:cubicBezTo>
                    <a:cubicBezTo>
                      <a:pt x="2333869" y="174111"/>
                      <a:pt x="2359200" y="199442"/>
                      <a:pt x="2359200" y="230689"/>
                    </a:cubicBezTo>
                    <a:cubicBezTo>
                      <a:pt x="2359200" y="261936"/>
                      <a:pt x="2333869" y="287267"/>
                      <a:pt x="2302622" y="287267"/>
                    </a:cubicBezTo>
                    <a:cubicBezTo>
                      <a:pt x="2271375" y="287267"/>
                      <a:pt x="2246044" y="261936"/>
                      <a:pt x="2246044" y="230689"/>
                    </a:cubicBezTo>
                    <a:cubicBezTo>
                      <a:pt x="2246044" y="215065"/>
                      <a:pt x="2252376" y="200921"/>
                      <a:pt x="2262615" y="190682"/>
                    </a:cubicBezTo>
                    <a:close/>
                    <a:moveTo>
                      <a:pt x="2075445" y="364793"/>
                    </a:moveTo>
                    <a:cubicBezTo>
                      <a:pt x="2085684" y="354555"/>
                      <a:pt x="2099828" y="348222"/>
                      <a:pt x="2115452" y="348222"/>
                    </a:cubicBezTo>
                    <a:cubicBezTo>
                      <a:pt x="2146699" y="348222"/>
                      <a:pt x="2172030" y="373553"/>
                      <a:pt x="2172030" y="404800"/>
                    </a:cubicBezTo>
                    <a:cubicBezTo>
                      <a:pt x="2172030" y="436047"/>
                      <a:pt x="2146699" y="461378"/>
                      <a:pt x="2115452" y="461378"/>
                    </a:cubicBezTo>
                    <a:cubicBezTo>
                      <a:pt x="2084205" y="461378"/>
                      <a:pt x="2058874" y="436047"/>
                      <a:pt x="2058874" y="404800"/>
                    </a:cubicBezTo>
                    <a:cubicBezTo>
                      <a:pt x="2058874" y="389176"/>
                      <a:pt x="2065207" y="375032"/>
                      <a:pt x="2075445" y="364793"/>
                    </a:cubicBezTo>
                    <a:close/>
                    <a:moveTo>
                      <a:pt x="1888275" y="538905"/>
                    </a:moveTo>
                    <a:cubicBezTo>
                      <a:pt x="1898514" y="528666"/>
                      <a:pt x="1912658" y="522333"/>
                      <a:pt x="1928281" y="522333"/>
                    </a:cubicBezTo>
                    <a:cubicBezTo>
                      <a:pt x="1959528" y="522333"/>
                      <a:pt x="1984859" y="547664"/>
                      <a:pt x="1984859" y="578912"/>
                    </a:cubicBezTo>
                    <a:cubicBezTo>
                      <a:pt x="1984860" y="610158"/>
                      <a:pt x="1959528" y="635490"/>
                      <a:pt x="1928282" y="635489"/>
                    </a:cubicBezTo>
                    <a:cubicBezTo>
                      <a:pt x="1897034" y="635489"/>
                      <a:pt x="1871703" y="610158"/>
                      <a:pt x="1871703" y="578911"/>
                    </a:cubicBezTo>
                    <a:cubicBezTo>
                      <a:pt x="1871703" y="563288"/>
                      <a:pt x="1878036" y="549144"/>
                      <a:pt x="1888275" y="538905"/>
                    </a:cubicBezTo>
                    <a:close/>
                    <a:moveTo>
                      <a:pt x="1701104" y="713015"/>
                    </a:moveTo>
                    <a:cubicBezTo>
                      <a:pt x="1711343" y="702776"/>
                      <a:pt x="1725487" y="696444"/>
                      <a:pt x="1741111" y="696444"/>
                    </a:cubicBezTo>
                    <a:cubicBezTo>
                      <a:pt x="1772358" y="696444"/>
                      <a:pt x="1797689" y="721775"/>
                      <a:pt x="1797689" y="753022"/>
                    </a:cubicBezTo>
                    <a:cubicBezTo>
                      <a:pt x="1797689" y="784269"/>
                      <a:pt x="1772358" y="809600"/>
                      <a:pt x="1741111" y="809600"/>
                    </a:cubicBezTo>
                    <a:cubicBezTo>
                      <a:pt x="1709864" y="809600"/>
                      <a:pt x="1684533" y="784269"/>
                      <a:pt x="1684533" y="753022"/>
                    </a:cubicBezTo>
                    <a:cubicBezTo>
                      <a:pt x="1684533" y="737398"/>
                      <a:pt x="1690866" y="723254"/>
                      <a:pt x="1701104" y="713015"/>
                    </a:cubicBezTo>
                    <a:close/>
                    <a:moveTo>
                      <a:pt x="1513934" y="887127"/>
                    </a:moveTo>
                    <a:cubicBezTo>
                      <a:pt x="1524173" y="876888"/>
                      <a:pt x="1538317" y="870555"/>
                      <a:pt x="1553940" y="870555"/>
                    </a:cubicBezTo>
                    <a:cubicBezTo>
                      <a:pt x="1585187" y="870555"/>
                      <a:pt x="1610518" y="895886"/>
                      <a:pt x="1610519" y="927133"/>
                    </a:cubicBezTo>
                    <a:cubicBezTo>
                      <a:pt x="1610519" y="958380"/>
                      <a:pt x="1585188" y="983711"/>
                      <a:pt x="1553941" y="983711"/>
                    </a:cubicBezTo>
                    <a:cubicBezTo>
                      <a:pt x="1522694" y="983711"/>
                      <a:pt x="1497362" y="958380"/>
                      <a:pt x="1497362" y="927133"/>
                    </a:cubicBezTo>
                    <a:cubicBezTo>
                      <a:pt x="1497362" y="911510"/>
                      <a:pt x="1503695" y="897365"/>
                      <a:pt x="1513934" y="887127"/>
                    </a:cubicBezTo>
                    <a:close/>
                    <a:moveTo>
                      <a:pt x="1326764" y="1061237"/>
                    </a:moveTo>
                    <a:cubicBezTo>
                      <a:pt x="1337002" y="1050998"/>
                      <a:pt x="1351146" y="1044665"/>
                      <a:pt x="1366770" y="1044665"/>
                    </a:cubicBezTo>
                    <a:cubicBezTo>
                      <a:pt x="1398017" y="1044665"/>
                      <a:pt x="1423348" y="1069996"/>
                      <a:pt x="1423348" y="1101243"/>
                    </a:cubicBezTo>
                    <a:cubicBezTo>
                      <a:pt x="1423348" y="1132490"/>
                      <a:pt x="1398017" y="1157822"/>
                      <a:pt x="1366770" y="1157821"/>
                    </a:cubicBezTo>
                    <a:cubicBezTo>
                      <a:pt x="1335523" y="1157821"/>
                      <a:pt x="1310192" y="1132490"/>
                      <a:pt x="1310192" y="1101243"/>
                    </a:cubicBezTo>
                    <a:cubicBezTo>
                      <a:pt x="1310192" y="1085620"/>
                      <a:pt x="1316525" y="1071476"/>
                      <a:pt x="1326764" y="1061237"/>
                    </a:cubicBezTo>
                    <a:close/>
                    <a:moveTo>
                      <a:pt x="1139597" y="1235345"/>
                    </a:moveTo>
                    <a:cubicBezTo>
                      <a:pt x="1149836" y="1225106"/>
                      <a:pt x="1163980" y="1218773"/>
                      <a:pt x="1179603" y="1218773"/>
                    </a:cubicBezTo>
                    <a:cubicBezTo>
                      <a:pt x="1210851" y="1218773"/>
                      <a:pt x="1236182" y="1244104"/>
                      <a:pt x="1236182" y="1275351"/>
                    </a:cubicBezTo>
                    <a:cubicBezTo>
                      <a:pt x="1236182" y="1306598"/>
                      <a:pt x="1210851" y="1331929"/>
                      <a:pt x="1179604" y="1331929"/>
                    </a:cubicBezTo>
                    <a:cubicBezTo>
                      <a:pt x="1148357" y="1331929"/>
                      <a:pt x="1123025" y="1306598"/>
                      <a:pt x="1123025" y="1275351"/>
                    </a:cubicBezTo>
                    <a:cubicBezTo>
                      <a:pt x="1123025" y="1259728"/>
                      <a:pt x="1129358" y="1245583"/>
                      <a:pt x="1139597" y="1235345"/>
                    </a:cubicBezTo>
                    <a:close/>
                    <a:moveTo>
                      <a:pt x="952427" y="1409454"/>
                    </a:moveTo>
                    <a:cubicBezTo>
                      <a:pt x="962666" y="1399216"/>
                      <a:pt x="976810" y="1392883"/>
                      <a:pt x="992434" y="1392883"/>
                    </a:cubicBezTo>
                    <a:cubicBezTo>
                      <a:pt x="1023681" y="1392883"/>
                      <a:pt x="1049012" y="1418214"/>
                      <a:pt x="1049012" y="1449461"/>
                    </a:cubicBezTo>
                    <a:cubicBezTo>
                      <a:pt x="1049012" y="1465085"/>
                      <a:pt x="1042680" y="1479229"/>
                      <a:pt x="1032441" y="1489468"/>
                    </a:cubicBezTo>
                    <a:lnTo>
                      <a:pt x="1031516" y="1490091"/>
                    </a:lnTo>
                    <a:lnTo>
                      <a:pt x="951803" y="1410379"/>
                    </a:lnTo>
                    <a:close/>
                    <a:moveTo>
                      <a:pt x="2262615" y="16572"/>
                    </a:moveTo>
                    <a:cubicBezTo>
                      <a:pt x="2272854" y="6333"/>
                      <a:pt x="2286998" y="0"/>
                      <a:pt x="2302622" y="0"/>
                    </a:cubicBezTo>
                    <a:cubicBezTo>
                      <a:pt x="2333869" y="0"/>
                      <a:pt x="2359200" y="25331"/>
                      <a:pt x="2359200" y="56578"/>
                    </a:cubicBezTo>
                    <a:cubicBezTo>
                      <a:pt x="2359200" y="87825"/>
                      <a:pt x="2333869" y="113156"/>
                      <a:pt x="2302622" y="113156"/>
                    </a:cubicBezTo>
                    <a:cubicBezTo>
                      <a:pt x="2271375" y="113156"/>
                      <a:pt x="2246044" y="87825"/>
                      <a:pt x="2246044" y="56578"/>
                    </a:cubicBezTo>
                    <a:cubicBezTo>
                      <a:pt x="2246044" y="40954"/>
                      <a:pt x="2252376" y="26810"/>
                      <a:pt x="2262615" y="16572"/>
                    </a:cubicBezTo>
                    <a:close/>
                    <a:moveTo>
                      <a:pt x="2075445" y="190682"/>
                    </a:moveTo>
                    <a:cubicBezTo>
                      <a:pt x="2085684" y="180444"/>
                      <a:pt x="2099828" y="174111"/>
                      <a:pt x="2115452" y="174111"/>
                    </a:cubicBezTo>
                    <a:cubicBezTo>
                      <a:pt x="2146699" y="174111"/>
                      <a:pt x="2172030" y="199442"/>
                      <a:pt x="2172030" y="230689"/>
                    </a:cubicBezTo>
                    <a:cubicBezTo>
                      <a:pt x="2172030" y="261936"/>
                      <a:pt x="2146699" y="287267"/>
                      <a:pt x="2115452" y="287267"/>
                    </a:cubicBezTo>
                    <a:cubicBezTo>
                      <a:pt x="2084205" y="287267"/>
                      <a:pt x="2058874" y="261936"/>
                      <a:pt x="2058874" y="230689"/>
                    </a:cubicBezTo>
                    <a:cubicBezTo>
                      <a:pt x="2058874" y="215065"/>
                      <a:pt x="2065207" y="200921"/>
                      <a:pt x="2075445" y="190682"/>
                    </a:cubicBezTo>
                    <a:close/>
                    <a:moveTo>
                      <a:pt x="1888275" y="364794"/>
                    </a:moveTo>
                    <a:cubicBezTo>
                      <a:pt x="1898514" y="354555"/>
                      <a:pt x="1912658" y="348222"/>
                      <a:pt x="1928281" y="348223"/>
                    </a:cubicBezTo>
                    <a:cubicBezTo>
                      <a:pt x="1959528" y="348223"/>
                      <a:pt x="1984859" y="373554"/>
                      <a:pt x="1984859" y="404801"/>
                    </a:cubicBezTo>
                    <a:cubicBezTo>
                      <a:pt x="1984860" y="436048"/>
                      <a:pt x="1959528" y="461379"/>
                      <a:pt x="1928282" y="461379"/>
                    </a:cubicBezTo>
                    <a:cubicBezTo>
                      <a:pt x="1897034" y="461379"/>
                      <a:pt x="1871703" y="436048"/>
                      <a:pt x="1871703" y="404800"/>
                    </a:cubicBezTo>
                    <a:cubicBezTo>
                      <a:pt x="1871703" y="389177"/>
                      <a:pt x="1878036" y="375033"/>
                      <a:pt x="1888275" y="364794"/>
                    </a:cubicBezTo>
                    <a:close/>
                    <a:moveTo>
                      <a:pt x="1701104" y="538904"/>
                    </a:moveTo>
                    <a:cubicBezTo>
                      <a:pt x="1711343" y="528666"/>
                      <a:pt x="1725487" y="522333"/>
                      <a:pt x="1741111" y="522333"/>
                    </a:cubicBezTo>
                    <a:cubicBezTo>
                      <a:pt x="1772358" y="522333"/>
                      <a:pt x="1797689" y="547664"/>
                      <a:pt x="1797689" y="578911"/>
                    </a:cubicBezTo>
                    <a:cubicBezTo>
                      <a:pt x="1797689" y="610158"/>
                      <a:pt x="1772358" y="635489"/>
                      <a:pt x="1741111" y="635489"/>
                    </a:cubicBezTo>
                    <a:cubicBezTo>
                      <a:pt x="1709864" y="635489"/>
                      <a:pt x="1684533" y="610158"/>
                      <a:pt x="1684533" y="578911"/>
                    </a:cubicBezTo>
                    <a:cubicBezTo>
                      <a:pt x="1684533" y="563287"/>
                      <a:pt x="1690866" y="549143"/>
                      <a:pt x="1701104" y="538904"/>
                    </a:cubicBezTo>
                    <a:close/>
                    <a:moveTo>
                      <a:pt x="1513934" y="713016"/>
                    </a:moveTo>
                    <a:cubicBezTo>
                      <a:pt x="1524173" y="702777"/>
                      <a:pt x="1538317" y="696444"/>
                      <a:pt x="1553940" y="696444"/>
                    </a:cubicBezTo>
                    <a:cubicBezTo>
                      <a:pt x="1585187" y="696444"/>
                      <a:pt x="1610518" y="721775"/>
                      <a:pt x="1610519" y="753022"/>
                    </a:cubicBezTo>
                    <a:cubicBezTo>
                      <a:pt x="1610519" y="784269"/>
                      <a:pt x="1585188" y="809600"/>
                      <a:pt x="1553941" y="809600"/>
                    </a:cubicBezTo>
                    <a:cubicBezTo>
                      <a:pt x="1522694" y="809600"/>
                      <a:pt x="1497362" y="784269"/>
                      <a:pt x="1497362" y="753022"/>
                    </a:cubicBezTo>
                    <a:cubicBezTo>
                      <a:pt x="1497362" y="737399"/>
                      <a:pt x="1503695" y="723254"/>
                      <a:pt x="1513934" y="713016"/>
                    </a:cubicBezTo>
                    <a:close/>
                    <a:moveTo>
                      <a:pt x="1326764" y="887126"/>
                    </a:moveTo>
                    <a:cubicBezTo>
                      <a:pt x="1337002" y="876887"/>
                      <a:pt x="1351146" y="870554"/>
                      <a:pt x="1366770" y="870554"/>
                    </a:cubicBezTo>
                    <a:cubicBezTo>
                      <a:pt x="1398017" y="870555"/>
                      <a:pt x="1423348" y="895886"/>
                      <a:pt x="1423348" y="927133"/>
                    </a:cubicBezTo>
                    <a:cubicBezTo>
                      <a:pt x="1423348" y="958380"/>
                      <a:pt x="1398017" y="983711"/>
                      <a:pt x="1366770" y="983711"/>
                    </a:cubicBezTo>
                    <a:cubicBezTo>
                      <a:pt x="1335523" y="983711"/>
                      <a:pt x="1310192" y="958380"/>
                      <a:pt x="1310192" y="927132"/>
                    </a:cubicBezTo>
                    <a:cubicBezTo>
                      <a:pt x="1310192" y="911509"/>
                      <a:pt x="1316525" y="897365"/>
                      <a:pt x="1326764" y="887126"/>
                    </a:cubicBezTo>
                    <a:close/>
                    <a:moveTo>
                      <a:pt x="1139593" y="1061238"/>
                    </a:moveTo>
                    <a:cubicBezTo>
                      <a:pt x="1149832" y="1050999"/>
                      <a:pt x="1163976" y="1044666"/>
                      <a:pt x="1179600" y="1044666"/>
                    </a:cubicBezTo>
                    <a:cubicBezTo>
                      <a:pt x="1210847" y="1044666"/>
                      <a:pt x="1236178" y="1069997"/>
                      <a:pt x="1236178" y="1101244"/>
                    </a:cubicBezTo>
                    <a:cubicBezTo>
                      <a:pt x="1236178" y="1132491"/>
                      <a:pt x="1210847" y="1157822"/>
                      <a:pt x="1179600" y="1157822"/>
                    </a:cubicBezTo>
                    <a:cubicBezTo>
                      <a:pt x="1148356" y="1157819"/>
                      <a:pt x="1123025" y="1132488"/>
                      <a:pt x="1123022" y="1101244"/>
                    </a:cubicBezTo>
                    <a:cubicBezTo>
                      <a:pt x="1123021" y="1085621"/>
                      <a:pt x="1129354" y="1071476"/>
                      <a:pt x="1139593" y="1061238"/>
                    </a:cubicBezTo>
                    <a:close/>
                    <a:moveTo>
                      <a:pt x="952427" y="1235344"/>
                    </a:moveTo>
                    <a:cubicBezTo>
                      <a:pt x="962665" y="1225105"/>
                      <a:pt x="976810" y="1218772"/>
                      <a:pt x="992433" y="1218772"/>
                    </a:cubicBezTo>
                    <a:cubicBezTo>
                      <a:pt x="1023680" y="1218772"/>
                      <a:pt x="1049011" y="1244103"/>
                      <a:pt x="1049011" y="1275350"/>
                    </a:cubicBezTo>
                    <a:cubicBezTo>
                      <a:pt x="1049011" y="1306597"/>
                      <a:pt x="1023680" y="1331928"/>
                      <a:pt x="992433" y="1331928"/>
                    </a:cubicBezTo>
                    <a:cubicBezTo>
                      <a:pt x="961186" y="1331928"/>
                      <a:pt x="935855" y="1306597"/>
                      <a:pt x="935855" y="1275350"/>
                    </a:cubicBezTo>
                    <a:cubicBezTo>
                      <a:pt x="935855" y="1259727"/>
                      <a:pt x="942188" y="1245582"/>
                      <a:pt x="952427" y="1235344"/>
                    </a:cubicBezTo>
                    <a:close/>
                    <a:moveTo>
                      <a:pt x="2075445" y="16572"/>
                    </a:moveTo>
                    <a:cubicBezTo>
                      <a:pt x="2085684" y="6333"/>
                      <a:pt x="2099828" y="0"/>
                      <a:pt x="2115452" y="0"/>
                    </a:cubicBezTo>
                    <a:cubicBezTo>
                      <a:pt x="2146699" y="0"/>
                      <a:pt x="2172030" y="25331"/>
                      <a:pt x="2172030" y="56578"/>
                    </a:cubicBezTo>
                    <a:cubicBezTo>
                      <a:pt x="2172030" y="87825"/>
                      <a:pt x="2146699" y="113156"/>
                      <a:pt x="2115452" y="113156"/>
                    </a:cubicBezTo>
                    <a:cubicBezTo>
                      <a:pt x="2084205" y="113156"/>
                      <a:pt x="2058874" y="87825"/>
                      <a:pt x="2058874" y="56578"/>
                    </a:cubicBezTo>
                    <a:cubicBezTo>
                      <a:pt x="2058874" y="40955"/>
                      <a:pt x="2065207" y="26810"/>
                      <a:pt x="2075445" y="16572"/>
                    </a:cubicBezTo>
                    <a:close/>
                    <a:moveTo>
                      <a:pt x="1888275" y="190683"/>
                    </a:moveTo>
                    <a:cubicBezTo>
                      <a:pt x="1898514" y="180444"/>
                      <a:pt x="1912658" y="174112"/>
                      <a:pt x="1928281" y="174112"/>
                    </a:cubicBezTo>
                    <a:cubicBezTo>
                      <a:pt x="1959528" y="174112"/>
                      <a:pt x="1984859" y="199443"/>
                      <a:pt x="1984859" y="230690"/>
                    </a:cubicBezTo>
                    <a:cubicBezTo>
                      <a:pt x="1984860" y="261937"/>
                      <a:pt x="1959528" y="287268"/>
                      <a:pt x="1928282" y="287268"/>
                    </a:cubicBezTo>
                    <a:cubicBezTo>
                      <a:pt x="1897034" y="287268"/>
                      <a:pt x="1871703" y="261937"/>
                      <a:pt x="1871703" y="230690"/>
                    </a:cubicBezTo>
                    <a:cubicBezTo>
                      <a:pt x="1871703" y="215066"/>
                      <a:pt x="1878036" y="200922"/>
                      <a:pt x="1888275" y="190683"/>
                    </a:cubicBezTo>
                    <a:close/>
                    <a:moveTo>
                      <a:pt x="1701104" y="364793"/>
                    </a:moveTo>
                    <a:cubicBezTo>
                      <a:pt x="1711343" y="354555"/>
                      <a:pt x="1725487" y="348222"/>
                      <a:pt x="1741111" y="348222"/>
                    </a:cubicBezTo>
                    <a:cubicBezTo>
                      <a:pt x="1772358" y="348222"/>
                      <a:pt x="1797689" y="373553"/>
                      <a:pt x="1797689" y="404800"/>
                    </a:cubicBezTo>
                    <a:cubicBezTo>
                      <a:pt x="1797689" y="436047"/>
                      <a:pt x="1772358" y="461378"/>
                      <a:pt x="1741111" y="461378"/>
                    </a:cubicBezTo>
                    <a:cubicBezTo>
                      <a:pt x="1709864" y="461378"/>
                      <a:pt x="1684533" y="436047"/>
                      <a:pt x="1684533" y="404800"/>
                    </a:cubicBezTo>
                    <a:cubicBezTo>
                      <a:pt x="1684533" y="389176"/>
                      <a:pt x="1690866" y="375032"/>
                      <a:pt x="1701104" y="364793"/>
                    </a:cubicBezTo>
                    <a:close/>
                    <a:moveTo>
                      <a:pt x="1513934" y="538905"/>
                    </a:moveTo>
                    <a:cubicBezTo>
                      <a:pt x="1524173" y="528666"/>
                      <a:pt x="1538317" y="522333"/>
                      <a:pt x="1553940" y="522333"/>
                    </a:cubicBezTo>
                    <a:cubicBezTo>
                      <a:pt x="1585187" y="522333"/>
                      <a:pt x="1610518" y="547664"/>
                      <a:pt x="1610518" y="578912"/>
                    </a:cubicBezTo>
                    <a:cubicBezTo>
                      <a:pt x="1610519" y="610158"/>
                      <a:pt x="1585188" y="635490"/>
                      <a:pt x="1553941" y="635489"/>
                    </a:cubicBezTo>
                    <a:cubicBezTo>
                      <a:pt x="1522694" y="635489"/>
                      <a:pt x="1497362" y="610158"/>
                      <a:pt x="1497362" y="578911"/>
                    </a:cubicBezTo>
                    <a:cubicBezTo>
                      <a:pt x="1497362" y="563288"/>
                      <a:pt x="1503695" y="549144"/>
                      <a:pt x="1513934" y="538905"/>
                    </a:cubicBezTo>
                    <a:close/>
                    <a:moveTo>
                      <a:pt x="1326764" y="713015"/>
                    </a:moveTo>
                    <a:cubicBezTo>
                      <a:pt x="1337002" y="702776"/>
                      <a:pt x="1351147" y="696444"/>
                      <a:pt x="1366770" y="696444"/>
                    </a:cubicBezTo>
                    <a:cubicBezTo>
                      <a:pt x="1398017" y="696444"/>
                      <a:pt x="1423348" y="721775"/>
                      <a:pt x="1423348" y="753022"/>
                    </a:cubicBezTo>
                    <a:cubicBezTo>
                      <a:pt x="1423348" y="784269"/>
                      <a:pt x="1398017" y="809600"/>
                      <a:pt x="1366770" y="809600"/>
                    </a:cubicBezTo>
                    <a:cubicBezTo>
                      <a:pt x="1335523" y="809600"/>
                      <a:pt x="1310192" y="784269"/>
                      <a:pt x="1310192" y="753022"/>
                    </a:cubicBezTo>
                    <a:cubicBezTo>
                      <a:pt x="1310192" y="737398"/>
                      <a:pt x="1316525" y="723254"/>
                      <a:pt x="1326764" y="713015"/>
                    </a:cubicBezTo>
                    <a:close/>
                    <a:moveTo>
                      <a:pt x="1139593" y="887127"/>
                    </a:moveTo>
                    <a:cubicBezTo>
                      <a:pt x="1149832" y="876888"/>
                      <a:pt x="1163976" y="870555"/>
                      <a:pt x="1179600" y="870555"/>
                    </a:cubicBezTo>
                    <a:cubicBezTo>
                      <a:pt x="1210847" y="870555"/>
                      <a:pt x="1236178" y="895886"/>
                      <a:pt x="1236178" y="927133"/>
                    </a:cubicBezTo>
                    <a:cubicBezTo>
                      <a:pt x="1236178" y="958380"/>
                      <a:pt x="1210847" y="983711"/>
                      <a:pt x="1179600" y="983711"/>
                    </a:cubicBezTo>
                    <a:cubicBezTo>
                      <a:pt x="1148353" y="983711"/>
                      <a:pt x="1123022" y="958380"/>
                      <a:pt x="1123022" y="927133"/>
                    </a:cubicBezTo>
                    <a:cubicBezTo>
                      <a:pt x="1123022" y="911510"/>
                      <a:pt x="1129354" y="897365"/>
                      <a:pt x="1139593" y="887127"/>
                    </a:cubicBezTo>
                    <a:close/>
                    <a:moveTo>
                      <a:pt x="952426" y="1061233"/>
                    </a:moveTo>
                    <a:cubicBezTo>
                      <a:pt x="962665" y="1050995"/>
                      <a:pt x="976809" y="1044662"/>
                      <a:pt x="992433" y="1044662"/>
                    </a:cubicBezTo>
                    <a:cubicBezTo>
                      <a:pt x="1023680" y="1044662"/>
                      <a:pt x="1049011" y="1069993"/>
                      <a:pt x="1049011" y="1101240"/>
                    </a:cubicBezTo>
                    <a:cubicBezTo>
                      <a:pt x="1049011" y="1132487"/>
                      <a:pt x="1023680" y="1157818"/>
                      <a:pt x="992433" y="1157818"/>
                    </a:cubicBezTo>
                    <a:cubicBezTo>
                      <a:pt x="961186" y="1157818"/>
                      <a:pt x="935855" y="1132487"/>
                      <a:pt x="935855" y="1101240"/>
                    </a:cubicBezTo>
                    <a:cubicBezTo>
                      <a:pt x="935855" y="1085616"/>
                      <a:pt x="942187" y="1071472"/>
                      <a:pt x="952426" y="1061233"/>
                    </a:cubicBezTo>
                    <a:close/>
                    <a:moveTo>
                      <a:pt x="772133" y="1230708"/>
                    </a:moveTo>
                    <a:lnTo>
                      <a:pt x="783241" y="1223218"/>
                    </a:lnTo>
                    <a:cubicBezTo>
                      <a:pt x="790010" y="1220355"/>
                      <a:pt x="797452" y="1218772"/>
                      <a:pt x="805263" y="1218772"/>
                    </a:cubicBezTo>
                    <a:cubicBezTo>
                      <a:pt x="836510" y="1218772"/>
                      <a:pt x="861841" y="1244103"/>
                      <a:pt x="861841" y="1275350"/>
                    </a:cubicBezTo>
                    <a:cubicBezTo>
                      <a:pt x="861841" y="1283162"/>
                      <a:pt x="860258" y="1290604"/>
                      <a:pt x="857395" y="1297373"/>
                    </a:cubicBezTo>
                    <a:lnTo>
                      <a:pt x="849905" y="1308481"/>
                    </a:lnTo>
                    <a:close/>
                    <a:moveTo>
                      <a:pt x="1888275" y="16572"/>
                    </a:moveTo>
                    <a:cubicBezTo>
                      <a:pt x="1898514" y="6334"/>
                      <a:pt x="1912658" y="1"/>
                      <a:pt x="1928281" y="1"/>
                    </a:cubicBezTo>
                    <a:cubicBezTo>
                      <a:pt x="1959528" y="1"/>
                      <a:pt x="1984859" y="25332"/>
                      <a:pt x="1984859" y="56579"/>
                    </a:cubicBezTo>
                    <a:cubicBezTo>
                      <a:pt x="1984860" y="87826"/>
                      <a:pt x="1959528" y="113157"/>
                      <a:pt x="1928282" y="113157"/>
                    </a:cubicBezTo>
                    <a:cubicBezTo>
                      <a:pt x="1897034" y="113157"/>
                      <a:pt x="1871703" y="87826"/>
                      <a:pt x="1871703" y="56579"/>
                    </a:cubicBezTo>
                    <a:cubicBezTo>
                      <a:pt x="1871703" y="40955"/>
                      <a:pt x="1878036" y="26811"/>
                      <a:pt x="1888275" y="16572"/>
                    </a:cubicBezTo>
                    <a:close/>
                    <a:moveTo>
                      <a:pt x="1701104" y="190682"/>
                    </a:moveTo>
                    <a:cubicBezTo>
                      <a:pt x="1711343" y="180444"/>
                      <a:pt x="1725487" y="174111"/>
                      <a:pt x="1741111" y="174111"/>
                    </a:cubicBezTo>
                    <a:cubicBezTo>
                      <a:pt x="1772358" y="174111"/>
                      <a:pt x="1797689" y="199442"/>
                      <a:pt x="1797689" y="230689"/>
                    </a:cubicBezTo>
                    <a:cubicBezTo>
                      <a:pt x="1797689" y="261936"/>
                      <a:pt x="1772358" y="287267"/>
                      <a:pt x="1741111" y="287267"/>
                    </a:cubicBezTo>
                    <a:cubicBezTo>
                      <a:pt x="1709864" y="287267"/>
                      <a:pt x="1684533" y="261936"/>
                      <a:pt x="1684533" y="230689"/>
                    </a:cubicBezTo>
                    <a:cubicBezTo>
                      <a:pt x="1684533" y="215065"/>
                      <a:pt x="1690866" y="200921"/>
                      <a:pt x="1701104" y="190682"/>
                    </a:cubicBezTo>
                    <a:close/>
                    <a:moveTo>
                      <a:pt x="1513934" y="364794"/>
                    </a:moveTo>
                    <a:cubicBezTo>
                      <a:pt x="1524173" y="354555"/>
                      <a:pt x="1538317" y="348222"/>
                      <a:pt x="1553940" y="348223"/>
                    </a:cubicBezTo>
                    <a:cubicBezTo>
                      <a:pt x="1585187" y="348223"/>
                      <a:pt x="1610518" y="373554"/>
                      <a:pt x="1610518" y="404801"/>
                    </a:cubicBezTo>
                    <a:cubicBezTo>
                      <a:pt x="1610519" y="436048"/>
                      <a:pt x="1585188" y="461379"/>
                      <a:pt x="1553941" y="461379"/>
                    </a:cubicBezTo>
                    <a:cubicBezTo>
                      <a:pt x="1522694" y="461379"/>
                      <a:pt x="1497362" y="436048"/>
                      <a:pt x="1497362" y="404800"/>
                    </a:cubicBezTo>
                    <a:cubicBezTo>
                      <a:pt x="1497362" y="389177"/>
                      <a:pt x="1503695" y="375033"/>
                      <a:pt x="1513934" y="364794"/>
                    </a:cubicBezTo>
                    <a:close/>
                    <a:moveTo>
                      <a:pt x="1326763" y="538904"/>
                    </a:moveTo>
                    <a:cubicBezTo>
                      <a:pt x="1337002" y="528666"/>
                      <a:pt x="1351146" y="522333"/>
                      <a:pt x="1366770" y="522333"/>
                    </a:cubicBezTo>
                    <a:cubicBezTo>
                      <a:pt x="1398017" y="522333"/>
                      <a:pt x="1423348" y="547664"/>
                      <a:pt x="1423348" y="578911"/>
                    </a:cubicBezTo>
                    <a:cubicBezTo>
                      <a:pt x="1423348" y="610158"/>
                      <a:pt x="1398017" y="635489"/>
                      <a:pt x="1366770" y="635489"/>
                    </a:cubicBezTo>
                    <a:cubicBezTo>
                      <a:pt x="1335523" y="635489"/>
                      <a:pt x="1310192" y="610158"/>
                      <a:pt x="1310192" y="578911"/>
                    </a:cubicBezTo>
                    <a:cubicBezTo>
                      <a:pt x="1310192" y="563287"/>
                      <a:pt x="1316525" y="549143"/>
                      <a:pt x="1326763" y="538904"/>
                    </a:cubicBezTo>
                    <a:close/>
                    <a:moveTo>
                      <a:pt x="1139593" y="713016"/>
                    </a:moveTo>
                    <a:cubicBezTo>
                      <a:pt x="1149832" y="702777"/>
                      <a:pt x="1163976" y="696444"/>
                      <a:pt x="1179600" y="696444"/>
                    </a:cubicBezTo>
                    <a:cubicBezTo>
                      <a:pt x="1210847" y="696444"/>
                      <a:pt x="1236178" y="721775"/>
                      <a:pt x="1236178" y="753022"/>
                    </a:cubicBezTo>
                    <a:cubicBezTo>
                      <a:pt x="1236178" y="784269"/>
                      <a:pt x="1210847" y="809600"/>
                      <a:pt x="1179600" y="809600"/>
                    </a:cubicBezTo>
                    <a:cubicBezTo>
                      <a:pt x="1148353" y="809600"/>
                      <a:pt x="1123022" y="784269"/>
                      <a:pt x="1123022" y="753022"/>
                    </a:cubicBezTo>
                    <a:cubicBezTo>
                      <a:pt x="1123022" y="737399"/>
                      <a:pt x="1129354" y="723254"/>
                      <a:pt x="1139593" y="713016"/>
                    </a:cubicBezTo>
                    <a:close/>
                    <a:moveTo>
                      <a:pt x="952423" y="887126"/>
                    </a:moveTo>
                    <a:cubicBezTo>
                      <a:pt x="962661" y="876887"/>
                      <a:pt x="976806" y="870554"/>
                      <a:pt x="992429" y="870554"/>
                    </a:cubicBezTo>
                    <a:cubicBezTo>
                      <a:pt x="1023676" y="870555"/>
                      <a:pt x="1049007" y="895886"/>
                      <a:pt x="1049007" y="927133"/>
                    </a:cubicBezTo>
                    <a:cubicBezTo>
                      <a:pt x="1049007" y="958380"/>
                      <a:pt x="1023676" y="983711"/>
                      <a:pt x="992429" y="983711"/>
                    </a:cubicBezTo>
                    <a:cubicBezTo>
                      <a:pt x="961185" y="983708"/>
                      <a:pt x="935854" y="958377"/>
                      <a:pt x="935851" y="927132"/>
                    </a:cubicBezTo>
                    <a:cubicBezTo>
                      <a:pt x="935851" y="911509"/>
                      <a:pt x="942184" y="897365"/>
                      <a:pt x="952423" y="887126"/>
                    </a:cubicBezTo>
                    <a:close/>
                    <a:moveTo>
                      <a:pt x="765256" y="1061233"/>
                    </a:moveTo>
                    <a:cubicBezTo>
                      <a:pt x="775495" y="1050995"/>
                      <a:pt x="789639" y="1044662"/>
                      <a:pt x="805263" y="1044662"/>
                    </a:cubicBezTo>
                    <a:cubicBezTo>
                      <a:pt x="836510" y="1044662"/>
                      <a:pt x="861841" y="1069993"/>
                      <a:pt x="861841" y="1101240"/>
                    </a:cubicBezTo>
                    <a:cubicBezTo>
                      <a:pt x="861841" y="1132487"/>
                      <a:pt x="836510" y="1157818"/>
                      <a:pt x="805263" y="1157818"/>
                    </a:cubicBezTo>
                    <a:cubicBezTo>
                      <a:pt x="774016" y="1157818"/>
                      <a:pt x="748685" y="1132487"/>
                      <a:pt x="748685" y="1101240"/>
                    </a:cubicBezTo>
                    <a:cubicBezTo>
                      <a:pt x="748685" y="1085616"/>
                      <a:pt x="755018" y="1071472"/>
                      <a:pt x="765256" y="1061233"/>
                    </a:cubicBezTo>
                    <a:close/>
                    <a:moveTo>
                      <a:pt x="1701104" y="16572"/>
                    </a:moveTo>
                    <a:cubicBezTo>
                      <a:pt x="1711343" y="6333"/>
                      <a:pt x="1725487" y="0"/>
                      <a:pt x="1741111" y="0"/>
                    </a:cubicBezTo>
                    <a:cubicBezTo>
                      <a:pt x="1772358" y="0"/>
                      <a:pt x="1797689" y="25331"/>
                      <a:pt x="1797689" y="56578"/>
                    </a:cubicBezTo>
                    <a:cubicBezTo>
                      <a:pt x="1797689" y="87825"/>
                      <a:pt x="1772358" y="113156"/>
                      <a:pt x="1741111" y="113156"/>
                    </a:cubicBezTo>
                    <a:cubicBezTo>
                      <a:pt x="1709864" y="113156"/>
                      <a:pt x="1684533" y="87825"/>
                      <a:pt x="1684533" y="56578"/>
                    </a:cubicBezTo>
                    <a:cubicBezTo>
                      <a:pt x="1684533" y="40955"/>
                      <a:pt x="1690866" y="26810"/>
                      <a:pt x="1701104" y="16572"/>
                    </a:cubicBezTo>
                    <a:close/>
                    <a:moveTo>
                      <a:pt x="1513934" y="190683"/>
                    </a:moveTo>
                    <a:cubicBezTo>
                      <a:pt x="1524173" y="180444"/>
                      <a:pt x="1538317" y="174112"/>
                      <a:pt x="1553940" y="174112"/>
                    </a:cubicBezTo>
                    <a:cubicBezTo>
                      <a:pt x="1585187" y="174112"/>
                      <a:pt x="1610518" y="199443"/>
                      <a:pt x="1610518" y="230690"/>
                    </a:cubicBezTo>
                    <a:cubicBezTo>
                      <a:pt x="1610519" y="261937"/>
                      <a:pt x="1585188" y="287268"/>
                      <a:pt x="1553941" y="287268"/>
                    </a:cubicBezTo>
                    <a:cubicBezTo>
                      <a:pt x="1522694" y="287268"/>
                      <a:pt x="1497362" y="261937"/>
                      <a:pt x="1497362" y="230690"/>
                    </a:cubicBezTo>
                    <a:cubicBezTo>
                      <a:pt x="1497362" y="215066"/>
                      <a:pt x="1503695" y="200922"/>
                      <a:pt x="1513934" y="190683"/>
                    </a:cubicBezTo>
                    <a:close/>
                    <a:moveTo>
                      <a:pt x="1326764" y="364793"/>
                    </a:moveTo>
                    <a:cubicBezTo>
                      <a:pt x="1337002" y="354555"/>
                      <a:pt x="1351147" y="348222"/>
                      <a:pt x="1366770" y="348222"/>
                    </a:cubicBezTo>
                    <a:cubicBezTo>
                      <a:pt x="1398017" y="348222"/>
                      <a:pt x="1423348" y="373553"/>
                      <a:pt x="1423348" y="404800"/>
                    </a:cubicBezTo>
                    <a:cubicBezTo>
                      <a:pt x="1423348" y="436047"/>
                      <a:pt x="1398017" y="461378"/>
                      <a:pt x="1366770" y="461378"/>
                    </a:cubicBezTo>
                    <a:cubicBezTo>
                      <a:pt x="1335523" y="461378"/>
                      <a:pt x="1310192" y="436047"/>
                      <a:pt x="1310192" y="404800"/>
                    </a:cubicBezTo>
                    <a:cubicBezTo>
                      <a:pt x="1310192" y="389176"/>
                      <a:pt x="1316525" y="375032"/>
                      <a:pt x="1326764" y="364793"/>
                    </a:cubicBezTo>
                    <a:close/>
                    <a:moveTo>
                      <a:pt x="1139593" y="538905"/>
                    </a:moveTo>
                    <a:cubicBezTo>
                      <a:pt x="1149832" y="528666"/>
                      <a:pt x="1163976" y="522333"/>
                      <a:pt x="1179600" y="522333"/>
                    </a:cubicBezTo>
                    <a:cubicBezTo>
                      <a:pt x="1210847" y="522333"/>
                      <a:pt x="1236178" y="547664"/>
                      <a:pt x="1236178" y="578911"/>
                    </a:cubicBezTo>
                    <a:cubicBezTo>
                      <a:pt x="1236178" y="610158"/>
                      <a:pt x="1210847" y="635490"/>
                      <a:pt x="1179600" y="635489"/>
                    </a:cubicBezTo>
                    <a:cubicBezTo>
                      <a:pt x="1148353" y="635489"/>
                      <a:pt x="1123022" y="610158"/>
                      <a:pt x="1123022" y="578911"/>
                    </a:cubicBezTo>
                    <a:cubicBezTo>
                      <a:pt x="1123021" y="563288"/>
                      <a:pt x="1129354" y="549144"/>
                      <a:pt x="1139593" y="538905"/>
                    </a:cubicBezTo>
                    <a:close/>
                    <a:moveTo>
                      <a:pt x="952423" y="713015"/>
                    </a:moveTo>
                    <a:cubicBezTo>
                      <a:pt x="962661" y="702776"/>
                      <a:pt x="976806" y="696444"/>
                      <a:pt x="992429" y="696444"/>
                    </a:cubicBezTo>
                    <a:cubicBezTo>
                      <a:pt x="1023676" y="696444"/>
                      <a:pt x="1049007" y="721775"/>
                      <a:pt x="1049007" y="753022"/>
                    </a:cubicBezTo>
                    <a:cubicBezTo>
                      <a:pt x="1049007" y="784269"/>
                      <a:pt x="1023676" y="809600"/>
                      <a:pt x="992429" y="809600"/>
                    </a:cubicBezTo>
                    <a:cubicBezTo>
                      <a:pt x="961182" y="809600"/>
                      <a:pt x="935851" y="784269"/>
                      <a:pt x="935851" y="753022"/>
                    </a:cubicBezTo>
                    <a:cubicBezTo>
                      <a:pt x="935851" y="737398"/>
                      <a:pt x="942184" y="723254"/>
                      <a:pt x="952423" y="713015"/>
                    </a:cubicBezTo>
                    <a:close/>
                    <a:moveTo>
                      <a:pt x="765256" y="887123"/>
                    </a:moveTo>
                    <a:cubicBezTo>
                      <a:pt x="775494" y="876884"/>
                      <a:pt x="789639" y="870551"/>
                      <a:pt x="805262" y="870552"/>
                    </a:cubicBezTo>
                    <a:cubicBezTo>
                      <a:pt x="836509" y="870552"/>
                      <a:pt x="861840" y="895883"/>
                      <a:pt x="861840" y="927130"/>
                    </a:cubicBezTo>
                    <a:cubicBezTo>
                      <a:pt x="861840" y="958377"/>
                      <a:pt x="836509" y="983708"/>
                      <a:pt x="805262" y="983708"/>
                    </a:cubicBezTo>
                    <a:cubicBezTo>
                      <a:pt x="774015" y="983708"/>
                      <a:pt x="748684" y="958377"/>
                      <a:pt x="748684" y="927130"/>
                    </a:cubicBezTo>
                    <a:cubicBezTo>
                      <a:pt x="748684" y="911506"/>
                      <a:pt x="755017" y="897362"/>
                      <a:pt x="765256" y="887123"/>
                    </a:cubicBezTo>
                    <a:close/>
                    <a:moveTo>
                      <a:pt x="592762" y="1051338"/>
                    </a:moveTo>
                    <a:lnTo>
                      <a:pt x="596069" y="1049108"/>
                    </a:lnTo>
                    <a:cubicBezTo>
                      <a:pt x="602838" y="1046245"/>
                      <a:pt x="610280" y="1044662"/>
                      <a:pt x="618092" y="1044662"/>
                    </a:cubicBezTo>
                    <a:cubicBezTo>
                      <a:pt x="649339" y="1044662"/>
                      <a:pt x="674670" y="1069993"/>
                      <a:pt x="674670" y="1101240"/>
                    </a:cubicBezTo>
                    <a:cubicBezTo>
                      <a:pt x="674670" y="1109052"/>
                      <a:pt x="673087" y="1116494"/>
                      <a:pt x="670224" y="1123263"/>
                    </a:cubicBezTo>
                    <a:lnTo>
                      <a:pt x="667994" y="1126570"/>
                    </a:lnTo>
                    <a:close/>
                    <a:moveTo>
                      <a:pt x="1513934" y="16572"/>
                    </a:moveTo>
                    <a:cubicBezTo>
                      <a:pt x="1524173" y="6334"/>
                      <a:pt x="1538317" y="1"/>
                      <a:pt x="1553940" y="1"/>
                    </a:cubicBezTo>
                    <a:cubicBezTo>
                      <a:pt x="1585187" y="1"/>
                      <a:pt x="1610518" y="25332"/>
                      <a:pt x="1610518" y="56579"/>
                    </a:cubicBezTo>
                    <a:cubicBezTo>
                      <a:pt x="1610519" y="87826"/>
                      <a:pt x="1585188" y="113157"/>
                      <a:pt x="1553941" y="113157"/>
                    </a:cubicBezTo>
                    <a:cubicBezTo>
                      <a:pt x="1522694" y="113157"/>
                      <a:pt x="1497362" y="87826"/>
                      <a:pt x="1497362" y="56579"/>
                    </a:cubicBezTo>
                    <a:cubicBezTo>
                      <a:pt x="1497362" y="40955"/>
                      <a:pt x="1503695" y="26811"/>
                      <a:pt x="1513934" y="16572"/>
                    </a:cubicBezTo>
                    <a:close/>
                    <a:moveTo>
                      <a:pt x="1326764" y="190682"/>
                    </a:moveTo>
                    <a:cubicBezTo>
                      <a:pt x="1337002" y="180444"/>
                      <a:pt x="1351146" y="174111"/>
                      <a:pt x="1366770" y="174111"/>
                    </a:cubicBezTo>
                    <a:cubicBezTo>
                      <a:pt x="1398017" y="174111"/>
                      <a:pt x="1423348" y="199442"/>
                      <a:pt x="1423348" y="230689"/>
                    </a:cubicBezTo>
                    <a:cubicBezTo>
                      <a:pt x="1423348" y="261936"/>
                      <a:pt x="1398017" y="287267"/>
                      <a:pt x="1366770" y="287267"/>
                    </a:cubicBezTo>
                    <a:cubicBezTo>
                      <a:pt x="1335523" y="287267"/>
                      <a:pt x="1310192" y="261936"/>
                      <a:pt x="1310192" y="230689"/>
                    </a:cubicBezTo>
                    <a:cubicBezTo>
                      <a:pt x="1310192" y="215065"/>
                      <a:pt x="1316525" y="200921"/>
                      <a:pt x="1326764" y="190682"/>
                    </a:cubicBezTo>
                    <a:close/>
                    <a:moveTo>
                      <a:pt x="1139593" y="364794"/>
                    </a:moveTo>
                    <a:cubicBezTo>
                      <a:pt x="1149832" y="354555"/>
                      <a:pt x="1163976" y="348222"/>
                      <a:pt x="1179600" y="348222"/>
                    </a:cubicBezTo>
                    <a:cubicBezTo>
                      <a:pt x="1210847" y="348223"/>
                      <a:pt x="1236178" y="373554"/>
                      <a:pt x="1236178" y="404801"/>
                    </a:cubicBezTo>
                    <a:cubicBezTo>
                      <a:pt x="1236178" y="436048"/>
                      <a:pt x="1210847" y="461379"/>
                      <a:pt x="1179600" y="461379"/>
                    </a:cubicBezTo>
                    <a:cubicBezTo>
                      <a:pt x="1148353" y="461379"/>
                      <a:pt x="1123022" y="436048"/>
                      <a:pt x="1123022" y="404800"/>
                    </a:cubicBezTo>
                    <a:cubicBezTo>
                      <a:pt x="1123021" y="389177"/>
                      <a:pt x="1129354" y="375033"/>
                      <a:pt x="1139593" y="364794"/>
                    </a:cubicBezTo>
                    <a:close/>
                    <a:moveTo>
                      <a:pt x="952423" y="538904"/>
                    </a:moveTo>
                    <a:cubicBezTo>
                      <a:pt x="962661" y="528666"/>
                      <a:pt x="976806" y="522333"/>
                      <a:pt x="992429" y="522333"/>
                    </a:cubicBezTo>
                    <a:cubicBezTo>
                      <a:pt x="1023676" y="522333"/>
                      <a:pt x="1049007" y="547664"/>
                      <a:pt x="1049007" y="578911"/>
                    </a:cubicBezTo>
                    <a:cubicBezTo>
                      <a:pt x="1049007" y="610158"/>
                      <a:pt x="1023676" y="635489"/>
                      <a:pt x="992429" y="635489"/>
                    </a:cubicBezTo>
                    <a:cubicBezTo>
                      <a:pt x="961182" y="635489"/>
                      <a:pt x="935851" y="610158"/>
                      <a:pt x="935851" y="578911"/>
                    </a:cubicBezTo>
                    <a:cubicBezTo>
                      <a:pt x="935851" y="563287"/>
                      <a:pt x="942184" y="549143"/>
                      <a:pt x="952423" y="538904"/>
                    </a:cubicBezTo>
                    <a:close/>
                    <a:moveTo>
                      <a:pt x="765253" y="713015"/>
                    </a:moveTo>
                    <a:cubicBezTo>
                      <a:pt x="775491" y="702777"/>
                      <a:pt x="789636" y="696444"/>
                      <a:pt x="805259" y="696444"/>
                    </a:cubicBezTo>
                    <a:cubicBezTo>
                      <a:pt x="836506" y="696444"/>
                      <a:pt x="861837" y="721775"/>
                      <a:pt x="861837" y="753022"/>
                    </a:cubicBezTo>
                    <a:cubicBezTo>
                      <a:pt x="861837" y="784269"/>
                      <a:pt x="836506" y="809600"/>
                      <a:pt x="805262" y="809597"/>
                    </a:cubicBezTo>
                    <a:cubicBezTo>
                      <a:pt x="774015" y="809597"/>
                      <a:pt x="748684" y="784266"/>
                      <a:pt x="748684" y="753019"/>
                    </a:cubicBezTo>
                    <a:cubicBezTo>
                      <a:pt x="748681" y="737398"/>
                      <a:pt x="755014" y="723254"/>
                      <a:pt x="765253" y="713015"/>
                    </a:cubicBezTo>
                    <a:close/>
                    <a:moveTo>
                      <a:pt x="578085" y="887123"/>
                    </a:moveTo>
                    <a:cubicBezTo>
                      <a:pt x="588323" y="876884"/>
                      <a:pt x="602468" y="870551"/>
                      <a:pt x="618091" y="870552"/>
                    </a:cubicBezTo>
                    <a:cubicBezTo>
                      <a:pt x="649338" y="870552"/>
                      <a:pt x="674669" y="895883"/>
                      <a:pt x="674669" y="927130"/>
                    </a:cubicBezTo>
                    <a:cubicBezTo>
                      <a:pt x="674669" y="958377"/>
                      <a:pt x="649338" y="983708"/>
                      <a:pt x="618091" y="983708"/>
                    </a:cubicBezTo>
                    <a:cubicBezTo>
                      <a:pt x="586844" y="983708"/>
                      <a:pt x="561513" y="958377"/>
                      <a:pt x="561513" y="927130"/>
                    </a:cubicBezTo>
                    <a:cubicBezTo>
                      <a:pt x="561513" y="911506"/>
                      <a:pt x="567846" y="897362"/>
                      <a:pt x="578085" y="887123"/>
                    </a:cubicBezTo>
                    <a:close/>
                    <a:moveTo>
                      <a:pt x="1326764" y="16572"/>
                    </a:moveTo>
                    <a:cubicBezTo>
                      <a:pt x="1337002" y="6333"/>
                      <a:pt x="1351147" y="0"/>
                      <a:pt x="1366770" y="0"/>
                    </a:cubicBezTo>
                    <a:cubicBezTo>
                      <a:pt x="1398017" y="0"/>
                      <a:pt x="1423348" y="25331"/>
                      <a:pt x="1423348" y="56578"/>
                    </a:cubicBezTo>
                    <a:cubicBezTo>
                      <a:pt x="1423348" y="87825"/>
                      <a:pt x="1398017" y="113156"/>
                      <a:pt x="1366770" y="113156"/>
                    </a:cubicBezTo>
                    <a:cubicBezTo>
                      <a:pt x="1335523" y="113156"/>
                      <a:pt x="1310192" y="87825"/>
                      <a:pt x="1310192" y="56578"/>
                    </a:cubicBezTo>
                    <a:cubicBezTo>
                      <a:pt x="1310192" y="40954"/>
                      <a:pt x="1316525" y="26810"/>
                      <a:pt x="1326764" y="16572"/>
                    </a:cubicBezTo>
                    <a:close/>
                    <a:moveTo>
                      <a:pt x="1139593" y="190683"/>
                    </a:moveTo>
                    <a:cubicBezTo>
                      <a:pt x="1149832" y="180444"/>
                      <a:pt x="1163976" y="174112"/>
                      <a:pt x="1179600" y="174112"/>
                    </a:cubicBezTo>
                    <a:cubicBezTo>
                      <a:pt x="1210847" y="174112"/>
                      <a:pt x="1236178" y="199443"/>
                      <a:pt x="1236178" y="230690"/>
                    </a:cubicBezTo>
                    <a:cubicBezTo>
                      <a:pt x="1236178" y="261937"/>
                      <a:pt x="1210847" y="287268"/>
                      <a:pt x="1179600" y="287268"/>
                    </a:cubicBezTo>
                    <a:cubicBezTo>
                      <a:pt x="1148353" y="287268"/>
                      <a:pt x="1123022" y="261937"/>
                      <a:pt x="1123022" y="230690"/>
                    </a:cubicBezTo>
                    <a:cubicBezTo>
                      <a:pt x="1123022" y="215066"/>
                      <a:pt x="1129354" y="200922"/>
                      <a:pt x="1139593" y="190683"/>
                    </a:cubicBezTo>
                    <a:close/>
                    <a:moveTo>
                      <a:pt x="952423" y="364793"/>
                    </a:moveTo>
                    <a:cubicBezTo>
                      <a:pt x="962661" y="354555"/>
                      <a:pt x="976806" y="348222"/>
                      <a:pt x="992429" y="348222"/>
                    </a:cubicBezTo>
                    <a:cubicBezTo>
                      <a:pt x="1023676" y="348222"/>
                      <a:pt x="1049007" y="373553"/>
                      <a:pt x="1049007" y="404800"/>
                    </a:cubicBezTo>
                    <a:cubicBezTo>
                      <a:pt x="1049007" y="436047"/>
                      <a:pt x="1023676" y="461378"/>
                      <a:pt x="992429" y="461378"/>
                    </a:cubicBezTo>
                    <a:cubicBezTo>
                      <a:pt x="961182" y="461378"/>
                      <a:pt x="935851" y="436047"/>
                      <a:pt x="935851" y="404800"/>
                    </a:cubicBezTo>
                    <a:cubicBezTo>
                      <a:pt x="935851" y="389176"/>
                      <a:pt x="942184" y="375032"/>
                      <a:pt x="952423" y="364793"/>
                    </a:cubicBezTo>
                    <a:close/>
                    <a:moveTo>
                      <a:pt x="765253" y="538904"/>
                    </a:moveTo>
                    <a:cubicBezTo>
                      <a:pt x="775492" y="528666"/>
                      <a:pt x="789636" y="522333"/>
                      <a:pt x="805259" y="522333"/>
                    </a:cubicBezTo>
                    <a:cubicBezTo>
                      <a:pt x="836506" y="522333"/>
                      <a:pt x="861837" y="547664"/>
                      <a:pt x="861837" y="578911"/>
                    </a:cubicBezTo>
                    <a:cubicBezTo>
                      <a:pt x="861837" y="610158"/>
                      <a:pt x="836506" y="635489"/>
                      <a:pt x="805259" y="635489"/>
                    </a:cubicBezTo>
                    <a:cubicBezTo>
                      <a:pt x="774012" y="635489"/>
                      <a:pt x="748681" y="610158"/>
                      <a:pt x="748681" y="578911"/>
                    </a:cubicBezTo>
                    <a:cubicBezTo>
                      <a:pt x="748681" y="563287"/>
                      <a:pt x="755014" y="549143"/>
                      <a:pt x="765253" y="538904"/>
                    </a:cubicBezTo>
                    <a:close/>
                    <a:moveTo>
                      <a:pt x="578084" y="713013"/>
                    </a:moveTo>
                    <a:cubicBezTo>
                      <a:pt x="588323" y="702774"/>
                      <a:pt x="602467" y="696441"/>
                      <a:pt x="618091" y="696441"/>
                    </a:cubicBezTo>
                    <a:cubicBezTo>
                      <a:pt x="649338" y="696441"/>
                      <a:pt x="674669" y="721772"/>
                      <a:pt x="674669" y="753019"/>
                    </a:cubicBezTo>
                    <a:cubicBezTo>
                      <a:pt x="674669" y="784266"/>
                      <a:pt x="649338" y="809597"/>
                      <a:pt x="618091" y="809597"/>
                    </a:cubicBezTo>
                    <a:cubicBezTo>
                      <a:pt x="586844" y="809597"/>
                      <a:pt x="561513" y="784266"/>
                      <a:pt x="561513" y="753019"/>
                    </a:cubicBezTo>
                    <a:cubicBezTo>
                      <a:pt x="561513" y="737396"/>
                      <a:pt x="567846" y="723251"/>
                      <a:pt x="578084" y="713013"/>
                    </a:cubicBezTo>
                    <a:close/>
                    <a:moveTo>
                      <a:pt x="415158" y="873734"/>
                    </a:moveTo>
                    <a:lnTo>
                      <a:pt x="430921" y="870551"/>
                    </a:lnTo>
                    <a:cubicBezTo>
                      <a:pt x="462168" y="870551"/>
                      <a:pt x="487500" y="895883"/>
                      <a:pt x="487500" y="927130"/>
                    </a:cubicBezTo>
                    <a:lnTo>
                      <a:pt x="484317" y="942893"/>
                    </a:lnTo>
                    <a:close/>
                    <a:moveTo>
                      <a:pt x="1139593" y="16572"/>
                    </a:moveTo>
                    <a:cubicBezTo>
                      <a:pt x="1149832" y="6334"/>
                      <a:pt x="1163976" y="1"/>
                      <a:pt x="1179599" y="1"/>
                    </a:cubicBezTo>
                    <a:cubicBezTo>
                      <a:pt x="1210847" y="1"/>
                      <a:pt x="1236178" y="25332"/>
                      <a:pt x="1236178" y="56579"/>
                    </a:cubicBezTo>
                    <a:cubicBezTo>
                      <a:pt x="1236178" y="87826"/>
                      <a:pt x="1210847" y="113157"/>
                      <a:pt x="1179600" y="113157"/>
                    </a:cubicBezTo>
                    <a:cubicBezTo>
                      <a:pt x="1148353" y="113157"/>
                      <a:pt x="1123022" y="87826"/>
                      <a:pt x="1123022" y="56579"/>
                    </a:cubicBezTo>
                    <a:cubicBezTo>
                      <a:pt x="1123022" y="40955"/>
                      <a:pt x="1129354" y="26811"/>
                      <a:pt x="1139593" y="16572"/>
                    </a:cubicBezTo>
                    <a:close/>
                    <a:moveTo>
                      <a:pt x="952423" y="190682"/>
                    </a:moveTo>
                    <a:cubicBezTo>
                      <a:pt x="962661" y="180444"/>
                      <a:pt x="976806" y="174111"/>
                      <a:pt x="992429" y="174111"/>
                    </a:cubicBezTo>
                    <a:cubicBezTo>
                      <a:pt x="1023676" y="174111"/>
                      <a:pt x="1049007" y="199442"/>
                      <a:pt x="1049007" y="230689"/>
                    </a:cubicBezTo>
                    <a:cubicBezTo>
                      <a:pt x="1049007" y="261936"/>
                      <a:pt x="1023676" y="287267"/>
                      <a:pt x="992429" y="287267"/>
                    </a:cubicBezTo>
                    <a:cubicBezTo>
                      <a:pt x="961182" y="287267"/>
                      <a:pt x="935851" y="261936"/>
                      <a:pt x="935851" y="230689"/>
                    </a:cubicBezTo>
                    <a:cubicBezTo>
                      <a:pt x="935851" y="215065"/>
                      <a:pt x="942184" y="200921"/>
                      <a:pt x="952423" y="190682"/>
                    </a:cubicBezTo>
                    <a:close/>
                    <a:moveTo>
                      <a:pt x="765253" y="364793"/>
                    </a:moveTo>
                    <a:cubicBezTo>
                      <a:pt x="775492" y="354555"/>
                      <a:pt x="789636" y="348222"/>
                      <a:pt x="805259" y="348222"/>
                    </a:cubicBezTo>
                    <a:cubicBezTo>
                      <a:pt x="836506" y="348222"/>
                      <a:pt x="861837" y="373553"/>
                      <a:pt x="861837" y="404800"/>
                    </a:cubicBezTo>
                    <a:cubicBezTo>
                      <a:pt x="861837" y="436047"/>
                      <a:pt x="836506" y="461378"/>
                      <a:pt x="805259" y="461378"/>
                    </a:cubicBezTo>
                    <a:cubicBezTo>
                      <a:pt x="774012" y="461378"/>
                      <a:pt x="748681" y="436047"/>
                      <a:pt x="748681" y="404800"/>
                    </a:cubicBezTo>
                    <a:cubicBezTo>
                      <a:pt x="748681" y="389176"/>
                      <a:pt x="755014" y="375032"/>
                      <a:pt x="765253" y="364793"/>
                    </a:cubicBezTo>
                    <a:close/>
                    <a:moveTo>
                      <a:pt x="578082" y="538904"/>
                    </a:moveTo>
                    <a:cubicBezTo>
                      <a:pt x="588320" y="528666"/>
                      <a:pt x="602465" y="522333"/>
                      <a:pt x="618088" y="522333"/>
                    </a:cubicBezTo>
                    <a:cubicBezTo>
                      <a:pt x="649335" y="522333"/>
                      <a:pt x="674666" y="547664"/>
                      <a:pt x="674666" y="578911"/>
                    </a:cubicBezTo>
                    <a:cubicBezTo>
                      <a:pt x="674666" y="610158"/>
                      <a:pt x="649335" y="635489"/>
                      <a:pt x="618090" y="635487"/>
                    </a:cubicBezTo>
                    <a:cubicBezTo>
                      <a:pt x="586843" y="635487"/>
                      <a:pt x="561512" y="610156"/>
                      <a:pt x="561512" y="578909"/>
                    </a:cubicBezTo>
                    <a:cubicBezTo>
                      <a:pt x="561510" y="563287"/>
                      <a:pt x="567843" y="549143"/>
                      <a:pt x="578082" y="538904"/>
                    </a:cubicBezTo>
                    <a:close/>
                    <a:moveTo>
                      <a:pt x="390914" y="713012"/>
                    </a:moveTo>
                    <a:cubicBezTo>
                      <a:pt x="401153" y="702774"/>
                      <a:pt x="415297" y="696441"/>
                      <a:pt x="430921" y="696441"/>
                    </a:cubicBezTo>
                    <a:cubicBezTo>
                      <a:pt x="462168" y="696441"/>
                      <a:pt x="487499" y="721772"/>
                      <a:pt x="487499" y="753019"/>
                    </a:cubicBezTo>
                    <a:cubicBezTo>
                      <a:pt x="487499" y="784266"/>
                      <a:pt x="462168" y="809597"/>
                      <a:pt x="430921" y="809597"/>
                    </a:cubicBezTo>
                    <a:cubicBezTo>
                      <a:pt x="399674" y="809597"/>
                      <a:pt x="374343" y="784266"/>
                      <a:pt x="374343" y="753019"/>
                    </a:cubicBezTo>
                    <a:cubicBezTo>
                      <a:pt x="374343" y="737396"/>
                      <a:pt x="380676" y="723251"/>
                      <a:pt x="390914" y="713012"/>
                    </a:cubicBezTo>
                    <a:close/>
                    <a:moveTo>
                      <a:pt x="952422" y="16571"/>
                    </a:moveTo>
                    <a:cubicBezTo>
                      <a:pt x="962661" y="6333"/>
                      <a:pt x="976806" y="0"/>
                      <a:pt x="992429" y="0"/>
                    </a:cubicBezTo>
                    <a:cubicBezTo>
                      <a:pt x="1023676" y="0"/>
                      <a:pt x="1049007" y="25331"/>
                      <a:pt x="1049007" y="56578"/>
                    </a:cubicBezTo>
                    <a:cubicBezTo>
                      <a:pt x="1049007" y="87825"/>
                      <a:pt x="1023676" y="113156"/>
                      <a:pt x="992429" y="113156"/>
                    </a:cubicBezTo>
                    <a:cubicBezTo>
                      <a:pt x="961182" y="113156"/>
                      <a:pt x="935851" y="87825"/>
                      <a:pt x="935851" y="56578"/>
                    </a:cubicBezTo>
                    <a:cubicBezTo>
                      <a:pt x="935851" y="40955"/>
                      <a:pt x="942184" y="26810"/>
                      <a:pt x="952422" y="16571"/>
                    </a:cubicBezTo>
                    <a:close/>
                    <a:moveTo>
                      <a:pt x="765253" y="190682"/>
                    </a:moveTo>
                    <a:cubicBezTo>
                      <a:pt x="775491" y="180444"/>
                      <a:pt x="789636" y="174111"/>
                      <a:pt x="805259" y="174111"/>
                    </a:cubicBezTo>
                    <a:cubicBezTo>
                      <a:pt x="836506" y="174111"/>
                      <a:pt x="861837" y="199442"/>
                      <a:pt x="861837" y="230689"/>
                    </a:cubicBezTo>
                    <a:cubicBezTo>
                      <a:pt x="861837" y="261936"/>
                      <a:pt x="836506" y="287267"/>
                      <a:pt x="805259" y="287267"/>
                    </a:cubicBezTo>
                    <a:cubicBezTo>
                      <a:pt x="774012" y="287267"/>
                      <a:pt x="748681" y="261936"/>
                      <a:pt x="748681" y="230689"/>
                    </a:cubicBezTo>
                    <a:cubicBezTo>
                      <a:pt x="748681" y="215065"/>
                      <a:pt x="755014" y="200921"/>
                      <a:pt x="765253" y="190682"/>
                    </a:cubicBezTo>
                    <a:close/>
                    <a:moveTo>
                      <a:pt x="578082" y="364793"/>
                    </a:moveTo>
                    <a:cubicBezTo>
                      <a:pt x="588320" y="354555"/>
                      <a:pt x="602465" y="348222"/>
                      <a:pt x="618088" y="348222"/>
                    </a:cubicBezTo>
                    <a:cubicBezTo>
                      <a:pt x="649335" y="348222"/>
                      <a:pt x="674666" y="373553"/>
                      <a:pt x="674666" y="404800"/>
                    </a:cubicBezTo>
                    <a:cubicBezTo>
                      <a:pt x="674666" y="436047"/>
                      <a:pt x="649335" y="461378"/>
                      <a:pt x="618088" y="461378"/>
                    </a:cubicBezTo>
                    <a:cubicBezTo>
                      <a:pt x="586841" y="461378"/>
                      <a:pt x="561510" y="436047"/>
                      <a:pt x="561510" y="404800"/>
                    </a:cubicBezTo>
                    <a:cubicBezTo>
                      <a:pt x="561510" y="389176"/>
                      <a:pt x="567843" y="375032"/>
                      <a:pt x="578082" y="364793"/>
                    </a:cubicBezTo>
                    <a:close/>
                    <a:moveTo>
                      <a:pt x="238854" y="697429"/>
                    </a:moveTo>
                    <a:lnTo>
                      <a:pt x="243750" y="696441"/>
                    </a:lnTo>
                    <a:cubicBezTo>
                      <a:pt x="274997" y="696441"/>
                      <a:pt x="300328" y="721772"/>
                      <a:pt x="300328" y="753019"/>
                    </a:cubicBezTo>
                    <a:lnTo>
                      <a:pt x="299340" y="757915"/>
                    </a:lnTo>
                    <a:close/>
                    <a:moveTo>
                      <a:pt x="390914" y="538902"/>
                    </a:moveTo>
                    <a:cubicBezTo>
                      <a:pt x="401152" y="528663"/>
                      <a:pt x="415297" y="522331"/>
                      <a:pt x="430920" y="522331"/>
                    </a:cubicBezTo>
                    <a:cubicBezTo>
                      <a:pt x="462167" y="522331"/>
                      <a:pt x="487498" y="547662"/>
                      <a:pt x="487499" y="578909"/>
                    </a:cubicBezTo>
                    <a:cubicBezTo>
                      <a:pt x="487498" y="610156"/>
                      <a:pt x="462167" y="635487"/>
                      <a:pt x="430920" y="635487"/>
                    </a:cubicBezTo>
                    <a:cubicBezTo>
                      <a:pt x="399673" y="635487"/>
                      <a:pt x="374342" y="610156"/>
                      <a:pt x="374342" y="578909"/>
                    </a:cubicBezTo>
                    <a:cubicBezTo>
                      <a:pt x="374342" y="563285"/>
                      <a:pt x="380675" y="549141"/>
                      <a:pt x="390914" y="538902"/>
                    </a:cubicBezTo>
                    <a:close/>
                    <a:moveTo>
                      <a:pt x="765253" y="16571"/>
                    </a:moveTo>
                    <a:cubicBezTo>
                      <a:pt x="775491" y="6333"/>
                      <a:pt x="789636" y="0"/>
                      <a:pt x="805259" y="0"/>
                    </a:cubicBezTo>
                    <a:cubicBezTo>
                      <a:pt x="836506" y="0"/>
                      <a:pt x="861837" y="25331"/>
                      <a:pt x="861837" y="56578"/>
                    </a:cubicBezTo>
                    <a:cubicBezTo>
                      <a:pt x="861837" y="87825"/>
                      <a:pt x="836506" y="113156"/>
                      <a:pt x="805259" y="113156"/>
                    </a:cubicBezTo>
                    <a:cubicBezTo>
                      <a:pt x="774012" y="113156"/>
                      <a:pt x="748681" y="87825"/>
                      <a:pt x="748681" y="56578"/>
                    </a:cubicBezTo>
                    <a:cubicBezTo>
                      <a:pt x="748681" y="40954"/>
                      <a:pt x="755014" y="26810"/>
                      <a:pt x="765253" y="16571"/>
                    </a:cubicBezTo>
                    <a:close/>
                    <a:moveTo>
                      <a:pt x="578082" y="190682"/>
                    </a:moveTo>
                    <a:cubicBezTo>
                      <a:pt x="588320" y="180444"/>
                      <a:pt x="602465" y="174111"/>
                      <a:pt x="618088" y="174111"/>
                    </a:cubicBezTo>
                    <a:cubicBezTo>
                      <a:pt x="649335" y="174111"/>
                      <a:pt x="674666" y="199442"/>
                      <a:pt x="674666" y="230689"/>
                    </a:cubicBezTo>
                    <a:cubicBezTo>
                      <a:pt x="674666" y="261936"/>
                      <a:pt x="649335" y="287267"/>
                      <a:pt x="618088" y="287267"/>
                    </a:cubicBezTo>
                    <a:cubicBezTo>
                      <a:pt x="586841" y="287267"/>
                      <a:pt x="561510" y="261936"/>
                      <a:pt x="561510" y="230689"/>
                    </a:cubicBezTo>
                    <a:cubicBezTo>
                      <a:pt x="561510" y="215065"/>
                      <a:pt x="567843" y="200921"/>
                      <a:pt x="578082" y="190682"/>
                    </a:cubicBezTo>
                    <a:close/>
                    <a:moveTo>
                      <a:pt x="390912" y="364793"/>
                    </a:moveTo>
                    <a:cubicBezTo>
                      <a:pt x="401150" y="354555"/>
                      <a:pt x="415295" y="348222"/>
                      <a:pt x="430918" y="348222"/>
                    </a:cubicBezTo>
                    <a:cubicBezTo>
                      <a:pt x="462165" y="348222"/>
                      <a:pt x="487497" y="373553"/>
                      <a:pt x="487497" y="404800"/>
                    </a:cubicBezTo>
                    <a:cubicBezTo>
                      <a:pt x="487496" y="436047"/>
                      <a:pt x="462165" y="461378"/>
                      <a:pt x="430920" y="461376"/>
                    </a:cubicBezTo>
                    <a:cubicBezTo>
                      <a:pt x="399673" y="461376"/>
                      <a:pt x="374342" y="436045"/>
                      <a:pt x="374342" y="404798"/>
                    </a:cubicBezTo>
                    <a:cubicBezTo>
                      <a:pt x="374342" y="389175"/>
                      <a:pt x="380673" y="375032"/>
                      <a:pt x="390912" y="364793"/>
                    </a:cubicBezTo>
                    <a:close/>
                    <a:moveTo>
                      <a:pt x="203743" y="538902"/>
                    </a:moveTo>
                    <a:cubicBezTo>
                      <a:pt x="213981" y="528663"/>
                      <a:pt x="228126" y="522331"/>
                      <a:pt x="243749" y="522331"/>
                    </a:cubicBezTo>
                    <a:cubicBezTo>
                      <a:pt x="274996" y="522331"/>
                      <a:pt x="300327" y="547662"/>
                      <a:pt x="300327" y="578909"/>
                    </a:cubicBezTo>
                    <a:cubicBezTo>
                      <a:pt x="300327" y="610156"/>
                      <a:pt x="274996" y="635487"/>
                      <a:pt x="243749" y="635487"/>
                    </a:cubicBezTo>
                    <a:cubicBezTo>
                      <a:pt x="212502" y="635487"/>
                      <a:pt x="187171" y="610156"/>
                      <a:pt x="187171" y="578909"/>
                    </a:cubicBezTo>
                    <a:cubicBezTo>
                      <a:pt x="187171" y="563285"/>
                      <a:pt x="193504" y="549141"/>
                      <a:pt x="203743" y="538902"/>
                    </a:cubicBezTo>
                    <a:close/>
                    <a:moveTo>
                      <a:pt x="578082" y="16571"/>
                    </a:moveTo>
                    <a:cubicBezTo>
                      <a:pt x="588320" y="6333"/>
                      <a:pt x="602465" y="0"/>
                      <a:pt x="618088" y="0"/>
                    </a:cubicBezTo>
                    <a:cubicBezTo>
                      <a:pt x="649335" y="0"/>
                      <a:pt x="674666" y="25331"/>
                      <a:pt x="674666" y="56578"/>
                    </a:cubicBezTo>
                    <a:cubicBezTo>
                      <a:pt x="674666" y="87825"/>
                      <a:pt x="649335" y="113156"/>
                      <a:pt x="618088" y="113156"/>
                    </a:cubicBezTo>
                    <a:cubicBezTo>
                      <a:pt x="586841" y="113156"/>
                      <a:pt x="561510" y="87825"/>
                      <a:pt x="561510" y="56578"/>
                    </a:cubicBezTo>
                    <a:cubicBezTo>
                      <a:pt x="561510" y="40955"/>
                      <a:pt x="567843" y="26810"/>
                      <a:pt x="578082" y="16571"/>
                    </a:cubicBezTo>
                    <a:close/>
                    <a:moveTo>
                      <a:pt x="65570" y="524146"/>
                    </a:moveTo>
                    <a:lnTo>
                      <a:pt x="78603" y="526777"/>
                    </a:lnTo>
                    <a:cubicBezTo>
                      <a:pt x="92141" y="532503"/>
                      <a:pt x="102986" y="543349"/>
                      <a:pt x="108712" y="556886"/>
                    </a:cubicBezTo>
                    <a:lnTo>
                      <a:pt x="111343" y="569919"/>
                    </a:lnTo>
                    <a:close/>
                    <a:moveTo>
                      <a:pt x="390912" y="190682"/>
                    </a:moveTo>
                    <a:cubicBezTo>
                      <a:pt x="401150" y="180444"/>
                      <a:pt x="415295" y="174111"/>
                      <a:pt x="430918" y="174111"/>
                    </a:cubicBezTo>
                    <a:cubicBezTo>
                      <a:pt x="462165" y="174111"/>
                      <a:pt x="487496" y="199442"/>
                      <a:pt x="487497" y="230689"/>
                    </a:cubicBezTo>
                    <a:cubicBezTo>
                      <a:pt x="487496" y="261936"/>
                      <a:pt x="462165" y="287267"/>
                      <a:pt x="430919" y="287267"/>
                    </a:cubicBezTo>
                    <a:cubicBezTo>
                      <a:pt x="399671" y="287267"/>
                      <a:pt x="374340" y="261936"/>
                      <a:pt x="374340" y="230689"/>
                    </a:cubicBezTo>
                    <a:cubicBezTo>
                      <a:pt x="374340" y="215065"/>
                      <a:pt x="380673" y="200921"/>
                      <a:pt x="390912" y="190682"/>
                    </a:cubicBezTo>
                    <a:close/>
                    <a:moveTo>
                      <a:pt x="203742" y="364792"/>
                    </a:moveTo>
                    <a:cubicBezTo>
                      <a:pt x="213981" y="354553"/>
                      <a:pt x="228125" y="348220"/>
                      <a:pt x="243749" y="348220"/>
                    </a:cubicBezTo>
                    <a:cubicBezTo>
                      <a:pt x="274996" y="348220"/>
                      <a:pt x="300327" y="373551"/>
                      <a:pt x="300327" y="404798"/>
                    </a:cubicBezTo>
                    <a:cubicBezTo>
                      <a:pt x="300327" y="436045"/>
                      <a:pt x="274996" y="461376"/>
                      <a:pt x="243749" y="461376"/>
                    </a:cubicBezTo>
                    <a:cubicBezTo>
                      <a:pt x="212502" y="461376"/>
                      <a:pt x="187171" y="436045"/>
                      <a:pt x="187171" y="404798"/>
                    </a:cubicBezTo>
                    <a:cubicBezTo>
                      <a:pt x="187171" y="389175"/>
                      <a:pt x="193503" y="375030"/>
                      <a:pt x="203742" y="364792"/>
                    </a:cubicBezTo>
                    <a:close/>
                    <a:moveTo>
                      <a:pt x="390912" y="16571"/>
                    </a:moveTo>
                    <a:cubicBezTo>
                      <a:pt x="401150" y="6333"/>
                      <a:pt x="415295" y="0"/>
                      <a:pt x="430918" y="0"/>
                    </a:cubicBezTo>
                    <a:cubicBezTo>
                      <a:pt x="462165" y="0"/>
                      <a:pt x="487496" y="25331"/>
                      <a:pt x="487497" y="56578"/>
                    </a:cubicBezTo>
                    <a:cubicBezTo>
                      <a:pt x="487496" y="87825"/>
                      <a:pt x="462165" y="113156"/>
                      <a:pt x="430919" y="113156"/>
                    </a:cubicBezTo>
                    <a:cubicBezTo>
                      <a:pt x="399671" y="113156"/>
                      <a:pt x="374340" y="87825"/>
                      <a:pt x="374340" y="56578"/>
                    </a:cubicBezTo>
                    <a:cubicBezTo>
                      <a:pt x="374340" y="40954"/>
                      <a:pt x="380673" y="26810"/>
                      <a:pt x="390912" y="16571"/>
                    </a:cubicBezTo>
                    <a:close/>
                    <a:moveTo>
                      <a:pt x="203741" y="190682"/>
                    </a:moveTo>
                    <a:cubicBezTo>
                      <a:pt x="213979" y="180444"/>
                      <a:pt x="228124" y="174111"/>
                      <a:pt x="243747" y="174111"/>
                    </a:cubicBezTo>
                    <a:cubicBezTo>
                      <a:pt x="274994" y="174111"/>
                      <a:pt x="300325" y="199442"/>
                      <a:pt x="300325" y="230689"/>
                    </a:cubicBezTo>
                    <a:cubicBezTo>
                      <a:pt x="300325" y="261936"/>
                      <a:pt x="274995" y="287266"/>
                      <a:pt x="243748" y="287266"/>
                    </a:cubicBezTo>
                    <a:cubicBezTo>
                      <a:pt x="212501" y="287266"/>
                      <a:pt x="187170" y="261935"/>
                      <a:pt x="187170" y="230688"/>
                    </a:cubicBezTo>
                    <a:cubicBezTo>
                      <a:pt x="187170" y="215064"/>
                      <a:pt x="193503" y="200920"/>
                      <a:pt x="203741" y="190682"/>
                    </a:cubicBezTo>
                    <a:close/>
                    <a:moveTo>
                      <a:pt x="16572" y="364792"/>
                    </a:moveTo>
                    <a:cubicBezTo>
                      <a:pt x="26811" y="354553"/>
                      <a:pt x="40956" y="348220"/>
                      <a:pt x="56579" y="348220"/>
                    </a:cubicBezTo>
                    <a:cubicBezTo>
                      <a:pt x="87826" y="348220"/>
                      <a:pt x="113157" y="373551"/>
                      <a:pt x="113157" y="404798"/>
                    </a:cubicBezTo>
                    <a:cubicBezTo>
                      <a:pt x="113157" y="436045"/>
                      <a:pt x="87826" y="461376"/>
                      <a:pt x="56579" y="461376"/>
                    </a:cubicBezTo>
                    <a:cubicBezTo>
                      <a:pt x="25332" y="461376"/>
                      <a:pt x="1" y="436045"/>
                      <a:pt x="1" y="404798"/>
                    </a:cubicBezTo>
                    <a:cubicBezTo>
                      <a:pt x="1" y="389175"/>
                      <a:pt x="6334" y="375030"/>
                      <a:pt x="16572" y="364792"/>
                    </a:cubicBezTo>
                    <a:close/>
                    <a:moveTo>
                      <a:pt x="203741" y="16571"/>
                    </a:moveTo>
                    <a:cubicBezTo>
                      <a:pt x="213979" y="6333"/>
                      <a:pt x="228124" y="0"/>
                      <a:pt x="243747" y="0"/>
                    </a:cubicBezTo>
                    <a:cubicBezTo>
                      <a:pt x="274994" y="0"/>
                      <a:pt x="300325" y="25331"/>
                      <a:pt x="300325" y="56578"/>
                    </a:cubicBezTo>
                    <a:cubicBezTo>
                      <a:pt x="300325" y="87825"/>
                      <a:pt x="274994" y="113156"/>
                      <a:pt x="243747" y="113156"/>
                    </a:cubicBezTo>
                    <a:cubicBezTo>
                      <a:pt x="212500" y="113156"/>
                      <a:pt x="187169" y="87825"/>
                      <a:pt x="187169" y="56578"/>
                    </a:cubicBezTo>
                    <a:cubicBezTo>
                      <a:pt x="187169" y="40955"/>
                      <a:pt x="193502" y="26810"/>
                      <a:pt x="203741" y="16571"/>
                    </a:cubicBezTo>
                    <a:close/>
                    <a:moveTo>
                      <a:pt x="16572" y="190681"/>
                    </a:moveTo>
                    <a:cubicBezTo>
                      <a:pt x="26810" y="180443"/>
                      <a:pt x="40955" y="174110"/>
                      <a:pt x="56579" y="174110"/>
                    </a:cubicBezTo>
                    <a:cubicBezTo>
                      <a:pt x="87826" y="174110"/>
                      <a:pt x="113157" y="199441"/>
                      <a:pt x="113157" y="230688"/>
                    </a:cubicBezTo>
                    <a:cubicBezTo>
                      <a:pt x="113156" y="261935"/>
                      <a:pt x="87825" y="287266"/>
                      <a:pt x="56579" y="287266"/>
                    </a:cubicBezTo>
                    <a:cubicBezTo>
                      <a:pt x="25332" y="287266"/>
                      <a:pt x="1" y="261935"/>
                      <a:pt x="1" y="230688"/>
                    </a:cubicBezTo>
                    <a:cubicBezTo>
                      <a:pt x="1" y="215064"/>
                      <a:pt x="6333" y="200920"/>
                      <a:pt x="16572" y="190681"/>
                    </a:cubicBezTo>
                    <a:close/>
                    <a:moveTo>
                      <a:pt x="16571" y="16571"/>
                    </a:moveTo>
                    <a:cubicBezTo>
                      <a:pt x="26809" y="6333"/>
                      <a:pt x="40954" y="0"/>
                      <a:pt x="56577" y="0"/>
                    </a:cubicBezTo>
                    <a:cubicBezTo>
                      <a:pt x="87825" y="0"/>
                      <a:pt x="113156" y="25331"/>
                      <a:pt x="113156" y="56578"/>
                    </a:cubicBezTo>
                    <a:cubicBezTo>
                      <a:pt x="113155" y="87825"/>
                      <a:pt x="87825" y="113155"/>
                      <a:pt x="56578" y="113156"/>
                    </a:cubicBezTo>
                    <a:cubicBezTo>
                      <a:pt x="25331" y="113156"/>
                      <a:pt x="0" y="87825"/>
                      <a:pt x="0" y="56577"/>
                    </a:cubicBezTo>
                    <a:cubicBezTo>
                      <a:pt x="0" y="40954"/>
                      <a:pt x="6333" y="26809"/>
                      <a:pt x="16571" y="16571"/>
                    </a:cubicBezTo>
                    <a:close/>
                  </a:path>
                </a:pathLst>
              </a:custGeom>
              <a:gradFill flip="none" rotWithShape="1">
                <a:gsLst>
                  <a:gs pos="100000">
                    <a:schemeClr val="accent2">
                      <a:lumMod val="40000"/>
                      <a:lumOff val="60000"/>
                    </a:schemeClr>
                  </a:gs>
                  <a:gs pos="0">
                    <a:schemeClr val="accent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grpSp>
        <p:nvGrpSpPr>
          <p:cNvPr id="27" name="组合 82">
            <a:extLst>
              <a:ext uri="{FF2B5EF4-FFF2-40B4-BE49-F238E27FC236}">
                <a16:creationId xmlns:a16="http://schemas.microsoft.com/office/drawing/2014/main" id="{15A29447-77A0-4494-91E6-E43E2DFA9A6F}"/>
              </a:ext>
            </a:extLst>
          </p:cNvPr>
          <p:cNvGrpSpPr/>
          <p:nvPr/>
        </p:nvGrpSpPr>
        <p:grpSpPr>
          <a:xfrm>
            <a:off x="9043205" y="2824727"/>
            <a:ext cx="1065603" cy="1208546"/>
            <a:chOff x="8434811" y="2608031"/>
            <a:chExt cx="1166390" cy="1322855"/>
          </a:xfrm>
        </p:grpSpPr>
        <p:sp>
          <p:nvSpPr>
            <p:cNvPr id="28" name="íṩļíḓê">
              <a:extLst>
                <a:ext uri="{FF2B5EF4-FFF2-40B4-BE49-F238E27FC236}">
                  <a16:creationId xmlns:a16="http://schemas.microsoft.com/office/drawing/2014/main" id="{60E7B72D-F3A2-4EF7-AC8E-3F8286C260EF}"/>
                </a:ext>
              </a:extLst>
            </p:cNvPr>
            <p:cNvSpPr/>
            <p:nvPr/>
          </p:nvSpPr>
          <p:spPr>
            <a:xfrm rot="18900000">
              <a:off x="8434811" y="2608031"/>
              <a:ext cx="1166390" cy="1166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latin typeface="思源黑体 Normal" panose="020B0400000000000000" pitchFamily="34" charset="-122"/>
              </a:endParaRPr>
            </a:p>
          </p:txBody>
        </p:sp>
        <p:sp>
          <p:nvSpPr>
            <p:cNvPr id="29" name="íṣľíḑè">
              <a:extLst>
                <a:ext uri="{FF2B5EF4-FFF2-40B4-BE49-F238E27FC236}">
                  <a16:creationId xmlns:a16="http://schemas.microsoft.com/office/drawing/2014/main" id="{32C8E90E-E45D-4D4B-B60A-83EAC8803FC6}"/>
                </a:ext>
              </a:extLst>
            </p:cNvPr>
            <p:cNvSpPr/>
            <p:nvPr/>
          </p:nvSpPr>
          <p:spPr>
            <a:xfrm rot="18900000">
              <a:off x="8434811" y="2764496"/>
              <a:ext cx="1166390" cy="116639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latin typeface="思源黑体 Normal" panose="020B0400000000000000" pitchFamily="34" charset="-122"/>
              </a:endParaRPr>
            </a:p>
          </p:txBody>
        </p:sp>
        <p:sp>
          <p:nvSpPr>
            <p:cNvPr id="30" name="ïşḷîḋè">
              <a:extLst>
                <a:ext uri="{FF2B5EF4-FFF2-40B4-BE49-F238E27FC236}">
                  <a16:creationId xmlns:a16="http://schemas.microsoft.com/office/drawing/2014/main" id="{68A6CEB4-8E7F-4102-A5EF-EE773CABF120}"/>
                </a:ext>
              </a:extLst>
            </p:cNvPr>
            <p:cNvSpPr>
              <a:spLocks/>
            </p:cNvSpPr>
            <p:nvPr/>
          </p:nvSpPr>
          <p:spPr bwMode="auto">
            <a:xfrm>
              <a:off x="8777771" y="3107818"/>
              <a:ext cx="480471" cy="479746"/>
            </a:xfrm>
            <a:custGeom>
              <a:avLst/>
              <a:gdLst>
                <a:gd name="connsiteX0" fmla="*/ 506334 w 607638"/>
                <a:gd name="connsiteY0" fmla="*/ 455027 h 606722"/>
                <a:gd name="connsiteX1" fmla="*/ 506334 w 607638"/>
                <a:gd name="connsiteY1" fmla="*/ 505592 h 606722"/>
                <a:gd name="connsiteX2" fmla="*/ 531616 w 607638"/>
                <a:gd name="connsiteY2" fmla="*/ 505592 h 606722"/>
                <a:gd name="connsiteX3" fmla="*/ 556986 w 607638"/>
                <a:gd name="connsiteY3" fmla="*/ 480265 h 606722"/>
                <a:gd name="connsiteX4" fmla="*/ 531616 w 607638"/>
                <a:gd name="connsiteY4" fmla="*/ 455027 h 606722"/>
                <a:gd name="connsiteX5" fmla="*/ 430401 w 607638"/>
                <a:gd name="connsiteY5" fmla="*/ 353896 h 606722"/>
                <a:gd name="connsiteX6" fmla="*/ 405031 w 607638"/>
                <a:gd name="connsiteY6" fmla="*/ 379223 h 606722"/>
                <a:gd name="connsiteX7" fmla="*/ 430401 w 607638"/>
                <a:gd name="connsiteY7" fmla="*/ 404461 h 606722"/>
                <a:gd name="connsiteX8" fmla="*/ 455683 w 607638"/>
                <a:gd name="connsiteY8" fmla="*/ 404461 h 606722"/>
                <a:gd name="connsiteX9" fmla="*/ 455683 w 607638"/>
                <a:gd name="connsiteY9" fmla="*/ 353896 h 606722"/>
                <a:gd name="connsiteX10" fmla="*/ 480964 w 607638"/>
                <a:gd name="connsiteY10" fmla="*/ 252766 h 606722"/>
                <a:gd name="connsiteX11" fmla="*/ 506334 w 607638"/>
                <a:gd name="connsiteY11" fmla="*/ 278093 h 606722"/>
                <a:gd name="connsiteX12" fmla="*/ 506334 w 607638"/>
                <a:gd name="connsiteY12" fmla="*/ 303331 h 606722"/>
                <a:gd name="connsiteX13" fmla="*/ 556986 w 607638"/>
                <a:gd name="connsiteY13" fmla="*/ 303331 h 606722"/>
                <a:gd name="connsiteX14" fmla="*/ 582268 w 607638"/>
                <a:gd name="connsiteY14" fmla="*/ 328658 h 606722"/>
                <a:gd name="connsiteX15" fmla="*/ 556986 w 607638"/>
                <a:gd name="connsiteY15" fmla="*/ 353896 h 606722"/>
                <a:gd name="connsiteX16" fmla="*/ 506334 w 607638"/>
                <a:gd name="connsiteY16" fmla="*/ 353896 h 606722"/>
                <a:gd name="connsiteX17" fmla="*/ 506334 w 607638"/>
                <a:gd name="connsiteY17" fmla="*/ 404461 h 606722"/>
                <a:gd name="connsiteX18" fmla="*/ 531616 w 607638"/>
                <a:gd name="connsiteY18" fmla="*/ 404461 h 606722"/>
                <a:gd name="connsiteX19" fmla="*/ 607638 w 607638"/>
                <a:gd name="connsiteY19" fmla="*/ 480265 h 606722"/>
                <a:gd name="connsiteX20" fmla="*/ 531616 w 607638"/>
                <a:gd name="connsiteY20" fmla="*/ 556157 h 606722"/>
                <a:gd name="connsiteX21" fmla="*/ 506334 w 607638"/>
                <a:gd name="connsiteY21" fmla="*/ 556157 h 606722"/>
                <a:gd name="connsiteX22" fmla="*/ 506334 w 607638"/>
                <a:gd name="connsiteY22" fmla="*/ 581395 h 606722"/>
                <a:gd name="connsiteX23" fmla="*/ 480964 w 607638"/>
                <a:gd name="connsiteY23" fmla="*/ 606722 h 606722"/>
                <a:gd name="connsiteX24" fmla="*/ 455683 w 607638"/>
                <a:gd name="connsiteY24" fmla="*/ 581395 h 606722"/>
                <a:gd name="connsiteX25" fmla="*/ 455683 w 607638"/>
                <a:gd name="connsiteY25" fmla="*/ 556157 h 606722"/>
                <a:gd name="connsiteX26" fmla="*/ 405031 w 607638"/>
                <a:gd name="connsiteY26" fmla="*/ 556157 h 606722"/>
                <a:gd name="connsiteX27" fmla="*/ 379749 w 607638"/>
                <a:gd name="connsiteY27" fmla="*/ 530830 h 606722"/>
                <a:gd name="connsiteX28" fmla="*/ 405031 w 607638"/>
                <a:gd name="connsiteY28" fmla="*/ 505592 h 606722"/>
                <a:gd name="connsiteX29" fmla="*/ 455683 w 607638"/>
                <a:gd name="connsiteY29" fmla="*/ 505592 h 606722"/>
                <a:gd name="connsiteX30" fmla="*/ 455683 w 607638"/>
                <a:gd name="connsiteY30" fmla="*/ 455027 h 606722"/>
                <a:gd name="connsiteX31" fmla="*/ 430401 w 607638"/>
                <a:gd name="connsiteY31" fmla="*/ 455027 h 606722"/>
                <a:gd name="connsiteX32" fmla="*/ 354379 w 607638"/>
                <a:gd name="connsiteY32" fmla="*/ 379223 h 606722"/>
                <a:gd name="connsiteX33" fmla="*/ 430401 w 607638"/>
                <a:gd name="connsiteY33" fmla="*/ 303331 h 606722"/>
                <a:gd name="connsiteX34" fmla="*/ 455683 w 607638"/>
                <a:gd name="connsiteY34" fmla="*/ 303331 h 606722"/>
                <a:gd name="connsiteX35" fmla="*/ 455683 w 607638"/>
                <a:gd name="connsiteY35" fmla="*/ 278093 h 606722"/>
                <a:gd name="connsiteX36" fmla="*/ 480964 w 607638"/>
                <a:gd name="connsiteY36" fmla="*/ 252766 h 606722"/>
                <a:gd name="connsiteX37" fmla="*/ 303759 w 607638"/>
                <a:gd name="connsiteY37" fmla="*/ 151716 h 606722"/>
                <a:gd name="connsiteX38" fmla="*/ 329117 w 607638"/>
                <a:gd name="connsiteY38" fmla="*/ 176950 h 606722"/>
                <a:gd name="connsiteX39" fmla="*/ 329117 w 607638"/>
                <a:gd name="connsiteY39" fmla="*/ 303301 h 606722"/>
                <a:gd name="connsiteX40" fmla="*/ 303759 w 607638"/>
                <a:gd name="connsiteY40" fmla="*/ 328624 h 606722"/>
                <a:gd name="connsiteX41" fmla="*/ 227862 w 607638"/>
                <a:gd name="connsiteY41" fmla="*/ 328624 h 606722"/>
                <a:gd name="connsiteX42" fmla="*/ 202593 w 607638"/>
                <a:gd name="connsiteY42" fmla="*/ 303301 h 606722"/>
                <a:gd name="connsiteX43" fmla="*/ 227862 w 607638"/>
                <a:gd name="connsiteY43" fmla="*/ 278066 h 606722"/>
                <a:gd name="connsiteX44" fmla="*/ 278490 w 607638"/>
                <a:gd name="connsiteY44" fmla="*/ 278066 h 606722"/>
                <a:gd name="connsiteX45" fmla="*/ 278490 w 607638"/>
                <a:gd name="connsiteY45" fmla="*/ 176950 h 606722"/>
                <a:gd name="connsiteX46" fmla="*/ 303759 w 607638"/>
                <a:gd name="connsiteY46" fmla="*/ 151716 h 606722"/>
                <a:gd name="connsiteX47" fmla="*/ 303762 w 607638"/>
                <a:gd name="connsiteY47" fmla="*/ 0 h 606722"/>
                <a:gd name="connsiteX48" fmla="*/ 606634 w 607638"/>
                <a:gd name="connsiteY48" fmla="*/ 220667 h 606722"/>
                <a:gd name="connsiteX49" fmla="*/ 589190 w 607638"/>
                <a:gd name="connsiteY49" fmla="*/ 251860 h 606722"/>
                <a:gd name="connsiteX50" fmla="*/ 557950 w 607638"/>
                <a:gd name="connsiteY50" fmla="*/ 234353 h 606722"/>
                <a:gd name="connsiteX51" fmla="*/ 303762 w 607638"/>
                <a:gd name="connsiteY51" fmla="*/ 50568 h 606722"/>
                <a:gd name="connsiteX52" fmla="*/ 50642 w 607638"/>
                <a:gd name="connsiteY52" fmla="*/ 303317 h 606722"/>
                <a:gd name="connsiteX53" fmla="*/ 303762 w 607638"/>
                <a:gd name="connsiteY53" fmla="*/ 556154 h 606722"/>
                <a:gd name="connsiteX54" fmla="*/ 329127 w 607638"/>
                <a:gd name="connsiteY54" fmla="*/ 581394 h 606722"/>
                <a:gd name="connsiteX55" fmla="*/ 303762 w 607638"/>
                <a:gd name="connsiteY55" fmla="*/ 606722 h 606722"/>
                <a:gd name="connsiteX56" fmla="*/ 0 w 607638"/>
                <a:gd name="connsiteY56" fmla="*/ 303317 h 606722"/>
                <a:gd name="connsiteX57" fmla="*/ 303762 w 607638"/>
                <a:gd name="connsiteY5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7638" h="606722">
                  <a:moveTo>
                    <a:pt x="506334" y="455027"/>
                  </a:moveTo>
                  <a:lnTo>
                    <a:pt x="506334" y="505592"/>
                  </a:lnTo>
                  <a:lnTo>
                    <a:pt x="531616" y="505592"/>
                  </a:lnTo>
                  <a:cubicBezTo>
                    <a:pt x="545592" y="505592"/>
                    <a:pt x="556986" y="494217"/>
                    <a:pt x="556986" y="480265"/>
                  </a:cubicBezTo>
                  <a:cubicBezTo>
                    <a:pt x="556986" y="466401"/>
                    <a:pt x="545592" y="455027"/>
                    <a:pt x="531616" y="455027"/>
                  </a:cubicBezTo>
                  <a:close/>
                  <a:moveTo>
                    <a:pt x="430401" y="353896"/>
                  </a:moveTo>
                  <a:cubicBezTo>
                    <a:pt x="416425" y="353896"/>
                    <a:pt x="405031" y="365271"/>
                    <a:pt x="405031" y="379223"/>
                  </a:cubicBezTo>
                  <a:cubicBezTo>
                    <a:pt x="405031" y="393087"/>
                    <a:pt x="416425" y="404461"/>
                    <a:pt x="430401" y="404461"/>
                  </a:cubicBezTo>
                  <a:lnTo>
                    <a:pt x="455683" y="404461"/>
                  </a:lnTo>
                  <a:lnTo>
                    <a:pt x="455683" y="353896"/>
                  </a:lnTo>
                  <a:close/>
                  <a:moveTo>
                    <a:pt x="480964" y="252766"/>
                  </a:moveTo>
                  <a:cubicBezTo>
                    <a:pt x="495029" y="252766"/>
                    <a:pt x="506334" y="264141"/>
                    <a:pt x="506334" y="278093"/>
                  </a:cubicBezTo>
                  <a:lnTo>
                    <a:pt x="506334" y="303331"/>
                  </a:lnTo>
                  <a:lnTo>
                    <a:pt x="556986" y="303331"/>
                  </a:lnTo>
                  <a:cubicBezTo>
                    <a:pt x="570962" y="303331"/>
                    <a:pt x="582268" y="314706"/>
                    <a:pt x="582268" y="328658"/>
                  </a:cubicBezTo>
                  <a:cubicBezTo>
                    <a:pt x="582268" y="342610"/>
                    <a:pt x="570962" y="353896"/>
                    <a:pt x="556986" y="353896"/>
                  </a:cubicBezTo>
                  <a:lnTo>
                    <a:pt x="506334" y="353896"/>
                  </a:lnTo>
                  <a:lnTo>
                    <a:pt x="506334" y="404461"/>
                  </a:lnTo>
                  <a:lnTo>
                    <a:pt x="531616" y="404461"/>
                  </a:lnTo>
                  <a:cubicBezTo>
                    <a:pt x="573544" y="404461"/>
                    <a:pt x="607638" y="438497"/>
                    <a:pt x="607638" y="480265"/>
                  </a:cubicBezTo>
                  <a:cubicBezTo>
                    <a:pt x="607638" y="522121"/>
                    <a:pt x="573544" y="556157"/>
                    <a:pt x="531616" y="556157"/>
                  </a:cubicBezTo>
                  <a:lnTo>
                    <a:pt x="506334" y="556157"/>
                  </a:lnTo>
                  <a:lnTo>
                    <a:pt x="506334" y="581395"/>
                  </a:lnTo>
                  <a:cubicBezTo>
                    <a:pt x="506334" y="595347"/>
                    <a:pt x="495029" y="606722"/>
                    <a:pt x="480964" y="606722"/>
                  </a:cubicBezTo>
                  <a:cubicBezTo>
                    <a:pt x="466988" y="606722"/>
                    <a:pt x="455683" y="595347"/>
                    <a:pt x="455683" y="581395"/>
                  </a:cubicBezTo>
                  <a:lnTo>
                    <a:pt x="455683" y="556157"/>
                  </a:lnTo>
                  <a:lnTo>
                    <a:pt x="405031" y="556157"/>
                  </a:lnTo>
                  <a:cubicBezTo>
                    <a:pt x="391055" y="556157"/>
                    <a:pt x="379749" y="544782"/>
                    <a:pt x="379749" y="530830"/>
                  </a:cubicBezTo>
                  <a:cubicBezTo>
                    <a:pt x="379749" y="516878"/>
                    <a:pt x="391055" y="505592"/>
                    <a:pt x="405031" y="505592"/>
                  </a:cubicBezTo>
                  <a:lnTo>
                    <a:pt x="455683" y="505592"/>
                  </a:lnTo>
                  <a:lnTo>
                    <a:pt x="455683" y="455027"/>
                  </a:lnTo>
                  <a:lnTo>
                    <a:pt x="430401" y="455027"/>
                  </a:lnTo>
                  <a:cubicBezTo>
                    <a:pt x="388473" y="455027"/>
                    <a:pt x="354379" y="420991"/>
                    <a:pt x="354379" y="379223"/>
                  </a:cubicBezTo>
                  <a:cubicBezTo>
                    <a:pt x="354379" y="337367"/>
                    <a:pt x="388473" y="303331"/>
                    <a:pt x="430401" y="303331"/>
                  </a:cubicBezTo>
                  <a:lnTo>
                    <a:pt x="455683" y="303331"/>
                  </a:lnTo>
                  <a:lnTo>
                    <a:pt x="455683" y="278093"/>
                  </a:lnTo>
                  <a:cubicBezTo>
                    <a:pt x="455683" y="264141"/>
                    <a:pt x="466988" y="252766"/>
                    <a:pt x="480964" y="252766"/>
                  </a:cubicBezTo>
                  <a:close/>
                  <a:moveTo>
                    <a:pt x="303759" y="151716"/>
                  </a:moveTo>
                  <a:cubicBezTo>
                    <a:pt x="317817" y="151716"/>
                    <a:pt x="329117" y="163000"/>
                    <a:pt x="329117" y="176950"/>
                  </a:cubicBezTo>
                  <a:lnTo>
                    <a:pt x="329117" y="303301"/>
                  </a:lnTo>
                  <a:cubicBezTo>
                    <a:pt x="329117" y="317251"/>
                    <a:pt x="317817" y="328624"/>
                    <a:pt x="303759" y="328624"/>
                  </a:cubicBezTo>
                  <a:lnTo>
                    <a:pt x="227862" y="328624"/>
                  </a:lnTo>
                  <a:cubicBezTo>
                    <a:pt x="213893" y="328624"/>
                    <a:pt x="202593" y="317251"/>
                    <a:pt x="202593" y="303301"/>
                  </a:cubicBezTo>
                  <a:cubicBezTo>
                    <a:pt x="202593" y="289351"/>
                    <a:pt x="213893" y="278066"/>
                    <a:pt x="227862" y="278066"/>
                  </a:cubicBezTo>
                  <a:lnTo>
                    <a:pt x="278490" y="278066"/>
                  </a:lnTo>
                  <a:lnTo>
                    <a:pt x="278490" y="176950"/>
                  </a:lnTo>
                  <a:cubicBezTo>
                    <a:pt x="278490" y="163000"/>
                    <a:pt x="289790" y="151716"/>
                    <a:pt x="303759" y="151716"/>
                  </a:cubicBezTo>
                  <a:close/>
                  <a:moveTo>
                    <a:pt x="303762" y="0"/>
                  </a:moveTo>
                  <a:cubicBezTo>
                    <a:pt x="443049" y="0"/>
                    <a:pt x="570410" y="92781"/>
                    <a:pt x="606634" y="220667"/>
                  </a:cubicBezTo>
                  <a:cubicBezTo>
                    <a:pt x="610461" y="234086"/>
                    <a:pt x="602629" y="248039"/>
                    <a:pt x="589190" y="251860"/>
                  </a:cubicBezTo>
                  <a:cubicBezTo>
                    <a:pt x="575839" y="255504"/>
                    <a:pt x="561688" y="247861"/>
                    <a:pt x="557950" y="234353"/>
                  </a:cubicBezTo>
                  <a:cubicBezTo>
                    <a:pt x="527779" y="127885"/>
                    <a:pt x="420888" y="50568"/>
                    <a:pt x="303762" y="50568"/>
                  </a:cubicBezTo>
                  <a:cubicBezTo>
                    <a:pt x="164208" y="50568"/>
                    <a:pt x="50642" y="163967"/>
                    <a:pt x="50642" y="303317"/>
                  </a:cubicBezTo>
                  <a:cubicBezTo>
                    <a:pt x="50642" y="442755"/>
                    <a:pt x="164208" y="556154"/>
                    <a:pt x="303762" y="556154"/>
                  </a:cubicBezTo>
                  <a:cubicBezTo>
                    <a:pt x="317824" y="556154"/>
                    <a:pt x="329127" y="567441"/>
                    <a:pt x="329127" y="581394"/>
                  </a:cubicBezTo>
                  <a:cubicBezTo>
                    <a:pt x="329127" y="595347"/>
                    <a:pt x="317824" y="606722"/>
                    <a:pt x="303762" y="606722"/>
                  </a:cubicBezTo>
                  <a:cubicBezTo>
                    <a:pt x="136261" y="606722"/>
                    <a:pt x="0" y="470661"/>
                    <a:pt x="0" y="303317"/>
                  </a:cubicBezTo>
                  <a:cubicBezTo>
                    <a:pt x="0" y="136061"/>
                    <a:pt x="136261" y="0"/>
                    <a:pt x="303762" y="0"/>
                  </a:cubicBezTo>
                  <a:close/>
                </a:path>
              </a:pathLst>
            </a:custGeom>
            <a:solidFill>
              <a:schemeClr val="bg1"/>
            </a:solidFill>
            <a:ln w="9525">
              <a:noFill/>
              <a:round/>
              <a:headEnd/>
              <a:tailE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latin typeface="思源黑体 Normal" panose="020B0400000000000000" pitchFamily="34" charset="-122"/>
              </a:endParaRPr>
            </a:p>
          </p:txBody>
        </p:sp>
      </p:grpSp>
      <p:grpSp>
        <p:nvGrpSpPr>
          <p:cNvPr id="31" name="组合 85">
            <a:extLst>
              <a:ext uri="{FF2B5EF4-FFF2-40B4-BE49-F238E27FC236}">
                <a16:creationId xmlns:a16="http://schemas.microsoft.com/office/drawing/2014/main" id="{7FA03061-97CB-4AF7-88F0-E72424CB5783}"/>
              </a:ext>
            </a:extLst>
          </p:cNvPr>
          <p:cNvGrpSpPr/>
          <p:nvPr/>
        </p:nvGrpSpPr>
        <p:grpSpPr>
          <a:xfrm>
            <a:off x="2095590" y="3014855"/>
            <a:ext cx="1065603" cy="1233024"/>
            <a:chOff x="2603197" y="2764496"/>
            <a:chExt cx="1166390" cy="1349647"/>
          </a:xfrm>
        </p:grpSpPr>
        <p:sp>
          <p:nvSpPr>
            <p:cNvPr id="32" name="iṣ1îḋe">
              <a:extLst>
                <a:ext uri="{FF2B5EF4-FFF2-40B4-BE49-F238E27FC236}">
                  <a16:creationId xmlns:a16="http://schemas.microsoft.com/office/drawing/2014/main" id="{72C4C1B6-A24A-4A51-80F3-FB3EA2A7A1F8}"/>
                </a:ext>
              </a:extLst>
            </p:cNvPr>
            <p:cNvSpPr/>
            <p:nvPr/>
          </p:nvSpPr>
          <p:spPr>
            <a:xfrm rot="18900000">
              <a:off x="2603197" y="2947753"/>
              <a:ext cx="1166390" cy="11663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latin typeface="思源黑体 Normal" panose="020B0400000000000000" pitchFamily="34" charset="-122"/>
              </a:endParaRPr>
            </a:p>
          </p:txBody>
        </p:sp>
        <p:sp>
          <p:nvSpPr>
            <p:cNvPr id="33" name="ï$ľîḋè">
              <a:extLst>
                <a:ext uri="{FF2B5EF4-FFF2-40B4-BE49-F238E27FC236}">
                  <a16:creationId xmlns:a16="http://schemas.microsoft.com/office/drawing/2014/main" id="{E6D1B640-D11F-4F58-A7AE-066D9C1E2F1A}"/>
                </a:ext>
              </a:extLst>
            </p:cNvPr>
            <p:cNvSpPr/>
            <p:nvPr/>
          </p:nvSpPr>
          <p:spPr>
            <a:xfrm rot="18900000">
              <a:off x="2603197" y="2764496"/>
              <a:ext cx="1166390" cy="116639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latin typeface="思源黑体 Normal" panose="020B0400000000000000" pitchFamily="34" charset="-122"/>
              </a:endParaRPr>
            </a:p>
          </p:txBody>
        </p:sp>
        <p:sp>
          <p:nvSpPr>
            <p:cNvPr id="34" name="íŝlîḑé">
              <a:extLst>
                <a:ext uri="{FF2B5EF4-FFF2-40B4-BE49-F238E27FC236}">
                  <a16:creationId xmlns:a16="http://schemas.microsoft.com/office/drawing/2014/main" id="{950C0B1A-7B3F-4D9E-BE05-28E08D78C676}"/>
                </a:ext>
              </a:extLst>
            </p:cNvPr>
            <p:cNvSpPr>
              <a:spLocks/>
            </p:cNvSpPr>
            <p:nvPr/>
          </p:nvSpPr>
          <p:spPr bwMode="auto">
            <a:xfrm>
              <a:off x="2943076" y="3104743"/>
              <a:ext cx="486631" cy="485896"/>
            </a:xfrm>
            <a:custGeom>
              <a:avLst/>
              <a:gdLst>
                <a:gd name="connsiteX0" fmla="*/ 264400 w 607639"/>
                <a:gd name="connsiteY0" fmla="*/ 371924 h 606722"/>
                <a:gd name="connsiteX1" fmla="*/ 209306 w 607639"/>
                <a:gd name="connsiteY1" fmla="*/ 398407 h 606722"/>
                <a:gd name="connsiteX2" fmla="*/ 171212 w 607639"/>
                <a:gd name="connsiteY2" fmla="*/ 423290 h 606722"/>
                <a:gd name="connsiteX3" fmla="*/ 196756 w 607639"/>
                <a:gd name="connsiteY3" fmla="*/ 433510 h 606722"/>
                <a:gd name="connsiteX4" fmla="*/ 410813 w 607639"/>
                <a:gd name="connsiteY4" fmla="*/ 433510 h 606722"/>
                <a:gd name="connsiteX5" fmla="*/ 436358 w 607639"/>
                <a:gd name="connsiteY5" fmla="*/ 423290 h 606722"/>
                <a:gd name="connsiteX6" fmla="*/ 398352 w 607639"/>
                <a:gd name="connsiteY6" fmla="*/ 398407 h 606722"/>
                <a:gd name="connsiteX7" fmla="*/ 342368 w 607639"/>
                <a:gd name="connsiteY7" fmla="*/ 372457 h 606722"/>
                <a:gd name="connsiteX8" fmla="*/ 303740 w 607639"/>
                <a:gd name="connsiteY8" fmla="*/ 382499 h 606722"/>
                <a:gd name="connsiteX9" fmla="*/ 264400 w 607639"/>
                <a:gd name="connsiteY9" fmla="*/ 371924 h 606722"/>
                <a:gd name="connsiteX10" fmla="*/ 303740 w 607639"/>
                <a:gd name="connsiteY10" fmla="*/ 173124 h 606722"/>
                <a:gd name="connsiteX11" fmla="*/ 236720 w 607639"/>
                <a:gd name="connsiteY11" fmla="*/ 262970 h 606722"/>
                <a:gd name="connsiteX12" fmla="*/ 303740 w 607639"/>
                <a:gd name="connsiteY12" fmla="*/ 352906 h 606722"/>
                <a:gd name="connsiteX13" fmla="*/ 370850 w 607639"/>
                <a:gd name="connsiteY13" fmla="*/ 262970 h 606722"/>
                <a:gd name="connsiteX14" fmla="*/ 303740 w 607639"/>
                <a:gd name="connsiteY14" fmla="*/ 173124 h 606722"/>
                <a:gd name="connsiteX15" fmla="*/ 303740 w 607639"/>
                <a:gd name="connsiteY15" fmla="*/ 143530 h 606722"/>
                <a:gd name="connsiteX16" fmla="*/ 400489 w 607639"/>
                <a:gd name="connsiteY16" fmla="*/ 262970 h 606722"/>
                <a:gd name="connsiteX17" fmla="*/ 368981 w 607639"/>
                <a:gd name="connsiteY17" fmla="*/ 350684 h 606722"/>
                <a:gd name="connsiteX18" fmla="*/ 410902 w 607639"/>
                <a:gd name="connsiteY18" fmla="*/ 371568 h 606722"/>
                <a:gd name="connsiteX19" fmla="*/ 466085 w 607639"/>
                <a:gd name="connsiteY19" fmla="*/ 423290 h 606722"/>
                <a:gd name="connsiteX20" fmla="*/ 410813 w 607639"/>
                <a:gd name="connsiteY20" fmla="*/ 463192 h 606722"/>
                <a:gd name="connsiteX21" fmla="*/ 196756 w 607639"/>
                <a:gd name="connsiteY21" fmla="*/ 463192 h 606722"/>
                <a:gd name="connsiteX22" fmla="*/ 141484 w 607639"/>
                <a:gd name="connsiteY22" fmla="*/ 423290 h 606722"/>
                <a:gd name="connsiteX23" fmla="*/ 196578 w 607639"/>
                <a:gd name="connsiteY23" fmla="*/ 371657 h 606722"/>
                <a:gd name="connsiteX24" fmla="*/ 238589 w 607639"/>
                <a:gd name="connsiteY24" fmla="*/ 350773 h 606722"/>
                <a:gd name="connsiteX25" fmla="*/ 206992 w 607639"/>
                <a:gd name="connsiteY25" fmla="*/ 262970 h 606722"/>
                <a:gd name="connsiteX26" fmla="*/ 303740 w 607639"/>
                <a:gd name="connsiteY26" fmla="*/ 143530 h 606722"/>
                <a:gd name="connsiteX27" fmla="*/ 288644 w 607639"/>
                <a:gd name="connsiteY27" fmla="*/ 31105 h 606722"/>
                <a:gd name="connsiteX28" fmla="*/ 31152 w 607639"/>
                <a:gd name="connsiteY28" fmla="*/ 288209 h 606722"/>
                <a:gd name="connsiteX29" fmla="*/ 91141 w 607639"/>
                <a:gd name="connsiteY29" fmla="*/ 288209 h 606722"/>
                <a:gd name="connsiteX30" fmla="*/ 91141 w 607639"/>
                <a:gd name="connsiteY30" fmla="*/ 318514 h 606722"/>
                <a:gd name="connsiteX31" fmla="*/ 31152 w 607639"/>
                <a:gd name="connsiteY31" fmla="*/ 318514 h 606722"/>
                <a:gd name="connsiteX32" fmla="*/ 288644 w 607639"/>
                <a:gd name="connsiteY32" fmla="*/ 575617 h 606722"/>
                <a:gd name="connsiteX33" fmla="*/ 288644 w 607639"/>
                <a:gd name="connsiteY33" fmla="*/ 515718 h 606722"/>
                <a:gd name="connsiteX34" fmla="*/ 318995 w 607639"/>
                <a:gd name="connsiteY34" fmla="*/ 515718 h 606722"/>
                <a:gd name="connsiteX35" fmla="*/ 318995 w 607639"/>
                <a:gd name="connsiteY35" fmla="*/ 575617 h 606722"/>
                <a:gd name="connsiteX36" fmla="*/ 576487 w 607639"/>
                <a:gd name="connsiteY36" fmla="*/ 318514 h 606722"/>
                <a:gd name="connsiteX37" fmla="*/ 516498 w 607639"/>
                <a:gd name="connsiteY37" fmla="*/ 318514 h 606722"/>
                <a:gd name="connsiteX38" fmla="*/ 516498 w 607639"/>
                <a:gd name="connsiteY38" fmla="*/ 288209 h 606722"/>
                <a:gd name="connsiteX39" fmla="*/ 576487 w 607639"/>
                <a:gd name="connsiteY39" fmla="*/ 288209 h 606722"/>
                <a:gd name="connsiteX40" fmla="*/ 318995 w 607639"/>
                <a:gd name="connsiteY40" fmla="*/ 31105 h 606722"/>
                <a:gd name="connsiteX41" fmla="*/ 318995 w 607639"/>
                <a:gd name="connsiteY41" fmla="*/ 91004 h 606722"/>
                <a:gd name="connsiteX42" fmla="*/ 288644 w 607639"/>
                <a:gd name="connsiteY42" fmla="*/ 91004 h 606722"/>
                <a:gd name="connsiteX43" fmla="*/ 303775 w 607639"/>
                <a:gd name="connsiteY43" fmla="*/ 0 h 606722"/>
                <a:gd name="connsiteX44" fmla="*/ 607639 w 607639"/>
                <a:gd name="connsiteY44" fmla="*/ 303317 h 606722"/>
                <a:gd name="connsiteX45" fmla="*/ 303775 w 607639"/>
                <a:gd name="connsiteY45" fmla="*/ 606722 h 606722"/>
                <a:gd name="connsiteX46" fmla="*/ 0 w 607639"/>
                <a:gd name="connsiteY46" fmla="*/ 303317 h 606722"/>
                <a:gd name="connsiteX47" fmla="*/ 303775 w 607639"/>
                <a:gd name="connsiteY4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7639" h="606722">
                  <a:moveTo>
                    <a:pt x="264400" y="371924"/>
                  </a:moveTo>
                  <a:cubicBezTo>
                    <a:pt x="249625" y="379033"/>
                    <a:pt x="214557" y="395918"/>
                    <a:pt x="209306" y="398407"/>
                  </a:cubicBezTo>
                  <a:cubicBezTo>
                    <a:pt x="175929" y="413870"/>
                    <a:pt x="171212" y="416536"/>
                    <a:pt x="171212" y="423290"/>
                  </a:cubicBezTo>
                  <a:cubicBezTo>
                    <a:pt x="171212" y="432088"/>
                    <a:pt x="177531" y="433510"/>
                    <a:pt x="196756" y="433510"/>
                  </a:cubicBezTo>
                  <a:lnTo>
                    <a:pt x="410813" y="433510"/>
                  </a:lnTo>
                  <a:cubicBezTo>
                    <a:pt x="429949" y="433510"/>
                    <a:pt x="436358" y="432088"/>
                    <a:pt x="436358" y="423290"/>
                  </a:cubicBezTo>
                  <a:cubicBezTo>
                    <a:pt x="436358" y="416536"/>
                    <a:pt x="431551" y="413870"/>
                    <a:pt x="398352" y="398407"/>
                  </a:cubicBezTo>
                  <a:cubicBezTo>
                    <a:pt x="393813" y="396363"/>
                    <a:pt x="362216" y="381699"/>
                    <a:pt x="342368" y="372457"/>
                  </a:cubicBezTo>
                  <a:cubicBezTo>
                    <a:pt x="330531" y="378856"/>
                    <a:pt x="317536" y="382499"/>
                    <a:pt x="303740" y="382499"/>
                  </a:cubicBezTo>
                  <a:cubicBezTo>
                    <a:pt x="289766" y="382499"/>
                    <a:pt x="276416" y="378589"/>
                    <a:pt x="264400" y="371924"/>
                  </a:cubicBezTo>
                  <a:close/>
                  <a:moveTo>
                    <a:pt x="303740" y="173124"/>
                  </a:moveTo>
                  <a:cubicBezTo>
                    <a:pt x="266803" y="173124"/>
                    <a:pt x="236720" y="213470"/>
                    <a:pt x="236720" y="262970"/>
                  </a:cubicBezTo>
                  <a:cubicBezTo>
                    <a:pt x="236720" y="312559"/>
                    <a:pt x="266803" y="352906"/>
                    <a:pt x="303740" y="352906"/>
                  </a:cubicBezTo>
                  <a:cubicBezTo>
                    <a:pt x="340766" y="352906"/>
                    <a:pt x="370850" y="312559"/>
                    <a:pt x="370850" y="262970"/>
                  </a:cubicBezTo>
                  <a:cubicBezTo>
                    <a:pt x="370850" y="213470"/>
                    <a:pt x="340766" y="173124"/>
                    <a:pt x="303740" y="173124"/>
                  </a:cubicBezTo>
                  <a:close/>
                  <a:moveTo>
                    <a:pt x="303740" y="143530"/>
                  </a:moveTo>
                  <a:cubicBezTo>
                    <a:pt x="357143" y="143530"/>
                    <a:pt x="400489" y="197118"/>
                    <a:pt x="400489" y="262970"/>
                  </a:cubicBezTo>
                  <a:cubicBezTo>
                    <a:pt x="400489" y="297807"/>
                    <a:pt x="388206" y="328822"/>
                    <a:pt x="368981" y="350684"/>
                  </a:cubicBezTo>
                  <a:cubicBezTo>
                    <a:pt x="386070" y="359304"/>
                    <a:pt x="408232" y="370324"/>
                    <a:pt x="410902" y="371568"/>
                  </a:cubicBezTo>
                  <a:cubicBezTo>
                    <a:pt x="448818" y="389164"/>
                    <a:pt x="466085" y="397163"/>
                    <a:pt x="466085" y="423290"/>
                  </a:cubicBezTo>
                  <a:cubicBezTo>
                    <a:pt x="466085" y="463192"/>
                    <a:pt x="424431" y="463192"/>
                    <a:pt x="410813" y="463192"/>
                  </a:cubicBezTo>
                  <a:lnTo>
                    <a:pt x="196756" y="463192"/>
                  </a:lnTo>
                  <a:cubicBezTo>
                    <a:pt x="183050" y="463192"/>
                    <a:pt x="141484" y="463192"/>
                    <a:pt x="141484" y="423290"/>
                  </a:cubicBezTo>
                  <a:cubicBezTo>
                    <a:pt x="141484" y="397163"/>
                    <a:pt x="158751" y="389164"/>
                    <a:pt x="196578" y="371657"/>
                  </a:cubicBezTo>
                  <a:cubicBezTo>
                    <a:pt x="199693" y="370146"/>
                    <a:pt x="224526" y="357794"/>
                    <a:pt x="238589" y="350773"/>
                  </a:cubicBezTo>
                  <a:cubicBezTo>
                    <a:pt x="219275" y="328911"/>
                    <a:pt x="206992" y="297807"/>
                    <a:pt x="206992" y="262970"/>
                  </a:cubicBezTo>
                  <a:cubicBezTo>
                    <a:pt x="206992" y="197118"/>
                    <a:pt x="250426" y="143530"/>
                    <a:pt x="303740" y="143530"/>
                  </a:cubicBezTo>
                  <a:close/>
                  <a:moveTo>
                    <a:pt x="288644" y="31105"/>
                  </a:moveTo>
                  <a:cubicBezTo>
                    <a:pt x="149974" y="38747"/>
                    <a:pt x="38806" y="149748"/>
                    <a:pt x="31152" y="288209"/>
                  </a:cubicBezTo>
                  <a:lnTo>
                    <a:pt x="91141" y="288209"/>
                  </a:lnTo>
                  <a:lnTo>
                    <a:pt x="91141" y="318514"/>
                  </a:lnTo>
                  <a:lnTo>
                    <a:pt x="31152" y="318514"/>
                  </a:lnTo>
                  <a:cubicBezTo>
                    <a:pt x="38806" y="456975"/>
                    <a:pt x="149974" y="567886"/>
                    <a:pt x="288644" y="575617"/>
                  </a:cubicBezTo>
                  <a:lnTo>
                    <a:pt x="288644" y="515718"/>
                  </a:lnTo>
                  <a:lnTo>
                    <a:pt x="318995" y="515718"/>
                  </a:lnTo>
                  <a:lnTo>
                    <a:pt x="318995" y="575617"/>
                  </a:lnTo>
                  <a:cubicBezTo>
                    <a:pt x="457665" y="567886"/>
                    <a:pt x="568833" y="456975"/>
                    <a:pt x="576487" y="318514"/>
                  </a:cubicBezTo>
                  <a:lnTo>
                    <a:pt x="516498" y="318514"/>
                  </a:lnTo>
                  <a:lnTo>
                    <a:pt x="516498" y="288209"/>
                  </a:lnTo>
                  <a:lnTo>
                    <a:pt x="576487" y="288209"/>
                  </a:lnTo>
                  <a:cubicBezTo>
                    <a:pt x="568833" y="149748"/>
                    <a:pt x="457665" y="38747"/>
                    <a:pt x="318995" y="31105"/>
                  </a:cubicBezTo>
                  <a:lnTo>
                    <a:pt x="318995" y="91004"/>
                  </a:lnTo>
                  <a:lnTo>
                    <a:pt x="288644" y="91004"/>
                  </a:lnTo>
                  <a:close/>
                  <a:moveTo>
                    <a:pt x="303775" y="0"/>
                  </a:moveTo>
                  <a:cubicBezTo>
                    <a:pt x="471550" y="0"/>
                    <a:pt x="607639" y="135795"/>
                    <a:pt x="607639" y="303317"/>
                  </a:cubicBezTo>
                  <a:cubicBezTo>
                    <a:pt x="607639" y="470839"/>
                    <a:pt x="471550" y="606722"/>
                    <a:pt x="303775" y="606722"/>
                  </a:cubicBezTo>
                  <a:cubicBezTo>
                    <a:pt x="136000" y="606722"/>
                    <a:pt x="0" y="470839"/>
                    <a:pt x="0" y="303317"/>
                  </a:cubicBezTo>
                  <a:cubicBezTo>
                    <a:pt x="0" y="135795"/>
                    <a:pt x="136000" y="0"/>
                    <a:pt x="303775" y="0"/>
                  </a:cubicBezTo>
                  <a:close/>
                </a:path>
              </a:pathLst>
            </a:custGeom>
            <a:solidFill>
              <a:schemeClr val="bg1"/>
            </a:solidFill>
            <a:ln w="9525">
              <a:noFill/>
              <a:round/>
              <a:headEnd/>
              <a:tailE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latin typeface="思源黑体 Normal" panose="020B0400000000000000" pitchFamily="34" charset="-122"/>
              </a:endParaRPr>
            </a:p>
          </p:txBody>
        </p:sp>
      </p:grpSp>
      <p:grpSp>
        <p:nvGrpSpPr>
          <p:cNvPr id="35" name="组合 83">
            <a:extLst>
              <a:ext uri="{FF2B5EF4-FFF2-40B4-BE49-F238E27FC236}">
                <a16:creationId xmlns:a16="http://schemas.microsoft.com/office/drawing/2014/main" id="{54222E8F-3F8C-4566-8F4A-8EF882A87E5E}"/>
              </a:ext>
            </a:extLst>
          </p:cNvPr>
          <p:cNvGrpSpPr/>
          <p:nvPr/>
        </p:nvGrpSpPr>
        <p:grpSpPr>
          <a:xfrm>
            <a:off x="6760420" y="3014855"/>
            <a:ext cx="1065603" cy="1233024"/>
            <a:chOff x="6518711" y="2764496"/>
            <a:chExt cx="1166390" cy="1349647"/>
          </a:xfrm>
        </p:grpSpPr>
        <p:sp>
          <p:nvSpPr>
            <p:cNvPr id="36" name="ïṣlïḋè">
              <a:extLst>
                <a:ext uri="{FF2B5EF4-FFF2-40B4-BE49-F238E27FC236}">
                  <a16:creationId xmlns:a16="http://schemas.microsoft.com/office/drawing/2014/main" id="{0A2C8B2B-9BE3-4509-8E25-AFB3B9652A44}"/>
                </a:ext>
              </a:extLst>
            </p:cNvPr>
            <p:cNvSpPr/>
            <p:nvPr/>
          </p:nvSpPr>
          <p:spPr>
            <a:xfrm rot="18900000">
              <a:off x="6518711" y="2947753"/>
              <a:ext cx="1166390" cy="11663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latin typeface="思源黑体 Normal" panose="020B0400000000000000" pitchFamily="34" charset="-122"/>
              </a:endParaRPr>
            </a:p>
          </p:txBody>
        </p:sp>
        <p:sp>
          <p:nvSpPr>
            <p:cNvPr id="37" name="ïśļíḑê">
              <a:extLst>
                <a:ext uri="{FF2B5EF4-FFF2-40B4-BE49-F238E27FC236}">
                  <a16:creationId xmlns:a16="http://schemas.microsoft.com/office/drawing/2014/main" id="{8E4830C8-EE6D-4C27-AE2C-38A0504512F1}"/>
                </a:ext>
              </a:extLst>
            </p:cNvPr>
            <p:cNvSpPr/>
            <p:nvPr/>
          </p:nvSpPr>
          <p:spPr>
            <a:xfrm rot="18900000">
              <a:off x="6518711" y="2764496"/>
              <a:ext cx="1166390" cy="116639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latin typeface="思源黑体 Normal" panose="020B0400000000000000" pitchFamily="34" charset="-122"/>
              </a:endParaRPr>
            </a:p>
          </p:txBody>
        </p:sp>
        <p:sp>
          <p:nvSpPr>
            <p:cNvPr id="38" name="íślïďê">
              <a:extLst>
                <a:ext uri="{FF2B5EF4-FFF2-40B4-BE49-F238E27FC236}">
                  <a16:creationId xmlns:a16="http://schemas.microsoft.com/office/drawing/2014/main" id="{C85AAE09-F5CB-4FF2-8C58-B61BFBE50AD9}"/>
                </a:ext>
              </a:extLst>
            </p:cNvPr>
            <p:cNvSpPr>
              <a:spLocks/>
            </p:cNvSpPr>
            <p:nvPr/>
          </p:nvSpPr>
          <p:spPr bwMode="auto">
            <a:xfrm>
              <a:off x="6960591" y="3104374"/>
              <a:ext cx="282627" cy="486631"/>
            </a:xfrm>
            <a:custGeom>
              <a:avLst/>
              <a:gdLst>
                <a:gd name="T0" fmla="*/ 472622 w 604011"/>
                <a:gd name="T1" fmla="*/ 472622 w 604011"/>
                <a:gd name="T2" fmla="*/ 472622 w 604011"/>
                <a:gd name="T3" fmla="*/ 472622 w 604011"/>
                <a:gd name="T4" fmla="*/ 472622 w 604011"/>
                <a:gd name="T5" fmla="*/ 472622 w 604011"/>
                <a:gd name="T6" fmla="*/ 472622 w 604011"/>
                <a:gd name="T7" fmla="*/ 472622 w 604011"/>
                <a:gd name="T8" fmla="*/ 472622 w 604011"/>
                <a:gd name="T9" fmla="*/ 472622 w 604011"/>
                <a:gd name="T10" fmla="*/ 472622 w 604011"/>
                <a:gd name="T11" fmla="*/ 472622 w 604011"/>
                <a:gd name="T12" fmla="*/ 472622 w 604011"/>
                <a:gd name="T13" fmla="*/ 472622 w 604011"/>
                <a:gd name="T14" fmla="*/ 472622 w 604011"/>
                <a:gd name="T15" fmla="*/ 472622 w 604011"/>
                <a:gd name="T16" fmla="*/ 472622 w 604011"/>
                <a:gd name="T17" fmla="*/ 472622 w 604011"/>
                <a:gd name="T18" fmla="*/ 472622 w 604011"/>
                <a:gd name="T19" fmla="*/ 472622 w 604011"/>
                <a:gd name="T20" fmla="*/ 472622 w 604011"/>
                <a:gd name="T21" fmla="*/ 472622 w 604011"/>
                <a:gd name="T22" fmla="*/ 472622 w 604011"/>
                <a:gd name="T23" fmla="*/ 472622 w 604011"/>
                <a:gd name="T24" fmla="*/ 472622 w 604011"/>
                <a:gd name="T25" fmla="*/ 472622 w 604011"/>
                <a:gd name="T26" fmla="*/ 472622 w 604011"/>
                <a:gd name="T27" fmla="*/ 472622 w 604011"/>
                <a:gd name="T28" fmla="*/ 472622 w 604011"/>
                <a:gd name="T29" fmla="*/ 472622 w 604011"/>
                <a:gd name="T30" fmla="*/ 472622 w 604011"/>
                <a:gd name="T31" fmla="*/ 472622 w 604011"/>
                <a:gd name="T32" fmla="*/ 472622 w 604011"/>
                <a:gd name="T33" fmla="*/ 472622 w 604011"/>
                <a:gd name="T34" fmla="*/ 472622 w 604011"/>
                <a:gd name="T35" fmla="*/ 472622 w 604011"/>
                <a:gd name="T36" fmla="*/ 472622 w 604011"/>
                <a:gd name="T37" fmla="*/ 472622 w 604011"/>
                <a:gd name="T38" fmla="*/ 472622 w 604011"/>
                <a:gd name="T39" fmla="*/ 472622 w 604011"/>
                <a:gd name="T40" fmla="*/ 472622 w 604011"/>
                <a:gd name="T41" fmla="*/ 472622 w 604011"/>
                <a:gd name="T42" fmla="*/ 472622 w 604011"/>
                <a:gd name="T43" fmla="*/ 472622 w 604011"/>
                <a:gd name="T44" fmla="*/ 472622 w 604011"/>
                <a:gd name="T45" fmla="*/ 472622 w 604011"/>
                <a:gd name="T46" fmla="*/ 472622 w 604011"/>
                <a:gd name="T47" fmla="*/ 472622 w 604011"/>
                <a:gd name="T48" fmla="*/ 472622 w 604011"/>
                <a:gd name="T49" fmla="*/ 472622 w 604011"/>
                <a:gd name="T50" fmla="*/ 472622 w 604011"/>
                <a:gd name="T51" fmla="*/ 472622 w 604011"/>
                <a:gd name="T52" fmla="*/ 472622 w 604011"/>
                <a:gd name="T53" fmla="*/ 472622 w 604011"/>
                <a:gd name="T54" fmla="*/ 472622 w 604011"/>
                <a:gd name="T55" fmla="*/ 472622 w 604011"/>
                <a:gd name="T56" fmla="*/ 472622 w 604011"/>
                <a:gd name="T57" fmla="*/ 472622 w 604011"/>
                <a:gd name="T58" fmla="*/ 472622 w 604011"/>
                <a:gd name="T59" fmla="*/ 472622 w 604011"/>
                <a:gd name="T60" fmla="*/ 472622 w 604011"/>
                <a:gd name="T61" fmla="*/ 472622 w 604011"/>
                <a:gd name="T62" fmla="*/ 472622 w 604011"/>
                <a:gd name="T63" fmla="*/ 472622 w 604011"/>
                <a:gd name="T64" fmla="*/ 472622 w 604011"/>
                <a:gd name="T65" fmla="*/ 472622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0" h="414">
                  <a:moveTo>
                    <a:pt x="200" y="270"/>
                  </a:moveTo>
                  <a:lnTo>
                    <a:pt x="200" y="217"/>
                  </a:lnTo>
                  <a:cubicBezTo>
                    <a:pt x="200" y="100"/>
                    <a:pt x="151" y="29"/>
                    <a:pt x="130" y="4"/>
                  </a:cubicBezTo>
                  <a:cubicBezTo>
                    <a:pt x="128" y="2"/>
                    <a:pt x="124" y="0"/>
                    <a:pt x="121" y="0"/>
                  </a:cubicBezTo>
                  <a:cubicBezTo>
                    <a:pt x="117" y="0"/>
                    <a:pt x="114" y="1"/>
                    <a:pt x="112" y="4"/>
                  </a:cubicBezTo>
                  <a:cubicBezTo>
                    <a:pt x="91" y="29"/>
                    <a:pt x="40" y="100"/>
                    <a:pt x="40" y="217"/>
                  </a:cubicBezTo>
                  <a:lnTo>
                    <a:pt x="40" y="270"/>
                  </a:lnTo>
                  <a:lnTo>
                    <a:pt x="30" y="276"/>
                  </a:lnTo>
                  <a:cubicBezTo>
                    <a:pt x="12" y="289"/>
                    <a:pt x="0" y="310"/>
                    <a:pt x="0" y="333"/>
                  </a:cubicBezTo>
                  <a:lnTo>
                    <a:pt x="0" y="395"/>
                  </a:lnTo>
                  <a:cubicBezTo>
                    <a:pt x="0" y="399"/>
                    <a:pt x="2" y="403"/>
                    <a:pt x="6" y="404"/>
                  </a:cubicBezTo>
                  <a:cubicBezTo>
                    <a:pt x="9" y="406"/>
                    <a:pt x="13" y="406"/>
                    <a:pt x="16" y="404"/>
                  </a:cubicBezTo>
                  <a:lnTo>
                    <a:pt x="48" y="383"/>
                  </a:lnTo>
                  <a:cubicBezTo>
                    <a:pt x="56" y="377"/>
                    <a:pt x="67" y="374"/>
                    <a:pt x="78" y="374"/>
                  </a:cubicBezTo>
                  <a:lnTo>
                    <a:pt x="101" y="374"/>
                  </a:lnTo>
                  <a:lnTo>
                    <a:pt x="101" y="404"/>
                  </a:lnTo>
                  <a:cubicBezTo>
                    <a:pt x="101" y="410"/>
                    <a:pt x="105" y="414"/>
                    <a:pt x="111" y="414"/>
                  </a:cubicBezTo>
                  <a:lnTo>
                    <a:pt x="129" y="414"/>
                  </a:lnTo>
                  <a:cubicBezTo>
                    <a:pt x="135" y="414"/>
                    <a:pt x="140" y="410"/>
                    <a:pt x="140" y="404"/>
                  </a:cubicBezTo>
                  <a:lnTo>
                    <a:pt x="140" y="374"/>
                  </a:lnTo>
                  <a:lnTo>
                    <a:pt x="163" y="374"/>
                  </a:lnTo>
                  <a:cubicBezTo>
                    <a:pt x="173" y="374"/>
                    <a:pt x="184" y="377"/>
                    <a:pt x="193" y="383"/>
                  </a:cubicBezTo>
                  <a:lnTo>
                    <a:pt x="224" y="404"/>
                  </a:lnTo>
                  <a:cubicBezTo>
                    <a:pt x="227" y="406"/>
                    <a:pt x="231" y="406"/>
                    <a:pt x="235" y="404"/>
                  </a:cubicBezTo>
                  <a:cubicBezTo>
                    <a:pt x="238" y="403"/>
                    <a:pt x="240" y="399"/>
                    <a:pt x="240" y="395"/>
                  </a:cubicBezTo>
                  <a:lnTo>
                    <a:pt x="240" y="333"/>
                  </a:lnTo>
                  <a:cubicBezTo>
                    <a:pt x="240" y="310"/>
                    <a:pt x="229" y="289"/>
                    <a:pt x="210" y="276"/>
                  </a:cubicBezTo>
                  <a:lnTo>
                    <a:pt x="200" y="270"/>
                  </a:lnTo>
                  <a:close/>
                  <a:moveTo>
                    <a:pt x="120" y="187"/>
                  </a:moveTo>
                  <a:cubicBezTo>
                    <a:pt x="101" y="187"/>
                    <a:pt x="85" y="172"/>
                    <a:pt x="85" y="152"/>
                  </a:cubicBezTo>
                  <a:cubicBezTo>
                    <a:pt x="85" y="133"/>
                    <a:pt x="101" y="117"/>
                    <a:pt x="120" y="117"/>
                  </a:cubicBezTo>
                  <a:cubicBezTo>
                    <a:pt x="139" y="117"/>
                    <a:pt x="155" y="133"/>
                    <a:pt x="155" y="152"/>
                  </a:cubicBezTo>
                  <a:cubicBezTo>
                    <a:pt x="155" y="172"/>
                    <a:pt x="139" y="187"/>
                    <a:pt x="120" y="187"/>
                  </a:cubicBezTo>
                  <a:close/>
                </a:path>
              </a:pathLst>
            </a:custGeom>
            <a:solidFill>
              <a:schemeClr val="bg1"/>
            </a:solidFill>
            <a:ln w="9525">
              <a:noFill/>
              <a:round/>
              <a:headEnd/>
              <a:tailE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latin typeface="思源黑体 Normal" panose="020B0400000000000000" pitchFamily="34" charset="-122"/>
              </a:endParaRPr>
            </a:p>
          </p:txBody>
        </p:sp>
      </p:grpSp>
      <p:grpSp>
        <p:nvGrpSpPr>
          <p:cNvPr id="39" name="组合 84">
            <a:extLst>
              <a:ext uri="{FF2B5EF4-FFF2-40B4-BE49-F238E27FC236}">
                <a16:creationId xmlns:a16="http://schemas.microsoft.com/office/drawing/2014/main" id="{C36F2645-FB78-434A-BF41-67366CD3A1C7}"/>
              </a:ext>
            </a:extLst>
          </p:cNvPr>
          <p:cNvGrpSpPr/>
          <p:nvPr/>
        </p:nvGrpSpPr>
        <p:grpSpPr>
          <a:xfrm>
            <a:off x="4420911" y="2824727"/>
            <a:ext cx="1065603" cy="1208546"/>
            <a:chOff x="4555000" y="2608031"/>
            <a:chExt cx="1166390" cy="1322855"/>
          </a:xfrm>
        </p:grpSpPr>
        <p:sp>
          <p:nvSpPr>
            <p:cNvPr id="40" name="íṧ1íḑê">
              <a:extLst>
                <a:ext uri="{FF2B5EF4-FFF2-40B4-BE49-F238E27FC236}">
                  <a16:creationId xmlns:a16="http://schemas.microsoft.com/office/drawing/2014/main" id="{D160FDDC-D5A8-4E8F-96C9-2D1964A4912B}"/>
                </a:ext>
              </a:extLst>
            </p:cNvPr>
            <p:cNvSpPr/>
            <p:nvPr/>
          </p:nvSpPr>
          <p:spPr>
            <a:xfrm rot="18900000">
              <a:off x="4555000" y="2608031"/>
              <a:ext cx="1166390" cy="1166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latin typeface="思源黑体 Normal" panose="020B0400000000000000" pitchFamily="34" charset="-122"/>
              </a:endParaRPr>
            </a:p>
          </p:txBody>
        </p:sp>
        <p:sp>
          <p:nvSpPr>
            <p:cNvPr id="41" name="iṩlíḓê">
              <a:extLst>
                <a:ext uri="{FF2B5EF4-FFF2-40B4-BE49-F238E27FC236}">
                  <a16:creationId xmlns:a16="http://schemas.microsoft.com/office/drawing/2014/main" id="{4ECA0F92-6D51-4FD1-B3BC-EA3544AA2E69}"/>
                </a:ext>
              </a:extLst>
            </p:cNvPr>
            <p:cNvSpPr/>
            <p:nvPr/>
          </p:nvSpPr>
          <p:spPr>
            <a:xfrm rot="18900000">
              <a:off x="4555000" y="2764496"/>
              <a:ext cx="1166390" cy="116639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latin typeface="思源黑体 Normal" panose="020B0400000000000000" pitchFamily="34" charset="-122"/>
              </a:endParaRPr>
            </a:p>
          </p:txBody>
        </p:sp>
        <p:sp>
          <p:nvSpPr>
            <p:cNvPr id="42" name="is1iḍè">
              <a:extLst>
                <a:ext uri="{FF2B5EF4-FFF2-40B4-BE49-F238E27FC236}">
                  <a16:creationId xmlns:a16="http://schemas.microsoft.com/office/drawing/2014/main" id="{EC63D4F5-C887-4CA2-B43C-39D33586FF73}"/>
                </a:ext>
              </a:extLst>
            </p:cNvPr>
            <p:cNvSpPr>
              <a:spLocks/>
            </p:cNvSpPr>
            <p:nvPr/>
          </p:nvSpPr>
          <p:spPr bwMode="auto">
            <a:xfrm>
              <a:off x="4857839" y="3072802"/>
              <a:ext cx="560710" cy="549777"/>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w="9525">
              <a:noFill/>
              <a:round/>
              <a:headEnd/>
              <a:tailE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latin typeface="思源黑体 Normal" panose="020B0400000000000000" pitchFamily="34" charset="-122"/>
              </a:endParaRPr>
            </a:p>
          </p:txBody>
        </p:sp>
      </p:grpSp>
      <p:grpSp>
        <p:nvGrpSpPr>
          <p:cNvPr id="43" name="组合 90">
            <a:extLst>
              <a:ext uri="{FF2B5EF4-FFF2-40B4-BE49-F238E27FC236}">
                <a16:creationId xmlns:a16="http://schemas.microsoft.com/office/drawing/2014/main" id="{1E6894C9-7DBE-4078-99CD-E81F747ECD84}"/>
              </a:ext>
            </a:extLst>
          </p:cNvPr>
          <p:cNvGrpSpPr/>
          <p:nvPr/>
        </p:nvGrpSpPr>
        <p:grpSpPr>
          <a:xfrm>
            <a:off x="1117161" y="4635995"/>
            <a:ext cx="3022460" cy="1031885"/>
            <a:chOff x="4457820" y="2412339"/>
            <a:chExt cx="3022460" cy="1031885"/>
          </a:xfrm>
        </p:grpSpPr>
        <p:sp>
          <p:nvSpPr>
            <p:cNvPr id="44" name="文本框 43">
              <a:extLst>
                <a:ext uri="{FF2B5EF4-FFF2-40B4-BE49-F238E27FC236}">
                  <a16:creationId xmlns:a16="http://schemas.microsoft.com/office/drawing/2014/main" id="{5B8E34ED-E904-4260-8CAF-AE00C27E8CAA}"/>
                </a:ext>
              </a:extLst>
            </p:cNvPr>
            <p:cNvSpPr txBox="1"/>
            <p:nvPr/>
          </p:nvSpPr>
          <p:spPr>
            <a:xfrm>
              <a:off x="4902159"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latin typeface="思源黑体 Medium" panose="020B0600000000000000" pitchFamily="34" charset="-122"/>
                  <a:ea typeface="思源黑体 Medium" panose="020B0600000000000000" pitchFamily="34" charset="-122"/>
                </a:rPr>
                <a:t>标题文字添加</a:t>
              </a:r>
            </a:p>
          </p:txBody>
        </p:sp>
        <p:sp>
          <p:nvSpPr>
            <p:cNvPr id="45" name="文本框 44">
              <a:extLst>
                <a:ext uri="{FF2B5EF4-FFF2-40B4-BE49-F238E27FC236}">
                  <a16:creationId xmlns:a16="http://schemas.microsoft.com/office/drawing/2014/main" id="{2EC9ACE9-28A9-4333-A087-D5604024426C}"/>
                </a:ext>
              </a:extLst>
            </p:cNvPr>
            <p:cNvSpPr txBox="1"/>
            <p:nvPr/>
          </p:nvSpPr>
          <p:spPr>
            <a:xfrm>
              <a:off x="4457820" y="2750893"/>
              <a:ext cx="3022460" cy="693331"/>
            </a:xfrm>
            <a:prstGeom prst="rect">
              <a:avLst/>
            </a:prstGeom>
            <a:noFill/>
          </p:spPr>
          <p:txBody>
            <a:bodyPr wrap="square" rtlCol="0">
              <a:spAutoFit/>
              <a:scene3d>
                <a:camera prst="orthographicFront"/>
                <a:lightRig rig="threePt" dir="t"/>
              </a:scene3d>
              <a:sp3d contourW="12700"/>
            </a:bodyPr>
            <a:lstStyle/>
            <a:p>
              <a:pPr lvl="0" algn="ctr">
                <a:lnSpc>
                  <a:spcPct val="150000"/>
                </a:lnSpc>
                <a:defRPr/>
              </a:pPr>
              <a:r>
                <a:rPr lang="zh-CN" altLang="en-US" sz="900" dirty="0">
                  <a:solidFill>
                    <a:srgbClr val="000000">
                      <a:lumMod val="75000"/>
                      <a:lumOff val="25000"/>
                    </a:srgbClr>
                  </a:solidFill>
                  <a:latin typeface="Century Gothic" panose="020B0502020202020204" pitchFamily="34" charset="0"/>
                  <a:ea typeface="思源黑体 Normal" panose="020B0400000000000000" pitchFamily="34" charset="-122"/>
                </a:rPr>
                <a:t>点击输入简要文字内容，文字内容需概括精炼，言简意赅的说明分项内容言简意赅的说明分项内容点击输入简要文字内容，</a:t>
              </a:r>
            </a:p>
          </p:txBody>
        </p:sp>
      </p:grpSp>
      <p:grpSp>
        <p:nvGrpSpPr>
          <p:cNvPr id="46" name="组合 93">
            <a:extLst>
              <a:ext uri="{FF2B5EF4-FFF2-40B4-BE49-F238E27FC236}">
                <a16:creationId xmlns:a16="http://schemas.microsoft.com/office/drawing/2014/main" id="{82086085-4132-4FB2-B565-6EAF9BA7F8A2}"/>
              </a:ext>
            </a:extLst>
          </p:cNvPr>
          <p:cNvGrpSpPr/>
          <p:nvPr/>
        </p:nvGrpSpPr>
        <p:grpSpPr>
          <a:xfrm>
            <a:off x="5781989" y="4635995"/>
            <a:ext cx="3022460" cy="1031885"/>
            <a:chOff x="4457820" y="2412339"/>
            <a:chExt cx="3022460" cy="1031885"/>
          </a:xfrm>
        </p:grpSpPr>
        <p:sp>
          <p:nvSpPr>
            <p:cNvPr id="47" name="文本框 46">
              <a:extLst>
                <a:ext uri="{FF2B5EF4-FFF2-40B4-BE49-F238E27FC236}">
                  <a16:creationId xmlns:a16="http://schemas.microsoft.com/office/drawing/2014/main" id="{45956CBD-E3D9-42C1-AF45-DCDABB4AB9CC}"/>
                </a:ext>
              </a:extLst>
            </p:cNvPr>
            <p:cNvSpPr txBox="1"/>
            <p:nvPr/>
          </p:nvSpPr>
          <p:spPr>
            <a:xfrm>
              <a:off x="4902159"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latin typeface="思源黑体 Medium" panose="020B0600000000000000" pitchFamily="34" charset="-122"/>
                  <a:ea typeface="思源黑体 Medium" panose="020B0600000000000000" pitchFamily="34" charset="-122"/>
                </a:rPr>
                <a:t>标题文字添加</a:t>
              </a:r>
            </a:p>
          </p:txBody>
        </p:sp>
        <p:sp>
          <p:nvSpPr>
            <p:cNvPr id="48" name="文本框 47">
              <a:extLst>
                <a:ext uri="{FF2B5EF4-FFF2-40B4-BE49-F238E27FC236}">
                  <a16:creationId xmlns:a16="http://schemas.microsoft.com/office/drawing/2014/main" id="{85B07D22-3485-45B7-927C-D675E2F12C4C}"/>
                </a:ext>
              </a:extLst>
            </p:cNvPr>
            <p:cNvSpPr txBox="1"/>
            <p:nvPr/>
          </p:nvSpPr>
          <p:spPr>
            <a:xfrm>
              <a:off x="4457820" y="2750893"/>
              <a:ext cx="3022460" cy="693331"/>
            </a:xfrm>
            <a:prstGeom prst="rect">
              <a:avLst/>
            </a:prstGeom>
            <a:noFill/>
          </p:spPr>
          <p:txBody>
            <a:bodyPr wrap="square" rtlCol="0">
              <a:spAutoFit/>
              <a:scene3d>
                <a:camera prst="orthographicFront"/>
                <a:lightRig rig="threePt" dir="t"/>
              </a:scene3d>
              <a:sp3d contourW="12700"/>
            </a:bodyPr>
            <a:lstStyle/>
            <a:p>
              <a:pPr lvl="0" algn="ctr">
                <a:lnSpc>
                  <a:spcPct val="150000"/>
                </a:lnSpc>
                <a:defRPr/>
              </a:pPr>
              <a:r>
                <a:rPr lang="zh-CN" altLang="en-US" sz="900" dirty="0">
                  <a:solidFill>
                    <a:srgbClr val="000000">
                      <a:lumMod val="75000"/>
                      <a:lumOff val="25000"/>
                    </a:srgbClr>
                  </a:solidFill>
                  <a:latin typeface="Century Gothic" panose="020B0502020202020204" pitchFamily="34" charset="0"/>
                  <a:ea typeface="思源黑体 Normal" panose="020B0400000000000000" pitchFamily="34" charset="-122"/>
                </a:rPr>
                <a:t>点击输入简要文字内容，文字内容需概括精炼，言简意赅的说明分项内容言简意赅的说明分项内容点击输入简要文字内容，</a:t>
              </a:r>
            </a:p>
          </p:txBody>
        </p:sp>
      </p:grpSp>
      <p:grpSp>
        <p:nvGrpSpPr>
          <p:cNvPr id="49" name="组合 96">
            <a:extLst>
              <a:ext uri="{FF2B5EF4-FFF2-40B4-BE49-F238E27FC236}">
                <a16:creationId xmlns:a16="http://schemas.microsoft.com/office/drawing/2014/main" id="{B853AF74-AD6C-4E9C-A694-3116C5D859F8}"/>
              </a:ext>
            </a:extLst>
          </p:cNvPr>
          <p:cNvGrpSpPr/>
          <p:nvPr/>
        </p:nvGrpSpPr>
        <p:grpSpPr>
          <a:xfrm>
            <a:off x="3442481" y="1572349"/>
            <a:ext cx="3022460" cy="1031885"/>
            <a:chOff x="4457820" y="2412339"/>
            <a:chExt cx="3022460" cy="1031885"/>
          </a:xfrm>
        </p:grpSpPr>
        <p:sp>
          <p:nvSpPr>
            <p:cNvPr id="50" name="文本框 49">
              <a:extLst>
                <a:ext uri="{FF2B5EF4-FFF2-40B4-BE49-F238E27FC236}">
                  <a16:creationId xmlns:a16="http://schemas.microsoft.com/office/drawing/2014/main" id="{4B504EB1-A122-4181-8EBA-6EC35797DF0C}"/>
                </a:ext>
              </a:extLst>
            </p:cNvPr>
            <p:cNvSpPr txBox="1"/>
            <p:nvPr/>
          </p:nvSpPr>
          <p:spPr>
            <a:xfrm>
              <a:off x="4902159"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latin typeface="思源黑体 Medium" panose="020B0600000000000000" pitchFamily="34" charset="-122"/>
                  <a:ea typeface="思源黑体 Medium" panose="020B0600000000000000" pitchFamily="34" charset="-122"/>
                </a:rPr>
                <a:t>标题文字添加</a:t>
              </a:r>
            </a:p>
          </p:txBody>
        </p:sp>
        <p:sp>
          <p:nvSpPr>
            <p:cNvPr id="51" name="文本框 50">
              <a:extLst>
                <a:ext uri="{FF2B5EF4-FFF2-40B4-BE49-F238E27FC236}">
                  <a16:creationId xmlns:a16="http://schemas.microsoft.com/office/drawing/2014/main" id="{3BF8DDAB-4202-4345-AFD0-28BE3A3D2AA1}"/>
                </a:ext>
              </a:extLst>
            </p:cNvPr>
            <p:cNvSpPr txBox="1"/>
            <p:nvPr/>
          </p:nvSpPr>
          <p:spPr>
            <a:xfrm>
              <a:off x="4457820" y="2750893"/>
              <a:ext cx="3022460" cy="693331"/>
            </a:xfrm>
            <a:prstGeom prst="rect">
              <a:avLst/>
            </a:prstGeom>
            <a:noFill/>
          </p:spPr>
          <p:txBody>
            <a:bodyPr wrap="square" rtlCol="0">
              <a:spAutoFit/>
              <a:scene3d>
                <a:camera prst="orthographicFront"/>
                <a:lightRig rig="threePt" dir="t"/>
              </a:scene3d>
              <a:sp3d contourW="12700"/>
            </a:bodyPr>
            <a:lstStyle/>
            <a:p>
              <a:pPr lvl="0" algn="ctr">
                <a:lnSpc>
                  <a:spcPct val="150000"/>
                </a:lnSpc>
                <a:defRPr/>
              </a:pPr>
              <a:r>
                <a:rPr lang="zh-CN" altLang="en-US" sz="900" dirty="0">
                  <a:solidFill>
                    <a:schemeClr val="tx1">
                      <a:lumMod val="75000"/>
                      <a:lumOff val="25000"/>
                    </a:schemeClr>
                  </a:solidFill>
                  <a:latin typeface="Century Gothic" panose="020B0502020202020204" pitchFamily="34" charset="0"/>
                  <a:ea typeface="思源黑体 Normal" panose="020B0400000000000000" pitchFamily="34" charset="-122"/>
                </a:rPr>
                <a:t>点击输入简要文字内容，文字内容需概括精炼，言简意赅的说明分项内容言简意赅的说明分项内容点击输入简要文字内容，</a:t>
              </a:r>
            </a:p>
          </p:txBody>
        </p:sp>
      </p:grpSp>
      <p:grpSp>
        <p:nvGrpSpPr>
          <p:cNvPr id="52" name="组合 99">
            <a:extLst>
              <a:ext uri="{FF2B5EF4-FFF2-40B4-BE49-F238E27FC236}">
                <a16:creationId xmlns:a16="http://schemas.microsoft.com/office/drawing/2014/main" id="{FC83F108-56BB-4F93-8D6B-16A34166B777}"/>
              </a:ext>
            </a:extLst>
          </p:cNvPr>
          <p:cNvGrpSpPr/>
          <p:nvPr/>
        </p:nvGrpSpPr>
        <p:grpSpPr>
          <a:xfrm>
            <a:off x="8060164" y="1572349"/>
            <a:ext cx="3022460" cy="1031885"/>
            <a:chOff x="4457820" y="2412339"/>
            <a:chExt cx="3022460" cy="1031885"/>
          </a:xfrm>
        </p:grpSpPr>
        <p:sp>
          <p:nvSpPr>
            <p:cNvPr id="53" name="文本框 52">
              <a:extLst>
                <a:ext uri="{FF2B5EF4-FFF2-40B4-BE49-F238E27FC236}">
                  <a16:creationId xmlns:a16="http://schemas.microsoft.com/office/drawing/2014/main" id="{33C5AAB7-D7BE-4736-AD3D-4067AE1C776B}"/>
                </a:ext>
              </a:extLst>
            </p:cNvPr>
            <p:cNvSpPr txBox="1"/>
            <p:nvPr/>
          </p:nvSpPr>
          <p:spPr>
            <a:xfrm>
              <a:off x="4902159"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latin typeface="思源黑体 Medium" panose="020B0600000000000000" pitchFamily="34" charset="-122"/>
                  <a:ea typeface="思源黑体 Medium" panose="020B0600000000000000" pitchFamily="34" charset="-122"/>
                </a:rPr>
                <a:t>标题文字添加</a:t>
              </a:r>
            </a:p>
          </p:txBody>
        </p:sp>
        <p:sp>
          <p:nvSpPr>
            <p:cNvPr id="54" name="文本框 53">
              <a:extLst>
                <a:ext uri="{FF2B5EF4-FFF2-40B4-BE49-F238E27FC236}">
                  <a16:creationId xmlns:a16="http://schemas.microsoft.com/office/drawing/2014/main" id="{FF34D692-613A-49DA-BB24-5730984460F0}"/>
                </a:ext>
              </a:extLst>
            </p:cNvPr>
            <p:cNvSpPr txBox="1"/>
            <p:nvPr/>
          </p:nvSpPr>
          <p:spPr>
            <a:xfrm>
              <a:off x="4457820" y="2750893"/>
              <a:ext cx="3022460" cy="693331"/>
            </a:xfrm>
            <a:prstGeom prst="rect">
              <a:avLst/>
            </a:prstGeom>
            <a:noFill/>
          </p:spPr>
          <p:txBody>
            <a:bodyPr wrap="square" rtlCol="0">
              <a:spAutoFit/>
              <a:scene3d>
                <a:camera prst="orthographicFront"/>
                <a:lightRig rig="threePt" dir="t"/>
              </a:scene3d>
              <a:sp3d contourW="12700"/>
            </a:bodyPr>
            <a:lstStyle/>
            <a:p>
              <a:pPr lvl="0" algn="ctr">
                <a:lnSpc>
                  <a:spcPct val="150000"/>
                </a:lnSpc>
                <a:defRPr/>
              </a:pPr>
              <a:r>
                <a:rPr lang="zh-CN" altLang="en-US" sz="900" dirty="0">
                  <a:solidFill>
                    <a:srgbClr val="000000">
                      <a:lumMod val="75000"/>
                      <a:lumOff val="25000"/>
                    </a:srgbClr>
                  </a:solidFill>
                  <a:latin typeface="Century Gothic" panose="020B0502020202020204" pitchFamily="34" charset="0"/>
                  <a:ea typeface="思源黑体 Normal" panose="020B0400000000000000" pitchFamily="34" charset="-122"/>
                </a:rPr>
                <a:t>点击输入简要文字内容，文字内容需概括精炼，言简意赅的说明分项内容言简意赅的说明分项内容点击输入简要文字内容，</a:t>
              </a:r>
            </a:p>
          </p:txBody>
        </p:sp>
      </p:grpSp>
    </p:spTree>
    <p:extLst>
      <p:ext uri="{BB962C8B-B14F-4D97-AF65-F5344CB8AC3E}">
        <p14:creationId xmlns:p14="http://schemas.microsoft.com/office/powerpoint/2010/main" val="2258467805"/>
      </p:ext>
    </p:extLst>
  </p:cSld>
  <p:clrMapOvr>
    <a:masterClrMapping/>
  </p:clrMapOvr>
  <p:transition spd="slow" advTm="3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par>
                                <p:cTn id="15" presetID="53" presetClass="entr" presetSubtype="16"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animEffect transition="in" filter="fade">
                                      <p:cBhvr>
                                        <p:cTn id="19" dur="500"/>
                                        <p:tgtEl>
                                          <p:spTgt spid="35"/>
                                        </p:tgtEl>
                                      </p:cBhvr>
                                    </p:animEffect>
                                  </p:childTnLst>
                                </p:cTn>
                              </p:par>
                              <p:par>
                                <p:cTn id="20" presetID="53" presetClass="entr" presetSubtype="16"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500" fill="hold"/>
                                        <p:tgtEl>
                                          <p:spTgt spid="39"/>
                                        </p:tgtEl>
                                        <p:attrNameLst>
                                          <p:attrName>ppt_w</p:attrName>
                                        </p:attrNameLst>
                                      </p:cBhvr>
                                      <p:tavLst>
                                        <p:tav tm="0">
                                          <p:val>
                                            <p:fltVal val="0"/>
                                          </p:val>
                                        </p:tav>
                                        <p:tav tm="100000">
                                          <p:val>
                                            <p:strVal val="#ppt_w"/>
                                          </p:val>
                                        </p:tav>
                                      </p:tavLst>
                                    </p:anim>
                                    <p:anim calcmode="lin" valueType="num">
                                      <p:cBhvr>
                                        <p:cTn id="23" dur="500" fill="hold"/>
                                        <p:tgtEl>
                                          <p:spTgt spid="39"/>
                                        </p:tgtEl>
                                        <p:attrNameLst>
                                          <p:attrName>ppt_h</p:attrName>
                                        </p:attrNameLst>
                                      </p:cBhvr>
                                      <p:tavLst>
                                        <p:tav tm="0">
                                          <p:val>
                                            <p:fltVal val="0"/>
                                          </p:val>
                                        </p:tav>
                                        <p:tav tm="100000">
                                          <p:val>
                                            <p:strVal val="#ppt_h"/>
                                          </p:val>
                                        </p:tav>
                                      </p:tavLst>
                                    </p:anim>
                                    <p:animEffect transition="in" filter="fade">
                                      <p:cBhvr>
                                        <p:cTn id="24" dur="500"/>
                                        <p:tgtEl>
                                          <p:spTgt spid="39"/>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500"/>
                                        <p:tgtEl>
                                          <p:spTgt spid="49"/>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fade">
                                      <p:cBhvr>
                                        <p:cTn id="4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447893" y="-188795"/>
            <a:ext cx="4306818" cy="1643878"/>
            <a:chOff x="-447893" y="-188795"/>
            <a:chExt cx="4306818" cy="1643878"/>
          </a:xfrm>
        </p:grpSpPr>
        <p:sp>
          <p:nvSpPr>
            <p:cNvPr id="41" name="TextBox 7">
              <a:extLst>
                <a:ext uri="{FF2B5EF4-FFF2-40B4-BE49-F238E27FC236}">
                  <a16:creationId xmlns:a16="http://schemas.microsoft.com/office/drawing/2014/main" id="{6840558F-5B6E-F84E-A91C-983C5B2DEADF}"/>
                </a:ext>
              </a:extLst>
            </p:cNvPr>
            <p:cNvSpPr txBox="1"/>
            <p:nvPr/>
          </p:nvSpPr>
          <p:spPr>
            <a:xfrm>
              <a:off x="904270" y="603270"/>
              <a:ext cx="295465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300" normalizeH="0" baseline="0" noProof="0" dirty="0">
                  <a:ln>
                    <a:noFill/>
                  </a:ln>
                  <a:solidFill>
                    <a:schemeClr val="tx2">
                      <a:lumMod val="75000"/>
                    </a:schemeClr>
                  </a:solidFill>
                  <a:effectLst/>
                  <a:uLnTx/>
                  <a:uFillTx/>
                  <a:latin typeface="思源黑体" panose="020B0500000000000000" pitchFamily="34" charset="-122"/>
                  <a:ea typeface="思源黑体" panose="020B0500000000000000" pitchFamily="34" charset="-122"/>
                  <a:sym typeface="思源黑体" panose="020B0500000000000000" pitchFamily="34" charset="-122"/>
                </a:rPr>
                <a:t>添加页面标题内容</a:t>
              </a:r>
            </a:p>
          </p:txBody>
        </p:sp>
        <p:grpSp>
          <p:nvGrpSpPr>
            <p:cNvPr id="42" name="组合 41"/>
            <p:cNvGrpSpPr/>
            <p:nvPr/>
          </p:nvGrpSpPr>
          <p:grpSpPr>
            <a:xfrm>
              <a:off x="-447893" y="-188795"/>
              <a:ext cx="1537658" cy="1643878"/>
              <a:chOff x="-1347465" y="-580351"/>
              <a:chExt cx="4980141" cy="5324168"/>
            </a:xfrm>
          </p:grpSpPr>
          <p:sp>
            <p:nvSpPr>
              <p:cNvPr id="43" name="任意多边形: 形状 12">
                <a:extLst>
                  <a:ext uri="{FF2B5EF4-FFF2-40B4-BE49-F238E27FC236}">
                    <a16:creationId xmlns:a16="http://schemas.microsoft.com/office/drawing/2014/main" id="{CBE816AC-4567-410D-B869-AF5E0E54A177}"/>
                  </a:ext>
                </a:extLst>
              </p:cNvPr>
              <p:cNvSpPr/>
              <p:nvPr/>
            </p:nvSpPr>
            <p:spPr>
              <a:xfrm rot="13732419" flipH="1">
                <a:off x="-125561" y="-1802255"/>
                <a:ext cx="2536333" cy="4980141"/>
              </a:xfrm>
              <a:custGeom>
                <a:avLst/>
                <a:gdLst>
                  <a:gd name="connsiteX0" fmla="*/ 0 w 2536333"/>
                  <a:gd name="connsiteY0" fmla="*/ 2083447 h 4980141"/>
                  <a:gd name="connsiteX1" fmla="*/ 2529293 w 2536333"/>
                  <a:gd name="connsiteY1" fmla="*/ 4980141 h 4980141"/>
                  <a:gd name="connsiteX2" fmla="*/ 2536333 w 2536333"/>
                  <a:gd name="connsiteY2" fmla="*/ 4894236 h 4980141"/>
                  <a:gd name="connsiteX3" fmla="*/ 2536333 w 2536333"/>
                  <a:gd name="connsiteY3" fmla="*/ 542765 h 4980141"/>
                  <a:gd name="connsiteX4" fmla="*/ 2450841 w 2536333"/>
                  <a:gd name="connsiteY4" fmla="*/ 119305 h 4980141"/>
                  <a:gd name="connsiteX5" fmla="*/ 2386084 w 2536333"/>
                  <a:gd name="connsiteY5" fmla="*/ 0 h 498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6333" h="4980141">
                    <a:moveTo>
                      <a:pt x="0" y="2083447"/>
                    </a:moveTo>
                    <a:lnTo>
                      <a:pt x="2529293" y="4980141"/>
                    </a:lnTo>
                    <a:lnTo>
                      <a:pt x="2536333" y="4894236"/>
                    </a:lnTo>
                    <a:lnTo>
                      <a:pt x="2536333" y="542765"/>
                    </a:lnTo>
                    <a:cubicBezTo>
                      <a:pt x="2536333" y="392557"/>
                      <a:pt x="2505891" y="249460"/>
                      <a:pt x="2450841" y="119305"/>
                    </a:cubicBezTo>
                    <a:lnTo>
                      <a:pt x="238608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4" name="任意多边形: 形状 1">
                <a:extLst>
                  <a:ext uri="{FF2B5EF4-FFF2-40B4-BE49-F238E27FC236}">
                    <a16:creationId xmlns:a16="http://schemas.microsoft.com/office/drawing/2014/main" id="{30CE5292-4347-4F31-BBD9-732C0156DB83}"/>
                  </a:ext>
                </a:extLst>
              </p:cNvPr>
              <p:cNvSpPr/>
              <p:nvPr/>
            </p:nvSpPr>
            <p:spPr>
              <a:xfrm rot="2713322">
                <a:off x="-1216920" y="1815401"/>
                <a:ext cx="2925937" cy="2930895"/>
              </a:xfrm>
              <a:custGeom>
                <a:avLst/>
                <a:gdLst>
                  <a:gd name="connsiteX0" fmla="*/ 2449798 w 2546376"/>
                  <a:gd name="connsiteY0" fmla="*/ 2454108 h 2550693"/>
                  <a:gd name="connsiteX1" fmla="*/ 2489797 w 2546376"/>
                  <a:gd name="connsiteY1" fmla="*/ 2437544 h 2550693"/>
                  <a:gd name="connsiteX2" fmla="*/ 2546375 w 2546376"/>
                  <a:gd name="connsiteY2" fmla="*/ 2494122 h 2550693"/>
                  <a:gd name="connsiteX3" fmla="*/ 2489804 w 2546376"/>
                  <a:gd name="connsiteY3" fmla="*/ 2550693 h 2550693"/>
                  <a:gd name="connsiteX4" fmla="*/ 2433226 w 2546376"/>
                  <a:gd name="connsiteY4" fmla="*/ 2494115 h 2550693"/>
                  <a:gd name="connsiteX5" fmla="*/ 2449798 w 2546376"/>
                  <a:gd name="connsiteY5" fmla="*/ 2454108 h 2550693"/>
                  <a:gd name="connsiteX6" fmla="*/ 2449791 w 2546376"/>
                  <a:gd name="connsiteY6" fmla="*/ 2280012 h 2550693"/>
                  <a:gd name="connsiteX7" fmla="*/ 2489798 w 2546376"/>
                  <a:gd name="connsiteY7" fmla="*/ 2263441 h 2550693"/>
                  <a:gd name="connsiteX8" fmla="*/ 2546376 w 2546376"/>
                  <a:gd name="connsiteY8" fmla="*/ 2320019 h 2550693"/>
                  <a:gd name="connsiteX9" fmla="*/ 2489798 w 2546376"/>
                  <a:gd name="connsiteY9" fmla="*/ 2376597 h 2550693"/>
                  <a:gd name="connsiteX10" fmla="*/ 2433220 w 2546376"/>
                  <a:gd name="connsiteY10" fmla="*/ 2320019 h 2550693"/>
                  <a:gd name="connsiteX11" fmla="*/ 2449791 w 2546376"/>
                  <a:gd name="connsiteY11" fmla="*/ 2280012 h 2550693"/>
                  <a:gd name="connsiteX12" fmla="*/ 2262622 w 2546376"/>
                  <a:gd name="connsiteY12" fmla="*/ 2454108 h 2550693"/>
                  <a:gd name="connsiteX13" fmla="*/ 2302629 w 2546376"/>
                  <a:gd name="connsiteY13" fmla="*/ 2437537 h 2550693"/>
                  <a:gd name="connsiteX14" fmla="*/ 2359207 w 2546376"/>
                  <a:gd name="connsiteY14" fmla="*/ 2494115 h 2550693"/>
                  <a:gd name="connsiteX15" fmla="*/ 2302629 w 2546376"/>
                  <a:gd name="connsiteY15" fmla="*/ 2550693 h 2550693"/>
                  <a:gd name="connsiteX16" fmla="*/ 2246051 w 2546376"/>
                  <a:gd name="connsiteY16" fmla="*/ 2494115 h 2550693"/>
                  <a:gd name="connsiteX17" fmla="*/ 2262622 w 2546376"/>
                  <a:gd name="connsiteY17" fmla="*/ 2454108 h 2550693"/>
                  <a:gd name="connsiteX18" fmla="*/ 2449791 w 2546376"/>
                  <a:gd name="connsiteY18" fmla="*/ 2105902 h 2550693"/>
                  <a:gd name="connsiteX19" fmla="*/ 2489798 w 2546376"/>
                  <a:gd name="connsiteY19" fmla="*/ 2089330 h 2550693"/>
                  <a:gd name="connsiteX20" fmla="*/ 2546376 w 2546376"/>
                  <a:gd name="connsiteY20" fmla="*/ 2145908 h 2550693"/>
                  <a:gd name="connsiteX21" fmla="*/ 2489798 w 2546376"/>
                  <a:gd name="connsiteY21" fmla="*/ 2202486 h 2550693"/>
                  <a:gd name="connsiteX22" fmla="*/ 2433220 w 2546376"/>
                  <a:gd name="connsiteY22" fmla="*/ 2145908 h 2550693"/>
                  <a:gd name="connsiteX23" fmla="*/ 2449791 w 2546376"/>
                  <a:gd name="connsiteY23" fmla="*/ 2105902 h 2550693"/>
                  <a:gd name="connsiteX24" fmla="*/ 2262623 w 2546376"/>
                  <a:gd name="connsiteY24" fmla="*/ 2280006 h 2550693"/>
                  <a:gd name="connsiteX25" fmla="*/ 2302622 w 2546376"/>
                  <a:gd name="connsiteY25" fmla="*/ 2263441 h 2550693"/>
                  <a:gd name="connsiteX26" fmla="*/ 2359200 w 2546376"/>
                  <a:gd name="connsiteY26" fmla="*/ 2320019 h 2550693"/>
                  <a:gd name="connsiteX27" fmla="*/ 2302629 w 2546376"/>
                  <a:gd name="connsiteY27" fmla="*/ 2376590 h 2550693"/>
                  <a:gd name="connsiteX28" fmla="*/ 2246051 w 2546376"/>
                  <a:gd name="connsiteY28" fmla="*/ 2320012 h 2550693"/>
                  <a:gd name="connsiteX29" fmla="*/ 2262623 w 2546376"/>
                  <a:gd name="connsiteY29" fmla="*/ 2280006 h 2550693"/>
                  <a:gd name="connsiteX30" fmla="*/ 2075453 w 2546376"/>
                  <a:gd name="connsiteY30" fmla="*/ 2454108 h 2550693"/>
                  <a:gd name="connsiteX31" fmla="*/ 2115459 w 2546376"/>
                  <a:gd name="connsiteY31" fmla="*/ 2437537 h 2550693"/>
                  <a:gd name="connsiteX32" fmla="*/ 2172037 w 2546376"/>
                  <a:gd name="connsiteY32" fmla="*/ 2494115 h 2550693"/>
                  <a:gd name="connsiteX33" fmla="*/ 2115459 w 2546376"/>
                  <a:gd name="connsiteY33" fmla="*/ 2550693 h 2550693"/>
                  <a:gd name="connsiteX34" fmla="*/ 2093436 w 2546376"/>
                  <a:gd name="connsiteY34" fmla="*/ 2546247 h 2550693"/>
                  <a:gd name="connsiteX35" fmla="*/ 2075739 w 2546376"/>
                  <a:gd name="connsiteY35" fmla="*/ 2534315 h 2550693"/>
                  <a:gd name="connsiteX36" fmla="*/ 2075259 w 2546376"/>
                  <a:gd name="connsiteY36" fmla="*/ 2533835 h 2550693"/>
                  <a:gd name="connsiteX37" fmla="*/ 2063327 w 2546376"/>
                  <a:gd name="connsiteY37" fmla="*/ 2516138 h 2550693"/>
                  <a:gd name="connsiteX38" fmla="*/ 2058881 w 2546376"/>
                  <a:gd name="connsiteY38" fmla="*/ 2494115 h 2550693"/>
                  <a:gd name="connsiteX39" fmla="*/ 2075453 w 2546376"/>
                  <a:gd name="connsiteY39" fmla="*/ 2454108 h 2550693"/>
                  <a:gd name="connsiteX40" fmla="*/ 2449791 w 2546376"/>
                  <a:gd name="connsiteY40" fmla="*/ 1931791 h 2550693"/>
                  <a:gd name="connsiteX41" fmla="*/ 2489798 w 2546376"/>
                  <a:gd name="connsiteY41" fmla="*/ 1915219 h 2550693"/>
                  <a:gd name="connsiteX42" fmla="*/ 2546376 w 2546376"/>
                  <a:gd name="connsiteY42" fmla="*/ 1971797 h 2550693"/>
                  <a:gd name="connsiteX43" fmla="*/ 2489798 w 2546376"/>
                  <a:gd name="connsiteY43" fmla="*/ 2028375 h 2550693"/>
                  <a:gd name="connsiteX44" fmla="*/ 2433220 w 2546376"/>
                  <a:gd name="connsiteY44" fmla="*/ 1971797 h 2550693"/>
                  <a:gd name="connsiteX45" fmla="*/ 2449791 w 2546376"/>
                  <a:gd name="connsiteY45" fmla="*/ 1931791 h 2550693"/>
                  <a:gd name="connsiteX46" fmla="*/ 2262615 w 2546376"/>
                  <a:gd name="connsiteY46" fmla="*/ 2105901 h 2550693"/>
                  <a:gd name="connsiteX47" fmla="*/ 2302622 w 2546376"/>
                  <a:gd name="connsiteY47" fmla="*/ 2089330 h 2550693"/>
                  <a:gd name="connsiteX48" fmla="*/ 2359200 w 2546376"/>
                  <a:gd name="connsiteY48" fmla="*/ 2145908 h 2550693"/>
                  <a:gd name="connsiteX49" fmla="*/ 2302622 w 2546376"/>
                  <a:gd name="connsiteY49" fmla="*/ 2202486 h 2550693"/>
                  <a:gd name="connsiteX50" fmla="*/ 2246044 w 2546376"/>
                  <a:gd name="connsiteY50" fmla="*/ 2145908 h 2550693"/>
                  <a:gd name="connsiteX51" fmla="*/ 2262615 w 2546376"/>
                  <a:gd name="connsiteY51" fmla="*/ 2105901 h 2550693"/>
                  <a:gd name="connsiteX52" fmla="*/ 2075453 w 2546376"/>
                  <a:gd name="connsiteY52" fmla="*/ 2280005 h 2550693"/>
                  <a:gd name="connsiteX53" fmla="*/ 2115459 w 2546376"/>
                  <a:gd name="connsiteY53" fmla="*/ 2263434 h 2550693"/>
                  <a:gd name="connsiteX54" fmla="*/ 2172038 w 2546376"/>
                  <a:gd name="connsiteY54" fmla="*/ 2320012 h 2550693"/>
                  <a:gd name="connsiteX55" fmla="*/ 2115460 w 2546376"/>
                  <a:gd name="connsiteY55" fmla="*/ 2376590 h 2550693"/>
                  <a:gd name="connsiteX56" fmla="*/ 2058881 w 2546376"/>
                  <a:gd name="connsiteY56" fmla="*/ 2320012 h 2550693"/>
                  <a:gd name="connsiteX57" fmla="*/ 2075453 w 2546376"/>
                  <a:gd name="connsiteY57" fmla="*/ 2280005 h 2550693"/>
                  <a:gd name="connsiteX58" fmla="*/ 2449791 w 2546376"/>
                  <a:gd name="connsiteY58" fmla="*/ 1757680 h 2550693"/>
                  <a:gd name="connsiteX59" fmla="*/ 2489798 w 2546376"/>
                  <a:gd name="connsiteY59" fmla="*/ 1741108 h 2550693"/>
                  <a:gd name="connsiteX60" fmla="*/ 2546376 w 2546376"/>
                  <a:gd name="connsiteY60" fmla="*/ 1797686 h 2550693"/>
                  <a:gd name="connsiteX61" fmla="*/ 2489798 w 2546376"/>
                  <a:gd name="connsiteY61" fmla="*/ 1854264 h 2550693"/>
                  <a:gd name="connsiteX62" fmla="*/ 2433220 w 2546376"/>
                  <a:gd name="connsiteY62" fmla="*/ 1797686 h 2550693"/>
                  <a:gd name="connsiteX63" fmla="*/ 2449791 w 2546376"/>
                  <a:gd name="connsiteY63" fmla="*/ 1757680 h 2550693"/>
                  <a:gd name="connsiteX64" fmla="*/ 2262616 w 2546376"/>
                  <a:gd name="connsiteY64" fmla="*/ 1931791 h 2550693"/>
                  <a:gd name="connsiteX65" fmla="*/ 2302622 w 2546376"/>
                  <a:gd name="connsiteY65" fmla="*/ 1915219 h 2550693"/>
                  <a:gd name="connsiteX66" fmla="*/ 2359200 w 2546376"/>
                  <a:gd name="connsiteY66" fmla="*/ 1971797 h 2550693"/>
                  <a:gd name="connsiteX67" fmla="*/ 2302622 w 2546376"/>
                  <a:gd name="connsiteY67" fmla="*/ 2028375 h 2550693"/>
                  <a:gd name="connsiteX68" fmla="*/ 2246044 w 2546376"/>
                  <a:gd name="connsiteY68" fmla="*/ 1971797 h 2550693"/>
                  <a:gd name="connsiteX69" fmla="*/ 2262616 w 2546376"/>
                  <a:gd name="connsiteY69" fmla="*/ 1931791 h 2550693"/>
                  <a:gd name="connsiteX70" fmla="*/ 2075452 w 2546376"/>
                  <a:gd name="connsiteY70" fmla="*/ 2105895 h 2550693"/>
                  <a:gd name="connsiteX71" fmla="*/ 2115453 w 2546376"/>
                  <a:gd name="connsiteY71" fmla="*/ 2089330 h 2550693"/>
                  <a:gd name="connsiteX72" fmla="*/ 2172031 w 2546376"/>
                  <a:gd name="connsiteY72" fmla="*/ 2145908 h 2550693"/>
                  <a:gd name="connsiteX73" fmla="*/ 2115459 w 2546376"/>
                  <a:gd name="connsiteY73" fmla="*/ 2202480 h 2550693"/>
                  <a:gd name="connsiteX74" fmla="*/ 2058881 w 2546376"/>
                  <a:gd name="connsiteY74" fmla="*/ 2145902 h 2550693"/>
                  <a:gd name="connsiteX75" fmla="*/ 2075452 w 2546376"/>
                  <a:gd name="connsiteY75" fmla="*/ 2105895 h 2550693"/>
                  <a:gd name="connsiteX76" fmla="*/ 1888282 w 2546376"/>
                  <a:gd name="connsiteY76" fmla="*/ 2280006 h 2550693"/>
                  <a:gd name="connsiteX77" fmla="*/ 1928289 w 2546376"/>
                  <a:gd name="connsiteY77" fmla="*/ 2263435 h 2550693"/>
                  <a:gd name="connsiteX78" fmla="*/ 1984867 w 2546376"/>
                  <a:gd name="connsiteY78" fmla="*/ 2320013 h 2550693"/>
                  <a:gd name="connsiteX79" fmla="*/ 1928289 w 2546376"/>
                  <a:gd name="connsiteY79" fmla="*/ 2376591 h 2550693"/>
                  <a:gd name="connsiteX80" fmla="*/ 1915416 w 2546376"/>
                  <a:gd name="connsiteY80" fmla="*/ 2373992 h 2550693"/>
                  <a:gd name="connsiteX81" fmla="*/ 1874310 w 2546376"/>
                  <a:gd name="connsiteY81" fmla="*/ 2332886 h 2550693"/>
                  <a:gd name="connsiteX82" fmla="*/ 1871711 w 2546376"/>
                  <a:gd name="connsiteY82" fmla="*/ 2320013 h 2550693"/>
                  <a:gd name="connsiteX83" fmla="*/ 1888282 w 2546376"/>
                  <a:gd name="connsiteY83" fmla="*/ 2280006 h 2550693"/>
                  <a:gd name="connsiteX84" fmla="*/ 2449790 w 2546376"/>
                  <a:gd name="connsiteY84" fmla="*/ 1583569 h 2550693"/>
                  <a:gd name="connsiteX85" fmla="*/ 2489797 w 2546376"/>
                  <a:gd name="connsiteY85" fmla="*/ 1566998 h 2550693"/>
                  <a:gd name="connsiteX86" fmla="*/ 2546375 w 2546376"/>
                  <a:gd name="connsiteY86" fmla="*/ 1623576 h 2550693"/>
                  <a:gd name="connsiteX87" fmla="*/ 2489797 w 2546376"/>
                  <a:gd name="connsiteY87" fmla="*/ 1680154 h 2550693"/>
                  <a:gd name="connsiteX88" fmla="*/ 2433219 w 2546376"/>
                  <a:gd name="connsiteY88" fmla="*/ 1623576 h 2550693"/>
                  <a:gd name="connsiteX89" fmla="*/ 2449790 w 2546376"/>
                  <a:gd name="connsiteY89" fmla="*/ 1583569 h 2550693"/>
                  <a:gd name="connsiteX90" fmla="*/ 2262615 w 2546376"/>
                  <a:gd name="connsiteY90" fmla="*/ 1757679 h 2550693"/>
                  <a:gd name="connsiteX91" fmla="*/ 2302622 w 2546376"/>
                  <a:gd name="connsiteY91" fmla="*/ 1741108 h 2550693"/>
                  <a:gd name="connsiteX92" fmla="*/ 2359200 w 2546376"/>
                  <a:gd name="connsiteY92" fmla="*/ 1797686 h 2550693"/>
                  <a:gd name="connsiteX93" fmla="*/ 2302622 w 2546376"/>
                  <a:gd name="connsiteY93" fmla="*/ 1854264 h 2550693"/>
                  <a:gd name="connsiteX94" fmla="*/ 2246044 w 2546376"/>
                  <a:gd name="connsiteY94" fmla="*/ 1797686 h 2550693"/>
                  <a:gd name="connsiteX95" fmla="*/ 2262615 w 2546376"/>
                  <a:gd name="connsiteY95" fmla="*/ 1757679 h 2550693"/>
                  <a:gd name="connsiteX96" fmla="*/ 2075446 w 2546376"/>
                  <a:gd name="connsiteY96" fmla="*/ 1931790 h 2550693"/>
                  <a:gd name="connsiteX97" fmla="*/ 2115453 w 2546376"/>
                  <a:gd name="connsiteY97" fmla="*/ 1915219 h 2550693"/>
                  <a:gd name="connsiteX98" fmla="*/ 2172031 w 2546376"/>
                  <a:gd name="connsiteY98" fmla="*/ 1971797 h 2550693"/>
                  <a:gd name="connsiteX99" fmla="*/ 2115453 w 2546376"/>
                  <a:gd name="connsiteY99" fmla="*/ 2028375 h 2550693"/>
                  <a:gd name="connsiteX100" fmla="*/ 2058875 w 2546376"/>
                  <a:gd name="connsiteY100" fmla="*/ 1971797 h 2550693"/>
                  <a:gd name="connsiteX101" fmla="*/ 2075446 w 2546376"/>
                  <a:gd name="connsiteY101" fmla="*/ 1931790 h 2550693"/>
                  <a:gd name="connsiteX102" fmla="*/ 1888282 w 2546376"/>
                  <a:gd name="connsiteY102" fmla="*/ 2105896 h 2550693"/>
                  <a:gd name="connsiteX103" fmla="*/ 1928288 w 2546376"/>
                  <a:gd name="connsiteY103" fmla="*/ 2089324 h 2550693"/>
                  <a:gd name="connsiteX104" fmla="*/ 1984867 w 2546376"/>
                  <a:gd name="connsiteY104" fmla="*/ 2145902 h 2550693"/>
                  <a:gd name="connsiteX105" fmla="*/ 1928289 w 2546376"/>
                  <a:gd name="connsiteY105" fmla="*/ 2202480 h 2550693"/>
                  <a:gd name="connsiteX106" fmla="*/ 1871710 w 2546376"/>
                  <a:gd name="connsiteY106" fmla="*/ 2145902 h 2550693"/>
                  <a:gd name="connsiteX107" fmla="*/ 1888282 w 2546376"/>
                  <a:gd name="connsiteY107" fmla="*/ 2105896 h 2550693"/>
                  <a:gd name="connsiteX108" fmla="*/ 2449791 w 2546376"/>
                  <a:gd name="connsiteY108" fmla="*/ 1409459 h 2550693"/>
                  <a:gd name="connsiteX109" fmla="*/ 2489797 w 2546376"/>
                  <a:gd name="connsiteY109" fmla="*/ 1392887 h 2550693"/>
                  <a:gd name="connsiteX110" fmla="*/ 2546375 w 2546376"/>
                  <a:gd name="connsiteY110" fmla="*/ 1449465 h 2550693"/>
                  <a:gd name="connsiteX111" fmla="*/ 2489797 w 2546376"/>
                  <a:gd name="connsiteY111" fmla="*/ 1506043 h 2550693"/>
                  <a:gd name="connsiteX112" fmla="*/ 2433219 w 2546376"/>
                  <a:gd name="connsiteY112" fmla="*/ 1449465 h 2550693"/>
                  <a:gd name="connsiteX113" fmla="*/ 2449791 w 2546376"/>
                  <a:gd name="connsiteY113" fmla="*/ 1409459 h 2550693"/>
                  <a:gd name="connsiteX114" fmla="*/ 2262615 w 2546376"/>
                  <a:gd name="connsiteY114" fmla="*/ 1583569 h 2550693"/>
                  <a:gd name="connsiteX115" fmla="*/ 2302622 w 2546376"/>
                  <a:gd name="connsiteY115" fmla="*/ 1566998 h 2550693"/>
                  <a:gd name="connsiteX116" fmla="*/ 2359200 w 2546376"/>
                  <a:gd name="connsiteY116" fmla="*/ 1623576 h 2550693"/>
                  <a:gd name="connsiteX117" fmla="*/ 2302622 w 2546376"/>
                  <a:gd name="connsiteY117" fmla="*/ 1680154 h 2550693"/>
                  <a:gd name="connsiteX118" fmla="*/ 2246044 w 2546376"/>
                  <a:gd name="connsiteY118" fmla="*/ 1623576 h 2550693"/>
                  <a:gd name="connsiteX119" fmla="*/ 2262615 w 2546376"/>
                  <a:gd name="connsiteY119" fmla="*/ 1583569 h 2550693"/>
                  <a:gd name="connsiteX120" fmla="*/ 2075446 w 2546376"/>
                  <a:gd name="connsiteY120" fmla="*/ 1757680 h 2550693"/>
                  <a:gd name="connsiteX121" fmla="*/ 2115453 w 2546376"/>
                  <a:gd name="connsiteY121" fmla="*/ 1741108 h 2550693"/>
                  <a:gd name="connsiteX122" fmla="*/ 2172031 w 2546376"/>
                  <a:gd name="connsiteY122" fmla="*/ 1797686 h 2550693"/>
                  <a:gd name="connsiteX123" fmla="*/ 2115453 w 2546376"/>
                  <a:gd name="connsiteY123" fmla="*/ 1854264 h 2550693"/>
                  <a:gd name="connsiteX124" fmla="*/ 2058875 w 2546376"/>
                  <a:gd name="connsiteY124" fmla="*/ 1797686 h 2550693"/>
                  <a:gd name="connsiteX125" fmla="*/ 2075446 w 2546376"/>
                  <a:gd name="connsiteY125" fmla="*/ 1757680 h 2550693"/>
                  <a:gd name="connsiteX126" fmla="*/ 1888281 w 2546376"/>
                  <a:gd name="connsiteY126" fmla="*/ 1931786 h 2550693"/>
                  <a:gd name="connsiteX127" fmla="*/ 1928282 w 2546376"/>
                  <a:gd name="connsiteY127" fmla="*/ 1915220 h 2550693"/>
                  <a:gd name="connsiteX128" fmla="*/ 1984860 w 2546376"/>
                  <a:gd name="connsiteY128" fmla="*/ 1971798 h 2550693"/>
                  <a:gd name="connsiteX129" fmla="*/ 1928288 w 2546376"/>
                  <a:gd name="connsiteY129" fmla="*/ 2028370 h 2550693"/>
                  <a:gd name="connsiteX130" fmla="*/ 1871710 w 2546376"/>
                  <a:gd name="connsiteY130" fmla="*/ 1971792 h 2550693"/>
                  <a:gd name="connsiteX131" fmla="*/ 1888281 w 2546376"/>
                  <a:gd name="connsiteY131" fmla="*/ 1931786 h 2550693"/>
                  <a:gd name="connsiteX132" fmla="*/ 1701111 w 2546376"/>
                  <a:gd name="connsiteY132" fmla="*/ 2105895 h 2550693"/>
                  <a:gd name="connsiteX133" fmla="*/ 1741118 w 2546376"/>
                  <a:gd name="connsiteY133" fmla="*/ 2089324 h 2550693"/>
                  <a:gd name="connsiteX134" fmla="*/ 1797696 w 2546376"/>
                  <a:gd name="connsiteY134" fmla="*/ 2145902 h 2550693"/>
                  <a:gd name="connsiteX135" fmla="*/ 1763141 w 2546376"/>
                  <a:gd name="connsiteY135" fmla="*/ 2198034 h 2550693"/>
                  <a:gd name="connsiteX136" fmla="*/ 1743436 w 2546376"/>
                  <a:gd name="connsiteY136" fmla="*/ 2202012 h 2550693"/>
                  <a:gd name="connsiteX137" fmla="*/ 1685008 w 2546376"/>
                  <a:gd name="connsiteY137" fmla="*/ 2143584 h 2550693"/>
                  <a:gd name="connsiteX138" fmla="*/ 1688986 w 2546376"/>
                  <a:gd name="connsiteY138" fmla="*/ 2123879 h 2550693"/>
                  <a:gd name="connsiteX139" fmla="*/ 1701111 w 2546376"/>
                  <a:gd name="connsiteY139" fmla="*/ 2105895 h 2550693"/>
                  <a:gd name="connsiteX140" fmla="*/ 2449791 w 2546376"/>
                  <a:gd name="connsiteY140" fmla="*/ 1235348 h 2550693"/>
                  <a:gd name="connsiteX141" fmla="*/ 2489797 w 2546376"/>
                  <a:gd name="connsiteY141" fmla="*/ 1218776 h 2550693"/>
                  <a:gd name="connsiteX142" fmla="*/ 2546375 w 2546376"/>
                  <a:gd name="connsiteY142" fmla="*/ 1275354 h 2550693"/>
                  <a:gd name="connsiteX143" fmla="*/ 2489797 w 2546376"/>
                  <a:gd name="connsiteY143" fmla="*/ 1331932 h 2550693"/>
                  <a:gd name="connsiteX144" fmla="*/ 2433219 w 2546376"/>
                  <a:gd name="connsiteY144" fmla="*/ 1275354 h 2550693"/>
                  <a:gd name="connsiteX145" fmla="*/ 2449791 w 2546376"/>
                  <a:gd name="connsiteY145" fmla="*/ 1235348 h 2550693"/>
                  <a:gd name="connsiteX146" fmla="*/ 2262615 w 2546376"/>
                  <a:gd name="connsiteY146" fmla="*/ 1409458 h 2550693"/>
                  <a:gd name="connsiteX147" fmla="*/ 2302622 w 2546376"/>
                  <a:gd name="connsiteY147" fmla="*/ 1392887 h 2550693"/>
                  <a:gd name="connsiteX148" fmla="*/ 2359200 w 2546376"/>
                  <a:gd name="connsiteY148" fmla="*/ 1449465 h 2550693"/>
                  <a:gd name="connsiteX149" fmla="*/ 2302622 w 2546376"/>
                  <a:gd name="connsiteY149" fmla="*/ 1506043 h 2550693"/>
                  <a:gd name="connsiteX150" fmla="*/ 2246044 w 2546376"/>
                  <a:gd name="connsiteY150" fmla="*/ 1449465 h 2550693"/>
                  <a:gd name="connsiteX151" fmla="*/ 2262615 w 2546376"/>
                  <a:gd name="connsiteY151" fmla="*/ 1409458 h 2550693"/>
                  <a:gd name="connsiteX152" fmla="*/ 2075445 w 2546376"/>
                  <a:gd name="connsiteY152" fmla="*/ 1583569 h 2550693"/>
                  <a:gd name="connsiteX153" fmla="*/ 2115452 w 2546376"/>
                  <a:gd name="connsiteY153" fmla="*/ 1566998 h 2550693"/>
                  <a:gd name="connsiteX154" fmla="*/ 2172030 w 2546376"/>
                  <a:gd name="connsiteY154" fmla="*/ 1623576 h 2550693"/>
                  <a:gd name="connsiteX155" fmla="*/ 2115452 w 2546376"/>
                  <a:gd name="connsiteY155" fmla="*/ 1680154 h 2550693"/>
                  <a:gd name="connsiteX156" fmla="*/ 2058874 w 2546376"/>
                  <a:gd name="connsiteY156" fmla="*/ 1623576 h 2550693"/>
                  <a:gd name="connsiteX157" fmla="*/ 2075445 w 2546376"/>
                  <a:gd name="connsiteY157" fmla="*/ 1583569 h 2550693"/>
                  <a:gd name="connsiteX158" fmla="*/ 1888275 w 2546376"/>
                  <a:gd name="connsiteY158" fmla="*/ 1757680 h 2550693"/>
                  <a:gd name="connsiteX159" fmla="*/ 1928282 w 2546376"/>
                  <a:gd name="connsiteY159" fmla="*/ 1741109 h 2550693"/>
                  <a:gd name="connsiteX160" fmla="*/ 1984860 w 2546376"/>
                  <a:gd name="connsiteY160" fmla="*/ 1797687 h 2550693"/>
                  <a:gd name="connsiteX161" fmla="*/ 1928282 w 2546376"/>
                  <a:gd name="connsiteY161" fmla="*/ 1854265 h 2550693"/>
                  <a:gd name="connsiteX162" fmla="*/ 1871704 w 2546376"/>
                  <a:gd name="connsiteY162" fmla="*/ 1797687 h 2550693"/>
                  <a:gd name="connsiteX163" fmla="*/ 1888275 w 2546376"/>
                  <a:gd name="connsiteY163" fmla="*/ 1757680 h 2550693"/>
                  <a:gd name="connsiteX164" fmla="*/ 1701111 w 2546376"/>
                  <a:gd name="connsiteY164" fmla="*/ 1931785 h 2550693"/>
                  <a:gd name="connsiteX165" fmla="*/ 1741118 w 2546376"/>
                  <a:gd name="connsiteY165" fmla="*/ 1915213 h 2550693"/>
                  <a:gd name="connsiteX166" fmla="*/ 1797696 w 2546376"/>
                  <a:gd name="connsiteY166" fmla="*/ 1971791 h 2550693"/>
                  <a:gd name="connsiteX167" fmla="*/ 1741118 w 2546376"/>
                  <a:gd name="connsiteY167" fmla="*/ 2028369 h 2550693"/>
                  <a:gd name="connsiteX168" fmla="*/ 1684540 w 2546376"/>
                  <a:gd name="connsiteY168" fmla="*/ 1971791 h 2550693"/>
                  <a:gd name="connsiteX169" fmla="*/ 1701111 w 2546376"/>
                  <a:gd name="connsiteY169" fmla="*/ 1931785 h 2550693"/>
                  <a:gd name="connsiteX170" fmla="*/ 2449791 w 2546376"/>
                  <a:gd name="connsiteY170" fmla="*/ 1061237 h 2550693"/>
                  <a:gd name="connsiteX171" fmla="*/ 2489797 w 2546376"/>
                  <a:gd name="connsiteY171" fmla="*/ 1044665 h 2550693"/>
                  <a:gd name="connsiteX172" fmla="*/ 2546375 w 2546376"/>
                  <a:gd name="connsiteY172" fmla="*/ 1101244 h 2550693"/>
                  <a:gd name="connsiteX173" fmla="*/ 2489797 w 2546376"/>
                  <a:gd name="connsiteY173" fmla="*/ 1157821 h 2550693"/>
                  <a:gd name="connsiteX174" fmla="*/ 2433219 w 2546376"/>
                  <a:gd name="connsiteY174" fmla="*/ 1101243 h 2550693"/>
                  <a:gd name="connsiteX175" fmla="*/ 2449791 w 2546376"/>
                  <a:gd name="connsiteY175" fmla="*/ 1061237 h 2550693"/>
                  <a:gd name="connsiteX176" fmla="*/ 2262615 w 2546376"/>
                  <a:gd name="connsiteY176" fmla="*/ 1235348 h 2550693"/>
                  <a:gd name="connsiteX177" fmla="*/ 2302622 w 2546376"/>
                  <a:gd name="connsiteY177" fmla="*/ 1218776 h 2550693"/>
                  <a:gd name="connsiteX178" fmla="*/ 2359200 w 2546376"/>
                  <a:gd name="connsiteY178" fmla="*/ 1275354 h 2550693"/>
                  <a:gd name="connsiteX179" fmla="*/ 2302622 w 2546376"/>
                  <a:gd name="connsiteY179" fmla="*/ 1331932 h 2550693"/>
                  <a:gd name="connsiteX180" fmla="*/ 2246044 w 2546376"/>
                  <a:gd name="connsiteY180" fmla="*/ 1275354 h 2550693"/>
                  <a:gd name="connsiteX181" fmla="*/ 2262615 w 2546376"/>
                  <a:gd name="connsiteY181" fmla="*/ 1235348 h 2550693"/>
                  <a:gd name="connsiteX182" fmla="*/ 2075445 w 2546376"/>
                  <a:gd name="connsiteY182" fmla="*/ 1409458 h 2550693"/>
                  <a:gd name="connsiteX183" fmla="*/ 2115452 w 2546376"/>
                  <a:gd name="connsiteY183" fmla="*/ 1392887 h 2550693"/>
                  <a:gd name="connsiteX184" fmla="*/ 2172030 w 2546376"/>
                  <a:gd name="connsiteY184" fmla="*/ 1449465 h 2550693"/>
                  <a:gd name="connsiteX185" fmla="*/ 2115452 w 2546376"/>
                  <a:gd name="connsiteY185" fmla="*/ 1506043 h 2550693"/>
                  <a:gd name="connsiteX186" fmla="*/ 2058874 w 2546376"/>
                  <a:gd name="connsiteY186" fmla="*/ 1449465 h 2550693"/>
                  <a:gd name="connsiteX187" fmla="*/ 2075445 w 2546376"/>
                  <a:gd name="connsiteY187" fmla="*/ 1409458 h 2550693"/>
                  <a:gd name="connsiteX188" fmla="*/ 1888275 w 2546376"/>
                  <a:gd name="connsiteY188" fmla="*/ 1583570 h 2550693"/>
                  <a:gd name="connsiteX189" fmla="*/ 1928281 w 2546376"/>
                  <a:gd name="connsiteY189" fmla="*/ 1566999 h 2550693"/>
                  <a:gd name="connsiteX190" fmla="*/ 1984859 w 2546376"/>
                  <a:gd name="connsiteY190" fmla="*/ 1623577 h 2550693"/>
                  <a:gd name="connsiteX191" fmla="*/ 1928281 w 2546376"/>
                  <a:gd name="connsiteY191" fmla="*/ 1680155 h 2550693"/>
                  <a:gd name="connsiteX192" fmla="*/ 1871703 w 2546376"/>
                  <a:gd name="connsiteY192" fmla="*/ 1623577 h 2550693"/>
                  <a:gd name="connsiteX193" fmla="*/ 1888275 w 2546376"/>
                  <a:gd name="connsiteY193" fmla="*/ 1583570 h 2550693"/>
                  <a:gd name="connsiteX194" fmla="*/ 1701110 w 2546376"/>
                  <a:gd name="connsiteY194" fmla="*/ 1757674 h 2550693"/>
                  <a:gd name="connsiteX195" fmla="*/ 1741112 w 2546376"/>
                  <a:gd name="connsiteY195" fmla="*/ 1741108 h 2550693"/>
                  <a:gd name="connsiteX196" fmla="*/ 1797690 w 2546376"/>
                  <a:gd name="connsiteY196" fmla="*/ 1797686 h 2550693"/>
                  <a:gd name="connsiteX197" fmla="*/ 1741117 w 2546376"/>
                  <a:gd name="connsiteY197" fmla="*/ 1854259 h 2550693"/>
                  <a:gd name="connsiteX198" fmla="*/ 1684539 w 2546376"/>
                  <a:gd name="connsiteY198" fmla="*/ 1797681 h 2550693"/>
                  <a:gd name="connsiteX199" fmla="*/ 1701110 w 2546376"/>
                  <a:gd name="connsiteY199" fmla="*/ 1757674 h 2550693"/>
                  <a:gd name="connsiteX200" fmla="*/ 1513941 w 2546376"/>
                  <a:gd name="connsiteY200" fmla="*/ 1931785 h 2550693"/>
                  <a:gd name="connsiteX201" fmla="*/ 1553947 w 2546376"/>
                  <a:gd name="connsiteY201" fmla="*/ 1915214 h 2550693"/>
                  <a:gd name="connsiteX202" fmla="*/ 1610525 w 2546376"/>
                  <a:gd name="connsiteY202" fmla="*/ 1971792 h 2550693"/>
                  <a:gd name="connsiteX203" fmla="*/ 1575970 w 2546376"/>
                  <a:gd name="connsiteY203" fmla="*/ 2023924 h 2550693"/>
                  <a:gd name="connsiteX204" fmla="*/ 1567132 w 2546376"/>
                  <a:gd name="connsiteY204" fmla="*/ 2025708 h 2550693"/>
                  <a:gd name="connsiteX205" fmla="*/ 1500031 w 2546376"/>
                  <a:gd name="connsiteY205" fmla="*/ 1958607 h 2550693"/>
                  <a:gd name="connsiteX206" fmla="*/ 1501815 w 2546376"/>
                  <a:gd name="connsiteY206" fmla="*/ 1949769 h 2550693"/>
                  <a:gd name="connsiteX207" fmla="*/ 1513941 w 2546376"/>
                  <a:gd name="connsiteY207" fmla="*/ 1931785 h 2550693"/>
                  <a:gd name="connsiteX208" fmla="*/ 2449790 w 2546376"/>
                  <a:gd name="connsiteY208" fmla="*/ 887126 h 2550693"/>
                  <a:gd name="connsiteX209" fmla="*/ 2489797 w 2546376"/>
                  <a:gd name="connsiteY209" fmla="*/ 870555 h 2550693"/>
                  <a:gd name="connsiteX210" fmla="*/ 2546375 w 2546376"/>
                  <a:gd name="connsiteY210" fmla="*/ 927133 h 2550693"/>
                  <a:gd name="connsiteX211" fmla="*/ 2489797 w 2546376"/>
                  <a:gd name="connsiteY211" fmla="*/ 983711 h 2550693"/>
                  <a:gd name="connsiteX212" fmla="*/ 2433219 w 2546376"/>
                  <a:gd name="connsiteY212" fmla="*/ 927132 h 2550693"/>
                  <a:gd name="connsiteX213" fmla="*/ 2449790 w 2546376"/>
                  <a:gd name="connsiteY213" fmla="*/ 887126 h 2550693"/>
                  <a:gd name="connsiteX214" fmla="*/ 2262615 w 2546376"/>
                  <a:gd name="connsiteY214" fmla="*/ 1061237 h 2550693"/>
                  <a:gd name="connsiteX215" fmla="*/ 2302622 w 2546376"/>
                  <a:gd name="connsiteY215" fmla="*/ 1044665 h 2550693"/>
                  <a:gd name="connsiteX216" fmla="*/ 2359200 w 2546376"/>
                  <a:gd name="connsiteY216" fmla="*/ 1101244 h 2550693"/>
                  <a:gd name="connsiteX217" fmla="*/ 2302622 w 2546376"/>
                  <a:gd name="connsiteY217" fmla="*/ 1157821 h 2550693"/>
                  <a:gd name="connsiteX218" fmla="*/ 2246044 w 2546376"/>
                  <a:gd name="connsiteY218" fmla="*/ 1101243 h 2550693"/>
                  <a:gd name="connsiteX219" fmla="*/ 2262615 w 2546376"/>
                  <a:gd name="connsiteY219" fmla="*/ 1061237 h 2550693"/>
                  <a:gd name="connsiteX220" fmla="*/ 2075445 w 2546376"/>
                  <a:gd name="connsiteY220" fmla="*/ 1235347 h 2550693"/>
                  <a:gd name="connsiteX221" fmla="*/ 2115452 w 2546376"/>
                  <a:gd name="connsiteY221" fmla="*/ 1218776 h 2550693"/>
                  <a:gd name="connsiteX222" fmla="*/ 2172030 w 2546376"/>
                  <a:gd name="connsiteY222" fmla="*/ 1275354 h 2550693"/>
                  <a:gd name="connsiteX223" fmla="*/ 2115452 w 2546376"/>
                  <a:gd name="connsiteY223" fmla="*/ 1331932 h 2550693"/>
                  <a:gd name="connsiteX224" fmla="*/ 2058874 w 2546376"/>
                  <a:gd name="connsiteY224" fmla="*/ 1275354 h 2550693"/>
                  <a:gd name="connsiteX225" fmla="*/ 2075445 w 2546376"/>
                  <a:gd name="connsiteY225" fmla="*/ 1235347 h 2550693"/>
                  <a:gd name="connsiteX226" fmla="*/ 1888275 w 2546376"/>
                  <a:gd name="connsiteY226" fmla="*/ 1409459 h 2550693"/>
                  <a:gd name="connsiteX227" fmla="*/ 1928281 w 2546376"/>
                  <a:gd name="connsiteY227" fmla="*/ 1392888 h 2550693"/>
                  <a:gd name="connsiteX228" fmla="*/ 1984859 w 2546376"/>
                  <a:gd name="connsiteY228" fmla="*/ 1449466 h 2550693"/>
                  <a:gd name="connsiteX229" fmla="*/ 1928281 w 2546376"/>
                  <a:gd name="connsiteY229" fmla="*/ 1506044 h 2550693"/>
                  <a:gd name="connsiteX230" fmla="*/ 1871703 w 2546376"/>
                  <a:gd name="connsiteY230" fmla="*/ 1449466 h 2550693"/>
                  <a:gd name="connsiteX231" fmla="*/ 1888275 w 2546376"/>
                  <a:gd name="connsiteY231" fmla="*/ 1409459 h 2550693"/>
                  <a:gd name="connsiteX232" fmla="*/ 1701104 w 2546376"/>
                  <a:gd name="connsiteY232" fmla="*/ 1583570 h 2550693"/>
                  <a:gd name="connsiteX233" fmla="*/ 1741111 w 2546376"/>
                  <a:gd name="connsiteY233" fmla="*/ 1566998 h 2550693"/>
                  <a:gd name="connsiteX234" fmla="*/ 1797689 w 2546376"/>
                  <a:gd name="connsiteY234" fmla="*/ 1623576 h 2550693"/>
                  <a:gd name="connsiteX235" fmla="*/ 1741111 w 2546376"/>
                  <a:gd name="connsiteY235" fmla="*/ 1680154 h 2550693"/>
                  <a:gd name="connsiteX236" fmla="*/ 1684533 w 2546376"/>
                  <a:gd name="connsiteY236" fmla="*/ 1623576 h 2550693"/>
                  <a:gd name="connsiteX237" fmla="*/ 1701104 w 2546376"/>
                  <a:gd name="connsiteY237" fmla="*/ 1583570 h 2550693"/>
                  <a:gd name="connsiteX238" fmla="*/ 1513940 w 2546376"/>
                  <a:gd name="connsiteY238" fmla="*/ 1757675 h 2550693"/>
                  <a:gd name="connsiteX239" fmla="*/ 1553947 w 2546376"/>
                  <a:gd name="connsiteY239" fmla="*/ 1741104 h 2550693"/>
                  <a:gd name="connsiteX240" fmla="*/ 1610525 w 2546376"/>
                  <a:gd name="connsiteY240" fmla="*/ 1797682 h 2550693"/>
                  <a:gd name="connsiteX241" fmla="*/ 1553947 w 2546376"/>
                  <a:gd name="connsiteY241" fmla="*/ 1854260 h 2550693"/>
                  <a:gd name="connsiteX242" fmla="*/ 1497369 w 2546376"/>
                  <a:gd name="connsiteY242" fmla="*/ 1797682 h 2550693"/>
                  <a:gd name="connsiteX243" fmla="*/ 1513940 w 2546376"/>
                  <a:gd name="connsiteY243" fmla="*/ 1757675 h 2550693"/>
                  <a:gd name="connsiteX244" fmla="*/ 2449791 w 2546376"/>
                  <a:gd name="connsiteY244" fmla="*/ 713015 h 2550693"/>
                  <a:gd name="connsiteX245" fmla="*/ 2489797 w 2546376"/>
                  <a:gd name="connsiteY245" fmla="*/ 696444 h 2550693"/>
                  <a:gd name="connsiteX246" fmla="*/ 2546375 w 2546376"/>
                  <a:gd name="connsiteY246" fmla="*/ 753022 h 2550693"/>
                  <a:gd name="connsiteX247" fmla="*/ 2489797 w 2546376"/>
                  <a:gd name="connsiteY247" fmla="*/ 809600 h 2550693"/>
                  <a:gd name="connsiteX248" fmla="*/ 2433219 w 2546376"/>
                  <a:gd name="connsiteY248" fmla="*/ 753022 h 2550693"/>
                  <a:gd name="connsiteX249" fmla="*/ 2449791 w 2546376"/>
                  <a:gd name="connsiteY249" fmla="*/ 713015 h 2550693"/>
                  <a:gd name="connsiteX250" fmla="*/ 2262615 w 2546376"/>
                  <a:gd name="connsiteY250" fmla="*/ 887126 h 2550693"/>
                  <a:gd name="connsiteX251" fmla="*/ 2302622 w 2546376"/>
                  <a:gd name="connsiteY251" fmla="*/ 870555 h 2550693"/>
                  <a:gd name="connsiteX252" fmla="*/ 2359200 w 2546376"/>
                  <a:gd name="connsiteY252" fmla="*/ 927133 h 2550693"/>
                  <a:gd name="connsiteX253" fmla="*/ 2302622 w 2546376"/>
                  <a:gd name="connsiteY253" fmla="*/ 983711 h 2550693"/>
                  <a:gd name="connsiteX254" fmla="*/ 2246044 w 2546376"/>
                  <a:gd name="connsiteY254" fmla="*/ 927132 h 2550693"/>
                  <a:gd name="connsiteX255" fmla="*/ 2262615 w 2546376"/>
                  <a:gd name="connsiteY255" fmla="*/ 887126 h 2550693"/>
                  <a:gd name="connsiteX256" fmla="*/ 2075445 w 2546376"/>
                  <a:gd name="connsiteY256" fmla="*/ 1061237 h 2550693"/>
                  <a:gd name="connsiteX257" fmla="*/ 2115452 w 2546376"/>
                  <a:gd name="connsiteY257" fmla="*/ 1044665 h 2550693"/>
                  <a:gd name="connsiteX258" fmla="*/ 2172030 w 2546376"/>
                  <a:gd name="connsiteY258" fmla="*/ 1101244 h 2550693"/>
                  <a:gd name="connsiteX259" fmla="*/ 2115452 w 2546376"/>
                  <a:gd name="connsiteY259" fmla="*/ 1157821 h 2550693"/>
                  <a:gd name="connsiteX260" fmla="*/ 2058874 w 2546376"/>
                  <a:gd name="connsiteY260" fmla="*/ 1101243 h 2550693"/>
                  <a:gd name="connsiteX261" fmla="*/ 2075445 w 2546376"/>
                  <a:gd name="connsiteY261" fmla="*/ 1061237 h 2550693"/>
                  <a:gd name="connsiteX262" fmla="*/ 1888275 w 2546376"/>
                  <a:gd name="connsiteY262" fmla="*/ 1235349 h 2550693"/>
                  <a:gd name="connsiteX263" fmla="*/ 1928281 w 2546376"/>
                  <a:gd name="connsiteY263" fmla="*/ 1218777 h 2550693"/>
                  <a:gd name="connsiteX264" fmla="*/ 1984859 w 2546376"/>
                  <a:gd name="connsiteY264" fmla="*/ 1275355 h 2550693"/>
                  <a:gd name="connsiteX265" fmla="*/ 1928281 w 2546376"/>
                  <a:gd name="connsiteY265" fmla="*/ 1331933 h 2550693"/>
                  <a:gd name="connsiteX266" fmla="*/ 1871703 w 2546376"/>
                  <a:gd name="connsiteY266" fmla="*/ 1275355 h 2550693"/>
                  <a:gd name="connsiteX267" fmla="*/ 1888275 w 2546376"/>
                  <a:gd name="connsiteY267" fmla="*/ 1235349 h 2550693"/>
                  <a:gd name="connsiteX268" fmla="*/ 1701104 w 2546376"/>
                  <a:gd name="connsiteY268" fmla="*/ 1409459 h 2550693"/>
                  <a:gd name="connsiteX269" fmla="*/ 1741111 w 2546376"/>
                  <a:gd name="connsiteY269" fmla="*/ 1392887 h 2550693"/>
                  <a:gd name="connsiteX270" fmla="*/ 1797689 w 2546376"/>
                  <a:gd name="connsiteY270" fmla="*/ 1449465 h 2550693"/>
                  <a:gd name="connsiteX271" fmla="*/ 1741111 w 2546376"/>
                  <a:gd name="connsiteY271" fmla="*/ 1506043 h 2550693"/>
                  <a:gd name="connsiteX272" fmla="*/ 1684533 w 2546376"/>
                  <a:gd name="connsiteY272" fmla="*/ 1449465 h 2550693"/>
                  <a:gd name="connsiteX273" fmla="*/ 1701104 w 2546376"/>
                  <a:gd name="connsiteY273" fmla="*/ 1409459 h 2550693"/>
                  <a:gd name="connsiteX274" fmla="*/ 1513939 w 2546376"/>
                  <a:gd name="connsiteY274" fmla="*/ 1583565 h 2550693"/>
                  <a:gd name="connsiteX275" fmla="*/ 1553945 w 2546376"/>
                  <a:gd name="connsiteY275" fmla="*/ 1566994 h 2550693"/>
                  <a:gd name="connsiteX276" fmla="*/ 1610523 w 2546376"/>
                  <a:gd name="connsiteY276" fmla="*/ 1623572 h 2550693"/>
                  <a:gd name="connsiteX277" fmla="*/ 1553945 w 2546376"/>
                  <a:gd name="connsiteY277" fmla="*/ 1680150 h 2550693"/>
                  <a:gd name="connsiteX278" fmla="*/ 1497367 w 2546376"/>
                  <a:gd name="connsiteY278" fmla="*/ 1623572 h 2550693"/>
                  <a:gd name="connsiteX279" fmla="*/ 1513939 w 2546376"/>
                  <a:gd name="connsiteY279" fmla="*/ 1583565 h 2550693"/>
                  <a:gd name="connsiteX280" fmla="*/ 1326770 w 2546376"/>
                  <a:gd name="connsiteY280" fmla="*/ 1757674 h 2550693"/>
                  <a:gd name="connsiteX281" fmla="*/ 1366776 w 2546376"/>
                  <a:gd name="connsiteY281" fmla="*/ 1741103 h 2550693"/>
                  <a:gd name="connsiteX282" fmla="*/ 1423354 w 2546376"/>
                  <a:gd name="connsiteY282" fmla="*/ 1797681 h 2550693"/>
                  <a:gd name="connsiteX283" fmla="*/ 1406783 w 2546376"/>
                  <a:gd name="connsiteY283" fmla="*/ 1837688 h 2550693"/>
                  <a:gd name="connsiteX284" fmla="*/ 1390255 w 2546376"/>
                  <a:gd name="connsiteY284" fmla="*/ 1848831 h 2550693"/>
                  <a:gd name="connsiteX285" fmla="*/ 1315626 w 2546376"/>
                  <a:gd name="connsiteY285" fmla="*/ 1774202 h 2550693"/>
                  <a:gd name="connsiteX286" fmla="*/ 2449790 w 2546376"/>
                  <a:gd name="connsiteY286" fmla="*/ 538904 h 2550693"/>
                  <a:gd name="connsiteX287" fmla="*/ 2489797 w 2546376"/>
                  <a:gd name="connsiteY287" fmla="*/ 522333 h 2550693"/>
                  <a:gd name="connsiteX288" fmla="*/ 2546375 w 2546376"/>
                  <a:gd name="connsiteY288" fmla="*/ 578911 h 2550693"/>
                  <a:gd name="connsiteX289" fmla="*/ 2489797 w 2546376"/>
                  <a:gd name="connsiteY289" fmla="*/ 635489 h 2550693"/>
                  <a:gd name="connsiteX290" fmla="*/ 2433219 w 2546376"/>
                  <a:gd name="connsiteY290" fmla="*/ 578911 h 2550693"/>
                  <a:gd name="connsiteX291" fmla="*/ 2449790 w 2546376"/>
                  <a:gd name="connsiteY291" fmla="*/ 538904 h 2550693"/>
                  <a:gd name="connsiteX292" fmla="*/ 2262615 w 2546376"/>
                  <a:gd name="connsiteY292" fmla="*/ 713015 h 2550693"/>
                  <a:gd name="connsiteX293" fmla="*/ 2302622 w 2546376"/>
                  <a:gd name="connsiteY293" fmla="*/ 696444 h 2550693"/>
                  <a:gd name="connsiteX294" fmla="*/ 2359200 w 2546376"/>
                  <a:gd name="connsiteY294" fmla="*/ 753022 h 2550693"/>
                  <a:gd name="connsiteX295" fmla="*/ 2302622 w 2546376"/>
                  <a:gd name="connsiteY295" fmla="*/ 809600 h 2550693"/>
                  <a:gd name="connsiteX296" fmla="*/ 2246044 w 2546376"/>
                  <a:gd name="connsiteY296" fmla="*/ 753022 h 2550693"/>
                  <a:gd name="connsiteX297" fmla="*/ 2262615 w 2546376"/>
                  <a:gd name="connsiteY297" fmla="*/ 713015 h 2550693"/>
                  <a:gd name="connsiteX298" fmla="*/ 2075445 w 2546376"/>
                  <a:gd name="connsiteY298" fmla="*/ 887126 h 2550693"/>
                  <a:gd name="connsiteX299" fmla="*/ 2115452 w 2546376"/>
                  <a:gd name="connsiteY299" fmla="*/ 870555 h 2550693"/>
                  <a:gd name="connsiteX300" fmla="*/ 2172030 w 2546376"/>
                  <a:gd name="connsiteY300" fmla="*/ 927133 h 2550693"/>
                  <a:gd name="connsiteX301" fmla="*/ 2115452 w 2546376"/>
                  <a:gd name="connsiteY301" fmla="*/ 983711 h 2550693"/>
                  <a:gd name="connsiteX302" fmla="*/ 2058874 w 2546376"/>
                  <a:gd name="connsiteY302" fmla="*/ 927132 h 2550693"/>
                  <a:gd name="connsiteX303" fmla="*/ 2075445 w 2546376"/>
                  <a:gd name="connsiteY303" fmla="*/ 887126 h 2550693"/>
                  <a:gd name="connsiteX304" fmla="*/ 1888275 w 2546376"/>
                  <a:gd name="connsiteY304" fmla="*/ 1061238 h 2550693"/>
                  <a:gd name="connsiteX305" fmla="*/ 1928281 w 2546376"/>
                  <a:gd name="connsiteY305" fmla="*/ 1044666 h 2550693"/>
                  <a:gd name="connsiteX306" fmla="*/ 1984859 w 2546376"/>
                  <a:gd name="connsiteY306" fmla="*/ 1101244 h 2550693"/>
                  <a:gd name="connsiteX307" fmla="*/ 1928281 w 2546376"/>
                  <a:gd name="connsiteY307" fmla="*/ 1157822 h 2550693"/>
                  <a:gd name="connsiteX308" fmla="*/ 1871703 w 2546376"/>
                  <a:gd name="connsiteY308" fmla="*/ 1101244 h 2550693"/>
                  <a:gd name="connsiteX309" fmla="*/ 1888275 w 2546376"/>
                  <a:gd name="connsiteY309" fmla="*/ 1061238 h 2550693"/>
                  <a:gd name="connsiteX310" fmla="*/ 1701104 w 2546376"/>
                  <a:gd name="connsiteY310" fmla="*/ 1235348 h 2550693"/>
                  <a:gd name="connsiteX311" fmla="*/ 1741111 w 2546376"/>
                  <a:gd name="connsiteY311" fmla="*/ 1218776 h 2550693"/>
                  <a:gd name="connsiteX312" fmla="*/ 1797689 w 2546376"/>
                  <a:gd name="connsiteY312" fmla="*/ 1275354 h 2550693"/>
                  <a:gd name="connsiteX313" fmla="*/ 1741111 w 2546376"/>
                  <a:gd name="connsiteY313" fmla="*/ 1331932 h 2550693"/>
                  <a:gd name="connsiteX314" fmla="*/ 1684533 w 2546376"/>
                  <a:gd name="connsiteY314" fmla="*/ 1275354 h 2550693"/>
                  <a:gd name="connsiteX315" fmla="*/ 1701104 w 2546376"/>
                  <a:gd name="connsiteY315" fmla="*/ 1235348 h 2550693"/>
                  <a:gd name="connsiteX316" fmla="*/ 1513934 w 2546376"/>
                  <a:gd name="connsiteY316" fmla="*/ 1409459 h 2550693"/>
                  <a:gd name="connsiteX317" fmla="*/ 1553940 w 2546376"/>
                  <a:gd name="connsiteY317" fmla="*/ 1392888 h 2550693"/>
                  <a:gd name="connsiteX318" fmla="*/ 1610519 w 2546376"/>
                  <a:gd name="connsiteY318" fmla="*/ 1449466 h 2550693"/>
                  <a:gd name="connsiteX319" fmla="*/ 1553941 w 2546376"/>
                  <a:gd name="connsiteY319" fmla="*/ 1506044 h 2550693"/>
                  <a:gd name="connsiteX320" fmla="*/ 1497362 w 2546376"/>
                  <a:gd name="connsiteY320" fmla="*/ 1449466 h 2550693"/>
                  <a:gd name="connsiteX321" fmla="*/ 1513934 w 2546376"/>
                  <a:gd name="connsiteY321" fmla="*/ 1409459 h 2550693"/>
                  <a:gd name="connsiteX322" fmla="*/ 1326768 w 2546376"/>
                  <a:gd name="connsiteY322" fmla="*/ 1583565 h 2550693"/>
                  <a:gd name="connsiteX323" fmla="*/ 1366775 w 2546376"/>
                  <a:gd name="connsiteY323" fmla="*/ 1566993 h 2550693"/>
                  <a:gd name="connsiteX324" fmla="*/ 1423353 w 2546376"/>
                  <a:gd name="connsiteY324" fmla="*/ 1623571 h 2550693"/>
                  <a:gd name="connsiteX325" fmla="*/ 1366775 w 2546376"/>
                  <a:gd name="connsiteY325" fmla="*/ 1680149 h 2550693"/>
                  <a:gd name="connsiteX326" fmla="*/ 1310197 w 2546376"/>
                  <a:gd name="connsiteY326" fmla="*/ 1623571 h 2550693"/>
                  <a:gd name="connsiteX327" fmla="*/ 1326768 w 2546376"/>
                  <a:gd name="connsiteY327" fmla="*/ 1583565 h 2550693"/>
                  <a:gd name="connsiteX328" fmla="*/ 2449791 w 2546376"/>
                  <a:gd name="connsiteY328" fmla="*/ 364793 h 2550693"/>
                  <a:gd name="connsiteX329" fmla="*/ 2489797 w 2546376"/>
                  <a:gd name="connsiteY329" fmla="*/ 348222 h 2550693"/>
                  <a:gd name="connsiteX330" fmla="*/ 2546375 w 2546376"/>
                  <a:gd name="connsiteY330" fmla="*/ 404800 h 2550693"/>
                  <a:gd name="connsiteX331" fmla="*/ 2489797 w 2546376"/>
                  <a:gd name="connsiteY331" fmla="*/ 461378 h 2550693"/>
                  <a:gd name="connsiteX332" fmla="*/ 2433219 w 2546376"/>
                  <a:gd name="connsiteY332" fmla="*/ 404800 h 2550693"/>
                  <a:gd name="connsiteX333" fmla="*/ 2449791 w 2546376"/>
                  <a:gd name="connsiteY333" fmla="*/ 364793 h 2550693"/>
                  <a:gd name="connsiteX334" fmla="*/ 2262615 w 2546376"/>
                  <a:gd name="connsiteY334" fmla="*/ 538904 h 2550693"/>
                  <a:gd name="connsiteX335" fmla="*/ 2302622 w 2546376"/>
                  <a:gd name="connsiteY335" fmla="*/ 522333 h 2550693"/>
                  <a:gd name="connsiteX336" fmla="*/ 2359200 w 2546376"/>
                  <a:gd name="connsiteY336" fmla="*/ 578911 h 2550693"/>
                  <a:gd name="connsiteX337" fmla="*/ 2302622 w 2546376"/>
                  <a:gd name="connsiteY337" fmla="*/ 635489 h 2550693"/>
                  <a:gd name="connsiteX338" fmla="*/ 2246044 w 2546376"/>
                  <a:gd name="connsiteY338" fmla="*/ 578911 h 2550693"/>
                  <a:gd name="connsiteX339" fmla="*/ 2262615 w 2546376"/>
                  <a:gd name="connsiteY339" fmla="*/ 538904 h 2550693"/>
                  <a:gd name="connsiteX340" fmla="*/ 2075445 w 2546376"/>
                  <a:gd name="connsiteY340" fmla="*/ 713015 h 2550693"/>
                  <a:gd name="connsiteX341" fmla="*/ 2115452 w 2546376"/>
                  <a:gd name="connsiteY341" fmla="*/ 696444 h 2550693"/>
                  <a:gd name="connsiteX342" fmla="*/ 2172030 w 2546376"/>
                  <a:gd name="connsiteY342" fmla="*/ 753022 h 2550693"/>
                  <a:gd name="connsiteX343" fmla="*/ 2115452 w 2546376"/>
                  <a:gd name="connsiteY343" fmla="*/ 809600 h 2550693"/>
                  <a:gd name="connsiteX344" fmla="*/ 2058874 w 2546376"/>
                  <a:gd name="connsiteY344" fmla="*/ 753022 h 2550693"/>
                  <a:gd name="connsiteX345" fmla="*/ 2075445 w 2546376"/>
                  <a:gd name="connsiteY345" fmla="*/ 713015 h 2550693"/>
                  <a:gd name="connsiteX346" fmla="*/ 1888275 w 2546376"/>
                  <a:gd name="connsiteY346" fmla="*/ 887127 h 2550693"/>
                  <a:gd name="connsiteX347" fmla="*/ 1928281 w 2546376"/>
                  <a:gd name="connsiteY347" fmla="*/ 870555 h 2550693"/>
                  <a:gd name="connsiteX348" fmla="*/ 1984859 w 2546376"/>
                  <a:gd name="connsiteY348" fmla="*/ 927133 h 2550693"/>
                  <a:gd name="connsiteX349" fmla="*/ 1928281 w 2546376"/>
                  <a:gd name="connsiteY349" fmla="*/ 983711 h 2550693"/>
                  <a:gd name="connsiteX350" fmla="*/ 1871703 w 2546376"/>
                  <a:gd name="connsiteY350" fmla="*/ 927133 h 2550693"/>
                  <a:gd name="connsiteX351" fmla="*/ 1888275 w 2546376"/>
                  <a:gd name="connsiteY351" fmla="*/ 887127 h 2550693"/>
                  <a:gd name="connsiteX352" fmla="*/ 1701104 w 2546376"/>
                  <a:gd name="connsiteY352" fmla="*/ 1061237 h 2550693"/>
                  <a:gd name="connsiteX353" fmla="*/ 1741111 w 2546376"/>
                  <a:gd name="connsiteY353" fmla="*/ 1044665 h 2550693"/>
                  <a:gd name="connsiteX354" fmla="*/ 1797689 w 2546376"/>
                  <a:gd name="connsiteY354" fmla="*/ 1101243 h 2550693"/>
                  <a:gd name="connsiteX355" fmla="*/ 1741111 w 2546376"/>
                  <a:gd name="connsiteY355" fmla="*/ 1157821 h 2550693"/>
                  <a:gd name="connsiteX356" fmla="*/ 1684533 w 2546376"/>
                  <a:gd name="connsiteY356" fmla="*/ 1101243 h 2550693"/>
                  <a:gd name="connsiteX357" fmla="*/ 1701104 w 2546376"/>
                  <a:gd name="connsiteY357" fmla="*/ 1061237 h 2550693"/>
                  <a:gd name="connsiteX358" fmla="*/ 1513934 w 2546376"/>
                  <a:gd name="connsiteY358" fmla="*/ 1235349 h 2550693"/>
                  <a:gd name="connsiteX359" fmla="*/ 1553940 w 2546376"/>
                  <a:gd name="connsiteY359" fmla="*/ 1218777 h 2550693"/>
                  <a:gd name="connsiteX360" fmla="*/ 1610519 w 2546376"/>
                  <a:gd name="connsiteY360" fmla="*/ 1275355 h 2550693"/>
                  <a:gd name="connsiteX361" fmla="*/ 1553941 w 2546376"/>
                  <a:gd name="connsiteY361" fmla="*/ 1331933 h 2550693"/>
                  <a:gd name="connsiteX362" fmla="*/ 1497362 w 2546376"/>
                  <a:gd name="connsiteY362" fmla="*/ 1275355 h 2550693"/>
                  <a:gd name="connsiteX363" fmla="*/ 1513934 w 2546376"/>
                  <a:gd name="connsiteY363" fmla="*/ 1235349 h 2550693"/>
                  <a:gd name="connsiteX364" fmla="*/ 1326768 w 2546376"/>
                  <a:gd name="connsiteY364" fmla="*/ 1409454 h 2550693"/>
                  <a:gd name="connsiteX365" fmla="*/ 1366774 w 2546376"/>
                  <a:gd name="connsiteY365" fmla="*/ 1392883 h 2550693"/>
                  <a:gd name="connsiteX366" fmla="*/ 1423353 w 2546376"/>
                  <a:gd name="connsiteY366" fmla="*/ 1449461 h 2550693"/>
                  <a:gd name="connsiteX367" fmla="*/ 1366774 w 2546376"/>
                  <a:gd name="connsiteY367" fmla="*/ 1506039 h 2550693"/>
                  <a:gd name="connsiteX368" fmla="*/ 1310196 w 2546376"/>
                  <a:gd name="connsiteY368" fmla="*/ 1449461 h 2550693"/>
                  <a:gd name="connsiteX369" fmla="*/ 1326768 w 2546376"/>
                  <a:gd name="connsiteY369" fmla="*/ 1409454 h 2550693"/>
                  <a:gd name="connsiteX370" fmla="*/ 1139598 w 2546376"/>
                  <a:gd name="connsiteY370" fmla="*/ 1583565 h 2550693"/>
                  <a:gd name="connsiteX371" fmla="*/ 1179605 w 2546376"/>
                  <a:gd name="connsiteY371" fmla="*/ 1566994 h 2550693"/>
                  <a:gd name="connsiteX372" fmla="*/ 1236183 w 2546376"/>
                  <a:gd name="connsiteY372" fmla="*/ 1623572 h 2550693"/>
                  <a:gd name="connsiteX373" fmla="*/ 1219612 w 2546376"/>
                  <a:gd name="connsiteY373" fmla="*/ 1663579 h 2550693"/>
                  <a:gd name="connsiteX374" fmla="*/ 1210886 w 2546376"/>
                  <a:gd name="connsiteY374" fmla="*/ 1669462 h 2550693"/>
                  <a:gd name="connsiteX375" fmla="*/ 1133715 w 2546376"/>
                  <a:gd name="connsiteY375" fmla="*/ 1592291 h 2550693"/>
                  <a:gd name="connsiteX376" fmla="*/ 2449790 w 2546376"/>
                  <a:gd name="connsiteY376" fmla="*/ 190682 h 2550693"/>
                  <a:gd name="connsiteX377" fmla="*/ 2489797 w 2546376"/>
                  <a:gd name="connsiteY377" fmla="*/ 174111 h 2550693"/>
                  <a:gd name="connsiteX378" fmla="*/ 2546375 w 2546376"/>
                  <a:gd name="connsiteY378" fmla="*/ 230689 h 2550693"/>
                  <a:gd name="connsiteX379" fmla="*/ 2489797 w 2546376"/>
                  <a:gd name="connsiteY379" fmla="*/ 287267 h 2550693"/>
                  <a:gd name="connsiteX380" fmla="*/ 2433219 w 2546376"/>
                  <a:gd name="connsiteY380" fmla="*/ 230689 h 2550693"/>
                  <a:gd name="connsiteX381" fmla="*/ 2449790 w 2546376"/>
                  <a:gd name="connsiteY381" fmla="*/ 190682 h 2550693"/>
                  <a:gd name="connsiteX382" fmla="*/ 2262615 w 2546376"/>
                  <a:gd name="connsiteY382" fmla="*/ 364793 h 2550693"/>
                  <a:gd name="connsiteX383" fmla="*/ 2302622 w 2546376"/>
                  <a:gd name="connsiteY383" fmla="*/ 348222 h 2550693"/>
                  <a:gd name="connsiteX384" fmla="*/ 2359200 w 2546376"/>
                  <a:gd name="connsiteY384" fmla="*/ 404800 h 2550693"/>
                  <a:gd name="connsiteX385" fmla="*/ 2302622 w 2546376"/>
                  <a:gd name="connsiteY385" fmla="*/ 461378 h 2550693"/>
                  <a:gd name="connsiteX386" fmla="*/ 2246044 w 2546376"/>
                  <a:gd name="connsiteY386" fmla="*/ 404800 h 2550693"/>
                  <a:gd name="connsiteX387" fmla="*/ 2262615 w 2546376"/>
                  <a:gd name="connsiteY387" fmla="*/ 364793 h 2550693"/>
                  <a:gd name="connsiteX388" fmla="*/ 2075445 w 2546376"/>
                  <a:gd name="connsiteY388" fmla="*/ 538904 h 2550693"/>
                  <a:gd name="connsiteX389" fmla="*/ 2115452 w 2546376"/>
                  <a:gd name="connsiteY389" fmla="*/ 522333 h 2550693"/>
                  <a:gd name="connsiteX390" fmla="*/ 2172030 w 2546376"/>
                  <a:gd name="connsiteY390" fmla="*/ 578911 h 2550693"/>
                  <a:gd name="connsiteX391" fmla="*/ 2115452 w 2546376"/>
                  <a:gd name="connsiteY391" fmla="*/ 635489 h 2550693"/>
                  <a:gd name="connsiteX392" fmla="*/ 2058874 w 2546376"/>
                  <a:gd name="connsiteY392" fmla="*/ 578911 h 2550693"/>
                  <a:gd name="connsiteX393" fmla="*/ 2075445 w 2546376"/>
                  <a:gd name="connsiteY393" fmla="*/ 538904 h 2550693"/>
                  <a:gd name="connsiteX394" fmla="*/ 1888275 w 2546376"/>
                  <a:gd name="connsiteY394" fmla="*/ 713016 h 2550693"/>
                  <a:gd name="connsiteX395" fmla="*/ 1928281 w 2546376"/>
                  <a:gd name="connsiteY395" fmla="*/ 696444 h 2550693"/>
                  <a:gd name="connsiteX396" fmla="*/ 1984859 w 2546376"/>
                  <a:gd name="connsiteY396" fmla="*/ 753022 h 2550693"/>
                  <a:gd name="connsiteX397" fmla="*/ 1928282 w 2546376"/>
                  <a:gd name="connsiteY397" fmla="*/ 809600 h 2550693"/>
                  <a:gd name="connsiteX398" fmla="*/ 1871703 w 2546376"/>
                  <a:gd name="connsiteY398" fmla="*/ 753022 h 2550693"/>
                  <a:gd name="connsiteX399" fmla="*/ 1888275 w 2546376"/>
                  <a:gd name="connsiteY399" fmla="*/ 713016 h 2550693"/>
                  <a:gd name="connsiteX400" fmla="*/ 1701104 w 2546376"/>
                  <a:gd name="connsiteY400" fmla="*/ 887126 h 2550693"/>
                  <a:gd name="connsiteX401" fmla="*/ 1741111 w 2546376"/>
                  <a:gd name="connsiteY401" fmla="*/ 870554 h 2550693"/>
                  <a:gd name="connsiteX402" fmla="*/ 1797689 w 2546376"/>
                  <a:gd name="connsiteY402" fmla="*/ 927133 h 2550693"/>
                  <a:gd name="connsiteX403" fmla="*/ 1741111 w 2546376"/>
                  <a:gd name="connsiteY403" fmla="*/ 983711 h 2550693"/>
                  <a:gd name="connsiteX404" fmla="*/ 1684533 w 2546376"/>
                  <a:gd name="connsiteY404" fmla="*/ 927132 h 2550693"/>
                  <a:gd name="connsiteX405" fmla="*/ 1701104 w 2546376"/>
                  <a:gd name="connsiteY405" fmla="*/ 887126 h 2550693"/>
                  <a:gd name="connsiteX406" fmla="*/ 1513934 w 2546376"/>
                  <a:gd name="connsiteY406" fmla="*/ 1061238 h 2550693"/>
                  <a:gd name="connsiteX407" fmla="*/ 1553940 w 2546376"/>
                  <a:gd name="connsiteY407" fmla="*/ 1044666 h 2550693"/>
                  <a:gd name="connsiteX408" fmla="*/ 1610519 w 2546376"/>
                  <a:gd name="connsiteY408" fmla="*/ 1101244 h 2550693"/>
                  <a:gd name="connsiteX409" fmla="*/ 1553941 w 2546376"/>
                  <a:gd name="connsiteY409" fmla="*/ 1157822 h 2550693"/>
                  <a:gd name="connsiteX410" fmla="*/ 1497362 w 2546376"/>
                  <a:gd name="connsiteY410" fmla="*/ 1101244 h 2550693"/>
                  <a:gd name="connsiteX411" fmla="*/ 1513934 w 2546376"/>
                  <a:gd name="connsiteY411" fmla="*/ 1061238 h 2550693"/>
                  <a:gd name="connsiteX412" fmla="*/ 1326764 w 2546376"/>
                  <a:gd name="connsiteY412" fmla="*/ 1235348 h 2550693"/>
                  <a:gd name="connsiteX413" fmla="*/ 1366770 w 2546376"/>
                  <a:gd name="connsiteY413" fmla="*/ 1218776 h 2550693"/>
                  <a:gd name="connsiteX414" fmla="*/ 1423348 w 2546376"/>
                  <a:gd name="connsiteY414" fmla="*/ 1275354 h 2550693"/>
                  <a:gd name="connsiteX415" fmla="*/ 1366770 w 2546376"/>
                  <a:gd name="connsiteY415" fmla="*/ 1331932 h 2550693"/>
                  <a:gd name="connsiteX416" fmla="*/ 1310192 w 2546376"/>
                  <a:gd name="connsiteY416" fmla="*/ 1275354 h 2550693"/>
                  <a:gd name="connsiteX417" fmla="*/ 1326764 w 2546376"/>
                  <a:gd name="connsiteY417" fmla="*/ 1235348 h 2550693"/>
                  <a:gd name="connsiteX418" fmla="*/ 1139598 w 2546376"/>
                  <a:gd name="connsiteY418" fmla="*/ 1409455 h 2550693"/>
                  <a:gd name="connsiteX419" fmla="*/ 1179604 w 2546376"/>
                  <a:gd name="connsiteY419" fmla="*/ 1392883 h 2550693"/>
                  <a:gd name="connsiteX420" fmla="*/ 1236182 w 2546376"/>
                  <a:gd name="connsiteY420" fmla="*/ 1449462 h 2550693"/>
                  <a:gd name="connsiteX421" fmla="*/ 1179604 w 2546376"/>
                  <a:gd name="connsiteY421" fmla="*/ 1506040 h 2550693"/>
                  <a:gd name="connsiteX422" fmla="*/ 1123026 w 2546376"/>
                  <a:gd name="connsiteY422" fmla="*/ 1449461 h 2550693"/>
                  <a:gd name="connsiteX423" fmla="*/ 1139598 w 2546376"/>
                  <a:gd name="connsiteY423" fmla="*/ 1409455 h 2550693"/>
                  <a:gd name="connsiteX424" fmla="*/ 2449791 w 2546376"/>
                  <a:gd name="connsiteY424" fmla="*/ 16572 h 2550693"/>
                  <a:gd name="connsiteX425" fmla="*/ 2489797 w 2546376"/>
                  <a:gd name="connsiteY425" fmla="*/ 0 h 2550693"/>
                  <a:gd name="connsiteX426" fmla="*/ 2546375 w 2546376"/>
                  <a:gd name="connsiteY426" fmla="*/ 56578 h 2550693"/>
                  <a:gd name="connsiteX427" fmla="*/ 2489797 w 2546376"/>
                  <a:gd name="connsiteY427" fmla="*/ 113156 h 2550693"/>
                  <a:gd name="connsiteX428" fmla="*/ 2433219 w 2546376"/>
                  <a:gd name="connsiteY428" fmla="*/ 56578 h 2550693"/>
                  <a:gd name="connsiteX429" fmla="*/ 2449791 w 2546376"/>
                  <a:gd name="connsiteY429" fmla="*/ 16572 h 2550693"/>
                  <a:gd name="connsiteX430" fmla="*/ 2262615 w 2546376"/>
                  <a:gd name="connsiteY430" fmla="*/ 190682 h 2550693"/>
                  <a:gd name="connsiteX431" fmla="*/ 2302622 w 2546376"/>
                  <a:gd name="connsiteY431" fmla="*/ 174111 h 2550693"/>
                  <a:gd name="connsiteX432" fmla="*/ 2359200 w 2546376"/>
                  <a:gd name="connsiteY432" fmla="*/ 230689 h 2550693"/>
                  <a:gd name="connsiteX433" fmla="*/ 2302622 w 2546376"/>
                  <a:gd name="connsiteY433" fmla="*/ 287267 h 2550693"/>
                  <a:gd name="connsiteX434" fmla="*/ 2246044 w 2546376"/>
                  <a:gd name="connsiteY434" fmla="*/ 230689 h 2550693"/>
                  <a:gd name="connsiteX435" fmla="*/ 2262615 w 2546376"/>
                  <a:gd name="connsiteY435" fmla="*/ 190682 h 2550693"/>
                  <a:gd name="connsiteX436" fmla="*/ 2075445 w 2546376"/>
                  <a:gd name="connsiteY436" fmla="*/ 364793 h 2550693"/>
                  <a:gd name="connsiteX437" fmla="*/ 2115452 w 2546376"/>
                  <a:gd name="connsiteY437" fmla="*/ 348222 h 2550693"/>
                  <a:gd name="connsiteX438" fmla="*/ 2172030 w 2546376"/>
                  <a:gd name="connsiteY438" fmla="*/ 404800 h 2550693"/>
                  <a:gd name="connsiteX439" fmla="*/ 2115452 w 2546376"/>
                  <a:gd name="connsiteY439" fmla="*/ 461378 h 2550693"/>
                  <a:gd name="connsiteX440" fmla="*/ 2058874 w 2546376"/>
                  <a:gd name="connsiteY440" fmla="*/ 404800 h 2550693"/>
                  <a:gd name="connsiteX441" fmla="*/ 2075445 w 2546376"/>
                  <a:gd name="connsiteY441" fmla="*/ 364793 h 2550693"/>
                  <a:gd name="connsiteX442" fmla="*/ 1888275 w 2546376"/>
                  <a:gd name="connsiteY442" fmla="*/ 538905 h 2550693"/>
                  <a:gd name="connsiteX443" fmla="*/ 1928281 w 2546376"/>
                  <a:gd name="connsiteY443" fmla="*/ 522333 h 2550693"/>
                  <a:gd name="connsiteX444" fmla="*/ 1984859 w 2546376"/>
                  <a:gd name="connsiteY444" fmla="*/ 578912 h 2550693"/>
                  <a:gd name="connsiteX445" fmla="*/ 1928282 w 2546376"/>
                  <a:gd name="connsiteY445" fmla="*/ 635489 h 2550693"/>
                  <a:gd name="connsiteX446" fmla="*/ 1871703 w 2546376"/>
                  <a:gd name="connsiteY446" fmla="*/ 578911 h 2550693"/>
                  <a:gd name="connsiteX447" fmla="*/ 1888275 w 2546376"/>
                  <a:gd name="connsiteY447" fmla="*/ 538905 h 2550693"/>
                  <a:gd name="connsiteX448" fmla="*/ 1701104 w 2546376"/>
                  <a:gd name="connsiteY448" fmla="*/ 713015 h 2550693"/>
                  <a:gd name="connsiteX449" fmla="*/ 1741111 w 2546376"/>
                  <a:gd name="connsiteY449" fmla="*/ 696444 h 2550693"/>
                  <a:gd name="connsiteX450" fmla="*/ 1797689 w 2546376"/>
                  <a:gd name="connsiteY450" fmla="*/ 753022 h 2550693"/>
                  <a:gd name="connsiteX451" fmla="*/ 1741111 w 2546376"/>
                  <a:gd name="connsiteY451" fmla="*/ 809600 h 2550693"/>
                  <a:gd name="connsiteX452" fmla="*/ 1684533 w 2546376"/>
                  <a:gd name="connsiteY452" fmla="*/ 753022 h 2550693"/>
                  <a:gd name="connsiteX453" fmla="*/ 1701104 w 2546376"/>
                  <a:gd name="connsiteY453" fmla="*/ 713015 h 2550693"/>
                  <a:gd name="connsiteX454" fmla="*/ 1513934 w 2546376"/>
                  <a:gd name="connsiteY454" fmla="*/ 887127 h 2550693"/>
                  <a:gd name="connsiteX455" fmla="*/ 1553940 w 2546376"/>
                  <a:gd name="connsiteY455" fmla="*/ 870555 h 2550693"/>
                  <a:gd name="connsiteX456" fmla="*/ 1610519 w 2546376"/>
                  <a:gd name="connsiteY456" fmla="*/ 927133 h 2550693"/>
                  <a:gd name="connsiteX457" fmla="*/ 1553941 w 2546376"/>
                  <a:gd name="connsiteY457" fmla="*/ 983711 h 2550693"/>
                  <a:gd name="connsiteX458" fmla="*/ 1497362 w 2546376"/>
                  <a:gd name="connsiteY458" fmla="*/ 927133 h 2550693"/>
                  <a:gd name="connsiteX459" fmla="*/ 1513934 w 2546376"/>
                  <a:gd name="connsiteY459" fmla="*/ 887127 h 2550693"/>
                  <a:gd name="connsiteX460" fmla="*/ 1326764 w 2546376"/>
                  <a:gd name="connsiteY460" fmla="*/ 1061237 h 2550693"/>
                  <a:gd name="connsiteX461" fmla="*/ 1366770 w 2546376"/>
                  <a:gd name="connsiteY461" fmla="*/ 1044665 h 2550693"/>
                  <a:gd name="connsiteX462" fmla="*/ 1423348 w 2546376"/>
                  <a:gd name="connsiteY462" fmla="*/ 1101243 h 2550693"/>
                  <a:gd name="connsiteX463" fmla="*/ 1366770 w 2546376"/>
                  <a:gd name="connsiteY463" fmla="*/ 1157821 h 2550693"/>
                  <a:gd name="connsiteX464" fmla="*/ 1310192 w 2546376"/>
                  <a:gd name="connsiteY464" fmla="*/ 1101243 h 2550693"/>
                  <a:gd name="connsiteX465" fmla="*/ 1326764 w 2546376"/>
                  <a:gd name="connsiteY465" fmla="*/ 1061237 h 2550693"/>
                  <a:gd name="connsiteX466" fmla="*/ 1139597 w 2546376"/>
                  <a:gd name="connsiteY466" fmla="*/ 1235345 h 2550693"/>
                  <a:gd name="connsiteX467" fmla="*/ 1179603 w 2546376"/>
                  <a:gd name="connsiteY467" fmla="*/ 1218773 h 2550693"/>
                  <a:gd name="connsiteX468" fmla="*/ 1236182 w 2546376"/>
                  <a:gd name="connsiteY468" fmla="*/ 1275351 h 2550693"/>
                  <a:gd name="connsiteX469" fmla="*/ 1179604 w 2546376"/>
                  <a:gd name="connsiteY469" fmla="*/ 1331929 h 2550693"/>
                  <a:gd name="connsiteX470" fmla="*/ 1123025 w 2546376"/>
                  <a:gd name="connsiteY470" fmla="*/ 1275351 h 2550693"/>
                  <a:gd name="connsiteX471" fmla="*/ 1139597 w 2546376"/>
                  <a:gd name="connsiteY471" fmla="*/ 1235345 h 2550693"/>
                  <a:gd name="connsiteX472" fmla="*/ 952427 w 2546376"/>
                  <a:gd name="connsiteY472" fmla="*/ 1409454 h 2550693"/>
                  <a:gd name="connsiteX473" fmla="*/ 992434 w 2546376"/>
                  <a:gd name="connsiteY473" fmla="*/ 1392883 h 2550693"/>
                  <a:gd name="connsiteX474" fmla="*/ 1049012 w 2546376"/>
                  <a:gd name="connsiteY474" fmla="*/ 1449461 h 2550693"/>
                  <a:gd name="connsiteX475" fmla="*/ 1032441 w 2546376"/>
                  <a:gd name="connsiteY475" fmla="*/ 1489468 h 2550693"/>
                  <a:gd name="connsiteX476" fmla="*/ 1031516 w 2546376"/>
                  <a:gd name="connsiteY476" fmla="*/ 1490091 h 2550693"/>
                  <a:gd name="connsiteX477" fmla="*/ 951803 w 2546376"/>
                  <a:gd name="connsiteY477" fmla="*/ 1410379 h 2550693"/>
                  <a:gd name="connsiteX478" fmla="*/ 2262615 w 2546376"/>
                  <a:gd name="connsiteY478" fmla="*/ 16572 h 2550693"/>
                  <a:gd name="connsiteX479" fmla="*/ 2302622 w 2546376"/>
                  <a:gd name="connsiteY479" fmla="*/ 0 h 2550693"/>
                  <a:gd name="connsiteX480" fmla="*/ 2359200 w 2546376"/>
                  <a:gd name="connsiteY480" fmla="*/ 56578 h 2550693"/>
                  <a:gd name="connsiteX481" fmla="*/ 2302622 w 2546376"/>
                  <a:gd name="connsiteY481" fmla="*/ 113156 h 2550693"/>
                  <a:gd name="connsiteX482" fmla="*/ 2246044 w 2546376"/>
                  <a:gd name="connsiteY482" fmla="*/ 56578 h 2550693"/>
                  <a:gd name="connsiteX483" fmla="*/ 2262615 w 2546376"/>
                  <a:gd name="connsiteY483" fmla="*/ 16572 h 2550693"/>
                  <a:gd name="connsiteX484" fmla="*/ 2075445 w 2546376"/>
                  <a:gd name="connsiteY484" fmla="*/ 190682 h 2550693"/>
                  <a:gd name="connsiteX485" fmla="*/ 2115452 w 2546376"/>
                  <a:gd name="connsiteY485" fmla="*/ 174111 h 2550693"/>
                  <a:gd name="connsiteX486" fmla="*/ 2172030 w 2546376"/>
                  <a:gd name="connsiteY486" fmla="*/ 230689 h 2550693"/>
                  <a:gd name="connsiteX487" fmla="*/ 2115452 w 2546376"/>
                  <a:gd name="connsiteY487" fmla="*/ 287267 h 2550693"/>
                  <a:gd name="connsiteX488" fmla="*/ 2058874 w 2546376"/>
                  <a:gd name="connsiteY488" fmla="*/ 230689 h 2550693"/>
                  <a:gd name="connsiteX489" fmla="*/ 2075445 w 2546376"/>
                  <a:gd name="connsiteY489" fmla="*/ 190682 h 2550693"/>
                  <a:gd name="connsiteX490" fmla="*/ 1888275 w 2546376"/>
                  <a:gd name="connsiteY490" fmla="*/ 364794 h 2550693"/>
                  <a:gd name="connsiteX491" fmla="*/ 1928281 w 2546376"/>
                  <a:gd name="connsiteY491" fmla="*/ 348223 h 2550693"/>
                  <a:gd name="connsiteX492" fmla="*/ 1984859 w 2546376"/>
                  <a:gd name="connsiteY492" fmla="*/ 404801 h 2550693"/>
                  <a:gd name="connsiteX493" fmla="*/ 1928282 w 2546376"/>
                  <a:gd name="connsiteY493" fmla="*/ 461379 h 2550693"/>
                  <a:gd name="connsiteX494" fmla="*/ 1871703 w 2546376"/>
                  <a:gd name="connsiteY494" fmla="*/ 404800 h 2550693"/>
                  <a:gd name="connsiteX495" fmla="*/ 1888275 w 2546376"/>
                  <a:gd name="connsiteY495" fmla="*/ 364794 h 2550693"/>
                  <a:gd name="connsiteX496" fmla="*/ 1701104 w 2546376"/>
                  <a:gd name="connsiteY496" fmla="*/ 538904 h 2550693"/>
                  <a:gd name="connsiteX497" fmla="*/ 1741111 w 2546376"/>
                  <a:gd name="connsiteY497" fmla="*/ 522333 h 2550693"/>
                  <a:gd name="connsiteX498" fmla="*/ 1797689 w 2546376"/>
                  <a:gd name="connsiteY498" fmla="*/ 578911 h 2550693"/>
                  <a:gd name="connsiteX499" fmla="*/ 1741111 w 2546376"/>
                  <a:gd name="connsiteY499" fmla="*/ 635489 h 2550693"/>
                  <a:gd name="connsiteX500" fmla="*/ 1684533 w 2546376"/>
                  <a:gd name="connsiteY500" fmla="*/ 578911 h 2550693"/>
                  <a:gd name="connsiteX501" fmla="*/ 1701104 w 2546376"/>
                  <a:gd name="connsiteY501" fmla="*/ 538904 h 2550693"/>
                  <a:gd name="connsiteX502" fmla="*/ 1513934 w 2546376"/>
                  <a:gd name="connsiteY502" fmla="*/ 713016 h 2550693"/>
                  <a:gd name="connsiteX503" fmla="*/ 1553940 w 2546376"/>
                  <a:gd name="connsiteY503" fmla="*/ 696444 h 2550693"/>
                  <a:gd name="connsiteX504" fmla="*/ 1610519 w 2546376"/>
                  <a:gd name="connsiteY504" fmla="*/ 753022 h 2550693"/>
                  <a:gd name="connsiteX505" fmla="*/ 1553941 w 2546376"/>
                  <a:gd name="connsiteY505" fmla="*/ 809600 h 2550693"/>
                  <a:gd name="connsiteX506" fmla="*/ 1497362 w 2546376"/>
                  <a:gd name="connsiteY506" fmla="*/ 753022 h 2550693"/>
                  <a:gd name="connsiteX507" fmla="*/ 1513934 w 2546376"/>
                  <a:gd name="connsiteY507" fmla="*/ 713016 h 2550693"/>
                  <a:gd name="connsiteX508" fmla="*/ 1326764 w 2546376"/>
                  <a:gd name="connsiteY508" fmla="*/ 887126 h 2550693"/>
                  <a:gd name="connsiteX509" fmla="*/ 1366770 w 2546376"/>
                  <a:gd name="connsiteY509" fmla="*/ 870554 h 2550693"/>
                  <a:gd name="connsiteX510" fmla="*/ 1423348 w 2546376"/>
                  <a:gd name="connsiteY510" fmla="*/ 927133 h 2550693"/>
                  <a:gd name="connsiteX511" fmla="*/ 1366770 w 2546376"/>
                  <a:gd name="connsiteY511" fmla="*/ 983711 h 2550693"/>
                  <a:gd name="connsiteX512" fmla="*/ 1310192 w 2546376"/>
                  <a:gd name="connsiteY512" fmla="*/ 927132 h 2550693"/>
                  <a:gd name="connsiteX513" fmla="*/ 1326764 w 2546376"/>
                  <a:gd name="connsiteY513" fmla="*/ 887126 h 2550693"/>
                  <a:gd name="connsiteX514" fmla="*/ 1139593 w 2546376"/>
                  <a:gd name="connsiteY514" fmla="*/ 1061238 h 2550693"/>
                  <a:gd name="connsiteX515" fmla="*/ 1179600 w 2546376"/>
                  <a:gd name="connsiteY515" fmla="*/ 1044666 h 2550693"/>
                  <a:gd name="connsiteX516" fmla="*/ 1236178 w 2546376"/>
                  <a:gd name="connsiteY516" fmla="*/ 1101244 h 2550693"/>
                  <a:gd name="connsiteX517" fmla="*/ 1179600 w 2546376"/>
                  <a:gd name="connsiteY517" fmla="*/ 1157822 h 2550693"/>
                  <a:gd name="connsiteX518" fmla="*/ 1123022 w 2546376"/>
                  <a:gd name="connsiteY518" fmla="*/ 1101244 h 2550693"/>
                  <a:gd name="connsiteX519" fmla="*/ 1139593 w 2546376"/>
                  <a:gd name="connsiteY519" fmla="*/ 1061238 h 2550693"/>
                  <a:gd name="connsiteX520" fmla="*/ 952427 w 2546376"/>
                  <a:gd name="connsiteY520" fmla="*/ 1235344 h 2550693"/>
                  <a:gd name="connsiteX521" fmla="*/ 992433 w 2546376"/>
                  <a:gd name="connsiteY521" fmla="*/ 1218772 h 2550693"/>
                  <a:gd name="connsiteX522" fmla="*/ 1049011 w 2546376"/>
                  <a:gd name="connsiteY522" fmla="*/ 1275350 h 2550693"/>
                  <a:gd name="connsiteX523" fmla="*/ 992433 w 2546376"/>
                  <a:gd name="connsiteY523" fmla="*/ 1331928 h 2550693"/>
                  <a:gd name="connsiteX524" fmla="*/ 935855 w 2546376"/>
                  <a:gd name="connsiteY524" fmla="*/ 1275350 h 2550693"/>
                  <a:gd name="connsiteX525" fmla="*/ 952427 w 2546376"/>
                  <a:gd name="connsiteY525" fmla="*/ 1235344 h 2550693"/>
                  <a:gd name="connsiteX526" fmla="*/ 2075445 w 2546376"/>
                  <a:gd name="connsiteY526" fmla="*/ 16572 h 2550693"/>
                  <a:gd name="connsiteX527" fmla="*/ 2115452 w 2546376"/>
                  <a:gd name="connsiteY527" fmla="*/ 0 h 2550693"/>
                  <a:gd name="connsiteX528" fmla="*/ 2172030 w 2546376"/>
                  <a:gd name="connsiteY528" fmla="*/ 56578 h 2550693"/>
                  <a:gd name="connsiteX529" fmla="*/ 2115452 w 2546376"/>
                  <a:gd name="connsiteY529" fmla="*/ 113156 h 2550693"/>
                  <a:gd name="connsiteX530" fmla="*/ 2058874 w 2546376"/>
                  <a:gd name="connsiteY530" fmla="*/ 56578 h 2550693"/>
                  <a:gd name="connsiteX531" fmla="*/ 2075445 w 2546376"/>
                  <a:gd name="connsiteY531" fmla="*/ 16572 h 2550693"/>
                  <a:gd name="connsiteX532" fmla="*/ 1888275 w 2546376"/>
                  <a:gd name="connsiteY532" fmla="*/ 190683 h 2550693"/>
                  <a:gd name="connsiteX533" fmla="*/ 1928281 w 2546376"/>
                  <a:gd name="connsiteY533" fmla="*/ 174112 h 2550693"/>
                  <a:gd name="connsiteX534" fmla="*/ 1984859 w 2546376"/>
                  <a:gd name="connsiteY534" fmla="*/ 230690 h 2550693"/>
                  <a:gd name="connsiteX535" fmla="*/ 1928282 w 2546376"/>
                  <a:gd name="connsiteY535" fmla="*/ 287268 h 2550693"/>
                  <a:gd name="connsiteX536" fmla="*/ 1871703 w 2546376"/>
                  <a:gd name="connsiteY536" fmla="*/ 230690 h 2550693"/>
                  <a:gd name="connsiteX537" fmla="*/ 1888275 w 2546376"/>
                  <a:gd name="connsiteY537" fmla="*/ 190683 h 2550693"/>
                  <a:gd name="connsiteX538" fmla="*/ 1701104 w 2546376"/>
                  <a:gd name="connsiteY538" fmla="*/ 364793 h 2550693"/>
                  <a:gd name="connsiteX539" fmla="*/ 1741111 w 2546376"/>
                  <a:gd name="connsiteY539" fmla="*/ 348222 h 2550693"/>
                  <a:gd name="connsiteX540" fmla="*/ 1797689 w 2546376"/>
                  <a:gd name="connsiteY540" fmla="*/ 404800 h 2550693"/>
                  <a:gd name="connsiteX541" fmla="*/ 1741111 w 2546376"/>
                  <a:gd name="connsiteY541" fmla="*/ 461378 h 2550693"/>
                  <a:gd name="connsiteX542" fmla="*/ 1684533 w 2546376"/>
                  <a:gd name="connsiteY542" fmla="*/ 404800 h 2550693"/>
                  <a:gd name="connsiteX543" fmla="*/ 1701104 w 2546376"/>
                  <a:gd name="connsiteY543" fmla="*/ 364793 h 2550693"/>
                  <a:gd name="connsiteX544" fmla="*/ 1513934 w 2546376"/>
                  <a:gd name="connsiteY544" fmla="*/ 538905 h 2550693"/>
                  <a:gd name="connsiteX545" fmla="*/ 1553940 w 2546376"/>
                  <a:gd name="connsiteY545" fmla="*/ 522333 h 2550693"/>
                  <a:gd name="connsiteX546" fmla="*/ 1610518 w 2546376"/>
                  <a:gd name="connsiteY546" fmla="*/ 578912 h 2550693"/>
                  <a:gd name="connsiteX547" fmla="*/ 1553941 w 2546376"/>
                  <a:gd name="connsiteY547" fmla="*/ 635489 h 2550693"/>
                  <a:gd name="connsiteX548" fmla="*/ 1497362 w 2546376"/>
                  <a:gd name="connsiteY548" fmla="*/ 578911 h 2550693"/>
                  <a:gd name="connsiteX549" fmla="*/ 1513934 w 2546376"/>
                  <a:gd name="connsiteY549" fmla="*/ 538905 h 2550693"/>
                  <a:gd name="connsiteX550" fmla="*/ 1326764 w 2546376"/>
                  <a:gd name="connsiteY550" fmla="*/ 713015 h 2550693"/>
                  <a:gd name="connsiteX551" fmla="*/ 1366770 w 2546376"/>
                  <a:gd name="connsiteY551" fmla="*/ 696444 h 2550693"/>
                  <a:gd name="connsiteX552" fmla="*/ 1423348 w 2546376"/>
                  <a:gd name="connsiteY552" fmla="*/ 753022 h 2550693"/>
                  <a:gd name="connsiteX553" fmla="*/ 1366770 w 2546376"/>
                  <a:gd name="connsiteY553" fmla="*/ 809600 h 2550693"/>
                  <a:gd name="connsiteX554" fmla="*/ 1310192 w 2546376"/>
                  <a:gd name="connsiteY554" fmla="*/ 753022 h 2550693"/>
                  <a:gd name="connsiteX555" fmla="*/ 1326764 w 2546376"/>
                  <a:gd name="connsiteY555" fmla="*/ 713015 h 2550693"/>
                  <a:gd name="connsiteX556" fmla="*/ 1139593 w 2546376"/>
                  <a:gd name="connsiteY556" fmla="*/ 887127 h 2550693"/>
                  <a:gd name="connsiteX557" fmla="*/ 1179600 w 2546376"/>
                  <a:gd name="connsiteY557" fmla="*/ 870555 h 2550693"/>
                  <a:gd name="connsiteX558" fmla="*/ 1236178 w 2546376"/>
                  <a:gd name="connsiteY558" fmla="*/ 927133 h 2550693"/>
                  <a:gd name="connsiteX559" fmla="*/ 1179600 w 2546376"/>
                  <a:gd name="connsiteY559" fmla="*/ 983711 h 2550693"/>
                  <a:gd name="connsiteX560" fmla="*/ 1123022 w 2546376"/>
                  <a:gd name="connsiteY560" fmla="*/ 927133 h 2550693"/>
                  <a:gd name="connsiteX561" fmla="*/ 1139593 w 2546376"/>
                  <a:gd name="connsiteY561" fmla="*/ 887127 h 2550693"/>
                  <a:gd name="connsiteX562" fmla="*/ 952426 w 2546376"/>
                  <a:gd name="connsiteY562" fmla="*/ 1061233 h 2550693"/>
                  <a:gd name="connsiteX563" fmla="*/ 992433 w 2546376"/>
                  <a:gd name="connsiteY563" fmla="*/ 1044662 h 2550693"/>
                  <a:gd name="connsiteX564" fmla="*/ 1049011 w 2546376"/>
                  <a:gd name="connsiteY564" fmla="*/ 1101240 h 2550693"/>
                  <a:gd name="connsiteX565" fmla="*/ 992433 w 2546376"/>
                  <a:gd name="connsiteY565" fmla="*/ 1157818 h 2550693"/>
                  <a:gd name="connsiteX566" fmla="*/ 935855 w 2546376"/>
                  <a:gd name="connsiteY566" fmla="*/ 1101240 h 2550693"/>
                  <a:gd name="connsiteX567" fmla="*/ 952426 w 2546376"/>
                  <a:gd name="connsiteY567" fmla="*/ 1061233 h 2550693"/>
                  <a:gd name="connsiteX568" fmla="*/ 772133 w 2546376"/>
                  <a:gd name="connsiteY568" fmla="*/ 1230708 h 2550693"/>
                  <a:gd name="connsiteX569" fmla="*/ 783241 w 2546376"/>
                  <a:gd name="connsiteY569" fmla="*/ 1223218 h 2550693"/>
                  <a:gd name="connsiteX570" fmla="*/ 805263 w 2546376"/>
                  <a:gd name="connsiteY570" fmla="*/ 1218772 h 2550693"/>
                  <a:gd name="connsiteX571" fmla="*/ 861841 w 2546376"/>
                  <a:gd name="connsiteY571" fmla="*/ 1275350 h 2550693"/>
                  <a:gd name="connsiteX572" fmla="*/ 857395 w 2546376"/>
                  <a:gd name="connsiteY572" fmla="*/ 1297373 h 2550693"/>
                  <a:gd name="connsiteX573" fmla="*/ 849905 w 2546376"/>
                  <a:gd name="connsiteY573" fmla="*/ 1308481 h 2550693"/>
                  <a:gd name="connsiteX574" fmla="*/ 1888275 w 2546376"/>
                  <a:gd name="connsiteY574" fmla="*/ 16572 h 2550693"/>
                  <a:gd name="connsiteX575" fmla="*/ 1928281 w 2546376"/>
                  <a:gd name="connsiteY575" fmla="*/ 1 h 2550693"/>
                  <a:gd name="connsiteX576" fmla="*/ 1984859 w 2546376"/>
                  <a:gd name="connsiteY576" fmla="*/ 56579 h 2550693"/>
                  <a:gd name="connsiteX577" fmla="*/ 1928282 w 2546376"/>
                  <a:gd name="connsiteY577" fmla="*/ 113157 h 2550693"/>
                  <a:gd name="connsiteX578" fmla="*/ 1871703 w 2546376"/>
                  <a:gd name="connsiteY578" fmla="*/ 56579 h 2550693"/>
                  <a:gd name="connsiteX579" fmla="*/ 1888275 w 2546376"/>
                  <a:gd name="connsiteY579" fmla="*/ 16572 h 2550693"/>
                  <a:gd name="connsiteX580" fmla="*/ 1701104 w 2546376"/>
                  <a:gd name="connsiteY580" fmla="*/ 190682 h 2550693"/>
                  <a:gd name="connsiteX581" fmla="*/ 1741111 w 2546376"/>
                  <a:gd name="connsiteY581" fmla="*/ 174111 h 2550693"/>
                  <a:gd name="connsiteX582" fmla="*/ 1797689 w 2546376"/>
                  <a:gd name="connsiteY582" fmla="*/ 230689 h 2550693"/>
                  <a:gd name="connsiteX583" fmla="*/ 1741111 w 2546376"/>
                  <a:gd name="connsiteY583" fmla="*/ 287267 h 2550693"/>
                  <a:gd name="connsiteX584" fmla="*/ 1684533 w 2546376"/>
                  <a:gd name="connsiteY584" fmla="*/ 230689 h 2550693"/>
                  <a:gd name="connsiteX585" fmla="*/ 1701104 w 2546376"/>
                  <a:gd name="connsiteY585" fmla="*/ 190682 h 2550693"/>
                  <a:gd name="connsiteX586" fmla="*/ 1513934 w 2546376"/>
                  <a:gd name="connsiteY586" fmla="*/ 364794 h 2550693"/>
                  <a:gd name="connsiteX587" fmla="*/ 1553940 w 2546376"/>
                  <a:gd name="connsiteY587" fmla="*/ 348223 h 2550693"/>
                  <a:gd name="connsiteX588" fmla="*/ 1610518 w 2546376"/>
                  <a:gd name="connsiteY588" fmla="*/ 404801 h 2550693"/>
                  <a:gd name="connsiteX589" fmla="*/ 1553941 w 2546376"/>
                  <a:gd name="connsiteY589" fmla="*/ 461379 h 2550693"/>
                  <a:gd name="connsiteX590" fmla="*/ 1497362 w 2546376"/>
                  <a:gd name="connsiteY590" fmla="*/ 404800 h 2550693"/>
                  <a:gd name="connsiteX591" fmla="*/ 1513934 w 2546376"/>
                  <a:gd name="connsiteY591" fmla="*/ 364794 h 2550693"/>
                  <a:gd name="connsiteX592" fmla="*/ 1326763 w 2546376"/>
                  <a:gd name="connsiteY592" fmla="*/ 538904 h 2550693"/>
                  <a:gd name="connsiteX593" fmla="*/ 1366770 w 2546376"/>
                  <a:gd name="connsiteY593" fmla="*/ 522333 h 2550693"/>
                  <a:gd name="connsiteX594" fmla="*/ 1423348 w 2546376"/>
                  <a:gd name="connsiteY594" fmla="*/ 578911 h 2550693"/>
                  <a:gd name="connsiteX595" fmla="*/ 1366770 w 2546376"/>
                  <a:gd name="connsiteY595" fmla="*/ 635489 h 2550693"/>
                  <a:gd name="connsiteX596" fmla="*/ 1310192 w 2546376"/>
                  <a:gd name="connsiteY596" fmla="*/ 578911 h 2550693"/>
                  <a:gd name="connsiteX597" fmla="*/ 1326763 w 2546376"/>
                  <a:gd name="connsiteY597" fmla="*/ 538904 h 2550693"/>
                  <a:gd name="connsiteX598" fmla="*/ 1139593 w 2546376"/>
                  <a:gd name="connsiteY598" fmla="*/ 713016 h 2550693"/>
                  <a:gd name="connsiteX599" fmla="*/ 1179600 w 2546376"/>
                  <a:gd name="connsiteY599" fmla="*/ 696444 h 2550693"/>
                  <a:gd name="connsiteX600" fmla="*/ 1236178 w 2546376"/>
                  <a:gd name="connsiteY600" fmla="*/ 753022 h 2550693"/>
                  <a:gd name="connsiteX601" fmla="*/ 1179600 w 2546376"/>
                  <a:gd name="connsiteY601" fmla="*/ 809600 h 2550693"/>
                  <a:gd name="connsiteX602" fmla="*/ 1123022 w 2546376"/>
                  <a:gd name="connsiteY602" fmla="*/ 753022 h 2550693"/>
                  <a:gd name="connsiteX603" fmla="*/ 1139593 w 2546376"/>
                  <a:gd name="connsiteY603" fmla="*/ 713016 h 2550693"/>
                  <a:gd name="connsiteX604" fmla="*/ 952423 w 2546376"/>
                  <a:gd name="connsiteY604" fmla="*/ 887126 h 2550693"/>
                  <a:gd name="connsiteX605" fmla="*/ 992429 w 2546376"/>
                  <a:gd name="connsiteY605" fmla="*/ 870554 h 2550693"/>
                  <a:gd name="connsiteX606" fmla="*/ 1049007 w 2546376"/>
                  <a:gd name="connsiteY606" fmla="*/ 927133 h 2550693"/>
                  <a:gd name="connsiteX607" fmla="*/ 992429 w 2546376"/>
                  <a:gd name="connsiteY607" fmla="*/ 983711 h 2550693"/>
                  <a:gd name="connsiteX608" fmla="*/ 935851 w 2546376"/>
                  <a:gd name="connsiteY608" fmla="*/ 927132 h 2550693"/>
                  <a:gd name="connsiteX609" fmla="*/ 952423 w 2546376"/>
                  <a:gd name="connsiteY609" fmla="*/ 887126 h 2550693"/>
                  <a:gd name="connsiteX610" fmla="*/ 765256 w 2546376"/>
                  <a:gd name="connsiteY610" fmla="*/ 1061233 h 2550693"/>
                  <a:gd name="connsiteX611" fmla="*/ 805263 w 2546376"/>
                  <a:gd name="connsiteY611" fmla="*/ 1044662 h 2550693"/>
                  <a:gd name="connsiteX612" fmla="*/ 861841 w 2546376"/>
                  <a:gd name="connsiteY612" fmla="*/ 1101240 h 2550693"/>
                  <a:gd name="connsiteX613" fmla="*/ 805263 w 2546376"/>
                  <a:gd name="connsiteY613" fmla="*/ 1157818 h 2550693"/>
                  <a:gd name="connsiteX614" fmla="*/ 748685 w 2546376"/>
                  <a:gd name="connsiteY614" fmla="*/ 1101240 h 2550693"/>
                  <a:gd name="connsiteX615" fmla="*/ 765256 w 2546376"/>
                  <a:gd name="connsiteY615" fmla="*/ 1061233 h 2550693"/>
                  <a:gd name="connsiteX616" fmla="*/ 1701104 w 2546376"/>
                  <a:gd name="connsiteY616" fmla="*/ 16572 h 2550693"/>
                  <a:gd name="connsiteX617" fmla="*/ 1741111 w 2546376"/>
                  <a:gd name="connsiteY617" fmla="*/ 0 h 2550693"/>
                  <a:gd name="connsiteX618" fmla="*/ 1797689 w 2546376"/>
                  <a:gd name="connsiteY618" fmla="*/ 56578 h 2550693"/>
                  <a:gd name="connsiteX619" fmla="*/ 1741111 w 2546376"/>
                  <a:gd name="connsiteY619" fmla="*/ 113156 h 2550693"/>
                  <a:gd name="connsiteX620" fmla="*/ 1684533 w 2546376"/>
                  <a:gd name="connsiteY620" fmla="*/ 56578 h 2550693"/>
                  <a:gd name="connsiteX621" fmla="*/ 1701104 w 2546376"/>
                  <a:gd name="connsiteY621" fmla="*/ 16572 h 2550693"/>
                  <a:gd name="connsiteX622" fmla="*/ 1513934 w 2546376"/>
                  <a:gd name="connsiteY622" fmla="*/ 190683 h 2550693"/>
                  <a:gd name="connsiteX623" fmla="*/ 1553940 w 2546376"/>
                  <a:gd name="connsiteY623" fmla="*/ 174112 h 2550693"/>
                  <a:gd name="connsiteX624" fmla="*/ 1610518 w 2546376"/>
                  <a:gd name="connsiteY624" fmla="*/ 230690 h 2550693"/>
                  <a:gd name="connsiteX625" fmla="*/ 1553941 w 2546376"/>
                  <a:gd name="connsiteY625" fmla="*/ 287268 h 2550693"/>
                  <a:gd name="connsiteX626" fmla="*/ 1497362 w 2546376"/>
                  <a:gd name="connsiteY626" fmla="*/ 230690 h 2550693"/>
                  <a:gd name="connsiteX627" fmla="*/ 1513934 w 2546376"/>
                  <a:gd name="connsiteY627" fmla="*/ 190683 h 2550693"/>
                  <a:gd name="connsiteX628" fmla="*/ 1326764 w 2546376"/>
                  <a:gd name="connsiteY628" fmla="*/ 364793 h 2550693"/>
                  <a:gd name="connsiteX629" fmla="*/ 1366770 w 2546376"/>
                  <a:gd name="connsiteY629" fmla="*/ 348222 h 2550693"/>
                  <a:gd name="connsiteX630" fmla="*/ 1423348 w 2546376"/>
                  <a:gd name="connsiteY630" fmla="*/ 404800 h 2550693"/>
                  <a:gd name="connsiteX631" fmla="*/ 1366770 w 2546376"/>
                  <a:gd name="connsiteY631" fmla="*/ 461378 h 2550693"/>
                  <a:gd name="connsiteX632" fmla="*/ 1310192 w 2546376"/>
                  <a:gd name="connsiteY632" fmla="*/ 404800 h 2550693"/>
                  <a:gd name="connsiteX633" fmla="*/ 1326764 w 2546376"/>
                  <a:gd name="connsiteY633" fmla="*/ 364793 h 2550693"/>
                  <a:gd name="connsiteX634" fmla="*/ 1139593 w 2546376"/>
                  <a:gd name="connsiteY634" fmla="*/ 538905 h 2550693"/>
                  <a:gd name="connsiteX635" fmla="*/ 1179600 w 2546376"/>
                  <a:gd name="connsiteY635" fmla="*/ 522333 h 2550693"/>
                  <a:gd name="connsiteX636" fmla="*/ 1236178 w 2546376"/>
                  <a:gd name="connsiteY636" fmla="*/ 578911 h 2550693"/>
                  <a:gd name="connsiteX637" fmla="*/ 1179600 w 2546376"/>
                  <a:gd name="connsiteY637" fmla="*/ 635489 h 2550693"/>
                  <a:gd name="connsiteX638" fmla="*/ 1123022 w 2546376"/>
                  <a:gd name="connsiteY638" fmla="*/ 578911 h 2550693"/>
                  <a:gd name="connsiteX639" fmla="*/ 1139593 w 2546376"/>
                  <a:gd name="connsiteY639" fmla="*/ 538905 h 2550693"/>
                  <a:gd name="connsiteX640" fmla="*/ 952423 w 2546376"/>
                  <a:gd name="connsiteY640" fmla="*/ 713015 h 2550693"/>
                  <a:gd name="connsiteX641" fmla="*/ 992429 w 2546376"/>
                  <a:gd name="connsiteY641" fmla="*/ 696444 h 2550693"/>
                  <a:gd name="connsiteX642" fmla="*/ 1049007 w 2546376"/>
                  <a:gd name="connsiteY642" fmla="*/ 753022 h 2550693"/>
                  <a:gd name="connsiteX643" fmla="*/ 992429 w 2546376"/>
                  <a:gd name="connsiteY643" fmla="*/ 809600 h 2550693"/>
                  <a:gd name="connsiteX644" fmla="*/ 935851 w 2546376"/>
                  <a:gd name="connsiteY644" fmla="*/ 753022 h 2550693"/>
                  <a:gd name="connsiteX645" fmla="*/ 952423 w 2546376"/>
                  <a:gd name="connsiteY645" fmla="*/ 713015 h 2550693"/>
                  <a:gd name="connsiteX646" fmla="*/ 765256 w 2546376"/>
                  <a:gd name="connsiteY646" fmla="*/ 887123 h 2550693"/>
                  <a:gd name="connsiteX647" fmla="*/ 805262 w 2546376"/>
                  <a:gd name="connsiteY647" fmla="*/ 870552 h 2550693"/>
                  <a:gd name="connsiteX648" fmla="*/ 861840 w 2546376"/>
                  <a:gd name="connsiteY648" fmla="*/ 927130 h 2550693"/>
                  <a:gd name="connsiteX649" fmla="*/ 805262 w 2546376"/>
                  <a:gd name="connsiteY649" fmla="*/ 983708 h 2550693"/>
                  <a:gd name="connsiteX650" fmla="*/ 748684 w 2546376"/>
                  <a:gd name="connsiteY650" fmla="*/ 927130 h 2550693"/>
                  <a:gd name="connsiteX651" fmla="*/ 765256 w 2546376"/>
                  <a:gd name="connsiteY651" fmla="*/ 887123 h 2550693"/>
                  <a:gd name="connsiteX652" fmla="*/ 592762 w 2546376"/>
                  <a:gd name="connsiteY652" fmla="*/ 1051338 h 2550693"/>
                  <a:gd name="connsiteX653" fmla="*/ 596069 w 2546376"/>
                  <a:gd name="connsiteY653" fmla="*/ 1049108 h 2550693"/>
                  <a:gd name="connsiteX654" fmla="*/ 618092 w 2546376"/>
                  <a:gd name="connsiteY654" fmla="*/ 1044662 h 2550693"/>
                  <a:gd name="connsiteX655" fmla="*/ 674670 w 2546376"/>
                  <a:gd name="connsiteY655" fmla="*/ 1101240 h 2550693"/>
                  <a:gd name="connsiteX656" fmla="*/ 670224 w 2546376"/>
                  <a:gd name="connsiteY656" fmla="*/ 1123263 h 2550693"/>
                  <a:gd name="connsiteX657" fmla="*/ 667994 w 2546376"/>
                  <a:gd name="connsiteY657" fmla="*/ 1126570 h 2550693"/>
                  <a:gd name="connsiteX658" fmla="*/ 1513934 w 2546376"/>
                  <a:gd name="connsiteY658" fmla="*/ 16572 h 2550693"/>
                  <a:gd name="connsiteX659" fmla="*/ 1553940 w 2546376"/>
                  <a:gd name="connsiteY659" fmla="*/ 1 h 2550693"/>
                  <a:gd name="connsiteX660" fmla="*/ 1610518 w 2546376"/>
                  <a:gd name="connsiteY660" fmla="*/ 56579 h 2550693"/>
                  <a:gd name="connsiteX661" fmla="*/ 1553941 w 2546376"/>
                  <a:gd name="connsiteY661" fmla="*/ 113157 h 2550693"/>
                  <a:gd name="connsiteX662" fmla="*/ 1497362 w 2546376"/>
                  <a:gd name="connsiteY662" fmla="*/ 56579 h 2550693"/>
                  <a:gd name="connsiteX663" fmla="*/ 1513934 w 2546376"/>
                  <a:gd name="connsiteY663" fmla="*/ 16572 h 2550693"/>
                  <a:gd name="connsiteX664" fmla="*/ 1326764 w 2546376"/>
                  <a:gd name="connsiteY664" fmla="*/ 190682 h 2550693"/>
                  <a:gd name="connsiteX665" fmla="*/ 1366770 w 2546376"/>
                  <a:gd name="connsiteY665" fmla="*/ 174111 h 2550693"/>
                  <a:gd name="connsiteX666" fmla="*/ 1423348 w 2546376"/>
                  <a:gd name="connsiteY666" fmla="*/ 230689 h 2550693"/>
                  <a:gd name="connsiteX667" fmla="*/ 1366770 w 2546376"/>
                  <a:gd name="connsiteY667" fmla="*/ 287267 h 2550693"/>
                  <a:gd name="connsiteX668" fmla="*/ 1310192 w 2546376"/>
                  <a:gd name="connsiteY668" fmla="*/ 230689 h 2550693"/>
                  <a:gd name="connsiteX669" fmla="*/ 1326764 w 2546376"/>
                  <a:gd name="connsiteY669" fmla="*/ 190682 h 2550693"/>
                  <a:gd name="connsiteX670" fmla="*/ 1139593 w 2546376"/>
                  <a:gd name="connsiteY670" fmla="*/ 364794 h 2550693"/>
                  <a:gd name="connsiteX671" fmla="*/ 1179600 w 2546376"/>
                  <a:gd name="connsiteY671" fmla="*/ 348222 h 2550693"/>
                  <a:gd name="connsiteX672" fmla="*/ 1236178 w 2546376"/>
                  <a:gd name="connsiteY672" fmla="*/ 404801 h 2550693"/>
                  <a:gd name="connsiteX673" fmla="*/ 1179600 w 2546376"/>
                  <a:gd name="connsiteY673" fmla="*/ 461379 h 2550693"/>
                  <a:gd name="connsiteX674" fmla="*/ 1123022 w 2546376"/>
                  <a:gd name="connsiteY674" fmla="*/ 404800 h 2550693"/>
                  <a:gd name="connsiteX675" fmla="*/ 1139593 w 2546376"/>
                  <a:gd name="connsiteY675" fmla="*/ 364794 h 2550693"/>
                  <a:gd name="connsiteX676" fmla="*/ 952423 w 2546376"/>
                  <a:gd name="connsiteY676" fmla="*/ 538904 h 2550693"/>
                  <a:gd name="connsiteX677" fmla="*/ 992429 w 2546376"/>
                  <a:gd name="connsiteY677" fmla="*/ 522333 h 2550693"/>
                  <a:gd name="connsiteX678" fmla="*/ 1049007 w 2546376"/>
                  <a:gd name="connsiteY678" fmla="*/ 578911 h 2550693"/>
                  <a:gd name="connsiteX679" fmla="*/ 992429 w 2546376"/>
                  <a:gd name="connsiteY679" fmla="*/ 635489 h 2550693"/>
                  <a:gd name="connsiteX680" fmla="*/ 935851 w 2546376"/>
                  <a:gd name="connsiteY680" fmla="*/ 578911 h 2550693"/>
                  <a:gd name="connsiteX681" fmla="*/ 952423 w 2546376"/>
                  <a:gd name="connsiteY681" fmla="*/ 538904 h 2550693"/>
                  <a:gd name="connsiteX682" fmla="*/ 765253 w 2546376"/>
                  <a:gd name="connsiteY682" fmla="*/ 713015 h 2550693"/>
                  <a:gd name="connsiteX683" fmla="*/ 805259 w 2546376"/>
                  <a:gd name="connsiteY683" fmla="*/ 696444 h 2550693"/>
                  <a:gd name="connsiteX684" fmla="*/ 861837 w 2546376"/>
                  <a:gd name="connsiteY684" fmla="*/ 753022 h 2550693"/>
                  <a:gd name="connsiteX685" fmla="*/ 805262 w 2546376"/>
                  <a:gd name="connsiteY685" fmla="*/ 809597 h 2550693"/>
                  <a:gd name="connsiteX686" fmla="*/ 748684 w 2546376"/>
                  <a:gd name="connsiteY686" fmla="*/ 753019 h 2550693"/>
                  <a:gd name="connsiteX687" fmla="*/ 765253 w 2546376"/>
                  <a:gd name="connsiteY687" fmla="*/ 713015 h 2550693"/>
                  <a:gd name="connsiteX688" fmla="*/ 578085 w 2546376"/>
                  <a:gd name="connsiteY688" fmla="*/ 887123 h 2550693"/>
                  <a:gd name="connsiteX689" fmla="*/ 618091 w 2546376"/>
                  <a:gd name="connsiteY689" fmla="*/ 870552 h 2550693"/>
                  <a:gd name="connsiteX690" fmla="*/ 674669 w 2546376"/>
                  <a:gd name="connsiteY690" fmla="*/ 927130 h 2550693"/>
                  <a:gd name="connsiteX691" fmla="*/ 618091 w 2546376"/>
                  <a:gd name="connsiteY691" fmla="*/ 983708 h 2550693"/>
                  <a:gd name="connsiteX692" fmla="*/ 561513 w 2546376"/>
                  <a:gd name="connsiteY692" fmla="*/ 927130 h 2550693"/>
                  <a:gd name="connsiteX693" fmla="*/ 578085 w 2546376"/>
                  <a:gd name="connsiteY693" fmla="*/ 887123 h 2550693"/>
                  <a:gd name="connsiteX694" fmla="*/ 1326764 w 2546376"/>
                  <a:gd name="connsiteY694" fmla="*/ 16572 h 2550693"/>
                  <a:gd name="connsiteX695" fmla="*/ 1366770 w 2546376"/>
                  <a:gd name="connsiteY695" fmla="*/ 0 h 2550693"/>
                  <a:gd name="connsiteX696" fmla="*/ 1423348 w 2546376"/>
                  <a:gd name="connsiteY696" fmla="*/ 56578 h 2550693"/>
                  <a:gd name="connsiteX697" fmla="*/ 1366770 w 2546376"/>
                  <a:gd name="connsiteY697" fmla="*/ 113156 h 2550693"/>
                  <a:gd name="connsiteX698" fmla="*/ 1310192 w 2546376"/>
                  <a:gd name="connsiteY698" fmla="*/ 56578 h 2550693"/>
                  <a:gd name="connsiteX699" fmla="*/ 1326764 w 2546376"/>
                  <a:gd name="connsiteY699" fmla="*/ 16572 h 2550693"/>
                  <a:gd name="connsiteX700" fmla="*/ 1139593 w 2546376"/>
                  <a:gd name="connsiteY700" fmla="*/ 190683 h 2550693"/>
                  <a:gd name="connsiteX701" fmla="*/ 1179600 w 2546376"/>
                  <a:gd name="connsiteY701" fmla="*/ 174112 h 2550693"/>
                  <a:gd name="connsiteX702" fmla="*/ 1236178 w 2546376"/>
                  <a:gd name="connsiteY702" fmla="*/ 230690 h 2550693"/>
                  <a:gd name="connsiteX703" fmla="*/ 1179600 w 2546376"/>
                  <a:gd name="connsiteY703" fmla="*/ 287268 h 2550693"/>
                  <a:gd name="connsiteX704" fmla="*/ 1123022 w 2546376"/>
                  <a:gd name="connsiteY704" fmla="*/ 230690 h 2550693"/>
                  <a:gd name="connsiteX705" fmla="*/ 1139593 w 2546376"/>
                  <a:gd name="connsiteY705" fmla="*/ 190683 h 2550693"/>
                  <a:gd name="connsiteX706" fmla="*/ 952423 w 2546376"/>
                  <a:gd name="connsiteY706" fmla="*/ 364793 h 2550693"/>
                  <a:gd name="connsiteX707" fmla="*/ 992429 w 2546376"/>
                  <a:gd name="connsiteY707" fmla="*/ 348222 h 2550693"/>
                  <a:gd name="connsiteX708" fmla="*/ 1049007 w 2546376"/>
                  <a:gd name="connsiteY708" fmla="*/ 404800 h 2550693"/>
                  <a:gd name="connsiteX709" fmla="*/ 992429 w 2546376"/>
                  <a:gd name="connsiteY709" fmla="*/ 461378 h 2550693"/>
                  <a:gd name="connsiteX710" fmla="*/ 935851 w 2546376"/>
                  <a:gd name="connsiteY710" fmla="*/ 404800 h 2550693"/>
                  <a:gd name="connsiteX711" fmla="*/ 952423 w 2546376"/>
                  <a:gd name="connsiteY711" fmla="*/ 364793 h 2550693"/>
                  <a:gd name="connsiteX712" fmla="*/ 765253 w 2546376"/>
                  <a:gd name="connsiteY712" fmla="*/ 538904 h 2550693"/>
                  <a:gd name="connsiteX713" fmla="*/ 805259 w 2546376"/>
                  <a:gd name="connsiteY713" fmla="*/ 522333 h 2550693"/>
                  <a:gd name="connsiteX714" fmla="*/ 861837 w 2546376"/>
                  <a:gd name="connsiteY714" fmla="*/ 578911 h 2550693"/>
                  <a:gd name="connsiteX715" fmla="*/ 805259 w 2546376"/>
                  <a:gd name="connsiteY715" fmla="*/ 635489 h 2550693"/>
                  <a:gd name="connsiteX716" fmla="*/ 748681 w 2546376"/>
                  <a:gd name="connsiteY716" fmla="*/ 578911 h 2550693"/>
                  <a:gd name="connsiteX717" fmla="*/ 765253 w 2546376"/>
                  <a:gd name="connsiteY717" fmla="*/ 538904 h 2550693"/>
                  <a:gd name="connsiteX718" fmla="*/ 578084 w 2546376"/>
                  <a:gd name="connsiteY718" fmla="*/ 713013 h 2550693"/>
                  <a:gd name="connsiteX719" fmla="*/ 618091 w 2546376"/>
                  <a:gd name="connsiteY719" fmla="*/ 696441 h 2550693"/>
                  <a:gd name="connsiteX720" fmla="*/ 674669 w 2546376"/>
                  <a:gd name="connsiteY720" fmla="*/ 753019 h 2550693"/>
                  <a:gd name="connsiteX721" fmla="*/ 618091 w 2546376"/>
                  <a:gd name="connsiteY721" fmla="*/ 809597 h 2550693"/>
                  <a:gd name="connsiteX722" fmla="*/ 561513 w 2546376"/>
                  <a:gd name="connsiteY722" fmla="*/ 753019 h 2550693"/>
                  <a:gd name="connsiteX723" fmla="*/ 578084 w 2546376"/>
                  <a:gd name="connsiteY723" fmla="*/ 713013 h 2550693"/>
                  <a:gd name="connsiteX724" fmla="*/ 415158 w 2546376"/>
                  <a:gd name="connsiteY724" fmla="*/ 873734 h 2550693"/>
                  <a:gd name="connsiteX725" fmla="*/ 430921 w 2546376"/>
                  <a:gd name="connsiteY725" fmla="*/ 870551 h 2550693"/>
                  <a:gd name="connsiteX726" fmla="*/ 487500 w 2546376"/>
                  <a:gd name="connsiteY726" fmla="*/ 927130 h 2550693"/>
                  <a:gd name="connsiteX727" fmla="*/ 484317 w 2546376"/>
                  <a:gd name="connsiteY727" fmla="*/ 942893 h 2550693"/>
                  <a:gd name="connsiteX728" fmla="*/ 1139593 w 2546376"/>
                  <a:gd name="connsiteY728" fmla="*/ 16572 h 2550693"/>
                  <a:gd name="connsiteX729" fmla="*/ 1179599 w 2546376"/>
                  <a:gd name="connsiteY729" fmla="*/ 1 h 2550693"/>
                  <a:gd name="connsiteX730" fmla="*/ 1236178 w 2546376"/>
                  <a:gd name="connsiteY730" fmla="*/ 56579 h 2550693"/>
                  <a:gd name="connsiteX731" fmla="*/ 1179600 w 2546376"/>
                  <a:gd name="connsiteY731" fmla="*/ 113157 h 2550693"/>
                  <a:gd name="connsiteX732" fmla="*/ 1123022 w 2546376"/>
                  <a:gd name="connsiteY732" fmla="*/ 56579 h 2550693"/>
                  <a:gd name="connsiteX733" fmla="*/ 1139593 w 2546376"/>
                  <a:gd name="connsiteY733" fmla="*/ 16572 h 2550693"/>
                  <a:gd name="connsiteX734" fmla="*/ 952423 w 2546376"/>
                  <a:gd name="connsiteY734" fmla="*/ 190682 h 2550693"/>
                  <a:gd name="connsiteX735" fmla="*/ 992429 w 2546376"/>
                  <a:gd name="connsiteY735" fmla="*/ 174111 h 2550693"/>
                  <a:gd name="connsiteX736" fmla="*/ 1049007 w 2546376"/>
                  <a:gd name="connsiteY736" fmla="*/ 230689 h 2550693"/>
                  <a:gd name="connsiteX737" fmla="*/ 992429 w 2546376"/>
                  <a:gd name="connsiteY737" fmla="*/ 287267 h 2550693"/>
                  <a:gd name="connsiteX738" fmla="*/ 935851 w 2546376"/>
                  <a:gd name="connsiteY738" fmla="*/ 230689 h 2550693"/>
                  <a:gd name="connsiteX739" fmla="*/ 952423 w 2546376"/>
                  <a:gd name="connsiteY739" fmla="*/ 190682 h 2550693"/>
                  <a:gd name="connsiteX740" fmla="*/ 765253 w 2546376"/>
                  <a:gd name="connsiteY740" fmla="*/ 364793 h 2550693"/>
                  <a:gd name="connsiteX741" fmla="*/ 805259 w 2546376"/>
                  <a:gd name="connsiteY741" fmla="*/ 348222 h 2550693"/>
                  <a:gd name="connsiteX742" fmla="*/ 861837 w 2546376"/>
                  <a:gd name="connsiteY742" fmla="*/ 404800 h 2550693"/>
                  <a:gd name="connsiteX743" fmla="*/ 805259 w 2546376"/>
                  <a:gd name="connsiteY743" fmla="*/ 461378 h 2550693"/>
                  <a:gd name="connsiteX744" fmla="*/ 748681 w 2546376"/>
                  <a:gd name="connsiteY744" fmla="*/ 404800 h 2550693"/>
                  <a:gd name="connsiteX745" fmla="*/ 765253 w 2546376"/>
                  <a:gd name="connsiteY745" fmla="*/ 364793 h 2550693"/>
                  <a:gd name="connsiteX746" fmla="*/ 578082 w 2546376"/>
                  <a:gd name="connsiteY746" fmla="*/ 538904 h 2550693"/>
                  <a:gd name="connsiteX747" fmla="*/ 618088 w 2546376"/>
                  <a:gd name="connsiteY747" fmla="*/ 522333 h 2550693"/>
                  <a:gd name="connsiteX748" fmla="*/ 674666 w 2546376"/>
                  <a:gd name="connsiteY748" fmla="*/ 578911 h 2550693"/>
                  <a:gd name="connsiteX749" fmla="*/ 618090 w 2546376"/>
                  <a:gd name="connsiteY749" fmla="*/ 635487 h 2550693"/>
                  <a:gd name="connsiteX750" fmla="*/ 561512 w 2546376"/>
                  <a:gd name="connsiteY750" fmla="*/ 578909 h 2550693"/>
                  <a:gd name="connsiteX751" fmla="*/ 578082 w 2546376"/>
                  <a:gd name="connsiteY751" fmla="*/ 538904 h 2550693"/>
                  <a:gd name="connsiteX752" fmla="*/ 390914 w 2546376"/>
                  <a:gd name="connsiteY752" fmla="*/ 713012 h 2550693"/>
                  <a:gd name="connsiteX753" fmla="*/ 430921 w 2546376"/>
                  <a:gd name="connsiteY753" fmla="*/ 696441 h 2550693"/>
                  <a:gd name="connsiteX754" fmla="*/ 487499 w 2546376"/>
                  <a:gd name="connsiteY754" fmla="*/ 753019 h 2550693"/>
                  <a:gd name="connsiteX755" fmla="*/ 430921 w 2546376"/>
                  <a:gd name="connsiteY755" fmla="*/ 809597 h 2550693"/>
                  <a:gd name="connsiteX756" fmla="*/ 374343 w 2546376"/>
                  <a:gd name="connsiteY756" fmla="*/ 753019 h 2550693"/>
                  <a:gd name="connsiteX757" fmla="*/ 390914 w 2546376"/>
                  <a:gd name="connsiteY757" fmla="*/ 713012 h 2550693"/>
                  <a:gd name="connsiteX758" fmla="*/ 952422 w 2546376"/>
                  <a:gd name="connsiteY758" fmla="*/ 16571 h 2550693"/>
                  <a:gd name="connsiteX759" fmla="*/ 992429 w 2546376"/>
                  <a:gd name="connsiteY759" fmla="*/ 0 h 2550693"/>
                  <a:gd name="connsiteX760" fmla="*/ 1049007 w 2546376"/>
                  <a:gd name="connsiteY760" fmla="*/ 56578 h 2550693"/>
                  <a:gd name="connsiteX761" fmla="*/ 992429 w 2546376"/>
                  <a:gd name="connsiteY761" fmla="*/ 113156 h 2550693"/>
                  <a:gd name="connsiteX762" fmla="*/ 935851 w 2546376"/>
                  <a:gd name="connsiteY762" fmla="*/ 56578 h 2550693"/>
                  <a:gd name="connsiteX763" fmla="*/ 952422 w 2546376"/>
                  <a:gd name="connsiteY763" fmla="*/ 16571 h 2550693"/>
                  <a:gd name="connsiteX764" fmla="*/ 765253 w 2546376"/>
                  <a:gd name="connsiteY764" fmla="*/ 190682 h 2550693"/>
                  <a:gd name="connsiteX765" fmla="*/ 805259 w 2546376"/>
                  <a:gd name="connsiteY765" fmla="*/ 174111 h 2550693"/>
                  <a:gd name="connsiteX766" fmla="*/ 861837 w 2546376"/>
                  <a:gd name="connsiteY766" fmla="*/ 230689 h 2550693"/>
                  <a:gd name="connsiteX767" fmla="*/ 805259 w 2546376"/>
                  <a:gd name="connsiteY767" fmla="*/ 287267 h 2550693"/>
                  <a:gd name="connsiteX768" fmla="*/ 748681 w 2546376"/>
                  <a:gd name="connsiteY768" fmla="*/ 230689 h 2550693"/>
                  <a:gd name="connsiteX769" fmla="*/ 765253 w 2546376"/>
                  <a:gd name="connsiteY769" fmla="*/ 190682 h 2550693"/>
                  <a:gd name="connsiteX770" fmla="*/ 578082 w 2546376"/>
                  <a:gd name="connsiteY770" fmla="*/ 364793 h 2550693"/>
                  <a:gd name="connsiteX771" fmla="*/ 618088 w 2546376"/>
                  <a:gd name="connsiteY771" fmla="*/ 348222 h 2550693"/>
                  <a:gd name="connsiteX772" fmla="*/ 674666 w 2546376"/>
                  <a:gd name="connsiteY772" fmla="*/ 404800 h 2550693"/>
                  <a:gd name="connsiteX773" fmla="*/ 618088 w 2546376"/>
                  <a:gd name="connsiteY773" fmla="*/ 461378 h 2550693"/>
                  <a:gd name="connsiteX774" fmla="*/ 561510 w 2546376"/>
                  <a:gd name="connsiteY774" fmla="*/ 404800 h 2550693"/>
                  <a:gd name="connsiteX775" fmla="*/ 578082 w 2546376"/>
                  <a:gd name="connsiteY775" fmla="*/ 364793 h 2550693"/>
                  <a:gd name="connsiteX776" fmla="*/ 238854 w 2546376"/>
                  <a:gd name="connsiteY776" fmla="*/ 697429 h 2550693"/>
                  <a:gd name="connsiteX777" fmla="*/ 243750 w 2546376"/>
                  <a:gd name="connsiteY777" fmla="*/ 696441 h 2550693"/>
                  <a:gd name="connsiteX778" fmla="*/ 300328 w 2546376"/>
                  <a:gd name="connsiteY778" fmla="*/ 753019 h 2550693"/>
                  <a:gd name="connsiteX779" fmla="*/ 299340 w 2546376"/>
                  <a:gd name="connsiteY779" fmla="*/ 757915 h 2550693"/>
                  <a:gd name="connsiteX780" fmla="*/ 390914 w 2546376"/>
                  <a:gd name="connsiteY780" fmla="*/ 538902 h 2550693"/>
                  <a:gd name="connsiteX781" fmla="*/ 430920 w 2546376"/>
                  <a:gd name="connsiteY781" fmla="*/ 522331 h 2550693"/>
                  <a:gd name="connsiteX782" fmla="*/ 487499 w 2546376"/>
                  <a:gd name="connsiteY782" fmla="*/ 578909 h 2550693"/>
                  <a:gd name="connsiteX783" fmla="*/ 430920 w 2546376"/>
                  <a:gd name="connsiteY783" fmla="*/ 635487 h 2550693"/>
                  <a:gd name="connsiteX784" fmla="*/ 374342 w 2546376"/>
                  <a:gd name="connsiteY784" fmla="*/ 578909 h 2550693"/>
                  <a:gd name="connsiteX785" fmla="*/ 390914 w 2546376"/>
                  <a:gd name="connsiteY785" fmla="*/ 538902 h 2550693"/>
                  <a:gd name="connsiteX786" fmla="*/ 765253 w 2546376"/>
                  <a:gd name="connsiteY786" fmla="*/ 16571 h 2550693"/>
                  <a:gd name="connsiteX787" fmla="*/ 805259 w 2546376"/>
                  <a:gd name="connsiteY787" fmla="*/ 0 h 2550693"/>
                  <a:gd name="connsiteX788" fmla="*/ 861837 w 2546376"/>
                  <a:gd name="connsiteY788" fmla="*/ 56578 h 2550693"/>
                  <a:gd name="connsiteX789" fmla="*/ 805259 w 2546376"/>
                  <a:gd name="connsiteY789" fmla="*/ 113156 h 2550693"/>
                  <a:gd name="connsiteX790" fmla="*/ 748681 w 2546376"/>
                  <a:gd name="connsiteY790" fmla="*/ 56578 h 2550693"/>
                  <a:gd name="connsiteX791" fmla="*/ 765253 w 2546376"/>
                  <a:gd name="connsiteY791" fmla="*/ 16571 h 2550693"/>
                  <a:gd name="connsiteX792" fmla="*/ 578082 w 2546376"/>
                  <a:gd name="connsiteY792" fmla="*/ 190682 h 2550693"/>
                  <a:gd name="connsiteX793" fmla="*/ 618088 w 2546376"/>
                  <a:gd name="connsiteY793" fmla="*/ 174111 h 2550693"/>
                  <a:gd name="connsiteX794" fmla="*/ 674666 w 2546376"/>
                  <a:gd name="connsiteY794" fmla="*/ 230689 h 2550693"/>
                  <a:gd name="connsiteX795" fmla="*/ 618088 w 2546376"/>
                  <a:gd name="connsiteY795" fmla="*/ 287267 h 2550693"/>
                  <a:gd name="connsiteX796" fmla="*/ 561510 w 2546376"/>
                  <a:gd name="connsiteY796" fmla="*/ 230689 h 2550693"/>
                  <a:gd name="connsiteX797" fmla="*/ 578082 w 2546376"/>
                  <a:gd name="connsiteY797" fmla="*/ 190682 h 2550693"/>
                  <a:gd name="connsiteX798" fmla="*/ 390912 w 2546376"/>
                  <a:gd name="connsiteY798" fmla="*/ 364793 h 2550693"/>
                  <a:gd name="connsiteX799" fmla="*/ 430918 w 2546376"/>
                  <a:gd name="connsiteY799" fmla="*/ 348222 h 2550693"/>
                  <a:gd name="connsiteX800" fmla="*/ 487497 w 2546376"/>
                  <a:gd name="connsiteY800" fmla="*/ 404800 h 2550693"/>
                  <a:gd name="connsiteX801" fmla="*/ 430920 w 2546376"/>
                  <a:gd name="connsiteY801" fmla="*/ 461376 h 2550693"/>
                  <a:gd name="connsiteX802" fmla="*/ 374342 w 2546376"/>
                  <a:gd name="connsiteY802" fmla="*/ 404798 h 2550693"/>
                  <a:gd name="connsiteX803" fmla="*/ 390912 w 2546376"/>
                  <a:gd name="connsiteY803" fmla="*/ 364793 h 2550693"/>
                  <a:gd name="connsiteX804" fmla="*/ 203743 w 2546376"/>
                  <a:gd name="connsiteY804" fmla="*/ 538902 h 2550693"/>
                  <a:gd name="connsiteX805" fmla="*/ 243749 w 2546376"/>
                  <a:gd name="connsiteY805" fmla="*/ 522331 h 2550693"/>
                  <a:gd name="connsiteX806" fmla="*/ 300327 w 2546376"/>
                  <a:gd name="connsiteY806" fmla="*/ 578909 h 2550693"/>
                  <a:gd name="connsiteX807" fmla="*/ 243749 w 2546376"/>
                  <a:gd name="connsiteY807" fmla="*/ 635487 h 2550693"/>
                  <a:gd name="connsiteX808" fmla="*/ 187171 w 2546376"/>
                  <a:gd name="connsiteY808" fmla="*/ 578909 h 2550693"/>
                  <a:gd name="connsiteX809" fmla="*/ 203743 w 2546376"/>
                  <a:gd name="connsiteY809" fmla="*/ 538902 h 2550693"/>
                  <a:gd name="connsiteX810" fmla="*/ 578082 w 2546376"/>
                  <a:gd name="connsiteY810" fmla="*/ 16571 h 2550693"/>
                  <a:gd name="connsiteX811" fmla="*/ 618088 w 2546376"/>
                  <a:gd name="connsiteY811" fmla="*/ 0 h 2550693"/>
                  <a:gd name="connsiteX812" fmla="*/ 674666 w 2546376"/>
                  <a:gd name="connsiteY812" fmla="*/ 56578 h 2550693"/>
                  <a:gd name="connsiteX813" fmla="*/ 618088 w 2546376"/>
                  <a:gd name="connsiteY813" fmla="*/ 113156 h 2550693"/>
                  <a:gd name="connsiteX814" fmla="*/ 561510 w 2546376"/>
                  <a:gd name="connsiteY814" fmla="*/ 56578 h 2550693"/>
                  <a:gd name="connsiteX815" fmla="*/ 578082 w 2546376"/>
                  <a:gd name="connsiteY815" fmla="*/ 16571 h 2550693"/>
                  <a:gd name="connsiteX816" fmla="*/ 65570 w 2546376"/>
                  <a:gd name="connsiteY816" fmla="*/ 524146 h 2550693"/>
                  <a:gd name="connsiteX817" fmla="*/ 78603 w 2546376"/>
                  <a:gd name="connsiteY817" fmla="*/ 526777 h 2550693"/>
                  <a:gd name="connsiteX818" fmla="*/ 108712 w 2546376"/>
                  <a:gd name="connsiteY818" fmla="*/ 556886 h 2550693"/>
                  <a:gd name="connsiteX819" fmla="*/ 111343 w 2546376"/>
                  <a:gd name="connsiteY819" fmla="*/ 569919 h 2550693"/>
                  <a:gd name="connsiteX820" fmla="*/ 390912 w 2546376"/>
                  <a:gd name="connsiteY820" fmla="*/ 190682 h 2550693"/>
                  <a:gd name="connsiteX821" fmla="*/ 430918 w 2546376"/>
                  <a:gd name="connsiteY821" fmla="*/ 174111 h 2550693"/>
                  <a:gd name="connsiteX822" fmla="*/ 487497 w 2546376"/>
                  <a:gd name="connsiteY822" fmla="*/ 230689 h 2550693"/>
                  <a:gd name="connsiteX823" fmla="*/ 430919 w 2546376"/>
                  <a:gd name="connsiteY823" fmla="*/ 287267 h 2550693"/>
                  <a:gd name="connsiteX824" fmla="*/ 374340 w 2546376"/>
                  <a:gd name="connsiteY824" fmla="*/ 230689 h 2550693"/>
                  <a:gd name="connsiteX825" fmla="*/ 390912 w 2546376"/>
                  <a:gd name="connsiteY825" fmla="*/ 190682 h 2550693"/>
                  <a:gd name="connsiteX826" fmla="*/ 203742 w 2546376"/>
                  <a:gd name="connsiteY826" fmla="*/ 364792 h 2550693"/>
                  <a:gd name="connsiteX827" fmla="*/ 243749 w 2546376"/>
                  <a:gd name="connsiteY827" fmla="*/ 348220 h 2550693"/>
                  <a:gd name="connsiteX828" fmla="*/ 300327 w 2546376"/>
                  <a:gd name="connsiteY828" fmla="*/ 404798 h 2550693"/>
                  <a:gd name="connsiteX829" fmla="*/ 243749 w 2546376"/>
                  <a:gd name="connsiteY829" fmla="*/ 461376 h 2550693"/>
                  <a:gd name="connsiteX830" fmla="*/ 187171 w 2546376"/>
                  <a:gd name="connsiteY830" fmla="*/ 404798 h 2550693"/>
                  <a:gd name="connsiteX831" fmla="*/ 203742 w 2546376"/>
                  <a:gd name="connsiteY831" fmla="*/ 364792 h 2550693"/>
                  <a:gd name="connsiteX832" fmla="*/ 390912 w 2546376"/>
                  <a:gd name="connsiteY832" fmla="*/ 16571 h 2550693"/>
                  <a:gd name="connsiteX833" fmla="*/ 430918 w 2546376"/>
                  <a:gd name="connsiteY833" fmla="*/ 0 h 2550693"/>
                  <a:gd name="connsiteX834" fmla="*/ 487497 w 2546376"/>
                  <a:gd name="connsiteY834" fmla="*/ 56578 h 2550693"/>
                  <a:gd name="connsiteX835" fmla="*/ 430919 w 2546376"/>
                  <a:gd name="connsiteY835" fmla="*/ 113156 h 2550693"/>
                  <a:gd name="connsiteX836" fmla="*/ 374340 w 2546376"/>
                  <a:gd name="connsiteY836" fmla="*/ 56578 h 2550693"/>
                  <a:gd name="connsiteX837" fmla="*/ 390912 w 2546376"/>
                  <a:gd name="connsiteY837" fmla="*/ 16571 h 2550693"/>
                  <a:gd name="connsiteX838" fmla="*/ 203741 w 2546376"/>
                  <a:gd name="connsiteY838" fmla="*/ 190682 h 2550693"/>
                  <a:gd name="connsiteX839" fmla="*/ 243747 w 2546376"/>
                  <a:gd name="connsiteY839" fmla="*/ 174111 h 2550693"/>
                  <a:gd name="connsiteX840" fmla="*/ 300325 w 2546376"/>
                  <a:gd name="connsiteY840" fmla="*/ 230689 h 2550693"/>
                  <a:gd name="connsiteX841" fmla="*/ 243748 w 2546376"/>
                  <a:gd name="connsiteY841" fmla="*/ 287266 h 2550693"/>
                  <a:gd name="connsiteX842" fmla="*/ 187170 w 2546376"/>
                  <a:gd name="connsiteY842" fmla="*/ 230688 h 2550693"/>
                  <a:gd name="connsiteX843" fmla="*/ 203741 w 2546376"/>
                  <a:gd name="connsiteY843" fmla="*/ 190682 h 2550693"/>
                  <a:gd name="connsiteX844" fmla="*/ 16572 w 2546376"/>
                  <a:gd name="connsiteY844" fmla="*/ 364792 h 2550693"/>
                  <a:gd name="connsiteX845" fmla="*/ 56579 w 2546376"/>
                  <a:gd name="connsiteY845" fmla="*/ 348220 h 2550693"/>
                  <a:gd name="connsiteX846" fmla="*/ 113157 w 2546376"/>
                  <a:gd name="connsiteY846" fmla="*/ 404798 h 2550693"/>
                  <a:gd name="connsiteX847" fmla="*/ 56579 w 2546376"/>
                  <a:gd name="connsiteY847" fmla="*/ 461376 h 2550693"/>
                  <a:gd name="connsiteX848" fmla="*/ 1 w 2546376"/>
                  <a:gd name="connsiteY848" fmla="*/ 404798 h 2550693"/>
                  <a:gd name="connsiteX849" fmla="*/ 16572 w 2546376"/>
                  <a:gd name="connsiteY849" fmla="*/ 364792 h 2550693"/>
                  <a:gd name="connsiteX850" fmla="*/ 203741 w 2546376"/>
                  <a:gd name="connsiteY850" fmla="*/ 16571 h 2550693"/>
                  <a:gd name="connsiteX851" fmla="*/ 243747 w 2546376"/>
                  <a:gd name="connsiteY851" fmla="*/ 0 h 2550693"/>
                  <a:gd name="connsiteX852" fmla="*/ 300325 w 2546376"/>
                  <a:gd name="connsiteY852" fmla="*/ 56578 h 2550693"/>
                  <a:gd name="connsiteX853" fmla="*/ 243747 w 2546376"/>
                  <a:gd name="connsiteY853" fmla="*/ 113156 h 2550693"/>
                  <a:gd name="connsiteX854" fmla="*/ 187169 w 2546376"/>
                  <a:gd name="connsiteY854" fmla="*/ 56578 h 2550693"/>
                  <a:gd name="connsiteX855" fmla="*/ 203741 w 2546376"/>
                  <a:gd name="connsiteY855" fmla="*/ 16571 h 2550693"/>
                  <a:gd name="connsiteX856" fmla="*/ 16572 w 2546376"/>
                  <a:gd name="connsiteY856" fmla="*/ 190681 h 2550693"/>
                  <a:gd name="connsiteX857" fmla="*/ 56579 w 2546376"/>
                  <a:gd name="connsiteY857" fmla="*/ 174110 h 2550693"/>
                  <a:gd name="connsiteX858" fmla="*/ 113157 w 2546376"/>
                  <a:gd name="connsiteY858" fmla="*/ 230688 h 2550693"/>
                  <a:gd name="connsiteX859" fmla="*/ 56579 w 2546376"/>
                  <a:gd name="connsiteY859" fmla="*/ 287266 h 2550693"/>
                  <a:gd name="connsiteX860" fmla="*/ 1 w 2546376"/>
                  <a:gd name="connsiteY860" fmla="*/ 230688 h 2550693"/>
                  <a:gd name="connsiteX861" fmla="*/ 16572 w 2546376"/>
                  <a:gd name="connsiteY861" fmla="*/ 190681 h 2550693"/>
                  <a:gd name="connsiteX862" fmla="*/ 16571 w 2546376"/>
                  <a:gd name="connsiteY862" fmla="*/ 16571 h 2550693"/>
                  <a:gd name="connsiteX863" fmla="*/ 56577 w 2546376"/>
                  <a:gd name="connsiteY863" fmla="*/ 0 h 2550693"/>
                  <a:gd name="connsiteX864" fmla="*/ 113156 w 2546376"/>
                  <a:gd name="connsiteY864" fmla="*/ 56578 h 2550693"/>
                  <a:gd name="connsiteX865" fmla="*/ 56578 w 2546376"/>
                  <a:gd name="connsiteY865" fmla="*/ 113156 h 2550693"/>
                  <a:gd name="connsiteX866" fmla="*/ 0 w 2546376"/>
                  <a:gd name="connsiteY866" fmla="*/ 56577 h 2550693"/>
                  <a:gd name="connsiteX867" fmla="*/ 16571 w 2546376"/>
                  <a:gd name="connsiteY867" fmla="*/ 16571 h 255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Lst>
                <a:rect l="l" t="t" r="r" b="b"/>
                <a:pathLst>
                  <a:path w="2546376" h="2550693">
                    <a:moveTo>
                      <a:pt x="2449798" y="2454108"/>
                    </a:moveTo>
                    <a:cubicBezTo>
                      <a:pt x="2460029" y="2443877"/>
                      <a:pt x="2474173" y="2437544"/>
                      <a:pt x="2489797" y="2437544"/>
                    </a:cubicBezTo>
                    <a:cubicBezTo>
                      <a:pt x="2521044" y="2437544"/>
                      <a:pt x="2546375" y="2462875"/>
                      <a:pt x="2546375" y="2494122"/>
                    </a:cubicBezTo>
                    <a:cubicBezTo>
                      <a:pt x="2546375" y="2525369"/>
                      <a:pt x="2521051" y="2550693"/>
                      <a:pt x="2489804" y="2550693"/>
                    </a:cubicBezTo>
                    <a:cubicBezTo>
                      <a:pt x="2458557" y="2550693"/>
                      <a:pt x="2433226" y="2525362"/>
                      <a:pt x="2433226" y="2494115"/>
                    </a:cubicBezTo>
                    <a:cubicBezTo>
                      <a:pt x="2433226" y="2478491"/>
                      <a:pt x="2439559" y="2464347"/>
                      <a:pt x="2449798" y="2454108"/>
                    </a:cubicBezTo>
                    <a:close/>
                    <a:moveTo>
                      <a:pt x="2449791" y="2280012"/>
                    </a:moveTo>
                    <a:cubicBezTo>
                      <a:pt x="2460030" y="2269774"/>
                      <a:pt x="2474174" y="2263441"/>
                      <a:pt x="2489798" y="2263441"/>
                    </a:cubicBezTo>
                    <a:cubicBezTo>
                      <a:pt x="2521045" y="2263441"/>
                      <a:pt x="2546376" y="2288772"/>
                      <a:pt x="2546376" y="2320019"/>
                    </a:cubicBezTo>
                    <a:cubicBezTo>
                      <a:pt x="2546376" y="2351266"/>
                      <a:pt x="2521045" y="2376597"/>
                      <a:pt x="2489798" y="2376597"/>
                    </a:cubicBezTo>
                    <a:cubicBezTo>
                      <a:pt x="2458551" y="2376597"/>
                      <a:pt x="2433220" y="2351266"/>
                      <a:pt x="2433220" y="2320019"/>
                    </a:cubicBezTo>
                    <a:cubicBezTo>
                      <a:pt x="2433220" y="2304396"/>
                      <a:pt x="2439552" y="2290251"/>
                      <a:pt x="2449791" y="2280012"/>
                    </a:cubicBezTo>
                    <a:close/>
                    <a:moveTo>
                      <a:pt x="2262622" y="2454108"/>
                    </a:moveTo>
                    <a:cubicBezTo>
                      <a:pt x="2272861" y="2443869"/>
                      <a:pt x="2287005" y="2437537"/>
                      <a:pt x="2302629" y="2437537"/>
                    </a:cubicBezTo>
                    <a:cubicBezTo>
                      <a:pt x="2333876" y="2437537"/>
                      <a:pt x="2359207" y="2462868"/>
                      <a:pt x="2359207" y="2494115"/>
                    </a:cubicBezTo>
                    <a:cubicBezTo>
                      <a:pt x="2359207" y="2525362"/>
                      <a:pt x="2333876" y="2550693"/>
                      <a:pt x="2302629" y="2550693"/>
                    </a:cubicBezTo>
                    <a:cubicBezTo>
                      <a:pt x="2271382" y="2550693"/>
                      <a:pt x="2246051" y="2525362"/>
                      <a:pt x="2246051" y="2494115"/>
                    </a:cubicBezTo>
                    <a:cubicBezTo>
                      <a:pt x="2246051" y="2478491"/>
                      <a:pt x="2252384" y="2464347"/>
                      <a:pt x="2262622" y="2454108"/>
                    </a:cubicBezTo>
                    <a:close/>
                    <a:moveTo>
                      <a:pt x="2449791" y="2105902"/>
                    </a:moveTo>
                    <a:cubicBezTo>
                      <a:pt x="2460030" y="2095663"/>
                      <a:pt x="2474174" y="2089330"/>
                      <a:pt x="2489798" y="2089330"/>
                    </a:cubicBezTo>
                    <a:cubicBezTo>
                      <a:pt x="2521045" y="2089330"/>
                      <a:pt x="2546376" y="2114661"/>
                      <a:pt x="2546376" y="2145908"/>
                    </a:cubicBezTo>
                    <a:cubicBezTo>
                      <a:pt x="2546376" y="2177155"/>
                      <a:pt x="2521045" y="2202486"/>
                      <a:pt x="2489798" y="2202486"/>
                    </a:cubicBezTo>
                    <a:cubicBezTo>
                      <a:pt x="2458551" y="2202486"/>
                      <a:pt x="2433220" y="2177155"/>
                      <a:pt x="2433220" y="2145908"/>
                    </a:cubicBezTo>
                    <a:cubicBezTo>
                      <a:pt x="2433220" y="2130285"/>
                      <a:pt x="2439553" y="2116140"/>
                      <a:pt x="2449791" y="2105902"/>
                    </a:cubicBezTo>
                    <a:close/>
                    <a:moveTo>
                      <a:pt x="2262623" y="2280006"/>
                    </a:moveTo>
                    <a:cubicBezTo>
                      <a:pt x="2272854" y="2269774"/>
                      <a:pt x="2286999" y="2263441"/>
                      <a:pt x="2302622" y="2263441"/>
                    </a:cubicBezTo>
                    <a:cubicBezTo>
                      <a:pt x="2333869" y="2263441"/>
                      <a:pt x="2359200" y="2288772"/>
                      <a:pt x="2359200" y="2320019"/>
                    </a:cubicBezTo>
                    <a:cubicBezTo>
                      <a:pt x="2359200" y="2351266"/>
                      <a:pt x="2333876" y="2376590"/>
                      <a:pt x="2302629" y="2376590"/>
                    </a:cubicBezTo>
                    <a:cubicBezTo>
                      <a:pt x="2271382" y="2376590"/>
                      <a:pt x="2246051" y="2351259"/>
                      <a:pt x="2246051" y="2320012"/>
                    </a:cubicBezTo>
                    <a:cubicBezTo>
                      <a:pt x="2246051" y="2304389"/>
                      <a:pt x="2252384" y="2290244"/>
                      <a:pt x="2262623" y="2280006"/>
                    </a:cubicBezTo>
                    <a:close/>
                    <a:moveTo>
                      <a:pt x="2075453" y="2454108"/>
                    </a:moveTo>
                    <a:cubicBezTo>
                      <a:pt x="2085691" y="2443870"/>
                      <a:pt x="2099836" y="2437537"/>
                      <a:pt x="2115459" y="2437537"/>
                    </a:cubicBezTo>
                    <a:cubicBezTo>
                      <a:pt x="2146706" y="2437537"/>
                      <a:pt x="2172037" y="2462868"/>
                      <a:pt x="2172037" y="2494115"/>
                    </a:cubicBezTo>
                    <a:cubicBezTo>
                      <a:pt x="2172037" y="2525362"/>
                      <a:pt x="2146706" y="2550693"/>
                      <a:pt x="2115459" y="2550693"/>
                    </a:cubicBezTo>
                    <a:cubicBezTo>
                      <a:pt x="2107647" y="2550693"/>
                      <a:pt x="2100205" y="2549110"/>
                      <a:pt x="2093436" y="2546247"/>
                    </a:cubicBezTo>
                    <a:lnTo>
                      <a:pt x="2075739" y="2534315"/>
                    </a:lnTo>
                    <a:lnTo>
                      <a:pt x="2075259" y="2533835"/>
                    </a:lnTo>
                    <a:lnTo>
                      <a:pt x="2063327" y="2516138"/>
                    </a:lnTo>
                    <a:cubicBezTo>
                      <a:pt x="2060464" y="2509369"/>
                      <a:pt x="2058881" y="2501927"/>
                      <a:pt x="2058881" y="2494115"/>
                    </a:cubicBezTo>
                    <a:cubicBezTo>
                      <a:pt x="2058881" y="2478491"/>
                      <a:pt x="2065214" y="2464347"/>
                      <a:pt x="2075453" y="2454108"/>
                    </a:cubicBezTo>
                    <a:close/>
                    <a:moveTo>
                      <a:pt x="2449791" y="1931791"/>
                    </a:moveTo>
                    <a:cubicBezTo>
                      <a:pt x="2460030" y="1921552"/>
                      <a:pt x="2474174" y="1915219"/>
                      <a:pt x="2489798" y="1915219"/>
                    </a:cubicBezTo>
                    <a:cubicBezTo>
                      <a:pt x="2521045" y="1915219"/>
                      <a:pt x="2546376" y="1940550"/>
                      <a:pt x="2546376" y="1971797"/>
                    </a:cubicBezTo>
                    <a:cubicBezTo>
                      <a:pt x="2546376" y="2003044"/>
                      <a:pt x="2521045" y="2028375"/>
                      <a:pt x="2489798" y="2028375"/>
                    </a:cubicBezTo>
                    <a:cubicBezTo>
                      <a:pt x="2458551" y="2028375"/>
                      <a:pt x="2433220" y="2003044"/>
                      <a:pt x="2433220" y="1971797"/>
                    </a:cubicBezTo>
                    <a:cubicBezTo>
                      <a:pt x="2433220" y="1956174"/>
                      <a:pt x="2439553" y="1942029"/>
                      <a:pt x="2449791" y="1931791"/>
                    </a:cubicBezTo>
                    <a:close/>
                    <a:moveTo>
                      <a:pt x="2262615" y="2105901"/>
                    </a:moveTo>
                    <a:cubicBezTo>
                      <a:pt x="2272854" y="2095663"/>
                      <a:pt x="2286999" y="2089330"/>
                      <a:pt x="2302622" y="2089330"/>
                    </a:cubicBezTo>
                    <a:cubicBezTo>
                      <a:pt x="2333869" y="2089330"/>
                      <a:pt x="2359200" y="2114661"/>
                      <a:pt x="2359200" y="2145908"/>
                    </a:cubicBezTo>
                    <a:cubicBezTo>
                      <a:pt x="2359200" y="2177155"/>
                      <a:pt x="2333869" y="2202486"/>
                      <a:pt x="2302622" y="2202486"/>
                    </a:cubicBezTo>
                    <a:cubicBezTo>
                      <a:pt x="2271375" y="2202486"/>
                      <a:pt x="2246044" y="2177155"/>
                      <a:pt x="2246044" y="2145908"/>
                    </a:cubicBezTo>
                    <a:cubicBezTo>
                      <a:pt x="2246044" y="2130285"/>
                      <a:pt x="2252377" y="2116140"/>
                      <a:pt x="2262615" y="2105901"/>
                    </a:cubicBezTo>
                    <a:close/>
                    <a:moveTo>
                      <a:pt x="2075453" y="2280005"/>
                    </a:moveTo>
                    <a:cubicBezTo>
                      <a:pt x="2085691" y="2269767"/>
                      <a:pt x="2099836" y="2263434"/>
                      <a:pt x="2115459" y="2263434"/>
                    </a:cubicBezTo>
                    <a:cubicBezTo>
                      <a:pt x="2146706" y="2263434"/>
                      <a:pt x="2172037" y="2288765"/>
                      <a:pt x="2172038" y="2320012"/>
                    </a:cubicBezTo>
                    <a:cubicBezTo>
                      <a:pt x="2172038" y="2351259"/>
                      <a:pt x="2146707" y="2376590"/>
                      <a:pt x="2115460" y="2376590"/>
                    </a:cubicBezTo>
                    <a:cubicBezTo>
                      <a:pt x="2084213" y="2376590"/>
                      <a:pt x="2058881" y="2351259"/>
                      <a:pt x="2058881" y="2320012"/>
                    </a:cubicBezTo>
                    <a:cubicBezTo>
                      <a:pt x="2058881" y="2304389"/>
                      <a:pt x="2065214" y="2290244"/>
                      <a:pt x="2075453" y="2280005"/>
                    </a:cubicBezTo>
                    <a:close/>
                    <a:moveTo>
                      <a:pt x="2449791" y="1757680"/>
                    </a:moveTo>
                    <a:cubicBezTo>
                      <a:pt x="2460030" y="1747441"/>
                      <a:pt x="2474174" y="1741108"/>
                      <a:pt x="2489798" y="1741108"/>
                    </a:cubicBezTo>
                    <a:cubicBezTo>
                      <a:pt x="2521045" y="1741108"/>
                      <a:pt x="2546376" y="1766439"/>
                      <a:pt x="2546376" y="1797686"/>
                    </a:cubicBezTo>
                    <a:cubicBezTo>
                      <a:pt x="2546376" y="1828933"/>
                      <a:pt x="2521045" y="1854264"/>
                      <a:pt x="2489798" y="1854264"/>
                    </a:cubicBezTo>
                    <a:cubicBezTo>
                      <a:pt x="2458551" y="1854264"/>
                      <a:pt x="2433220" y="1828933"/>
                      <a:pt x="2433220" y="1797686"/>
                    </a:cubicBezTo>
                    <a:cubicBezTo>
                      <a:pt x="2433220" y="1782063"/>
                      <a:pt x="2439553" y="1767918"/>
                      <a:pt x="2449791" y="1757680"/>
                    </a:cubicBezTo>
                    <a:close/>
                    <a:moveTo>
                      <a:pt x="2262616" y="1931791"/>
                    </a:moveTo>
                    <a:cubicBezTo>
                      <a:pt x="2272854" y="1921552"/>
                      <a:pt x="2286999" y="1915219"/>
                      <a:pt x="2302622" y="1915219"/>
                    </a:cubicBezTo>
                    <a:cubicBezTo>
                      <a:pt x="2333869" y="1915219"/>
                      <a:pt x="2359200" y="1940550"/>
                      <a:pt x="2359200" y="1971797"/>
                    </a:cubicBezTo>
                    <a:cubicBezTo>
                      <a:pt x="2359200" y="2003044"/>
                      <a:pt x="2333869" y="2028375"/>
                      <a:pt x="2302622" y="2028375"/>
                    </a:cubicBezTo>
                    <a:cubicBezTo>
                      <a:pt x="2271375" y="2028375"/>
                      <a:pt x="2246044" y="2003044"/>
                      <a:pt x="2246044" y="1971797"/>
                    </a:cubicBezTo>
                    <a:cubicBezTo>
                      <a:pt x="2246044" y="1956174"/>
                      <a:pt x="2252377" y="1942029"/>
                      <a:pt x="2262616" y="1931791"/>
                    </a:cubicBezTo>
                    <a:close/>
                    <a:moveTo>
                      <a:pt x="2075452" y="2105895"/>
                    </a:moveTo>
                    <a:cubicBezTo>
                      <a:pt x="2085691" y="2095657"/>
                      <a:pt x="2099829" y="2089330"/>
                      <a:pt x="2115453" y="2089330"/>
                    </a:cubicBezTo>
                    <a:cubicBezTo>
                      <a:pt x="2146700" y="2089330"/>
                      <a:pt x="2172031" y="2114661"/>
                      <a:pt x="2172031" y="2145908"/>
                    </a:cubicBezTo>
                    <a:cubicBezTo>
                      <a:pt x="2172037" y="2177149"/>
                      <a:pt x="2146706" y="2202480"/>
                      <a:pt x="2115459" y="2202480"/>
                    </a:cubicBezTo>
                    <a:cubicBezTo>
                      <a:pt x="2084212" y="2202480"/>
                      <a:pt x="2058881" y="2177149"/>
                      <a:pt x="2058881" y="2145902"/>
                    </a:cubicBezTo>
                    <a:cubicBezTo>
                      <a:pt x="2058881" y="2130278"/>
                      <a:pt x="2065214" y="2116134"/>
                      <a:pt x="2075452" y="2105895"/>
                    </a:cubicBezTo>
                    <a:close/>
                    <a:moveTo>
                      <a:pt x="1888282" y="2280006"/>
                    </a:moveTo>
                    <a:cubicBezTo>
                      <a:pt x="1898521" y="2269767"/>
                      <a:pt x="1912666" y="2263435"/>
                      <a:pt x="1928289" y="2263435"/>
                    </a:cubicBezTo>
                    <a:cubicBezTo>
                      <a:pt x="1959536" y="2263435"/>
                      <a:pt x="1984867" y="2288766"/>
                      <a:pt x="1984867" y="2320013"/>
                    </a:cubicBezTo>
                    <a:cubicBezTo>
                      <a:pt x="1984867" y="2351260"/>
                      <a:pt x="1959536" y="2376591"/>
                      <a:pt x="1928289" y="2376591"/>
                    </a:cubicBezTo>
                    <a:lnTo>
                      <a:pt x="1915416" y="2373992"/>
                    </a:lnTo>
                    <a:lnTo>
                      <a:pt x="1874310" y="2332886"/>
                    </a:lnTo>
                    <a:lnTo>
                      <a:pt x="1871711" y="2320013"/>
                    </a:lnTo>
                    <a:cubicBezTo>
                      <a:pt x="1871711" y="2304389"/>
                      <a:pt x="1878044" y="2290245"/>
                      <a:pt x="1888282" y="2280006"/>
                    </a:cubicBezTo>
                    <a:close/>
                    <a:moveTo>
                      <a:pt x="2449790" y="1583569"/>
                    </a:moveTo>
                    <a:cubicBezTo>
                      <a:pt x="2460029" y="1573331"/>
                      <a:pt x="2474174" y="1566998"/>
                      <a:pt x="2489797" y="1566998"/>
                    </a:cubicBezTo>
                    <a:cubicBezTo>
                      <a:pt x="2521044" y="1566998"/>
                      <a:pt x="2546375" y="1592329"/>
                      <a:pt x="2546375" y="1623576"/>
                    </a:cubicBezTo>
                    <a:cubicBezTo>
                      <a:pt x="2546375" y="1654823"/>
                      <a:pt x="2521044" y="1680154"/>
                      <a:pt x="2489797" y="1680154"/>
                    </a:cubicBezTo>
                    <a:cubicBezTo>
                      <a:pt x="2458550" y="1680154"/>
                      <a:pt x="2433219" y="1654823"/>
                      <a:pt x="2433219" y="1623576"/>
                    </a:cubicBezTo>
                    <a:cubicBezTo>
                      <a:pt x="2433219" y="1607953"/>
                      <a:pt x="2439552" y="1593808"/>
                      <a:pt x="2449790" y="1583569"/>
                    </a:cubicBezTo>
                    <a:close/>
                    <a:moveTo>
                      <a:pt x="2262615" y="1757679"/>
                    </a:moveTo>
                    <a:cubicBezTo>
                      <a:pt x="2272854" y="1747441"/>
                      <a:pt x="2286999" y="1741108"/>
                      <a:pt x="2302622" y="1741108"/>
                    </a:cubicBezTo>
                    <a:cubicBezTo>
                      <a:pt x="2333869" y="1741108"/>
                      <a:pt x="2359200" y="1766439"/>
                      <a:pt x="2359200" y="1797686"/>
                    </a:cubicBezTo>
                    <a:cubicBezTo>
                      <a:pt x="2359200" y="1828933"/>
                      <a:pt x="2333869" y="1854264"/>
                      <a:pt x="2302622" y="1854264"/>
                    </a:cubicBezTo>
                    <a:cubicBezTo>
                      <a:pt x="2271375" y="1854264"/>
                      <a:pt x="2246044" y="1828933"/>
                      <a:pt x="2246044" y="1797686"/>
                    </a:cubicBezTo>
                    <a:cubicBezTo>
                      <a:pt x="2246044" y="1782063"/>
                      <a:pt x="2252377" y="1767918"/>
                      <a:pt x="2262615" y="1757679"/>
                    </a:cubicBezTo>
                    <a:close/>
                    <a:moveTo>
                      <a:pt x="2075446" y="1931790"/>
                    </a:moveTo>
                    <a:cubicBezTo>
                      <a:pt x="2085684" y="1921552"/>
                      <a:pt x="2099829" y="1915219"/>
                      <a:pt x="2115453" y="1915219"/>
                    </a:cubicBezTo>
                    <a:cubicBezTo>
                      <a:pt x="2146700" y="1915219"/>
                      <a:pt x="2172031" y="1940550"/>
                      <a:pt x="2172031" y="1971797"/>
                    </a:cubicBezTo>
                    <a:cubicBezTo>
                      <a:pt x="2172031" y="2003044"/>
                      <a:pt x="2146700" y="2028375"/>
                      <a:pt x="2115453" y="2028375"/>
                    </a:cubicBezTo>
                    <a:cubicBezTo>
                      <a:pt x="2084206" y="2028375"/>
                      <a:pt x="2058875" y="2003044"/>
                      <a:pt x="2058875" y="1971797"/>
                    </a:cubicBezTo>
                    <a:cubicBezTo>
                      <a:pt x="2058875" y="1956174"/>
                      <a:pt x="2065207" y="1942029"/>
                      <a:pt x="2075446" y="1931790"/>
                    </a:cubicBezTo>
                    <a:close/>
                    <a:moveTo>
                      <a:pt x="1888282" y="2105896"/>
                    </a:moveTo>
                    <a:cubicBezTo>
                      <a:pt x="1898521" y="2095657"/>
                      <a:pt x="1912665" y="2089324"/>
                      <a:pt x="1928288" y="2089324"/>
                    </a:cubicBezTo>
                    <a:cubicBezTo>
                      <a:pt x="1959536" y="2089324"/>
                      <a:pt x="1984867" y="2114655"/>
                      <a:pt x="1984867" y="2145902"/>
                    </a:cubicBezTo>
                    <a:cubicBezTo>
                      <a:pt x="1984867" y="2177150"/>
                      <a:pt x="1959536" y="2202481"/>
                      <a:pt x="1928289" y="2202480"/>
                    </a:cubicBezTo>
                    <a:cubicBezTo>
                      <a:pt x="1897042" y="2202480"/>
                      <a:pt x="1871711" y="2177149"/>
                      <a:pt x="1871710" y="2145902"/>
                    </a:cubicBezTo>
                    <a:cubicBezTo>
                      <a:pt x="1871710" y="2130279"/>
                      <a:pt x="1878043" y="2116135"/>
                      <a:pt x="1888282" y="2105896"/>
                    </a:cubicBezTo>
                    <a:close/>
                    <a:moveTo>
                      <a:pt x="2449791" y="1409459"/>
                    </a:moveTo>
                    <a:cubicBezTo>
                      <a:pt x="2460029" y="1399220"/>
                      <a:pt x="2474174" y="1392887"/>
                      <a:pt x="2489797" y="1392887"/>
                    </a:cubicBezTo>
                    <a:cubicBezTo>
                      <a:pt x="2521044" y="1392887"/>
                      <a:pt x="2546375" y="1418218"/>
                      <a:pt x="2546375" y="1449465"/>
                    </a:cubicBezTo>
                    <a:cubicBezTo>
                      <a:pt x="2546375" y="1480712"/>
                      <a:pt x="2521044" y="1506043"/>
                      <a:pt x="2489797" y="1506043"/>
                    </a:cubicBezTo>
                    <a:cubicBezTo>
                      <a:pt x="2458550" y="1506043"/>
                      <a:pt x="2433219" y="1480712"/>
                      <a:pt x="2433219" y="1449465"/>
                    </a:cubicBezTo>
                    <a:cubicBezTo>
                      <a:pt x="2433219" y="1433842"/>
                      <a:pt x="2439552" y="1419697"/>
                      <a:pt x="2449791" y="1409459"/>
                    </a:cubicBezTo>
                    <a:close/>
                    <a:moveTo>
                      <a:pt x="2262615" y="1583569"/>
                    </a:moveTo>
                    <a:cubicBezTo>
                      <a:pt x="2272853" y="1573331"/>
                      <a:pt x="2286998" y="1566998"/>
                      <a:pt x="2302622" y="1566998"/>
                    </a:cubicBezTo>
                    <a:cubicBezTo>
                      <a:pt x="2333869" y="1566998"/>
                      <a:pt x="2359200" y="1592329"/>
                      <a:pt x="2359200" y="1623576"/>
                    </a:cubicBezTo>
                    <a:cubicBezTo>
                      <a:pt x="2359200" y="1654823"/>
                      <a:pt x="2333869" y="1680154"/>
                      <a:pt x="2302622" y="1680154"/>
                    </a:cubicBezTo>
                    <a:cubicBezTo>
                      <a:pt x="2271375" y="1680154"/>
                      <a:pt x="2246044" y="1654823"/>
                      <a:pt x="2246044" y="1623576"/>
                    </a:cubicBezTo>
                    <a:cubicBezTo>
                      <a:pt x="2246044" y="1607953"/>
                      <a:pt x="2252376" y="1593808"/>
                      <a:pt x="2262615" y="1583569"/>
                    </a:cubicBezTo>
                    <a:close/>
                    <a:moveTo>
                      <a:pt x="2075446" y="1757680"/>
                    </a:moveTo>
                    <a:cubicBezTo>
                      <a:pt x="2085684" y="1747441"/>
                      <a:pt x="2099829" y="1741108"/>
                      <a:pt x="2115453" y="1741108"/>
                    </a:cubicBezTo>
                    <a:cubicBezTo>
                      <a:pt x="2146700" y="1741108"/>
                      <a:pt x="2172031" y="1766439"/>
                      <a:pt x="2172031" y="1797686"/>
                    </a:cubicBezTo>
                    <a:cubicBezTo>
                      <a:pt x="2172031" y="1828933"/>
                      <a:pt x="2146700" y="1854264"/>
                      <a:pt x="2115453" y="1854264"/>
                    </a:cubicBezTo>
                    <a:cubicBezTo>
                      <a:pt x="2084206" y="1854264"/>
                      <a:pt x="2058875" y="1828933"/>
                      <a:pt x="2058875" y="1797686"/>
                    </a:cubicBezTo>
                    <a:cubicBezTo>
                      <a:pt x="2058875" y="1782063"/>
                      <a:pt x="2065207" y="1767918"/>
                      <a:pt x="2075446" y="1757680"/>
                    </a:cubicBezTo>
                    <a:close/>
                    <a:moveTo>
                      <a:pt x="1888281" y="1931786"/>
                    </a:moveTo>
                    <a:cubicBezTo>
                      <a:pt x="1898520" y="1921547"/>
                      <a:pt x="1912664" y="1915214"/>
                      <a:pt x="1928282" y="1915220"/>
                    </a:cubicBezTo>
                    <a:cubicBezTo>
                      <a:pt x="1959529" y="1915220"/>
                      <a:pt x="1984860" y="1940551"/>
                      <a:pt x="1984860" y="1971798"/>
                    </a:cubicBezTo>
                    <a:cubicBezTo>
                      <a:pt x="1984866" y="2003039"/>
                      <a:pt x="1959535" y="2028370"/>
                      <a:pt x="1928288" y="2028370"/>
                    </a:cubicBezTo>
                    <a:cubicBezTo>
                      <a:pt x="1897041" y="2028370"/>
                      <a:pt x="1871710" y="2003039"/>
                      <a:pt x="1871710" y="1971792"/>
                    </a:cubicBezTo>
                    <a:cubicBezTo>
                      <a:pt x="1871710" y="1956169"/>
                      <a:pt x="1878043" y="1942024"/>
                      <a:pt x="1888281" y="1931786"/>
                    </a:cubicBezTo>
                    <a:close/>
                    <a:moveTo>
                      <a:pt x="1701111" y="2105895"/>
                    </a:moveTo>
                    <a:cubicBezTo>
                      <a:pt x="1711350" y="2095656"/>
                      <a:pt x="1725495" y="2089324"/>
                      <a:pt x="1741118" y="2089324"/>
                    </a:cubicBezTo>
                    <a:cubicBezTo>
                      <a:pt x="1772365" y="2089324"/>
                      <a:pt x="1797696" y="2114655"/>
                      <a:pt x="1797696" y="2145902"/>
                    </a:cubicBezTo>
                    <a:cubicBezTo>
                      <a:pt x="1797696" y="2169337"/>
                      <a:pt x="1783447" y="2189445"/>
                      <a:pt x="1763141" y="2198034"/>
                    </a:cubicBezTo>
                    <a:lnTo>
                      <a:pt x="1743436" y="2202012"/>
                    </a:lnTo>
                    <a:lnTo>
                      <a:pt x="1685008" y="2143584"/>
                    </a:lnTo>
                    <a:lnTo>
                      <a:pt x="1688986" y="2123879"/>
                    </a:lnTo>
                    <a:cubicBezTo>
                      <a:pt x="1691849" y="2117110"/>
                      <a:pt x="1695992" y="2111014"/>
                      <a:pt x="1701111" y="2105895"/>
                    </a:cubicBezTo>
                    <a:close/>
                    <a:moveTo>
                      <a:pt x="2449791" y="1235348"/>
                    </a:moveTo>
                    <a:cubicBezTo>
                      <a:pt x="2460029" y="1225109"/>
                      <a:pt x="2474174" y="1218776"/>
                      <a:pt x="2489797" y="1218776"/>
                    </a:cubicBezTo>
                    <a:cubicBezTo>
                      <a:pt x="2521044" y="1218776"/>
                      <a:pt x="2546375" y="1244107"/>
                      <a:pt x="2546375" y="1275354"/>
                    </a:cubicBezTo>
                    <a:cubicBezTo>
                      <a:pt x="2546375" y="1306601"/>
                      <a:pt x="2521044" y="1331932"/>
                      <a:pt x="2489797" y="1331932"/>
                    </a:cubicBezTo>
                    <a:cubicBezTo>
                      <a:pt x="2458550" y="1331932"/>
                      <a:pt x="2433219" y="1306601"/>
                      <a:pt x="2433219" y="1275354"/>
                    </a:cubicBezTo>
                    <a:cubicBezTo>
                      <a:pt x="2433219" y="1259731"/>
                      <a:pt x="2439552" y="1245586"/>
                      <a:pt x="2449791" y="1235348"/>
                    </a:cubicBezTo>
                    <a:close/>
                    <a:moveTo>
                      <a:pt x="2262615" y="1409458"/>
                    </a:moveTo>
                    <a:cubicBezTo>
                      <a:pt x="2272853" y="1399220"/>
                      <a:pt x="2286998" y="1392887"/>
                      <a:pt x="2302622" y="1392887"/>
                    </a:cubicBezTo>
                    <a:cubicBezTo>
                      <a:pt x="2333869" y="1392887"/>
                      <a:pt x="2359200" y="1418218"/>
                      <a:pt x="2359200" y="1449465"/>
                    </a:cubicBezTo>
                    <a:cubicBezTo>
                      <a:pt x="2359200" y="1480712"/>
                      <a:pt x="2333869" y="1506043"/>
                      <a:pt x="2302622" y="1506043"/>
                    </a:cubicBezTo>
                    <a:cubicBezTo>
                      <a:pt x="2271375" y="1506043"/>
                      <a:pt x="2246044" y="1480712"/>
                      <a:pt x="2246044" y="1449465"/>
                    </a:cubicBezTo>
                    <a:cubicBezTo>
                      <a:pt x="2246044" y="1433842"/>
                      <a:pt x="2252376" y="1419697"/>
                      <a:pt x="2262615" y="1409458"/>
                    </a:cubicBezTo>
                    <a:close/>
                    <a:moveTo>
                      <a:pt x="2075445" y="1583569"/>
                    </a:moveTo>
                    <a:cubicBezTo>
                      <a:pt x="2085684" y="1573331"/>
                      <a:pt x="2099828" y="1566998"/>
                      <a:pt x="2115452" y="1566998"/>
                    </a:cubicBezTo>
                    <a:cubicBezTo>
                      <a:pt x="2146699" y="1566998"/>
                      <a:pt x="2172030" y="1592329"/>
                      <a:pt x="2172030" y="1623576"/>
                    </a:cubicBezTo>
                    <a:cubicBezTo>
                      <a:pt x="2172030" y="1654823"/>
                      <a:pt x="2146699" y="1680154"/>
                      <a:pt x="2115452" y="1680154"/>
                    </a:cubicBezTo>
                    <a:cubicBezTo>
                      <a:pt x="2084205" y="1680154"/>
                      <a:pt x="2058874" y="1654823"/>
                      <a:pt x="2058874" y="1623576"/>
                    </a:cubicBezTo>
                    <a:cubicBezTo>
                      <a:pt x="2058874" y="1607953"/>
                      <a:pt x="2065206" y="1593808"/>
                      <a:pt x="2075445" y="1583569"/>
                    </a:cubicBezTo>
                    <a:close/>
                    <a:moveTo>
                      <a:pt x="1888275" y="1757680"/>
                    </a:moveTo>
                    <a:cubicBezTo>
                      <a:pt x="1898514" y="1747442"/>
                      <a:pt x="1912659" y="1741109"/>
                      <a:pt x="1928282" y="1741109"/>
                    </a:cubicBezTo>
                    <a:cubicBezTo>
                      <a:pt x="1959529" y="1741109"/>
                      <a:pt x="1984860" y="1766440"/>
                      <a:pt x="1984860" y="1797687"/>
                    </a:cubicBezTo>
                    <a:cubicBezTo>
                      <a:pt x="1984860" y="1828934"/>
                      <a:pt x="1959529" y="1854265"/>
                      <a:pt x="1928282" y="1854265"/>
                    </a:cubicBezTo>
                    <a:cubicBezTo>
                      <a:pt x="1897035" y="1854265"/>
                      <a:pt x="1871704" y="1828934"/>
                      <a:pt x="1871704" y="1797687"/>
                    </a:cubicBezTo>
                    <a:cubicBezTo>
                      <a:pt x="1871704" y="1782063"/>
                      <a:pt x="1878037" y="1767919"/>
                      <a:pt x="1888275" y="1757680"/>
                    </a:cubicBezTo>
                    <a:close/>
                    <a:moveTo>
                      <a:pt x="1701111" y="1931785"/>
                    </a:moveTo>
                    <a:cubicBezTo>
                      <a:pt x="1711350" y="1921546"/>
                      <a:pt x="1725494" y="1915213"/>
                      <a:pt x="1741118" y="1915213"/>
                    </a:cubicBezTo>
                    <a:cubicBezTo>
                      <a:pt x="1772365" y="1915213"/>
                      <a:pt x="1797696" y="1940544"/>
                      <a:pt x="1797696" y="1971791"/>
                    </a:cubicBezTo>
                    <a:cubicBezTo>
                      <a:pt x="1797696" y="2003038"/>
                      <a:pt x="1772365" y="2028369"/>
                      <a:pt x="1741118" y="2028369"/>
                    </a:cubicBezTo>
                    <a:cubicBezTo>
                      <a:pt x="1709871" y="2028369"/>
                      <a:pt x="1684540" y="2003038"/>
                      <a:pt x="1684540" y="1971791"/>
                    </a:cubicBezTo>
                    <a:cubicBezTo>
                      <a:pt x="1684540" y="1956168"/>
                      <a:pt x="1690872" y="1942023"/>
                      <a:pt x="1701111" y="1931785"/>
                    </a:cubicBezTo>
                    <a:close/>
                    <a:moveTo>
                      <a:pt x="2449791" y="1061237"/>
                    </a:moveTo>
                    <a:cubicBezTo>
                      <a:pt x="2460029" y="1050998"/>
                      <a:pt x="2474173" y="1044665"/>
                      <a:pt x="2489797" y="1044665"/>
                    </a:cubicBezTo>
                    <a:cubicBezTo>
                      <a:pt x="2521044" y="1044665"/>
                      <a:pt x="2546375" y="1069996"/>
                      <a:pt x="2546375" y="1101244"/>
                    </a:cubicBezTo>
                    <a:cubicBezTo>
                      <a:pt x="2546375" y="1132490"/>
                      <a:pt x="2521044" y="1157822"/>
                      <a:pt x="2489797" y="1157821"/>
                    </a:cubicBezTo>
                    <a:cubicBezTo>
                      <a:pt x="2458550" y="1157821"/>
                      <a:pt x="2433219" y="1132490"/>
                      <a:pt x="2433219" y="1101243"/>
                    </a:cubicBezTo>
                    <a:cubicBezTo>
                      <a:pt x="2433219" y="1085620"/>
                      <a:pt x="2439552" y="1071476"/>
                      <a:pt x="2449791" y="1061237"/>
                    </a:cubicBezTo>
                    <a:close/>
                    <a:moveTo>
                      <a:pt x="2262615" y="1235348"/>
                    </a:moveTo>
                    <a:cubicBezTo>
                      <a:pt x="2272854" y="1225109"/>
                      <a:pt x="2286998" y="1218776"/>
                      <a:pt x="2302622" y="1218776"/>
                    </a:cubicBezTo>
                    <a:cubicBezTo>
                      <a:pt x="2333869" y="1218776"/>
                      <a:pt x="2359200" y="1244107"/>
                      <a:pt x="2359200" y="1275354"/>
                    </a:cubicBezTo>
                    <a:cubicBezTo>
                      <a:pt x="2359200" y="1306601"/>
                      <a:pt x="2333869" y="1331932"/>
                      <a:pt x="2302622" y="1331932"/>
                    </a:cubicBezTo>
                    <a:cubicBezTo>
                      <a:pt x="2271375" y="1331932"/>
                      <a:pt x="2246044" y="1306601"/>
                      <a:pt x="2246044" y="1275354"/>
                    </a:cubicBezTo>
                    <a:cubicBezTo>
                      <a:pt x="2246044" y="1259731"/>
                      <a:pt x="2252376" y="1245586"/>
                      <a:pt x="2262615" y="1235348"/>
                    </a:cubicBezTo>
                    <a:close/>
                    <a:moveTo>
                      <a:pt x="2075445" y="1409458"/>
                    </a:moveTo>
                    <a:cubicBezTo>
                      <a:pt x="2085684" y="1399220"/>
                      <a:pt x="2099828" y="1392887"/>
                      <a:pt x="2115452" y="1392887"/>
                    </a:cubicBezTo>
                    <a:cubicBezTo>
                      <a:pt x="2146699" y="1392887"/>
                      <a:pt x="2172030" y="1418218"/>
                      <a:pt x="2172030" y="1449465"/>
                    </a:cubicBezTo>
                    <a:cubicBezTo>
                      <a:pt x="2172030" y="1480712"/>
                      <a:pt x="2146699" y="1506043"/>
                      <a:pt x="2115452" y="1506043"/>
                    </a:cubicBezTo>
                    <a:cubicBezTo>
                      <a:pt x="2084205" y="1506043"/>
                      <a:pt x="2058874" y="1480712"/>
                      <a:pt x="2058874" y="1449465"/>
                    </a:cubicBezTo>
                    <a:cubicBezTo>
                      <a:pt x="2058874" y="1433842"/>
                      <a:pt x="2065207" y="1419697"/>
                      <a:pt x="2075445" y="1409458"/>
                    </a:cubicBezTo>
                    <a:close/>
                    <a:moveTo>
                      <a:pt x="1888275" y="1583570"/>
                    </a:moveTo>
                    <a:cubicBezTo>
                      <a:pt x="1898514" y="1573332"/>
                      <a:pt x="1912658" y="1566999"/>
                      <a:pt x="1928281" y="1566999"/>
                    </a:cubicBezTo>
                    <a:cubicBezTo>
                      <a:pt x="1959528" y="1566999"/>
                      <a:pt x="1984859" y="1592330"/>
                      <a:pt x="1984859" y="1623577"/>
                    </a:cubicBezTo>
                    <a:cubicBezTo>
                      <a:pt x="1984860" y="1654824"/>
                      <a:pt x="1959528" y="1680155"/>
                      <a:pt x="1928281" y="1680155"/>
                    </a:cubicBezTo>
                    <a:cubicBezTo>
                      <a:pt x="1897034" y="1680155"/>
                      <a:pt x="1871703" y="1654824"/>
                      <a:pt x="1871703" y="1623577"/>
                    </a:cubicBezTo>
                    <a:cubicBezTo>
                      <a:pt x="1871703" y="1607953"/>
                      <a:pt x="1878036" y="1593809"/>
                      <a:pt x="1888275" y="1583570"/>
                    </a:cubicBezTo>
                    <a:close/>
                    <a:moveTo>
                      <a:pt x="1701110" y="1757674"/>
                    </a:moveTo>
                    <a:cubicBezTo>
                      <a:pt x="1711349" y="1747436"/>
                      <a:pt x="1725493" y="1741103"/>
                      <a:pt x="1741112" y="1741108"/>
                    </a:cubicBezTo>
                    <a:cubicBezTo>
                      <a:pt x="1772359" y="1741108"/>
                      <a:pt x="1797690" y="1766439"/>
                      <a:pt x="1797690" y="1797686"/>
                    </a:cubicBezTo>
                    <a:cubicBezTo>
                      <a:pt x="1797695" y="1828928"/>
                      <a:pt x="1772364" y="1854259"/>
                      <a:pt x="1741117" y="1854259"/>
                    </a:cubicBezTo>
                    <a:cubicBezTo>
                      <a:pt x="1709870" y="1854259"/>
                      <a:pt x="1684539" y="1828928"/>
                      <a:pt x="1684539" y="1797681"/>
                    </a:cubicBezTo>
                    <a:cubicBezTo>
                      <a:pt x="1684539" y="1782057"/>
                      <a:pt x="1690872" y="1767913"/>
                      <a:pt x="1701110" y="1757674"/>
                    </a:cubicBezTo>
                    <a:close/>
                    <a:moveTo>
                      <a:pt x="1513941" y="1931785"/>
                    </a:moveTo>
                    <a:cubicBezTo>
                      <a:pt x="1524179" y="1921547"/>
                      <a:pt x="1538324" y="1915214"/>
                      <a:pt x="1553947" y="1915214"/>
                    </a:cubicBezTo>
                    <a:cubicBezTo>
                      <a:pt x="1585194" y="1915214"/>
                      <a:pt x="1610525" y="1940545"/>
                      <a:pt x="1610525" y="1971792"/>
                    </a:cubicBezTo>
                    <a:cubicBezTo>
                      <a:pt x="1610525" y="1995228"/>
                      <a:pt x="1596276" y="2015335"/>
                      <a:pt x="1575970" y="2023924"/>
                    </a:cubicBezTo>
                    <a:lnTo>
                      <a:pt x="1567132" y="2025708"/>
                    </a:lnTo>
                    <a:lnTo>
                      <a:pt x="1500031" y="1958607"/>
                    </a:lnTo>
                    <a:lnTo>
                      <a:pt x="1501815" y="1949769"/>
                    </a:lnTo>
                    <a:cubicBezTo>
                      <a:pt x="1504679" y="1943000"/>
                      <a:pt x="1508822" y="1936905"/>
                      <a:pt x="1513941" y="1931785"/>
                    </a:cubicBezTo>
                    <a:close/>
                    <a:moveTo>
                      <a:pt x="2449790" y="887126"/>
                    </a:moveTo>
                    <a:cubicBezTo>
                      <a:pt x="2460029" y="876887"/>
                      <a:pt x="2474173" y="870555"/>
                      <a:pt x="2489797" y="870555"/>
                    </a:cubicBezTo>
                    <a:cubicBezTo>
                      <a:pt x="2521044" y="870555"/>
                      <a:pt x="2546375" y="895886"/>
                      <a:pt x="2546375" y="927133"/>
                    </a:cubicBezTo>
                    <a:cubicBezTo>
                      <a:pt x="2546375" y="958380"/>
                      <a:pt x="2521044" y="983711"/>
                      <a:pt x="2489797" y="983711"/>
                    </a:cubicBezTo>
                    <a:cubicBezTo>
                      <a:pt x="2458550" y="983711"/>
                      <a:pt x="2433219" y="958380"/>
                      <a:pt x="2433219" y="927132"/>
                    </a:cubicBezTo>
                    <a:cubicBezTo>
                      <a:pt x="2433219" y="911509"/>
                      <a:pt x="2439552" y="897364"/>
                      <a:pt x="2449790" y="887126"/>
                    </a:cubicBezTo>
                    <a:close/>
                    <a:moveTo>
                      <a:pt x="2262615" y="1061237"/>
                    </a:moveTo>
                    <a:cubicBezTo>
                      <a:pt x="2272854" y="1050998"/>
                      <a:pt x="2286998" y="1044665"/>
                      <a:pt x="2302622" y="1044665"/>
                    </a:cubicBezTo>
                    <a:cubicBezTo>
                      <a:pt x="2333869" y="1044665"/>
                      <a:pt x="2359200" y="1069996"/>
                      <a:pt x="2359200" y="1101244"/>
                    </a:cubicBezTo>
                    <a:cubicBezTo>
                      <a:pt x="2359200" y="1132490"/>
                      <a:pt x="2333869" y="1157822"/>
                      <a:pt x="2302622" y="1157821"/>
                    </a:cubicBezTo>
                    <a:cubicBezTo>
                      <a:pt x="2271375" y="1157821"/>
                      <a:pt x="2246044" y="1132490"/>
                      <a:pt x="2246044" y="1101243"/>
                    </a:cubicBezTo>
                    <a:cubicBezTo>
                      <a:pt x="2246044" y="1085620"/>
                      <a:pt x="2252376" y="1071476"/>
                      <a:pt x="2262615" y="1061237"/>
                    </a:cubicBezTo>
                    <a:close/>
                    <a:moveTo>
                      <a:pt x="2075445" y="1235347"/>
                    </a:moveTo>
                    <a:cubicBezTo>
                      <a:pt x="2085684" y="1225109"/>
                      <a:pt x="2099828" y="1218776"/>
                      <a:pt x="2115452" y="1218776"/>
                    </a:cubicBezTo>
                    <a:cubicBezTo>
                      <a:pt x="2146699" y="1218776"/>
                      <a:pt x="2172030" y="1244107"/>
                      <a:pt x="2172030" y="1275354"/>
                    </a:cubicBezTo>
                    <a:cubicBezTo>
                      <a:pt x="2172030" y="1306601"/>
                      <a:pt x="2146699" y="1331932"/>
                      <a:pt x="2115452" y="1331932"/>
                    </a:cubicBezTo>
                    <a:cubicBezTo>
                      <a:pt x="2084205" y="1331932"/>
                      <a:pt x="2058874" y="1306601"/>
                      <a:pt x="2058874" y="1275354"/>
                    </a:cubicBezTo>
                    <a:cubicBezTo>
                      <a:pt x="2058874" y="1259731"/>
                      <a:pt x="2065207" y="1245586"/>
                      <a:pt x="2075445" y="1235347"/>
                    </a:cubicBezTo>
                    <a:close/>
                    <a:moveTo>
                      <a:pt x="1888275" y="1409459"/>
                    </a:moveTo>
                    <a:cubicBezTo>
                      <a:pt x="1898513" y="1399220"/>
                      <a:pt x="1912658" y="1392888"/>
                      <a:pt x="1928281" y="1392888"/>
                    </a:cubicBezTo>
                    <a:cubicBezTo>
                      <a:pt x="1959528" y="1392888"/>
                      <a:pt x="1984859" y="1418219"/>
                      <a:pt x="1984859" y="1449466"/>
                    </a:cubicBezTo>
                    <a:cubicBezTo>
                      <a:pt x="1984860" y="1480713"/>
                      <a:pt x="1959528" y="1506044"/>
                      <a:pt x="1928281" y="1506044"/>
                    </a:cubicBezTo>
                    <a:cubicBezTo>
                      <a:pt x="1897034" y="1506044"/>
                      <a:pt x="1871703" y="1480713"/>
                      <a:pt x="1871703" y="1449466"/>
                    </a:cubicBezTo>
                    <a:cubicBezTo>
                      <a:pt x="1871703" y="1433842"/>
                      <a:pt x="1878036" y="1419698"/>
                      <a:pt x="1888275" y="1409459"/>
                    </a:cubicBezTo>
                    <a:close/>
                    <a:moveTo>
                      <a:pt x="1701104" y="1583570"/>
                    </a:moveTo>
                    <a:cubicBezTo>
                      <a:pt x="1711343" y="1573331"/>
                      <a:pt x="1725487" y="1566998"/>
                      <a:pt x="1741111" y="1566998"/>
                    </a:cubicBezTo>
                    <a:cubicBezTo>
                      <a:pt x="1772358" y="1566998"/>
                      <a:pt x="1797689" y="1592329"/>
                      <a:pt x="1797689" y="1623576"/>
                    </a:cubicBezTo>
                    <a:cubicBezTo>
                      <a:pt x="1797689" y="1654823"/>
                      <a:pt x="1772358" y="1680154"/>
                      <a:pt x="1741111" y="1680154"/>
                    </a:cubicBezTo>
                    <a:cubicBezTo>
                      <a:pt x="1709864" y="1680154"/>
                      <a:pt x="1684533" y="1654823"/>
                      <a:pt x="1684533" y="1623576"/>
                    </a:cubicBezTo>
                    <a:cubicBezTo>
                      <a:pt x="1684533" y="1607953"/>
                      <a:pt x="1690866" y="1593808"/>
                      <a:pt x="1701104" y="1583570"/>
                    </a:cubicBezTo>
                    <a:close/>
                    <a:moveTo>
                      <a:pt x="1513940" y="1757675"/>
                    </a:moveTo>
                    <a:cubicBezTo>
                      <a:pt x="1524179" y="1747436"/>
                      <a:pt x="1538323" y="1741104"/>
                      <a:pt x="1553947" y="1741104"/>
                    </a:cubicBezTo>
                    <a:cubicBezTo>
                      <a:pt x="1585194" y="1741104"/>
                      <a:pt x="1610525" y="1766435"/>
                      <a:pt x="1610525" y="1797682"/>
                    </a:cubicBezTo>
                    <a:cubicBezTo>
                      <a:pt x="1610525" y="1828929"/>
                      <a:pt x="1585194" y="1854260"/>
                      <a:pt x="1553947" y="1854260"/>
                    </a:cubicBezTo>
                    <a:cubicBezTo>
                      <a:pt x="1522700" y="1854260"/>
                      <a:pt x="1497369" y="1828929"/>
                      <a:pt x="1497369" y="1797682"/>
                    </a:cubicBezTo>
                    <a:cubicBezTo>
                      <a:pt x="1497369" y="1782058"/>
                      <a:pt x="1503701" y="1767914"/>
                      <a:pt x="1513940" y="1757675"/>
                    </a:cubicBezTo>
                    <a:close/>
                    <a:moveTo>
                      <a:pt x="2449791" y="713015"/>
                    </a:moveTo>
                    <a:cubicBezTo>
                      <a:pt x="2460029" y="702776"/>
                      <a:pt x="2474173" y="696444"/>
                      <a:pt x="2489797" y="696444"/>
                    </a:cubicBezTo>
                    <a:cubicBezTo>
                      <a:pt x="2521044" y="696444"/>
                      <a:pt x="2546375" y="721775"/>
                      <a:pt x="2546375" y="753022"/>
                    </a:cubicBezTo>
                    <a:cubicBezTo>
                      <a:pt x="2546375" y="784269"/>
                      <a:pt x="2521044" y="809600"/>
                      <a:pt x="2489797" y="809600"/>
                    </a:cubicBezTo>
                    <a:cubicBezTo>
                      <a:pt x="2458550" y="809600"/>
                      <a:pt x="2433219" y="784269"/>
                      <a:pt x="2433219" y="753022"/>
                    </a:cubicBezTo>
                    <a:cubicBezTo>
                      <a:pt x="2433219" y="737398"/>
                      <a:pt x="2439552" y="723253"/>
                      <a:pt x="2449791" y="713015"/>
                    </a:cubicBezTo>
                    <a:close/>
                    <a:moveTo>
                      <a:pt x="2262615" y="887126"/>
                    </a:moveTo>
                    <a:cubicBezTo>
                      <a:pt x="2272853" y="876887"/>
                      <a:pt x="2286998" y="870554"/>
                      <a:pt x="2302622" y="870555"/>
                    </a:cubicBezTo>
                    <a:cubicBezTo>
                      <a:pt x="2333869" y="870555"/>
                      <a:pt x="2359200" y="895886"/>
                      <a:pt x="2359200" y="927133"/>
                    </a:cubicBezTo>
                    <a:cubicBezTo>
                      <a:pt x="2359200" y="958380"/>
                      <a:pt x="2333869" y="983711"/>
                      <a:pt x="2302622" y="983711"/>
                    </a:cubicBezTo>
                    <a:cubicBezTo>
                      <a:pt x="2271375" y="983711"/>
                      <a:pt x="2246044" y="958380"/>
                      <a:pt x="2246044" y="927132"/>
                    </a:cubicBezTo>
                    <a:cubicBezTo>
                      <a:pt x="2246044" y="911509"/>
                      <a:pt x="2252376" y="897364"/>
                      <a:pt x="2262615" y="887126"/>
                    </a:cubicBezTo>
                    <a:close/>
                    <a:moveTo>
                      <a:pt x="2075445" y="1061237"/>
                    </a:moveTo>
                    <a:cubicBezTo>
                      <a:pt x="2085684" y="1050998"/>
                      <a:pt x="2099828" y="1044665"/>
                      <a:pt x="2115452" y="1044665"/>
                    </a:cubicBezTo>
                    <a:cubicBezTo>
                      <a:pt x="2146699" y="1044665"/>
                      <a:pt x="2172030" y="1069996"/>
                      <a:pt x="2172030" y="1101244"/>
                    </a:cubicBezTo>
                    <a:cubicBezTo>
                      <a:pt x="2172030" y="1132490"/>
                      <a:pt x="2146699" y="1157822"/>
                      <a:pt x="2115452" y="1157821"/>
                    </a:cubicBezTo>
                    <a:cubicBezTo>
                      <a:pt x="2084205" y="1157821"/>
                      <a:pt x="2058874" y="1132490"/>
                      <a:pt x="2058874" y="1101243"/>
                    </a:cubicBezTo>
                    <a:cubicBezTo>
                      <a:pt x="2058874" y="1085620"/>
                      <a:pt x="2065207" y="1071476"/>
                      <a:pt x="2075445" y="1061237"/>
                    </a:cubicBezTo>
                    <a:close/>
                    <a:moveTo>
                      <a:pt x="1888275" y="1235349"/>
                    </a:moveTo>
                    <a:cubicBezTo>
                      <a:pt x="1898514" y="1225110"/>
                      <a:pt x="1912658" y="1218777"/>
                      <a:pt x="1928281" y="1218777"/>
                    </a:cubicBezTo>
                    <a:cubicBezTo>
                      <a:pt x="1959528" y="1218777"/>
                      <a:pt x="1984859" y="1244108"/>
                      <a:pt x="1984859" y="1275355"/>
                    </a:cubicBezTo>
                    <a:cubicBezTo>
                      <a:pt x="1984860" y="1306602"/>
                      <a:pt x="1959528" y="1331933"/>
                      <a:pt x="1928281" y="1331933"/>
                    </a:cubicBezTo>
                    <a:cubicBezTo>
                      <a:pt x="1897034" y="1331933"/>
                      <a:pt x="1871703" y="1306602"/>
                      <a:pt x="1871703" y="1275355"/>
                    </a:cubicBezTo>
                    <a:cubicBezTo>
                      <a:pt x="1871703" y="1259731"/>
                      <a:pt x="1878036" y="1245587"/>
                      <a:pt x="1888275" y="1235349"/>
                    </a:cubicBezTo>
                    <a:close/>
                    <a:moveTo>
                      <a:pt x="1701104" y="1409459"/>
                    </a:moveTo>
                    <a:cubicBezTo>
                      <a:pt x="1711343" y="1399220"/>
                      <a:pt x="1725487" y="1392887"/>
                      <a:pt x="1741111" y="1392887"/>
                    </a:cubicBezTo>
                    <a:cubicBezTo>
                      <a:pt x="1772358" y="1392887"/>
                      <a:pt x="1797689" y="1418218"/>
                      <a:pt x="1797689" y="1449465"/>
                    </a:cubicBezTo>
                    <a:cubicBezTo>
                      <a:pt x="1797689" y="1480712"/>
                      <a:pt x="1772358" y="1506043"/>
                      <a:pt x="1741111" y="1506043"/>
                    </a:cubicBezTo>
                    <a:cubicBezTo>
                      <a:pt x="1709864" y="1506043"/>
                      <a:pt x="1684533" y="1480712"/>
                      <a:pt x="1684533" y="1449465"/>
                    </a:cubicBezTo>
                    <a:cubicBezTo>
                      <a:pt x="1684533" y="1433842"/>
                      <a:pt x="1690866" y="1419697"/>
                      <a:pt x="1701104" y="1409459"/>
                    </a:cubicBezTo>
                    <a:close/>
                    <a:moveTo>
                      <a:pt x="1513939" y="1583565"/>
                    </a:moveTo>
                    <a:cubicBezTo>
                      <a:pt x="1524178" y="1573327"/>
                      <a:pt x="1538322" y="1566994"/>
                      <a:pt x="1553945" y="1566994"/>
                    </a:cubicBezTo>
                    <a:cubicBezTo>
                      <a:pt x="1585187" y="1566999"/>
                      <a:pt x="1610519" y="1592330"/>
                      <a:pt x="1610523" y="1623572"/>
                    </a:cubicBezTo>
                    <a:cubicBezTo>
                      <a:pt x="1610523" y="1654819"/>
                      <a:pt x="1585192" y="1680150"/>
                      <a:pt x="1553945" y="1680150"/>
                    </a:cubicBezTo>
                    <a:cubicBezTo>
                      <a:pt x="1522698" y="1680150"/>
                      <a:pt x="1497367" y="1654819"/>
                      <a:pt x="1497367" y="1623572"/>
                    </a:cubicBezTo>
                    <a:cubicBezTo>
                      <a:pt x="1497367" y="1607948"/>
                      <a:pt x="1503700" y="1593804"/>
                      <a:pt x="1513939" y="1583565"/>
                    </a:cubicBezTo>
                    <a:close/>
                    <a:moveTo>
                      <a:pt x="1326770" y="1757674"/>
                    </a:moveTo>
                    <a:cubicBezTo>
                      <a:pt x="1337008" y="1747436"/>
                      <a:pt x="1351153" y="1741103"/>
                      <a:pt x="1366776" y="1741103"/>
                    </a:cubicBezTo>
                    <a:cubicBezTo>
                      <a:pt x="1398023" y="1741103"/>
                      <a:pt x="1423354" y="1766434"/>
                      <a:pt x="1423354" y="1797681"/>
                    </a:cubicBezTo>
                    <a:cubicBezTo>
                      <a:pt x="1423354" y="1813305"/>
                      <a:pt x="1417021" y="1827449"/>
                      <a:pt x="1406783" y="1837688"/>
                    </a:cubicBezTo>
                    <a:lnTo>
                      <a:pt x="1390255" y="1848831"/>
                    </a:lnTo>
                    <a:lnTo>
                      <a:pt x="1315626" y="1774202"/>
                    </a:lnTo>
                    <a:close/>
                    <a:moveTo>
                      <a:pt x="2449790" y="538904"/>
                    </a:moveTo>
                    <a:cubicBezTo>
                      <a:pt x="2460029" y="528665"/>
                      <a:pt x="2474174" y="522333"/>
                      <a:pt x="2489797" y="522333"/>
                    </a:cubicBezTo>
                    <a:cubicBezTo>
                      <a:pt x="2521044" y="522333"/>
                      <a:pt x="2546375" y="547664"/>
                      <a:pt x="2546375" y="578911"/>
                    </a:cubicBezTo>
                    <a:cubicBezTo>
                      <a:pt x="2546375" y="610158"/>
                      <a:pt x="2521044" y="635489"/>
                      <a:pt x="2489797" y="635489"/>
                    </a:cubicBezTo>
                    <a:cubicBezTo>
                      <a:pt x="2458550" y="635489"/>
                      <a:pt x="2433219" y="610158"/>
                      <a:pt x="2433219" y="578911"/>
                    </a:cubicBezTo>
                    <a:cubicBezTo>
                      <a:pt x="2433219" y="563287"/>
                      <a:pt x="2439552" y="549143"/>
                      <a:pt x="2449790" y="538904"/>
                    </a:cubicBezTo>
                    <a:close/>
                    <a:moveTo>
                      <a:pt x="2262615" y="713015"/>
                    </a:moveTo>
                    <a:cubicBezTo>
                      <a:pt x="2272854" y="702776"/>
                      <a:pt x="2286998" y="696444"/>
                      <a:pt x="2302622" y="696444"/>
                    </a:cubicBezTo>
                    <a:cubicBezTo>
                      <a:pt x="2333869" y="696444"/>
                      <a:pt x="2359200" y="721775"/>
                      <a:pt x="2359200" y="753022"/>
                    </a:cubicBezTo>
                    <a:cubicBezTo>
                      <a:pt x="2359200" y="784269"/>
                      <a:pt x="2333869" y="809600"/>
                      <a:pt x="2302622" y="809600"/>
                    </a:cubicBezTo>
                    <a:cubicBezTo>
                      <a:pt x="2271375" y="809600"/>
                      <a:pt x="2246044" y="784269"/>
                      <a:pt x="2246044" y="753022"/>
                    </a:cubicBezTo>
                    <a:cubicBezTo>
                      <a:pt x="2246044" y="737398"/>
                      <a:pt x="2252376" y="723254"/>
                      <a:pt x="2262615" y="713015"/>
                    </a:cubicBezTo>
                    <a:close/>
                    <a:moveTo>
                      <a:pt x="2075445" y="887126"/>
                    </a:moveTo>
                    <a:cubicBezTo>
                      <a:pt x="2085684" y="876887"/>
                      <a:pt x="2099828" y="870555"/>
                      <a:pt x="2115452" y="870555"/>
                    </a:cubicBezTo>
                    <a:cubicBezTo>
                      <a:pt x="2146699" y="870555"/>
                      <a:pt x="2172030" y="895886"/>
                      <a:pt x="2172030" y="927133"/>
                    </a:cubicBezTo>
                    <a:cubicBezTo>
                      <a:pt x="2172030" y="958380"/>
                      <a:pt x="2146699" y="983711"/>
                      <a:pt x="2115452" y="983711"/>
                    </a:cubicBezTo>
                    <a:cubicBezTo>
                      <a:pt x="2084205" y="983711"/>
                      <a:pt x="2058874" y="958380"/>
                      <a:pt x="2058874" y="927132"/>
                    </a:cubicBezTo>
                    <a:cubicBezTo>
                      <a:pt x="2058874" y="911509"/>
                      <a:pt x="2065207" y="897365"/>
                      <a:pt x="2075445" y="887126"/>
                    </a:cubicBezTo>
                    <a:close/>
                    <a:moveTo>
                      <a:pt x="1888275" y="1061238"/>
                    </a:moveTo>
                    <a:cubicBezTo>
                      <a:pt x="1898514" y="1050999"/>
                      <a:pt x="1912658" y="1044666"/>
                      <a:pt x="1928281" y="1044666"/>
                    </a:cubicBezTo>
                    <a:cubicBezTo>
                      <a:pt x="1959528" y="1044666"/>
                      <a:pt x="1984859" y="1069997"/>
                      <a:pt x="1984859" y="1101244"/>
                    </a:cubicBezTo>
                    <a:cubicBezTo>
                      <a:pt x="1984860" y="1132491"/>
                      <a:pt x="1959528" y="1157822"/>
                      <a:pt x="1928281" y="1157822"/>
                    </a:cubicBezTo>
                    <a:cubicBezTo>
                      <a:pt x="1897034" y="1157822"/>
                      <a:pt x="1871703" y="1132491"/>
                      <a:pt x="1871703" y="1101244"/>
                    </a:cubicBezTo>
                    <a:cubicBezTo>
                      <a:pt x="1871703" y="1085621"/>
                      <a:pt x="1878036" y="1071476"/>
                      <a:pt x="1888275" y="1061238"/>
                    </a:cubicBezTo>
                    <a:close/>
                    <a:moveTo>
                      <a:pt x="1701104" y="1235348"/>
                    </a:moveTo>
                    <a:cubicBezTo>
                      <a:pt x="1711343" y="1225109"/>
                      <a:pt x="1725487" y="1218776"/>
                      <a:pt x="1741111" y="1218776"/>
                    </a:cubicBezTo>
                    <a:cubicBezTo>
                      <a:pt x="1772358" y="1218776"/>
                      <a:pt x="1797689" y="1244107"/>
                      <a:pt x="1797689" y="1275354"/>
                    </a:cubicBezTo>
                    <a:cubicBezTo>
                      <a:pt x="1797689" y="1306601"/>
                      <a:pt x="1772358" y="1331932"/>
                      <a:pt x="1741111" y="1331932"/>
                    </a:cubicBezTo>
                    <a:cubicBezTo>
                      <a:pt x="1709864" y="1331932"/>
                      <a:pt x="1684533" y="1306601"/>
                      <a:pt x="1684533" y="1275354"/>
                    </a:cubicBezTo>
                    <a:cubicBezTo>
                      <a:pt x="1684533" y="1259731"/>
                      <a:pt x="1690866" y="1245586"/>
                      <a:pt x="1701104" y="1235348"/>
                    </a:cubicBezTo>
                    <a:close/>
                    <a:moveTo>
                      <a:pt x="1513934" y="1409459"/>
                    </a:moveTo>
                    <a:cubicBezTo>
                      <a:pt x="1524173" y="1399221"/>
                      <a:pt x="1538317" y="1392888"/>
                      <a:pt x="1553940" y="1392888"/>
                    </a:cubicBezTo>
                    <a:cubicBezTo>
                      <a:pt x="1585187" y="1392888"/>
                      <a:pt x="1610518" y="1418219"/>
                      <a:pt x="1610519" y="1449466"/>
                    </a:cubicBezTo>
                    <a:cubicBezTo>
                      <a:pt x="1610519" y="1480713"/>
                      <a:pt x="1585188" y="1506044"/>
                      <a:pt x="1553941" y="1506044"/>
                    </a:cubicBezTo>
                    <a:cubicBezTo>
                      <a:pt x="1522694" y="1506044"/>
                      <a:pt x="1497362" y="1480713"/>
                      <a:pt x="1497362" y="1449466"/>
                    </a:cubicBezTo>
                    <a:cubicBezTo>
                      <a:pt x="1497362" y="1433842"/>
                      <a:pt x="1503695" y="1419698"/>
                      <a:pt x="1513934" y="1409459"/>
                    </a:cubicBezTo>
                    <a:close/>
                    <a:moveTo>
                      <a:pt x="1326768" y="1583565"/>
                    </a:moveTo>
                    <a:cubicBezTo>
                      <a:pt x="1337007" y="1573326"/>
                      <a:pt x="1351151" y="1566993"/>
                      <a:pt x="1366775" y="1566993"/>
                    </a:cubicBezTo>
                    <a:cubicBezTo>
                      <a:pt x="1398022" y="1566993"/>
                      <a:pt x="1423353" y="1592324"/>
                      <a:pt x="1423353" y="1623571"/>
                    </a:cubicBezTo>
                    <a:cubicBezTo>
                      <a:pt x="1423353" y="1654818"/>
                      <a:pt x="1398022" y="1680149"/>
                      <a:pt x="1366775" y="1680149"/>
                    </a:cubicBezTo>
                    <a:cubicBezTo>
                      <a:pt x="1335528" y="1680149"/>
                      <a:pt x="1310197" y="1654818"/>
                      <a:pt x="1310197" y="1623571"/>
                    </a:cubicBezTo>
                    <a:cubicBezTo>
                      <a:pt x="1310197" y="1607948"/>
                      <a:pt x="1316530" y="1593803"/>
                      <a:pt x="1326768" y="1583565"/>
                    </a:cubicBezTo>
                    <a:close/>
                    <a:moveTo>
                      <a:pt x="2449791" y="364793"/>
                    </a:moveTo>
                    <a:cubicBezTo>
                      <a:pt x="2460029" y="354554"/>
                      <a:pt x="2474173" y="348222"/>
                      <a:pt x="2489797" y="348222"/>
                    </a:cubicBezTo>
                    <a:cubicBezTo>
                      <a:pt x="2521044" y="348222"/>
                      <a:pt x="2546375" y="373553"/>
                      <a:pt x="2546375" y="404800"/>
                    </a:cubicBezTo>
                    <a:cubicBezTo>
                      <a:pt x="2546375" y="436047"/>
                      <a:pt x="2521044" y="461378"/>
                      <a:pt x="2489797" y="461378"/>
                    </a:cubicBezTo>
                    <a:cubicBezTo>
                      <a:pt x="2458550" y="461378"/>
                      <a:pt x="2433219" y="436047"/>
                      <a:pt x="2433219" y="404800"/>
                    </a:cubicBezTo>
                    <a:cubicBezTo>
                      <a:pt x="2433219" y="389176"/>
                      <a:pt x="2439552" y="375032"/>
                      <a:pt x="2449791" y="364793"/>
                    </a:cubicBezTo>
                    <a:close/>
                    <a:moveTo>
                      <a:pt x="2262615" y="538904"/>
                    </a:moveTo>
                    <a:cubicBezTo>
                      <a:pt x="2272854" y="528666"/>
                      <a:pt x="2286998" y="522333"/>
                      <a:pt x="2302622" y="522333"/>
                    </a:cubicBezTo>
                    <a:cubicBezTo>
                      <a:pt x="2333869" y="522333"/>
                      <a:pt x="2359200" y="547664"/>
                      <a:pt x="2359200" y="578911"/>
                    </a:cubicBezTo>
                    <a:cubicBezTo>
                      <a:pt x="2359200" y="610158"/>
                      <a:pt x="2333869" y="635489"/>
                      <a:pt x="2302622" y="635489"/>
                    </a:cubicBezTo>
                    <a:cubicBezTo>
                      <a:pt x="2271375" y="635489"/>
                      <a:pt x="2246044" y="610158"/>
                      <a:pt x="2246044" y="578911"/>
                    </a:cubicBezTo>
                    <a:cubicBezTo>
                      <a:pt x="2246044" y="563287"/>
                      <a:pt x="2252376" y="549143"/>
                      <a:pt x="2262615" y="538904"/>
                    </a:cubicBezTo>
                    <a:close/>
                    <a:moveTo>
                      <a:pt x="2075445" y="713015"/>
                    </a:moveTo>
                    <a:cubicBezTo>
                      <a:pt x="2085684" y="702776"/>
                      <a:pt x="2099828" y="696444"/>
                      <a:pt x="2115452" y="696444"/>
                    </a:cubicBezTo>
                    <a:cubicBezTo>
                      <a:pt x="2146699" y="696444"/>
                      <a:pt x="2172030" y="721775"/>
                      <a:pt x="2172030" y="753022"/>
                    </a:cubicBezTo>
                    <a:cubicBezTo>
                      <a:pt x="2172030" y="784269"/>
                      <a:pt x="2146699" y="809600"/>
                      <a:pt x="2115452" y="809600"/>
                    </a:cubicBezTo>
                    <a:cubicBezTo>
                      <a:pt x="2084205" y="809600"/>
                      <a:pt x="2058874" y="784269"/>
                      <a:pt x="2058874" y="753022"/>
                    </a:cubicBezTo>
                    <a:cubicBezTo>
                      <a:pt x="2058874" y="737398"/>
                      <a:pt x="2065207" y="723254"/>
                      <a:pt x="2075445" y="713015"/>
                    </a:cubicBezTo>
                    <a:close/>
                    <a:moveTo>
                      <a:pt x="1888275" y="887127"/>
                    </a:moveTo>
                    <a:cubicBezTo>
                      <a:pt x="1898514" y="876888"/>
                      <a:pt x="1912658" y="870555"/>
                      <a:pt x="1928281" y="870555"/>
                    </a:cubicBezTo>
                    <a:cubicBezTo>
                      <a:pt x="1959528" y="870555"/>
                      <a:pt x="1984859" y="895886"/>
                      <a:pt x="1984859" y="927133"/>
                    </a:cubicBezTo>
                    <a:cubicBezTo>
                      <a:pt x="1984860" y="958380"/>
                      <a:pt x="1959528" y="983711"/>
                      <a:pt x="1928281" y="983711"/>
                    </a:cubicBezTo>
                    <a:cubicBezTo>
                      <a:pt x="1897034" y="983711"/>
                      <a:pt x="1871703" y="958380"/>
                      <a:pt x="1871703" y="927133"/>
                    </a:cubicBezTo>
                    <a:cubicBezTo>
                      <a:pt x="1871703" y="911510"/>
                      <a:pt x="1878036" y="897365"/>
                      <a:pt x="1888275" y="887127"/>
                    </a:cubicBezTo>
                    <a:close/>
                    <a:moveTo>
                      <a:pt x="1701104" y="1061237"/>
                    </a:moveTo>
                    <a:cubicBezTo>
                      <a:pt x="1711343" y="1050998"/>
                      <a:pt x="1725487" y="1044665"/>
                      <a:pt x="1741111" y="1044665"/>
                    </a:cubicBezTo>
                    <a:cubicBezTo>
                      <a:pt x="1772358" y="1044665"/>
                      <a:pt x="1797689" y="1069996"/>
                      <a:pt x="1797689" y="1101243"/>
                    </a:cubicBezTo>
                    <a:cubicBezTo>
                      <a:pt x="1797689" y="1132490"/>
                      <a:pt x="1772358" y="1157822"/>
                      <a:pt x="1741111" y="1157821"/>
                    </a:cubicBezTo>
                    <a:cubicBezTo>
                      <a:pt x="1709864" y="1157821"/>
                      <a:pt x="1684533" y="1132490"/>
                      <a:pt x="1684533" y="1101243"/>
                    </a:cubicBezTo>
                    <a:cubicBezTo>
                      <a:pt x="1684533" y="1085620"/>
                      <a:pt x="1690866" y="1071476"/>
                      <a:pt x="1701104" y="1061237"/>
                    </a:cubicBezTo>
                    <a:close/>
                    <a:moveTo>
                      <a:pt x="1513934" y="1235349"/>
                    </a:moveTo>
                    <a:cubicBezTo>
                      <a:pt x="1524173" y="1225110"/>
                      <a:pt x="1538317" y="1218777"/>
                      <a:pt x="1553940" y="1218777"/>
                    </a:cubicBezTo>
                    <a:cubicBezTo>
                      <a:pt x="1585187" y="1218777"/>
                      <a:pt x="1610518" y="1244108"/>
                      <a:pt x="1610519" y="1275355"/>
                    </a:cubicBezTo>
                    <a:cubicBezTo>
                      <a:pt x="1610519" y="1306602"/>
                      <a:pt x="1585188" y="1331933"/>
                      <a:pt x="1553941" y="1331933"/>
                    </a:cubicBezTo>
                    <a:cubicBezTo>
                      <a:pt x="1522693" y="1331933"/>
                      <a:pt x="1497362" y="1306602"/>
                      <a:pt x="1497362" y="1275355"/>
                    </a:cubicBezTo>
                    <a:cubicBezTo>
                      <a:pt x="1497362" y="1259731"/>
                      <a:pt x="1503695" y="1245587"/>
                      <a:pt x="1513934" y="1235349"/>
                    </a:cubicBezTo>
                    <a:close/>
                    <a:moveTo>
                      <a:pt x="1326768" y="1409454"/>
                    </a:moveTo>
                    <a:cubicBezTo>
                      <a:pt x="1337007" y="1399216"/>
                      <a:pt x="1351151" y="1392883"/>
                      <a:pt x="1366774" y="1392883"/>
                    </a:cubicBezTo>
                    <a:cubicBezTo>
                      <a:pt x="1398017" y="1392887"/>
                      <a:pt x="1423348" y="1418218"/>
                      <a:pt x="1423353" y="1449461"/>
                    </a:cubicBezTo>
                    <a:cubicBezTo>
                      <a:pt x="1423353" y="1480708"/>
                      <a:pt x="1398022" y="1506039"/>
                      <a:pt x="1366774" y="1506039"/>
                    </a:cubicBezTo>
                    <a:cubicBezTo>
                      <a:pt x="1335527" y="1506039"/>
                      <a:pt x="1310196" y="1480708"/>
                      <a:pt x="1310196" y="1449461"/>
                    </a:cubicBezTo>
                    <a:cubicBezTo>
                      <a:pt x="1310196" y="1433837"/>
                      <a:pt x="1316529" y="1419693"/>
                      <a:pt x="1326768" y="1409454"/>
                    </a:cubicBezTo>
                    <a:close/>
                    <a:moveTo>
                      <a:pt x="1139598" y="1583565"/>
                    </a:moveTo>
                    <a:cubicBezTo>
                      <a:pt x="1149837" y="1573327"/>
                      <a:pt x="1163981" y="1566994"/>
                      <a:pt x="1179605" y="1566994"/>
                    </a:cubicBezTo>
                    <a:cubicBezTo>
                      <a:pt x="1210852" y="1566994"/>
                      <a:pt x="1236183" y="1592325"/>
                      <a:pt x="1236183" y="1623572"/>
                    </a:cubicBezTo>
                    <a:cubicBezTo>
                      <a:pt x="1236183" y="1639196"/>
                      <a:pt x="1229851" y="1653340"/>
                      <a:pt x="1219612" y="1663579"/>
                    </a:cubicBezTo>
                    <a:lnTo>
                      <a:pt x="1210886" y="1669462"/>
                    </a:lnTo>
                    <a:lnTo>
                      <a:pt x="1133715" y="1592291"/>
                    </a:lnTo>
                    <a:close/>
                    <a:moveTo>
                      <a:pt x="2449790" y="190682"/>
                    </a:moveTo>
                    <a:cubicBezTo>
                      <a:pt x="2460029" y="180444"/>
                      <a:pt x="2474174" y="174111"/>
                      <a:pt x="2489797" y="174111"/>
                    </a:cubicBezTo>
                    <a:cubicBezTo>
                      <a:pt x="2521044" y="174111"/>
                      <a:pt x="2546375" y="199442"/>
                      <a:pt x="2546375" y="230689"/>
                    </a:cubicBezTo>
                    <a:cubicBezTo>
                      <a:pt x="2546375" y="261936"/>
                      <a:pt x="2521044" y="287267"/>
                      <a:pt x="2489797" y="287267"/>
                    </a:cubicBezTo>
                    <a:cubicBezTo>
                      <a:pt x="2458550" y="287267"/>
                      <a:pt x="2433219" y="261936"/>
                      <a:pt x="2433219" y="230689"/>
                    </a:cubicBezTo>
                    <a:cubicBezTo>
                      <a:pt x="2433219" y="215065"/>
                      <a:pt x="2439552" y="200921"/>
                      <a:pt x="2449790" y="190682"/>
                    </a:cubicBezTo>
                    <a:close/>
                    <a:moveTo>
                      <a:pt x="2262615" y="364793"/>
                    </a:moveTo>
                    <a:cubicBezTo>
                      <a:pt x="2272854" y="354555"/>
                      <a:pt x="2286998" y="348222"/>
                      <a:pt x="2302622" y="348222"/>
                    </a:cubicBezTo>
                    <a:cubicBezTo>
                      <a:pt x="2333869" y="348222"/>
                      <a:pt x="2359200" y="373553"/>
                      <a:pt x="2359200" y="404800"/>
                    </a:cubicBezTo>
                    <a:cubicBezTo>
                      <a:pt x="2359200" y="436047"/>
                      <a:pt x="2333869" y="461378"/>
                      <a:pt x="2302622" y="461378"/>
                    </a:cubicBezTo>
                    <a:cubicBezTo>
                      <a:pt x="2271375" y="461378"/>
                      <a:pt x="2246044" y="436047"/>
                      <a:pt x="2246044" y="404800"/>
                    </a:cubicBezTo>
                    <a:cubicBezTo>
                      <a:pt x="2246044" y="389176"/>
                      <a:pt x="2252376" y="375032"/>
                      <a:pt x="2262615" y="364793"/>
                    </a:cubicBezTo>
                    <a:close/>
                    <a:moveTo>
                      <a:pt x="2075445" y="538904"/>
                    </a:moveTo>
                    <a:cubicBezTo>
                      <a:pt x="2085684" y="528666"/>
                      <a:pt x="2099828" y="522333"/>
                      <a:pt x="2115452" y="522333"/>
                    </a:cubicBezTo>
                    <a:cubicBezTo>
                      <a:pt x="2146699" y="522333"/>
                      <a:pt x="2172030" y="547664"/>
                      <a:pt x="2172030" y="578911"/>
                    </a:cubicBezTo>
                    <a:cubicBezTo>
                      <a:pt x="2172030" y="610158"/>
                      <a:pt x="2146699" y="635489"/>
                      <a:pt x="2115452" y="635489"/>
                    </a:cubicBezTo>
                    <a:cubicBezTo>
                      <a:pt x="2084205" y="635489"/>
                      <a:pt x="2058874" y="610158"/>
                      <a:pt x="2058874" y="578911"/>
                    </a:cubicBezTo>
                    <a:cubicBezTo>
                      <a:pt x="2058874" y="563287"/>
                      <a:pt x="2065207" y="549143"/>
                      <a:pt x="2075445" y="538904"/>
                    </a:cubicBezTo>
                    <a:close/>
                    <a:moveTo>
                      <a:pt x="1888275" y="713016"/>
                    </a:moveTo>
                    <a:cubicBezTo>
                      <a:pt x="1898514" y="702777"/>
                      <a:pt x="1912658" y="696444"/>
                      <a:pt x="1928281" y="696444"/>
                    </a:cubicBezTo>
                    <a:cubicBezTo>
                      <a:pt x="1959528" y="696444"/>
                      <a:pt x="1984859" y="721775"/>
                      <a:pt x="1984859" y="753022"/>
                    </a:cubicBezTo>
                    <a:cubicBezTo>
                      <a:pt x="1984860" y="784269"/>
                      <a:pt x="1959528" y="809600"/>
                      <a:pt x="1928282" y="809600"/>
                    </a:cubicBezTo>
                    <a:cubicBezTo>
                      <a:pt x="1897034" y="809600"/>
                      <a:pt x="1871703" y="784269"/>
                      <a:pt x="1871703" y="753022"/>
                    </a:cubicBezTo>
                    <a:cubicBezTo>
                      <a:pt x="1871703" y="737399"/>
                      <a:pt x="1878036" y="723254"/>
                      <a:pt x="1888275" y="713016"/>
                    </a:cubicBezTo>
                    <a:close/>
                    <a:moveTo>
                      <a:pt x="1701104" y="887126"/>
                    </a:moveTo>
                    <a:cubicBezTo>
                      <a:pt x="1711343" y="876887"/>
                      <a:pt x="1725487" y="870554"/>
                      <a:pt x="1741111" y="870554"/>
                    </a:cubicBezTo>
                    <a:cubicBezTo>
                      <a:pt x="1772358" y="870555"/>
                      <a:pt x="1797689" y="895886"/>
                      <a:pt x="1797689" y="927133"/>
                    </a:cubicBezTo>
                    <a:cubicBezTo>
                      <a:pt x="1797689" y="958380"/>
                      <a:pt x="1772358" y="983711"/>
                      <a:pt x="1741111" y="983711"/>
                    </a:cubicBezTo>
                    <a:cubicBezTo>
                      <a:pt x="1709864" y="983711"/>
                      <a:pt x="1684533" y="958380"/>
                      <a:pt x="1684533" y="927132"/>
                    </a:cubicBezTo>
                    <a:cubicBezTo>
                      <a:pt x="1684533" y="911509"/>
                      <a:pt x="1690866" y="897365"/>
                      <a:pt x="1701104" y="887126"/>
                    </a:cubicBezTo>
                    <a:close/>
                    <a:moveTo>
                      <a:pt x="1513934" y="1061238"/>
                    </a:moveTo>
                    <a:cubicBezTo>
                      <a:pt x="1524173" y="1050999"/>
                      <a:pt x="1538317" y="1044666"/>
                      <a:pt x="1553940" y="1044666"/>
                    </a:cubicBezTo>
                    <a:cubicBezTo>
                      <a:pt x="1585187" y="1044666"/>
                      <a:pt x="1610518" y="1069997"/>
                      <a:pt x="1610519" y="1101244"/>
                    </a:cubicBezTo>
                    <a:cubicBezTo>
                      <a:pt x="1610519" y="1132491"/>
                      <a:pt x="1585188" y="1157822"/>
                      <a:pt x="1553941" y="1157822"/>
                    </a:cubicBezTo>
                    <a:cubicBezTo>
                      <a:pt x="1522694" y="1157822"/>
                      <a:pt x="1497362" y="1132491"/>
                      <a:pt x="1497362" y="1101244"/>
                    </a:cubicBezTo>
                    <a:cubicBezTo>
                      <a:pt x="1497362" y="1085621"/>
                      <a:pt x="1503695" y="1071476"/>
                      <a:pt x="1513934" y="1061238"/>
                    </a:cubicBezTo>
                    <a:close/>
                    <a:moveTo>
                      <a:pt x="1326764" y="1235348"/>
                    </a:moveTo>
                    <a:cubicBezTo>
                      <a:pt x="1337002" y="1225109"/>
                      <a:pt x="1351146" y="1218776"/>
                      <a:pt x="1366770" y="1218776"/>
                    </a:cubicBezTo>
                    <a:cubicBezTo>
                      <a:pt x="1398017" y="1218776"/>
                      <a:pt x="1423348" y="1244107"/>
                      <a:pt x="1423348" y="1275354"/>
                    </a:cubicBezTo>
                    <a:cubicBezTo>
                      <a:pt x="1423348" y="1306601"/>
                      <a:pt x="1398017" y="1331932"/>
                      <a:pt x="1366770" y="1331932"/>
                    </a:cubicBezTo>
                    <a:cubicBezTo>
                      <a:pt x="1335523" y="1331932"/>
                      <a:pt x="1310192" y="1306601"/>
                      <a:pt x="1310192" y="1275354"/>
                    </a:cubicBezTo>
                    <a:cubicBezTo>
                      <a:pt x="1310192" y="1259731"/>
                      <a:pt x="1316525" y="1245586"/>
                      <a:pt x="1326764" y="1235348"/>
                    </a:cubicBezTo>
                    <a:close/>
                    <a:moveTo>
                      <a:pt x="1139598" y="1409455"/>
                    </a:moveTo>
                    <a:cubicBezTo>
                      <a:pt x="1149836" y="1399216"/>
                      <a:pt x="1163980" y="1392883"/>
                      <a:pt x="1179604" y="1392883"/>
                    </a:cubicBezTo>
                    <a:cubicBezTo>
                      <a:pt x="1210851" y="1392883"/>
                      <a:pt x="1236182" y="1418215"/>
                      <a:pt x="1236182" y="1449462"/>
                    </a:cubicBezTo>
                    <a:cubicBezTo>
                      <a:pt x="1236182" y="1480709"/>
                      <a:pt x="1210851" y="1506040"/>
                      <a:pt x="1179604" y="1506040"/>
                    </a:cubicBezTo>
                    <a:cubicBezTo>
                      <a:pt x="1148357" y="1506040"/>
                      <a:pt x="1123026" y="1480708"/>
                      <a:pt x="1123026" y="1449461"/>
                    </a:cubicBezTo>
                    <a:cubicBezTo>
                      <a:pt x="1123026" y="1433838"/>
                      <a:pt x="1129359" y="1419694"/>
                      <a:pt x="1139598" y="1409455"/>
                    </a:cubicBezTo>
                    <a:close/>
                    <a:moveTo>
                      <a:pt x="2449791" y="16572"/>
                    </a:moveTo>
                    <a:cubicBezTo>
                      <a:pt x="2460029" y="6333"/>
                      <a:pt x="2474173" y="0"/>
                      <a:pt x="2489797" y="0"/>
                    </a:cubicBezTo>
                    <a:cubicBezTo>
                      <a:pt x="2521044" y="0"/>
                      <a:pt x="2546375" y="25331"/>
                      <a:pt x="2546375" y="56578"/>
                    </a:cubicBezTo>
                    <a:cubicBezTo>
                      <a:pt x="2546375" y="87825"/>
                      <a:pt x="2521044" y="113156"/>
                      <a:pt x="2489797" y="113156"/>
                    </a:cubicBezTo>
                    <a:cubicBezTo>
                      <a:pt x="2458550" y="113156"/>
                      <a:pt x="2433219" y="87825"/>
                      <a:pt x="2433219" y="56578"/>
                    </a:cubicBezTo>
                    <a:cubicBezTo>
                      <a:pt x="2433219" y="40955"/>
                      <a:pt x="2439552" y="26810"/>
                      <a:pt x="2449791" y="16572"/>
                    </a:cubicBezTo>
                    <a:close/>
                    <a:moveTo>
                      <a:pt x="2262615" y="190682"/>
                    </a:moveTo>
                    <a:cubicBezTo>
                      <a:pt x="2272854" y="180444"/>
                      <a:pt x="2286998" y="174111"/>
                      <a:pt x="2302622" y="174111"/>
                    </a:cubicBezTo>
                    <a:cubicBezTo>
                      <a:pt x="2333869" y="174111"/>
                      <a:pt x="2359200" y="199442"/>
                      <a:pt x="2359200" y="230689"/>
                    </a:cubicBezTo>
                    <a:cubicBezTo>
                      <a:pt x="2359200" y="261936"/>
                      <a:pt x="2333869" y="287267"/>
                      <a:pt x="2302622" y="287267"/>
                    </a:cubicBezTo>
                    <a:cubicBezTo>
                      <a:pt x="2271375" y="287267"/>
                      <a:pt x="2246044" y="261936"/>
                      <a:pt x="2246044" y="230689"/>
                    </a:cubicBezTo>
                    <a:cubicBezTo>
                      <a:pt x="2246044" y="215065"/>
                      <a:pt x="2252376" y="200921"/>
                      <a:pt x="2262615" y="190682"/>
                    </a:cubicBezTo>
                    <a:close/>
                    <a:moveTo>
                      <a:pt x="2075445" y="364793"/>
                    </a:moveTo>
                    <a:cubicBezTo>
                      <a:pt x="2085684" y="354555"/>
                      <a:pt x="2099828" y="348222"/>
                      <a:pt x="2115452" y="348222"/>
                    </a:cubicBezTo>
                    <a:cubicBezTo>
                      <a:pt x="2146699" y="348222"/>
                      <a:pt x="2172030" y="373553"/>
                      <a:pt x="2172030" y="404800"/>
                    </a:cubicBezTo>
                    <a:cubicBezTo>
                      <a:pt x="2172030" y="436047"/>
                      <a:pt x="2146699" y="461378"/>
                      <a:pt x="2115452" y="461378"/>
                    </a:cubicBezTo>
                    <a:cubicBezTo>
                      <a:pt x="2084205" y="461378"/>
                      <a:pt x="2058874" y="436047"/>
                      <a:pt x="2058874" y="404800"/>
                    </a:cubicBezTo>
                    <a:cubicBezTo>
                      <a:pt x="2058874" y="389176"/>
                      <a:pt x="2065207" y="375032"/>
                      <a:pt x="2075445" y="364793"/>
                    </a:cubicBezTo>
                    <a:close/>
                    <a:moveTo>
                      <a:pt x="1888275" y="538905"/>
                    </a:moveTo>
                    <a:cubicBezTo>
                      <a:pt x="1898514" y="528666"/>
                      <a:pt x="1912658" y="522333"/>
                      <a:pt x="1928281" y="522333"/>
                    </a:cubicBezTo>
                    <a:cubicBezTo>
                      <a:pt x="1959528" y="522333"/>
                      <a:pt x="1984859" y="547664"/>
                      <a:pt x="1984859" y="578912"/>
                    </a:cubicBezTo>
                    <a:cubicBezTo>
                      <a:pt x="1984860" y="610158"/>
                      <a:pt x="1959528" y="635490"/>
                      <a:pt x="1928282" y="635489"/>
                    </a:cubicBezTo>
                    <a:cubicBezTo>
                      <a:pt x="1897034" y="635489"/>
                      <a:pt x="1871703" y="610158"/>
                      <a:pt x="1871703" y="578911"/>
                    </a:cubicBezTo>
                    <a:cubicBezTo>
                      <a:pt x="1871703" y="563288"/>
                      <a:pt x="1878036" y="549144"/>
                      <a:pt x="1888275" y="538905"/>
                    </a:cubicBezTo>
                    <a:close/>
                    <a:moveTo>
                      <a:pt x="1701104" y="713015"/>
                    </a:moveTo>
                    <a:cubicBezTo>
                      <a:pt x="1711343" y="702776"/>
                      <a:pt x="1725487" y="696444"/>
                      <a:pt x="1741111" y="696444"/>
                    </a:cubicBezTo>
                    <a:cubicBezTo>
                      <a:pt x="1772358" y="696444"/>
                      <a:pt x="1797689" y="721775"/>
                      <a:pt x="1797689" y="753022"/>
                    </a:cubicBezTo>
                    <a:cubicBezTo>
                      <a:pt x="1797689" y="784269"/>
                      <a:pt x="1772358" y="809600"/>
                      <a:pt x="1741111" y="809600"/>
                    </a:cubicBezTo>
                    <a:cubicBezTo>
                      <a:pt x="1709864" y="809600"/>
                      <a:pt x="1684533" y="784269"/>
                      <a:pt x="1684533" y="753022"/>
                    </a:cubicBezTo>
                    <a:cubicBezTo>
                      <a:pt x="1684533" y="737398"/>
                      <a:pt x="1690866" y="723254"/>
                      <a:pt x="1701104" y="713015"/>
                    </a:cubicBezTo>
                    <a:close/>
                    <a:moveTo>
                      <a:pt x="1513934" y="887127"/>
                    </a:moveTo>
                    <a:cubicBezTo>
                      <a:pt x="1524173" y="876888"/>
                      <a:pt x="1538317" y="870555"/>
                      <a:pt x="1553940" y="870555"/>
                    </a:cubicBezTo>
                    <a:cubicBezTo>
                      <a:pt x="1585187" y="870555"/>
                      <a:pt x="1610518" y="895886"/>
                      <a:pt x="1610519" y="927133"/>
                    </a:cubicBezTo>
                    <a:cubicBezTo>
                      <a:pt x="1610519" y="958380"/>
                      <a:pt x="1585188" y="983711"/>
                      <a:pt x="1553941" y="983711"/>
                    </a:cubicBezTo>
                    <a:cubicBezTo>
                      <a:pt x="1522694" y="983711"/>
                      <a:pt x="1497362" y="958380"/>
                      <a:pt x="1497362" y="927133"/>
                    </a:cubicBezTo>
                    <a:cubicBezTo>
                      <a:pt x="1497362" y="911510"/>
                      <a:pt x="1503695" y="897365"/>
                      <a:pt x="1513934" y="887127"/>
                    </a:cubicBezTo>
                    <a:close/>
                    <a:moveTo>
                      <a:pt x="1326764" y="1061237"/>
                    </a:moveTo>
                    <a:cubicBezTo>
                      <a:pt x="1337002" y="1050998"/>
                      <a:pt x="1351146" y="1044665"/>
                      <a:pt x="1366770" y="1044665"/>
                    </a:cubicBezTo>
                    <a:cubicBezTo>
                      <a:pt x="1398017" y="1044665"/>
                      <a:pt x="1423348" y="1069996"/>
                      <a:pt x="1423348" y="1101243"/>
                    </a:cubicBezTo>
                    <a:cubicBezTo>
                      <a:pt x="1423348" y="1132490"/>
                      <a:pt x="1398017" y="1157822"/>
                      <a:pt x="1366770" y="1157821"/>
                    </a:cubicBezTo>
                    <a:cubicBezTo>
                      <a:pt x="1335523" y="1157821"/>
                      <a:pt x="1310192" y="1132490"/>
                      <a:pt x="1310192" y="1101243"/>
                    </a:cubicBezTo>
                    <a:cubicBezTo>
                      <a:pt x="1310192" y="1085620"/>
                      <a:pt x="1316525" y="1071476"/>
                      <a:pt x="1326764" y="1061237"/>
                    </a:cubicBezTo>
                    <a:close/>
                    <a:moveTo>
                      <a:pt x="1139597" y="1235345"/>
                    </a:moveTo>
                    <a:cubicBezTo>
                      <a:pt x="1149836" y="1225106"/>
                      <a:pt x="1163980" y="1218773"/>
                      <a:pt x="1179603" y="1218773"/>
                    </a:cubicBezTo>
                    <a:cubicBezTo>
                      <a:pt x="1210851" y="1218773"/>
                      <a:pt x="1236182" y="1244104"/>
                      <a:pt x="1236182" y="1275351"/>
                    </a:cubicBezTo>
                    <a:cubicBezTo>
                      <a:pt x="1236182" y="1306598"/>
                      <a:pt x="1210851" y="1331929"/>
                      <a:pt x="1179604" y="1331929"/>
                    </a:cubicBezTo>
                    <a:cubicBezTo>
                      <a:pt x="1148357" y="1331929"/>
                      <a:pt x="1123025" y="1306598"/>
                      <a:pt x="1123025" y="1275351"/>
                    </a:cubicBezTo>
                    <a:cubicBezTo>
                      <a:pt x="1123025" y="1259728"/>
                      <a:pt x="1129358" y="1245583"/>
                      <a:pt x="1139597" y="1235345"/>
                    </a:cubicBezTo>
                    <a:close/>
                    <a:moveTo>
                      <a:pt x="952427" y="1409454"/>
                    </a:moveTo>
                    <a:cubicBezTo>
                      <a:pt x="962666" y="1399216"/>
                      <a:pt x="976810" y="1392883"/>
                      <a:pt x="992434" y="1392883"/>
                    </a:cubicBezTo>
                    <a:cubicBezTo>
                      <a:pt x="1023681" y="1392883"/>
                      <a:pt x="1049012" y="1418214"/>
                      <a:pt x="1049012" y="1449461"/>
                    </a:cubicBezTo>
                    <a:cubicBezTo>
                      <a:pt x="1049012" y="1465085"/>
                      <a:pt x="1042680" y="1479229"/>
                      <a:pt x="1032441" y="1489468"/>
                    </a:cubicBezTo>
                    <a:lnTo>
                      <a:pt x="1031516" y="1490091"/>
                    </a:lnTo>
                    <a:lnTo>
                      <a:pt x="951803" y="1410379"/>
                    </a:lnTo>
                    <a:close/>
                    <a:moveTo>
                      <a:pt x="2262615" y="16572"/>
                    </a:moveTo>
                    <a:cubicBezTo>
                      <a:pt x="2272854" y="6333"/>
                      <a:pt x="2286998" y="0"/>
                      <a:pt x="2302622" y="0"/>
                    </a:cubicBezTo>
                    <a:cubicBezTo>
                      <a:pt x="2333869" y="0"/>
                      <a:pt x="2359200" y="25331"/>
                      <a:pt x="2359200" y="56578"/>
                    </a:cubicBezTo>
                    <a:cubicBezTo>
                      <a:pt x="2359200" y="87825"/>
                      <a:pt x="2333869" y="113156"/>
                      <a:pt x="2302622" y="113156"/>
                    </a:cubicBezTo>
                    <a:cubicBezTo>
                      <a:pt x="2271375" y="113156"/>
                      <a:pt x="2246044" y="87825"/>
                      <a:pt x="2246044" y="56578"/>
                    </a:cubicBezTo>
                    <a:cubicBezTo>
                      <a:pt x="2246044" y="40954"/>
                      <a:pt x="2252376" y="26810"/>
                      <a:pt x="2262615" y="16572"/>
                    </a:cubicBezTo>
                    <a:close/>
                    <a:moveTo>
                      <a:pt x="2075445" y="190682"/>
                    </a:moveTo>
                    <a:cubicBezTo>
                      <a:pt x="2085684" y="180444"/>
                      <a:pt x="2099828" y="174111"/>
                      <a:pt x="2115452" y="174111"/>
                    </a:cubicBezTo>
                    <a:cubicBezTo>
                      <a:pt x="2146699" y="174111"/>
                      <a:pt x="2172030" y="199442"/>
                      <a:pt x="2172030" y="230689"/>
                    </a:cubicBezTo>
                    <a:cubicBezTo>
                      <a:pt x="2172030" y="261936"/>
                      <a:pt x="2146699" y="287267"/>
                      <a:pt x="2115452" y="287267"/>
                    </a:cubicBezTo>
                    <a:cubicBezTo>
                      <a:pt x="2084205" y="287267"/>
                      <a:pt x="2058874" y="261936"/>
                      <a:pt x="2058874" y="230689"/>
                    </a:cubicBezTo>
                    <a:cubicBezTo>
                      <a:pt x="2058874" y="215065"/>
                      <a:pt x="2065207" y="200921"/>
                      <a:pt x="2075445" y="190682"/>
                    </a:cubicBezTo>
                    <a:close/>
                    <a:moveTo>
                      <a:pt x="1888275" y="364794"/>
                    </a:moveTo>
                    <a:cubicBezTo>
                      <a:pt x="1898514" y="354555"/>
                      <a:pt x="1912658" y="348222"/>
                      <a:pt x="1928281" y="348223"/>
                    </a:cubicBezTo>
                    <a:cubicBezTo>
                      <a:pt x="1959528" y="348223"/>
                      <a:pt x="1984859" y="373554"/>
                      <a:pt x="1984859" y="404801"/>
                    </a:cubicBezTo>
                    <a:cubicBezTo>
                      <a:pt x="1984860" y="436048"/>
                      <a:pt x="1959528" y="461379"/>
                      <a:pt x="1928282" y="461379"/>
                    </a:cubicBezTo>
                    <a:cubicBezTo>
                      <a:pt x="1897034" y="461379"/>
                      <a:pt x="1871703" y="436048"/>
                      <a:pt x="1871703" y="404800"/>
                    </a:cubicBezTo>
                    <a:cubicBezTo>
                      <a:pt x="1871703" y="389177"/>
                      <a:pt x="1878036" y="375033"/>
                      <a:pt x="1888275" y="364794"/>
                    </a:cubicBezTo>
                    <a:close/>
                    <a:moveTo>
                      <a:pt x="1701104" y="538904"/>
                    </a:moveTo>
                    <a:cubicBezTo>
                      <a:pt x="1711343" y="528666"/>
                      <a:pt x="1725487" y="522333"/>
                      <a:pt x="1741111" y="522333"/>
                    </a:cubicBezTo>
                    <a:cubicBezTo>
                      <a:pt x="1772358" y="522333"/>
                      <a:pt x="1797689" y="547664"/>
                      <a:pt x="1797689" y="578911"/>
                    </a:cubicBezTo>
                    <a:cubicBezTo>
                      <a:pt x="1797689" y="610158"/>
                      <a:pt x="1772358" y="635489"/>
                      <a:pt x="1741111" y="635489"/>
                    </a:cubicBezTo>
                    <a:cubicBezTo>
                      <a:pt x="1709864" y="635489"/>
                      <a:pt x="1684533" y="610158"/>
                      <a:pt x="1684533" y="578911"/>
                    </a:cubicBezTo>
                    <a:cubicBezTo>
                      <a:pt x="1684533" y="563287"/>
                      <a:pt x="1690866" y="549143"/>
                      <a:pt x="1701104" y="538904"/>
                    </a:cubicBezTo>
                    <a:close/>
                    <a:moveTo>
                      <a:pt x="1513934" y="713016"/>
                    </a:moveTo>
                    <a:cubicBezTo>
                      <a:pt x="1524173" y="702777"/>
                      <a:pt x="1538317" y="696444"/>
                      <a:pt x="1553940" y="696444"/>
                    </a:cubicBezTo>
                    <a:cubicBezTo>
                      <a:pt x="1585187" y="696444"/>
                      <a:pt x="1610518" y="721775"/>
                      <a:pt x="1610519" y="753022"/>
                    </a:cubicBezTo>
                    <a:cubicBezTo>
                      <a:pt x="1610519" y="784269"/>
                      <a:pt x="1585188" y="809600"/>
                      <a:pt x="1553941" y="809600"/>
                    </a:cubicBezTo>
                    <a:cubicBezTo>
                      <a:pt x="1522694" y="809600"/>
                      <a:pt x="1497362" y="784269"/>
                      <a:pt x="1497362" y="753022"/>
                    </a:cubicBezTo>
                    <a:cubicBezTo>
                      <a:pt x="1497362" y="737399"/>
                      <a:pt x="1503695" y="723254"/>
                      <a:pt x="1513934" y="713016"/>
                    </a:cubicBezTo>
                    <a:close/>
                    <a:moveTo>
                      <a:pt x="1326764" y="887126"/>
                    </a:moveTo>
                    <a:cubicBezTo>
                      <a:pt x="1337002" y="876887"/>
                      <a:pt x="1351146" y="870554"/>
                      <a:pt x="1366770" y="870554"/>
                    </a:cubicBezTo>
                    <a:cubicBezTo>
                      <a:pt x="1398017" y="870555"/>
                      <a:pt x="1423348" y="895886"/>
                      <a:pt x="1423348" y="927133"/>
                    </a:cubicBezTo>
                    <a:cubicBezTo>
                      <a:pt x="1423348" y="958380"/>
                      <a:pt x="1398017" y="983711"/>
                      <a:pt x="1366770" y="983711"/>
                    </a:cubicBezTo>
                    <a:cubicBezTo>
                      <a:pt x="1335523" y="983711"/>
                      <a:pt x="1310192" y="958380"/>
                      <a:pt x="1310192" y="927132"/>
                    </a:cubicBezTo>
                    <a:cubicBezTo>
                      <a:pt x="1310192" y="911509"/>
                      <a:pt x="1316525" y="897365"/>
                      <a:pt x="1326764" y="887126"/>
                    </a:cubicBezTo>
                    <a:close/>
                    <a:moveTo>
                      <a:pt x="1139593" y="1061238"/>
                    </a:moveTo>
                    <a:cubicBezTo>
                      <a:pt x="1149832" y="1050999"/>
                      <a:pt x="1163976" y="1044666"/>
                      <a:pt x="1179600" y="1044666"/>
                    </a:cubicBezTo>
                    <a:cubicBezTo>
                      <a:pt x="1210847" y="1044666"/>
                      <a:pt x="1236178" y="1069997"/>
                      <a:pt x="1236178" y="1101244"/>
                    </a:cubicBezTo>
                    <a:cubicBezTo>
                      <a:pt x="1236178" y="1132491"/>
                      <a:pt x="1210847" y="1157822"/>
                      <a:pt x="1179600" y="1157822"/>
                    </a:cubicBezTo>
                    <a:cubicBezTo>
                      <a:pt x="1148356" y="1157819"/>
                      <a:pt x="1123025" y="1132488"/>
                      <a:pt x="1123022" y="1101244"/>
                    </a:cubicBezTo>
                    <a:cubicBezTo>
                      <a:pt x="1123021" y="1085621"/>
                      <a:pt x="1129354" y="1071476"/>
                      <a:pt x="1139593" y="1061238"/>
                    </a:cubicBezTo>
                    <a:close/>
                    <a:moveTo>
                      <a:pt x="952427" y="1235344"/>
                    </a:moveTo>
                    <a:cubicBezTo>
                      <a:pt x="962665" y="1225105"/>
                      <a:pt x="976810" y="1218772"/>
                      <a:pt x="992433" y="1218772"/>
                    </a:cubicBezTo>
                    <a:cubicBezTo>
                      <a:pt x="1023680" y="1218772"/>
                      <a:pt x="1049011" y="1244103"/>
                      <a:pt x="1049011" y="1275350"/>
                    </a:cubicBezTo>
                    <a:cubicBezTo>
                      <a:pt x="1049011" y="1306597"/>
                      <a:pt x="1023680" y="1331928"/>
                      <a:pt x="992433" y="1331928"/>
                    </a:cubicBezTo>
                    <a:cubicBezTo>
                      <a:pt x="961186" y="1331928"/>
                      <a:pt x="935855" y="1306597"/>
                      <a:pt x="935855" y="1275350"/>
                    </a:cubicBezTo>
                    <a:cubicBezTo>
                      <a:pt x="935855" y="1259727"/>
                      <a:pt x="942188" y="1245582"/>
                      <a:pt x="952427" y="1235344"/>
                    </a:cubicBezTo>
                    <a:close/>
                    <a:moveTo>
                      <a:pt x="2075445" y="16572"/>
                    </a:moveTo>
                    <a:cubicBezTo>
                      <a:pt x="2085684" y="6333"/>
                      <a:pt x="2099828" y="0"/>
                      <a:pt x="2115452" y="0"/>
                    </a:cubicBezTo>
                    <a:cubicBezTo>
                      <a:pt x="2146699" y="0"/>
                      <a:pt x="2172030" y="25331"/>
                      <a:pt x="2172030" y="56578"/>
                    </a:cubicBezTo>
                    <a:cubicBezTo>
                      <a:pt x="2172030" y="87825"/>
                      <a:pt x="2146699" y="113156"/>
                      <a:pt x="2115452" y="113156"/>
                    </a:cubicBezTo>
                    <a:cubicBezTo>
                      <a:pt x="2084205" y="113156"/>
                      <a:pt x="2058874" y="87825"/>
                      <a:pt x="2058874" y="56578"/>
                    </a:cubicBezTo>
                    <a:cubicBezTo>
                      <a:pt x="2058874" y="40955"/>
                      <a:pt x="2065207" y="26810"/>
                      <a:pt x="2075445" y="16572"/>
                    </a:cubicBezTo>
                    <a:close/>
                    <a:moveTo>
                      <a:pt x="1888275" y="190683"/>
                    </a:moveTo>
                    <a:cubicBezTo>
                      <a:pt x="1898514" y="180444"/>
                      <a:pt x="1912658" y="174112"/>
                      <a:pt x="1928281" y="174112"/>
                    </a:cubicBezTo>
                    <a:cubicBezTo>
                      <a:pt x="1959528" y="174112"/>
                      <a:pt x="1984859" y="199443"/>
                      <a:pt x="1984859" y="230690"/>
                    </a:cubicBezTo>
                    <a:cubicBezTo>
                      <a:pt x="1984860" y="261937"/>
                      <a:pt x="1959528" y="287268"/>
                      <a:pt x="1928282" y="287268"/>
                    </a:cubicBezTo>
                    <a:cubicBezTo>
                      <a:pt x="1897034" y="287268"/>
                      <a:pt x="1871703" y="261937"/>
                      <a:pt x="1871703" y="230690"/>
                    </a:cubicBezTo>
                    <a:cubicBezTo>
                      <a:pt x="1871703" y="215066"/>
                      <a:pt x="1878036" y="200922"/>
                      <a:pt x="1888275" y="190683"/>
                    </a:cubicBezTo>
                    <a:close/>
                    <a:moveTo>
                      <a:pt x="1701104" y="364793"/>
                    </a:moveTo>
                    <a:cubicBezTo>
                      <a:pt x="1711343" y="354555"/>
                      <a:pt x="1725487" y="348222"/>
                      <a:pt x="1741111" y="348222"/>
                    </a:cubicBezTo>
                    <a:cubicBezTo>
                      <a:pt x="1772358" y="348222"/>
                      <a:pt x="1797689" y="373553"/>
                      <a:pt x="1797689" y="404800"/>
                    </a:cubicBezTo>
                    <a:cubicBezTo>
                      <a:pt x="1797689" y="436047"/>
                      <a:pt x="1772358" y="461378"/>
                      <a:pt x="1741111" y="461378"/>
                    </a:cubicBezTo>
                    <a:cubicBezTo>
                      <a:pt x="1709864" y="461378"/>
                      <a:pt x="1684533" y="436047"/>
                      <a:pt x="1684533" y="404800"/>
                    </a:cubicBezTo>
                    <a:cubicBezTo>
                      <a:pt x="1684533" y="389176"/>
                      <a:pt x="1690866" y="375032"/>
                      <a:pt x="1701104" y="364793"/>
                    </a:cubicBezTo>
                    <a:close/>
                    <a:moveTo>
                      <a:pt x="1513934" y="538905"/>
                    </a:moveTo>
                    <a:cubicBezTo>
                      <a:pt x="1524173" y="528666"/>
                      <a:pt x="1538317" y="522333"/>
                      <a:pt x="1553940" y="522333"/>
                    </a:cubicBezTo>
                    <a:cubicBezTo>
                      <a:pt x="1585187" y="522333"/>
                      <a:pt x="1610518" y="547664"/>
                      <a:pt x="1610518" y="578912"/>
                    </a:cubicBezTo>
                    <a:cubicBezTo>
                      <a:pt x="1610519" y="610158"/>
                      <a:pt x="1585188" y="635490"/>
                      <a:pt x="1553941" y="635489"/>
                    </a:cubicBezTo>
                    <a:cubicBezTo>
                      <a:pt x="1522694" y="635489"/>
                      <a:pt x="1497362" y="610158"/>
                      <a:pt x="1497362" y="578911"/>
                    </a:cubicBezTo>
                    <a:cubicBezTo>
                      <a:pt x="1497362" y="563288"/>
                      <a:pt x="1503695" y="549144"/>
                      <a:pt x="1513934" y="538905"/>
                    </a:cubicBezTo>
                    <a:close/>
                    <a:moveTo>
                      <a:pt x="1326764" y="713015"/>
                    </a:moveTo>
                    <a:cubicBezTo>
                      <a:pt x="1337002" y="702776"/>
                      <a:pt x="1351147" y="696444"/>
                      <a:pt x="1366770" y="696444"/>
                    </a:cubicBezTo>
                    <a:cubicBezTo>
                      <a:pt x="1398017" y="696444"/>
                      <a:pt x="1423348" y="721775"/>
                      <a:pt x="1423348" y="753022"/>
                    </a:cubicBezTo>
                    <a:cubicBezTo>
                      <a:pt x="1423348" y="784269"/>
                      <a:pt x="1398017" y="809600"/>
                      <a:pt x="1366770" y="809600"/>
                    </a:cubicBezTo>
                    <a:cubicBezTo>
                      <a:pt x="1335523" y="809600"/>
                      <a:pt x="1310192" y="784269"/>
                      <a:pt x="1310192" y="753022"/>
                    </a:cubicBezTo>
                    <a:cubicBezTo>
                      <a:pt x="1310192" y="737398"/>
                      <a:pt x="1316525" y="723254"/>
                      <a:pt x="1326764" y="713015"/>
                    </a:cubicBezTo>
                    <a:close/>
                    <a:moveTo>
                      <a:pt x="1139593" y="887127"/>
                    </a:moveTo>
                    <a:cubicBezTo>
                      <a:pt x="1149832" y="876888"/>
                      <a:pt x="1163976" y="870555"/>
                      <a:pt x="1179600" y="870555"/>
                    </a:cubicBezTo>
                    <a:cubicBezTo>
                      <a:pt x="1210847" y="870555"/>
                      <a:pt x="1236178" y="895886"/>
                      <a:pt x="1236178" y="927133"/>
                    </a:cubicBezTo>
                    <a:cubicBezTo>
                      <a:pt x="1236178" y="958380"/>
                      <a:pt x="1210847" y="983711"/>
                      <a:pt x="1179600" y="983711"/>
                    </a:cubicBezTo>
                    <a:cubicBezTo>
                      <a:pt x="1148353" y="983711"/>
                      <a:pt x="1123022" y="958380"/>
                      <a:pt x="1123022" y="927133"/>
                    </a:cubicBezTo>
                    <a:cubicBezTo>
                      <a:pt x="1123022" y="911510"/>
                      <a:pt x="1129354" y="897365"/>
                      <a:pt x="1139593" y="887127"/>
                    </a:cubicBezTo>
                    <a:close/>
                    <a:moveTo>
                      <a:pt x="952426" y="1061233"/>
                    </a:moveTo>
                    <a:cubicBezTo>
                      <a:pt x="962665" y="1050995"/>
                      <a:pt x="976809" y="1044662"/>
                      <a:pt x="992433" y="1044662"/>
                    </a:cubicBezTo>
                    <a:cubicBezTo>
                      <a:pt x="1023680" y="1044662"/>
                      <a:pt x="1049011" y="1069993"/>
                      <a:pt x="1049011" y="1101240"/>
                    </a:cubicBezTo>
                    <a:cubicBezTo>
                      <a:pt x="1049011" y="1132487"/>
                      <a:pt x="1023680" y="1157818"/>
                      <a:pt x="992433" y="1157818"/>
                    </a:cubicBezTo>
                    <a:cubicBezTo>
                      <a:pt x="961186" y="1157818"/>
                      <a:pt x="935855" y="1132487"/>
                      <a:pt x="935855" y="1101240"/>
                    </a:cubicBezTo>
                    <a:cubicBezTo>
                      <a:pt x="935855" y="1085616"/>
                      <a:pt x="942187" y="1071472"/>
                      <a:pt x="952426" y="1061233"/>
                    </a:cubicBezTo>
                    <a:close/>
                    <a:moveTo>
                      <a:pt x="772133" y="1230708"/>
                    </a:moveTo>
                    <a:lnTo>
                      <a:pt x="783241" y="1223218"/>
                    </a:lnTo>
                    <a:cubicBezTo>
                      <a:pt x="790010" y="1220355"/>
                      <a:pt x="797452" y="1218772"/>
                      <a:pt x="805263" y="1218772"/>
                    </a:cubicBezTo>
                    <a:cubicBezTo>
                      <a:pt x="836510" y="1218772"/>
                      <a:pt x="861841" y="1244103"/>
                      <a:pt x="861841" y="1275350"/>
                    </a:cubicBezTo>
                    <a:cubicBezTo>
                      <a:pt x="861841" y="1283162"/>
                      <a:pt x="860258" y="1290604"/>
                      <a:pt x="857395" y="1297373"/>
                    </a:cubicBezTo>
                    <a:lnTo>
                      <a:pt x="849905" y="1308481"/>
                    </a:lnTo>
                    <a:close/>
                    <a:moveTo>
                      <a:pt x="1888275" y="16572"/>
                    </a:moveTo>
                    <a:cubicBezTo>
                      <a:pt x="1898514" y="6334"/>
                      <a:pt x="1912658" y="1"/>
                      <a:pt x="1928281" y="1"/>
                    </a:cubicBezTo>
                    <a:cubicBezTo>
                      <a:pt x="1959528" y="1"/>
                      <a:pt x="1984859" y="25332"/>
                      <a:pt x="1984859" y="56579"/>
                    </a:cubicBezTo>
                    <a:cubicBezTo>
                      <a:pt x="1984860" y="87826"/>
                      <a:pt x="1959528" y="113157"/>
                      <a:pt x="1928282" y="113157"/>
                    </a:cubicBezTo>
                    <a:cubicBezTo>
                      <a:pt x="1897034" y="113157"/>
                      <a:pt x="1871703" y="87826"/>
                      <a:pt x="1871703" y="56579"/>
                    </a:cubicBezTo>
                    <a:cubicBezTo>
                      <a:pt x="1871703" y="40955"/>
                      <a:pt x="1878036" y="26811"/>
                      <a:pt x="1888275" y="16572"/>
                    </a:cubicBezTo>
                    <a:close/>
                    <a:moveTo>
                      <a:pt x="1701104" y="190682"/>
                    </a:moveTo>
                    <a:cubicBezTo>
                      <a:pt x="1711343" y="180444"/>
                      <a:pt x="1725487" y="174111"/>
                      <a:pt x="1741111" y="174111"/>
                    </a:cubicBezTo>
                    <a:cubicBezTo>
                      <a:pt x="1772358" y="174111"/>
                      <a:pt x="1797689" y="199442"/>
                      <a:pt x="1797689" y="230689"/>
                    </a:cubicBezTo>
                    <a:cubicBezTo>
                      <a:pt x="1797689" y="261936"/>
                      <a:pt x="1772358" y="287267"/>
                      <a:pt x="1741111" y="287267"/>
                    </a:cubicBezTo>
                    <a:cubicBezTo>
                      <a:pt x="1709864" y="287267"/>
                      <a:pt x="1684533" y="261936"/>
                      <a:pt x="1684533" y="230689"/>
                    </a:cubicBezTo>
                    <a:cubicBezTo>
                      <a:pt x="1684533" y="215065"/>
                      <a:pt x="1690866" y="200921"/>
                      <a:pt x="1701104" y="190682"/>
                    </a:cubicBezTo>
                    <a:close/>
                    <a:moveTo>
                      <a:pt x="1513934" y="364794"/>
                    </a:moveTo>
                    <a:cubicBezTo>
                      <a:pt x="1524173" y="354555"/>
                      <a:pt x="1538317" y="348222"/>
                      <a:pt x="1553940" y="348223"/>
                    </a:cubicBezTo>
                    <a:cubicBezTo>
                      <a:pt x="1585187" y="348223"/>
                      <a:pt x="1610518" y="373554"/>
                      <a:pt x="1610518" y="404801"/>
                    </a:cubicBezTo>
                    <a:cubicBezTo>
                      <a:pt x="1610519" y="436048"/>
                      <a:pt x="1585188" y="461379"/>
                      <a:pt x="1553941" y="461379"/>
                    </a:cubicBezTo>
                    <a:cubicBezTo>
                      <a:pt x="1522694" y="461379"/>
                      <a:pt x="1497362" y="436048"/>
                      <a:pt x="1497362" y="404800"/>
                    </a:cubicBezTo>
                    <a:cubicBezTo>
                      <a:pt x="1497362" y="389177"/>
                      <a:pt x="1503695" y="375033"/>
                      <a:pt x="1513934" y="364794"/>
                    </a:cubicBezTo>
                    <a:close/>
                    <a:moveTo>
                      <a:pt x="1326763" y="538904"/>
                    </a:moveTo>
                    <a:cubicBezTo>
                      <a:pt x="1337002" y="528666"/>
                      <a:pt x="1351146" y="522333"/>
                      <a:pt x="1366770" y="522333"/>
                    </a:cubicBezTo>
                    <a:cubicBezTo>
                      <a:pt x="1398017" y="522333"/>
                      <a:pt x="1423348" y="547664"/>
                      <a:pt x="1423348" y="578911"/>
                    </a:cubicBezTo>
                    <a:cubicBezTo>
                      <a:pt x="1423348" y="610158"/>
                      <a:pt x="1398017" y="635489"/>
                      <a:pt x="1366770" y="635489"/>
                    </a:cubicBezTo>
                    <a:cubicBezTo>
                      <a:pt x="1335523" y="635489"/>
                      <a:pt x="1310192" y="610158"/>
                      <a:pt x="1310192" y="578911"/>
                    </a:cubicBezTo>
                    <a:cubicBezTo>
                      <a:pt x="1310192" y="563287"/>
                      <a:pt x="1316525" y="549143"/>
                      <a:pt x="1326763" y="538904"/>
                    </a:cubicBezTo>
                    <a:close/>
                    <a:moveTo>
                      <a:pt x="1139593" y="713016"/>
                    </a:moveTo>
                    <a:cubicBezTo>
                      <a:pt x="1149832" y="702777"/>
                      <a:pt x="1163976" y="696444"/>
                      <a:pt x="1179600" y="696444"/>
                    </a:cubicBezTo>
                    <a:cubicBezTo>
                      <a:pt x="1210847" y="696444"/>
                      <a:pt x="1236178" y="721775"/>
                      <a:pt x="1236178" y="753022"/>
                    </a:cubicBezTo>
                    <a:cubicBezTo>
                      <a:pt x="1236178" y="784269"/>
                      <a:pt x="1210847" y="809600"/>
                      <a:pt x="1179600" y="809600"/>
                    </a:cubicBezTo>
                    <a:cubicBezTo>
                      <a:pt x="1148353" y="809600"/>
                      <a:pt x="1123022" y="784269"/>
                      <a:pt x="1123022" y="753022"/>
                    </a:cubicBezTo>
                    <a:cubicBezTo>
                      <a:pt x="1123022" y="737399"/>
                      <a:pt x="1129354" y="723254"/>
                      <a:pt x="1139593" y="713016"/>
                    </a:cubicBezTo>
                    <a:close/>
                    <a:moveTo>
                      <a:pt x="952423" y="887126"/>
                    </a:moveTo>
                    <a:cubicBezTo>
                      <a:pt x="962661" y="876887"/>
                      <a:pt x="976806" y="870554"/>
                      <a:pt x="992429" y="870554"/>
                    </a:cubicBezTo>
                    <a:cubicBezTo>
                      <a:pt x="1023676" y="870555"/>
                      <a:pt x="1049007" y="895886"/>
                      <a:pt x="1049007" y="927133"/>
                    </a:cubicBezTo>
                    <a:cubicBezTo>
                      <a:pt x="1049007" y="958380"/>
                      <a:pt x="1023676" y="983711"/>
                      <a:pt x="992429" y="983711"/>
                    </a:cubicBezTo>
                    <a:cubicBezTo>
                      <a:pt x="961185" y="983708"/>
                      <a:pt x="935854" y="958377"/>
                      <a:pt x="935851" y="927132"/>
                    </a:cubicBezTo>
                    <a:cubicBezTo>
                      <a:pt x="935851" y="911509"/>
                      <a:pt x="942184" y="897365"/>
                      <a:pt x="952423" y="887126"/>
                    </a:cubicBezTo>
                    <a:close/>
                    <a:moveTo>
                      <a:pt x="765256" y="1061233"/>
                    </a:moveTo>
                    <a:cubicBezTo>
                      <a:pt x="775495" y="1050995"/>
                      <a:pt x="789639" y="1044662"/>
                      <a:pt x="805263" y="1044662"/>
                    </a:cubicBezTo>
                    <a:cubicBezTo>
                      <a:pt x="836510" y="1044662"/>
                      <a:pt x="861841" y="1069993"/>
                      <a:pt x="861841" y="1101240"/>
                    </a:cubicBezTo>
                    <a:cubicBezTo>
                      <a:pt x="861841" y="1132487"/>
                      <a:pt x="836510" y="1157818"/>
                      <a:pt x="805263" y="1157818"/>
                    </a:cubicBezTo>
                    <a:cubicBezTo>
                      <a:pt x="774016" y="1157818"/>
                      <a:pt x="748685" y="1132487"/>
                      <a:pt x="748685" y="1101240"/>
                    </a:cubicBezTo>
                    <a:cubicBezTo>
                      <a:pt x="748685" y="1085616"/>
                      <a:pt x="755018" y="1071472"/>
                      <a:pt x="765256" y="1061233"/>
                    </a:cubicBezTo>
                    <a:close/>
                    <a:moveTo>
                      <a:pt x="1701104" y="16572"/>
                    </a:moveTo>
                    <a:cubicBezTo>
                      <a:pt x="1711343" y="6333"/>
                      <a:pt x="1725487" y="0"/>
                      <a:pt x="1741111" y="0"/>
                    </a:cubicBezTo>
                    <a:cubicBezTo>
                      <a:pt x="1772358" y="0"/>
                      <a:pt x="1797689" y="25331"/>
                      <a:pt x="1797689" y="56578"/>
                    </a:cubicBezTo>
                    <a:cubicBezTo>
                      <a:pt x="1797689" y="87825"/>
                      <a:pt x="1772358" y="113156"/>
                      <a:pt x="1741111" y="113156"/>
                    </a:cubicBezTo>
                    <a:cubicBezTo>
                      <a:pt x="1709864" y="113156"/>
                      <a:pt x="1684533" y="87825"/>
                      <a:pt x="1684533" y="56578"/>
                    </a:cubicBezTo>
                    <a:cubicBezTo>
                      <a:pt x="1684533" y="40955"/>
                      <a:pt x="1690866" y="26810"/>
                      <a:pt x="1701104" y="16572"/>
                    </a:cubicBezTo>
                    <a:close/>
                    <a:moveTo>
                      <a:pt x="1513934" y="190683"/>
                    </a:moveTo>
                    <a:cubicBezTo>
                      <a:pt x="1524173" y="180444"/>
                      <a:pt x="1538317" y="174112"/>
                      <a:pt x="1553940" y="174112"/>
                    </a:cubicBezTo>
                    <a:cubicBezTo>
                      <a:pt x="1585187" y="174112"/>
                      <a:pt x="1610518" y="199443"/>
                      <a:pt x="1610518" y="230690"/>
                    </a:cubicBezTo>
                    <a:cubicBezTo>
                      <a:pt x="1610519" y="261937"/>
                      <a:pt x="1585188" y="287268"/>
                      <a:pt x="1553941" y="287268"/>
                    </a:cubicBezTo>
                    <a:cubicBezTo>
                      <a:pt x="1522694" y="287268"/>
                      <a:pt x="1497362" y="261937"/>
                      <a:pt x="1497362" y="230690"/>
                    </a:cubicBezTo>
                    <a:cubicBezTo>
                      <a:pt x="1497362" y="215066"/>
                      <a:pt x="1503695" y="200922"/>
                      <a:pt x="1513934" y="190683"/>
                    </a:cubicBezTo>
                    <a:close/>
                    <a:moveTo>
                      <a:pt x="1326764" y="364793"/>
                    </a:moveTo>
                    <a:cubicBezTo>
                      <a:pt x="1337002" y="354555"/>
                      <a:pt x="1351147" y="348222"/>
                      <a:pt x="1366770" y="348222"/>
                    </a:cubicBezTo>
                    <a:cubicBezTo>
                      <a:pt x="1398017" y="348222"/>
                      <a:pt x="1423348" y="373553"/>
                      <a:pt x="1423348" y="404800"/>
                    </a:cubicBezTo>
                    <a:cubicBezTo>
                      <a:pt x="1423348" y="436047"/>
                      <a:pt x="1398017" y="461378"/>
                      <a:pt x="1366770" y="461378"/>
                    </a:cubicBezTo>
                    <a:cubicBezTo>
                      <a:pt x="1335523" y="461378"/>
                      <a:pt x="1310192" y="436047"/>
                      <a:pt x="1310192" y="404800"/>
                    </a:cubicBezTo>
                    <a:cubicBezTo>
                      <a:pt x="1310192" y="389176"/>
                      <a:pt x="1316525" y="375032"/>
                      <a:pt x="1326764" y="364793"/>
                    </a:cubicBezTo>
                    <a:close/>
                    <a:moveTo>
                      <a:pt x="1139593" y="538905"/>
                    </a:moveTo>
                    <a:cubicBezTo>
                      <a:pt x="1149832" y="528666"/>
                      <a:pt x="1163976" y="522333"/>
                      <a:pt x="1179600" y="522333"/>
                    </a:cubicBezTo>
                    <a:cubicBezTo>
                      <a:pt x="1210847" y="522333"/>
                      <a:pt x="1236178" y="547664"/>
                      <a:pt x="1236178" y="578911"/>
                    </a:cubicBezTo>
                    <a:cubicBezTo>
                      <a:pt x="1236178" y="610158"/>
                      <a:pt x="1210847" y="635490"/>
                      <a:pt x="1179600" y="635489"/>
                    </a:cubicBezTo>
                    <a:cubicBezTo>
                      <a:pt x="1148353" y="635489"/>
                      <a:pt x="1123022" y="610158"/>
                      <a:pt x="1123022" y="578911"/>
                    </a:cubicBezTo>
                    <a:cubicBezTo>
                      <a:pt x="1123021" y="563288"/>
                      <a:pt x="1129354" y="549144"/>
                      <a:pt x="1139593" y="538905"/>
                    </a:cubicBezTo>
                    <a:close/>
                    <a:moveTo>
                      <a:pt x="952423" y="713015"/>
                    </a:moveTo>
                    <a:cubicBezTo>
                      <a:pt x="962661" y="702776"/>
                      <a:pt x="976806" y="696444"/>
                      <a:pt x="992429" y="696444"/>
                    </a:cubicBezTo>
                    <a:cubicBezTo>
                      <a:pt x="1023676" y="696444"/>
                      <a:pt x="1049007" y="721775"/>
                      <a:pt x="1049007" y="753022"/>
                    </a:cubicBezTo>
                    <a:cubicBezTo>
                      <a:pt x="1049007" y="784269"/>
                      <a:pt x="1023676" y="809600"/>
                      <a:pt x="992429" y="809600"/>
                    </a:cubicBezTo>
                    <a:cubicBezTo>
                      <a:pt x="961182" y="809600"/>
                      <a:pt x="935851" y="784269"/>
                      <a:pt x="935851" y="753022"/>
                    </a:cubicBezTo>
                    <a:cubicBezTo>
                      <a:pt x="935851" y="737398"/>
                      <a:pt x="942184" y="723254"/>
                      <a:pt x="952423" y="713015"/>
                    </a:cubicBezTo>
                    <a:close/>
                    <a:moveTo>
                      <a:pt x="765256" y="887123"/>
                    </a:moveTo>
                    <a:cubicBezTo>
                      <a:pt x="775494" y="876884"/>
                      <a:pt x="789639" y="870551"/>
                      <a:pt x="805262" y="870552"/>
                    </a:cubicBezTo>
                    <a:cubicBezTo>
                      <a:pt x="836509" y="870552"/>
                      <a:pt x="861840" y="895883"/>
                      <a:pt x="861840" y="927130"/>
                    </a:cubicBezTo>
                    <a:cubicBezTo>
                      <a:pt x="861840" y="958377"/>
                      <a:pt x="836509" y="983708"/>
                      <a:pt x="805262" y="983708"/>
                    </a:cubicBezTo>
                    <a:cubicBezTo>
                      <a:pt x="774015" y="983708"/>
                      <a:pt x="748684" y="958377"/>
                      <a:pt x="748684" y="927130"/>
                    </a:cubicBezTo>
                    <a:cubicBezTo>
                      <a:pt x="748684" y="911506"/>
                      <a:pt x="755017" y="897362"/>
                      <a:pt x="765256" y="887123"/>
                    </a:cubicBezTo>
                    <a:close/>
                    <a:moveTo>
                      <a:pt x="592762" y="1051338"/>
                    </a:moveTo>
                    <a:lnTo>
                      <a:pt x="596069" y="1049108"/>
                    </a:lnTo>
                    <a:cubicBezTo>
                      <a:pt x="602838" y="1046245"/>
                      <a:pt x="610280" y="1044662"/>
                      <a:pt x="618092" y="1044662"/>
                    </a:cubicBezTo>
                    <a:cubicBezTo>
                      <a:pt x="649339" y="1044662"/>
                      <a:pt x="674670" y="1069993"/>
                      <a:pt x="674670" y="1101240"/>
                    </a:cubicBezTo>
                    <a:cubicBezTo>
                      <a:pt x="674670" y="1109052"/>
                      <a:pt x="673087" y="1116494"/>
                      <a:pt x="670224" y="1123263"/>
                    </a:cubicBezTo>
                    <a:lnTo>
                      <a:pt x="667994" y="1126570"/>
                    </a:lnTo>
                    <a:close/>
                    <a:moveTo>
                      <a:pt x="1513934" y="16572"/>
                    </a:moveTo>
                    <a:cubicBezTo>
                      <a:pt x="1524173" y="6334"/>
                      <a:pt x="1538317" y="1"/>
                      <a:pt x="1553940" y="1"/>
                    </a:cubicBezTo>
                    <a:cubicBezTo>
                      <a:pt x="1585187" y="1"/>
                      <a:pt x="1610518" y="25332"/>
                      <a:pt x="1610518" y="56579"/>
                    </a:cubicBezTo>
                    <a:cubicBezTo>
                      <a:pt x="1610519" y="87826"/>
                      <a:pt x="1585188" y="113157"/>
                      <a:pt x="1553941" y="113157"/>
                    </a:cubicBezTo>
                    <a:cubicBezTo>
                      <a:pt x="1522694" y="113157"/>
                      <a:pt x="1497362" y="87826"/>
                      <a:pt x="1497362" y="56579"/>
                    </a:cubicBezTo>
                    <a:cubicBezTo>
                      <a:pt x="1497362" y="40955"/>
                      <a:pt x="1503695" y="26811"/>
                      <a:pt x="1513934" y="16572"/>
                    </a:cubicBezTo>
                    <a:close/>
                    <a:moveTo>
                      <a:pt x="1326764" y="190682"/>
                    </a:moveTo>
                    <a:cubicBezTo>
                      <a:pt x="1337002" y="180444"/>
                      <a:pt x="1351146" y="174111"/>
                      <a:pt x="1366770" y="174111"/>
                    </a:cubicBezTo>
                    <a:cubicBezTo>
                      <a:pt x="1398017" y="174111"/>
                      <a:pt x="1423348" y="199442"/>
                      <a:pt x="1423348" y="230689"/>
                    </a:cubicBezTo>
                    <a:cubicBezTo>
                      <a:pt x="1423348" y="261936"/>
                      <a:pt x="1398017" y="287267"/>
                      <a:pt x="1366770" y="287267"/>
                    </a:cubicBezTo>
                    <a:cubicBezTo>
                      <a:pt x="1335523" y="287267"/>
                      <a:pt x="1310192" y="261936"/>
                      <a:pt x="1310192" y="230689"/>
                    </a:cubicBezTo>
                    <a:cubicBezTo>
                      <a:pt x="1310192" y="215065"/>
                      <a:pt x="1316525" y="200921"/>
                      <a:pt x="1326764" y="190682"/>
                    </a:cubicBezTo>
                    <a:close/>
                    <a:moveTo>
                      <a:pt x="1139593" y="364794"/>
                    </a:moveTo>
                    <a:cubicBezTo>
                      <a:pt x="1149832" y="354555"/>
                      <a:pt x="1163976" y="348222"/>
                      <a:pt x="1179600" y="348222"/>
                    </a:cubicBezTo>
                    <a:cubicBezTo>
                      <a:pt x="1210847" y="348223"/>
                      <a:pt x="1236178" y="373554"/>
                      <a:pt x="1236178" y="404801"/>
                    </a:cubicBezTo>
                    <a:cubicBezTo>
                      <a:pt x="1236178" y="436048"/>
                      <a:pt x="1210847" y="461379"/>
                      <a:pt x="1179600" y="461379"/>
                    </a:cubicBezTo>
                    <a:cubicBezTo>
                      <a:pt x="1148353" y="461379"/>
                      <a:pt x="1123022" y="436048"/>
                      <a:pt x="1123022" y="404800"/>
                    </a:cubicBezTo>
                    <a:cubicBezTo>
                      <a:pt x="1123021" y="389177"/>
                      <a:pt x="1129354" y="375033"/>
                      <a:pt x="1139593" y="364794"/>
                    </a:cubicBezTo>
                    <a:close/>
                    <a:moveTo>
                      <a:pt x="952423" y="538904"/>
                    </a:moveTo>
                    <a:cubicBezTo>
                      <a:pt x="962661" y="528666"/>
                      <a:pt x="976806" y="522333"/>
                      <a:pt x="992429" y="522333"/>
                    </a:cubicBezTo>
                    <a:cubicBezTo>
                      <a:pt x="1023676" y="522333"/>
                      <a:pt x="1049007" y="547664"/>
                      <a:pt x="1049007" y="578911"/>
                    </a:cubicBezTo>
                    <a:cubicBezTo>
                      <a:pt x="1049007" y="610158"/>
                      <a:pt x="1023676" y="635489"/>
                      <a:pt x="992429" y="635489"/>
                    </a:cubicBezTo>
                    <a:cubicBezTo>
                      <a:pt x="961182" y="635489"/>
                      <a:pt x="935851" y="610158"/>
                      <a:pt x="935851" y="578911"/>
                    </a:cubicBezTo>
                    <a:cubicBezTo>
                      <a:pt x="935851" y="563287"/>
                      <a:pt x="942184" y="549143"/>
                      <a:pt x="952423" y="538904"/>
                    </a:cubicBezTo>
                    <a:close/>
                    <a:moveTo>
                      <a:pt x="765253" y="713015"/>
                    </a:moveTo>
                    <a:cubicBezTo>
                      <a:pt x="775491" y="702777"/>
                      <a:pt x="789636" y="696444"/>
                      <a:pt x="805259" y="696444"/>
                    </a:cubicBezTo>
                    <a:cubicBezTo>
                      <a:pt x="836506" y="696444"/>
                      <a:pt x="861837" y="721775"/>
                      <a:pt x="861837" y="753022"/>
                    </a:cubicBezTo>
                    <a:cubicBezTo>
                      <a:pt x="861837" y="784269"/>
                      <a:pt x="836506" y="809600"/>
                      <a:pt x="805262" y="809597"/>
                    </a:cubicBezTo>
                    <a:cubicBezTo>
                      <a:pt x="774015" y="809597"/>
                      <a:pt x="748684" y="784266"/>
                      <a:pt x="748684" y="753019"/>
                    </a:cubicBezTo>
                    <a:cubicBezTo>
                      <a:pt x="748681" y="737398"/>
                      <a:pt x="755014" y="723254"/>
                      <a:pt x="765253" y="713015"/>
                    </a:cubicBezTo>
                    <a:close/>
                    <a:moveTo>
                      <a:pt x="578085" y="887123"/>
                    </a:moveTo>
                    <a:cubicBezTo>
                      <a:pt x="588323" y="876884"/>
                      <a:pt x="602468" y="870551"/>
                      <a:pt x="618091" y="870552"/>
                    </a:cubicBezTo>
                    <a:cubicBezTo>
                      <a:pt x="649338" y="870552"/>
                      <a:pt x="674669" y="895883"/>
                      <a:pt x="674669" y="927130"/>
                    </a:cubicBezTo>
                    <a:cubicBezTo>
                      <a:pt x="674669" y="958377"/>
                      <a:pt x="649338" y="983708"/>
                      <a:pt x="618091" y="983708"/>
                    </a:cubicBezTo>
                    <a:cubicBezTo>
                      <a:pt x="586844" y="983708"/>
                      <a:pt x="561513" y="958377"/>
                      <a:pt x="561513" y="927130"/>
                    </a:cubicBezTo>
                    <a:cubicBezTo>
                      <a:pt x="561513" y="911506"/>
                      <a:pt x="567846" y="897362"/>
                      <a:pt x="578085" y="887123"/>
                    </a:cubicBezTo>
                    <a:close/>
                    <a:moveTo>
                      <a:pt x="1326764" y="16572"/>
                    </a:moveTo>
                    <a:cubicBezTo>
                      <a:pt x="1337002" y="6333"/>
                      <a:pt x="1351147" y="0"/>
                      <a:pt x="1366770" y="0"/>
                    </a:cubicBezTo>
                    <a:cubicBezTo>
                      <a:pt x="1398017" y="0"/>
                      <a:pt x="1423348" y="25331"/>
                      <a:pt x="1423348" y="56578"/>
                    </a:cubicBezTo>
                    <a:cubicBezTo>
                      <a:pt x="1423348" y="87825"/>
                      <a:pt x="1398017" y="113156"/>
                      <a:pt x="1366770" y="113156"/>
                    </a:cubicBezTo>
                    <a:cubicBezTo>
                      <a:pt x="1335523" y="113156"/>
                      <a:pt x="1310192" y="87825"/>
                      <a:pt x="1310192" y="56578"/>
                    </a:cubicBezTo>
                    <a:cubicBezTo>
                      <a:pt x="1310192" y="40954"/>
                      <a:pt x="1316525" y="26810"/>
                      <a:pt x="1326764" y="16572"/>
                    </a:cubicBezTo>
                    <a:close/>
                    <a:moveTo>
                      <a:pt x="1139593" y="190683"/>
                    </a:moveTo>
                    <a:cubicBezTo>
                      <a:pt x="1149832" y="180444"/>
                      <a:pt x="1163976" y="174112"/>
                      <a:pt x="1179600" y="174112"/>
                    </a:cubicBezTo>
                    <a:cubicBezTo>
                      <a:pt x="1210847" y="174112"/>
                      <a:pt x="1236178" y="199443"/>
                      <a:pt x="1236178" y="230690"/>
                    </a:cubicBezTo>
                    <a:cubicBezTo>
                      <a:pt x="1236178" y="261937"/>
                      <a:pt x="1210847" y="287268"/>
                      <a:pt x="1179600" y="287268"/>
                    </a:cubicBezTo>
                    <a:cubicBezTo>
                      <a:pt x="1148353" y="287268"/>
                      <a:pt x="1123022" y="261937"/>
                      <a:pt x="1123022" y="230690"/>
                    </a:cubicBezTo>
                    <a:cubicBezTo>
                      <a:pt x="1123022" y="215066"/>
                      <a:pt x="1129354" y="200922"/>
                      <a:pt x="1139593" y="190683"/>
                    </a:cubicBezTo>
                    <a:close/>
                    <a:moveTo>
                      <a:pt x="952423" y="364793"/>
                    </a:moveTo>
                    <a:cubicBezTo>
                      <a:pt x="962661" y="354555"/>
                      <a:pt x="976806" y="348222"/>
                      <a:pt x="992429" y="348222"/>
                    </a:cubicBezTo>
                    <a:cubicBezTo>
                      <a:pt x="1023676" y="348222"/>
                      <a:pt x="1049007" y="373553"/>
                      <a:pt x="1049007" y="404800"/>
                    </a:cubicBezTo>
                    <a:cubicBezTo>
                      <a:pt x="1049007" y="436047"/>
                      <a:pt x="1023676" y="461378"/>
                      <a:pt x="992429" y="461378"/>
                    </a:cubicBezTo>
                    <a:cubicBezTo>
                      <a:pt x="961182" y="461378"/>
                      <a:pt x="935851" y="436047"/>
                      <a:pt x="935851" y="404800"/>
                    </a:cubicBezTo>
                    <a:cubicBezTo>
                      <a:pt x="935851" y="389176"/>
                      <a:pt x="942184" y="375032"/>
                      <a:pt x="952423" y="364793"/>
                    </a:cubicBezTo>
                    <a:close/>
                    <a:moveTo>
                      <a:pt x="765253" y="538904"/>
                    </a:moveTo>
                    <a:cubicBezTo>
                      <a:pt x="775492" y="528666"/>
                      <a:pt x="789636" y="522333"/>
                      <a:pt x="805259" y="522333"/>
                    </a:cubicBezTo>
                    <a:cubicBezTo>
                      <a:pt x="836506" y="522333"/>
                      <a:pt x="861837" y="547664"/>
                      <a:pt x="861837" y="578911"/>
                    </a:cubicBezTo>
                    <a:cubicBezTo>
                      <a:pt x="861837" y="610158"/>
                      <a:pt x="836506" y="635489"/>
                      <a:pt x="805259" y="635489"/>
                    </a:cubicBezTo>
                    <a:cubicBezTo>
                      <a:pt x="774012" y="635489"/>
                      <a:pt x="748681" y="610158"/>
                      <a:pt x="748681" y="578911"/>
                    </a:cubicBezTo>
                    <a:cubicBezTo>
                      <a:pt x="748681" y="563287"/>
                      <a:pt x="755014" y="549143"/>
                      <a:pt x="765253" y="538904"/>
                    </a:cubicBezTo>
                    <a:close/>
                    <a:moveTo>
                      <a:pt x="578084" y="713013"/>
                    </a:moveTo>
                    <a:cubicBezTo>
                      <a:pt x="588323" y="702774"/>
                      <a:pt x="602467" y="696441"/>
                      <a:pt x="618091" y="696441"/>
                    </a:cubicBezTo>
                    <a:cubicBezTo>
                      <a:pt x="649338" y="696441"/>
                      <a:pt x="674669" y="721772"/>
                      <a:pt x="674669" y="753019"/>
                    </a:cubicBezTo>
                    <a:cubicBezTo>
                      <a:pt x="674669" y="784266"/>
                      <a:pt x="649338" y="809597"/>
                      <a:pt x="618091" y="809597"/>
                    </a:cubicBezTo>
                    <a:cubicBezTo>
                      <a:pt x="586844" y="809597"/>
                      <a:pt x="561513" y="784266"/>
                      <a:pt x="561513" y="753019"/>
                    </a:cubicBezTo>
                    <a:cubicBezTo>
                      <a:pt x="561513" y="737396"/>
                      <a:pt x="567846" y="723251"/>
                      <a:pt x="578084" y="713013"/>
                    </a:cubicBezTo>
                    <a:close/>
                    <a:moveTo>
                      <a:pt x="415158" y="873734"/>
                    </a:moveTo>
                    <a:lnTo>
                      <a:pt x="430921" y="870551"/>
                    </a:lnTo>
                    <a:cubicBezTo>
                      <a:pt x="462168" y="870551"/>
                      <a:pt x="487500" y="895883"/>
                      <a:pt x="487500" y="927130"/>
                    </a:cubicBezTo>
                    <a:lnTo>
                      <a:pt x="484317" y="942893"/>
                    </a:lnTo>
                    <a:close/>
                    <a:moveTo>
                      <a:pt x="1139593" y="16572"/>
                    </a:moveTo>
                    <a:cubicBezTo>
                      <a:pt x="1149832" y="6334"/>
                      <a:pt x="1163976" y="1"/>
                      <a:pt x="1179599" y="1"/>
                    </a:cubicBezTo>
                    <a:cubicBezTo>
                      <a:pt x="1210847" y="1"/>
                      <a:pt x="1236178" y="25332"/>
                      <a:pt x="1236178" y="56579"/>
                    </a:cubicBezTo>
                    <a:cubicBezTo>
                      <a:pt x="1236178" y="87826"/>
                      <a:pt x="1210847" y="113157"/>
                      <a:pt x="1179600" y="113157"/>
                    </a:cubicBezTo>
                    <a:cubicBezTo>
                      <a:pt x="1148353" y="113157"/>
                      <a:pt x="1123022" y="87826"/>
                      <a:pt x="1123022" y="56579"/>
                    </a:cubicBezTo>
                    <a:cubicBezTo>
                      <a:pt x="1123022" y="40955"/>
                      <a:pt x="1129354" y="26811"/>
                      <a:pt x="1139593" y="16572"/>
                    </a:cubicBezTo>
                    <a:close/>
                    <a:moveTo>
                      <a:pt x="952423" y="190682"/>
                    </a:moveTo>
                    <a:cubicBezTo>
                      <a:pt x="962661" y="180444"/>
                      <a:pt x="976806" y="174111"/>
                      <a:pt x="992429" y="174111"/>
                    </a:cubicBezTo>
                    <a:cubicBezTo>
                      <a:pt x="1023676" y="174111"/>
                      <a:pt x="1049007" y="199442"/>
                      <a:pt x="1049007" y="230689"/>
                    </a:cubicBezTo>
                    <a:cubicBezTo>
                      <a:pt x="1049007" y="261936"/>
                      <a:pt x="1023676" y="287267"/>
                      <a:pt x="992429" y="287267"/>
                    </a:cubicBezTo>
                    <a:cubicBezTo>
                      <a:pt x="961182" y="287267"/>
                      <a:pt x="935851" y="261936"/>
                      <a:pt x="935851" y="230689"/>
                    </a:cubicBezTo>
                    <a:cubicBezTo>
                      <a:pt x="935851" y="215065"/>
                      <a:pt x="942184" y="200921"/>
                      <a:pt x="952423" y="190682"/>
                    </a:cubicBezTo>
                    <a:close/>
                    <a:moveTo>
                      <a:pt x="765253" y="364793"/>
                    </a:moveTo>
                    <a:cubicBezTo>
                      <a:pt x="775492" y="354555"/>
                      <a:pt x="789636" y="348222"/>
                      <a:pt x="805259" y="348222"/>
                    </a:cubicBezTo>
                    <a:cubicBezTo>
                      <a:pt x="836506" y="348222"/>
                      <a:pt x="861837" y="373553"/>
                      <a:pt x="861837" y="404800"/>
                    </a:cubicBezTo>
                    <a:cubicBezTo>
                      <a:pt x="861837" y="436047"/>
                      <a:pt x="836506" y="461378"/>
                      <a:pt x="805259" y="461378"/>
                    </a:cubicBezTo>
                    <a:cubicBezTo>
                      <a:pt x="774012" y="461378"/>
                      <a:pt x="748681" y="436047"/>
                      <a:pt x="748681" y="404800"/>
                    </a:cubicBezTo>
                    <a:cubicBezTo>
                      <a:pt x="748681" y="389176"/>
                      <a:pt x="755014" y="375032"/>
                      <a:pt x="765253" y="364793"/>
                    </a:cubicBezTo>
                    <a:close/>
                    <a:moveTo>
                      <a:pt x="578082" y="538904"/>
                    </a:moveTo>
                    <a:cubicBezTo>
                      <a:pt x="588320" y="528666"/>
                      <a:pt x="602465" y="522333"/>
                      <a:pt x="618088" y="522333"/>
                    </a:cubicBezTo>
                    <a:cubicBezTo>
                      <a:pt x="649335" y="522333"/>
                      <a:pt x="674666" y="547664"/>
                      <a:pt x="674666" y="578911"/>
                    </a:cubicBezTo>
                    <a:cubicBezTo>
                      <a:pt x="674666" y="610158"/>
                      <a:pt x="649335" y="635489"/>
                      <a:pt x="618090" y="635487"/>
                    </a:cubicBezTo>
                    <a:cubicBezTo>
                      <a:pt x="586843" y="635487"/>
                      <a:pt x="561512" y="610156"/>
                      <a:pt x="561512" y="578909"/>
                    </a:cubicBezTo>
                    <a:cubicBezTo>
                      <a:pt x="561510" y="563287"/>
                      <a:pt x="567843" y="549143"/>
                      <a:pt x="578082" y="538904"/>
                    </a:cubicBezTo>
                    <a:close/>
                    <a:moveTo>
                      <a:pt x="390914" y="713012"/>
                    </a:moveTo>
                    <a:cubicBezTo>
                      <a:pt x="401153" y="702774"/>
                      <a:pt x="415297" y="696441"/>
                      <a:pt x="430921" y="696441"/>
                    </a:cubicBezTo>
                    <a:cubicBezTo>
                      <a:pt x="462168" y="696441"/>
                      <a:pt x="487499" y="721772"/>
                      <a:pt x="487499" y="753019"/>
                    </a:cubicBezTo>
                    <a:cubicBezTo>
                      <a:pt x="487499" y="784266"/>
                      <a:pt x="462168" y="809597"/>
                      <a:pt x="430921" y="809597"/>
                    </a:cubicBezTo>
                    <a:cubicBezTo>
                      <a:pt x="399674" y="809597"/>
                      <a:pt x="374343" y="784266"/>
                      <a:pt x="374343" y="753019"/>
                    </a:cubicBezTo>
                    <a:cubicBezTo>
                      <a:pt x="374343" y="737396"/>
                      <a:pt x="380676" y="723251"/>
                      <a:pt x="390914" y="713012"/>
                    </a:cubicBezTo>
                    <a:close/>
                    <a:moveTo>
                      <a:pt x="952422" y="16571"/>
                    </a:moveTo>
                    <a:cubicBezTo>
                      <a:pt x="962661" y="6333"/>
                      <a:pt x="976806" y="0"/>
                      <a:pt x="992429" y="0"/>
                    </a:cubicBezTo>
                    <a:cubicBezTo>
                      <a:pt x="1023676" y="0"/>
                      <a:pt x="1049007" y="25331"/>
                      <a:pt x="1049007" y="56578"/>
                    </a:cubicBezTo>
                    <a:cubicBezTo>
                      <a:pt x="1049007" y="87825"/>
                      <a:pt x="1023676" y="113156"/>
                      <a:pt x="992429" y="113156"/>
                    </a:cubicBezTo>
                    <a:cubicBezTo>
                      <a:pt x="961182" y="113156"/>
                      <a:pt x="935851" y="87825"/>
                      <a:pt x="935851" y="56578"/>
                    </a:cubicBezTo>
                    <a:cubicBezTo>
                      <a:pt x="935851" y="40955"/>
                      <a:pt x="942184" y="26810"/>
                      <a:pt x="952422" y="16571"/>
                    </a:cubicBezTo>
                    <a:close/>
                    <a:moveTo>
                      <a:pt x="765253" y="190682"/>
                    </a:moveTo>
                    <a:cubicBezTo>
                      <a:pt x="775491" y="180444"/>
                      <a:pt x="789636" y="174111"/>
                      <a:pt x="805259" y="174111"/>
                    </a:cubicBezTo>
                    <a:cubicBezTo>
                      <a:pt x="836506" y="174111"/>
                      <a:pt x="861837" y="199442"/>
                      <a:pt x="861837" y="230689"/>
                    </a:cubicBezTo>
                    <a:cubicBezTo>
                      <a:pt x="861837" y="261936"/>
                      <a:pt x="836506" y="287267"/>
                      <a:pt x="805259" y="287267"/>
                    </a:cubicBezTo>
                    <a:cubicBezTo>
                      <a:pt x="774012" y="287267"/>
                      <a:pt x="748681" y="261936"/>
                      <a:pt x="748681" y="230689"/>
                    </a:cubicBezTo>
                    <a:cubicBezTo>
                      <a:pt x="748681" y="215065"/>
                      <a:pt x="755014" y="200921"/>
                      <a:pt x="765253" y="190682"/>
                    </a:cubicBezTo>
                    <a:close/>
                    <a:moveTo>
                      <a:pt x="578082" y="364793"/>
                    </a:moveTo>
                    <a:cubicBezTo>
                      <a:pt x="588320" y="354555"/>
                      <a:pt x="602465" y="348222"/>
                      <a:pt x="618088" y="348222"/>
                    </a:cubicBezTo>
                    <a:cubicBezTo>
                      <a:pt x="649335" y="348222"/>
                      <a:pt x="674666" y="373553"/>
                      <a:pt x="674666" y="404800"/>
                    </a:cubicBezTo>
                    <a:cubicBezTo>
                      <a:pt x="674666" y="436047"/>
                      <a:pt x="649335" y="461378"/>
                      <a:pt x="618088" y="461378"/>
                    </a:cubicBezTo>
                    <a:cubicBezTo>
                      <a:pt x="586841" y="461378"/>
                      <a:pt x="561510" y="436047"/>
                      <a:pt x="561510" y="404800"/>
                    </a:cubicBezTo>
                    <a:cubicBezTo>
                      <a:pt x="561510" y="389176"/>
                      <a:pt x="567843" y="375032"/>
                      <a:pt x="578082" y="364793"/>
                    </a:cubicBezTo>
                    <a:close/>
                    <a:moveTo>
                      <a:pt x="238854" y="697429"/>
                    </a:moveTo>
                    <a:lnTo>
                      <a:pt x="243750" y="696441"/>
                    </a:lnTo>
                    <a:cubicBezTo>
                      <a:pt x="274997" y="696441"/>
                      <a:pt x="300328" y="721772"/>
                      <a:pt x="300328" y="753019"/>
                    </a:cubicBezTo>
                    <a:lnTo>
                      <a:pt x="299340" y="757915"/>
                    </a:lnTo>
                    <a:close/>
                    <a:moveTo>
                      <a:pt x="390914" y="538902"/>
                    </a:moveTo>
                    <a:cubicBezTo>
                      <a:pt x="401152" y="528663"/>
                      <a:pt x="415297" y="522331"/>
                      <a:pt x="430920" y="522331"/>
                    </a:cubicBezTo>
                    <a:cubicBezTo>
                      <a:pt x="462167" y="522331"/>
                      <a:pt x="487498" y="547662"/>
                      <a:pt x="487499" y="578909"/>
                    </a:cubicBezTo>
                    <a:cubicBezTo>
                      <a:pt x="487498" y="610156"/>
                      <a:pt x="462167" y="635487"/>
                      <a:pt x="430920" y="635487"/>
                    </a:cubicBezTo>
                    <a:cubicBezTo>
                      <a:pt x="399673" y="635487"/>
                      <a:pt x="374342" y="610156"/>
                      <a:pt x="374342" y="578909"/>
                    </a:cubicBezTo>
                    <a:cubicBezTo>
                      <a:pt x="374342" y="563285"/>
                      <a:pt x="380675" y="549141"/>
                      <a:pt x="390914" y="538902"/>
                    </a:cubicBezTo>
                    <a:close/>
                    <a:moveTo>
                      <a:pt x="765253" y="16571"/>
                    </a:moveTo>
                    <a:cubicBezTo>
                      <a:pt x="775491" y="6333"/>
                      <a:pt x="789636" y="0"/>
                      <a:pt x="805259" y="0"/>
                    </a:cubicBezTo>
                    <a:cubicBezTo>
                      <a:pt x="836506" y="0"/>
                      <a:pt x="861837" y="25331"/>
                      <a:pt x="861837" y="56578"/>
                    </a:cubicBezTo>
                    <a:cubicBezTo>
                      <a:pt x="861837" y="87825"/>
                      <a:pt x="836506" y="113156"/>
                      <a:pt x="805259" y="113156"/>
                    </a:cubicBezTo>
                    <a:cubicBezTo>
                      <a:pt x="774012" y="113156"/>
                      <a:pt x="748681" y="87825"/>
                      <a:pt x="748681" y="56578"/>
                    </a:cubicBezTo>
                    <a:cubicBezTo>
                      <a:pt x="748681" y="40954"/>
                      <a:pt x="755014" y="26810"/>
                      <a:pt x="765253" y="16571"/>
                    </a:cubicBezTo>
                    <a:close/>
                    <a:moveTo>
                      <a:pt x="578082" y="190682"/>
                    </a:moveTo>
                    <a:cubicBezTo>
                      <a:pt x="588320" y="180444"/>
                      <a:pt x="602465" y="174111"/>
                      <a:pt x="618088" y="174111"/>
                    </a:cubicBezTo>
                    <a:cubicBezTo>
                      <a:pt x="649335" y="174111"/>
                      <a:pt x="674666" y="199442"/>
                      <a:pt x="674666" y="230689"/>
                    </a:cubicBezTo>
                    <a:cubicBezTo>
                      <a:pt x="674666" y="261936"/>
                      <a:pt x="649335" y="287267"/>
                      <a:pt x="618088" y="287267"/>
                    </a:cubicBezTo>
                    <a:cubicBezTo>
                      <a:pt x="586841" y="287267"/>
                      <a:pt x="561510" y="261936"/>
                      <a:pt x="561510" y="230689"/>
                    </a:cubicBezTo>
                    <a:cubicBezTo>
                      <a:pt x="561510" y="215065"/>
                      <a:pt x="567843" y="200921"/>
                      <a:pt x="578082" y="190682"/>
                    </a:cubicBezTo>
                    <a:close/>
                    <a:moveTo>
                      <a:pt x="390912" y="364793"/>
                    </a:moveTo>
                    <a:cubicBezTo>
                      <a:pt x="401150" y="354555"/>
                      <a:pt x="415295" y="348222"/>
                      <a:pt x="430918" y="348222"/>
                    </a:cubicBezTo>
                    <a:cubicBezTo>
                      <a:pt x="462165" y="348222"/>
                      <a:pt x="487497" y="373553"/>
                      <a:pt x="487497" y="404800"/>
                    </a:cubicBezTo>
                    <a:cubicBezTo>
                      <a:pt x="487496" y="436047"/>
                      <a:pt x="462165" y="461378"/>
                      <a:pt x="430920" y="461376"/>
                    </a:cubicBezTo>
                    <a:cubicBezTo>
                      <a:pt x="399673" y="461376"/>
                      <a:pt x="374342" y="436045"/>
                      <a:pt x="374342" y="404798"/>
                    </a:cubicBezTo>
                    <a:cubicBezTo>
                      <a:pt x="374342" y="389175"/>
                      <a:pt x="380673" y="375032"/>
                      <a:pt x="390912" y="364793"/>
                    </a:cubicBezTo>
                    <a:close/>
                    <a:moveTo>
                      <a:pt x="203743" y="538902"/>
                    </a:moveTo>
                    <a:cubicBezTo>
                      <a:pt x="213981" y="528663"/>
                      <a:pt x="228126" y="522331"/>
                      <a:pt x="243749" y="522331"/>
                    </a:cubicBezTo>
                    <a:cubicBezTo>
                      <a:pt x="274996" y="522331"/>
                      <a:pt x="300327" y="547662"/>
                      <a:pt x="300327" y="578909"/>
                    </a:cubicBezTo>
                    <a:cubicBezTo>
                      <a:pt x="300327" y="610156"/>
                      <a:pt x="274996" y="635487"/>
                      <a:pt x="243749" y="635487"/>
                    </a:cubicBezTo>
                    <a:cubicBezTo>
                      <a:pt x="212502" y="635487"/>
                      <a:pt x="187171" y="610156"/>
                      <a:pt x="187171" y="578909"/>
                    </a:cubicBezTo>
                    <a:cubicBezTo>
                      <a:pt x="187171" y="563285"/>
                      <a:pt x="193504" y="549141"/>
                      <a:pt x="203743" y="538902"/>
                    </a:cubicBezTo>
                    <a:close/>
                    <a:moveTo>
                      <a:pt x="578082" y="16571"/>
                    </a:moveTo>
                    <a:cubicBezTo>
                      <a:pt x="588320" y="6333"/>
                      <a:pt x="602465" y="0"/>
                      <a:pt x="618088" y="0"/>
                    </a:cubicBezTo>
                    <a:cubicBezTo>
                      <a:pt x="649335" y="0"/>
                      <a:pt x="674666" y="25331"/>
                      <a:pt x="674666" y="56578"/>
                    </a:cubicBezTo>
                    <a:cubicBezTo>
                      <a:pt x="674666" y="87825"/>
                      <a:pt x="649335" y="113156"/>
                      <a:pt x="618088" y="113156"/>
                    </a:cubicBezTo>
                    <a:cubicBezTo>
                      <a:pt x="586841" y="113156"/>
                      <a:pt x="561510" y="87825"/>
                      <a:pt x="561510" y="56578"/>
                    </a:cubicBezTo>
                    <a:cubicBezTo>
                      <a:pt x="561510" y="40955"/>
                      <a:pt x="567843" y="26810"/>
                      <a:pt x="578082" y="16571"/>
                    </a:cubicBezTo>
                    <a:close/>
                    <a:moveTo>
                      <a:pt x="65570" y="524146"/>
                    </a:moveTo>
                    <a:lnTo>
                      <a:pt x="78603" y="526777"/>
                    </a:lnTo>
                    <a:cubicBezTo>
                      <a:pt x="92141" y="532503"/>
                      <a:pt x="102986" y="543349"/>
                      <a:pt x="108712" y="556886"/>
                    </a:cubicBezTo>
                    <a:lnTo>
                      <a:pt x="111343" y="569919"/>
                    </a:lnTo>
                    <a:close/>
                    <a:moveTo>
                      <a:pt x="390912" y="190682"/>
                    </a:moveTo>
                    <a:cubicBezTo>
                      <a:pt x="401150" y="180444"/>
                      <a:pt x="415295" y="174111"/>
                      <a:pt x="430918" y="174111"/>
                    </a:cubicBezTo>
                    <a:cubicBezTo>
                      <a:pt x="462165" y="174111"/>
                      <a:pt x="487496" y="199442"/>
                      <a:pt x="487497" y="230689"/>
                    </a:cubicBezTo>
                    <a:cubicBezTo>
                      <a:pt x="487496" y="261936"/>
                      <a:pt x="462165" y="287267"/>
                      <a:pt x="430919" y="287267"/>
                    </a:cubicBezTo>
                    <a:cubicBezTo>
                      <a:pt x="399671" y="287267"/>
                      <a:pt x="374340" y="261936"/>
                      <a:pt x="374340" y="230689"/>
                    </a:cubicBezTo>
                    <a:cubicBezTo>
                      <a:pt x="374340" y="215065"/>
                      <a:pt x="380673" y="200921"/>
                      <a:pt x="390912" y="190682"/>
                    </a:cubicBezTo>
                    <a:close/>
                    <a:moveTo>
                      <a:pt x="203742" y="364792"/>
                    </a:moveTo>
                    <a:cubicBezTo>
                      <a:pt x="213981" y="354553"/>
                      <a:pt x="228125" y="348220"/>
                      <a:pt x="243749" y="348220"/>
                    </a:cubicBezTo>
                    <a:cubicBezTo>
                      <a:pt x="274996" y="348220"/>
                      <a:pt x="300327" y="373551"/>
                      <a:pt x="300327" y="404798"/>
                    </a:cubicBezTo>
                    <a:cubicBezTo>
                      <a:pt x="300327" y="436045"/>
                      <a:pt x="274996" y="461376"/>
                      <a:pt x="243749" y="461376"/>
                    </a:cubicBezTo>
                    <a:cubicBezTo>
                      <a:pt x="212502" y="461376"/>
                      <a:pt x="187171" y="436045"/>
                      <a:pt x="187171" y="404798"/>
                    </a:cubicBezTo>
                    <a:cubicBezTo>
                      <a:pt x="187171" y="389175"/>
                      <a:pt x="193503" y="375030"/>
                      <a:pt x="203742" y="364792"/>
                    </a:cubicBezTo>
                    <a:close/>
                    <a:moveTo>
                      <a:pt x="390912" y="16571"/>
                    </a:moveTo>
                    <a:cubicBezTo>
                      <a:pt x="401150" y="6333"/>
                      <a:pt x="415295" y="0"/>
                      <a:pt x="430918" y="0"/>
                    </a:cubicBezTo>
                    <a:cubicBezTo>
                      <a:pt x="462165" y="0"/>
                      <a:pt x="487496" y="25331"/>
                      <a:pt x="487497" y="56578"/>
                    </a:cubicBezTo>
                    <a:cubicBezTo>
                      <a:pt x="487496" y="87825"/>
                      <a:pt x="462165" y="113156"/>
                      <a:pt x="430919" y="113156"/>
                    </a:cubicBezTo>
                    <a:cubicBezTo>
                      <a:pt x="399671" y="113156"/>
                      <a:pt x="374340" y="87825"/>
                      <a:pt x="374340" y="56578"/>
                    </a:cubicBezTo>
                    <a:cubicBezTo>
                      <a:pt x="374340" y="40954"/>
                      <a:pt x="380673" y="26810"/>
                      <a:pt x="390912" y="16571"/>
                    </a:cubicBezTo>
                    <a:close/>
                    <a:moveTo>
                      <a:pt x="203741" y="190682"/>
                    </a:moveTo>
                    <a:cubicBezTo>
                      <a:pt x="213979" y="180444"/>
                      <a:pt x="228124" y="174111"/>
                      <a:pt x="243747" y="174111"/>
                    </a:cubicBezTo>
                    <a:cubicBezTo>
                      <a:pt x="274994" y="174111"/>
                      <a:pt x="300325" y="199442"/>
                      <a:pt x="300325" y="230689"/>
                    </a:cubicBezTo>
                    <a:cubicBezTo>
                      <a:pt x="300325" y="261936"/>
                      <a:pt x="274995" y="287266"/>
                      <a:pt x="243748" y="287266"/>
                    </a:cubicBezTo>
                    <a:cubicBezTo>
                      <a:pt x="212501" y="287266"/>
                      <a:pt x="187170" y="261935"/>
                      <a:pt x="187170" y="230688"/>
                    </a:cubicBezTo>
                    <a:cubicBezTo>
                      <a:pt x="187170" y="215064"/>
                      <a:pt x="193503" y="200920"/>
                      <a:pt x="203741" y="190682"/>
                    </a:cubicBezTo>
                    <a:close/>
                    <a:moveTo>
                      <a:pt x="16572" y="364792"/>
                    </a:moveTo>
                    <a:cubicBezTo>
                      <a:pt x="26811" y="354553"/>
                      <a:pt x="40956" y="348220"/>
                      <a:pt x="56579" y="348220"/>
                    </a:cubicBezTo>
                    <a:cubicBezTo>
                      <a:pt x="87826" y="348220"/>
                      <a:pt x="113157" y="373551"/>
                      <a:pt x="113157" y="404798"/>
                    </a:cubicBezTo>
                    <a:cubicBezTo>
                      <a:pt x="113157" y="436045"/>
                      <a:pt x="87826" y="461376"/>
                      <a:pt x="56579" y="461376"/>
                    </a:cubicBezTo>
                    <a:cubicBezTo>
                      <a:pt x="25332" y="461376"/>
                      <a:pt x="1" y="436045"/>
                      <a:pt x="1" y="404798"/>
                    </a:cubicBezTo>
                    <a:cubicBezTo>
                      <a:pt x="1" y="389175"/>
                      <a:pt x="6334" y="375030"/>
                      <a:pt x="16572" y="364792"/>
                    </a:cubicBezTo>
                    <a:close/>
                    <a:moveTo>
                      <a:pt x="203741" y="16571"/>
                    </a:moveTo>
                    <a:cubicBezTo>
                      <a:pt x="213979" y="6333"/>
                      <a:pt x="228124" y="0"/>
                      <a:pt x="243747" y="0"/>
                    </a:cubicBezTo>
                    <a:cubicBezTo>
                      <a:pt x="274994" y="0"/>
                      <a:pt x="300325" y="25331"/>
                      <a:pt x="300325" y="56578"/>
                    </a:cubicBezTo>
                    <a:cubicBezTo>
                      <a:pt x="300325" y="87825"/>
                      <a:pt x="274994" y="113156"/>
                      <a:pt x="243747" y="113156"/>
                    </a:cubicBezTo>
                    <a:cubicBezTo>
                      <a:pt x="212500" y="113156"/>
                      <a:pt x="187169" y="87825"/>
                      <a:pt x="187169" y="56578"/>
                    </a:cubicBezTo>
                    <a:cubicBezTo>
                      <a:pt x="187169" y="40955"/>
                      <a:pt x="193502" y="26810"/>
                      <a:pt x="203741" y="16571"/>
                    </a:cubicBezTo>
                    <a:close/>
                    <a:moveTo>
                      <a:pt x="16572" y="190681"/>
                    </a:moveTo>
                    <a:cubicBezTo>
                      <a:pt x="26810" y="180443"/>
                      <a:pt x="40955" y="174110"/>
                      <a:pt x="56579" y="174110"/>
                    </a:cubicBezTo>
                    <a:cubicBezTo>
                      <a:pt x="87826" y="174110"/>
                      <a:pt x="113157" y="199441"/>
                      <a:pt x="113157" y="230688"/>
                    </a:cubicBezTo>
                    <a:cubicBezTo>
                      <a:pt x="113156" y="261935"/>
                      <a:pt x="87825" y="287266"/>
                      <a:pt x="56579" y="287266"/>
                    </a:cubicBezTo>
                    <a:cubicBezTo>
                      <a:pt x="25332" y="287266"/>
                      <a:pt x="1" y="261935"/>
                      <a:pt x="1" y="230688"/>
                    </a:cubicBezTo>
                    <a:cubicBezTo>
                      <a:pt x="1" y="215064"/>
                      <a:pt x="6333" y="200920"/>
                      <a:pt x="16572" y="190681"/>
                    </a:cubicBezTo>
                    <a:close/>
                    <a:moveTo>
                      <a:pt x="16571" y="16571"/>
                    </a:moveTo>
                    <a:cubicBezTo>
                      <a:pt x="26809" y="6333"/>
                      <a:pt x="40954" y="0"/>
                      <a:pt x="56577" y="0"/>
                    </a:cubicBezTo>
                    <a:cubicBezTo>
                      <a:pt x="87825" y="0"/>
                      <a:pt x="113156" y="25331"/>
                      <a:pt x="113156" y="56578"/>
                    </a:cubicBezTo>
                    <a:cubicBezTo>
                      <a:pt x="113155" y="87825"/>
                      <a:pt x="87825" y="113155"/>
                      <a:pt x="56578" y="113156"/>
                    </a:cubicBezTo>
                    <a:cubicBezTo>
                      <a:pt x="25331" y="113156"/>
                      <a:pt x="0" y="87825"/>
                      <a:pt x="0" y="56577"/>
                    </a:cubicBezTo>
                    <a:cubicBezTo>
                      <a:pt x="0" y="40954"/>
                      <a:pt x="6333" y="26809"/>
                      <a:pt x="16571" y="16571"/>
                    </a:cubicBezTo>
                    <a:close/>
                  </a:path>
                </a:pathLst>
              </a:custGeom>
              <a:gradFill flip="none" rotWithShape="1">
                <a:gsLst>
                  <a:gs pos="100000">
                    <a:schemeClr val="accent2">
                      <a:lumMod val="40000"/>
                      <a:lumOff val="60000"/>
                    </a:schemeClr>
                  </a:gs>
                  <a:gs pos="0">
                    <a:schemeClr val="accent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sp>
        <p:nvSpPr>
          <p:cNvPr id="45" name="BackShape">
            <a:extLst>
              <a:ext uri="{FF2B5EF4-FFF2-40B4-BE49-F238E27FC236}">
                <a16:creationId xmlns:a16="http://schemas.microsoft.com/office/drawing/2014/main" id="{48F33ABC-23E9-4FDA-81EB-3B52231D57D4}"/>
              </a:ext>
            </a:extLst>
          </p:cNvPr>
          <p:cNvSpPr/>
          <p:nvPr/>
        </p:nvSpPr>
        <p:spPr>
          <a:xfrm>
            <a:off x="1493606" y="1904986"/>
            <a:ext cx="1780909" cy="178091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latin typeface="思源黑体 Normal" panose="020B0400000000000000" pitchFamily="34" charset="-122"/>
              <a:ea typeface="思源黑体 Normal" panose="020B0400000000000000" pitchFamily="34" charset="-122"/>
            </a:endParaRPr>
          </a:p>
        </p:txBody>
      </p:sp>
      <p:sp>
        <p:nvSpPr>
          <p:cNvPr id="46" name="ValueShape">
            <a:extLst>
              <a:ext uri="{FF2B5EF4-FFF2-40B4-BE49-F238E27FC236}">
                <a16:creationId xmlns:a16="http://schemas.microsoft.com/office/drawing/2014/main" id="{6B4B8E1B-5778-4B9D-B8EC-E534BAFE2F54}"/>
              </a:ext>
            </a:extLst>
          </p:cNvPr>
          <p:cNvSpPr/>
          <p:nvPr/>
        </p:nvSpPr>
        <p:spPr>
          <a:xfrm>
            <a:off x="1455178" y="1840794"/>
            <a:ext cx="1909294" cy="1909294"/>
          </a:xfrm>
          <a:prstGeom prst="pie">
            <a:avLst>
              <a:gd name="adj1" fmla="val 16200000"/>
              <a:gd name="adj2" fmla="val 7776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latin typeface="思源黑体 Normal" panose="020B0400000000000000" pitchFamily="34" charset="-122"/>
              <a:ea typeface="思源黑体 Normal" panose="020B0400000000000000" pitchFamily="34" charset="-122"/>
            </a:endParaRPr>
          </a:p>
        </p:txBody>
      </p:sp>
      <p:sp>
        <p:nvSpPr>
          <p:cNvPr id="47" name="ValueBack">
            <a:extLst>
              <a:ext uri="{FF2B5EF4-FFF2-40B4-BE49-F238E27FC236}">
                <a16:creationId xmlns:a16="http://schemas.microsoft.com/office/drawing/2014/main" id="{BF5EA112-2C78-4BB5-A406-51ACBEBB2974}"/>
              </a:ext>
            </a:extLst>
          </p:cNvPr>
          <p:cNvSpPr/>
          <p:nvPr/>
        </p:nvSpPr>
        <p:spPr>
          <a:xfrm>
            <a:off x="1794988" y="2209800"/>
            <a:ext cx="1171282" cy="1171282"/>
          </a:xfrm>
          <a:prstGeom prst="ellipse">
            <a:avLst/>
          </a:prstGeom>
          <a:solidFill>
            <a:schemeClr val="bg1"/>
          </a:solidFill>
          <a:ln w="127000">
            <a:solidFill>
              <a:srgbClr val="156C73">
                <a:alpha val="50000"/>
              </a:srgb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latin typeface="思源黑体 Normal" panose="020B0400000000000000" pitchFamily="34" charset="-122"/>
              <a:ea typeface="思源黑体 Normal" panose="020B0400000000000000" pitchFamily="34" charset="-122"/>
            </a:endParaRPr>
          </a:p>
        </p:txBody>
      </p:sp>
      <p:cxnSp>
        <p:nvCxnSpPr>
          <p:cNvPr id="48" name="LineShape">
            <a:extLst>
              <a:ext uri="{FF2B5EF4-FFF2-40B4-BE49-F238E27FC236}">
                <a16:creationId xmlns:a16="http://schemas.microsoft.com/office/drawing/2014/main" id="{DAC31097-1C5A-4D10-95F5-A2DAD9ADE960}"/>
              </a:ext>
            </a:extLst>
          </p:cNvPr>
          <p:cNvCxnSpPr/>
          <p:nvPr/>
        </p:nvCxnSpPr>
        <p:spPr>
          <a:xfrm flipH="1">
            <a:off x="1574050" y="3935959"/>
            <a:ext cx="1671551" cy="0"/>
          </a:xfrm>
          <a:prstGeom prst="straightConnector1">
            <a:avLst/>
          </a:prstGeom>
          <a:noFill/>
          <a:ln w="12700" cap="flat" cmpd="sng">
            <a:solidFill>
              <a:srgbClr val="D8D8D8"/>
            </a:solidFill>
            <a:prstDash val="solid"/>
            <a:miter/>
            <a:headEnd type="none" w="med" len="med"/>
            <a:tailEnd type="none" w="med" len="med"/>
          </a:ln>
        </p:spPr>
      </p:cxnSp>
      <p:sp>
        <p:nvSpPr>
          <p:cNvPr id="49" name="BackShape">
            <a:extLst>
              <a:ext uri="{FF2B5EF4-FFF2-40B4-BE49-F238E27FC236}">
                <a16:creationId xmlns:a16="http://schemas.microsoft.com/office/drawing/2014/main" id="{613C665A-EDC3-49AB-B58A-4FF13BCA8FCF}"/>
              </a:ext>
            </a:extLst>
          </p:cNvPr>
          <p:cNvSpPr/>
          <p:nvPr/>
        </p:nvSpPr>
        <p:spPr>
          <a:xfrm>
            <a:off x="3951056" y="1904986"/>
            <a:ext cx="1780909" cy="178091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latin typeface="思源黑体 Normal" panose="020B0400000000000000" pitchFamily="34" charset="-122"/>
              <a:ea typeface="思源黑体 Normal" panose="020B0400000000000000" pitchFamily="34" charset="-122"/>
            </a:endParaRPr>
          </a:p>
        </p:txBody>
      </p:sp>
      <p:sp>
        <p:nvSpPr>
          <p:cNvPr id="50" name="ValueShape">
            <a:extLst>
              <a:ext uri="{FF2B5EF4-FFF2-40B4-BE49-F238E27FC236}">
                <a16:creationId xmlns:a16="http://schemas.microsoft.com/office/drawing/2014/main" id="{286A37E7-492F-4140-AD61-19D4361E233B}"/>
              </a:ext>
            </a:extLst>
          </p:cNvPr>
          <p:cNvSpPr/>
          <p:nvPr/>
        </p:nvSpPr>
        <p:spPr>
          <a:xfrm>
            <a:off x="3912628" y="1840794"/>
            <a:ext cx="1909294" cy="1909294"/>
          </a:xfrm>
          <a:prstGeom prst="pie">
            <a:avLst>
              <a:gd name="adj1" fmla="val 16200000"/>
              <a:gd name="adj2" fmla="val 3672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latin typeface="思源黑体 Normal" panose="020B0400000000000000" pitchFamily="34" charset="-122"/>
              <a:ea typeface="思源黑体 Normal" panose="020B0400000000000000" pitchFamily="34" charset="-122"/>
            </a:endParaRPr>
          </a:p>
        </p:txBody>
      </p:sp>
      <p:sp>
        <p:nvSpPr>
          <p:cNvPr id="51" name="ValueBack">
            <a:extLst>
              <a:ext uri="{FF2B5EF4-FFF2-40B4-BE49-F238E27FC236}">
                <a16:creationId xmlns:a16="http://schemas.microsoft.com/office/drawing/2014/main" id="{C0208B2C-2676-4842-A498-570F3A92AB93}"/>
              </a:ext>
            </a:extLst>
          </p:cNvPr>
          <p:cNvSpPr/>
          <p:nvPr/>
        </p:nvSpPr>
        <p:spPr>
          <a:xfrm>
            <a:off x="4252438" y="2209800"/>
            <a:ext cx="1171282" cy="1171282"/>
          </a:xfrm>
          <a:prstGeom prst="ellipse">
            <a:avLst/>
          </a:prstGeom>
          <a:solidFill>
            <a:schemeClr val="bg1"/>
          </a:solidFill>
          <a:ln w="127000">
            <a:solidFill>
              <a:schemeClr val="bg1">
                <a:lumMod val="85000"/>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latin typeface="思源黑体 Normal" panose="020B0400000000000000" pitchFamily="34" charset="-122"/>
              <a:ea typeface="思源黑体 Normal" panose="020B0400000000000000" pitchFamily="34" charset="-122"/>
            </a:endParaRPr>
          </a:p>
        </p:txBody>
      </p:sp>
      <p:cxnSp>
        <p:nvCxnSpPr>
          <p:cNvPr id="52" name="LineShape">
            <a:extLst>
              <a:ext uri="{FF2B5EF4-FFF2-40B4-BE49-F238E27FC236}">
                <a16:creationId xmlns:a16="http://schemas.microsoft.com/office/drawing/2014/main" id="{40AF44D4-CF70-4875-A873-AF93526C3FCE}"/>
              </a:ext>
            </a:extLst>
          </p:cNvPr>
          <p:cNvCxnSpPr/>
          <p:nvPr/>
        </p:nvCxnSpPr>
        <p:spPr>
          <a:xfrm flipH="1">
            <a:off x="4031500" y="3935959"/>
            <a:ext cx="1671551" cy="0"/>
          </a:xfrm>
          <a:prstGeom prst="straightConnector1">
            <a:avLst/>
          </a:prstGeom>
          <a:noFill/>
          <a:ln w="12700" cap="flat" cmpd="sng">
            <a:solidFill>
              <a:srgbClr val="D8D8D8"/>
            </a:solidFill>
            <a:prstDash val="solid"/>
            <a:miter/>
            <a:headEnd type="none" w="med" len="med"/>
            <a:tailEnd type="none" w="med" len="med"/>
          </a:ln>
        </p:spPr>
      </p:cxnSp>
      <p:sp>
        <p:nvSpPr>
          <p:cNvPr id="53" name="BackShape">
            <a:extLst>
              <a:ext uri="{FF2B5EF4-FFF2-40B4-BE49-F238E27FC236}">
                <a16:creationId xmlns:a16="http://schemas.microsoft.com/office/drawing/2014/main" id="{69C7D1ED-89C0-41D1-8347-85C4D6E3504F}"/>
              </a:ext>
            </a:extLst>
          </p:cNvPr>
          <p:cNvSpPr/>
          <p:nvPr/>
        </p:nvSpPr>
        <p:spPr>
          <a:xfrm>
            <a:off x="6408506" y="1904986"/>
            <a:ext cx="1780909" cy="178091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latin typeface="思源黑体 Normal" panose="020B0400000000000000" pitchFamily="34" charset="-122"/>
              <a:ea typeface="思源黑体 Normal" panose="020B0400000000000000" pitchFamily="34" charset="-122"/>
            </a:endParaRPr>
          </a:p>
        </p:txBody>
      </p:sp>
      <p:sp>
        <p:nvSpPr>
          <p:cNvPr id="54" name="ValueShape">
            <a:extLst>
              <a:ext uri="{FF2B5EF4-FFF2-40B4-BE49-F238E27FC236}">
                <a16:creationId xmlns:a16="http://schemas.microsoft.com/office/drawing/2014/main" id="{78821D2F-B093-4CC2-9902-F41755F1DFF3}"/>
              </a:ext>
            </a:extLst>
          </p:cNvPr>
          <p:cNvSpPr/>
          <p:nvPr/>
        </p:nvSpPr>
        <p:spPr>
          <a:xfrm>
            <a:off x="6370078" y="1840794"/>
            <a:ext cx="1909294" cy="1909294"/>
          </a:xfrm>
          <a:prstGeom prst="pie">
            <a:avLst>
              <a:gd name="adj1" fmla="val 16200000"/>
              <a:gd name="adj2" fmla="val 11880000"/>
            </a:avLst>
          </a:prstGeom>
          <a:solidFill>
            <a:schemeClr val="accent1"/>
          </a:solidFill>
          <a:ln>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latin typeface="思源黑体 Normal" panose="020B0400000000000000" pitchFamily="34" charset="-122"/>
              <a:ea typeface="思源黑体 Normal" panose="020B0400000000000000" pitchFamily="34" charset="-122"/>
            </a:endParaRPr>
          </a:p>
        </p:txBody>
      </p:sp>
      <p:sp>
        <p:nvSpPr>
          <p:cNvPr id="55" name="ValueBack">
            <a:extLst>
              <a:ext uri="{FF2B5EF4-FFF2-40B4-BE49-F238E27FC236}">
                <a16:creationId xmlns:a16="http://schemas.microsoft.com/office/drawing/2014/main" id="{E9598694-BADB-4FD0-A928-A55549C041E4}"/>
              </a:ext>
            </a:extLst>
          </p:cNvPr>
          <p:cNvSpPr/>
          <p:nvPr/>
        </p:nvSpPr>
        <p:spPr>
          <a:xfrm>
            <a:off x="6709888" y="2209800"/>
            <a:ext cx="1171282" cy="1171282"/>
          </a:xfrm>
          <a:prstGeom prst="ellipse">
            <a:avLst/>
          </a:prstGeom>
          <a:solidFill>
            <a:schemeClr val="bg1"/>
          </a:solidFill>
          <a:ln w="127000">
            <a:solidFill>
              <a:srgbClr val="156C73">
                <a:alpha val="50000"/>
              </a:srgb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latin typeface="思源黑体 Normal" panose="020B0400000000000000" pitchFamily="34" charset="-122"/>
              <a:ea typeface="思源黑体 Normal" panose="020B0400000000000000" pitchFamily="34" charset="-122"/>
            </a:endParaRPr>
          </a:p>
        </p:txBody>
      </p:sp>
      <p:cxnSp>
        <p:nvCxnSpPr>
          <p:cNvPr id="56" name="LineShape">
            <a:extLst>
              <a:ext uri="{FF2B5EF4-FFF2-40B4-BE49-F238E27FC236}">
                <a16:creationId xmlns:a16="http://schemas.microsoft.com/office/drawing/2014/main" id="{665E6111-6BAE-467C-AE84-F722E0F05EC8}"/>
              </a:ext>
            </a:extLst>
          </p:cNvPr>
          <p:cNvCxnSpPr/>
          <p:nvPr/>
        </p:nvCxnSpPr>
        <p:spPr>
          <a:xfrm flipH="1">
            <a:off x="6488950" y="3935959"/>
            <a:ext cx="1671551" cy="0"/>
          </a:xfrm>
          <a:prstGeom prst="straightConnector1">
            <a:avLst/>
          </a:prstGeom>
          <a:noFill/>
          <a:ln w="12700" cap="flat" cmpd="sng">
            <a:solidFill>
              <a:srgbClr val="D8D8D8"/>
            </a:solidFill>
            <a:prstDash val="solid"/>
            <a:miter/>
            <a:headEnd type="none" w="med" len="med"/>
            <a:tailEnd type="none" w="med" len="med"/>
          </a:ln>
        </p:spPr>
      </p:cxnSp>
      <p:sp>
        <p:nvSpPr>
          <p:cNvPr id="57" name="BackShape">
            <a:extLst>
              <a:ext uri="{FF2B5EF4-FFF2-40B4-BE49-F238E27FC236}">
                <a16:creationId xmlns:a16="http://schemas.microsoft.com/office/drawing/2014/main" id="{25F5F138-825E-4A98-BD31-560AEB11E0EE}"/>
              </a:ext>
            </a:extLst>
          </p:cNvPr>
          <p:cNvSpPr/>
          <p:nvPr/>
        </p:nvSpPr>
        <p:spPr>
          <a:xfrm>
            <a:off x="8865956" y="1904986"/>
            <a:ext cx="1780909" cy="178091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latin typeface="思源黑体 Normal" panose="020B0400000000000000" pitchFamily="34" charset="-122"/>
              <a:ea typeface="思源黑体 Normal" panose="020B0400000000000000" pitchFamily="34" charset="-122"/>
            </a:endParaRPr>
          </a:p>
        </p:txBody>
      </p:sp>
      <p:sp>
        <p:nvSpPr>
          <p:cNvPr id="58" name="ValueShape">
            <a:extLst>
              <a:ext uri="{FF2B5EF4-FFF2-40B4-BE49-F238E27FC236}">
                <a16:creationId xmlns:a16="http://schemas.microsoft.com/office/drawing/2014/main" id="{B409758F-72C1-45E1-9861-B2AAD4D88C0F}"/>
              </a:ext>
            </a:extLst>
          </p:cNvPr>
          <p:cNvSpPr/>
          <p:nvPr/>
        </p:nvSpPr>
        <p:spPr>
          <a:xfrm>
            <a:off x="8827528" y="1840794"/>
            <a:ext cx="1909294" cy="1909294"/>
          </a:xfrm>
          <a:prstGeom prst="pie">
            <a:avLst>
              <a:gd name="adj1" fmla="val 16200000"/>
              <a:gd name="adj2" fmla="val 13608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latin typeface="思源黑体 Normal" panose="020B0400000000000000" pitchFamily="34" charset="-122"/>
              <a:ea typeface="思源黑体 Normal" panose="020B0400000000000000" pitchFamily="34" charset="-122"/>
            </a:endParaRPr>
          </a:p>
        </p:txBody>
      </p:sp>
      <p:sp>
        <p:nvSpPr>
          <p:cNvPr id="59" name="ValueBack">
            <a:extLst>
              <a:ext uri="{FF2B5EF4-FFF2-40B4-BE49-F238E27FC236}">
                <a16:creationId xmlns:a16="http://schemas.microsoft.com/office/drawing/2014/main" id="{29EEFF5A-CB33-482E-B6F3-EEA671E3A89D}"/>
              </a:ext>
            </a:extLst>
          </p:cNvPr>
          <p:cNvSpPr/>
          <p:nvPr/>
        </p:nvSpPr>
        <p:spPr>
          <a:xfrm>
            <a:off x="9167338" y="2209800"/>
            <a:ext cx="1171282" cy="1171282"/>
          </a:xfrm>
          <a:prstGeom prst="ellipse">
            <a:avLst/>
          </a:prstGeom>
          <a:solidFill>
            <a:schemeClr val="bg1"/>
          </a:solidFill>
          <a:ln w="127000">
            <a:solidFill>
              <a:schemeClr val="bg1">
                <a:lumMod val="85000"/>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latin typeface="思源黑体 Normal" panose="020B0400000000000000" pitchFamily="34" charset="-122"/>
              <a:ea typeface="思源黑体 Normal" panose="020B0400000000000000" pitchFamily="34" charset="-122"/>
            </a:endParaRPr>
          </a:p>
        </p:txBody>
      </p:sp>
      <p:cxnSp>
        <p:nvCxnSpPr>
          <p:cNvPr id="60" name="LineShape">
            <a:extLst>
              <a:ext uri="{FF2B5EF4-FFF2-40B4-BE49-F238E27FC236}">
                <a16:creationId xmlns:a16="http://schemas.microsoft.com/office/drawing/2014/main" id="{B75062F1-65BF-458E-8EC9-9C2BB626F3E9}"/>
              </a:ext>
            </a:extLst>
          </p:cNvPr>
          <p:cNvCxnSpPr/>
          <p:nvPr/>
        </p:nvCxnSpPr>
        <p:spPr>
          <a:xfrm flipH="1">
            <a:off x="8946400" y="3935959"/>
            <a:ext cx="1671551" cy="0"/>
          </a:xfrm>
          <a:prstGeom prst="straightConnector1">
            <a:avLst/>
          </a:prstGeom>
          <a:noFill/>
          <a:ln w="12700" cap="flat" cmpd="sng">
            <a:solidFill>
              <a:srgbClr val="D8D8D8"/>
            </a:solidFill>
            <a:prstDash val="solid"/>
            <a:miter/>
            <a:headEnd type="none" w="med" len="med"/>
            <a:tailEnd type="none" w="med" len="med"/>
          </a:ln>
        </p:spPr>
      </p:cxnSp>
      <p:grpSp>
        <p:nvGrpSpPr>
          <p:cNvPr id="61" name="组合 60">
            <a:extLst>
              <a:ext uri="{FF2B5EF4-FFF2-40B4-BE49-F238E27FC236}">
                <a16:creationId xmlns:a16="http://schemas.microsoft.com/office/drawing/2014/main" id="{332CE996-AC52-4CFA-A406-9C35144EFEAF}"/>
              </a:ext>
            </a:extLst>
          </p:cNvPr>
          <p:cNvGrpSpPr/>
          <p:nvPr/>
        </p:nvGrpSpPr>
        <p:grpSpPr>
          <a:xfrm>
            <a:off x="1455172" y="4121831"/>
            <a:ext cx="1909300" cy="1756640"/>
            <a:chOff x="1918240" y="2349127"/>
            <a:chExt cx="1909300" cy="1756640"/>
          </a:xfrm>
        </p:grpSpPr>
        <p:sp>
          <p:nvSpPr>
            <p:cNvPr id="62" name="文本框 61">
              <a:extLst>
                <a:ext uri="{FF2B5EF4-FFF2-40B4-BE49-F238E27FC236}">
                  <a16:creationId xmlns:a16="http://schemas.microsoft.com/office/drawing/2014/main" id="{ACCE1D5E-988E-4E37-8AB9-821A237B24A1}"/>
                </a:ext>
              </a:extLst>
            </p:cNvPr>
            <p:cNvSpPr txBox="1"/>
            <p:nvPr/>
          </p:nvSpPr>
          <p:spPr>
            <a:xfrm>
              <a:off x="2037113" y="2349127"/>
              <a:ext cx="1671556" cy="410882"/>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latin typeface="思源黑体 Medium" panose="020B0600000000000000" pitchFamily="34" charset="-122"/>
                  <a:ea typeface="思源黑体 Medium" panose="020B0600000000000000" pitchFamily="34" charset="-122"/>
                </a:rPr>
                <a:t>添加标题</a:t>
              </a:r>
            </a:p>
          </p:txBody>
        </p:sp>
        <p:sp>
          <p:nvSpPr>
            <p:cNvPr id="63" name="文本框 62">
              <a:extLst>
                <a:ext uri="{FF2B5EF4-FFF2-40B4-BE49-F238E27FC236}">
                  <a16:creationId xmlns:a16="http://schemas.microsoft.com/office/drawing/2014/main" id="{FAEB9515-D51C-40EF-9FB5-EB4B95FDD587}"/>
                </a:ext>
              </a:extLst>
            </p:cNvPr>
            <p:cNvSpPr txBox="1"/>
            <p:nvPr/>
          </p:nvSpPr>
          <p:spPr>
            <a:xfrm flipH="1">
              <a:off x="1918240" y="2686404"/>
              <a:ext cx="1909300" cy="1419363"/>
            </a:xfrm>
            <a:prstGeom prst="rect">
              <a:avLst/>
            </a:prstGeom>
            <a:noFill/>
          </p:spPr>
          <p:txBody>
            <a:bodyPr wrap="square" rtlCol="0">
              <a:spAutoFit/>
              <a:scene3d>
                <a:camera prst="orthographicFront"/>
                <a:lightRig rig="threePt" dir="t"/>
              </a:scene3d>
              <a:sp3d contourW="12700"/>
            </a:bodyPr>
            <a:lstStyle/>
            <a:p>
              <a:pPr algn="ctr">
                <a:lnSpc>
                  <a:spcPct val="154000"/>
                </a:lnSpc>
              </a:pPr>
              <a:r>
                <a:rPr lang="zh-CN" altLang="en-US" sz="1400" dirty="0">
                  <a:solidFill>
                    <a:schemeClr val="tx1">
                      <a:lumMod val="75000"/>
                      <a:lumOff val="25000"/>
                    </a:schemeClr>
                  </a:solidFill>
                  <a:latin typeface="思源黑体 Light" panose="020B0300000000000000" pitchFamily="34" charset="-122"/>
                  <a:ea typeface="思源黑体 Light" panose="020B0300000000000000" pitchFamily="34" charset="-122"/>
                  <a:sym typeface="+mn-lt"/>
                </a:rPr>
                <a:t>请替换文字内容复制你的内容到此请替换文字内容复制你的内容到此</a:t>
              </a:r>
              <a:endParaRPr lang="en-US" altLang="zh-CN" sz="1400" dirty="0">
                <a:solidFill>
                  <a:schemeClr val="tx1">
                    <a:lumMod val="75000"/>
                    <a:lumOff val="25000"/>
                  </a:schemeClr>
                </a:solidFill>
                <a:latin typeface="思源黑体 Light" panose="020B0300000000000000" pitchFamily="34" charset="-122"/>
                <a:ea typeface="思源黑体 Light" panose="020B0300000000000000" pitchFamily="34" charset="-122"/>
              </a:endParaRPr>
            </a:p>
          </p:txBody>
        </p:sp>
      </p:grpSp>
      <p:grpSp>
        <p:nvGrpSpPr>
          <p:cNvPr id="64" name="组合 63">
            <a:extLst>
              <a:ext uri="{FF2B5EF4-FFF2-40B4-BE49-F238E27FC236}">
                <a16:creationId xmlns:a16="http://schemas.microsoft.com/office/drawing/2014/main" id="{9432B573-0D2A-4F9A-B9D1-6A7389E578C3}"/>
              </a:ext>
            </a:extLst>
          </p:cNvPr>
          <p:cNvGrpSpPr/>
          <p:nvPr/>
        </p:nvGrpSpPr>
        <p:grpSpPr>
          <a:xfrm>
            <a:off x="3890571" y="4121831"/>
            <a:ext cx="1909300" cy="1784875"/>
            <a:chOff x="1925382" y="2349127"/>
            <a:chExt cx="1909300" cy="1784875"/>
          </a:xfrm>
        </p:grpSpPr>
        <p:sp>
          <p:nvSpPr>
            <p:cNvPr id="65" name="文本框 64">
              <a:extLst>
                <a:ext uri="{FF2B5EF4-FFF2-40B4-BE49-F238E27FC236}">
                  <a16:creationId xmlns:a16="http://schemas.microsoft.com/office/drawing/2014/main" id="{3EE555F4-5303-4C49-9141-91D93EFAC598}"/>
                </a:ext>
              </a:extLst>
            </p:cNvPr>
            <p:cNvSpPr txBox="1"/>
            <p:nvPr/>
          </p:nvSpPr>
          <p:spPr>
            <a:xfrm>
              <a:off x="2037113" y="2349127"/>
              <a:ext cx="1671556" cy="410882"/>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latin typeface="思源黑体 Medium" panose="020B0600000000000000" pitchFamily="34" charset="-122"/>
                  <a:ea typeface="思源黑体 Medium" panose="020B0600000000000000" pitchFamily="34" charset="-122"/>
                </a:rPr>
                <a:t>添加标题</a:t>
              </a:r>
            </a:p>
          </p:txBody>
        </p:sp>
        <p:sp>
          <p:nvSpPr>
            <p:cNvPr id="66" name="文本框 65">
              <a:extLst>
                <a:ext uri="{FF2B5EF4-FFF2-40B4-BE49-F238E27FC236}">
                  <a16:creationId xmlns:a16="http://schemas.microsoft.com/office/drawing/2014/main" id="{BAC83DD0-3153-44D4-B87B-4D70FF6527D6}"/>
                </a:ext>
              </a:extLst>
            </p:cNvPr>
            <p:cNvSpPr txBox="1"/>
            <p:nvPr/>
          </p:nvSpPr>
          <p:spPr>
            <a:xfrm>
              <a:off x="1925382" y="2714639"/>
              <a:ext cx="1909300" cy="1419363"/>
            </a:xfrm>
            <a:prstGeom prst="rect">
              <a:avLst/>
            </a:prstGeom>
            <a:noFill/>
          </p:spPr>
          <p:txBody>
            <a:bodyPr wrap="square" rtlCol="0">
              <a:spAutoFit/>
              <a:scene3d>
                <a:camera prst="orthographicFront"/>
                <a:lightRig rig="threePt" dir="t"/>
              </a:scene3d>
              <a:sp3d contourW="12700"/>
            </a:bodyPr>
            <a:lstStyle/>
            <a:p>
              <a:pPr algn="ctr">
                <a:lnSpc>
                  <a:spcPct val="154000"/>
                </a:lnSpc>
              </a:pPr>
              <a:r>
                <a:rPr lang="zh-CN" altLang="en-US" sz="1400" dirty="0">
                  <a:solidFill>
                    <a:schemeClr val="tx1">
                      <a:lumMod val="75000"/>
                      <a:lumOff val="25000"/>
                    </a:schemeClr>
                  </a:solidFill>
                  <a:latin typeface="思源黑体 Light" panose="020B0300000000000000" pitchFamily="34" charset="-122"/>
                  <a:ea typeface="思源黑体 Light" panose="020B0300000000000000" pitchFamily="34" charset="-122"/>
                  <a:sym typeface="+mn-lt"/>
                </a:rPr>
                <a:t>请替换文字内容复制你的内容到此请替换文字内容复制你的内容到此</a:t>
              </a:r>
              <a:endParaRPr lang="en-US" altLang="zh-CN" sz="1400" dirty="0">
                <a:solidFill>
                  <a:schemeClr val="tx1">
                    <a:lumMod val="75000"/>
                    <a:lumOff val="25000"/>
                  </a:schemeClr>
                </a:solidFill>
                <a:latin typeface="思源黑体 Light" panose="020B0300000000000000" pitchFamily="34" charset="-122"/>
                <a:ea typeface="思源黑体 Light" panose="020B0300000000000000" pitchFamily="34" charset="-122"/>
              </a:endParaRPr>
            </a:p>
          </p:txBody>
        </p:sp>
      </p:grpSp>
      <p:grpSp>
        <p:nvGrpSpPr>
          <p:cNvPr id="67" name="组合 66">
            <a:extLst>
              <a:ext uri="{FF2B5EF4-FFF2-40B4-BE49-F238E27FC236}">
                <a16:creationId xmlns:a16="http://schemas.microsoft.com/office/drawing/2014/main" id="{74894F9D-6DB2-4338-9F25-A02F6C88D41F}"/>
              </a:ext>
            </a:extLst>
          </p:cNvPr>
          <p:cNvGrpSpPr/>
          <p:nvPr/>
        </p:nvGrpSpPr>
        <p:grpSpPr>
          <a:xfrm>
            <a:off x="6311686" y="4121831"/>
            <a:ext cx="1909300" cy="1768215"/>
            <a:chOff x="1918240" y="2349127"/>
            <a:chExt cx="1909300" cy="1768215"/>
          </a:xfrm>
        </p:grpSpPr>
        <p:sp>
          <p:nvSpPr>
            <p:cNvPr id="68" name="文本框 67">
              <a:extLst>
                <a:ext uri="{FF2B5EF4-FFF2-40B4-BE49-F238E27FC236}">
                  <a16:creationId xmlns:a16="http://schemas.microsoft.com/office/drawing/2014/main" id="{9AF352E9-E252-48A3-9274-4A6AC3AA1653}"/>
                </a:ext>
              </a:extLst>
            </p:cNvPr>
            <p:cNvSpPr txBox="1"/>
            <p:nvPr/>
          </p:nvSpPr>
          <p:spPr>
            <a:xfrm>
              <a:off x="2037113" y="2349127"/>
              <a:ext cx="1671556" cy="410882"/>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latin typeface="思源黑体 Medium" panose="020B0600000000000000" pitchFamily="34" charset="-122"/>
                  <a:ea typeface="思源黑体 Medium" panose="020B0600000000000000" pitchFamily="34" charset="-122"/>
                </a:rPr>
                <a:t>添加标题</a:t>
              </a:r>
            </a:p>
          </p:txBody>
        </p:sp>
        <p:sp>
          <p:nvSpPr>
            <p:cNvPr id="69" name="文本框 68">
              <a:extLst>
                <a:ext uri="{FF2B5EF4-FFF2-40B4-BE49-F238E27FC236}">
                  <a16:creationId xmlns:a16="http://schemas.microsoft.com/office/drawing/2014/main" id="{3F022531-7D60-4F76-A20F-F40D4EE48BC7}"/>
                </a:ext>
              </a:extLst>
            </p:cNvPr>
            <p:cNvSpPr txBox="1"/>
            <p:nvPr/>
          </p:nvSpPr>
          <p:spPr>
            <a:xfrm>
              <a:off x="1918240" y="2697979"/>
              <a:ext cx="1909300" cy="1419363"/>
            </a:xfrm>
            <a:prstGeom prst="rect">
              <a:avLst/>
            </a:prstGeom>
            <a:noFill/>
          </p:spPr>
          <p:txBody>
            <a:bodyPr wrap="square" rtlCol="0">
              <a:spAutoFit/>
              <a:scene3d>
                <a:camera prst="orthographicFront"/>
                <a:lightRig rig="threePt" dir="t"/>
              </a:scene3d>
              <a:sp3d contourW="12700"/>
            </a:bodyPr>
            <a:lstStyle/>
            <a:p>
              <a:pPr algn="ctr">
                <a:lnSpc>
                  <a:spcPct val="154000"/>
                </a:lnSpc>
              </a:pPr>
              <a:r>
                <a:rPr lang="zh-CN" altLang="en-US" sz="1400" dirty="0">
                  <a:solidFill>
                    <a:schemeClr val="tx1">
                      <a:lumMod val="75000"/>
                      <a:lumOff val="25000"/>
                    </a:schemeClr>
                  </a:solidFill>
                  <a:latin typeface="思源黑体 Light" panose="020B0300000000000000" pitchFamily="34" charset="-122"/>
                  <a:ea typeface="思源黑体 Light" panose="020B0300000000000000" pitchFamily="34" charset="-122"/>
                  <a:sym typeface="+mn-lt"/>
                </a:rPr>
                <a:t>请替换文字内容复制你的内容到此请替换文字内容复制你的内容到此</a:t>
              </a:r>
              <a:endParaRPr lang="en-US" altLang="zh-CN" sz="1400" dirty="0">
                <a:solidFill>
                  <a:schemeClr val="tx1">
                    <a:lumMod val="75000"/>
                    <a:lumOff val="25000"/>
                  </a:schemeClr>
                </a:solidFill>
                <a:latin typeface="思源黑体 Light" panose="020B0300000000000000" pitchFamily="34" charset="-122"/>
                <a:ea typeface="思源黑体 Light" panose="020B0300000000000000" pitchFamily="34" charset="-122"/>
              </a:endParaRPr>
            </a:p>
          </p:txBody>
        </p:sp>
      </p:grpSp>
      <p:grpSp>
        <p:nvGrpSpPr>
          <p:cNvPr id="70" name="组合 69">
            <a:extLst>
              <a:ext uri="{FF2B5EF4-FFF2-40B4-BE49-F238E27FC236}">
                <a16:creationId xmlns:a16="http://schemas.microsoft.com/office/drawing/2014/main" id="{76523E39-0FC2-46C6-87C0-89B0EFB49C23}"/>
              </a:ext>
            </a:extLst>
          </p:cNvPr>
          <p:cNvGrpSpPr/>
          <p:nvPr/>
        </p:nvGrpSpPr>
        <p:grpSpPr>
          <a:xfrm>
            <a:off x="8865956" y="4121831"/>
            <a:ext cx="1909300" cy="1768215"/>
            <a:chOff x="1918240" y="2349127"/>
            <a:chExt cx="1909300" cy="1768215"/>
          </a:xfrm>
        </p:grpSpPr>
        <p:sp>
          <p:nvSpPr>
            <p:cNvPr id="71" name="文本框 70">
              <a:extLst>
                <a:ext uri="{FF2B5EF4-FFF2-40B4-BE49-F238E27FC236}">
                  <a16:creationId xmlns:a16="http://schemas.microsoft.com/office/drawing/2014/main" id="{6E5A539A-88E8-498B-B6F7-8DC2EAE9B3E6}"/>
                </a:ext>
              </a:extLst>
            </p:cNvPr>
            <p:cNvSpPr txBox="1"/>
            <p:nvPr/>
          </p:nvSpPr>
          <p:spPr>
            <a:xfrm>
              <a:off x="2037113" y="2349127"/>
              <a:ext cx="1671556" cy="410882"/>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latin typeface="思源黑体 Medium" panose="020B0600000000000000" pitchFamily="34" charset="-122"/>
                  <a:ea typeface="思源黑体 Medium" panose="020B0600000000000000" pitchFamily="34" charset="-122"/>
                </a:rPr>
                <a:t>添加标题</a:t>
              </a:r>
            </a:p>
          </p:txBody>
        </p:sp>
        <p:sp>
          <p:nvSpPr>
            <p:cNvPr id="72" name="文本框 71">
              <a:extLst>
                <a:ext uri="{FF2B5EF4-FFF2-40B4-BE49-F238E27FC236}">
                  <a16:creationId xmlns:a16="http://schemas.microsoft.com/office/drawing/2014/main" id="{8DA3DC96-99BF-4C64-AB98-1132A6BB96CB}"/>
                </a:ext>
              </a:extLst>
            </p:cNvPr>
            <p:cNvSpPr txBox="1"/>
            <p:nvPr/>
          </p:nvSpPr>
          <p:spPr>
            <a:xfrm>
              <a:off x="1918240" y="2697979"/>
              <a:ext cx="1909300" cy="1419363"/>
            </a:xfrm>
            <a:prstGeom prst="rect">
              <a:avLst/>
            </a:prstGeom>
            <a:noFill/>
          </p:spPr>
          <p:txBody>
            <a:bodyPr wrap="square" rtlCol="0">
              <a:spAutoFit/>
              <a:scene3d>
                <a:camera prst="orthographicFront"/>
                <a:lightRig rig="threePt" dir="t"/>
              </a:scene3d>
              <a:sp3d contourW="12700"/>
            </a:bodyPr>
            <a:lstStyle/>
            <a:p>
              <a:pPr algn="ctr">
                <a:lnSpc>
                  <a:spcPct val="154000"/>
                </a:lnSpc>
              </a:pPr>
              <a:r>
                <a:rPr lang="zh-CN" altLang="en-US" sz="1400" dirty="0">
                  <a:solidFill>
                    <a:schemeClr val="tx1">
                      <a:lumMod val="75000"/>
                      <a:lumOff val="25000"/>
                    </a:schemeClr>
                  </a:solidFill>
                  <a:latin typeface="思源黑体 Light" panose="020B0300000000000000" pitchFamily="34" charset="-122"/>
                  <a:ea typeface="思源黑体 Light" panose="020B0300000000000000" pitchFamily="34" charset="-122"/>
                  <a:sym typeface="+mn-lt"/>
                </a:rPr>
                <a:t>请替换文字内容复制你的内容到此请替换文字内容复制你的内容到此</a:t>
              </a:r>
              <a:endParaRPr lang="en-US" altLang="zh-CN" sz="1400" dirty="0">
                <a:solidFill>
                  <a:schemeClr val="tx1">
                    <a:lumMod val="75000"/>
                    <a:lumOff val="25000"/>
                  </a:schemeClr>
                </a:solidFill>
                <a:latin typeface="思源黑体 Light" panose="020B0300000000000000" pitchFamily="34" charset="-122"/>
                <a:ea typeface="思源黑体 Light" panose="020B0300000000000000" pitchFamily="34" charset="-122"/>
              </a:endParaRPr>
            </a:p>
          </p:txBody>
        </p:sp>
      </p:grpSp>
      <p:sp>
        <p:nvSpPr>
          <p:cNvPr id="73" name="文本框 72">
            <a:extLst>
              <a:ext uri="{FF2B5EF4-FFF2-40B4-BE49-F238E27FC236}">
                <a16:creationId xmlns:a16="http://schemas.microsoft.com/office/drawing/2014/main" id="{71F145C8-EF9A-46D5-9094-CD150C1C881A}"/>
              </a:ext>
            </a:extLst>
          </p:cNvPr>
          <p:cNvSpPr txBox="1"/>
          <p:nvPr/>
        </p:nvSpPr>
        <p:spPr>
          <a:xfrm>
            <a:off x="2037786" y="2604212"/>
            <a:ext cx="744071" cy="400110"/>
          </a:xfrm>
          <a:prstGeom prst="rect">
            <a:avLst/>
          </a:prstGeom>
          <a:noFill/>
        </p:spPr>
        <p:txBody>
          <a:bodyPr wrap="square" rtlCol="0">
            <a:spAutoFit/>
          </a:bodyPr>
          <a:lstStyle/>
          <a:p>
            <a:r>
              <a:rPr lang="en-US" altLang="zh-CN" sz="2000" dirty="0">
                <a:latin typeface="思源黑体 Normal" panose="020B0400000000000000" pitchFamily="34" charset="-122"/>
                <a:ea typeface="思源黑体 Normal" panose="020B0400000000000000" pitchFamily="34" charset="-122"/>
              </a:rPr>
              <a:t>63%</a:t>
            </a:r>
            <a:endParaRPr lang="zh-CN" altLang="en-US" sz="2000" dirty="0">
              <a:latin typeface="思源黑体 Normal" panose="020B0400000000000000" pitchFamily="34" charset="-122"/>
              <a:ea typeface="思源黑体 Normal" panose="020B0400000000000000" pitchFamily="34" charset="-122"/>
            </a:endParaRPr>
          </a:p>
        </p:txBody>
      </p:sp>
      <p:sp>
        <p:nvSpPr>
          <p:cNvPr id="74" name="文本框 73">
            <a:extLst>
              <a:ext uri="{FF2B5EF4-FFF2-40B4-BE49-F238E27FC236}">
                <a16:creationId xmlns:a16="http://schemas.microsoft.com/office/drawing/2014/main" id="{5E9A86DF-1CBE-4CC9-9302-21A8DC930311}"/>
              </a:ext>
            </a:extLst>
          </p:cNvPr>
          <p:cNvSpPr txBox="1"/>
          <p:nvPr/>
        </p:nvSpPr>
        <p:spPr>
          <a:xfrm>
            <a:off x="4495239" y="2604212"/>
            <a:ext cx="744071" cy="400110"/>
          </a:xfrm>
          <a:prstGeom prst="rect">
            <a:avLst/>
          </a:prstGeom>
          <a:noFill/>
        </p:spPr>
        <p:txBody>
          <a:bodyPr wrap="square" rtlCol="0">
            <a:spAutoFit/>
          </a:bodyPr>
          <a:lstStyle/>
          <a:p>
            <a:r>
              <a:rPr lang="en-US" altLang="zh-CN" sz="2000" dirty="0">
                <a:latin typeface="思源黑体 Normal" panose="020B0400000000000000" pitchFamily="34" charset="-122"/>
                <a:ea typeface="思源黑体 Normal" panose="020B0400000000000000" pitchFamily="34" charset="-122"/>
              </a:rPr>
              <a:t>42%</a:t>
            </a:r>
            <a:endParaRPr lang="zh-CN" altLang="en-US" sz="2000" dirty="0">
              <a:latin typeface="思源黑体 Normal" panose="020B0400000000000000" pitchFamily="34" charset="-122"/>
              <a:ea typeface="思源黑体 Normal" panose="020B0400000000000000" pitchFamily="34" charset="-122"/>
            </a:endParaRPr>
          </a:p>
        </p:txBody>
      </p:sp>
      <p:sp>
        <p:nvSpPr>
          <p:cNvPr id="75" name="文本框 74">
            <a:extLst>
              <a:ext uri="{FF2B5EF4-FFF2-40B4-BE49-F238E27FC236}">
                <a16:creationId xmlns:a16="http://schemas.microsoft.com/office/drawing/2014/main" id="{C317A5B2-7E93-4783-B9CF-F09D66E21390}"/>
              </a:ext>
            </a:extLst>
          </p:cNvPr>
          <p:cNvSpPr txBox="1"/>
          <p:nvPr/>
        </p:nvSpPr>
        <p:spPr>
          <a:xfrm>
            <a:off x="6952689" y="2604212"/>
            <a:ext cx="744071" cy="400110"/>
          </a:xfrm>
          <a:prstGeom prst="rect">
            <a:avLst/>
          </a:prstGeom>
          <a:noFill/>
        </p:spPr>
        <p:txBody>
          <a:bodyPr wrap="square" rtlCol="0">
            <a:spAutoFit/>
          </a:bodyPr>
          <a:lstStyle/>
          <a:p>
            <a:r>
              <a:rPr lang="en-US" altLang="zh-CN" sz="2000" dirty="0">
                <a:latin typeface="思源黑体 Normal" panose="020B0400000000000000" pitchFamily="34" charset="-122"/>
                <a:ea typeface="思源黑体 Normal" panose="020B0400000000000000" pitchFamily="34" charset="-122"/>
              </a:rPr>
              <a:t>80%</a:t>
            </a:r>
            <a:endParaRPr lang="zh-CN" altLang="en-US" sz="2000" dirty="0">
              <a:latin typeface="思源黑体 Normal" panose="020B0400000000000000" pitchFamily="34" charset="-122"/>
              <a:ea typeface="思源黑体 Normal" panose="020B0400000000000000" pitchFamily="34" charset="-122"/>
            </a:endParaRPr>
          </a:p>
        </p:txBody>
      </p:sp>
      <p:sp>
        <p:nvSpPr>
          <p:cNvPr id="76" name="文本框 75">
            <a:extLst>
              <a:ext uri="{FF2B5EF4-FFF2-40B4-BE49-F238E27FC236}">
                <a16:creationId xmlns:a16="http://schemas.microsoft.com/office/drawing/2014/main" id="{73435FFF-BA78-41D8-84BE-6A2B70E0441F}"/>
              </a:ext>
            </a:extLst>
          </p:cNvPr>
          <p:cNvSpPr txBox="1"/>
          <p:nvPr/>
        </p:nvSpPr>
        <p:spPr>
          <a:xfrm>
            <a:off x="9457617" y="2594425"/>
            <a:ext cx="762148" cy="400110"/>
          </a:xfrm>
          <a:prstGeom prst="rect">
            <a:avLst/>
          </a:prstGeom>
          <a:noFill/>
        </p:spPr>
        <p:txBody>
          <a:bodyPr wrap="square" rtlCol="0">
            <a:spAutoFit/>
          </a:bodyPr>
          <a:lstStyle/>
          <a:p>
            <a:r>
              <a:rPr lang="en-US" altLang="zh-CN" sz="2000" dirty="0">
                <a:latin typeface="思源黑体 Normal" panose="020B0400000000000000" pitchFamily="34" charset="-122"/>
                <a:ea typeface="思源黑体 Normal" panose="020B0400000000000000" pitchFamily="34" charset="-122"/>
              </a:rPr>
              <a:t>88%</a:t>
            </a:r>
            <a:endParaRPr lang="zh-CN" altLang="en-US" sz="2000" dirty="0">
              <a:latin typeface="思源黑体 Normal" panose="020B0400000000000000" pitchFamily="34" charset="-122"/>
              <a:ea typeface="思源黑体 Normal" panose="020B0400000000000000" pitchFamily="34" charset="-122"/>
            </a:endParaRPr>
          </a:p>
        </p:txBody>
      </p:sp>
    </p:spTree>
    <p:extLst>
      <p:ext uri="{BB962C8B-B14F-4D97-AF65-F5344CB8AC3E}">
        <p14:creationId xmlns:p14="http://schemas.microsoft.com/office/powerpoint/2010/main" val="2332526314"/>
      </p:ext>
    </p:extLst>
  </p:cSld>
  <p:clrMapOvr>
    <a:masterClrMapping/>
  </p:clrMapOvr>
  <p:transition spd="slow" advTm="3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heel(1)">
                                      <p:cBhvr>
                                        <p:cTn id="7" dur="2000"/>
                                        <p:tgtEl>
                                          <p:spTgt spid="4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heel(1)">
                                      <p:cBhvr>
                                        <p:cTn id="10" dur="2000"/>
                                        <p:tgtEl>
                                          <p:spTgt spid="46"/>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wheel(1)">
                                      <p:cBhvr>
                                        <p:cTn id="13" dur="2000"/>
                                        <p:tgtEl>
                                          <p:spTgt spid="47"/>
                                        </p:tgtEl>
                                      </p:cBhvr>
                                    </p:animEffect>
                                  </p:childTnLst>
                                </p:cTn>
                              </p:par>
                              <p:par>
                                <p:cTn id="14" presetID="21" presetClass="entr" presetSubtype="1"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wheel(1)">
                                      <p:cBhvr>
                                        <p:cTn id="16" dur="2000"/>
                                        <p:tgtEl>
                                          <p:spTgt spid="48"/>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wheel(1)">
                                      <p:cBhvr>
                                        <p:cTn id="19" dur="2000"/>
                                        <p:tgtEl>
                                          <p:spTgt spid="49"/>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heel(1)">
                                      <p:cBhvr>
                                        <p:cTn id="22" dur="2000"/>
                                        <p:tgtEl>
                                          <p:spTgt spid="50"/>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wheel(1)">
                                      <p:cBhvr>
                                        <p:cTn id="25" dur="2000"/>
                                        <p:tgtEl>
                                          <p:spTgt spid="51"/>
                                        </p:tgtEl>
                                      </p:cBhvr>
                                    </p:animEffect>
                                  </p:childTnLst>
                                </p:cTn>
                              </p:par>
                              <p:par>
                                <p:cTn id="26" presetID="21" presetClass="entr" presetSubtype="1" fill="hold" nodeType="with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wheel(1)">
                                      <p:cBhvr>
                                        <p:cTn id="28" dur="2000"/>
                                        <p:tgtEl>
                                          <p:spTgt spid="52"/>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wheel(1)">
                                      <p:cBhvr>
                                        <p:cTn id="31" dur="2000"/>
                                        <p:tgtEl>
                                          <p:spTgt spid="53"/>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heel(1)">
                                      <p:cBhvr>
                                        <p:cTn id="34" dur="2000"/>
                                        <p:tgtEl>
                                          <p:spTgt spid="54"/>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wheel(1)">
                                      <p:cBhvr>
                                        <p:cTn id="37" dur="2000"/>
                                        <p:tgtEl>
                                          <p:spTgt spid="55"/>
                                        </p:tgtEl>
                                      </p:cBhvr>
                                    </p:animEffect>
                                  </p:childTnLst>
                                </p:cTn>
                              </p:par>
                              <p:par>
                                <p:cTn id="38" presetID="21" presetClass="entr" presetSubtype="1" fill="hold" nodeType="with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wheel(1)">
                                      <p:cBhvr>
                                        <p:cTn id="40" dur="2000"/>
                                        <p:tgtEl>
                                          <p:spTgt spid="56"/>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heel(1)">
                                      <p:cBhvr>
                                        <p:cTn id="43" dur="2000"/>
                                        <p:tgtEl>
                                          <p:spTgt spid="57"/>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heel(1)">
                                      <p:cBhvr>
                                        <p:cTn id="46" dur="2000"/>
                                        <p:tgtEl>
                                          <p:spTgt spid="58"/>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wheel(1)">
                                      <p:cBhvr>
                                        <p:cTn id="49" dur="2000"/>
                                        <p:tgtEl>
                                          <p:spTgt spid="59"/>
                                        </p:tgtEl>
                                      </p:cBhvr>
                                    </p:animEffect>
                                  </p:childTnLst>
                                </p:cTn>
                              </p:par>
                              <p:par>
                                <p:cTn id="50" presetID="21" presetClass="entr" presetSubtype="1" fill="hold" nodeType="with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wheel(1)">
                                      <p:cBhvr>
                                        <p:cTn id="52" dur="2000"/>
                                        <p:tgtEl>
                                          <p:spTgt spid="60"/>
                                        </p:tgtEl>
                                      </p:cBhvr>
                                    </p:animEffect>
                                  </p:childTnLst>
                                </p:cTn>
                              </p:par>
                            </p:childTnLst>
                          </p:cTn>
                        </p:par>
                        <p:par>
                          <p:cTn id="53" fill="hold">
                            <p:stCondLst>
                              <p:cond delay="2000"/>
                            </p:stCondLst>
                            <p:childTnLst>
                              <p:par>
                                <p:cTn id="54" presetID="53" presetClass="entr" presetSubtype="16"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 calcmode="lin" valueType="num">
                                      <p:cBhvr>
                                        <p:cTn id="56" dur="500" fill="hold"/>
                                        <p:tgtEl>
                                          <p:spTgt spid="61"/>
                                        </p:tgtEl>
                                        <p:attrNameLst>
                                          <p:attrName>ppt_w</p:attrName>
                                        </p:attrNameLst>
                                      </p:cBhvr>
                                      <p:tavLst>
                                        <p:tav tm="0">
                                          <p:val>
                                            <p:fltVal val="0"/>
                                          </p:val>
                                        </p:tav>
                                        <p:tav tm="100000">
                                          <p:val>
                                            <p:strVal val="#ppt_w"/>
                                          </p:val>
                                        </p:tav>
                                      </p:tavLst>
                                    </p:anim>
                                    <p:anim calcmode="lin" valueType="num">
                                      <p:cBhvr>
                                        <p:cTn id="57" dur="500" fill="hold"/>
                                        <p:tgtEl>
                                          <p:spTgt spid="61"/>
                                        </p:tgtEl>
                                        <p:attrNameLst>
                                          <p:attrName>ppt_h</p:attrName>
                                        </p:attrNameLst>
                                      </p:cBhvr>
                                      <p:tavLst>
                                        <p:tav tm="0">
                                          <p:val>
                                            <p:fltVal val="0"/>
                                          </p:val>
                                        </p:tav>
                                        <p:tav tm="100000">
                                          <p:val>
                                            <p:strVal val="#ppt_h"/>
                                          </p:val>
                                        </p:tav>
                                      </p:tavLst>
                                    </p:anim>
                                    <p:animEffect transition="in" filter="fade">
                                      <p:cBhvr>
                                        <p:cTn id="58" dur="500"/>
                                        <p:tgtEl>
                                          <p:spTgt spid="61"/>
                                        </p:tgtEl>
                                      </p:cBhvr>
                                    </p:animEffect>
                                  </p:childTnLst>
                                </p:cTn>
                              </p:par>
                              <p:par>
                                <p:cTn id="59" presetID="53" presetClass="entr" presetSubtype="16" fill="hold" nodeType="with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p:cTn id="61" dur="500" fill="hold"/>
                                        <p:tgtEl>
                                          <p:spTgt spid="64"/>
                                        </p:tgtEl>
                                        <p:attrNameLst>
                                          <p:attrName>ppt_w</p:attrName>
                                        </p:attrNameLst>
                                      </p:cBhvr>
                                      <p:tavLst>
                                        <p:tav tm="0">
                                          <p:val>
                                            <p:fltVal val="0"/>
                                          </p:val>
                                        </p:tav>
                                        <p:tav tm="100000">
                                          <p:val>
                                            <p:strVal val="#ppt_w"/>
                                          </p:val>
                                        </p:tav>
                                      </p:tavLst>
                                    </p:anim>
                                    <p:anim calcmode="lin" valueType="num">
                                      <p:cBhvr>
                                        <p:cTn id="62" dur="500" fill="hold"/>
                                        <p:tgtEl>
                                          <p:spTgt spid="64"/>
                                        </p:tgtEl>
                                        <p:attrNameLst>
                                          <p:attrName>ppt_h</p:attrName>
                                        </p:attrNameLst>
                                      </p:cBhvr>
                                      <p:tavLst>
                                        <p:tav tm="0">
                                          <p:val>
                                            <p:fltVal val="0"/>
                                          </p:val>
                                        </p:tav>
                                        <p:tav tm="100000">
                                          <p:val>
                                            <p:strVal val="#ppt_h"/>
                                          </p:val>
                                        </p:tav>
                                      </p:tavLst>
                                    </p:anim>
                                    <p:animEffect transition="in" filter="fade">
                                      <p:cBhvr>
                                        <p:cTn id="63" dur="500"/>
                                        <p:tgtEl>
                                          <p:spTgt spid="64"/>
                                        </p:tgtEl>
                                      </p:cBhvr>
                                    </p:animEffect>
                                  </p:childTnLst>
                                </p:cTn>
                              </p:par>
                              <p:par>
                                <p:cTn id="64" presetID="53" presetClass="entr" presetSubtype="16" fill="hold" nodeType="with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p:cTn id="66" dur="500" fill="hold"/>
                                        <p:tgtEl>
                                          <p:spTgt spid="67"/>
                                        </p:tgtEl>
                                        <p:attrNameLst>
                                          <p:attrName>ppt_w</p:attrName>
                                        </p:attrNameLst>
                                      </p:cBhvr>
                                      <p:tavLst>
                                        <p:tav tm="0">
                                          <p:val>
                                            <p:fltVal val="0"/>
                                          </p:val>
                                        </p:tav>
                                        <p:tav tm="100000">
                                          <p:val>
                                            <p:strVal val="#ppt_w"/>
                                          </p:val>
                                        </p:tav>
                                      </p:tavLst>
                                    </p:anim>
                                    <p:anim calcmode="lin" valueType="num">
                                      <p:cBhvr>
                                        <p:cTn id="67" dur="500" fill="hold"/>
                                        <p:tgtEl>
                                          <p:spTgt spid="67"/>
                                        </p:tgtEl>
                                        <p:attrNameLst>
                                          <p:attrName>ppt_h</p:attrName>
                                        </p:attrNameLst>
                                      </p:cBhvr>
                                      <p:tavLst>
                                        <p:tav tm="0">
                                          <p:val>
                                            <p:fltVal val="0"/>
                                          </p:val>
                                        </p:tav>
                                        <p:tav tm="100000">
                                          <p:val>
                                            <p:strVal val="#ppt_h"/>
                                          </p:val>
                                        </p:tav>
                                      </p:tavLst>
                                    </p:anim>
                                    <p:animEffect transition="in" filter="fade">
                                      <p:cBhvr>
                                        <p:cTn id="68" dur="500"/>
                                        <p:tgtEl>
                                          <p:spTgt spid="67"/>
                                        </p:tgtEl>
                                      </p:cBhvr>
                                    </p:animEffect>
                                  </p:childTnLst>
                                </p:cTn>
                              </p:par>
                              <p:par>
                                <p:cTn id="69" presetID="53" presetClass="entr" presetSubtype="16" fill="hold" nodeType="withEffect">
                                  <p:stCondLst>
                                    <p:cond delay="0"/>
                                  </p:stCondLst>
                                  <p:childTnLst>
                                    <p:set>
                                      <p:cBhvr>
                                        <p:cTn id="70" dur="1" fill="hold">
                                          <p:stCondLst>
                                            <p:cond delay="0"/>
                                          </p:stCondLst>
                                        </p:cTn>
                                        <p:tgtEl>
                                          <p:spTgt spid="70"/>
                                        </p:tgtEl>
                                        <p:attrNameLst>
                                          <p:attrName>style.visibility</p:attrName>
                                        </p:attrNameLst>
                                      </p:cBhvr>
                                      <p:to>
                                        <p:strVal val="visible"/>
                                      </p:to>
                                    </p:set>
                                    <p:anim calcmode="lin" valueType="num">
                                      <p:cBhvr>
                                        <p:cTn id="71" dur="500" fill="hold"/>
                                        <p:tgtEl>
                                          <p:spTgt spid="70"/>
                                        </p:tgtEl>
                                        <p:attrNameLst>
                                          <p:attrName>ppt_w</p:attrName>
                                        </p:attrNameLst>
                                      </p:cBhvr>
                                      <p:tavLst>
                                        <p:tav tm="0">
                                          <p:val>
                                            <p:fltVal val="0"/>
                                          </p:val>
                                        </p:tav>
                                        <p:tav tm="100000">
                                          <p:val>
                                            <p:strVal val="#ppt_w"/>
                                          </p:val>
                                        </p:tav>
                                      </p:tavLst>
                                    </p:anim>
                                    <p:anim calcmode="lin" valueType="num">
                                      <p:cBhvr>
                                        <p:cTn id="72" dur="500" fill="hold"/>
                                        <p:tgtEl>
                                          <p:spTgt spid="70"/>
                                        </p:tgtEl>
                                        <p:attrNameLst>
                                          <p:attrName>ppt_h</p:attrName>
                                        </p:attrNameLst>
                                      </p:cBhvr>
                                      <p:tavLst>
                                        <p:tav tm="0">
                                          <p:val>
                                            <p:fltVal val="0"/>
                                          </p:val>
                                        </p:tav>
                                        <p:tav tm="100000">
                                          <p:val>
                                            <p:strVal val="#ppt_h"/>
                                          </p:val>
                                        </p:tav>
                                      </p:tavLst>
                                    </p:anim>
                                    <p:animEffect transition="in" filter="fade">
                                      <p:cBhvr>
                                        <p:cTn id="7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9" grpId="0" animBg="1"/>
      <p:bldP spid="50" grpId="0" animBg="1"/>
      <p:bldP spid="51" grpId="0" animBg="1"/>
      <p:bldP spid="53" grpId="0" animBg="1"/>
      <p:bldP spid="54" grpId="0" animBg="1"/>
      <p:bldP spid="55" grpId="0" animBg="1"/>
      <p:bldP spid="57" grpId="0" animBg="1"/>
      <p:bldP spid="58" grpId="0" animBg="1"/>
      <p:bldP spid="5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47893" y="-188795"/>
            <a:ext cx="4306818" cy="1643878"/>
            <a:chOff x="-447893" y="-188795"/>
            <a:chExt cx="4306818" cy="1643878"/>
          </a:xfrm>
        </p:grpSpPr>
        <p:sp>
          <p:nvSpPr>
            <p:cNvPr id="15" name="TextBox 7">
              <a:extLst>
                <a:ext uri="{FF2B5EF4-FFF2-40B4-BE49-F238E27FC236}">
                  <a16:creationId xmlns:a16="http://schemas.microsoft.com/office/drawing/2014/main" id="{6840558F-5B6E-F84E-A91C-983C5B2DEADF}"/>
                </a:ext>
              </a:extLst>
            </p:cNvPr>
            <p:cNvSpPr txBox="1"/>
            <p:nvPr/>
          </p:nvSpPr>
          <p:spPr>
            <a:xfrm>
              <a:off x="904270" y="603270"/>
              <a:ext cx="295465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300" normalizeH="0" baseline="0" noProof="0" dirty="0">
                  <a:ln>
                    <a:noFill/>
                  </a:ln>
                  <a:solidFill>
                    <a:schemeClr val="tx2">
                      <a:lumMod val="75000"/>
                    </a:schemeClr>
                  </a:solidFill>
                  <a:effectLst/>
                  <a:uLnTx/>
                  <a:uFillTx/>
                  <a:latin typeface="思源黑体" panose="020B0500000000000000" pitchFamily="34" charset="-122"/>
                  <a:ea typeface="思源黑体" panose="020B0500000000000000" pitchFamily="34" charset="-122"/>
                  <a:sym typeface="思源黑体" panose="020B0500000000000000" pitchFamily="34" charset="-122"/>
                </a:rPr>
                <a:t>添加页面标题内容</a:t>
              </a:r>
            </a:p>
          </p:txBody>
        </p:sp>
        <p:grpSp>
          <p:nvGrpSpPr>
            <p:cNvPr id="16" name="组合 15"/>
            <p:cNvGrpSpPr/>
            <p:nvPr/>
          </p:nvGrpSpPr>
          <p:grpSpPr>
            <a:xfrm>
              <a:off x="-447893" y="-188795"/>
              <a:ext cx="1537658" cy="1643878"/>
              <a:chOff x="-1347465" y="-580351"/>
              <a:chExt cx="4980141" cy="5324168"/>
            </a:xfrm>
          </p:grpSpPr>
          <p:sp>
            <p:nvSpPr>
              <p:cNvPr id="17" name="任意多边形: 形状 12">
                <a:extLst>
                  <a:ext uri="{FF2B5EF4-FFF2-40B4-BE49-F238E27FC236}">
                    <a16:creationId xmlns:a16="http://schemas.microsoft.com/office/drawing/2014/main" id="{CBE816AC-4567-410D-B869-AF5E0E54A177}"/>
                  </a:ext>
                </a:extLst>
              </p:cNvPr>
              <p:cNvSpPr/>
              <p:nvPr/>
            </p:nvSpPr>
            <p:spPr>
              <a:xfrm rot="13732419" flipH="1">
                <a:off x="-125561" y="-1802255"/>
                <a:ext cx="2536333" cy="4980141"/>
              </a:xfrm>
              <a:custGeom>
                <a:avLst/>
                <a:gdLst>
                  <a:gd name="connsiteX0" fmla="*/ 0 w 2536333"/>
                  <a:gd name="connsiteY0" fmla="*/ 2083447 h 4980141"/>
                  <a:gd name="connsiteX1" fmla="*/ 2529293 w 2536333"/>
                  <a:gd name="connsiteY1" fmla="*/ 4980141 h 4980141"/>
                  <a:gd name="connsiteX2" fmla="*/ 2536333 w 2536333"/>
                  <a:gd name="connsiteY2" fmla="*/ 4894236 h 4980141"/>
                  <a:gd name="connsiteX3" fmla="*/ 2536333 w 2536333"/>
                  <a:gd name="connsiteY3" fmla="*/ 542765 h 4980141"/>
                  <a:gd name="connsiteX4" fmla="*/ 2450841 w 2536333"/>
                  <a:gd name="connsiteY4" fmla="*/ 119305 h 4980141"/>
                  <a:gd name="connsiteX5" fmla="*/ 2386084 w 2536333"/>
                  <a:gd name="connsiteY5" fmla="*/ 0 h 498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6333" h="4980141">
                    <a:moveTo>
                      <a:pt x="0" y="2083447"/>
                    </a:moveTo>
                    <a:lnTo>
                      <a:pt x="2529293" y="4980141"/>
                    </a:lnTo>
                    <a:lnTo>
                      <a:pt x="2536333" y="4894236"/>
                    </a:lnTo>
                    <a:lnTo>
                      <a:pt x="2536333" y="542765"/>
                    </a:lnTo>
                    <a:cubicBezTo>
                      <a:pt x="2536333" y="392557"/>
                      <a:pt x="2505891" y="249460"/>
                      <a:pt x="2450841" y="119305"/>
                    </a:cubicBezTo>
                    <a:lnTo>
                      <a:pt x="238608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 name="任意多边形: 形状 1">
                <a:extLst>
                  <a:ext uri="{FF2B5EF4-FFF2-40B4-BE49-F238E27FC236}">
                    <a16:creationId xmlns:a16="http://schemas.microsoft.com/office/drawing/2014/main" id="{30CE5292-4347-4F31-BBD9-732C0156DB83}"/>
                  </a:ext>
                </a:extLst>
              </p:cNvPr>
              <p:cNvSpPr/>
              <p:nvPr/>
            </p:nvSpPr>
            <p:spPr>
              <a:xfrm rot="2713322">
                <a:off x="-1216920" y="1815401"/>
                <a:ext cx="2925937" cy="2930895"/>
              </a:xfrm>
              <a:custGeom>
                <a:avLst/>
                <a:gdLst>
                  <a:gd name="connsiteX0" fmla="*/ 2449798 w 2546376"/>
                  <a:gd name="connsiteY0" fmla="*/ 2454108 h 2550693"/>
                  <a:gd name="connsiteX1" fmla="*/ 2489797 w 2546376"/>
                  <a:gd name="connsiteY1" fmla="*/ 2437544 h 2550693"/>
                  <a:gd name="connsiteX2" fmla="*/ 2546375 w 2546376"/>
                  <a:gd name="connsiteY2" fmla="*/ 2494122 h 2550693"/>
                  <a:gd name="connsiteX3" fmla="*/ 2489804 w 2546376"/>
                  <a:gd name="connsiteY3" fmla="*/ 2550693 h 2550693"/>
                  <a:gd name="connsiteX4" fmla="*/ 2433226 w 2546376"/>
                  <a:gd name="connsiteY4" fmla="*/ 2494115 h 2550693"/>
                  <a:gd name="connsiteX5" fmla="*/ 2449798 w 2546376"/>
                  <a:gd name="connsiteY5" fmla="*/ 2454108 h 2550693"/>
                  <a:gd name="connsiteX6" fmla="*/ 2449791 w 2546376"/>
                  <a:gd name="connsiteY6" fmla="*/ 2280012 h 2550693"/>
                  <a:gd name="connsiteX7" fmla="*/ 2489798 w 2546376"/>
                  <a:gd name="connsiteY7" fmla="*/ 2263441 h 2550693"/>
                  <a:gd name="connsiteX8" fmla="*/ 2546376 w 2546376"/>
                  <a:gd name="connsiteY8" fmla="*/ 2320019 h 2550693"/>
                  <a:gd name="connsiteX9" fmla="*/ 2489798 w 2546376"/>
                  <a:gd name="connsiteY9" fmla="*/ 2376597 h 2550693"/>
                  <a:gd name="connsiteX10" fmla="*/ 2433220 w 2546376"/>
                  <a:gd name="connsiteY10" fmla="*/ 2320019 h 2550693"/>
                  <a:gd name="connsiteX11" fmla="*/ 2449791 w 2546376"/>
                  <a:gd name="connsiteY11" fmla="*/ 2280012 h 2550693"/>
                  <a:gd name="connsiteX12" fmla="*/ 2262622 w 2546376"/>
                  <a:gd name="connsiteY12" fmla="*/ 2454108 h 2550693"/>
                  <a:gd name="connsiteX13" fmla="*/ 2302629 w 2546376"/>
                  <a:gd name="connsiteY13" fmla="*/ 2437537 h 2550693"/>
                  <a:gd name="connsiteX14" fmla="*/ 2359207 w 2546376"/>
                  <a:gd name="connsiteY14" fmla="*/ 2494115 h 2550693"/>
                  <a:gd name="connsiteX15" fmla="*/ 2302629 w 2546376"/>
                  <a:gd name="connsiteY15" fmla="*/ 2550693 h 2550693"/>
                  <a:gd name="connsiteX16" fmla="*/ 2246051 w 2546376"/>
                  <a:gd name="connsiteY16" fmla="*/ 2494115 h 2550693"/>
                  <a:gd name="connsiteX17" fmla="*/ 2262622 w 2546376"/>
                  <a:gd name="connsiteY17" fmla="*/ 2454108 h 2550693"/>
                  <a:gd name="connsiteX18" fmla="*/ 2449791 w 2546376"/>
                  <a:gd name="connsiteY18" fmla="*/ 2105902 h 2550693"/>
                  <a:gd name="connsiteX19" fmla="*/ 2489798 w 2546376"/>
                  <a:gd name="connsiteY19" fmla="*/ 2089330 h 2550693"/>
                  <a:gd name="connsiteX20" fmla="*/ 2546376 w 2546376"/>
                  <a:gd name="connsiteY20" fmla="*/ 2145908 h 2550693"/>
                  <a:gd name="connsiteX21" fmla="*/ 2489798 w 2546376"/>
                  <a:gd name="connsiteY21" fmla="*/ 2202486 h 2550693"/>
                  <a:gd name="connsiteX22" fmla="*/ 2433220 w 2546376"/>
                  <a:gd name="connsiteY22" fmla="*/ 2145908 h 2550693"/>
                  <a:gd name="connsiteX23" fmla="*/ 2449791 w 2546376"/>
                  <a:gd name="connsiteY23" fmla="*/ 2105902 h 2550693"/>
                  <a:gd name="connsiteX24" fmla="*/ 2262623 w 2546376"/>
                  <a:gd name="connsiteY24" fmla="*/ 2280006 h 2550693"/>
                  <a:gd name="connsiteX25" fmla="*/ 2302622 w 2546376"/>
                  <a:gd name="connsiteY25" fmla="*/ 2263441 h 2550693"/>
                  <a:gd name="connsiteX26" fmla="*/ 2359200 w 2546376"/>
                  <a:gd name="connsiteY26" fmla="*/ 2320019 h 2550693"/>
                  <a:gd name="connsiteX27" fmla="*/ 2302629 w 2546376"/>
                  <a:gd name="connsiteY27" fmla="*/ 2376590 h 2550693"/>
                  <a:gd name="connsiteX28" fmla="*/ 2246051 w 2546376"/>
                  <a:gd name="connsiteY28" fmla="*/ 2320012 h 2550693"/>
                  <a:gd name="connsiteX29" fmla="*/ 2262623 w 2546376"/>
                  <a:gd name="connsiteY29" fmla="*/ 2280006 h 2550693"/>
                  <a:gd name="connsiteX30" fmla="*/ 2075453 w 2546376"/>
                  <a:gd name="connsiteY30" fmla="*/ 2454108 h 2550693"/>
                  <a:gd name="connsiteX31" fmla="*/ 2115459 w 2546376"/>
                  <a:gd name="connsiteY31" fmla="*/ 2437537 h 2550693"/>
                  <a:gd name="connsiteX32" fmla="*/ 2172037 w 2546376"/>
                  <a:gd name="connsiteY32" fmla="*/ 2494115 h 2550693"/>
                  <a:gd name="connsiteX33" fmla="*/ 2115459 w 2546376"/>
                  <a:gd name="connsiteY33" fmla="*/ 2550693 h 2550693"/>
                  <a:gd name="connsiteX34" fmla="*/ 2093436 w 2546376"/>
                  <a:gd name="connsiteY34" fmla="*/ 2546247 h 2550693"/>
                  <a:gd name="connsiteX35" fmla="*/ 2075739 w 2546376"/>
                  <a:gd name="connsiteY35" fmla="*/ 2534315 h 2550693"/>
                  <a:gd name="connsiteX36" fmla="*/ 2075259 w 2546376"/>
                  <a:gd name="connsiteY36" fmla="*/ 2533835 h 2550693"/>
                  <a:gd name="connsiteX37" fmla="*/ 2063327 w 2546376"/>
                  <a:gd name="connsiteY37" fmla="*/ 2516138 h 2550693"/>
                  <a:gd name="connsiteX38" fmla="*/ 2058881 w 2546376"/>
                  <a:gd name="connsiteY38" fmla="*/ 2494115 h 2550693"/>
                  <a:gd name="connsiteX39" fmla="*/ 2075453 w 2546376"/>
                  <a:gd name="connsiteY39" fmla="*/ 2454108 h 2550693"/>
                  <a:gd name="connsiteX40" fmla="*/ 2449791 w 2546376"/>
                  <a:gd name="connsiteY40" fmla="*/ 1931791 h 2550693"/>
                  <a:gd name="connsiteX41" fmla="*/ 2489798 w 2546376"/>
                  <a:gd name="connsiteY41" fmla="*/ 1915219 h 2550693"/>
                  <a:gd name="connsiteX42" fmla="*/ 2546376 w 2546376"/>
                  <a:gd name="connsiteY42" fmla="*/ 1971797 h 2550693"/>
                  <a:gd name="connsiteX43" fmla="*/ 2489798 w 2546376"/>
                  <a:gd name="connsiteY43" fmla="*/ 2028375 h 2550693"/>
                  <a:gd name="connsiteX44" fmla="*/ 2433220 w 2546376"/>
                  <a:gd name="connsiteY44" fmla="*/ 1971797 h 2550693"/>
                  <a:gd name="connsiteX45" fmla="*/ 2449791 w 2546376"/>
                  <a:gd name="connsiteY45" fmla="*/ 1931791 h 2550693"/>
                  <a:gd name="connsiteX46" fmla="*/ 2262615 w 2546376"/>
                  <a:gd name="connsiteY46" fmla="*/ 2105901 h 2550693"/>
                  <a:gd name="connsiteX47" fmla="*/ 2302622 w 2546376"/>
                  <a:gd name="connsiteY47" fmla="*/ 2089330 h 2550693"/>
                  <a:gd name="connsiteX48" fmla="*/ 2359200 w 2546376"/>
                  <a:gd name="connsiteY48" fmla="*/ 2145908 h 2550693"/>
                  <a:gd name="connsiteX49" fmla="*/ 2302622 w 2546376"/>
                  <a:gd name="connsiteY49" fmla="*/ 2202486 h 2550693"/>
                  <a:gd name="connsiteX50" fmla="*/ 2246044 w 2546376"/>
                  <a:gd name="connsiteY50" fmla="*/ 2145908 h 2550693"/>
                  <a:gd name="connsiteX51" fmla="*/ 2262615 w 2546376"/>
                  <a:gd name="connsiteY51" fmla="*/ 2105901 h 2550693"/>
                  <a:gd name="connsiteX52" fmla="*/ 2075453 w 2546376"/>
                  <a:gd name="connsiteY52" fmla="*/ 2280005 h 2550693"/>
                  <a:gd name="connsiteX53" fmla="*/ 2115459 w 2546376"/>
                  <a:gd name="connsiteY53" fmla="*/ 2263434 h 2550693"/>
                  <a:gd name="connsiteX54" fmla="*/ 2172038 w 2546376"/>
                  <a:gd name="connsiteY54" fmla="*/ 2320012 h 2550693"/>
                  <a:gd name="connsiteX55" fmla="*/ 2115460 w 2546376"/>
                  <a:gd name="connsiteY55" fmla="*/ 2376590 h 2550693"/>
                  <a:gd name="connsiteX56" fmla="*/ 2058881 w 2546376"/>
                  <a:gd name="connsiteY56" fmla="*/ 2320012 h 2550693"/>
                  <a:gd name="connsiteX57" fmla="*/ 2075453 w 2546376"/>
                  <a:gd name="connsiteY57" fmla="*/ 2280005 h 2550693"/>
                  <a:gd name="connsiteX58" fmla="*/ 2449791 w 2546376"/>
                  <a:gd name="connsiteY58" fmla="*/ 1757680 h 2550693"/>
                  <a:gd name="connsiteX59" fmla="*/ 2489798 w 2546376"/>
                  <a:gd name="connsiteY59" fmla="*/ 1741108 h 2550693"/>
                  <a:gd name="connsiteX60" fmla="*/ 2546376 w 2546376"/>
                  <a:gd name="connsiteY60" fmla="*/ 1797686 h 2550693"/>
                  <a:gd name="connsiteX61" fmla="*/ 2489798 w 2546376"/>
                  <a:gd name="connsiteY61" fmla="*/ 1854264 h 2550693"/>
                  <a:gd name="connsiteX62" fmla="*/ 2433220 w 2546376"/>
                  <a:gd name="connsiteY62" fmla="*/ 1797686 h 2550693"/>
                  <a:gd name="connsiteX63" fmla="*/ 2449791 w 2546376"/>
                  <a:gd name="connsiteY63" fmla="*/ 1757680 h 2550693"/>
                  <a:gd name="connsiteX64" fmla="*/ 2262616 w 2546376"/>
                  <a:gd name="connsiteY64" fmla="*/ 1931791 h 2550693"/>
                  <a:gd name="connsiteX65" fmla="*/ 2302622 w 2546376"/>
                  <a:gd name="connsiteY65" fmla="*/ 1915219 h 2550693"/>
                  <a:gd name="connsiteX66" fmla="*/ 2359200 w 2546376"/>
                  <a:gd name="connsiteY66" fmla="*/ 1971797 h 2550693"/>
                  <a:gd name="connsiteX67" fmla="*/ 2302622 w 2546376"/>
                  <a:gd name="connsiteY67" fmla="*/ 2028375 h 2550693"/>
                  <a:gd name="connsiteX68" fmla="*/ 2246044 w 2546376"/>
                  <a:gd name="connsiteY68" fmla="*/ 1971797 h 2550693"/>
                  <a:gd name="connsiteX69" fmla="*/ 2262616 w 2546376"/>
                  <a:gd name="connsiteY69" fmla="*/ 1931791 h 2550693"/>
                  <a:gd name="connsiteX70" fmla="*/ 2075452 w 2546376"/>
                  <a:gd name="connsiteY70" fmla="*/ 2105895 h 2550693"/>
                  <a:gd name="connsiteX71" fmla="*/ 2115453 w 2546376"/>
                  <a:gd name="connsiteY71" fmla="*/ 2089330 h 2550693"/>
                  <a:gd name="connsiteX72" fmla="*/ 2172031 w 2546376"/>
                  <a:gd name="connsiteY72" fmla="*/ 2145908 h 2550693"/>
                  <a:gd name="connsiteX73" fmla="*/ 2115459 w 2546376"/>
                  <a:gd name="connsiteY73" fmla="*/ 2202480 h 2550693"/>
                  <a:gd name="connsiteX74" fmla="*/ 2058881 w 2546376"/>
                  <a:gd name="connsiteY74" fmla="*/ 2145902 h 2550693"/>
                  <a:gd name="connsiteX75" fmla="*/ 2075452 w 2546376"/>
                  <a:gd name="connsiteY75" fmla="*/ 2105895 h 2550693"/>
                  <a:gd name="connsiteX76" fmla="*/ 1888282 w 2546376"/>
                  <a:gd name="connsiteY76" fmla="*/ 2280006 h 2550693"/>
                  <a:gd name="connsiteX77" fmla="*/ 1928289 w 2546376"/>
                  <a:gd name="connsiteY77" fmla="*/ 2263435 h 2550693"/>
                  <a:gd name="connsiteX78" fmla="*/ 1984867 w 2546376"/>
                  <a:gd name="connsiteY78" fmla="*/ 2320013 h 2550693"/>
                  <a:gd name="connsiteX79" fmla="*/ 1928289 w 2546376"/>
                  <a:gd name="connsiteY79" fmla="*/ 2376591 h 2550693"/>
                  <a:gd name="connsiteX80" fmla="*/ 1915416 w 2546376"/>
                  <a:gd name="connsiteY80" fmla="*/ 2373992 h 2550693"/>
                  <a:gd name="connsiteX81" fmla="*/ 1874310 w 2546376"/>
                  <a:gd name="connsiteY81" fmla="*/ 2332886 h 2550693"/>
                  <a:gd name="connsiteX82" fmla="*/ 1871711 w 2546376"/>
                  <a:gd name="connsiteY82" fmla="*/ 2320013 h 2550693"/>
                  <a:gd name="connsiteX83" fmla="*/ 1888282 w 2546376"/>
                  <a:gd name="connsiteY83" fmla="*/ 2280006 h 2550693"/>
                  <a:gd name="connsiteX84" fmla="*/ 2449790 w 2546376"/>
                  <a:gd name="connsiteY84" fmla="*/ 1583569 h 2550693"/>
                  <a:gd name="connsiteX85" fmla="*/ 2489797 w 2546376"/>
                  <a:gd name="connsiteY85" fmla="*/ 1566998 h 2550693"/>
                  <a:gd name="connsiteX86" fmla="*/ 2546375 w 2546376"/>
                  <a:gd name="connsiteY86" fmla="*/ 1623576 h 2550693"/>
                  <a:gd name="connsiteX87" fmla="*/ 2489797 w 2546376"/>
                  <a:gd name="connsiteY87" fmla="*/ 1680154 h 2550693"/>
                  <a:gd name="connsiteX88" fmla="*/ 2433219 w 2546376"/>
                  <a:gd name="connsiteY88" fmla="*/ 1623576 h 2550693"/>
                  <a:gd name="connsiteX89" fmla="*/ 2449790 w 2546376"/>
                  <a:gd name="connsiteY89" fmla="*/ 1583569 h 2550693"/>
                  <a:gd name="connsiteX90" fmla="*/ 2262615 w 2546376"/>
                  <a:gd name="connsiteY90" fmla="*/ 1757679 h 2550693"/>
                  <a:gd name="connsiteX91" fmla="*/ 2302622 w 2546376"/>
                  <a:gd name="connsiteY91" fmla="*/ 1741108 h 2550693"/>
                  <a:gd name="connsiteX92" fmla="*/ 2359200 w 2546376"/>
                  <a:gd name="connsiteY92" fmla="*/ 1797686 h 2550693"/>
                  <a:gd name="connsiteX93" fmla="*/ 2302622 w 2546376"/>
                  <a:gd name="connsiteY93" fmla="*/ 1854264 h 2550693"/>
                  <a:gd name="connsiteX94" fmla="*/ 2246044 w 2546376"/>
                  <a:gd name="connsiteY94" fmla="*/ 1797686 h 2550693"/>
                  <a:gd name="connsiteX95" fmla="*/ 2262615 w 2546376"/>
                  <a:gd name="connsiteY95" fmla="*/ 1757679 h 2550693"/>
                  <a:gd name="connsiteX96" fmla="*/ 2075446 w 2546376"/>
                  <a:gd name="connsiteY96" fmla="*/ 1931790 h 2550693"/>
                  <a:gd name="connsiteX97" fmla="*/ 2115453 w 2546376"/>
                  <a:gd name="connsiteY97" fmla="*/ 1915219 h 2550693"/>
                  <a:gd name="connsiteX98" fmla="*/ 2172031 w 2546376"/>
                  <a:gd name="connsiteY98" fmla="*/ 1971797 h 2550693"/>
                  <a:gd name="connsiteX99" fmla="*/ 2115453 w 2546376"/>
                  <a:gd name="connsiteY99" fmla="*/ 2028375 h 2550693"/>
                  <a:gd name="connsiteX100" fmla="*/ 2058875 w 2546376"/>
                  <a:gd name="connsiteY100" fmla="*/ 1971797 h 2550693"/>
                  <a:gd name="connsiteX101" fmla="*/ 2075446 w 2546376"/>
                  <a:gd name="connsiteY101" fmla="*/ 1931790 h 2550693"/>
                  <a:gd name="connsiteX102" fmla="*/ 1888282 w 2546376"/>
                  <a:gd name="connsiteY102" fmla="*/ 2105896 h 2550693"/>
                  <a:gd name="connsiteX103" fmla="*/ 1928288 w 2546376"/>
                  <a:gd name="connsiteY103" fmla="*/ 2089324 h 2550693"/>
                  <a:gd name="connsiteX104" fmla="*/ 1984867 w 2546376"/>
                  <a:gd name="connsiteY104" fmla="*/ 2145902 h 2550693"/>
                  <a:gd name="connsiteX105" fmla="*/ 1928289 w 2546376"/>
                  <a:gd name="connsiteY105" fmla="*/ 2202480 h 2550693"/>
                  <a:gd name="connsiteX106" fmla="*/ 1871710 w 2546376"/>
                  <a:gd name="connsiteY106" fmla="*/ 2145902 h 2550693"/>
                  <a:gd name="connsiteX107" fmla="*/ 1888282 w 2546376"/>
                  <a:gd name="connsiteY107" fmla="*/ 2105896 h 2550693"/>
                  <a:gd name="connsiteX108" fmla="*/ 2449791 w 2546376"/>
                  <a:gd name="connsiteY108" fmla="*/ 1409459 h 2550693"/>
                  <a:gd name="connsiteX109" fmla="*/ 2489797 w 2546376"/>
                  <a:gd name="connsiteY109" fmla="*/ 1392887 h 2550693"/>
                  <a:gd name="connsiteX110" fmla="*/ 2546375 w 2546376"/>
                  <a:gd name="connsiteY110" fmla="*/ 1449465 h 2550693"/>
                  <a:gd name="connsiteX111" fmla="*/ 2489797 w 2546376"/>
                  <a:gd name="connsiteY111" fmla="*/ 1506043 h 2550693"/>
                  <a:gd name="connsiteX112" fmla="*/ 2433219 w 2546376"/>
                  <a:gd name="connsiteY112" fmla="*/ 1449465 h 2550693"/>
                  <a:gd name="connsiteX113" fmla="*/ 2449791 w 2546376"/>
                  <a:gd name="connsiteY113" fmla="*/ 1409459 h 2550693"/>
                  <a:gd name="connsiteX114" fmla="*/ 2262615 w 2546376"/>
                  <a:gd name="connsiteY114" fmla="*/ 1583569 h 2550693"/>
                  <a:gd name="connsiteX115" fmla="*/ 2302622 w 2546376"/>
                  <a:gd name="connsiteY115" fmla="*/ 1566998 h 2550693"/>
                  <a:gd name="connsiteX116" fmla="*/ 2359200 w 2546376"/>
                  <a:gd name="connsiteY116" fmla="*/ 1623576 h 2550693"/>
                  <a:gd name="connsiteX117" fmla="*/ 2302622 w 2546376"/>
                  <a:gd name="connsiteY117" fmla="*/ 1680154 h 2550693"/>
                  <a:gd name="connsiteX118" fmla="*/ 2246044 w 2546376"/>
                  <a:gd name="connsiteY118" fmla="*/ 1623576 h 2550693"/>
                  <a:gd name="connsiteX119" fmla="*/ 2262615 w 2546376"/>
                  <a:gd name="connsiteY119" fmla="*/ 1583569 h 2550693"/>
                  <a:gd name="connsiteX120" fmla="*/ 2075446 w 2546376"/>
                  <a:gd name="connsiteY120" fmla="*/ 1757680 h 2550693"/>
                  <a:gd name="connsiteX121" fmla="*/ 2115453 w 2546376"/>
                  <a:gd name="connsiteY121" fmla="*/ 1741108 h 2550693"/>
                  <a:gd name="connsiteX122" fmla="*/ 2172031 w 2546376"/>
                  <a:gd name="connsiteY122" fmla="*/ 1797686 h 2550693"/>
                  <a:gd name="connsiteX123" fmla="*/ 2115453 w 2546376"/>
                  <a:gd name="connsiteY123" fmla="*/ 1854264 h 2550693"/>
                  <a:gd name="connsiteX124" fmla="*/ 2058875 w 2546376"/>
                  <a:gd name="connsiteY124" fmla="*/ 1797686 h 2550693"/>
                  <a:gd name="connsiteX125" fmla="*/ 2075446 w 2546376"/>
                  <a:gd name="connsiteY125" fmla="*/ 1757680 h 2550693"/>
                  <a:gd name="connsiteX126" fmla="*/ 1888281 w 2546376"/>
                  <a:gd name="connsiteY126" fmla="*/ 1931786 h 2550693"/>
                  <a:gd name="connsiteX127" fmla="*/ 1928282 w 2546376"/>
                  <a:gd name="connsiteY127" fmla="*/ 1915220 h 2550693"/>
                  <a:gd name="connsiteX128" fmla="*/ 1984860 w 2546376"/>
                  <a:gd name="connsiteY128" fmla="*/ 1971798 h 2550693"/>
                  <a:gd name="connsiteX129" fmla="*/ 1928288 w 2546376"/>
                  <a:gd name="connsiteY129" fmla="*/ 2028370 h 2550693"/>
                  <a:gd name="connsiteX130" fmla="*/ 1871710 w 2546376"/>
                  <a:gd name="connsiteY130" fmla="*/ 1971792 h 2550693"/>
                  <a:gd name="connsiteX131" fmla="*/ 1888281 w 2546376"/>
                  <a:gd name="connsiteY131" fmla="*/ 1931786 h 2550693"/>
                  <a:gd name="connsiteX132" fmla="*/ 1701111 w 2546376"/>
                  <a:gd name="connsiteY132" fmla="*/ 2105895 h 2550693"/>
                  <a:gd name="connsiteX133" fmla="*/ 1741118 w 2546376"/>
                  <a:gd name="connsiteY133" fmla="*/ 2089324 h 2550693"/>
                  <a:gd name="connsiteX134" fmla="*/ 1797696 w 2546376"/>
                  <a:gd name="connsiteY134" fmla="*/ 2145902 h 2550693"/>
                  <a:gd name="connsiteX135" fmla="*/ 1763141 w 2546376"/>
                  <a:gd name="connsiteY135" fmla="*/ 2198034 h 2550693"/>
                  <a:gd name="connsiteX136" fmla="*/ 1743436 w 2546376"/>
                  <a:gd name="connsiteY136" fmla="*/ 2202012 h 2550693"/>
                  <a:gd name="connsiteX137" fmla="*/ 1685008 w 2546376"/>
                  <a:gd name="connsiteY137" fmla="*/ 2143584 h 2550693"/>
                  <a:gd name="connsiteX138" fmla="*/ 1688986 w 2546376"/>
                  <a:gd name="connsiteY138" fmla="*/ 2123879 h 2550693"/>
                  <a:gd name="connsiteX139" fmla="*/ 1701111 w 2546376"/>
                  <a:gd name="connsiteY139" fmla="*/ 2105895 h 2550693"/>
                  <a:gd name="connsiteX140" fmla="*/ 2449791 w 2546376"/>
                  <a:gd name="connsiteY140" fmla="*/ 1235348 h 2550693"/>
                  <a:gd name="connsiteX141" fmla="*/ 2489797 w 2546376"/>
                  <a:gd name="connsiteY141" fmla="*/ 1218776 h 2550693"/>
                  <a:gd name="connsiteX142" fmla="*/ 2546375 w 2546376"/>
                  <a:gd name="connsiteY142" fmla="*/ 1275354 h 2550693"/>
                  <a:gd name="connsiteX143" fmla="*/ 2489797 w 2546376"/>
                  <a:gd name="connsiteY143" fmla="*/ 1331932 h 2550693"/>
                  <a:gd name="connsiteX144" fmla="*/ 2433219 w 2546376"/>
                  <a:gd name="connsiteY144" fmla="*/ 1275354 h 2550693"/>
                  <a:gd name="connsiteX145" fmla="*/ 2449791 w 2546376"/>
                  <a:gd name="connsiteY145" fmla="*/ 1235348 h 2550693"/>
                  <a:gd name="connsiteX146" fmla="*/ 2262615 w 2546376"/>
                  <a:gd name="connsiteY146" fmla="*/ 1409458 h 2550693"/>
                  <a:gd name="connsiteX147" fmla="*/ 2302622 w 2546376"/>
                  <a:gd name="connsiteY147" fmla="*/ 1392887 h 2550693"/>
                  <a:gd name="connsiteX148" fmla="*/ 2359200 w 2546376"/>
                  <a:gd name="connsiteY148" fmla="*/ 1449465 h 2550693"/>
                  <a:gd name="connsiteX149" fmla="*/ 2302622 w 2546376"/>
                  <a:gd name="connsiteY149" fmla="*/ 1506043 h 2550693"/>
                  <a:gd name="connsiteX150" fmla="*/ 2246044 w 2546376"/>
                  <a:gd name="connsiteY150" fmla="*/ 1449465 h 2550693"/>
                  <a:gd name="connsiteX151" fmla="*/ 2262615 w 2546376"/>
                  <a:gd name="connsiteY151" fmla="*/ 1409458 h 2550693"/>
                  <a:gd name="connsiteX152" fmla="*/ 2075445 w 2546376"/>
                  <a:gd name="connsiteY152" fmla="*/ 1583569 h 2550693"/>
                  <a:gd name="connsiteX153" fmla="*/ 2115452 w 2546376"/>
                  <a:gd name="connsiteY153" fmla="*/ 1566998 h 2550693"/>
                  <a:gd name="connsiteX154" fmla="*/ 2172030 w 2546376"/>
                  <a:gd name="connsiteY154" fmla="*/ 1623576 h 2550693"/>
                  <a:gd name="connsiteX155" fmla="*/ 2115452 w 2546376"/>
                  <a:gd name="connsiteY155" fmla="*/ 1680154 h 2550693"/>
                  <a:gd name="connsiteX156" fmla="*/ 2058874 w 2546376"/>
                  <a:gd name="connsiteY156" fmla="*/ 1623576 h 2550693"/>
                  <a:gd name="connsiteX157" fmla="*/ 2075445 w 2546376"/>
                  <a:gd name="connsiteY157" fmla="*/ 1583569 h 2550693"/>
                  <a:gd name="connsiteX158" fmla="*/ 1888275 w 2546376"/>
                  <a:gd name="connsiteY158" fmla="*/ 1757680 h 2550693"/>
                  <a:gd name="connsiteX159" fmla="*/ 1928282 w 2546376"/>
                  <a:gd name="connsiteY159" fmla="*/ 1741109 h 2550693"/>
                  <a:gd name="connsiteX160" fmla="*/ 1984860 w 2546376"/>
                  <a:gd name="connsiteY160" fmla="*/ 1797687 h 2550693"/>
                  <a:gd name="connsiteX161" fmla="*/ 1928282 w 2546376"/>
                  <a:gd name="connsiteY161" fmla="*/ 1854265 h 2550693"/>
                  <a:gd name="connsiteX162" fmla="*/ 1871704 w 2546376"/>
                  <a:gd name="connsiteY162" fmla="*/ 1797687 h 2550693"/>
                  <a:gd name="connsiteX163" fmla="*/ 1888275 w 2546376"/>
                  <a:gd name="connsiteY163" fmla="*/ 1757680 h 2550693"/>
                  <a:gd name="connsiteX164" fmla="*/ 1701111 w 2546376"/>
                  <a:gd name="connsiteY164" fmla="*/ 1931785 h 2550693"/>
                  <a:gd name="connsiteX165" fmla="*/ 1741118 w 2546376"/>
                  <a:gd name="connsiteY165" fmla="*/ 1915213 h 2550693"/>
                  <a:gd name="connsiteX166" fmla="*/ 1797696 w 2546376"/>
                  <a:gd name="connsiteY166" fmla="*/ 1971791 h 2550693"/>
                  <a:gd name="connsiteX167" fmla="*/ 1741118 w 2546376"/>
                  <a:gd name="connsiteY167" fmla="*/ 2028369 h 2550693"/>
                  <a:gd name="connsiteX168" fmla="*/ 1684540 w 2546376"/>
                  <a:gd name="connsiteY168" fmla="*/ 1971791 h 2550693"/>
                  <a:gd name="connsiteX169" fmla="*/ 1701111 w 2546376"/>
                  <a:gd name="connsiteY169" fmla="*/ 1931785 h 2550693"/>
                  <a:gd name="connsiteX170" fmla="*/ 2449791 w 2546376"/>
                  <a:gd name="connsiteY170" fmla="*/ 1061237 h 2550693"/>
                  <a:gd name="connsiteX171" fmla="*/ 2489797 w 2546376"/>
                  <a:gd name="connsiteY171" fmla="*/ 1044665 h 2550693"/>
                  <a:gd name="connsiteX172" fmla="*/ 2546375 w 2546376"/>
                  <a:gd name="connsiteY172" fmla="*/ 1101244 h 2550693"/>
                  <a:gd name="connsiteX173" fmla="*/ 2489797 w 2546376"/>
                  <a:gd name="connsiteY173" fmla="*/ 1157821 h 2550693"/>
                  <a:gd name="connsiteX174" fmla="*/ 2433219 w 2546376"/>
                  <a:gd name="connsiteY174" fmla="*/ 1101243 h 2550693"/>
                  <a:gd name="connsiteX175" fmla="*/ 2449791 w 2546376"/>
                  <a:gd name="connsiteY175" fmla="*/ 1061237 h 2550693"/>
                  <a:gd name="connsiteX176" fmla="*/ 2262615 w 2546376"/>
                  <a:gd name="connsiteY176" fmla="*/ 1235348 h 2550693"/>
                  <a:gd name="connsiteX177" fmla="*/ 2302622 w 2546376"/>
                  <a:gd name="connsiteY177" fmla="*/ 1218776 h 2550693"/>
                  <a:gd name="connsiteX178" fmla="*/ 2359200 w 2546376"/>
                  <a:gd name="connsiteY178" fmla="*/ 1275354 h 2550693"/>
                  <a:gd name="connsiteX179" fmla="*/ 2302622 w 2546376"/>
                  <a:gd name="connsiteY179" fmla="*/ 1331932 h 2550693"/>
                  <a:gd name="connsiteX180" fmla="*/ 2246044 w 2546376"/>
                  <a:gd name="connsiteY180" fmla="*/ 1275354 h 2550693"/>
                  <a:gd name="connsiteX181" fmla="*/ 2262615 w 2546376"/>
                  <a:gd name="connsiteY181" fmla="*/ 1235348 h 2550693"/>
                  <a:gd name="connsiteX182" fmla="*/ 2075445 w 2546376"/>
                  <a:gd name="connsiteY182" fmla="*/ 1409458 h 2550693"/>
                  <a:gd name="connsiteX183" fmla="*/ 2115452 w 2546376"/>
                  <a:gd name="connsiteY183" fmla="*/ 1392887 h 2550693"/>
                  <a:gd name="connsiteX184" fmla="*/ 2172030 w 2546376"/>
                  <a:gd name="connsiteY184" fmla="*/ 1449465 h 2550693"/>
                  <a:gd name="connsiteX185" fmla="*/ 2115452 w 2546376"/>
                  <a:gd name="connsiteY185" fmla="*/ 1506043 h 2550693"/>
                  <a:gd name="connsiteX186" fmla="*/ 2058874 w 2546376"/>
                  <a:gd name="connsiteY186" fmla="*/ 1449465 h 2550693"/>
                  <a:gd name="connsiteX187" fmla="*/ 2075445 w 2546376"/>
                  <a:gd name="connsiteY187" fmla="*/ 1409458 h 2550693"/>
                  <a:gd name="connsiteX188" fmla="*/ 1888275 w 2546376"/>
                  <a:gd name="connsiteY188" fmla="*/ 1583570 h 2550693"/>
                  <a:gd name="connsiteX189" fmla="*/ 1928281 w 2546376"/>
                  <a:gd name="connsiteY189" fmla="*/ 1566999 h 2550693"/>
                  <a:gd name="connsiteX190" fmla="*/ 1984859 w 2546376"/>
                  <a:gd name="connsiteY190" fmla="*/ 1623577 h 2550693"/>
                  <a:gd name="connsiteX191" fmla="*/ 1928281 w 2546376"/>
                  <a:gd name="connsiteY191" fmla="*/ 1680155 h 2550693"/>
                  <a:gd name="connsiteX192" fmla="*/ 1871703 w 2546376"/>
                  <a:gd name="connsiteY192" fmla="*/ 1623577 h 2550693"/>
                  <a:gd name="connsiteX193" fmla="*/ 1888275 w 2546376"/>
                  <a:gd name="connsiteY193" fmla="*/ 1583570 h 2550693"/>
                  <a:gd name="connsiteX194" fmla="*/ 1701110 w 2546376"/>
                  <a:gd name="connsiteY194" fmla="*/ 1757674 h 2550693"/>
                  <a:gd name="connsiteX195" fmla="*/ 1741112 w 2546376"/>
                  <a:gd name="connsiteY195" fmla="*/ 1741108 h 2550693"/>
                  <a:gd name="connsiteX196" fmla="*/ 1797690 w 2546376"/>
                  <a:gd name="connsiteY196" fmla="*/ 1797686 h 2550693"/>
                  <a:gd name="connsiteX197" fmla="*/ 1741117 w 2546376"/>
                  <a:gd name="connsiteY197" fmla="*/ 1854259 h 2550693"/>
                  <a:gd name="connsiteX198" fmla="*/ 1684539 w 2546376"/>
                  <a:gd name="connsiteY198" fmla="*/ 1797681 h 2550693"/>
                  <a:gd name="connsiteX199" fmla="*/ 1701110 w 2546376"/>
                  <a:gd name="connsiteY199" fmla="*/ 1757674 h 2550693"/>
                  <a:gd name="connsiteX200" fmla="*/ 1513941 w 2546376"/>
                  <a:gd name="connsiteY200" fmla="*/ 1931785 h 2550693"/>
                  <a:gd name="connsiteX201" fmla="*/ 1553947 w 2546376"/>
                  <a:gd name="connsiteY201" fmla="*/ 1915214 h 2550693"/>
                  <a:gd name="connsiteX202" fmla="*/ 1610525 w 2546376"/>
                  <a:gd name="connsiteY202" fmla="*/ 1971792 h 2550693"/>
                  <a:gd name="connsiteX203" fmla="*/ 1575970 w 2546376"/>
                  <a:gd name="connsiteY203" fmla="*/ 2023924 h 2550693"/>
                  <a:gd name="connsiteX204" fmla="*/ 1567132 w 2546376"/>
                  <a:gd name="connsiteY204" fmla="*/ 2025708 h 2550693"/>
                  <a:gd name="connsiteX205" fmla="*/ 1500031 w 2546376"/>
                  <a:gd name="connsiteY205" fmla="*/ 1958607 h 2550693"/>
                  <a:gd name="connsiteX206" fmla="*/ 1501815 w 2546376"/>
                  <a:gd name="connsiteY206" fmla="*/ 1949769 h 2550693"/>
                  <a:gd name="connsiteX207" fmla="*/ 1513941 w 2546376"/>
                  <a:gd name="connsiteY207" fmla="*/ 1931785 h 2550693"/>
                  <a:gd name="connsiteX208" fmla="*/ 2449790 w 2546376"/>
                  <a:gd name="connsiteY208" fmla="*/ 887126 h 2550693"/>
                  <a:gd name="connsiteX209" fmla="*/ 2489797 w 2546376"/>
                  <a:gd name="connsiteY209" fmla="*/ 870555 h 2550693"/>
                  <a:gd name="connsiteX210" fmla="*/ 2546375 w 2546376"/>
                  <a:gd name="connsiteY210" fmla="*/ 927133 h 2550693"/>
                  <a:gd name="connsiteX211" fmla="*/ 2489797 w 2546376"/>
                  <a:gd name="connsiteY211" fmla="*/ 983711 h 2550693"/>
                  <a:gd name="connsiteX212" fmla="*/ 2433219 w 2546376"/>
                  <a:gd name="connsiteY212" fmla="*/ 927132 h 2550693"/>
                  <a:gd name="connsiteX213" fmla="*/ 2449790 w 2546376"/>
                  <a:gd name="connsiteY213" fmla="*/ 887126 h 2550693"/>
                  <a:gd name="connsiteX214" fmla="*/ 2262615 w 2546376"/>
                  <a:gd name="connsiteY214" fmla="*/ 1061237 h 2550693"/>
                  <a:gd name="connsiteX215" fmla="*/ 2302622 w 2546376"/>
                  <a:gd name="connsiteY215" fmla="*/ 1044665 h 2550693"/>
                  <a:gd name="connsiteX216" fmla="*/ 2359200 w 2546376"/>
                  <a:gd name="connsiteY216" fmla="*/ 1101244 h 2550693"/>
                  <a:gd name="connsiteX217" fmla="*/ 2302622 w 2546376"/>
                  <a:gd name="connsiteY217" fmla="*/ 1157821 h 2550693"/>
                  <a:gd name="connsiteX218" fmla="*/ 2246044 w 2546376"/>
                  <a:gd name="connsiteY218" fmla="*/ 1101243 h 2550693"/>
                  <a:gd name="connsiteX219" fmla="*/ 2262615 w 2546376"/>
                  <a:gd name="connsiteY219" fmla="*/ 1061237 h 2550693"/>
                  <a:gd name="connsiteX220" fmla="*/ 2075445 w 2546376"/>
                  <a:gd name="connsiteY220" fmla="*/ 1235347 h 2550693"/>
                  <a:gd name="connsiteX221" fmla="*/ 2115452 w 2546376"/>
                  <a:gd name="connsiteY221" fmla="*/ 1218776 h 2550693"/>
                  <a:gd name="connsiteX222" fmla="*/ 2172030 w 2546376"/>
                  <a:gd name="connsiteY222" fmla="*/ 1275354 h 2550693"/>
                  <a:gd name="connsiteX223" fmla="*/ 2115452 w 2546376"/>
                  <a:gd name="connsiteY223" fmla="*/ 1331932 h 2550693"/>
                  <a:gd name="connsiteX224" fmla="*/ 2058874 w 2546376"/>
                  <a:gd name="connsiteY224" fmla="*/ 1275354 h 2550693"/>
                  <a:gd name="connsiteX225" fmla="*/ 2075445 w 2546376"/>
                  <a:gd name="connsiteY225" fmla="*/ 1235347 h 2550693"/>
                  <a:gd name="connsiteX226" fmla="*/ 1888275 w 2546376"/>
                  <a:gd name="connsiteY226" fmla="*/ 1409459 h 2550693"/>
                  <a:gd name="connsiteX227" fmla="*/ 1928281 w 2546376"/>
                  <a:gd name="connsiteY227" fmla="*/ 1392888 h 2550693"/>
                  <a:gd name="connsiteX228" fmla="*/ 1984859 w 2546376"/>
                  <a:gd name="connsiteY228" fmla="*/ 1449466 h 2550693"/>
                  <a:gd name="connsiteX229" fmla="*/ 1928281 w 2546376"/>
                  <a:gd name="connsiteY229" fmla="*/ 1506044 h 2550693"/>
                  <a:gd name="connsiteX230" fmla="*/ 1871703 w 2546376"/>
                  <a:gd name="connsiteY230" fmla="*/ 1449466 h 2550693"/>
                  <a:gd name="connsiteX231" fmla="*/ 1888275 w 2546376"/>
                  <a:gd name="connsiteY231" fmla="*/ 1409459 h 2550693"/>
                  <a:gd name="connsiteX232" fmla="*/ 1701104 w 2546376"/>
                  <a:gd name="connsiteY232" fmla="*/ 1583570 h 2550693"/>
                  <a:gd name="connsiteX233" fmla="*/ 1741111 w 2546376"/>
                  <a:gd name="connsiteY233" fmla="*/ 1566998 h 2550693"/>
                  <a:gd name="connsiteX234" fmla="*/ 1797689 w 2546376"/>
                  <a:gd name="connsiteY234" fmla="*/ 1623576 h 2550693"/>
                  <a:gd name="connsiteX235" fmla="*/ 1741111 w 2546376"/>
                  <a:gd name="connsiteY235" fmla="*/ 1680154 h 2550693"/>
                  <a:gd name="connsiteX236" fmla="*/ 1684533 w 2546376"/>
                  <a:gd name="connsiteY236" fmla="*/ 1623576 h 2550693"/>
                  <a:gd name="connsiteX237" fmla="*/ 1701104 w 2546376"/>
                  <a:gd name="connsiteY237" fmla="*/ 1583570 h 2550693"/>
                  <a:gd name="connsiteX238" fmla="*/ 1513940 w 2546376"/>
                  <a:gd name="connsiteY238" fmla="*/ 1757675 h 2550693"/>
                  <a:gd name="connsiteX239" fmla="*/ 1553947 w 2546376"/>
                  <a:gd name="connsiteY239" fmla="*/ 1741104 h 2550693"/>
                  <a:gd name="connsiteX240" fmla="*/ 1610525 w 2546376"/>
                  <a:gd name="connsiteY240" fmla="*/ 1797682 h 2550693"/>
                  <a:gd name="connsiteX241" fmla="*/ 1553947 w 2546376"/>
                  <a:gd name="connsiteY241" fmla="*/ 1854260 h 2550693"/>
                  <a:gd name="connsiteX242" fmla="*/ 1497369 w 2546376"/>
                  <a:gd name="connsiteY242" fmla="*/ 1797682 h 2550693"/>
                  <a:gd name="connsiteX243" fmla="*/ 1513940 w 2546376"/>
                  <a:gd name="connsiteY243" fmla="*/ 1757675 h 2550693"/>
                  <a:gd name="connsiteX244" fmla="*/ 2449791 w 2546376"/>
                  <a:gd name="connsiteY244" fmla="*/ 713015 h 2550693"/>
                  <a:gd name="connsiteX245" fmla="*/ 2489797 w 2546376"/>
                  <a:gd name="connsiteY245" fmla="*/ 696444 h 2550693"/>
                  <a:gd name="connsiteX246" fmla="*/ 2546375 w 2546376"/>
                  <a:gd name="connsiteY246" fmla="*/ 753022 h 2550693"/>
                  <a:gd name="connsiteX247" fmla="*/ 2489797 w 2546376"/>
                  <a:gd name="connsiteY247" fmla="*/ 809600 h 2550693"/>
                  <a:gd name="connsiteX248" fmla="*/ 2433219 w 2546376"/>
                  <a:gd name="connsiteY248" fmla="*/ 753022 h 2550693"/>
                  <a:gd name="connsiteX249" fmla="*/ 2449791 w 2546376"/>
                  <a:gd name="connsiteY249" fmla="*/ 713015 h 2550693"/>
                  <a:gd name="connsiteX250" fmla="*/ 2262615 w 2546376"/>
                  <a:gd name="connsiteY250" fmla="*/ 887126 h 2550693"/>
                  <a:gd name="connsiteX251" fmla="*/ 2302622 w 2546376"/>
                  <a:gd name="connsiteY251" fmla="*/ 870555 h 2550693"/>
                  <a:gd name="connsiteX252" fmla="*/ 2359200 w 2546376"/>
                  <a:gd name="connsiteY252" fmla="*/ 927133 h 2550693"/>
                  <a:gd name="connsiteX253" fmla="*/ 2302622 w 2546376"/>
                  <a:gd name="connsiteY253" fmla="*/ 983711 h 2550693"/>
                  <a:gd name="connsiteX254" fmla="*/ 2246044 w 2546376"/>
                  <a:gd name="connsiteY254" fmla="*/ 927132 h 2550693"/>
                  <a:gd name="connsiteX255" fmla="*/ 2262615 w 2546376"/>
                  <a:gd name="connsiteY255" fmla="*/ 887126 h 2550693"/>
                  <a:gd name="connsiteX256" fmla="*/ 2075445 w 2546376"/>
                  <a:gd name="connsiteY256" fmla="*/ 1061237 h 2550693"/>
                  <a:gd name="connsiteX257" fmla="*/ 2115452 w 2546376"/>
                  <a:gd name="connsiteY257" fmla="*/ 1044665 h 2550693"/>
                  <a:gd name="connsiteX258" fmla="*/ 2172030 w 2546376"/>
                  <a:gd name="connsiteY258" fmla="*/ 1101244 h 2550693"/>
                  <a:gd name="connsiteX259" fmla="*/ 2115452 w 2546376"/>
                  <a:gd name="connsiteY259" fmla="*/ 1157821 h 2550693"/>
                  <a:gd name="connsiteX260" fmla="*/ 2058874 w 2546376"/>
                  <a:gd name="connsiteY260" fmla="*/ 1101243 h 2550693"/>
                  <a:gd name="connsiteX261" fmla="*/ 2075445 w 2546376"/>
                  <a:gd name="connsiteY261" fmla="*/ 1061237 h 2550693"/>
                  <a:gd name="connsiteX262" fmla="*/ 1888275 w 2546376"/>
                  <a:gd name="connsiteY262" fmla="*/ 1235349 h 2550693"/>
                  <a:gd name="connsiteX263" fmla="*/ 1928281 w 2546376"/>
                  <a:gd name="connsiteY263" fmla="*/ 1218777 h 2550693"/>
                  <a:gd name="connsiteX264" fmla="*/ 1984859 w 2546376"/>
                  <a:gd name="connsiteY264" fmla="*/ 1275355 h 2550693"/>
                  <a:gd name="connsiteX265" fmla="*/ 1928281 w 2546376"/>
                  <a:gd name="connsiteY265" fmla="*/ 1331933 h 2550693"/>
                  <a:gd name="connsiteX266" fmla="*/ 1871703 w 2546376"/>
                  <a:gd name="connsiteY266" fmla="*/ 1275355 h 2550693"/>
                  <a:gd name="connsiteX267" fmla="*/ 1888275 w 2546376"/>
                  <a:gd name="connsiteY267" fmla="*/ 1235349 h 2550693"/>
                  <a:gd name="connsiteX268" fmla="*/ 1701104 w 2546376"/>
                  <a:gd name="connsiteY268" fmla="*/ 1409459 h 2550693"/>
                  <a:gd name="connsiteX269" fmla="*/ 1741111 w 2546376"/>
                  <a:gd name="connsiteY269" fmla="*/ 1392887 h 2550693"/>
                  <a:gd name="connsiteX270" fmla="*/ 1797689 w 2546376"/>
                  <a:gd name="connsiteY270" fmla="*/ 1449465 h 2550693"/>
                  <a:gd name="connsiteX271" fmla="*/ 1741111 w 2546376"/>
                  <a:gd name="connsiteY271" fmla="*/ 1506043 h 2550693"/>
                  <a:gd name="connsiteX272" fmla="*/ 1684533 w 2546376"/>
                  <a:gd name="connsiteY272" fmla="*/ 1449465 h 2550693"/>
                  <a:gd name="connsiteX273" fmla="*/ 1701104 w 2546376"/>
                  <a:gd name="connsiteY273" fmla="*/ 1409459 h 2550693"/>
                  <a:gd name="connsiteX274" fmla="*/ 1513939 w 2546376"/>
                  <a:gd name="connsiteY274" fmla="*/ 1583565 h 2550693"/>
                  <a:gd name="connsiteX275" fmla="*/ 1553945 w 2546376"/>
                  <a:gd name="connsiteY275" fmla="*/ 1566994 h 2550693"/>
                  <a:gd name="connsiteX276" fmla="*/ 1610523 w 2546376"/>
                  <a:gd name="connsiteY276" fmla="*/ 1623572 h 2550693"/>
                  <a:gd name="connsiteX277" fmla="*/ 1553945 w 2546376"/>
                  <a:gd name="connsiteY277" fmla="*/ 1680150 h 2550693"/>
                  <a:gd name="connsiteX278" fmla="*/ 1497367 w 2546376"/>
                  <a:gd name="connsiteY278" fmla="*/ 1623572 h 2550693"/>
                  <a:gd name="connsiteX279" fmla="*/ 1513939 w 2546376"/>
                  <a:gd name="connsiteY279" fmla="*/ 1583565 h 2550693"/>
                  <a:gd name="connsiteX280" fmla="*/ 1326770 w 2546376"/>
                  <a:gd name="connsiteY280" fmla="*/ 1757674 h 2550693"/>
                  <a:gd name="connsiteX281" fmla="*/ 1366776 w 2546376"/>
                  <a:gd name="connsiteY281" fmla="*/ 1741103 h 2550693"/>
                  <a:gd name="connsiteX282" fmla="*/ 1423354 w 2546376"/>
                  <a:gd name="connsiteY282" fmla="*/ 1797681 h 2550693"/>
                  <a:gd name="connsiteX283" fmla="*/ 1406783 w 2546376"/>
                  <a:gd name="connsiteY283" fmla="*/ 1837688 h 2550693"/>
                  <a:gd name="connsiteX284" fmla="*/ 1390255 w 2546376"/>
                  <a:gd name="connsiteY284" fmla="*/ 1848831 h 2550693"/>
                  <a:gd name="connsiteX285" fmla="*/ 1315626 w 2546376"/>
                  <a:gd name="connsiteY285" fmla="*/ 1774202 h 2550693"/>
                  <a:gd name="connsiteX286" fmla="*/ 2449790 w 2546376"/>
                  <a:gd name="connsiteY286" fmla="*/ 538904 h 2550693"/>
                  <a:gd name="connsiteX287" fmla="*/ 2489797 w 2546376"/>
                  <a:gd name="connsiteY287" fmla="*/ 522333 h 2550693"/>
                  <a:gd name="connsiteX288" fmla="*/ 2546375 w 2546376"/>
                  <a:gd name="connsiteY288" fmla="*/ 578911 h 2550693"/>
                  <a:gd name="connsiteX289" fmla="*/ 2489797 w 2546376"/>
                  <a:gd name="connsiteY289" fmla="*/ 635489 h 2550693"/>
                  <a:gd name="connsiteX290" fmla="*/ 2433219 w 2546376"/>
                  <a:gd name="connsiteY290" fmla="*/ 578911 h 2550693"/>
                  <a:gd name="connsiteX291" fmla="*/ 2449790 w 2546376"/>
                  <a:gd name="connsiteY291" fmla="*/ 538904 h 2550693"/>
                  <a:gd name="connsiteX292" fmla="*/ 2262615 w 2546376"/>
                  <a:gd name="connsiteY292" fmla="*/ 713015 h 2550693"/>
                  <a:gd name="connsiteX293" fmla="*/ 2302622 w 2546376"/>
                  <a:gd name="connsiteY293" fmla="*/ 696444 h 2550693"/>
                  <a:gd name="connsiteX294" fmla="*/ 2359200 w 2546376"/>
                  <a:gd name="connsiteY294" fmla="*/ 753022 h 2550693"/>
                  <a:gd name="connsiteX295" fmla="*/ 2302622 w 2546376"/>
                  <a:gd name="connsiteY295" fmla="*/ 809600 h 2550693"/>
                  <a:gd name="connsiteX296" fmla="*/ 2246044 w 2546376"/>
                  <a:gd name="connsiteY296" fmla="*/ 753022 h 2550693"/>
                  <a:gd name="connsiteX297" fmla="*/ 2262615 w 2546376"/>
                  <a:gd name="connsiteY297" fmla="*/ 713015 h 2550693"/>
                  <a:gd name="connsiteX298" fmla="*/ 2075445 w 2546376"/>
                  <a:gd name="connsiteY298" fmla="*/ 887126 h 2550693"/>
                  <a:gd name="connsiteX299" fmla="*/ 2115452 w 2546376"/>
                  <a:gd name="connsiteY299" fmla="*/ 870555 h 2550693"/>
                  <a:gd name="connsiteX300" fmla="*/ 2172030 w 2546376"/>
                  <a:gd name="connsiteY300" fmla="*/ 927133 h 2550693"/>
                  <a:gd name="connsiteX301" fmla="*/ 2115452 w 2546376"/>
                  <a:gd name="connsiteY301" fmla="*/ 983711 h 2550693"/>
                  <a:gd name="connsiteX302" fmla="*/ 2058874 w 2546376"/>
                  <a:gd name="connsiteY302" fmla="*/ 927132 h 2550693"/>
                  <a:gd name="connsiteX303" fmla="*/ 2075445 w 2546376"/>
                  <a:gd name="connsiteY303" fmla="*/ 887126 h 2550693"/>
                  <a:gd name="connsiteX304" fmla="*/ 1888275 w 2546376"/>
                  <a:gd name="connsiteY304" fmla="*/ 1061238 h 2550693"/>
                  <a:gd name="connsiteX305" fmla="*/ 1928281 w 2546376"/>
                  <a:gd name="connsiteY305" fmla="*/ 1044666 h 2550693"/>
                  <a:gd name="connsiteX306" fmla="*/ 1984859 w 2546376"/>
                  <a:gd name="connsiteY306" fmla="*/ 1101244 h 2550693"/>
                  <a:gd name="connsiteX307" fmla="*/ 1928281 w 2546376"/>
                  <a:gd name="connsiteY307" fmla="*/ 1157822 h 2550693"/>
                  <a:gd name="connsiteX308" fmla="*/ 1871703 w 2546376"/>
                  <a:gd name="connsiteY308" fmla="*/ 1101244 h 2550693"/>
                  <a:gd name="connsiteX309" fmla="*/ 1888275 w 2546376"/>
                  <a:gd name="connsiteY309" fmla="*/ 1061238 h 2550693"/>
                  <a:gd name="connsiteX310" fmla="*/ 1701104 w 2546376"/>
                  <a:gd name="connsiteY310" fmla="*/ 1235348 h 2550693"/>
                  <a:gd name="connsiteX311" fmla="*/ 1741111 w 2546376"/>
                  <a:gd name="connsiteY311" fmla="*/ 1218776 h 2550693"/>
                  <a:gd name="connsiteX312" fmla="*/ 1797689 w 2546376"/>
                  <a:gd name="connsiteY312" fmla="*/ 1275354 h 2550693"/>
                  <a:gd name="connsiteX313" fmla="*/ 1741111 w 2546376"/>
                  <a:gd name="connsiteY313" fmla="*/ 1331932 h 2550693"/>
                  <a:gd name="connsiteX314" fmla="*/ 1684533 w 2546376"/>
                  <a:gd name="connsiteY314" fmla="*/ 1275354 h 2550693"/>
                  <a:gd name="connsiteX315" fmla="*/ 1701104 w 2546376"/>
                  <a:gd name="connsiteY315" fmla="*/ 1235348 h 2550693"/>
                  <a:gd name="connsiteX316" fmla="*/ 1513934 w 2546376"/>
                  <a:gd name="connsiteY316" fmla="*/ 1409459 h 2550693"/>
                  <a:gd name="connsiteX317" fmla="*/ 1553940 w 2546376"/>
                  <a:gd name="connsiteY317" fmla="*/ 1392888 h 2550693"/>
                  <a:gd name="connsiteX318" fmla="*/ 1610519 w 2546376"/>
                  <a:gd name="connsiteY318" fmla="*/ 1449466 h 2550693"/>
                  <a:gd name="connsiteX319" fmla="*/ 1553941 w 2546376"/>
                  <a:gd name="connsiteY319" fmla="*/ 1506044 h 2550693"/>
                  <a:gd name="connsiteX320" fmla="*/ 1497362 w 2546376"/>
                  <a:gd name="connsiteY320" fmla="*/ 1449466 h 2550693"/>
                  <a:gd name="connsiteX321" fmla="*/ 1513934 w 2546376"/>
                  <a:gd name="connsiteY321" fmla="*/ 1409459 h 2550693"/>
                  <a:gd name="connsiteX322" fmla="*/ 1326768 w 2546376"/>
                  <a:gd name="connsiteY322" fmla="*/ 1583565 h 2550693"/>
                  <a:gd name="connsiteX323" fmla="*/ 1366775 w 2546376"/>
                  <a:gd name="connsiteY323" fmla="*/ 1566993 h 2550693"/>
                  <a:gd name="connsiteX324" fmla="*/ 1423353 w 2546376"/>
                  <a:gd name="connsiteY324" fmla="*/ 1623571 h 2550693"/>
                  <a:gd name="connsiteX325" fmla="*/ 1366775 w 2546376"/>
                  <a:gd name="connsiteY325" fmla="*/ 1680149 h 2550693"/>
                  <a:gd name="connsiteX326" fmla="*/ 1310197 w 2546376"/>
                  <a:gd name="connsiteY326" fmla="*/ 1623571 h 2550693"/>
                  <a:gd name="connsiteX327" fmla="*/ 1326768 w 2546376"/>
                  <a:gd name="connsiteY327" fmla="*/ 1583565 h 2550693"/>
                  <a:gd name="connsiteX328" fmla="*/ 2449791 w 2546376"/>
                  <a:gd name="connsiteY328" fmla="*/ 364793 h 2550693"/>
                  <a:gd name="connsiteX329" fmla="*/ 2489797 w 2546376"/>
                  <a:gd name="connsiteY329" fmla="*/ 348222 h 2550693"/>
                  <a:gd name="connsiteX330" fmla="*/ 2546375 w 2546376"/>
                  <a:gd name="connsiteY330" fmla="*/ 404800 h 2550693"/>
                  <a:gd name="connsiteX331" fmla="*/ 2489797 w 2546376"/>
                  <a:gd name="connsiteY331" fmla="*/ 461378 h 2550693"/>
                  <a:gd name="connsiteX332" fmla="*/ 2433219 w 2546376"/>
                  <a:gd name="connsiteY332" fmla="*/ 404800 h 2550693"/>
                  <a:gd name="connsiteX333" fmla="*/ 2449791 w 2546376"/>
                  <a:gd name="connsiteY333" fmla="*/ 364793 h 2550693"/>
                  <a:gd name="connsiteX334" fmla="*/ 2262615 w 2546376"/>
                  <a:gd name="connsiteY334" fmla="*/ 538904 h 2550693"/>
                  <a:gd name="connsiteX335" fmla="*/ 2302622 w 2546376"/>
                  <a:gd name="connsiteY335" fmla="*/ 522333 h 2550693"/>
                  <a:gd name="connsiteX336" fmla="*/ 2359200 w 2546376"/>
                  <a:gd name="connsiteY336" fmla="*/ 578911 h 2550693"/>
                  <a:gd name="connsiteX337" fmla="*/ 2302622 w 2546376"/>
                  <a:gd name="connsiteY337" fmla="*/ 635489 h 2550693"/>
                  <a:gd name="connsiteX338" fmla="*/ 2246044 w 2546376"/>
                  <a:gd name="connsiteY338" fmla="*/ 578911 h 2550693"/>
                  <a:gd name="connsiteX339" fmla="*/ 2262615 w 2546376"/>
                  <a:gd name="connsiteY339" fmla="*/ 538904 h 2550693"/>
                  <a:gd name="connsiteX340" fmla="*/ 2075445 w 2546376"/>
                  <a:gd name="connsiteY340" fmla="*/ 713015 h 2550693"/>
                  <a:gd name="connsiteX341" fmla="*/ 2115452 w 2546376"/>
                  <a:gd name="connsiteY341" fmla="*/ 696444 h 2550693"/>
                  <a:gd name="connsiteX342" fmla="*/ 2172030 w 2546376"/>
                  <a:gd name="connsiteY342" fmla="*/ 753022 h 2550693"/>
                  <a:gd name="connsiteX343" fmla="*/ 2115452 w 2546376"/>
                  <a:gd name="connsiteY343" fmla="*/ 809600 h 2550693"/>
                  <a:gd name="connsiteX344" fmla="*/ 2058874 w 2546376"/>
                  <a:gd name="connsiteY344" fmla="*/ 753022 h 2550693"/>
                  <a:gd name="connsiteX345" fmla="*/ 2075445 w 2546376"/>
                  <a:gd name="connsiteY345" fmla="*/ 713015 h 2550693"/>
                  <a:gd name="connsiteX346" fmla="*/ 1888275 w 2546376"/>
                  <a:gd name="connsiteY346" fmla="*/ 887127 h 2550693"/>
                  <a:gd name="connsiteX347" fmla="*/ 1928281 w 2546376"/>
                  <a:gd name="connsiteY347" fmla="*/ 870555 h 2550693"/>
                  <a:gd name="connsiteX348" fmla="*/ 1984859 w 2546376"/>
                  <a:gd name="connsiteY348" fmla="*/ 927133 h 2550693"/>
                  <a:gd name="connsiteX349" fmla="*/ 1928281 w 2546376"/>
                  <a:gd name="connsiteY349" fmla="*/ 983711 h 2550693"/>
                  <a:gd name="connsiteX350" fmla="*/ 1871703 w 2546376"/>
                  <a:gd name="connsiteY350" fmla="*/ 927133 h 2550693"/>
                  <a:gd name="connsiteX351" fmla="*/ 1888275 w 2546376"/>
                  <a:gd name="connsiteY351" fmla="*/ 887127 h 2550693"/>
                  <a:gd name="connsiteX352" fmla="*/ 1701104 w 2546376"/>
                  <a:gd name="connsiteY352" fmla="*/ 1061237 h 2550693"/>
                  <a:gd name="connsiteX353" fmla="*/ 1741111 w 2546376"/>
                  <a:gd name="connsiteY353" fmla="*/ 1044665 h 2550693"/>
                  <a:gd name="connsiteX354" fmla="*/ 1797689 w 2546376"/>
                  <a:gd name="connsiteY354" fmla="*/ 1101243 h 2550693"/>
                  <a:gd name="connsiteX355" fmla="*/ 1741111 w 2546376"/>
                  <a:gd name="connsiteY355" fmla="*/ 1157821 h 2550693"/>
                  <a:gd name="connsiteX356" fmla="*/ 1684533 w 2546376"/>
                  <a:gd name="connsiteY356" fmla="*/ 1101243 h 2550693"/>
                  <a:gd name="connsiteX357" fmla="*/ 1701104 w 2546376"/>
                  <a:gd name="connsiteY357" fmla="*/ 1061237 h 2550693"/>
                  <a:gd name="connsiteX358" fmla="*/ 1513934 w 2546376"/>
                  <a:gd name="connsiteY358" fmla="*/ 1235349 h 2550693"/>
                  <a:gd name="connsiteX359" fmla="*/ 1553940 w 2546376"/>
                  <a:gd name="connsiteY359" fmla="*/ 1218777 h 2550693"/>
                  <a:gd name="connsiteX360" fmla="*/ 1610519 w 2546376"/>
                  <a:gd name="connsiteY360" fmla="*/ 1275355 h 2550693"/>
                  <a:gd name="connsiteX361" fmla="*/ 1553941 w 2546376"/>
                  <a:gd name="connsiteY361" fmla="*/ 1331933 h 2550693"/>
                  <a:gd name="connsiteX362" fmla="*/ 1497362 w 2546376"/>
                  <a:gd name="connsiteY362" fmla="*/ 1275355 h 2550693"/>
                  <a:gd name="connsiteX363" fmla="*/ 1513934 w 2546376"/>
                  <a:gd name="connsiteY363" fmla="*/ 1235349 h 2550693"/>
                  <a:gd name="connsiteX364" fmla="*/ 1326768 w 2546376"/>
                  <a:gd name="connsiteY364" fmla="*/ 1409454 h 2550693"/>
                  <a:gd name="connsiteX365" fmla="*/ 1366774 w 2546376"/>
                  <a:gd name="connsiteY365" fmla="*/ 1392883 h 2550693"/>
                  <a:gd name="connsiteX366" fmla="*/ 1423353 w 2546376"/>
                  <a:gd name="connsiteY366" fmla="*/ 1449461 h 2550693"/>
                  <a:gd name="connsiteX367" fmla="*/ 1366774 w 2546376"/>
                  <a:gd name="connsiteY367" fmla="*/ 1506039 h 2550693"/>
                  <a:gd name="connsiteX368" fmla="*/ 1310196 w 2546376"/>
                  <a:gd name="connsiteY368" fmla="*/ 1449461 h 2550693"/>
                  <a:gd name="connsiteX369" fmla="*/ 1326768 w 2546376"/>
                  <a:gd name="connsiteY369" fmla="*/ 1409454 h 2550693"/>
                  <a:gd name="connsiteX370" fmla="*/ 1139598 w 2546376"/>
                  <a:gd name="connsiteY370" fmla="*/ 1583565 h 2550693"/>
                  <a:gd name="connsiteX371" fmla="*/ 1179605 w 2546376"/>
                  <a:gd name="connsiteY371" fmla="*/ 1566994 h 2550693"/>
                  <a:gd name="connsiteX372" fmla="*/ 1236183 w 2546376"/>
                  <a:gd name="connsiteY372" fmla="*/ 1623572 h 2550693"/>
                  <a:gd name="connsiteX373" fmla="*/ 1219612 w 2546376"/>
                  <a:gd name="connsiteY373" fmla="*/ 1663579 h 2550693"/>
                  <a:gd name="connsiteX374" fmla="*/ 1210886 w 2546376"/>
                  <a:gd name="connsiteY374" fmla="*/ 1669462 h 2550693"/>
                  <a:gd name="connsiteX375" fmla="*/ 1133715 w 2546376"/>
                  <a:gd name="connsiteY375" fmla="*/ 1592291 h 2550693"/>
                  <a:gd name="connsiteX376" fmla="*/ 2449790 w 2546376"/>
                  <a:gd name="connsiteY376" fmla="*/ 190682 h 2550693"/>
                  <a:gd name="connsiteX377" fmla="*/ 2489797 w 2546376"/>
                  <a:gd name="connsiteY377" fmla="*/ 174111 h 2550693"/>
                  <a:gd name="connsiteX378" fmla="*/ 2546375 w 2546376"/>
                  <a:gd name="connsiteY378" fmla="*/ 230689 h 2550693"/>
                  <a:gd name="connsiteX379" fmla="*/ 2489797 w 2546376"/>
                  <a:gd name="connsiteY379" fmla="*/ 287267 h 2550693"/>
                  <a:gd name="connsiteX380" fmla="*/ 2433219 w 2546376"/>
                  <a:gd name="connsiteY380" fmla="*/ 230689 h 2550693"/>
                  <a:gd name="connsiteX381" fmla="*/ 2449790 w 2546376"/>
                  <a:gd name="connsiteY381" fmla="*/ 190682 h 2550693"/>
                  <a:gd name="connsiteX382" fmla="*/ 2262615 w 2546376"/>
                  <a:gd name="connsiteY382" fmla="*/ 364793 h 2550693"/>
                  <a:gd name="connsiteX383" fmla="*/ 2302622 w 2546376"/>
                  <a:gd name="connsiteY383" fmla="*/ 348222 h 2550693"/>
                  <a:gd name="connsiteX384" fmla="*/ 2359200 w 2546376"/>
                  <a:gd name="connsiteY384" fmla="*/ 404800 h 2550693"/>
                  <a:gd name="connsiteX385" fmla="*/ 2302622 w 2546376"/>
                  <a:gd name="connsiteY385" fmla="*/ 461378 h 2550693"/>
                  <a:gd name="connsiteX386" fmla="*/ 2246044 w 2546376"/>
                  <a:gd name="connsiteY386" fmla="*/ 404800 h 2550693"/>
                  <a:gd name="connsiteX387" fmla="*/ 2262615 w 2546376"/>
                  <a:gd name="connsiteY387" fmla="*/ 364793 h 2550693"/>
                  <a:gd name="connsiteX388" fmla="*/ 2075445 w 2546376"/>
                  <a:gd name="connsiteY388" fmla="*/ 538904 h 2550693"/>
                  <a:gd name="connsiteX389" fmla="*/ 2115452 w 2546376"/>
                  <a:gd name="connsiteY389" fmla="*/ 522333 h 2550693"/>
                  <a:gd name="connsiteX390" fmla="*/ 2172030 w 2546376"/>
                  <a:gd name="connsiteY390" fmla="*/ 578911 h 2550693"/>
                  <a:gd name="connsiteX391" fmla="*/ 2115452 w 2546376"/>
                  <a:gd name="connsiteY391" fmla="*/ 635489 h 2550693"/>
                  <a:gd name="connsiteX392" fmla="*/ 2058874 w 2546376"/>
                  <a:gd name="connsiteY392" fmla="*/ 578911 h 2550693"/>
                  <a:gd name="connsiteX393" fmla="*/ 2075445 w 2546376"/>
                  <a:gd name="connsiteY393" fmla="*/ 538904 h 2550693"/>
                  <a:gd name="connsiteX394" fmla="*/ 1888275 w 2546376"/>
                  <a:gd name="connsiteY394" fmla="*/ 713016 h 2550693"/>
                  <a:gd name="connsiteX395" fmla="*/ 1928281 w 2546376"/>
                  <a:gd name="connsiteY395" fmla="*/ 696444 h 2550693"/>
                  <a:gd name="connsiteX396" fmla="*/ 1984859 w 2546376"/>
                  <a:gd name="connsiteY396" fmla="*/ 753022 h 2550693"/>
                  <a:gd name="connsiteX397" fmla="*/ 1928282 w 2546376"/>
                  <a:gd name="connsiteY397" fmla="*/ 809600 h 2550693"/>
                  <a:gd name="connsiteX398" fmla="*/ 1871703 w 2546376"/>
                  <a:gd name="connsiteY398" fmla="*/ 753022 h 2550693"/>
                  <a:gd name="connsiteX399" fmla="*/ 1888275 w 2546376"/>
                  <a:gd name="connsiteY399" fmla="*/ 713016 h 2550693"/>
                  <a:gd name="connsiteX400" fmla="*/ 1701104 w 2546376"/>
                  <a:gd name="connsiteY400" fmla="*/ 887126 h 2550693"/>
                  <a:gd name="connsiteX401" fmla="*/ 1741111 w 2546376"/>
                  <a:gd name="connsiteY401" fmla="*/ 870554 h 2550693"/>
                  <a:gd name="connsiteX402" fmla="*/ 1797689 w 2546376"/>
                  <a:gd name="connsiteY402" fmla="*/ 927133 h 2550693"/>
                  <a:gd name="connsiteX403" fmla="*/ 1741111 w 2546376"/>
                  <a:gd name="connsiteY403" fmla="*/ 983711 h 2550693"/>
                  <a:gd name="connsiteX404" fmla="*/ 1684533 w 2546376"/>
                  <a:gd name="connsiteY404" fmla="*/ 927132 h 2550693"/>
                  <a:gd name="connsiteX405" fmla="*/ 1701104 w 2546376"/>
                  <a:gd name="connsiteY405" fmla="*/ 887126 h 2550693"/>
                  <a:gd name="connsiteX406" fmla="*/ 1513934 w 2546376"/>
                  <a:gd name="connsiteY406" fmla="*/ 1061238 h 2550693"/>
                  <a:gd name="connsiteX407" fmla="*/ 1553940 w 2546376"/>
                  <a:gd name="connsiteY407" fmla="*/ 1044666 h 2550693"/>
                  <a:gd name="connsiteX408" fmla="*/ 1610519 w 2546376"/>
                  <a:gd name="connsiteY408" fmla="*/ 1101244 h 2550693"/>
                  <a:gd name="connsiteX409" fmla="*/ 1553941 w 2546376"/>
                  <a:gd name="connsiteY409" fmla="*/ 1157822 h 2550693"/>
                  <a:gd name="connsiteX410" fmla="*/ 1497362 w 2546376"/>
                  <a:gd name="connsiteY410" fmla="*/ 1101244 h 2550693"/>
                  <a:gd name="connsiteX411" fmla="*/ 1513934 w 2546376"/>
                  <a:gd name="connsiteY411" fmla="*/ 1061238 h 2550693"/>
                  <a:gd name="connsiteX412" fmla="*/ 1326764 w 2546376"/>
                  <a:gd name="connsiteY412" fmla="*/ 1235348 h 2550693"/>
                  <a:gd name="connsiteX413" fmla="*/ 1366770 w 2546376"/>
                  <a:gd name="connsiteY413" fmla="*/ 1218776 h 2550693"/>
                  <a:gd name="connsiteX414" fmla="*/ 1423348 w 2546376"/>
                  <a:gd name="connsiteY414" fmla="*/ 1275354 h 2550693"/>
                  <a:gd name="connsiteX415" fmla="*/ 1366770 w 2546376"/>
                  <a:gd name="connsiteY415" fmla="*/ 1331932 h 2550693"/>
                  <a:gd name="connsiteX416" fmla="*/ 1310192 w 2546376"/>
                  <a:gd name="connsiteY416" fmla="*/ 1275354 h 2550693"/>
                  <a:gd name="connsiteX417" fmla="*/ 1326764 w 2546376"/>
                  <a:gd name="connsiteY417" fmla="*/ 1235348 h 2550693"/>
                  <a:gd name="connsiteX418" fmla="*/ 1139598 w 2546376"/>
                  <a:gd name="connsiteY418" fmla="*/ 1409455 h 2550693"/>
                  <a:gd name="connsiteX419" fmla="*/ 1179604 w 2546376"/>
                  <a:gd name="connsiteY419" fmla="*/ 1392883 h 2550693"/>
                  <a:gd name="connsiteX420" fmla="*/ 1236182 w 2546376"/>
                  <a:gd name="connsiteY420" fmla="*/ 1449462 h 2550693"/>
                  <a:gd name="connsiteX421" fmla="*/ 1179604 w 2546376"/>
                  <a:gd name="connsiteY421" fmla="*/ 1506040 h 2550693"/>
                  <a:gd name="connsiteX422" fmla="*/ 1123026 w 2546376"/>
                  <a:gd name="connsiteY422" fmla="*/ 1449461 h 2550693"/>
                  <a:gd name="connsiteX423" fmla="*/ 1139598 w 2546376"/>
                  <a:gd name="connsiteY423" fmla="*/ 1409455 h 2550693"/>
                  <a:gd name="connsiteX424" fmla="*/ 2449791 w 2546376"/>
                  <a:gd name="connsiteY424" fmla="*/ 16572 h 2550693"/>
                  <a:gd name="connsiteX425" fmla="*/ 2489797 w 2546376"/>
                  <a:gd name="connsiteY425" fmla="*/ 0 h 2550693"/>
                  <a:gd name="connsiteX426" fmla="*/ 2546375 w 2546376"/>
                  <a:gd name="connsiteY426" fmla="*/ 56578 h 2550693"/>
                  <a:gd name="connsiteX427" fmla="*/ 2489797 w 2546376"/>
                  <a:gd name="connsiteY427" fmla="*/ 113156 h 2550693"/>
                  <a:gd name="connsiteX428" fmla="*/ 2433219 w 2546376"/>
                  <a:gd name="connsiteY428" fmla="*/ 56578 h 2550693"/>
                  <a:gd name="connsiteX429" fmla="*/ 2449791 w 2546376"/>
                  <a:gd name="connsiteY429" fmla="*/ 16572 h 2550693"/>
                  <a:gd name="connsiteX430" fmla="*/ 2262615 w 2546376"/>
                  <a:gd name="connsiteY430" fmla="*/ 190682 h 2550693"/>
                  <a:gd name="connsiteX431" fmla="*/ 2302622 w 2546376"/>
                  <a:gd name="connsiteY431" fmla="*/ 174111 h 2550693"/>
                  <a:gd name="connsiteX432" fmla="*/ 2359200 w 2546376"/>
                  <a:gd name="connsiteY432" fmla="*/ 230689 h 2550693"/>
                  <a:gd name="connsiteX433" fmla="*/ 2302622 w 2546376"/>
                  <a:gd name="connsiteY433" fmla="*/ 287267 h 2550693"/>
                  <a:gd name="connsiteX434" fmla="*/ 2246044 w 2546376"/>
                  <a:gd name="connsiteY434" fmla="*/ 230689 h 2550693"/>
                  <a:gd name="connsiteX435" fmla="*/ 2262615 w 2546376"/>
                  <a:gd name="connsiteY435" fmla="*/ 190682 h 2550693"/>
                  <a:gd name="connsiteX436" fmla="*/ 2075445 w 2546376"/>
                  <a:gd name="connsiteY436" fmla="*/ 364793 h 2550693"/>
                  <a:gd name="connsiteX437" fmla="*/ 2115452 w 2546376"/>
                  <a:gd name="connsiteY437" fmla="*/ 348222 h 2550693"/>
                  <a:gd name="connsiteX438" fmla="*/ 2172030 w 2546376"/>
                  <a:gd name="connsiteY438" fmla="*/ 404800 h 2550693"/>
                  <a:gd name="connsiteX439" fmla="*/ 2115452 w 2546376"/>
                  <a:gd name="connsiteY439" fmla="*/ 461378 h 2550693"/>
                  <a:gd name="connsiteX440" fmla="*/ 2058874 w 2546376"/>
                  <a:gd name="connsiteY440" fmla="*/ 404800 h 2550693"/>
                  <a:gd name="connsiteX441" fmla="*/ 2075445 w 2546376"/>
                  <a:gd name="connsiteY441" fmla="*/ 364793 h 2550693"/>
                  <a:gd name="connsiteX442" fmla="*/ 1888275 w 2546376"/>
                  <a:gd name="connsiteY442" fmla="*/ 538905 h 2550693"/>
                  <a:gd name="connsiteX443" fmla="*/ 1928281 w 2546376"/>
                  <a:gd name="connsiteY443" fmla="*/ 522333 h 2550693"/>
                  <a:gd name="connsiteX444" fmla="*/ 1984859 w 2546376"/>
                  <a:gd name="connsiteY444" fmla="*/ 578912 h 2550693"/>
                  <a:gd name="connsiteX445" fmla="*/ 1928282 w 2546376"/>
                  <a:gd name="connsiteY445" fmla="*/ 635489 h 2550693"/>
                  <a:gd name="connsiteX446" fmla="*/ 1871703 w 2546376"/>
                  <a:gd name="connsiteY446" fmla="*/ 578911 h 2550693"/>
                  <a:gd name="connsiteX447" fmla="*/ 1888275 w 2546376"/>
                  <a:gd name="connsiteY447" fmla="*/ 538905 h 2550693"/>
                  <a:gd name="connsiteX448" fmla="*/ 1701104 w 2546376"/>
                  <a:gd name="connsiteY448" fmla="*/ 713015 h 2550693"/>
                  <a:gd name="connsiteX449" fmla="*/ 1741111 w 2546376"/>
                  <a:gd name="connsiteY449" fmla="*/ 696444 h 2550693"/>
                  <a:gd name="connsiteX450" fmla="*/ 1797689 w 2546376"/>
                  <a:gd name="connsiteY450" fmla="*/ 753022 h 2550693"/>
                  <a:gd name="connsiteX451" fmla="*/ 1741111 w 2546376"/>
                  <a:gd name="connsiteY451" fmla="*/ 809600 h 2550693"/>
                  <a:gd name="connsiteX452" fmla="*/ 1684533 w 2546376"/>
                  <a:gd name="connsiteY452" fmla="*/ 753022 h 2550693"/>
                  <a:gd name="connsiteX453" fmla="*/ 1701104 w 2546376"/>
                  <a:gd name="connsiteY453" fmla="*/ 713015 h 2550693"/>
                  <a:gd name="connsiteX454" fmla="*/ 1513934 w 2546376"/>
                  <a:gd name="connsiteY454" fmla="*/ 887127 h 2550693"/>
                  <a:gd name="connsiteX455" fmla="*/ 1553940 w 2546376"/>
                  <a:gd name="connsiteY455" fmla="*/ 870555 h 2550693"/>
                  <a:gd name="connsiteX456" fmla="*/ 1610519 w 2546376"/>
                  <a:gd name="connsiteY456" fmla="*/ 927133 h 2550693"/>
                  <a:gd name="connsiteX457" fmla="*/ 1553941 w 2546376"/>
                  <a:gd name="connsiteY457" fmla="*/ 983711 h 2550693"/>
                  <a:gd name="connsiteX458" fmla="*/ 1497362 w 2546376"/>
                  <a:gd name="connsiteY458" fmla="*/ 927133 h 2550693"/>
                  <a:gd name="connsiteX459" fmla="*/ 1513934 w 2546376"/>
                  <a:gd name="connsiteY459" fmla="*/ 887127 h 2550693"/>
                  <a:gd name="connsiteX460" fmla="*/ 1326764 w 2546376"/>
                  <a:gd name="connsiteY460" fmla="*/ 1061237 h 2550693"/>
                  <a:gd name="connsiteX461" fmla="*/ 1366770 w 2546376"/>
                  <a:gd name="connsiteY461" fmla="*/ 1044665 h 2550693"/>
                  <a:gd name="connsiteX462" fmla="*/ 1423348 w 2546376"/>
                  <a:gd name="connsiteY462" fmla="*/ 1101243 h 2550693"/>
                  <a:gd name="connsiteX463" fmla="*/ 1366770 w 2546376"/>
                  <a:gd name="connsiteY463" fmla="*/ 1157821 h 2550693"/>
                  <a:gd name="connsiteX464" fmla="*/ 1310192 w 2546376"/>
                  <a:gd name="connsiteY464" fmla="*/ 1101243 h 2550693"/>
                  <a:gd name="connsiteX465" fmla="*/ 1326764 w 2546376"/>
                  <a:gd name="connsiteY465" fmla="*/ 1061237 h 2550693"/>
                  <a:gd name="connsiteX466" fmla="*/ 1139597 w 2546376"/>
                  <a:gd name="connsiteY466" fmla="*/ 1235345 h 2550693"/>
                  <a:gd name="connsiteX467" fmla="*/ 1179603 w 2546376"/>
                  <a:gd name="connsiteY467" fmla="*/ 1218773 h 2550693"/>
                  <a:gd name="connsiteX468" fmla="*/ 1236182 w 2546376"/>
                  <a:gd name="connsiteY468" fmla="*/ 1275351 h 2550693"/>
                  <a:gd name="connsiteX469" fmla="*/ 1179604 w 2546376"/>
                  <a:gd name="connsiteY469" fmla="*/ 1331929 h 2550693"/>
                  <a:gd name="connsiteX470" fmla="*/ 1123025 w 2546376"/>
                  <a:gd name="connsiteY470" fmla="*/ 1275351 h 2550693"/>
                  <a:gd name="connsiteX471" fmla="*/ 1139597 w 2546376"/>
                  <a:gd name="connsiteY471" fmla="*/ 1235345 h 2550693"/>
                  <a:gd name="connsiteX472" fmla="*/ 952427 w 2546376"/>
                  <a:gd name="connsiteY472" fmla="*/ 1409454 h 2550693"/>
                  <a:gd name="connsiteX473" fmla="*/ 992434 w 2546376"/>
                  <a:gd name="connsiteY473" fmla="*/ 1392883 h 2550693"/>
                  <a:gd name="connsiteX474" fmla="*/ 1049012 w 2546376"/>
                  <a:gd name="connsiteY474" fmla="*/ 1449461 h 2550693"/>
                  <a:gd name="connsiteX475" fmla="*/ 1032441 w 2546376"/>
                  <a:gd name="connsiteY475" fmla="*/ 1489468 h 2550693"/>
                  <a:gd name="connsiteX476" fmla="*/ 1031516 w 2546376"/>
                  <a:gd name="connsiteY476" fmla="*/ 1490091 h 2550693"/>
                  <a:gd name="connsiteX477" fmla="*/ 951803 w 2546376"/>
                  <a:gd name="connsiteY477" fmla="*/ 1410379 h 2550693"/>
                  <a:gd name="connsiteX478" fmla="*/ 2262615 w 2546376"/>
                  <a:gd name="connsiteY478" fmla="*/ 16572 h 2550693"/>
                  <a:gd name="connsiteX479" fmla="*/ 2302622 w 2546376"/>
                  <a:gd name="connsiteY479" fmla="*/ 0 h 2550693"/>
                  <a:gd name="connsiteX480" fmla="*/ 2359200 w 2546376"/>
                  <a:gd name="connsiteY480" fmla="*/ 56578 h 2550693"/>
                  <a:gd name="connsiteX481" fmla="*/ 2302622 w 2546376"/>
                  <a:gd name="connsiteY481" fmla="*/ 113156 h 2550693"/>
                  <a:gd name="connsiteX482" fmla="*/ 2246044 w 2546376"/>
                  <a:gd name="connsiteY482" fmla="*/ 56578 h 2550693"/>
                  <a:gd name="connsiteX483" fmla="*/ 2262615 w 2546376"/>
                  <a:gd name="connsiteY483" fmla="*/ 16572 h 2550693"/>
                  <a:gd name="connsiteX484" fmla="*/ 2075445 w 2546376"/>
                  <a:gd name="connsiteY484" fmla="*/ 190682 h 2550693"/>
                  <a:gd name="connsiteX485" fmla="*/ 2115452 w 2546376"/>
                  <a:gd name="connsiteY485" fmla="*/ 174111 h 2550693"/>
                  <a:gd name="connsiteX486" fmla="*/ 2172030 w 2546376"/>
                  <a:gd name="connsiteY486" fmla="*/ 230689 h 2550693"/>
                  <a:gd name="connsiteX487" fmla="*/ 2115452 w 2546376"/>
                  <a:gd name="connsiteY487" fmla="*/ 287267 h 2550693"/>
                  <a:gd name="connsiteX488" fmla="*/ 2058874 w 2546376"/>
                  <a:gd name="connsiteY488" fmla="*/ 230689 h 2550693"/>
                  <a:gd name="connsiteX489" fmla="*/ 2075445 w 2546376"/>
                  <a:gd name="connsiteY489" fmla="*/ 190682 h 2550693"/>
                  <a:gd name="connsiteX490" fmla="*/ 1888275 w 2546376"/>
                  <a:gd name="connsiteY490" fmla="*/ 364794 h 2550693"/>
                  <a:gd name="connsiteX491" fmla="*/ 1928281 w 2546376"/>
                  <a:gd name="connsiteY491" fmla="*/ 348223 h 2550693"/>
                  <a:gd name="connsiteX492" fmla="*/ 1984859 w 2546376"/>
                  <a:gd name="connsiteY492" fmla="*/ 404801 h 2550693"/>
                  <a:gd name="connsiteX493" fmla="*/ 1928282 w 2546376"/>
                  <a:gd name="connsiteY493" fmla="*/ 461379 h 2550693"/>
                  <a:gd name="connsiteX494" fmla="*/ 1871703 w 2546376"/>
                  <a:gd name="connsiteY494" fmla="*/ 404800 h 2550693"/>
                  <a:gd name="connsiteX495" fmla="*/ 1888275 w 2546376"/>
                  <a:gd name="connsiteY495" fmla="*/ 364794 h 2550693"/>
                  <a:gd name="connsiteX496" fmla="*/ 1701104 w 2546376"/>
                  <a:gd name="connsiteY496" fmla="*/ 538904 h 2550693"/>
                  <a:gd name="connsiteX497" fmla="*/ 1741111 w 2546376"/>
                  <a:gd name="connsiteY497" fmla="*/ 522333 h 2550693"/>
                  <a:gd name="connsiteX498" fmla="*/ 1797689 w 2546376"/>
                  <a:gd name="connsiteY498" fmla="*/ 578911 h 2550693"/>
                  <a:gd name="connsiteX499" fmla="*/ 1741111 w 2546376"/>
                  <a:gd name="connsiteY499" fmla="*/ 635489 h 2550693"/>
                  <a:gd name="connsiteX500" fmla="*/ 1684533 w 2546376"/>
                  <a:gd name="connsiteY500" fmla="*/ 578911 h 2550693"/>
                  <a:gd name="connsiteX501" fmla="*/ 1701104 w 2546376"/>
                  <a:gd name="connsiteY501" fmla="*/ 538904 h 2550693"/>
                  <a:gd name="connsiteX502" fmla="*/ 1513934 w 2546376"/>
                  <a:gd name="connsiteY502" fmla="*/ 713016 h 2550693"/>
                  <a:gd name="connsiteX503" fmla="*/ 1553940 w 2546376"/>
                  <a:gd name="connsiteY503" fmla="*/ 696444 h 2550693"/>
                  <a:gd name="connsiteX504" fmla="*/ 1610519 w 2546376"/>
                  <a:gd name="connsiteY504" fmla="*/ 753022 h 2550693"/>
                  <a:gd name="connsiteX505" fmla="*/ 1553941 w 2546376"/>
                  <a:gd name="connsiteY505" fmla="*/ 809600 h 2550693"/>
                  <a:gd name="connsiteX506" fmla="*/ 1497362 w 2546376"/>
                  <a:gd name="connsiteY506" fmla="*/ 753022 h 2550693"/>
                  <a:gd name="connsiteX507" fmla="*/ 1513934 w 2546376"/>
                  <a:gd name="connsiteY507" fmla="*/ 713016 h 2550693"/>
                  <a:gd name="connsiteX508" fmla="*/ 1326764 w 2546376"/>
                  <a:gd name="connsiteY508" fmla="*/ 887126 h 2550693"/>
                  <a:gd name="connsiteX509" fmla="*/ 1366770 w 2546376"/>
                  <a:gd name="connsiteY509" fmla="*/ 870554 h 2550693"/>
                  <a:gd name="connsiteX510" fmla="*/ 1423348 w 2546376"/>
                  <a:gd name="connsiteY510" fmla="*/ 927133 h 2550693"/>
                  <a:gd name="connsiteX511" fmla="*/ 1366770 w 2546376"/>
                  <a:gd name="connsiteY511" fmla="*/ 983711 h 2550693"/>
                  <a:gd name="connsiteX512" fmla="*/ 1310192 w 2546376"/>
                  <a:gd name="connsiteY512" fmla="*/ 927132 h 2550693"/>
                  <a:gd name="connsiteX513" fmla="*/ 1326764 w 2546376"/>
                  <a:gd name="connsiteY513" fmla="*/ 887126 h 2550693"/>
                  <a:gd name="connsiteX514" fmla="*/ 1139593 w 2546376"/>
                  <a:gd name="connsiteY514" fmla="*/ 1061238 h 2550693"/>
                  <a:gd name="connsiteX515" fmla="*/ 1179600 w 2546376"/>
                  <a:gd name="connsiteY515" fmla="*/ 1044666 h 2550693"/>
                  <a:gd name="connsiteX516" fmla="*/ 1236178 w 2546376"/>
                  <a:gd name="connsiteY516" fmla="*/ 1101244 h 2550693"/>
                  <a:gd name="connsiteX517" fmla="*/ 1179600 w 2546376"/>
                  <a:gd name="connsiteY517" fmla="*/ 1157822 h 2550693"/>
                  <a:gd name="connsiteX518" fmla="*/ 1123022 w 2546376"/>
                  <a:gd name="connsiteY518" fmla="*/ 1101244 h 2550693"/>
                  <a:gd name="connsiteX519" fmla="*/ 1139593 w 2546376"/>
                  <a:gd name="connsiteY519" fmla="*/ 1061238 h 2550693"/>
                  <a:gd name="connsiteX520" fmla="*/ 952427 w 2546376"/>
                  <a:gd name="connsiteY520" fmla="*/ 1235344 h 2550693"/>
                  <a:gd name="connsiteX521" fmla="*/ 992433 w 2546376"/>
                  <a:gd name="connsiteY521" fmla="*/ 1218772 h 2550693"/>
                  <a:gd name="connsiteX522" fmla="*/ 1049011 w 2546376"/>
                  <a:gd name="connsiteY522" fmla="*/ 1275350 h 2550693"/>
                  <a:gd name="connsiteX523" fmla="*/ 992433 w 2546376"/>
                  <a:gd name="connsiteY523" fmla="*/ 1331928 h 2550693"/>
                  <a:gd name="connsiteX524" fmla="*/ 935855 w 2546376"/>
                  <a:gd name="connsiteY524" fmla="*/ 1275350 h 2550693"/>
                  <a:gd name="connsiteX525" fmla="*/ 952427 w 2546376"/>
                  <a:gd name="connsiteY525" fmla="*/ 1235344 h 2550693"/>
                  <a:gd name="connsiteX526" fmla="*/ 2075445 w 2546376"/>
                  <a:gd name="connsiteY526" fmla="*/ 16572 h 2550693"/>
                  <a:gd name="connsiteX527" fmla="*/ 2115452 w 2546376"/>
                  <a:gd name="connsiteY527" fmla="*/ 0 h 2550693"/>
                  <a:gd name="connsiteX528" fmla="*/ 2172030 w 2546376"/>
                  <a:gd name="connsiteY528" fmla="*/ 56578 h 2550693"/>
                  <a:gd name="connsiteX529" fmla="*/ 2115452 w 2546376"/>
                  <a:gd name="connsiteY529" fmla="*/ 113156 h 2550693"/>
                  <a:gd name="connsiteX530" fmla="*/ 2058874 w 2546376"/>
                  <a:gd name="connsiteY530" fmla="*/ 56578 h 2550693"/>
                  <a:gd name="connsiteX531" fmla="*/ 2075445 w 2546376"/>
                  <a:gd name="connsiteY531" fmla="*/ 16572 h 2550693"/>
                  <a:gd name="connsiteX532" fmla="*/ 1888275 w 2546376"/>
                  <a:gd name="connsiteY532" fmla="*/ 190683 h 2550693"/>
                  <a:gd name="connsiteX533" fmla="*/ 1928281 w 2546376"/>
                  <a:gd name="connsiteY533" fmla="*/ 174112 h 2550693"/>
                  <a:gd name="connsiteX534" fmla="*/ 1984859 w 2546376"/>
                  <a:gd name="connsiteY534" fmla="*/ 230690 h 2550693"/>
                  <a:gd name="connsiteX535" fmla="*/ 1928282 w 2546376"/>
                  <a:gd name="connsiteY535" fmla="*/ 287268 h 2550693"/>
                  <a:gd name="connsiteX536" fmla="*/ 1871703 w 2546376"/>
                  <a:gd name="connsiteY536" fmla="*/ 230690 h 2550693"/>
                  <a:gd name="connsiteX537" fmla="*/ 1888275 w 2546376"/>
                  <a:gd name="connsiteY537" fmla="*/ 190683 h 2550693"/>
                  <a:gd name="connsiteX538" fmla="*/ 1701104 w 2546376"/>
                  <a:gd name="connsiteY538" fmla="*/ 364793 h 2550693"/>
                  <a:gd name="connsiteX539" fmla="*/ 1741111 w 2546376"/>
                  <a:gd name="connsiteY539" fmla="*/ 348222 h 2550693"/>
                  <a:gd name="connsiteX540" fmla="*/ 1797689 w 2546376"/>
                  <a:gd name="connsiteY540" fmla="*/ 404800 h 2550693"/>
                  <a:gd name="connsiteX541" fmla="*/ 1741111 w 2546376"/>
                  <a:gd name="connsiteY541" fmla="*/ 461378 h 2550693"/>
                  <a:gd name="connsiteX542" fmla="*/ 1684533 w 2546376"/>
                  <a:gd name="connsiteY542" fmla="*/ 404800 h 2550693"/>
                  <a:gd name="connsiteX543" fmla="*/ 1701104 w 2546376"/>
                  <a:gd name="connsiteY543" fmla="*/ 364793 h 2550693"/>
                  <a:gd name="connsiteX544" fmla="*/ 1513934 w 2546376"/>
                  <a:gd name="connsiteY544" fmla="*/ 538905 h 2550693"/>
                  <a:gd name="connsiteX545" fmla="*/ 1553940 w 2546376"/>
                  <a:gd name="connsiteY545" fmla="*/ 522333 h 2550693"/>
                  <a:gd name="connsiteX546" fmla="*/ 1610518 w 2546376"/>
                  <a:gd name="connsiteY546" fmla="*/ 578912 h 2550693"/>
                  <a:gd name="connsiteX547" fmla="*/ 1553941 w 2546376"/>
                  <a:gd name="connsiteY547" fmla="*/ 635489 h 2550693"/>
                  <a:gd name="connsiteX548" fmla="*/ 1497362 w 2546376"/>
                  <a:gd name="connsiteY548" fmla="*/ 578911 h 2550693"/>
                  <a:gd name="connsiteX549" fmla="*/ 1513934 w 2546376"/>
                  <a:gd name="connsiteY549" fmla="*/ 538905 h 2550693"/>
                  <a:gd name="connsiteX550" fmla="*/ 1326764 w 2546376"/>
                  <a:gd name="connsiteY550" fmla="*/ 713015 h 2550693"/>
                  <a:gd name="connsiteX551" fmla="*/ 1366770 w 2546376"/>
                  <a:gd name="connsiteY551" fmla="*/ 696444 h 2550693"/>
                  <a:gd name="connsiteX552" fmla="*/ 1423348 w 2546376"/>
                  <a:gd name="connsiteY552" fmla="*/ 753022 h 2550693"/>
                  <a:gd name="connsiteX553" fmla="*/ 1366770 w 2546376"/>
                  <a:gd name="connsiteY553" fmla="*/ 809600 h 2550693"/>
                  <a:gd name="connsiteX554" fmla="*/ 1310192 w 2546376"/>
                  <a:gd name="connsiteY554" fmla="*/ 753022 h 2550693"/>
                  <a:gd name="connsiteX555" fmla="*/ 1326764 w 2546376"/>
                  <a:gd name="connsiteY555" fmla="*/ 713015 h 2550693"/>
                  <a:gd name="connsiteX556" fmla="*/ 1139593 w 2546376"/>
                  <a:gd name="connsiteY556" fmla="*/ 887127 h 2550693"/>
                  <a:gd name="connsiteX557" fmla="*/ 1179600 w 2546376"/>
                  <a:gd name="connsiteY557" fmla="*/ 870555 h 2550693"/>
                  <a:gd name="connsiteX558" fmla="*/ 1236178 w 2546376"/>
                  <a:gd name="connsiteY558" fmla="*/ 927133 h 2550693"/>
                  <a:gd name="connsiteX559" fmla="*/ 1179600 w 2546376"/>
                  <a:gd name="connsiteY559" fmla="*/ 983711 h 2550693"/>
                  <a:gd name="connsiteX560" fmla="*/ 1123022 w 2546376"/>
                  <a:gd name="connsiteY560" fmla="*/ 927133 h 2550693"/>
                  <a:gd name="connsiteX561" fmla="*/ 1139593 w 2546376"/>
                  <a:gd name="connsiteY561" fmla="*/ 887127 h 2550693"/>
                  <a:gd name="connsiteX562" fmla="*/ 952426 w 2546376"/>
                  <a:gd name="connsiteY562" fmla="*/ 1061233 h 2550693"/>
                  <a:gd name="connsiteX563" fmla="*/ 992433 w 2546376"/>
                  <a:gd name="connsiteY563" fmla="*/ 1044662 h 2550693"/>
                  <a:gd name="connsiteX564" fmla="*/ 1049011 w 2546376"/>
                  <a:gd name="connsiteY564" fmla="*/ 1101240 h 2550693"/>
                  <a:gd name="connsiteX565" fmla="*/ 992433 w 2546376"/>
                  <a:gd name="connsiteY565" fmla="*/ 1157818 h 2550693"/>
                  <a:gd name="connsiteX566" fmla="*/ 935855 w 2546376"/>
                  <a:gd name="connsiteY566" fmla="*/ 1101240 h 2550693"/>
                  <a:gd name="connsiteX567" fmla="*/ 952426 w 2546376"/>
                  <a:gd name="connsiteY567" fmla="*/ 1061233 h 2550693"/>
                  <a:gd name="connsiteX568" fmla="*/ 772133 w 2546376"/>
                  <a:gd name="connsiteY568" fmla="*/ 1230708 h 2550693"/>
                  <a:gd name="connsiteX569" fmla="*/ 783241 w 2546376"/>
                  <a:gd name="connsiteY569" fmla="*/ 1223218 h 2550693"/>
                  <a:gd name="connsiteX570" fmla="*/ 805263 w 2546376"/>
                  <a:gd name="connsiteY570" fmla="*/ 1218772 h 2550693"/>
                  <a:gd name="connsiteX571" fmla="*/ 861841 w 2546376"/>
                  <a:gd name="connsiteY571" fmla="*/ 1275350 h 2550693"/>
                  <a:gd name="connsiteX572" fmla="*/ 857395 w 2546376"/>
                  <a:gd name="connsiteY572" fmla="*/ 1297373 h 2550693"/>
                  <a:gd name="connsiteX573" fmla="*/ 849905 w 2546376"/>
                  <a:gd name="connsiteY573" fmla="*/ 1308481 h 2550693"/>
                  <a:gd name="connsiteX574" fmla="*/ 1888275 w 2546376"/>
                  <a:gd name="connsiteY574" fmla="*/ 16572 h 2550693"/>
                  <a:gd name="connsiteX575" fmla="*/ 1928281 w 2546376"/>
                  <a:gd name="connsiteY575" fmla="*/ 1 h 2550693"/>
                  <a:gd name="connsiteX576" fmla="*/ 1984859 w 2546376"/>
                  <a:gd name="connsiteY576" fmla="*/ 56579 h 2550693"/>
                  <a:gd name="connsiteX577" fmla="*/ 1928282 w 2546376"/>
                  <a:gd name="connsiteY577" fmla="*/ 113157 h 2550693"/>
                  <a:gd name="connsiteX578" fmla="*/ 1871703 w 2546376"/>
                  <a:gd name="connsiteY578" fmla="*/ 56579 h 2550693"/>
                  <a:gd name="connsiteX579" fmla="*/ 1888275 w 2546376"/>
                  <a:gd name="connsiteY579" fmla="*/ 16572 h 2550693"/>
                  <a:gd name="connsiteX580" fmla="*/ 1701104 w 2546376"/>
                  <a:gd name="connsiteY580" fmla="*/ 190682 h 2550693"/>
                  <a:gd name="connsiteX581" fmla="*/ 1741111 w 2546376"/>
                  <a:gd name="connsiteY581" fmla="*/ 174111 h 2550693"/>
                  <a:gd name="connsiteX582" fmla="*/ 1797689 w 2546376"/>
                  <a:gd name="connsiteY582" fmla="*/ 230689 h 2550693"/>
                  <a:gd name="connsiteX583" fmla="*/ 1741111 w 2546376"/>
                  <a:gd name="connsiteY583" fmla="*/ 287267 h 2550693"/>
                  <a:gd name="connsiteX584" fmla="*/ 1684533 w 2546376"/>
                  <a:gd name="connsiteY584" fmla="*/ 230689 h 2550693"/>
                  <a:gd name="connsiteX585" fmla="*/ 1701104 w 2546376"/>
                  <a:gd name="connsiteY585" fmla="*/ 190682 h 2550693"/>
                  <a:gd name="connsiteX586" fmla="*/ 1513934 w 2546376"/>
                  <a:gd name="connsiteY586" fmla="*/ 364794 h 2550693"/>
                  <a:gd name="connsiteX587" fmla="*/ 1553940 w 2546376"/>
                  <a:gd name="connsiteY587" fmla="*/ 348223 h 2550693"/>
                  <a:gd name="connsiteX588" fmla="*/ 1610518 w 2546376"/>
                  <a:gd name="connsiteY588" fmla="*/ 404801 h 2550693"/>
                  <a:gd name="connsiteX589" fmla="*/ 1553941 w 2546376"/>
                  <a:gd name="connsiteY589" fmla="*/ 461379 h 2550693"/>
                  <a:gd name="connsiteX590" fmla="*/ 1497362 w 2546376"/>
                  <a:gd name="connsiteY590" fmla="*/ 404800 h 2550693"/>
                  <a:gd name="connsiteX591" fmla="*/ 1513934 w 2546376"/>
                  <a:gd name="connsiteY591" fmla="*/ 364794 h 2550693"/>
                  <a:gd name="connsiteX592" fmla="*/ 1326763 w 2546376"/>
                  <a:gd name="connsiteY592" fmla="*/ 538904 h 2550693"/>
                  <a:gd name="connsiteX593" fmla="*/ 1366770 w 2546376"/>
                  <a:gd name="connsiteY593" fmla="*/ 522333 h 2550693"/>
                  <a:gd name="connsiteX594" fmla="*/ 1423348 w 2546376"/>
                  <a:gd name="connsiteY594" fmla="*/ 578911 h 2550693"/>
                  <a:gd name="connsiteX595" fmla="*/ 1366770 w 2546376"/>
                  <a:gd name="connsiteY595" fmla="*/ 635489 h 2550693"/>
                  <a:gd name="connsiteX596" fmla="*/ 1310192 w 2546376"/>
                  <a:gd name="connsiteY596" fmla="*/ 578911 h 2550693"/>
                  <a:gd name="connsiteX597" fmla="*/ 1326763 w 2546376"/>
                  <a:gd name="connsiteY597" fmla="*/ 538904 h 2550693"/>
                  <a:gd name="connsiteX598" fmla="*/ 1139593 w 2546376"/>
                  <a:gd name="connsiteY598" fmla="*/ 713016 h 2550693"/>
                  <a:gd name="connsiteX599" fmla="*/ 1179600 w 2546376"/>
                  <a:gd name="connsiteY599" fmla="*/ 696444 h 2550693"/>
                  <a:gd name="connsiteX600" fmla="*/ 1236178 w 2546376"/>
                  <a:gd name="connsiteY600" fmla="*/ 753022 h 2550693"/>
                  <a:gd name="connsiteX601" fmla="*/ 1179600 w 2546376"/>
                  <a:gd name="connsiteY601" fmla="*/ 809600 h 2550693"/>
                  <a:gd name="connsiteX602" fmla="*/ 1123022 w 2546376"/>
                  <a:gd name="connsiteY602" fmla="*/ 753022 h 2550693"/>
                  <a:gd name="connsiteX603" fmla="*/ 1139593 w 2546376"/>
                  <a:gd name="connsiteY603" fmla="*/ 713016 h 2550693"/>
                  <a:gd name="connsiteX604" fmla="*/ 952423 w 2546376"/>
                  <a:gd name="connsiteY604" fmla="*/ 887126 h 2550693"/>
                  <a:gd name="connsiteX605" fmla="*/ 992429 w 2546376"/>
                  <a:gd name="connsiteY605" fmla="*/ 870554 h 2550693"/>
                  <a:gd name="connsiteX606" fmla="*/ 1049007 w 2546376"/>
                  <a:gd name="connsiteY606" fmla="*/ 927133 h 2550693"/>
                  <a:gd name="connsiteX607" fmla="*/ 992429 w 2546376"/>
                  <a:gd name="connsiteY607" fmla="*/ 983711 h 2550693"/>
                  <a:gd name="connsiteX608" fmla="*/ 935851 w 2546376"/>
                  <a:gd name="connsiteY608" fmla="*/ 927132 h 2550693"/>
                  <a:gd name="connsiteX609" fmla="*/ 952423 w 2546376"/>
                  <a:gd name="connsiteY609" fmla="*/ 887126 h 2550693"/>
                  <a:gd name="connsiteX610" fmla="*/ 765256 w 2546376"/>
                  <a:gd name="connsiteY610" fmla="*/ 1061233 h 2550693"/>
                  <a:gd name="connsiteX611" fmla="*/ 805263 w 2546376"/>
                  <a:gd name="connsiteY611" fmla="*/ 1044662 h 2550693"/>
                  <a:gd name="connsiteX612" fmla="*/ 861841 w 2546376"/>
                  <a:gd name="connsiteY612" fmla="*/ 1101240 h 2550693"/>
                  <a:gd name="connsiteX613" fmla="*/ 805263 w 2546376"/>
                  <a:gd name="connsiteY613" fmla="*/ 1157818 h 2550693"/>
                  <a:gd name="connsiteX614" fmla="*/ 748685 w 2546376"/>
                  <a:gd name="connsiteY614" fmla="*/ 1101240 h 2550693"/>
                  <a:gd name="connsiteX615" fmla="*/ 765256 w 2546376"/>
                  <a:gd name="connsiteY615" fmla="*/ 1061233 h 2550693"/>
                  <a:gd name="connsiteX616" fmla="*/ 1701104 w 2546376"/>
                  <a:gd name="connsiteY616" fmla="*/ 16572 h 2550693"/>
                  <a:gd name="connsiteX617" fmla="*/ 1741111 w 2546376"/>
                  <a:gd name="connsiteY617" fmla="*/ 0 h 2550693"/>
                  <a:gd name="connsiteX618" fmla="*/ 1797689 w 2546376"/>
                  <a:gd name="connsiteY618" fmla="*/ 56578 h 2550693"/>
                  <a:gd name="connsiteX619" fmla="*/ 1741111 w 2546376"/>
                  <a:gd name="connsiteY619" fmla="*/ 113156 h 2550693"/>
                  <a:gd name="connsiteX620" fmla="*/ 1684533 w 2546376"/>
                  <a:gd name="connsiteY620" fmla="*/ 56578 h 2550693"/>
                  <a:gd name="connsiteX621" fmla="*/ 1701104 w 2546376"/>
                  <a:gd name="connsiteY621" fmla="*/ 16572 h 2550693"/>
                  <a:gd name="connsiteX622" fmla="*/ 1513934 w 2546376"/>
                  <a:gd name="connsiteY622" fmla="*/ 190683 h 2550693"/>
                  <a:gd name="connsiteX623" fmla="*/ 1553940 w 2546376"/>
                  <a:gd name="connsiteY623" fmla="*/ 174112 h 2550693"/>
                  <a:gd name="connsiteX624" fmla="*/ 1610518 w 2546376"/>
                  <a:gd name="connsiteY624" fmla="*/ 230690 h 2550693"/>
                  <a:gd name="connsiteX625" fmla="*/ 1553941 w 2546376"/>
                  <a:gd name="connsiteY625" fmla="*/ 287268 h 2550693"/>
                  <a:gd name="connsiteX626" fmla="*/ 1497362 w 2546376"/>
                  <a:gd name="connsiteY626" fmla="*/ 230690 h 2550693"/>
                  <a:gd name="connsiteX627" fmla="*/ 1513934 w 2546376"/>
                  <a:gd name="connsiteY627" fmla="*/ 190683 h 2550693"/>
                  <a:gd name="connsiteX628" fmla="*/ 1326764 w 2546376"/>
                  <a:gd name="connsiteY628" fmla="*/ 364793 h 2550693"/>
                  <a:gd name="connsiteX629" fmla="*/ 1366770 w 2546376"/>
                  <a:gd name="connsiteY629" fmla="*/ 348222 h 2550693"/>
                  <a:gd name="connsiteX630" fmla="*/ 1423348 w 2546376"/>
                  <a:gd name="connsiteY630" fmla="*/ 404800 h 2550693"/>
                  <a:gd name="connsiteX631" fmla="*/ 1366770 w 2546376"/>
                  <a:gd name="connsiteY631" fmla="*/ 461378 h 2550693"/>
                  <a:gd name="connsiteX632" fmla="*/ 1310192 w 2546376"/>
                  <a:gd name="connsiteY632" fmla="*/ 404800 h 2550693"/>
                  <a:gd name="connsiteX633" fmla="*/ 1326764 w 2546376"/>
                  <a:gd name="connsiteY633" fmla="*/ 364793 h 2550693"/>
                  <a:gd name="connsiteX634" fmla="*/ 1139593 w 2546376"/>
                  <a:gd name="connsiteY634" fmla="*/ 538905 h 2550693"/>
                  <a:gd name="connsiteX635" fmla="*/ 1179600 w 2546376"/>
                  <a:gd name="connsiteY635" fmla="*/ 522333 h 2550693"/>
                  <a:gd name="connsiteX636" fmla="*/ 1236178 w 2546376"/>
                  <a:gd name="connsiteY636" fmla="*/ 578911 h 2550693"/>
                  <a:gd name="connsiteX637" fmla="*/ 1179600 w 2546376"/>
                  <a:gd name="connsiteY637" fmla="*/ 635489 h 2550693"/>
                  <a:gd name="connsiteX638" fmla="*/ 1123022 w 2546376"/>
                  <a:gd name="connsiteY638" fmla="*/ 578911 h 2550693"/>
                  <a:gd name="connsiteX639" fmla="*/ 1139593 w 2546376"/>
                  <a:gd name="connsiteY639" fmla="*/ 538905 h 2550693"/>
                  <a:gd name="connsiteX640" fmla="*/ 952423 w 2546376"/>
                  <a:gd name="connsiteY640" fmla="*/ 713015 h 2550693"/>
                  <a:gd name="connsiteX641" fmla="*/ 992429 w 2546376"/>
                  <a:gd name="connsiteY641" fmla="*/ 696444 h 2550693"/>
                  <a:gd name="connsiteX642" fmla="*/ 1049007 w 2546376"/>
                  <a:gd name="connsiteY642" fmla="*/ 753022 h 2550693"/>
                  <a:gd name="connsiteX643" fmla="*/ 992429 w 2546376"/>
                  <a:gd name="connsiteY643" fmla="*/ 809600 h 2550693"/>
                  <a:gd name="connsiteX644" fmla="*/ 935851 w 2546376"/>
                  <a:gd name="connsiteY644" fmla="*/ 753022 h 2550693"/>
                  <a:gd name="connsiteX645" fmla="*/ 952423 w 2546376"/>
                  <a:gd name="connsiteY645" fmla="*/ 713015 h 2550693"/>
                  <a:gd name="connsiteX646" fmla="*/ 765256 w 2546376"/>
                  <a:gd name="connsiteY646" fmla="*/ 887123 h 2550693"/>
                  <a:gd name="connsiteX647" fmla="*/ 805262 w 2546376"/>
                  <a:gd name="connsiteY647" fmla="*/ 870552 h 2550693"/>
                  <a:gd name="connsiteX648" fmla="*/ 861840 w 2546376"/>
                  <a:gd name="connsiteY648" fmla="*/ 927130 h 2550693"/>
                  <a:gd name="connsiteX649" fmla="*/ 805262 w 2546376"/>
                  <a:gd name="connsiteY649" fmla="*/ 983708 h 2550693"/>
                  <a:gd name="connsiteX650" fmla="*/ 748684 w 2546376"/>
                  <a:gd name="connsiteY650" fmla="*/ 927130 h 2550693"/>
                  <a:gd name="connsiteX651" fmla="*/ 765256 w 2546376"/>
                  <a:gd name="connsiteY651" fmla="*/ 887123 h 2550693"/>
                  <a:gd name="connsiteX652" fmla="*/ 592762 w 2546376"/>
                  <a:gd name="connsiteY652" fmla="*/ 1051338 h 2550693"/>
                  <a:gd name="connsiteX653" fmla="*/ 596069 w 2546376"/>
                  <a:gd name="connsiteY653" fmla="*/ 1049108 h 2550693"/>
                  <a:gd name="connsiteX654" fmla="*/ 618092 w 2546376"/>
                  <a:gd name="connsiteY654" fmla="*/ 1044662 h 2550693"/>
                  <a:gd name="connsiteX655" fmla="*/ 674670 w 2546376"/>
                  <a:gd name="connsiteY655" fmla="*/ 1101240 h 2550693"/>
                  <a:gd name="connsiteX656" fmla="*/ 670224 w 2546376"/>
                  <a:gd name="connsiteY656" fmla="*/ 1123263 h 2550693"/>
                  <a:gd name="connsiteX657" fmla="*/ 667994 w 2546376"/>
                  <a:gd name="connsiteY657" fmla="*/ 1126570 h 2550693"/>
                  <a:gd name="connsiteX658" fmla="*/ 1513934 w 2546376"/>
                  <a:gd name="connsiteY658" fmla="*/ 16572 h 2550693"/>
                  <a:gd name="connsiteX659" fmla="*/ 1553940 w 2546376"/>
                  <a:gd name="connsiteY659" fmla="*/ 1 h 2550693"/>
                  <a:gd name="connsiteX660" fmla="*/ 1610518 w 2546376"/>
                  <a:gd name="connsiteY660" fmla="*/ 56579 h 2550693"/>
                  <a:gd name="connsiteX661" fmla="*/ 1553941 w 2546376"/>
                  <a:gd name="connsiteY661" fmla="*/ 113157 h 2550693"/>
                  <a:gd name="connsiteX662" fmla="*/ 1497362 w 2546376"/>
                  <a:gd name="connsiteY662" fmla="*/ 56579 h 2550693"/>
                  <a:gd name="connsiteX663" fmla="*/ 1513934 w 2546376"/>
                  <a:gd name="connsiteY663" fmla="*/ 16572 h 2550693"/>
                  <a:gd name="connsiteX664" fmla="*/ 1326764 w 2546376"/>
                  <a:gd name="connsiteY664" fmla="*/ 190682 h 2550693"/>
                  <a:gd name="connsiteX665" fmla="*/ 1366770 w 2546376"/>
                  <a:gd name="connsiteY665" fmla="*/ 174111 h 2550693"/>
                  <a:gd name="connsiteX666" fmla="*/ 1423348 w 2546376"/>
                  <a:gd name="connsiteY666" fmla="*/ 230689 h 2550693"/>
                  <a:gd name="connsiteX667" fmla="*/ 1366770 w 2546376"/>
                  <a:gd name="connsiteY667" fmla="*/ 287267 h 2550693"/>
                  <a:gd name="connsiteX668" fmla="*/ 1310192 w 2546376"/>
                  <a:gd name="connsiteY668" fmla="*/ 230689 h 2550693"/>
                  <a:gd name="connsiteX669" fmla="*/ 1326764 w 2546376"/>
                  <a:gd name="connsiteY669" fmla="*/ 190682 h 2550693"/>
                  <a:gd name="connsiteX670" fmla="*/ 1139593 w 2546376"/>
                  <a:gd name="connsiteY670" fmla="*/ 364794 h 2550693"/>
                  <a:gd name="connsiteX671" fmla="*/ 1179600 w 2546376"/>
                  <a:gd name="connsiteY671" fmla="*/ 348222 h 2550693"/>
                  <a:gd name="connsiteX672" fmla="*/ 1236178 w 2546376"/>
                  <a:gd name="connsiteY672" fmla="*/ 404801 h 2550693"/>
                  <a:gd name="connsiteX673" fmla="*/ 1179600 w 2546376"/>
                  <a:gd name="connsiteY673" fmla="*/ 461379 h 2550693"/>
                  <a:gd name="connsiteX674" fmla="*/ 1123022 w 2546376"/>
                  <a:gd name="connsiteY674" fmla="*/ 404800 h 2550693"/>
                  <a:gd name="connsiteX675" fmla="*/ 1139593 w 2546376"/>
                  <a:gd name="connsiteY675" fmla="*/ 364794 h 2550693"/>
                  <a:gd name="connsiteX676" fmla="*/ 952423 w 2546376"/>
                  <a:gd name="connsiteY676" fmla="*/ 538904 h 2550693"/>
                  <a:gd name="connsiteX677" fmla="*/ 992429 w 2546376"/>
                  <a:gd name="connsiteY677" fmla="*/ 522333 h 2550693"/>
                  <a:gd name="connsiteX678" fmla="*/ 1049007 w 2546376"/>
                  <a:gd name="connsiteY678" fmla="*/ 578911 h 2550693"/>
                  <a:gd name="connsiteX679" fmla="*/ 992429 w 2546376"/>
                  <a:gd name="connsiteY679" fmla="*/ 635489 h 2550693"/>
                  <a:gd name="connsiteX680" fmla="*/ 935851 w 2546376"/>
                  <a:gd name="connsiteY680" fmla="*/ 578911 h 2550693"/>
                  <a:gd name="connsiteX681" fmla="*/ 952423 w 2546376"/>
                  <a:gd name="connsiteY681" fmla="*/ 538904 h 2550693"/>
                  <a:gd name="connsiteX682" fmla="*/ 765253 w 2546376"/>
                  <a:gd name="connsiteY682" fmla="*/ 713015 h 2550693"/>
                  <a:gd name="connsiteX683" fmla="*/ 805259 w 2546376"/>
                  <a:gd name="connsiteY683" fmla="*/ 696444 h 2550693"/>
                  <a:gd name="connsiteX684" fmla="*/ 861837 w 2546376"/>
                  <a:gd name="connsiteY684" fmla="*/ 753022 h 2550693"/>
                  <a:gd name="connsiteX685" fmla="*/ 805262 w 2546376"/>
                  <a:gd name="connsiteY685" fmla="*/ 809597 h 2550693"/>
                  <a:gd name="connsiteX686" fmla="*/ 748684 w 2546376"/>
                  <a:gd name="connsiteY686" fmla="*/ 753019 h 2550693"/>
                  <a:gd name="connsiteX687" fmla="*/ 765253 w 2546376"/>
                  <a:gd name="connsiteY687" fmla="*/ 713015 h 2550693"/>
                  <a:gd name="connsiteX688" fmla="*/ 578085 w 2546376"/>
                  <a:gd name="connsiteY688" fmla="*/ 887123 h 2550693"/>
                  <a:gd name="connsiteX689" fmla="*/ 618091 w 2546376"/>
                  <a:gd name="connsiteY689" fmla="*/ 870552 h 2550693"/>
                  <a:gd name="connsiteX690" fmla="*/ 674669 w 2546376"/>
                  <a:gd name="connsiteY690" fmla="*/ 927130 h 2550693"/>
                  <a:gd name="connsiteX691" fmla="*/ 618091 w 2546376"/>
                  <a:gd name="connsiteY691" fmla="*/ 983708 h 2550693"/>
                  <a:gd name="connsiteX692" fmla="*/ 561513 w 2546376"/>
                  <a:gd name="connsiteY692" fmla="*/ 927130 h 2550693"/>
                  <a:gd name="connsiteX693" fmla="*/ 578085 w 2546376"/>
                  <a:gd name="connsiteY693" fmla="*/ 887123 h 2550693"/>
                  <a:gd name="connsiteX694" fmla="*/ 1326764 w 2546376"/>
                  <a:gd name="connsiteY694" fmla="*/ 16572 h 2550693"/>
                  <a:gd name="connsiteX695" fmla="*/ 1366770 w 2546376"/>
                  <a:gd name="connsiteY695" fmla="*/ 0 h 2550693"/>
                  <a:gd name="connsiteX696" fmla="*/ 1423348 w 2546376"/>
                  <a:gd name="connsiteY696" fmla="*/ 56578 h 2550693"/>
                  <a:gd name="connsiteX697" fmla="*/ 1366770 w 2546376"/>
                  <a:gd name="connsiteY697" fmla="*/ 113156 h 2550693"/>
                  <a:gd name="connsiteX698" fmla="*/ 1310192 w 2546376"/>
                  <a:gd name="connsiteY698" fmla="*/ 56578 h 2550693"/>
                  <a:gd name="connsiteX699" fmla="*/ 1326764 w 2546376"/>
                  <a:gd name="connsiteY699" fmla="*/ 16572 h 2550693"/>
                  <a:gd name="connsiteX700" fmla="*/ 1139593 w 2546376"/>
                  <a:gd name="connsiteY700" fmla="*/ 190683 h 2550693"/>
                  <a:gd name="connsiteX701" fmla="*/ 1179600 w 2546376"/>
                  <a:gd name="connsiteY701" fmla="*/ 174112 h 2550693"/>
                  <a:gd name="connsiteX702" fmla="*/ 1236178 w 2546376"/>
                  <a:gd name="connsiteY702" fmla="*/ 230690 h 2550693"/>
                  <a:gd name="connsiteX703" fmla="*/ 1179600 w 2546376"/>
                  <a:gd name="connsiteY703" fmla="*/ 287268 h 2550693"/>
                  <a:gd name="connsiteX704" fmla="*/ 1123022 w 2546376"/>
                  <a:gd name="connsiteY704" fmla="*/ 230690 h 2550693"/>
                  <a:gd name="connsiteX705" fmla="*/ 1139593 w 2546376"/>
                  <a:gd name="connsiteY705" fmla="*/ 190683 h 2550693"/>
                  <a:gd name="connsiteX706" fmla="*/ 952423 w 2546376"/>
                  <a:gd name="connsiteY706" fmla="*/ 364793 h 2550693"/>
                  <a:gd name="connsiteX707" fmla="*/ 992429 w 2546376"/>
                  <a:gd name="connsiteY707" fmla="*/ 348222 h 2550693"/>
                  <a:gd name="connsiteX708" fmla="*/ 1049007 w 2546376"/>
                  <a:gd name="connsiteY708" fmla="*/ 404800 h 2550693"/>
                  <a:gd name="connsiteX709" fmla="*/ 992429 w 2546376"/>
                  <a:gd name="connsiteY709" fmla="*/ 461378 h 2550693"/>
                  <a:gd name="connsiteX710" fmla="*/ 935851 w 2546376"/>
                  <a:gd name="connsiteY710" fmla="*/ 404800 h 2550693"/>
                  <a:gd name="connsiteX711" fmla="*/ 952423 w 2546376"/>
                  <a:gd name="connsiteY711" fmla="*/ 364793 h 2550693"/>
                  <a:gd name="connsiteX712" fmla="*/ 765253 w 2546376"/>
                  <a:gd name="connsiteY712" fmla="*/ 538904 h 2550693"/>
                  <a:gd name="connsiteX713" fmla="*/ 805259 w 2546376"/>
                  <a:gd name="connsiteY713" fmla="*/ 522333 h 2550693"/>
                  <a:gd name="connsiteX714" fmla="*/ 861837 w 2546376"/>
                  <a:gd name="connsiteY714" fmla="*/ 578911 h 2550693"/>
                  <a:gd name="connsiteX715" fmla="*/ 805259 w 2546376"/>
                  <a:gd name="connsiteY715" fmla="*/ 635489 h 2550693"/>
                  <a:gd name="connsiteX716" fmla="*/ 748681 w 2546376"/>
                  <a:gd name="connsiteY716" fmla="*/ 578911 h 2550693"/>
                  <a:gd name="connsiteX717" fmla="*/ 765253 w 2546376"/>
                  <a:gd name="connsiteY717" fmla="*/ 538904 h 2550693"/>
                  <a:gd name="connsiteX718" fmla="*/ 578084 w 2546376"/>
                  <a:gd name="connsiteY718" fmla="*/ 713013 h 2550693"/>
                  <a:gd name="connsiteX719" fmla="*/ 618091 w 2546376"/>
                  <a:gd name="connsiteY719" fmla="*/ 696441 h 2550693"/>
                  <a:gd name="connsiteX720" fmla="*/ 674669 w 2546376"/>
                  <a:gd name="connsiteY720" fmla="*/ 753019 h 2550693"/>
                  <a:gd name="connsiteX721" fmla="*/ 618091 w 2546376"/>
                  <a:gd name="connsiteY721" fmla="*/ 809597 h 2550693"/>
                  <a:gd name="connsiteX722" fmla="*/ 561513 w 2546376"/>
                  <a:gd name="connsiteY722" fmla="*/ 753019 h 2550693"/>
                  <a:gd name="connsiteX723" fmla="*/ 578084 w 2546376"/>
                  <a:gd name="connsiteY723" fmla="*/ 713013 h 2550693"/>
                  <a:gd name="connsiteX724" fmla="*/ 415158 w 2546376"/>
                  <a:gd name="connsiteY724" fmla="*/ 873734 h 2550693"/>
                  <a:gd name="connsiteX725" fmla="*/ 430921 w 2546376"/>
                  <a:gd name="connsiteY725" fmla="*/ 870551 h 2550693"/>
                  <a:gd name="connsiteX726" fmla="*/ 487500 w 2546376"/>
                  <a:gd name="connsiteY726" fmla="*/ 927130 h 2550693"/>
                  <a:gd name="connsiteX727" fmla="*/ 484317 w 2546376"/>
                  <a:gd name="connsiteY727" fmla="*/ 942893 h 2550693"/>
                  <a:gd name="connsiteX728" fmla="*/ 1139593 w 2546376"/>
                  <a:gd name="connsiteY728" fmla="*/ 16572 h 2550693"/>
                  <a:gd name="connsiteX729" fmla="*/ 1179599 w 2546376"/>
                  <a:gd name="connsiteY729" fmla="*/ 1 h 2550693"/>
                  <a:gd name="connsiteX730" fmla="*/ 1236178 w 2546376"/>
                  <a:gd name="connsiteY730" fmla="*/ 56579 h 2550693"/>
                  <a:gd name="connsiteX731" fmla="*/ 1179600 w 2546376"/>
                  <a:gd name="connsiteY731" fmla="*/ 113157 h 2550693"/>
                  <a:gd name="connsiteX732" fmla="*/ 1123022 w 2546376"/>
                  <a:gd name="connsiteY732" fmla="*/ 56579 h 2550693"/>
                  <a:gd name="connsiteX733" fmla="*/ 1139593 w 2546376"/>
                  <a:gd name="connsiteY733" fmla="*/ 16572 h 2550693"/>
                  <a:gd name="connsiteX734" fmla="*/ 952423 w 2546376"/>
                  <a:gd name="connsiteY734" fmla="*/ 190682 h 2550693"/>
                  <a:gd name="connsiteX735" fmla="*/ 992429 w 2546376"/>
                  <a:gd name="connsiteY735" fmla="*/ 174111 h 2550693"/>
                  <a:gd name="connsiteX736" fmla="*/ 1049007 w 2546376"/>
                  <a:gd name="connsiteY736" fmla="*/ 230689 h 2550693"/>
                  <a:gd name="connsiteX737" fmla="*/ 992429 w 2546376"/>
                  <a:gd name="connsiteY737" fmla="*/ 287267 h 2550693"/>
                  <a:gd name="connsiteX738" fmla="*/ 935851 w 2546376"/>
                  <a:gd name="connsiteY738" fmla="*/ 230689 h 2550693"/>
                  <a:gd name="connsiteX739" fmla="*/ 952423 w 2546376"/>
                  <a:gd name="connsiteY739" fmla="*/ 190682 h 2550693"/>
                  <a:gd name="connsiteX740" fmla="*/ 765253 w 2546376"/>
                  <a:gd name="connsiteY740" fmla="*/ 364793 h 2550693"/>
                  <a:gd name="connsiteX741" fmla="*/ 805259 w 2546376"/>
                  <a:gd name="connsiteY741" fmla="*/ 348222 h 2550693"/>
                  <a:gd name="connsiteX742" fmla="*/ 861837 w 2546376"/>
                  <a:gd name="connsiteY742" fmla="*/ 404800 h 2550693"/>
                  <a:gd name="connsiteX743" fmla="*/ 805259 w 2546376"/>
                  <a:gd name="connsiteY743" fmla="*/ 461378 h 2550693"/>
                  <a:gd name="connsiteX744" fmla="*/ 748681 w 2546376"/>
                  <a:gd name="connsiteY744" fmla="*/ 404800 h 2550693"/>
                  <a:gd name="connsiteX745" fmla="*/ 765253 w 2546376"/>
                  <a:gd name="connsiteY745" fmla="*/ 364793 h 2550693"/>
                  <a:gd name="connsiteX746" fmla="*/ 578082 w 2546376"/>
                  <a:gd name="connsiteY746" fmla="*/ 538904 h 2550693"/>
                  <a:gd name="connsiteX747" fmla="*/ 618088 w 2546376"/>
                  <a:gd name="connsiteY747" fmla="*/ 522333 h 2550693"/>
                  <a:gd name="connsiteX748" fmla="*/ 674666 w 2546376"/>
                  <a:gd name="connsiteY748" fmla="*/ 578911 h 2550693"/>
                  <a:gd name="connsiteX749" fmla="*/ 618090 w 2546376"/>
                  <a:gd name="connsiteY749" fmla="*/ 635487 h 2550693"/>
                  <a:gd name="connsiteX750" fmla="*/ 561512 w 2546376"/>
                  <a:gd name="connsiteY750" fmla="*/ 578909 h 2550693"/>
                  <a:gd name="connsiteX751" fmla="*/ 578082 w 2546376"/>
                  <a:gd name="connsiteY751" fmla="*/ 538904 h 2550693"/>
                  <a:gd name="connsiteX752" fmla="*/ 390914 w 2546376"/>
                  <a:gd name="connsiteY752" fmla="*/ 713012 h 2550693"/>
                  <a:gd name="connsiteX753" fmla="*/ 430921 w 2546376"/>
                  <a:gd name="connsiteY753" fmla="*/ 696441 h 2550693"/>
                  <a:gd name="connsiteX754" fmla="*/ 487499 w 2546376"/>
                  <a:gd name="connsiteY754" fmla="*/ 753019 h 2550693"/>
                  <a:gd name="connsiteX755" fmla="*/ 430921 w 2546376"/>
                  <a:gd name="connsiteY755" fmla="*/ 809597 h 2550693"/>
                  <a:gd name="connsiteX756" fmla="*/ 374343 w 2546376"/>
                  <a:gd name="connsiteY756" fmla="*/ 753019 h 2550693"/>
                  <a:gd name="connsiteX757" fmla="*/ 390914 w 2546376"/>
                  <a:gd name="connsiteY757" fmla="*/ 713012 h 2550693"/>
                  <a:gd name="connsiteX758" fmla="*/ 952422 w 2546376"/>
                  <a:gd name="connsiteY758" fmla="*/ 16571 h 2550693"/>
                  <a:gd name="connsiteX759" fmla="*/ 992429 w 2546376"/>
                  <a:gd name="connsiteY759" fmla="*/ 0 h 2550693"/>
                  <a:gd name="connsiteX760" fmla="*/ 1049007 w 2546376"/>
                  <a:gd name="connsiteY760" fmla="*/ 56578 h 2550693"/>
                  <a:gd name="connsiteX761" fmla="*/ 992429 w 2546376"/>
                  <a:gd name="connsiteY761" fmla="*/ 113156 h 2550693"/>
                  <a:gd name="connsiteX762" fmla="*/ 935851 w 2546376"/>
                  <a:gd name="connsiteY762" fmla="*/ 56578 h 2550693"/>
                  <a:gd name="connsiteX763" fmla="*/ 952422 w 2546376"/>
                  <a:gd name="connsiteY763" fmla="*/ 16571 h 2550693"/>
                  <a:gd name="connsiteX764" fmla="*/ 765253 w 2546376"/>
                  <a:gd name="connsiteY764" fmla="*/ 190682 h 2550693"/>
                  <a:gd name="connsiteX765" fmla="*/ 805259 w 2546376"/>
                  <a:gd name="connsiteY765" fmla="*/ 174111 h 2550693"/>
                  <a:gd name="connsiteX766" fmla="*/ 861837 w 2546376"/>
                  <a:gd name="connsiteY766" fmla="*/ 230689 h 2550693"/>
                  <a:gd name="connsiteX767" fmla="*/ 805259 w 2546376"/>
                  <a:gd name="connsiteY767" fmla="*/ 287267 h 2550693"/>
                  <a:gd name="connsiteX768" fmla="*/ 748681 w 2546376"/>
                  <a:gd name="connsiteY768" fmla="*/ 230689 h 2550693"/>
                  <a:gd name="connsiteX769" fmla="*/ 765253 w 2546376"/>
                  <a:gd name="connsiteY769" fmla="*/ 190682 h 2550693"/>
                  <a:gd name="connsiteX770" fmla="*/ 578082 w 2546376"/>
                  <a:gd name="connsiteY770" fmla="*/ 364793 h 2550693"/>
                  <a:gd name="connsiteX771" fmla="*/ 618088 w 2546376"/>
                  <a:gd name="connsiteY771" fmla="*/ 348222 h 2550693"/>
                  <a:gd name="connsiteX772" fmla="*/ 674666 w 2546376"/>
                  <a:gd name="connsiteY772" fmla="*/ 404800 h 2550693"/>
                  <a:gd name="connsiteX773" fmla="*/ 618088 w 2546376"/>
                  <a:gd name="connsiteY773" fmla="*/ 461378 h 2550693"/>
                  <a:gd name="connsiteX774" fmla="*/ 561510 w 2546376"/>
                  <a:gd name="connsiteY774" fmla="*/ 404800 h 2550693"/>
                  <a:gd name="connsiteX775" fmla="*/ 578082 w 2546376"/>
                  <a:gd name="connsiteY775" fmla="*/ 364793 h 2550693"/>
                  <a:gd name="connsiteX776" fmla="*/ 238854 w 2546376"/>
                  <a:gd name="connsiteY776" fmla="*/ 697429 h 2550693"/>
                  <a:gd name="connsiteX777" fmla="*/ 243750 w 2546376"/>
                  <a:gd name="connsiteY777" fmla="*/ 696441 h 2550693"/>
                  <a:gd name="connsiteX778" fmla="*/ 300328 w 2546376"/>
                  <a:gd name="connsiteY778" fmla="*/ 753019 h 2550693"/>
                  <a:gd name="connsiteX779" fmla="*/ 299340 w 2546376"/>
                  <a:gd name="connsiteY779" fmla="*/ 757915 h 2550693"/>
                  <a:gd name="connsiteX780" fmla="*/ 390914 w 2546376"/>
                  <a:gd name="connsiteY780" fmla="*/ 538902 h 2550693"/>
                  <a:gd name="connsiteX781" fmla="*/ 430920 w 2546376"/>
                  <a:gd name="connsiteY781" fmla="*/ 522331 h 2550693"/>
                  <a:gd name="connsiteX782" fmla="*/ 487499 w 2546376"/>
                  <a:gd name="connsiteY782" fmla="*/ 578909 h 2550693"/>
                  <a:gd name="connsiteX783" fmla="*/ 430920 w 2546376"/>
                  <a:gd name="connsiteY783" fmla="*/ 635487 h 2550693"/>
                  <a:gd name="connsiteX784" fmla="*/ 374342 w 2546376"/>
                  <a:gd name="connsiteY784" fmla="*/ 578909 h 2550693"/>
                  <a:gd name="connsiteX785" fmla="*/ 390914 w 2546376"/>
                  <a:gd name="connsiteY785" fmla="*/ 538902 h 2550693"/>
                  <a:gd name="connsiteX786" fmla="*/ 765253 w 2546376"/>
                  <a:gd name="connsiteY786" fmla="*/ 16571 h 2550693"/>
                  <a:gd name="connsiteX787" fmla="*/ 805259 w 2546376"/>
                  <a:gd name="connsiteY787" fmla="*/ 0 h 2550693"/>
                  <a:gd name="connsiteX788" fmla="*/ 861837 w 2546376"/>
                  <a:gd name="connsiteY788" fmla="*/ 56578 h 2550693"/>
                  <a:gd name="connsiteX789" fmla="*/ 805259 w 2546376"/>
                  <a:gd name="connsiteY789" fmla="*/ 113156 h 2550693"/>
                  <a:gd name="connsiteX790" fmla="*/ 748681 w 2546376"/>
                  <a:gd name="connsiteY790" fmla="*/ 56578 h 2550693"/>
                  <a:gd name="connsiteX791" fmla="*/ 765253 w 2546376"/>
                  <a:gd name="connsiteY791" fmla="*/ 16571 h 2550693"/>
                  <a:gd name="connsiteX792" fmla="*/ 578082 w 2546376"/>
                  <a:gd name="connsiteY792" fmla="*/ 190682 h 2550693"/>
                  <a:gd name="connsiteX793" fmla="*/ 618088 w 2546376"/>
                  <a:gd name="connsiteY793" fmla="*/ 174111 h 2550693"/>
                  <a:gd name="connsiteX794" fmla="*/ 674666 w 2546376"/>
                  <a:gd name="connsiteY794" fmla="*/ 230689 h 2550693"/>
                  <a:gd name="connsiteX795" fmla="*/ 618088 w 2546376"/>
                  <a:gd name="connsiteY795" fmla="*/ 287267 h 2550693"/>
                  <a:gd name="connsiteX796" fmla="*/ 561510 w 2546376"/>
                  <a:gd name="connsiteY796" fmla="*/ 230689 h 2550693"/>
                  <a:gd name="connsiteX797" fmla="*/ 578082 w 2546376"/>
                  <a:gd name="connsiteY797" fmla="*/ 190682 h 2550693"/>
                  <a:gd name="connsiteX798" fmla="*/ 390912 w 2546376"/>
                  <a:gd name="connsiteY798" fmla="*/ 364793 h 2550693"/>
                  <a:gd name="connsiteX799" fmla="*/ 430918 w 2546376"/>
                  <a:gd name="connsiteY799" fmla="*/ 348222 h 2550693"/>
                  <a:gd name="connsiteX800" fmla="*/ 487497 w 2546376"/>
                  <a:gd name="connsiteY800" fmla="*/ 404800 h 2550693"/>
                  <a:gd name="connsiteX801" fmla="*/ 430920 w 2546376"/>
                  <a:gd name="connsiteY801" fmla="*/ 461376 h 2550693"/>
                  <a:gd name="connsiteX802" fmla="*/ 374342 w 2546376"/>
                  <a:gd name="connsiteY802" fmla="*/ 404798 h 2550693"/>
                  <a:gd name="connsiteX803" fmla="*/ 390912 w 2546376"/>
                  <a:gd name="connsiteY803" fmla="*/ 364793 h 2550693"/>
                  <a:gd name="connsiteX804" fmla="*/ 203743 w 2546376"/>
                  <a:gd name="connsiteY804" fmla="*/ 538902 h 2550693"/>
                  <a:gd name="connsiteX805" fmla="*/ 243749 w 2546376"/>
                  <a:gd name="connsiteY805" fmla="*/ 522331 h 2550693"/>
                  <a:gd name="connsiteX806" fmla="*/ 300327 w 2546376"/>
                  <a:gd name="connsiteY806" fmla="*/ 578909 h 2550693"/>
                  <a:gd name="connsiteX807" fmla="*/ 243749 w 2546376"/>
                  <a:gd name="connsiteY807" fmla="*/ 635487 h 2550693"/>
                  <a:gd name="connsiteX808" fmla="*/ 187171 w 2546376"/>
                  <a:gd name="connsiteY808" fmla="*/ 578909 h 2550693"/>
                  <a:gd name="connsiteX809" fmla="*/ 203743 w 2546376"/>
                  <a:gd name="connsiteY809" fmla="*/ 538902 h 2550693"/>
                  <a:gd name="connsiteX810" fmla="*/ 578082 w 2546376"/>
                  <a:gd name="connsiteY810" fmla="*/ 16571 h 2550693"/>
                  <a:gd name="connsiteX811" fmla="*/ 618088 w 2546376"/>
                  <a:gd name="connsiteY811" fmla="*/ 0 h 2550693"/>
                  <a:gd name="connsiteX812" fmla="*/ 674666 w 2546376"/>
                  <a:gd name="connsiteY812" fmla="*/ 56578 h 2550693"/>
                  <a:gd name="connsiteX813" fmla="*/ 618088 w 2546376"/>
                  <a:gd name="connsiteY813" fmla="*/ 113156 h 2550693"/>
                  <a:gd name="connsiteX814" fmla="*/ 561510 w 2546376"/>
                  <a:gd name="connsiteY814" fmla="*/ 56578 h 2550693"/>
                  <a:gd name="connsiteX815" fmla="*/ 578082 w 2546376"/>
                  <a:gd name="connsiteY815" fmla="*/ 16571 h 2550693"/>
                  <a:gd name="connsiteX816" fmla="*/ 65570 w 2546376"/>
                  <a:gd name="connsiteY816" fmla="*/ 524146 h 2550693"/>
                  <a:gd name="connsiteX817" fmla="*/ 78603 w 2546376"/>
                  <a:gd name="connsiteY817" fmla="*/ 526777 h 2550693"/>
                  <a:gd name="connsiteX818" fmla="*/ 108712 w 2546376"/>
                  <a:gd name="connsiteY818" fmla="*/ 556886 h 2550693"/>
                  <a:gd name="connsiteX819" fmla="*/ 111343 w 2546376"/>
                  <a:gd name="connsiteY819" fmla="*/ 569919 h 2550693"/>
                  <a:gd name="connsiteX820" fmla="*/ 390912 w 2546376"/>
                  <a:gd name="connsiteY820" fmla="*/ 190682 h 2550693"/>
                  <a:gd name="connsiteX821" fmla="*/ 430918 w 2546376"/>
                  <a:gd name="connsiteY821" fmla="*/ 174111 h 2550693"/>
                  <a:gd name="connsiteX822" fmla="*/ 487497 w 2546376"/>
                  <a:gd name="connsiteY822" fmla="*/ 230689 h 2550693"/>
                  <a:gd name="connsiteX823" fmla="*/ 430919 w 2546376"/>
                  <a:gd name="connsiteY823" fmla="*/ 287267 h 2550693"/>
                  <a:gd name="connsiteX824" fmla="*/ 374340 w 2546376"/>
                  <a:gd name="connsiteY824" fmla="*/ 230689 h 2550693"/>
                  <a:gd name="connsiteX825" fmla="*/ 390912 w 2546376"/>
                  <a:gd name="connsiteY825" fmla="*/ 190682 h 2550693"/>
                  <a:gd name="connsiteX826" fmla="*/ 203742 w 2546376"/>
                  <a:gd name="connsiteY826" fmla="*/ 364792 h 2550693"/>
                  <a:gd name="connsiteX827" fmla="*/ 243749 w 2546376"/>
                  <a:gd name="connsiteY827" fmla="*/ 348220 h 2550693"/>
                  <a:gd name="connsiteX828" fmla="*/ 300327 w 2546376"/>
                  <a:gd name="connsiteY828" fmla="*/ 404798 h 2550693"/>
                  <a:gd name="connsiteX829" fmla="*/ 243749 w 2546376"/>
                  <a:gd name="connsiteY829" fmla="*/ 461376 h 2550693"/>
                  <a:gd name="connsiteX830" fmla="*/ 187171 w 2546376"/>
                  <a:gd name="connsiteY830" fmla="*/ 404798 h 2550693"/>
                  <a:gd name="connsiteX831" fmla="*/ 203742 w 2546376"/>
                  <a:gd name="connsiteY831" fmla="*/ 364792 h 2550693"/>
                  <a:gd name="connsiteX832" fmla="*/ 390912 w 2546376"/>
                  <a:gd name="connsiteY832" fmla="*/ 16571 h 2550693"/>
                  <a:gd name="connsiteX833" fmla="*/ 430918 w 2546376"/>
                  <a:gd name="connsiteY833" fmla="*/ 0 h 2550693"/>
                  <a:gd name="connsiteX834" fmla="*/ 487497 w 2546376"/>
                  <a:gd name="connsiteY834" fmla="*/ 56578 h 2550693"/>
                  <a:gd name="connsiteX835" fmla="*/ 430919 w 2546376"/>
                  <a:gd name="connsiteY835" fmla="*/ 113156 h 2550693"/>
                  <a:gd name="connsiteX836" fmla="*/ 374340 w 2546376"/>
                  <a:gd name="connsiteY836" fmla="*/ 56578 h 2550693"/>
                  <a:gd name="connsiteX837" fmla="*/ 390912 w 2546376"/>
                  <a:gd name="connsiteY837" fmla="*/ 16571 h 2550693"/>
                  <a:gd name="connsiteX838" fmla="*/ 203741 w 2546376"/>
                  <a:gd name="connsiteY838" fmla="*/ 190682 h 2550693"/>
                  <a:gd name="connsiteX839" fmla="*/ 243747 w 2546376"/>
                  <a:gd name="connsiteY839" fmla="*/ 174111 h 2550693"/>
                  <a:gd name="connsiteX840" fmla="*/ 300325 w 2546376"/>
                  <a:gd name="connsiteY840" fmla="*/ 230689 h 2550693"/>
                  <a:gd name="connsiteX841" fmla="*/ 243748 w 2546376"/>
                  <a:gd name="connsiteY841" fmla="*/ 287266 h 2550693"/>
                  <a:gd name="connsiteX842" fmla="*/ 187170 w 2546376"/>
                  <a:gd name="connsiteY842" fmla="*/ 230688 h 2550693"/>
                  <a:gd name="connsiteX843" fmla="*/ 203741 w 2546376"/>
                  <a:gd name="connsiteY843" fmla="*/ 190682 h 2550693"/>
                  <a:gd name="connsiteX844" fmla="*/ 16572 w 2546376"/>
                  <a:gd name="connsiteY844" fmla="*/ 364792 h 2550693"/>
                  <a:gd name="connsiteX845" fmla="*/ 56579 w 2546376"/>
                  <a:gd name="connsiteY845" fmla="*/ 348220 h 2550693"/>
                  <a:gd name="connsiteX846" fmla="*/ 113157 w 2546376"/>
                  <a:gd name="connsiteY846" fmla="*/ 404798 h 2550693"/>
                  <a:gd name="connsiteX847" fmla="*/ 56579 w 2546376"/>
                  <a:gd name="connsiteY847" fmla="*/ 461376 h 2550693"/>
                  <a:gd name="connsiteX848" fmla="*/ 1 w 2546376"/>
                  <a:gd name="connsiteY848" fmla="*/ 404798 h 2550693"/>
                  <a:gd name="connsiteX849" fmla="*/ 16572 w 2546376"/>
                  <a:gd name="connsiteY849" fmla="*/ 364792 h 2550693"/>
                  <a:gd name="connsiteX850" fmla="*/ 203741 w 2546376"/>
                  <a:gd name="connsiteY850" fmla="*/ 16571 h 2550693"/>
                  <a:gd name="connsiteX851" fmla="*/ 243747 w 2546376"/>
                  <a:gd name="connsiteY851" fmla="*/ 0 h 2550693"/>
                  <a:gd name="connsiteX852" fmla="*/ 300325 w 2546376"/>
                  <a:gd name="connsiteY852" fmla="*/ 56578 h 2550693"/>
                  <a:gd name="connsiteX853" fmla="*/ 243747 w 2546376"/>
                  <a:gd name="connsiteY853" fmla="*/ 113156 h 2550693"/>
                  <a:gd name="connsiteX854" fmla="*/ 187169 w 2546376"/>
                  <a:gd name="connsiteY854" fmla="*/ 56578 h 2550693"/>
                  <a:gd name="connsiteX855" fmla="*/ 203741 w 2546376"/>
                  <a:gd name="connsiteY855" fmla="*/ 16571 h 2550693"/>
                  <a:gd name="connsiteX856" fmla="*/ 16572 w 2546376"/>
                  <a:gd name="connsiteY856" fmla="*/ 190681 h 2550693"/>
                  <a:gd name="connsiteX857" fmla="*/ 56579 w 2546376"/>
                  <a:gd name="connsiteY857" fmla="*/ 174110 h 2550693"/>
                  <a:gd name="connsiteX858" fmla="*/ 113157 w 2546376"/>
                  <a:gd name="connsiteY858" fmla="*/ 230688 h 2550693"/>
                  <a:gd name="connsiteX859" fmla="*/ 56579 w 2546376"/>
                  <a:gd name="connsiteY859" fmla="*/ 287266 h 2550693"/>
                  <a:gd name="connsiteX860" fmla="*/ 1 w 2546376"/>
                  <a:gd name="connsiteY860" fmla="*/ 230688 h 2550693"/>
                  <a:gd name="connsiteX861" fmla="*/ 16572 w 2546376"/>
                  <a:gd name="connsiteY861" fmla="*/ 190681 h 2550693"/>
                  <a:gd name="connsiteX862" fmla="*/ 16571 w 2546376"/>
                  <a:gd name="connsiteY862" fmla="*/ 16571 h 2550693"/>
                  <a:gd name="connsiteX863" fmla="*/ 56577 w 2546376"/>
                  <a:gd name="connsiteY863" fmla="*/ 0 h 2550693"/>
                  <a:gd name="connsiteX864" fmla="*/ 113156 w 2546376"/>
                  <a:gd name="connsiteY864" fmla="*/ 56578 h 2550693"/>
                  <a:gd name="connsiteX865" fmla="*/ 56578 w 2546376"/>
                  <a:gd name="connsiteY865" fmla="*/ 113156 h 2550693"/>
                  <a:gd name="connsiteX866" fmla="*/ 0 w 2546376"/>
                  <a:gd name="connsiteY866" fmla="*/ 56577 h 2550693"/>
                  <a:gd name="connsiteX867" fmla="*/ 16571 w 2546376"/>
                  <a:gd name="connsiteY867" fmla="*/ 16571 h 255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Lst>
                <a:rect l="l" t="t" r="r" b="b"/>
                <a:pathLst>
                  <a:path w="2546376" h="2550693">
                    <a:moveTo>
                      <a:pt x="2449798" y="2454108"/>
                    </a:moveTo>
                    <a:cubicBezTo>
                      <a:pt x="2460029" y="2443877"/>
                      <a:pt x="2474173" y="2437544"/>
                      <a:pt x="2489797" y="2437544"/>
                    </a:cubicBezTo>
                    <a:cubicBezTo>
                      <a:pt x="2521044" y="2437544"/>
                      <a:pt x="2546375" y="2462875"/>
                      <a:pt x="2546375" y="2494122"/>
                    </a:cubicBezTo>
                    <a:cubicBezTo>
                      <a:pt x="2546375" y="2525369"/>
                      <a:pt x="2521051" y="2550693"/>
                      <a:pt x="2489804" y="2550693"/>
                    </a:cubicBezTo>
                    <a:cubicBezTo>
                      <a:pt x="2458557" y="2550693"/>
                      <a:pt x="2433226" y="2525362"/>
                      <a:pt x="2433226" y="2494115"/>
                    </a:cubicBezTo>
                    <a:cubicBezTo>
                      <a:pt x="2433226" y="2478491"/>
                      <a:pt x="2439559" y="2464347"/>
                      <a:pt x="2449798" y="2454108"/>
                    </a:cubicBezTo>
                    <a:close/>
                    <a:moveTo>
                      <a:pt x="2449791" y="2280012"/>
                    </a:moveTo>
                    <a:cubicBezTo>
                      <a:pt x="2460030" y="2269774"/>
                      <a:pt x="2474174" y="2263441"/>
                      <a:pt x="2489798" y="2263441"/>
                    </a:cubicBezTo>
                    <a:cubicBezTo>
                      <a:pt x="2521045" y="2263441"/>
                      <a:pt x="2546376" y="2288772"/>
                      <a:pt x="2546376" y="2320019"/>
                    </a:cubicBezTo>
                    <a:cubicBezTo>
                      <a:pt x="2546376" y="2351266"/>
                      <a:pt x="2521045" y="2376597"/>
                      <a:pt x="2489798" y="2376597"/>
                    </a:cubicBezTo>
                    <a:cubicBezTo>
                      <a:pt x="2458551" y="2376597"/>
                      <a:pt x="2433220" y="2351266"/>
                      <a:pt x="2433220" y="2320019"/>
                    </a:cubicBezTo>
                    <a:cubicBezTo>
                      <a:pt x="2433220" y="2304396"/>
                      <a:pt x="2439552" y="2290251"/>
                      <a:pt x="2449791" y="2280012"/>
                    </a:cubicBezTo>
                    <a:close/>
                    <a:moveTo>
                      <a:pt x="2262622" y="2454108"/>
                    </a:moveTo>
                    <a:cubicBezTo>
                      <a:pt x="2272861" y="2443869"/>
                      <a:pt x="2287005" y="2437537"/>
                      <a:pt x="2302629" y="2437537"/>
                    </a:cubicBezTo>
                    <a:cubicBezTo>
                      <a:pt x="2333876" y="2437537"/>
                      <a:pt x="2359207" y="2462868"/>
                      <a:pt x="2359207" y="2494115"/>
                    </a:cubicBezTo>
                    <a:cubicBezTo>
                      <a:pt x="2359207" y="2525362"/>
                      <a:pt x="2333876" y="2550693"/>
                      <a:pt x="2302629" y="2550693"/>
                    </a:cubicBezTo>
                    <a:cubicBezTo>
                      <a:pt x="2271382" y="2550693"/>
                      <a:pt x="2246051" y="2525362"/>
                      <a:pt x="2246051" y="2494115"/>
                    </a:cubicBezTo>
                    <a:cubicBezTo>
                      <a:pt x="2246051" y="2478491"/>
                      <a:pt x="2252384" y="2464347"/>
                      <a:pt x="2262622" y="2454108"/>
                    </a:cubicBezTo>
                    <a:close/>
                    <a:moveTo>
                      <a:pt x="2449791" y="2105902"/>
                    </a:moveTo>
                    <a:cubicBezTo>
                      <a:pt x="2460030" y="2095663"/>
                      <a:pt x="2474174" y="2089330"/>
                      <a:pt x="2489798" y="2089330"/>
                    </a:cubicBezTo>
                    <a:cubicBezTo>
                      <a:pt x="2521045" y="2089330"/>
                      <a:pt x="2546376" y="2114661"/>
                      <a:pt x="2546376" y="2145908"/>
                    </a:cubicBezTo>
                    <a:cubicBezTo>
                      <a:pt x="2546376" y="2177155"/>
                      <a:pt x="2521045" y="2202486"/>
                      <a:pt x="2489798" y="2202486"/>
                    </a:cubicBezTo>
                    <a:cubicBezTo>
                      <a:pt x="2458551" y="2202486"/>
                      <a:pt x="2433220" y="2177155"/>
                      <a:pt x="2433220" y="2145908"/>
                    </a:cubicBezTo>
                    <a:cubicBezTo>
                      <a:pt x="2433220" y="2130285"/>
                      <a:pt x="2439553" y="2116140"/>
                      <a:pt x="2449791" y="2105902"/>
                    </a:cubicBezTo>
                    <a:close/>
                    <a:moveTo>
                      <a:pt x="2262623" y="2280006"/>
                    </a:moveTo>
                    <a:cubicBezTo>
                      <a:pt x="2272854" y="2269774"/>
                      <a:pt x="2286999" y="2263441"/>
                      <a:pt x="2302622" y="2263441"/>
                    </a:cubicBezTo>
                    <a:cubicBezTo>
                      <a:pt x="2333869" y="2263441"/>
                      <a:pt x="2359200" y="2288772"/>
                      <a:pt x="2359200" y="2320019"/>
                    </a:cubicBezTo>
                    <a:cubicBezTo>
                      <a:pt x="2359200" y="2351266"/>
                      <a:pt x="2333876" y="2376590"/>
                      <a:pt x="2302629" y="2376590"/>
                    </a:cubicBezTo>
                    <a:cubicBezTo>
                      <a:pt x="2271382" y="2376590"/>
                      <a:pt x="2246051" y="2351259"/>
                      <a:pt x="2246051" y="2320012"/>
                    </a:cubicBezTo>
                    <a:cubicBezTo>
                      <a:pt x="2246051" y="2304389"/>
                      <a:pt x="2252384" y="2290244"/>
                      <a:pt x="2262623" y="2280006"/>
                    </a:cubicBezTo>
                    <a:close/>
                    <a:moveTo>
                      <a:pt x="2075453" y="2454108"/>
                    </a:moveTo>
                    <a:cubicBezTo>
                      <a:pt x="2085691" y="2443870"/>
                      <a:pt x="2099836" y="2437537"/>
                      <a:pt x="2115459" y="2437537"/>
                    </a:cubicBezTo>
                    <a:cubicBezTo>
                      <a:pt x="2146706" y="2437537"/>
                      <a:pt x="2172037" y="2462868"/>
                      <a:pt x="2172037" y="2494115"/>
                    </a:cubicBezTo>
                    <a:cubicBezTo>
                      <a:pt x="2172037" y="2525362"/>
                      <a:pt x="2146706" y="2550693"/>
                      <a:pt x="2115459" y="2550693"/>
                    </a:cubicBezTo>
                    <a:cubicBezTo>
                      <a:pt x="2107647" y="2550693"/>
                      <a:pt x="2100205" y="2549110"/>
                      <a:pt x="2093436" y="2546247"/>
                    </a:cubicBezTo>
                    <a:lnTo>
                      <a:pt x="2075739" y="2534315"/>
                    </a:lnTo>
                    <a:lnTo>
                      <a:pt x="2075259" y="2533835"/>
                    </a:lnTo>
                    <a:lnTo>
                      <a:pt x="2063327" y="2516138"/>
                    </a:lnTo>
                    <a:cubicBezTo>
                      <a:pt x="2060464" y="2509369"/>
                      <a:pt x="2058881" y="2501927"/>
                      <a:pt x="2058881" y="2494115"/>
                    </a:cubicBezTo>
                    <a:cubicBezTo>
                      <a:pt x="2058881" y="2478491"/>
                      <a:pt x="2065214" y="2464347"/>
                      <a:pt x="2075453" y="2454108"/>
                    </a:cubicBezTo>
                    <a:close/>
                    <a:moveTo>
                      <a:pt x="2449791" y="1931791"/>
                    </a:moveTo>
                    <a:cubicBezTo>
                      <a:pt x="2460030" y="1921552"/>
                      <a:pt x="2474174" y="1915219"/>
                      <a:pt x="2489798" y="1915219"/>
                    </a:cubicBezTo>
                    <a:cubicBezTo>
                      <a:pt x="2521045" y="1915219"/>
                      <a:pt x="2546376" y="1940550"/>
                      <a:pt x="2546376" y="1971797"/>
                    </a:cubicBezTo>
                    <a:cubicBezTo>
                      <a:pt x="2546376" y="2003044"/>
                      <a:pt x="2521045" y="2028375"/>
                      <a:pt x="2489798" y="2028375"/>
                    </a:cubicBezTo>
                    <a:cubicBezTo>
                      <a:pt x="2458551" y="2028375"/>
                      <a:pt x="2433220" y="2003044"/>
                      <a:pt x="2433220" y="1971797"/>
                    </a:cubicBezTo>
                    <a:cubicBezTo>
                      <a:pt x="2433220" y="1956174"/>
                      <a:pt x="2439553" y="1942029"/>
                      <a:pt x="2449791" y="1931791"/>
                    </a:cubicBezTo>
                    <a:close/>
                    <a:moveTo>
                      <a:pt x="2262615" y="2105901"/>
                    </a:moveTo>
                    <a:cubicBezTo>
                      <a:pt x="2272854" y="2095663"/>
                      <a:pt x="2286999" y="2089330"/>
                      <a:pt x="2302622" y="2089330"/>
                    </a:cubicBezTo>
                    <a:cubicBezTo>
                      <a:pt x="2333869" y="2089330"/>
                      <a:pt x="2359200" y="2114661"/>
                      <a:pt x="2359200" y="2145908"/>
                    </a:cubicBezTo>
                    <a:cubicBezTo>
                      <a:pt x="2359200" y="2177155"/>
                      <a:pt x="2333869" y="2202486"/>
                      <a:pt x="2302622" y="2202486"/>
                    </a:cubicBezTo>
                    <a:cubicBezTo>
                      <a:pt x="2271375" y="2202486"/>
                      <a:pt x="2246044" y="2177155"/>
                      <a:pt x="2246044" y="2145908"/>
                    </a:cubicBezTo>
                    <a:cubicBezTo>
                      <a:pt x="2246044" y="2130285"/>
                      <a:pt x="2252377" y="2116140"/>
                      <a:pt x="2262615" y="2105901"/>
                    </a:cubicBezTo>
                    <a:close/>
                    <a:moveTo>
                      <a:pt x="2075453" y="2280005"/>
                    </a:moveTo>
                    <a:cubicBezTo>
                      <a:pt x="2085691" y="2269767"/>
                      <a:pt x="2099836" y="2263434"/>
                      <a:pt x="2115459" y="2263434"/>
                    </a:cubicBezTo>
                    <a:cubicBezTo>
                      <a:pt x="2146706" y="2263434"/>
                      <a:pt x="2172037" y="2288765"/>
                      <a:pt x="2172038" y="2320012"/>
                    </a:cubicBezTo>
                    <a:cubicBezTo>
                      <a:pt x="2172038" y="2351259"/>
                      <a:pt x="2146707" y="2376590"/>
                      <a:pt x="2115460" y="2376590"/>
                    </a:cubicBezTo>
                    <a:cubicBezTo>
                      <a:pt x="2084213" y="2376590"/>
                      <a:pt x="2058881" y="2351259"/>
                      <a:pt x="2058881" y="2320012"/>
                    </a:cubicBezTo>
                    <a:cubicBezTo>
                      <a:pt x="2058881" y="2304389"/>
                      <a:pt x="2065214" y="2290244"/>
                      <a:pt x="2075453" y="2280005"/>
                    </a:cubicBezTo>
                    <a:close/>
                    <a:moveTo>
                      <a:pt x="2449791" y="1757680"/>
                    </a:moveTo>
                    <a:cubicBezTo>
                      <a:pt x="2460030" y="1747441"/>
                      <a:pt x="2474174" y="1741108"/>
                      <a:pt x="2489798" y="1741108"/>
                    </a:cubicBezTo>
                    <a:cubicBezTo>
                      <a:pt x="2521045" y="1741108"/>
                      <a:pt x="2546376" y="1766439"/>
                      <a:pt x="2546376" y="1797686"/>
                    </a:cubicBezTo>
                    <a:cubicBezTo>
                      <a:pt x="2546376" y="1828933"/>
                      <a:pt x="2521045" y="1854264"/>
                      <a:pt x="2489798" y="1854264"/>
                    </a:cubicBezTo>
                    <a:cubicBezTo>
                      <a:pt x="2458551" y="1854264"/>
                      <a:pt x="2433220" y="1828933"/>
                      <a:pt x="2433220" y="1797686"/>
                    </a:cubicBezTo>
                    <a:cubicBezTo>
                      <a:pt x="2433220" y="1782063"/>
                      <a:pt x="2439553" y="1767918"/>
                      <a:pt x="2449791" y="1757680"/>
                    </a:cubicBezTo>
                    <a:close/>
                    <a:moveTo>
                      <a:pt x="2262616" y="1931791"/>
                    </a:moveTo>
                    <a:cubicBezTo>
                      <a:pt x="2272854" y="1921552"/>
                      <a:pt x="2286999" y="1915219"/>
                      <a:pt x="2302622" y="1915219"/>
                    </a:cubicBezTo>
                    <a:cubicBezTo>
                      <a:pt x="2333869" y="1915219"/>
                      <a:pt x="2359200" y="1940550"/>
                      <a:pt x="2359200" y="1971797"/>
                    </a:cubicBezTo>
                    <a:cubicBezTo>
                      <a:pt x="2359200" y="2003044"/>
                      <a:pt x="2333869" y="2028375"/>
                      <a:pt x="2302622" y="2028375"/>
                    </a:cubicBezTo>
                    <a:cubicBezTo>
                      <a:pt x="2271375" y="2028375"/>
                      <a:pt x="2246044" y="2003044"/>
                      <a:pt x="2246044" y="1971797"/>
                    </a:cubicBezTo>
                    <a:cubicBezTo>
                      <a:pt x="2246044" y="1956174"/>
                      <a:pt x="2252377" y="1942029"/>
                      <a:pt x="2262616" y="1931791"/>
                    </a:cubicBezTo>
                    <a:close/>
                    <a:moveTo>
                      <a:pt x="2075452" y="2105895"/>
                    </a:moveTo>
                    <a:cubicBezTo>
                      <a:pt x="2085691" y="2095657"/>
                      <a:pt x="2099829" y="2089330"/>
                      <a:pt x="2115453" y="2089330"/>
                    </a:cubicBezTo>
                    <a:cubicBezTo>
                      <a:pt x="2146700" y="2089330"/>
                      <a:pt x="2172031" y="2114661"/>
                      <a:pt x="2172031" y="2145908"/>
                    </a:cubicBezTo>
                    <a:cubicBezTo>
                      <a:pt x="2172037" y="2177149"/>
                      <a:pt x="2146706" y="2202480"/>
                      <a:pt x="2115459" y="2202480"/>
                    </a:cubicBezTo>
                    <a:cubicBezTo>
                      <a:pt x="2084212" y="2202480"/>
                      <a:pt x="2058881" y="2177149"/>
                      <a:pt x="2058881" y="2145902"/>
                    </a:cubicBezTo>
                    <a:cubicBezTo>
                      <a:pt x="2058881" y="2130278"/>
                      <a:pt x="2065214" y="2116134"/>
                      <a:pt x="2075452" y="2105895"/>
                    </a:cubicBezTo>
                    <a:close/>
                    <a:moveTo>
                      <a:pt x="1888282" y="2280006"/>
                    </a:moveTo>
                    <a:cubicBezTo>
                      <a:pt x="1898521" y="2269767"/>
                      <a:pt x="1912666" y="2263435"/>
                      <a:pt x="1928289" y="2263435"/>
                    </a:cubicBezTo>
                    <a:cubicBezTo>
                      <a:pt x="1959536" y="2263435"/>
                      <a:pt x="1984867" y="2288766"/>
                      <a:pt x="1984867" y="2320013"/>
                    </a:cubicBezTo>
                    <a:cubicBezTo>
                      <a:pt x="1984867" y="2351260"/>
                      <a:pt x="1959536" y="2376591"/>
                      <a:pt x="1928289" y="2376591"/>
                    </a:cubicBezTo>
                    <a:lnTo>
                      <a:pt x="1915416" y="2373992"/>
                    </a:lnTo>
                    <a:lnTo>
                      <a:pt x="1874310" y="2332886"/>
                    </a:lnTo>
                    <a:lnTo>
                      <a:pt x="1871711" y="2320013"/>
                    </a:lnTo>
                    <a:cubicBezTo>
                      <a:pt x="1871711" y="2304389"/>
                      <a:pt x="1878044" y="2290245"/>
                      <a:pt x="1888282" y="2280006"/>
                    </a:cubicBezTo>
                    <a:close/>
                    <a:moveTo>
                      <a:pt x="2449790" y="1583569"/>
                    </a:moveTo>
                    <a:cubicBezTo>
                      <a:pt x="2460029" y="1573331"/>
                      <a:pt x="2474174" y="1566998"/>
                      <a:pt x="2489797" y="1566998"/>
                    </a:cubicBezTo>
                    <a:cubicBezTo>
                      <a:pt x="2521044" y="1566998"/>
                      <a:pt x="2546375" y="1592329"/>
                      <a:pt x="2546375" y="1623576"/>
                    </a:cubicBezTo>
                    <a:cubicBezTo>
                      <a:pt x="2546375" y="1654823"/>
                      <a:pt x="2521044" y="1680154"/>
                      <a:pt x="2489797" y="1680154"/>
                    </a:cubicBezTo>
                    <a:cubicBezTo>
                      <a:pt x="2458550" y="1680154"/>
                      <a:pt x="2433219" y="1654823"/>
                      <a:pt x="2433219" y="1623576"/>
                    </a:cubicBezTo>
                    <a:cubicBezTo>
                      <a:pt x="2433219" y="1607953"/>
                      <a:pt x="2439552" y="1593808"/>
                      <a:pt x="2449790" y="1583569"/>
                    </a:cubicBezTo>
                    <a:close/>
                    <a:moveTo>
                      <a:pt x="2262615" y="1757679"/>
                    </a:moveTo>
                    <a:cubicBezTo>
                      <a:pt x="2272854" y="1747441"/>
                      <a:pt x="2286999" y="1741108"/>
                      <a:pt x="2302622" y="1741108"/>
                    </a:cubicBezTo>
                    <a:cubicBezTo>
                      <a:pt x="2333869" y="1741108"/>
                      <a:pt x="2359200" y="1766439"/>
                      <a:pt x="2359200" y="1797686"/>
                    </a:cubicBezTo>
                    <a:cubicBezTo>
                      <a:pt x="2359200" y="1828933"/>
                      <a:pt x="2333869" y="1854264"/>
                      <a:pt x="2302622" y="1854264"/>
                    </a:cubicBezTo>
                    <a:cubicBezTo>
                      <a:pt x="2271375" y="1854264"/>
                      <a:pt x="2246044" y="1828933"/>
                      <a:pt x="2246044" y="1797686"/>
                    </a:cubicBezTo>
                    <a:cubicBezTo>
                      <a:pt x="2246044" y="1782063"/>
                      <a:pt x="2252377" y="1767918"/>
                      <a:pt x="2262615" y="1757679"/>
                    </a:cubicBezTo>
                    <a:close/>
                    <a:moveTo>
                      <a:pt x="2075446" y="1931790"/>
                    </a:moveTo>
                    <a:cubicBezTo>
                      <a:pt x="2085684" y="1921552"/>
                      <a:pt x="2099829" y="1915219"/>
                      <a:pt x="2115453" y="1915219"/>
                    </a:cubicBezTo>
                    <a:cubicBezTo>
                      <a:pt x="2146700" y="1915219"/>
                      <a:pt x="2172031" y="1940550"/>
                      <a:pt x="2172031" y="1971797"/>
                    </a:cubicBezTo>
                    <a:cubicBezTo>
                      <a:pt x="2172031" y="2003044"/>
                      <a:pt x="2146700" y="2028375"/>
                      <a:pt x="2115453" y="2028375"/>
                    </a:cubicBezTo>
                    <a:cubicBezTo>
                      <a:pt x="2084206" y="2028375"/>
                      <a:pt x="2058875" y="2003044"/>
                      <a:pt x="2058875" y="1971797"/>
                    </a:cubicBezTo>
                    <a:cubicBezTo>
                      <a:pt x="2058875" y="1956174"/>
                      <a:pt x="2065207" y="1942029"/>
                      <a:pt x="2075446" y="1931790"/>
                    </a:cubicBezTo>
                    <a:close/>
                    <a:moveTo>
                      <a:pt x="1888282" y="2105896"/>
                    </a:moveTo>
                    <a:cubicBezTo>
                      <a:pt x="1898521" y="2095657"/>
                      <a:pt x="1912665" y="2089324"/>
                      <a:pt x="1928288" y="2089324"/>
                    </a:cubicBezTo>
                    <a:cubicBezTo>
                      <a:pt x="1959536" y="2089324"/>
                      <a:pt x="1984867" y="2114655"/>
                      <a:pt x="1984867" y="2145902"/>
                    </a:cubicBezTo>
                    <a:cubicBezTo>
                      <a:pt x="1984867" y="2177150"/>
                      <a:pt x="1959536" y="2202481"/>
                      <a:pt x="1928289" y="2202480"/>
                    </a:cubicBezTo>
                    <a:cubicBezTo>
                      <a:pt x="1897042" y="2202480"/>
                      <a:pt x="1871711" y="2177149"/>
                      <a:pt x="1871710" y="2145902"/>
                    </a:cubicBezTo>
                    <a:cubicBezTo>
                      <a:pt x="1871710" y="2130279"/>
                      <a:pt x="1878043" y="2116135"/>
                      <a:pt x="1888282" y="2105896"/>
                    </a:cubicBezTo>
                    <a:close/>
                    <a:moveTo>
                      <a:pt x="2449791" y="1409459"/>
                    </a:moveTo>
                    <a:cubicBezTo>
                      <a:pt x="2460029" y="1399220"/>
                      <a:pt x="2474174" y="1392887"/>
                      <a:pt x="2489797" y="1392887"/>
                    </a:cubicBezTo>
                    <a:cubicBezTo>
                      <a:pt x="2521044" y="1392887"/>
                      <a:pt x="2546375" y="1418218"/>
                      <a:pt x="2546375" y="1449465"/>
                    </a:cubicBezTo>
                    <a:cubicBezTo>
                      <a:pt x="2546375" y="1480712"/>
                      <a:pt x="2521044" y="1506043"/>
                      <a:pt x="2489797" y="1506043"/>
                    </a:cubicBezTo>
                    <a:cubicBezTo>
                      <a:pt x="2458550" y="1506043"/>
                      <a:pt x="2433219" y="1480712"/>
                      <a:pt x="2433219" y="1449465"/>
                    </a:cubicBezTo>
                    <a:cubicBezTo>
                      <a:pt x="2433219" y="1433842"/>
                      <a:pt x="2439552" y="1419697"/>
                      <a:pt x="2449791" y="1409459"/>
                    </a:cubicBezTo>
                    <a:close/>
                    <a:moveTo>
                      <a:pt x="2262615" y="1583569"/>
                    </a:moveTo>
                    <a:cubicBezTo>
                      <a:pt x="2272853" y="1573331"/>
                      <a:pt x="2286998" y="1566998"/>
                      <a:pt x="2302622" y="1566998"/>
                    </a:cubicBezTo>
                    <a:cubicBezTo>
                      <a:pt x="2333869" y="1566998"/>
                      <a:pt x="2359200" y="1592329"/>
                      <a:pt x="2359200" y="1623576"/>
                    </a:cubicBezTo>
                    <a:cubicBezTo>
                      <a:pt x="2359200" y="1654823"/>
                      <a:pt x="2333869" y="1680154"/>
                      <a:pt x="2302622" y="1680154"/>
                    </a:cubicBezTo>
                    <a:cubicBezTo>
                      <a:pt x="2271375" y="1680154"/>
                      <a:pt x="2246044" y="1654823"/>
                      <a:pt x="2246044" y="1623576"/>
                    </a:cubicBezTo>
                    <a:cubicBezTo>
                      <a:pt x="2246044" y="1607953"/>
                      <a:pt x="2252376" y="1593808"/>
                      <a:pt x="2262615" y="1583569"/>
                    </a:cubicBezTo>
                    <a:close/>
                    <a:moveTo>
                      <a:pt x="2075446" y="1757680"/>
                    </a:moveTo>
                    <a:cubicBezTo>
                      <a:pt x="2085684" y="1747441"/>
                      <a:pt x="2099829" y="1741108"/>
                      <a:pt x="2115453" y="1741108"/>
                    </a:cubicBezTo>
                    <a:cubicBezTo>
                      <a:pt x="2146700" y="1741108"/>
                      <a:pt x="2172031" y="1766439"/>
                      <a:pt x="2172031" y="1797686"/>
                    </a:cubicBezTo>
                    <a:cubicBezTo>
                      <a:pt x="2172031" y="1828933"/>
                      <a:pt x="2146700" y="1854264"/>
                      <a:pt x="2115453" y="1854264"/>
                    </a:cubicBezTo>
                    <a:cubicBezTo>
                      <a:pt x="2084206" y="1854264"/>
                      <a:pt x="2058875" y="1828933"/>
                      <a:pt x="2058875" y="1797686"/>
                    </a:cubicBezTo>
                    <a:cubicBezTo>
                      <a:pt x="2058875" y="1782063"/>
                      <a:pt x="2065207" y="1767918"/>
                      <a:pt x="2075446" y="1757680"/>
                    </a:cubicBezTo>
                    <a:close/>
                    <a:moveTo>
                      <a:pt x="1888281" y="1931786"/>
                    </a:moveTo>
                    <a:cubicBezTo>
                      <a:pt x="1898520" y="1921547"/>
                      <a:pt x="1912664" y="1915214"/>
                      <a:pt x="1928282" y="1915220"/>
                    </a:cubicBezTo>
                    <a:cubicBezTo>
                      <a:pt x="1959529" y="1915220"/>
                      <a:pt x="1984860" y="1940551"/>
                      <a:pt x="1984860" y="1971798"/>
                    </a:cubicBezTo>
                    <a:cubicBezTo>
                      <a:pt x="1984866" y="2003039"/>
                      <a:pt x="1959535" y="2028370"/>
                      <a:pt x="1928288" y="2028370"/>
                    </a:cubicBezTo>
                    <a:cubicBezTo>
                      <a:pt x="1897041" y="2028370"/>
                      <a:pt x="1871710" y="2003039"/>
                      <a:pt x="1871710" y="1971792"/>
                    </a:cubicBezTo>
                    <a:cubicBezTo>
                      <a:pt x="1871710" y="1956169"/>
                      <a:pt x="1878043" y="1942024"/>
                      <a:pt x="1888281" y="1931786"/>
                    </a:cubicBezTo>
                    <a:close/>
                    <a:moveTo>
                      <a:pt x="1701111" y="2105895"/>
                    </a:moveTo>
                    <a:cubicBezTo>
                      <a:pt x="1711350" y="2095656"/>
                      <a:pt x="1725495" y="2089324"/>
                      <a:pt x="1741118" y="2089324"/>
                    </a:cubicBezTo>
                    <a:cubicBezTo>
                      <a:pt x="1772365" y="2089324"/>
                      <a:pt x="1797696" y="2114655"/>
                      <a:pt x="1797696" y="2145902"/>
                    </a:cubicBezTo>
                    <a:cubicBezTo>
                      <a:pt x="1797696" y="2169337"/>
                      <a:pt x="1783447" y="2189445"/>
                      <a:pt x="1763141" y="2198034"/>
                    </a:cubicBezTo>
                    <a:lnTo>
                      <a:pt x="1743436" y="2202012"/>
                    </a:lnTo>
                    <a:lnTo>
                      <a:pt x="1685008" y="2143584"/>
                    </a:lnTo>
                    <a:lnTo>
                      <a:pt x="1688986" y="2123879"/>
                    </a:lnTo>
                    <a:cubicBezTo>
                      <a:pt x="1691849" y="2117110"/>
                      <a:pt x="1695992" y="2111014"/>
                      <a:pt x="1701111" y="2105895"/>
                    </a:cubicBezTo>
                    <a:close/>
                    <a:moveTo>
                      <a:pt x="2449791" y="1235348"/>
                    </a:moveTo>
                    <a:cubicBezTo>
                      <a:pt x="2460029" y="1225109"/>
                      <a:pt x="2474174" y="1218776"/>
                      <a:pt x="2489797" y="1218776"/>
                    </a:cubicBezTo>
                    <a:cubicBezTo>
                      <a:pt x="2521044" y="1218776"/>
                      <a:pt x="2546375" y="1244107"/>
                      <a:pt x="2546375" y="1275354"/>
                    </a:cubicBezTo>
                    <a:cubicBezTo>
                      <a:pt x="2546375" y="1306601"/>
                      <a:pt x="2521044" y="1331932"/>
                      <a:pt x="2489797" y="1331932"/>
                    </a:cubicBezTo>
                    <a:cubicBezTo>
                      <a:pt x="2458550" y="1331932"/>
                      <a:pt x="2433219" y="1306601"/>
                      <a:pt x="2433219" y="1275354"/>
                    </a:cubicBezTo>
                    <a:cubicBezTo>
                      <a:pt x="2433219" y="1259731"/>
                      <a:pt x="2439552" y="1245586"/>
                      <a:pt x="2449791" y="1235348"/>
                    </a:cubicBezTo>
                    <a:close/>
                    <a:moveTo>
                      <a:pt x="2262615" y="1409458"/>
                    </a:moveTo>
                    <a:cubicBezTo>
                      <a:pt x="2272853" y="1399220"/>
                      <a:pt x="2286998" y="1392887"/>
                      <a:pt x="2302622" y="1392887"/>
                    </a:cubicBezTo>
                    <a:cubicBezTo>
                      <a:pt x="2333869" y="1392887"/>
                      <a:pt x="2359200" y="1418218"/>
                      <a:pt x="2359200" y="1449465"/>
                    </a:cubicBezTo>
                    <a:cubicBezTo>
                      <a:pt x="2359200" y="1480712"/>
                      <a:pt x="2333869" y="1506043"/>
                      <a:pt x="2302622" y="1506043"/>
                    </a:cubicBezTo>
                    <a:cubicBezTo>
                      <a:pt x="2271375" y="1506043"/>
                      <a:pt x="2246044" y="1480712"/>
                      <a:pt x="2246044" y="1449465"/>
                    </a:cubicBezTo>
                    <a:cubicBezTo>
                      <a:pt x="2246044" y="1433842"/>
                      <a:pt x="2252376" y="1419697"/>
                      <a:pt x="2262615" y="1409458"/>
                    </a:cubicBezTo>
                    <a:close/>
                    <a:moveTo>
                      <a:pt x="2075445" y="1583569"/>
                    </a:moveTo>
                    <a:cubicBezTo>
                      <a:pt x="2085684" y="1573331"/>
                      <a:pt x="2099828" y="1566998"/>
                      <a:pt x="2115452" y="1566998"/>
                    </a:cubicBezTo>
                    <a:cubicBezTo>
                      <a:pt x="2146699" y="1566998"/>
                      <a:pt x="2172030" y="1592329"/>
                      <a:pt x="2172030" y="1623576"/>
                    </a:cubicBezTo>
                    <a:cubicBezTo>
                      <a:pt x="2172030" y="1654823"/>
                      <a:pt x="2146699" y="1680154"/>
                      <a:pt x="2115452" y="1680154"/>
                    </a:cubicBezTo>
                    <a:cubicBezTo>
                      <a:pt x="2084205" y="1680154"/>
                      <a:pt x="2058874" y="1654823"/>
                      <a:pt x="2058874" y="1623576"/>
                    </a:cubicBezTo>
                    <a:cubicBezTo>
                      <a:pt x="2058874" y="1607953"/>
                      <a:pt x="2065206" y="1593808"/>
                      <a:pt x="2075445" y="1583569"/>
                    </a:cubicBezTo>
                    <a:close/>
                    <a:moveTo>
                      <a:pt x="1888275" y="1757680"/>
                    </a:moveTo>
                    <a:cubicBezTo>
                      <a:pt x="1898514" y="1747442"/>
                      <a:pt x="1912659" y="1741109"/>
                      <a:pt x="1928282" y="1741109"/>
                    </a:cubicBezTo>
                    <a:cubicBezTo>
                      <a:pt x="1959529" y="1741109"/>
                      <a:pt x="1984860" y="1766440"/>
                      <a:pt x="1984860" y="1797687"/>
                    </a:cubicBezTo>
                    <a:cubicBezTo>
                      <a:pt x="1984860" y="1828934"/>
                      <a:pt x="1959529" y="1854265"/>
                      <a:pt x="1928282" y="1854265"/>
                    </a:cubicBezTo>
                    <a:cubicBezTo>
                      <a:pt x="1897035" y="1854265"/>
                      <a:pt x="1871704" y="1828934"/>
                      <a:pt x="1871704" y="1797687"/>
                    </a:cubicBezTo>
                    <a:cubicBezTo>
                      <a:pt x="1871704" y="1782063"/>
                      <a:pt x="1878037" y="1767919"/>
                      <a:pt x="1888275" y="1757680"/>
                    </a:cubicBezTo>
                    <a:close/>
                    <a:moveTo>
                      <a:pt x="1701111" y="1931785"/>
                    </a:moveTo>
                    <a:cubicBezTo>
                      <a:pt x="1711350" y="1921546"/>
                      <a:pt x="1725494" y="1915213"/>
                      <a:pt x="1741118" y="1915213"/>
                    </a:cubicBezTo>
                    <a:cubicBezTo>
                      <a:pt x="1772365" y="1915213"/>
                      <a:pt x="1797696" y="1940544"/>
                      <a:pt x="1797696" y="1971791"/>
                    </a:cubicBezTo>
                    <a:cubicBezTo>
                      <a:pt x="1797696" y="2003038"/>
                      <a:pt x="1772365" y="2028369"/>
                      <a:pt x="1741118" y="2028369"/>
                    </a:cubicBezTo>
                    <a:cubicBezTo>
                      <a:pt x="1709871" y="2028369"/>
                      <a:pt x="1684540" y="2003038"/>
                      <a:pt x="1684540" y="1971791"/>
                    </a:cubicBezTo>
                    <a:cubicBezTo>
                      <a:pt x="1684540" y="1956168"/>
                      <a:pt x="1690872" y="1942023"/>
                      <a:pt x="1701111" y="1931785"/>
                    </a:cubicBezTo>
                    <a:close/>
                    <a:moveTo>
                      <a:pt x="2449791" y="1061237"/>
                    </a:moveTo>
                    <a:cubicBezTo>
                      <a:pt x="2460029" y="1050998"/>
                      <a:pt x="2474173" y="1044665"/>
                      <a:pt x="2489797" y="1044665"/>
                    </a:cubicBezTo>
                    <a:cubicBezTo>
                      <a:pt x="2521044" y="1044665"/>
                      <a:pt x="2546375" y="1069996"/>
                      <a:pt x="2546375" y="1101244"/>
                    </a:cubicBezTo>
                    <a:cubicBezTo>
                      <a:pt x="2546375" y="1132490"/>
                      <a:pt x="2521044" y="1157822"/>
                      <a:pt x="2489797" y="1157821"/>
                    </a:cubicBezTo>
                    <a:cubicBezTo>
                      <a:pt x="2458550" y="1157821"/>
                      <a:pt x="2433219" y="1132490"/>
                      <a:pt x="2433219" y="1101243"/>
                    </a:cubicBezTo>
                    <a:cubicBezTo>
                      <a:pt x="2433219" y="1085620"/>
                      <a:pt x="2439552" y="1071476"/>
                      <a:pt x="2449791" y="1061237"/>
                    </a:cubicBezTo>
                    <a:close/>
                    <a:moveTo>
                      <a:pt x="2262615" y="1235348"/>
                    </a:moveTo>
                    <a:cubicBezTo>
                      <a:pt x="2272854" y="1225109"/>
                      <a:pt x="2286998" y="1218776"/>
                      <a:pt x="2302622" y="1218776"/>
                    </a:cubicBezTo>
                    <a:cubicBezTo>
                      <a:pt x="2333869" y="1218776"/>
                      <a:pt x="2359200" y="1244107"/>
                      <a:pt x="2359200" y="1275354"/>
                    </a:cubicBezTo>
                    <a:cubicBezTo>
                      <a:pt x="2359200" y="1306601"/>
                      <a:pt x="2333869" y="1331932"/>
                      <a:pt x="2302622" y="1331932"/>
                    </a:cubicBezTo>
                    <a:cubicBezTo>
                      <a:pt x="2271375" y="1331932"/>
                      <a:pt x="2246044" y="1306601"/>
                      <a:pt x="2246044" y="1275354"/>
                    </a:cubicBezTo>
                    <a:cubicBezTo>
                      <a:pt x="2246044" y="1259731"/>
                      <a:pt x="2252376" y="1245586"/>
                      <a:pt x="2262615" y="1235348"/>
                    </a:cubicBezTo>
                    <a:close/>
                    <a:moveTo>
                      <a:pt x="2075445" y="1409458"/>
                    </a:moveTo>
                    <a:cubicBezTo>
                      <a:pt x="2085684" y="1399220"/>
                      <a:pt x="2099828" y="1392887"/>
                      <a:pt x="2115452" y="1392887"/>
                    </a:cubicBezTo>
                    <a:cubicBezTo>
                      <a:pt x="2146699" y="1392887"/>
                      <a:pt x="2172030" y="1418218"/>
                      <a:pt x="2172030" y="1449465"/>
                    </a:cubicBezTo>
                    <a:cubicBezTo>
                      <a:pt x="2172030" y="1480712"/>
                      <a:pt x="2146699" y="1506043"/>
                      <a:pt x="2115452" y="1506043"/>
                    </a:cubicBezTo>
                    <a:cubicBezTo>
                      <a:pt x="2084205" y="1506043"/>
                      <a:pt x="2058874" y="1480712"/>
                      <a:pt x="2058874" y="1449465"/>
                    </a:cubicBezTo>
                    <a:cubicBezTo>
                      <a:pt x="2058874" y="1433842"/>
                      <a:pt x="2065207" y="1419697"/>
                      <a:pt x="2075445" y="1409458"/>
                    </a:cubicBezTo>
                    <a:close/>
                    <a:moveTo>
                      <a:pt x="1888275" y="1583570"/>
                    </a:moveTo>
                    <a:cubicBezTo>
                      <a:pt x="1898514" y="1573332"/>
                      <a:pt x="1912658" y="1566999"/>
                      <a:pt x="1928281" y="1566999"/>
                    </a:cubicBezTo>
                    <a:cubicBezTo>
                      <a:pt x="1959528" y="1566999"/>
                      <a:pt x="1984859" y="1592330"/>
                      <a:pt x="1984859" y="1623577"/>
                    </a:cubicBezTo>
                    <a:cubicBezTo>
                      <a:pt x="1984860" y="1654824"/>
                      <a:pt x="1959528" y="1680155"/>
                      <a:pt x="1928281" y="1680155"/>
                    </a:cubicBezTo>
                    <a:cubicBezTo>
                      <a:pt x="1897034" y="1680155"/>
                      <a:pt x="1871703" y="1654824"/>
                      <a:pt x="1871703" y="1623577"/>
                    </a:cubicBezTo>
                    <a:cubicBezTo>
                      <a:pt x="1871703" y="1607953"/>
                      <a:pt x="1878036" y="1593809"/>
                      <a:pt x="1888275" y="1583570"/>
                    </a:cubicBezTo>
                    <a:close/>
                    <a:moveTo>
                      <a:pt x="1701110" y="1757674"/>
                    </a:moveTo>
                    <a:cubicBezTo>
                      <a:pt x="1711349" y="1747436"/>
                      <a:pt x="1725493" y="1741103"/>
                      <a:pt x="1741112" y="1741108"/>
                    </a:cubicBezTo>
                    <a:cubicBezTo>
                      <a:pt x="1772359" y="1741108"/>
                      <a:pt x="1797690" y="1766439"/>
                      <a:pt x="1797690" y="1797686"/>
                    </a:cubicBezTo>
                    <a:cubicBezTo>
                      <a:pt x="1797695" y="1828928"/>
                      <a:pt x="1772364" y="1854259"/>
                      <a:pt x="1741117" y="1854259"/>
                    </a:cubicBezTo>
                    <a:cubicBezTo>
                      <a:pt x="1709870" y="1854259"/>
                      <a:pt x="1684539" y="1828928"/>
                      <a:pt x="1684539" y="1797681"/>
                    </a:cubicBezTo>
                    <a:cubicBezTo>
                      <a:pt x="1684539" y="1782057"/>
                      <a:pt x="1690872" y="1767913"/>
                      <a:pt x="1701110" y="1757674"/>
                    </a:cubicBezTo>
                    <a:close/>
                    <a:moveTo>
                      <a:pt x="1513941" y="1931785"/>
                    </a:moveTo>
                    <a:cubicBezTo>
                      <a:pt x="1524179" y="1921547"/>
                      <a:pt x="1538324" y="1915214"/>
                      <a:pt x="1553947" y="1915214"/>
                    </a:cubicBezTo>
                    <a:cubicBezTo>
                      <a:pt x="1585194" y="1915214"/>
                      <a:pt x="1610525" y="1940545"/>
                      <a:pt x="1610525" y="1971792"/>
                    </a:cubicBezTo>
                    <a:cubicBezTo>
                      <a:pt x="1610525" y="1995228"/>
                      <a:pt x="1596276" y="2015335"/>
                      <a:pt x="1575970" y="2023924"/>
                    </a:cubicBezTo>
                    <a:lnTo>
                      <a:pt x="1567132" y="2025708"/>
                    </a:lnTo>
                    <a:lnTo>
                      <a:pt x="1500031" y="1958607"/>
                    </a:lnTo>
                    <a:lnTo>
                      <a:pt x="1501815" y="1949769"/>
                    </a:lnTo>
                    <a:cubicBezTo>
                      <a:pt x="1504679" y="1943000"/>
                      <a:pt x="1508822" y="1936905"/>
                      <a:pt x="1513941" y="1931785"/>
                    </a:cubicBezTo>
                    <a:close/>
                    <a:moveTo>
                      <a:pt x="2449790" y="887126"/>
                    </a:moveTo>
                    <a:cubicBezTo>
                      <a:pt x="2460029" y="876887"/>
                      <a:pt x="2474173" y="870555"/>
                      <a:pt x="2489797" y="870555"/>
                    </a:cubicBezTo>
                    <a:cubicBezTo>
                      <a:pt x="2521044" y="870555"/>
                      <a:pt x="2546375" y="895886"/>
                      <a:pt x="2546375" y="927133"/>
                    </a:cubicBezTo>
                    <a:cubicBezTo>
                      <a:pt x="2546375" y="958380"/>
                      <a:pt x="2521044" y="983711"/>
                      <a:pt x="2489797" y="983711"/>
                    </a:cubicBezTo>
                    <a:cubicBezTo>
                      <a:pt x="2458550" y="983711"/>
                      <a:pt x="2433219" y="958380"/>
                      <a:pt x="2433219" y="927132"/>
                    </a:cubicBezTo>
                    <a:cubicBezTo>
                      <a:pt x="2433219" y="911509"/>
                      <a:pt x="2439552" y="897364"/>
                      <a:pt x="2449790" y="887126"/>
                    </a:cubicBezTo>
                    <a:close/>
                    <a:moveTo>
                      <a:pt x="2262615" y="1061237"/>
                    </a:moveTo>
                    <a:cubicBezTo>
                      <a:pt x="2272854" y="1050998"/>
                      <a:pt x="2286998" y="1044665"/>
                      <a:pt x="2302622" y="1044665"/>
                    </a:cubicBezTo>
                    <a:cubicBezTo>
                      <a:pt x="2333869" y="1044665"/>
                      <a:pt x="2359200" y="1069996"/>
                      <a:pt x="2359200" y="1101244"/>
                    </a:cubicBezTo>
                    <a:cubicBezTo>
                      <a:pt x="2359200" y="1132490"/>
                      <a:pt x="2333869" y="1157822"/>
                      <a:pt x="2302622" y="1157821"/>
                    </a:cubicBezTo>
                    <a:cubicBezTo>
                      <a:pt x="2271375" y="1157821"/>
                      <a:pt x="2246044" y="1132490"/>
                      <a:pt x="2246044" y="1101243"/>
                    </a:cubicBezTo>
                    <a:cubicBezTo>
                      <a:pt x="2246044" y="1085620"/>
                      <a:pt x="2252376" y="1071476"/>
                      <a:pt x="2262615" y="1061237"/>
                    </a:cubicBezTo>
                    <a:close/>
                    <a:moveTo>
                      <a:pt x="2075445" y="1235347"/>
                    </a:moveTo>
                    <a:cubicBezTo>
                      <a:pt x="2085684" y="1225109"/>
                      <a:pt x="2099828" y="1218776"/>
                      <a:pt x="2115452" y="1218776"/>
                    </a:cubicBezTo>
                    <a:cubicBezTo>
                      <a:pt x="2146699" y="1218776"/>
                      <a:pt x="2172030" y="1244107"/>
                      <a:pt x="2172030" y="1275354"/>
                    </a:cubicBezTo>
                    <a:cubicBezTo>
                      <a:pt x="2172030" y="1306601"/>
                      <a:pt x="2146699" y="1331932"/>
                      <a:pt x="2115452" y="1331932"/>
                    </a:cubicBezTo>
                    <a:cubicBezTo>
                      <a:pt x="2084205" y="1331932"/>
                      <a:pt x="2058874" y="1306601"/>
                      <a:pt x="2058874" y="1275354"/>
                    </a:cubicBezTo>
                    <a:cubicBezTo>
                      <a:pt x="2058874" y="1259731"/>
                      <a:pt x="2065207" y="1245586"/>
                      <a:pt x="2075445" y="1235347"/>
                    </a:cubicBezTo>
                    <a:close/>
                    <a:moveTo>
                      <a:pt x="1888275" y="1409459"/>
                    </a:moveTo>
                    <a:cubicBezTo>
                      <a:pt x="1898513" y="1399220"/>
                      <a:pt x="1912658" y="1392888"/>
                      <a:pt x="1928281" y="1392888"/>
                    </a:cubicBezTo>
                    <a:cubicBezTo>
                      <a:pt x="1959528" y="1392888"/>
                      <a:pt x="1984859" y="1418219"/>
                      <a:pt x="1984859" y="1449466"/>
                    </a:cubicBezTo>
                    <a:cubicBezTo>
                      <a:pt x="1984860" y="1480713"/>
                      <a:pt x="1959528" y="1506044"/>
                      <a:pt x="1928281" y="1506044"/>
                    </a:cubicBezTo>
                    <a:cubicBezTo>
                      <a:pt x="1897034" y="1506044"/>
                      <a:pt x="1871703" y="1480713"/>
                      <a:pt x="1871703" y="1449466"/>
                    </a:cubicBezTo>
                    <a:cubicBezTo>
                      <a:pt x="1871703" y="1433842"/>
                      <a:pt x="1878036" y="1419698"/>
                      <a:pt x="1888275" y="1409459"/>
                    </a:cubicBezTo>
                    <a:close/>
                    <a:moveTo>
                      <a:pt x="1701104" y="1583570"/>
                    </a:moveTo>
                    <a:cubicBezTo>
                      <a:pt x="1711343" y="1573331"/>
                      <a:pt x="1725487" y="1566998"/>
                      <a:pt x="1741111" y="1566998"/>
                    </a:cubicBezTo>
                    <a:cubicBezTo>
                      <a:pt x="1772358" y="1566998"/>
                      <a:pt x="1797689" y="1592329"/>
                      <a:pt x="1797689" y="1623576"/>
                    </a:cubicBezTo>
                    <a:cubicBezTo>
                      <a:pt x="1797689" y="1654823"/>
                      <a:pt x="1772358" y="1680154"/>
                      <a:pt x="1741111" y="1680154"/>
                    </a:cubicBezTo>
                    <a:cubicBezTo>
                      <a:pt x="1709864" y="1680154"/>
                      <a:pt x="1684533" y="1654823"/>
                      <a:pt x="1684533" y="1623576"/>
                    </a:cubicBezTo>
                    <a:cubicBezTo>
                      <a:pt x="1684533" y="1607953"/>
                      <a:pt x="1690866" y="1593808"/>
                      <a:pt x="1701104" y="1583570"/>
                    </a:cubicBezTo>
                    <a:close/>
                    <a:moveTo>
                      <a:pt x="1513940" y="1757675"/>
                    </a:moveTo>
                    <a:cubicBezTo>
                      <a:pt x="1524179" y="1747436"/>
                      <a:pt x="1538323" y="1741104"/>
                      <a:pt x="1553947" y="1741104"/>
                    </a:cubicBezTo>
                    <a:cubicBezTo>
                      <a:pt x="1585194" y="1741104"/>
                      <a:pt x="1610525" y="1766435"/>
                      <a:pt x="1610525" y="1797682"/>
                    </a:cubicBezTo>
                    <a:cubicBezTo>
                      <a:pt x="1610525" y="1828929"/>
                      <a:pt x="1585194" y="1854260"/>
                      <a:pt x="1553947" y="1854260"/>
                    </a:cubicBezTo>
                    <a:cubicBezTo>
                      <a:pt x="1522700" y="1854260"/>
                      <a:pt x="1497369" y="1828929"/>
                      <a:pt x="1497369" y="1797682"/>
                    </a:cubicBezTo>
                    <a:cubicBezTo>
                      <a:pt x="1497369" y="1782058"/>
                      <a:pt x="1503701" y="1767914"/>
                      <a:pt x="1513940" y="1757675"/>
                    </a:cubicBezTo>
                    <a:close/>
                    <a:moveTo>
                      <a:pt x="2449791" y="713015"/>
                    </a:moveTo>
                    <a:cubicBezTo>
                      <a:pt x="2460029" y="702776"/>
                      <a:pt x="2474173" y="696444"/>
                      <a:pt x="2489797" y="696444"/>
                    </a:cubicBezTo>
                    <a:cubicBezTo>
                      <a:pt x="2521044" y="696444"/>
                      <a:pt x="2546375" y="721775"/>
                      <a:pt x="2546375" y="753022"/>
                    </a:cubicBezTo>
                    <a:cubicBezTo>
                      <a:pt x="2546375" y="784269"/>
                      <a:pt x="2521044" y="809600"/>
                      <a:pt x="2489797" y="809600"/>
                    </a:cubicBezTo>
                    <a:cubicBezTo>
                      <a:pt x="2458550" y="809600"/>
                      <a:pt x="2433219" y="784269"/>
                      <a:pt x="2433219" y="753022"/>
                    </a:cubicBezTo>
                    <a:cubicBezTo>
                      <a:pt x="2433219" y="737398"/>
                      <a:pt x="2439552" y="723253"/>
                      <a:pt x="2449791" y="713015"/>
                    </a:cubicBezTo>
                    <a:close/>
                    <a:moveTo>
                      <a:pt x="2262615" y="887126"/>
                    </a:moveTo>
                    <a:cubicBezTo>
                      <a:pt x="2272853" y="876887"/>
                      <a:pt x="2286998" y="870554"/>
                      <a:pt x="2302622" y="870555"/>
                    </a:cubicBezTo>
                    <a:cubicBezTo>
                      <a:pt x="2333869" y="870555"/>
                      <a:pt x="2359200" y="895886"/>
                      <a:pt x="2359200" y="927133"/>
                    </a:cubicBezTo>
                    <a:cubicBezTo>
                      <a:pt x="2359200" y="958380"/>
                      <a:pt x="2333869" y="983711"/>
                      <a:pt x="2302622" y="983711"/>
                    </a:cubicBezTo>
                    <a:cubicBezTo>
                      <a:pt x="2271375" y="983711"/>
                      <a:pt x="2246044" y="958380"/>
                      <a:pt x="2246044" y="927132"/>
                    </a:cubicBezTo>
                    <a:cubicBezTo>
                      <a:pt x="2246044" y="911509"/>
                      <a:pt x="2252376" y="897364"/>
                      <a:pt x="2262615" y="887126"/>
                    </a:cubicBezTo>
                    <a:close/>
                    <a:moveTo>
                      <a:pt x="2075445" y="1061237"/>
                    </a:moveTo>
                    <a:cubicBezTo>
                      <a:pt x="2085684" y="1050998"/>
                      <a:pt x="2099828" y="1044665"/>
                      <a:pt x="2115452" y="1044665"/>
                    </a:cubicBezTo>
                    <a:cubicBezTo>
                      <a:pt x="2146699" y="1044665"/>
                      <a:pt x="2172030" y="1069996"/>
                      <a:pt x="2172030" y="1101244"/>
                    </a:cubicBezTo>
                    <a:cubicBezTo>
                      <a:pt x="2172030" y="1132490"/>
                      <a:pt x="2146699" y="1157822"/>
                      <a:pt x="2115452" y="1157821"/>
                    </a:cubicBezTo>
                    <a:cubicBezTo>
                      <a:pt x="2084205" y="1157821"/>
                      <a:pt x="2058874" y="1132490"/>
                      <a:pt x="2058874" y="1101243"/>
                    </a:cubicBezTo>
                    <a:cubicBezTo>
                      <a:pt x="2058874" y="1085620"/>
                      <a:pt x="2065207" y="1071476"/>
                      <a:pt x="2075445" y="1061237"/>
                    </a:cubicBezTo>
                    <a:close/>
                    <a:moveTo>
                      <a:pt x="1888275" y="1235349"/>
                    </a:moveTo>
                    <a:cubicBezTo>
                      <a:pt x="1898514" y="1225110"/>
                      <a:pt x="1912658" y="1218777"/>
                      <a:pt x="1928281" y="1218777"/>
                    </a:cubicBezTo>
                    <a:cubicBezTo>
                      <a:pt x="1959528" y="1218777"/>
                      <a:pt x="1984859" y="1244108"/>
                      <a:pt x="1984859" y="1275355"/>
                    </a:cubicBezTo>
                    <a:cubicBezTo>
                      <a:pt x="1984860" y="1306602"/>
                      <a:pt x="1959528" y="1331933"/>
                      <a:pt x="1928281" y="1331933"/>
                    </a:cubicBezTo>
                    <a:cubicBezTo>
                      <a:pt x="1897034" y="1331933"/>
                      <a:pt x="1871703" y="1306602"/>
                      <a:pt x="1871703" y="1275355"/>
                    </a:cubicBezTo>
                    <a:cubicBezTo>
                      <a:pt x="1871703" y="1259731"/>
                      <a:pt x="1878036" y="1245587"/>
                      <a:pt x="1888275" y="1235349"/>
                    </a:cubicBezTo>
                    <a:close/>
                    <a:moveTo>
                      <a:pt x="1701104" y="1409459"/>
                    </a:moveTo>
                    <a:cubicBezTo>
                      <a:pt x="1711343" y="1399220"/>
                      <a:pt x="1725487" y="1392887"/>
                      <a:pt x="1741111" y="1392887"/>
                    </a:cubicBezTo>
                    <a:cubicBezTo>
                      <a:pt x="1772358" y="1392887"/>
                      <a:pt x="1797689" y="1418218"/>
                      <a:pt x="1797689" y="1449465"/>
                    </a:cubicBezTo>
                    <a:cubicBezTo>
                      <a:pt x="1797689" y="1480712"/>
                      <a:pt x="1772358" y="1506043"/>
                      <a:pt x="1741111" y="1506043"/>
                    </a:cubicBezTo>
                    <a:cubicBezTo>
                      <a:pt x="1709864" y="1506043"/>
                      <a:pt x="1684533" y="1480712"/>
                      <a:pt x="1684533" y="1449465"/>
                    </a:cubicBezTo>
                    <a:cubicBezTo>
                      <a:pt x="1684533" y="1433842"/>
                      <a:pt x="1690866" y="1419697"/>
                      <a:pt x="1701104" y="1409459"/>
                    </a:cubicBezTo>
                    <a:close/>
                    <a:moveTo>
                      <a:pt x="1513939" y="1583565"/>
                    </a:moveTo>
                    <a:cubicBezTo>
                      <a:pt x="1524178" y="1573327"/>
                      <a:pt x="1538322" y="1566994"/>
                      <a:pt x="1553945" y="1566994"/>
                    </a:cubicBezTo>
                    <a:cubicBezTo>
                      <a:pt x="1585187" y="1566999"/>
                      <a:pt x="1610519" y="1592330"/>
                      <a:pt x="1610523" y="1623572"/>
                    </a:cubicBezTo>
                    <a:cubicBezTo>
                      <a:pt x="1610523" y="1654819"/>
                      <a:pt x="1585192" y="1680150"/>
                      <a:pt x="1553945" y="1680150"/>
                    </a:cubicBezTo>
                    <a:cubicBezTo>
                      <a:pt x="1522698" y="1680150"/>
                      <a:pt x="1497367" y="1654819"/>
                      <a:pt x="1497367" y="1623572"/>
                    </a:cubicBezTo>
                    <a:cubicBezTo>
                      <a:pt x="1497367" y="1607948"/>
                      <a:pt x="1503700" y="1593804"/>
                      <a:pt x="1513939" y="1583565"/>
                    </a:cubicBezTo>
                    <a:close/>
                    <a:moveTo>
                      <a:pt x="1326770" y="1757674"/>
                    </a:moveTo>
                    <a:cubicBezTo>
                      <a:pt x="1337008" y="1747436"/>
                      <a:pt x="1351153" y="1741103"/>
                      <a:pt x="1366776" y="1741103"/>
                    </a:cubicBezTo>
                    <a:cubicBezTo>
                      <a:pt x="1398023" y="1741103"/>
                      <a:pt x="1423354" y="1766434"/>
                      <a:pt x="1423354" y="1797681"/>
                    </a:cubicBezTo>
                    <a:cubicBezTo>
                      <a:pt x="1423354" y="1813305"/>
                      <a:pt x="1417021" y="1827449"/>
                      <a:pt x="1406783" y="1837688"/>
                    </a:cubicBezTo>
                    <a:lnTo>
                      <a:pt x="1390255" y="1848831"/>
                    </a:lnTo>
                    <a:lnTo>
                      <a:pt x="1315626" y="1774202"/>
                    </a:lnTo>
                    <a:close/>
                    <a:moveTo>
                      <a:pt x="2449790" y="538904"/>
                    </a:moveTo>
                    <a:cubicBezTo>
                      <a:pt x="2460029" y="528665"/>
                      <a:pt x="2474174" y="522333"/>
                      <a:pt x="2489797" y="522333"/>
                    </a:cubicBezTo>
                    <a:cubicBezTo>
                      <a:pt x="2521044" y="522333"/>
                      <a:pt x="2546375" y="547664"/>
                      <a:pt x="2546375" y="578911"/>
                    </a:cubicBezTo>
                    <a:cubicBezTo>
                      <a:pt x="2546375" y="610158"/>
                      <a:pt x="2521044" y="635489"/>
                      <a:pt x="2489797" y="635489"/>
                    </a:cubicBezTo>
                    <a:cubicBezTo>
                      <a:pt x="2458550" y="635489"/>
                      <a:pt x="2433219" y="610158"/>
                      <a:pt x="2433219" y="578911"/>
                    </a:cubicBezTo>
                    <a:cubicBezTo>
                      <a:pt x="2433219" y="563287"/>
                      <a:pt x="2439552" y="549143"/>
                      <a:pt x="2449790" y="538904"/>
                    </a:cubicBezTo>
                    <a:close/>
                    <a:moveTo>
                      <a:pt x="2262615" y="713015"/>
                    </a:moveTo>
                    <a:cubicBezTo>
                      <a:pt x="2272854" y="702776"/>
                      <a:pt x="2286998" y="696444"/>
                      <a:pt x="2302622" y="696444"/>
                    </a:cubicBezTo>
                    <a:cubicBezTo>
                      <a:pt x="2333869" y="696444"/>
                      <a:pt x="2359200" y="721775"/>
                      <a:pt x="2359200" y="753022"/>
                    </a:cubicBezTo>
                    <a:cubicBezTo>
                      <a:pt x="2359200" y="784269"/>
                      <a:pt x="2333869" y="809600"/>
                      <a:pt x="2302622" y="809600"/>
                    </a:cubicBezTo>
                    <a:cubicBezTo>
                      <a:pt x="2271375" y="809600"/>
                      <a:pt x="2246044" y="784269"/>
                      <a:pt x="2246044" y="753022"/>
                    </a:cubicBezTo>
                    <a:cubicBezTo>
                      <a:pt x="2246044" y="737398"/>
                      <a:pt x="2252376" y="723254"/>
                      <a:pt x="2262615" y="713015"/>
                    </a:cubicBezTo>
                    <a:close/>
                    <a:moveTo>
                      <a:pt x="2075445" y="887126"/>
                    </a:moveTo>
                    <a:cubicBezTo>
                      <a:pt x="2085684" y="876887"/>
                      <a:pt x="2099828" y="870555"/>
                      <a:pt x="2115452" y="870555"/>
                    </a:cubicBezTo>
                    <a:cubicBezTo>
                      <a:pt x="2146699" y="870555"/>
                      <a:pt x="2172030" y="895886"/>
                      <a:pt x="2172030" y="927133"/>
                    </a:cubicBezTo>
                    <a:cubicBezTo>
                      <a:pt x="2172030" y="958380"/>
                      <a:pt x="2146699" y="983711"/>
                      <a:pt x="2115452" y="983711"/>
                    </a:cubicBezTo>
                    <a:cubicBezTo>
                      <a:pt x="2084205" y="983711"/>
                      <a:pt x="2058874" y="958380"/>
                      <a:pt x="2058874" y="927132"/>
                    </a:cubicBezTo>
                    <a:cubicBezTo>
                      <a:pt x="2058874" y="911509"/>
                      <a:pt x="2065207" y="897365"/>
                      <a:pt x="2075445" y="887126"/>
                    </a:cubicBezTo>
                    <a:close/>
                    <a:moveTo>
                      <a:pt x="1888275" y="1061238"/>
                    </a:moveTo>
                    <a:cubicBezTo>
                      <a:pt x="1898514" y="1050999"/>
                      <a:pt x="1912658" y="1044666"/>
                      <a:pt x="1928281" y="1044666"/>
                    </a:cubicBezTo>
                    <a:cubicBezTo>
                      <a:pt x="1959528" y="1044666"/>
                      <a:pt x="1984859" y="1069997"/>
                      <a:pt x="1984859" y="1101244"/>
                    </a:cubicBezTo>
                    <a:cubicBezTo>
                      <a:pt x="1984860" y="1132491"/>
                      <a:pt x="1959528" y="1157822"/>
                      <a:pt x="1928281" y="1157822"/>
                    </a:cubicBezTo>
                    <a:cubicBezTo>
                      <a:pt x="1897034" y="1157822"/>
                      <a:pt x="1871703" y="1132491"/>
                      <a:pt x="1871703" y="1101244"/>
                    </a:cubicBezTo>
                    <a:cubicBezTo>
                      <a:pt x="1871703" y="1085621"/>
                      <a:pt x="1878036" y="1071476"/>
                      <a:pt x="1888275" y="1061238"/>
                    </a:cubicBezTo>
                    <a:close/>
                    <a:moveTo>
                      <a:pt x="1701104" y="1235348"/>
                    </a:moveTo>
                    <a:cubicBezTo>
                      <a:pt x="1711343" y="1225109"/>
                      <a:pt x="1725487" y="1218776"/>
                      <a:pt x="1741111" y="1218776"/>
                    </a:cubicBezTo>
                    <a:cubicBezTo>
                      <a:pt x="1772358" y="1218776"/>
                      <a:pt x="1797689" y="1244107"/>
                      <a:pt x="1797689" y="1275354"/>
                    </a:cubicBezTo>
                    <a:cubicBezTo>
                      <a:pt x="1797689" y="1306601"/>
                      <a:pt x="1772358" y="1331932"/>
                      <a:pt x="1741111" y="1331932"/>
                    </a:cubicBezTo>
                    <a:cubicBezTo>
                      <a:pt x="1709864" y="1331932"/>
                      <a:pt x="1684533" y="1306601"/>
                      <a:pt x="1684533" y="1275354"/>
                    </a:cubicBezTo>
                    <a:cubicBezTo>
                      <a:pt x="1684533" y="1259731"/>
                      <a:pt x="1690866" y="1245586"/>
                      <a:pt x="1701104" y="1235348"/>
                    </a:cubicBezTo>
                    <a:close/>
                    <a:moveTo>
                      <a:pt x="1513934" y="1409459"/>
                    </a:moveTo>
                    <a:cubicBezTo>
                      <a:pt x="1524173" y="1399221"/>
                      <a:pt x="1538317" y="1392888"/>
                      <a:pt x="1553940" y="1392888"/>
                    </a:cubicBezTo>
                    <a:cubicBezTo>
                      <a:pt x="1585187" y="1392888"/>
                      <a:pt x="1610518" y="1418219"/>
                      <a:pt x="1610519" y="1449466"/>
                    </a:cubicBezTo>
                    <a:cubicBezTo>
                      <a:pt x="1610519" y="1480713"/>
                      <a:pt x="1585188" y="1506044"/>
                      <a:pt x="1553941" y="1506044"/>
                    </a:cubicBezTo>
                    <a:cubicBezTo>
                      <a:pt x="1522694" y="1506044"/>
                      <a:pt x="1497362" y="1480713"/>
                      <a:pt x="1497362" y="1449466"/>
                    </a:cubicBezTo>
                    <a:cubicBezTo>
                      <a:pt x="1497362" y="1433842"/>
                      <a:pt x="1503695" y="1419698"/>
                      <a:pt x="1513934" y="1409459"/>
                    </a:cubicBezTo>
                    <a:close/>
                    <a:moveTo>
                      <a:pt x="1326768" y="1583565"/>
                    </a:moveTo>
                    <a:cubicBezTo>
                      <a:pt x="1337007" y="1573326"/>
                      <a:pt x="1351151" y="1566993"/>
                      <a:pt x="1366775" y="1566993"/>
                    </a:cubicBezTo>
                    <a:cubicBezTo>
                      <a:pt x="1398022" y="1566993"/>
                      <a:pt x="1423353" y="1592324"/>
                      <a:pt x="1423353" y="1623571"/>
                    </a:cubicBezTo>
                    <a:cubicBezTo>
                      <a:pt x="1423353" y="1654818"/>
                      <a:pt x="1398022" y="1680149"/>
                      <a:pt x="1366775" y="1680149"/>
                    </a:cubicBezTo>
                    <a:cubicBezTo>
                      <a:pt x="1335528" y="1680149"/>
                      <a:pt x="1310197" y="1654818"/>
                      <a:pt x="1310197" y="1623571"/>
                    </a:cubicBezTo>
                    <a:cubicBezTo>
                      <a:pt x="1310197" y="1607948"/>
                      <a:pt x="1316530" y="1593803"/>
                      <a:pt x="1326768" y="1583565"/>
                    </a:cubicBezTo>
                    <a:close/>
                    <a:moveTo>
                      <a:pt x="2449791" y="364793"/>
                    </a:moveTo>
                    <a:cubicBezTo>
                      <a:pt x="2460029" y="354554"/>
                      <a:pt x="2474173" y="348222"/>
                      <a:pt x="2489797" y="348222"/>
                    </a:cubicBezTo>
                    <a:cubicBezTo>
                      <a:pt x="2521044" y="348222"/>
                      <a:pt x="2546375" y="373553"/>
                      <a:pt x="2546375" y="404800"/>
                    </a:cubicBezTo>
                    <a:cubicBezTo>
                      <a:pt x="2546375" y="436047"/>
                      <a:pt x="2521044" y="461378"/>
                      <a:pt x="2489797" y="461378"/>
                    </a:cubicBezTo>
                    <a:cubicBezTo>
                      <a:pt x="2458550" y="461378"/>
                      <a:pt x="2433219" y="436047"/>
                      <a:pt x="2433219" y="404800"/>
                    </a:cubicBezTo>
                    <a:cubicBezTo>
                      <a:pt x="2433219" y="389176"/>
                      <a:pt x="2439552" y="375032"/>
                      <a:pt x="2449791" y="364793"/>
                    </a:cubicBezTo>
                    <a:close/>
                    <a:moveTo>
                      <a:pt x="2262615" y="538904"/>
                    </a:moveTo>
                    <a:cubicBezTo>
                      <a:pt x="2272854" y="528666"/>
                      <a:pt x="2286998" y="522333"/>
                      <a:pt x="2302622" y="522333"/>
                    </a:cubicBezTo>
                    <a:cubicBezTo>
                      <a:pt x="2333869" y="522333"/>
                      <a:pt x="2359200" y="547664"/>
                      <a:pt x="2359200" y="578911"/>
                    </a:cubicBezTo>
                    <a:cubicBezTo>
                      <a:pt x="2359200" y="610158"/>
                      <a:pt x="2333869" y="635489"/>
                      <a:pt x="2302622" y="635489"/>
                    </a:cubicBezTo>
                    <a:cubicBezTo>
                      <a:pt x="2271375" y="635489"/>
                      <a:pt x="2246044" y="610158"/>
                      <a:pt x="2246044" y="578911"/>
                    </a:cubicBezTo>
                    <a:cubicBezTo>
                      <a:pt x="2246044" y="563287"/>
                      <a:pt x="2252376" y="549143"/>
                      <a:pt x="2262615" y="538904"/>
                    </a:cubicBezTo>
                    <a:close/>
                    <a:moveTo>
                      <a:pt x="2075445" y="713015"/>
                    </a:moveTo>
                    <a:cubicBezTo>
                      <a:pt x="2085684" y="702776"/>
                      <a:pt x="2099828" y="696444"/>
                      <a:pt x="2115452" y="696444"/>
                    </a:cubicBezTo>
                    <a:cubicBezTo>
                      <a:pt x="2146699" y="696444"/>
                      <a:pt x="2172030" y="721775"/>
                      <a:pt x="2172030" y="753022"/>
                    </a:cubicBezTo>
                    <a:cubicBezTo>
                      <a:pt x="2172030" y="784269"/>
                      <a:pt x="2146699" y="809600"/>
                      <a:pt x="2115452" y="809600"/>
                    </a:cubicBezTo>
                    <a:cubicBezTo>
                      <a:pt x="2084205" y="809600"/>
                      <a:pt x="2058874" y="784269"/>
                      <a:pt x="2058874" y="753022"/>
                    </a:cubicBezTo>
                    <a:cubicBezTo>
                      <a:pt x="2058874" y="737398"/>
                      <a:pt x="2065207" y="723254"/>
                      <a:pt x="2075445" y="713015"/>
                    </a:cubicBezTo>
                    <a:close/>
                    <a:moveTo>
                      <a:pt x="1888275" y="887127"/>
                    </a:moveTo>
                    <a:cubicBezTo>
                      <a:pt x="1898514" y="876888"/>
                      <a:pt x="1912658" y="870555"/>
                      <a:pt x="1928281" y="870555"/>
                    </a:cubicBezTo>
                    <a:cubicBezTo>
                      <a:pt x="1959528" y="870555"/>
                      <a:pt x="1984859" y="895886"/>
                      <a:pt x="1984859" y="927133"/>
                    </a:cubicBezTo>
                    <a:cubicBezTo>
                      <a:pt x="1984860" y="958380"/>
                      <a:pt x="1959528" y="983711"/>
                      <a:pt x="1928281" y="983711"/>
                    </a:cubicBezTo>
                    <a:cubicBezTo>
                      <a:pt x="1897034" y="983711"/>
                      <a:pt x="1871703" y="958380"/>
                      <a:pt x="1871703" y="927133"/>
                    </a:cubicBezTo>
                    <a:cubicBezTo>
                      <a:pt x="1871703" y="911510"/>
                      <a:pt x="1878036" y="897365"/>
                      <a:pt x="1888275" y="887127"/>
                    </a:cubicBezTo>
                    <a:close/>
                    <a:moveTo>
                      <a:pt x="1701104" y="1061237"/>
                    </a:moveTo>
                    <a:cubicBezTo>
                      <a:pt x="1711343" y="1050998"/>
                      <a:pt x="1725487" y="1044665"/>
                      <a:pt x="1741111" y="1044665"/>
                    </a:cubicBezTo>
                    <a:cubicBezTo>
                      <a:pt x="1772358" y="1044665"/>
                      <a:pt x="1797689" y="1069996"/>
                      <a:pt x="1797689" y="1101243"/>
                    </a:cubicBezTo>
                    <a:cubicBezTo>
                      <a:pt x="1797689" y="1132490"/>
                      <a:pt x="1772358" y="1157822"/>
                      <a:pt x="1741111" y="1157821"/>
                    </a:cubicBezTo>
                    <a:cubicBezTo>
                      <a:pt x="1709864" y="1157821"/>
                      <a:pt x="1684533" y="1132490"/>
                      <a:pt x="1684533" y="1101243"/>
                    </a:cubicBezTo>
                    <a:cubicBezTo>
                      <a:pt x="1684533" y="1085620"/>
                      <a:pt x="1690866" y="1071476"/>
                      <a:pt x="1701104" y="1061237"/>
                    </a:cubicBezTo>
                    <a:close/>
                    <a:moveTo>
                      <a:pt x="1513934" y="1235349"/>
                    </a:moveTo>
                    <a:cubicBezTo>
                      <a:pt x="1524173" y="1225110"/>
                      <a:pt x="1538317" y="1218777"/>
                      <a:pt x="1553940" y="1218777"/>
                    </a:cubicBezTo>
                    <a:cubicBezTo>
                      <a:pt x="1585187" y="1218777"/>
                      <a:pt x="1610518" y="1244108"/>
                      <a:pt x="1610519" y="1275355"/>
                    </a:cubicBezTo>
                    <a:cubicBezTo>
                      <a:pt x="1610519" y="1306602"/>
                      <a:pt x="1585188" y="1331933"/>
                      <a:pt x="1553941" y="1331933"/>
                    </a:cubicBezTo>
                    <a:cubicBezTo>
                      <a:pt x="1522693" y="1331933"/>
                      <a:pt x="1497362" y="1306602"/>
                      <a:pt x="1497362" y="1275355"/>
                    </a:cubicBezTo>
                    <a:cubicBezTo>
                      <a:pt x="1497362" y="1259731"/>
                      <a:pt x="1503695" y="1245587"/>
                      <a:pt x="1513934" y="1235349"/>
                    </a:cubicBezTo>
                    <a:close/>
                    <a:moveTo>
                      <a:pt x="1326768" y="1409454"/>
                    </a:moveTo>
                    <a:cubicBezTo>
                      <a:pt x="1337007" y="1399216"/>
                      <a:pt x="1351151" y="1392883"/>
                      <a:pt x="1366774" y="1392883"/>
                    </a:cubicBezTo>
                    <a:cubicBezTo>
                      <a:pt x="1398017" y="1392887"/>
                      <a:pt x="1423348" y="1418218"/>
                      <a:pt x="1423353" y="1449461"/>
                    </a:cubicBezTo>
                    <a:cubicBezTo>
                      <a:pt x="1423353" y="1480708"/>
                      <a:pt x="1398022" y="1506039"/>
                      <a:pt x="1366774" y="1506039"/>
                    </a:cubicBezTo>
                    <a:cubicBezTo>
                      <a:pt x="1335527" y="1506039"/>
                      <a:pt x="1310196" y="1480708"/>
                      <a:pt x="1310196" y="1449461"/>
                    </a:cubicBezTo>
                    <a:cubicBezTo>
                      <a:pt x="1310196" y="1433837"/>
                      <a:pt x="1316529" y="1419693"/>
                      <a:pt x="1326768" y="1409454"/>
                    </a:cubicBezTo>
                    <a:close/>
                    <a:moveTo>
                      <a:pt x="1139598" y="1583565"/>
                    </a:moveTo>
                    <a:cubicBezTo>
                      <a:pt x="1149837" y="1573327"/>
                      <a:pt x="1163981" y="1566994"/>
                      <a:pt x="1179605" y="1566994"/>
                    </a:cubicBezTo>
                    <a:cubicBezTo>
                      <a:pt x="1210852" y="1566994"/>
                      <a:pt x="1236183" y="1592325"/>
                      <a:pt x="1236183" y="1623572"/>
                    </a:cubicBezTo>
                    <a:cubicBezTo>
                      <a:pt x="1236183" y="1639196"/>
                      <a:pt x="1229851" y="1653340"/>
                      <a:pt x="1219612" y="1663579"/>
                    </a:cubicBezTo>
                    <a:lnTo>
                      <a:pt x="1210886" y="1669462"/>
                    </a:lnTo>
                    <a:lnTo>
                      <a:pt x="1133715" y="1592291"/>
                    </a:lnTo>
                    <a:close/>
                    <a:moveTo>
                      <a:pt x="2449790" y="190682"/>
                    </a:moveTo>
                    <a:cubicBezTo>
                      <a:pt x="2460029" y="180444"/>
                      <a:pt x="2474174" y="174111"/>
                      <a:pt x="2489797" y="174111"/>
                    </a:cubicBezTo>
                    <a:cubicBezTo>
                      <a:pt x="2521044" y="174111"/>
                      <a:pt x="2546375" y="199442"/>
                      <a:pt x="2546375" y="230689"/>
                    </a:cubicBezTo>
                    <a:cubicBezTo>
                      <a:pt x="2546375" y="261936"/>
                      <a:pt x="2521044" y="287267"/>
                      <a:pt x="2489797" y="287267"/>
                    </a:cubicBezTo>
                    <a:cubicBezTo>
                      <a:pt x="2458550" y="287267"/>
                      <a:pt x="2433219" y="261936"/>
                      <a:pt x="2433219" y="230689"/>
                    </a:cubicBezTo>
                    <a:cubicBezTo>
                      <a:pt x="2433219" y="215065"/>
                      <a:pt x="2439552" y="200921"/>
                      <a:pt x="2449790" y="190682"/>
                    </a:cubicBezTo>
                    <a:close/>
                    <a:moveTo>
                      <a:pt x="2262615" y="364793"/>
                    </a:moveTo>
                    <a:cubicBezTo>
                      <a:pt x="2272854" y="354555"/>
                      <a:pt x="2286998" y="348222"/>
                      <a:pt x="2302622" y="348222"/>
                    </a:cubicBezTo>
                    <a:cubicBezTo>
                      <a:pt x="2333869" y="348222"/>
                      <a:pt x="2359200" y="373553"/>
                      <a:pt x="2359200" y="404800"/>
                    </a:cubicBezTo>
                    <a:cubicBezTo>
                      <a:pt x="2359200" y="436047"/>
                      <a:pt x="2333869" y="461378"/>
                      <a:pt x="2302622" y="461378"/>
                    </a:cubicBezTo>
                    <a:cubicBezTo>
                      <a:pt x="2271375" y="461378"/>
                      <a:pt x="2246044" y="436047"/>
                      <a:pt x="2246044" y="404800"/>
                    </a:cubicBezTo>
                    <a:cubicBezTo>
                      <a:pt x="2246044" y="389176"/>
                      <a:pt x="2252376" y="375032"/>
                      <a:pt x="2262615" y="364793"/>
                    </a:cubicBezTo>
                    <a:close/>
                    <a:moveTo>
                      <a:pt x="2075445" y="538904"/>
                    </a:moveTo>
                    <a:cubicBezTo>
                      <a:pt x="2085684" y="528666"/>
                      <a:pt x="2099828" y="522333"/>
                      <a:pt x="2115452" y="522333"/>
                    </a:cubicBezTo>
                    <a:cubicBezTo>
                      <a:pt x="2146699" y="522333"/>
                      <a:pt x="2172030" y="547664"/>
                      <a:pt x="2172030" y="578911"/>
                    </a:cubicBezTo>
                    <a:cubicBezTo>
                      <a:pt x="2172030" y="610158"/>
                      <a:pt x="2146699" y="635489"/>
                      <a:pt x="2115452" y="635489"/>
                    </a:cubicBezTo>
                    <a:cubicBezTo>
                      <a:pt x="2084205" y="635489"/>
                      <a:pt x="2058874" y="610158"/>
                      <a:pt x="2058874" y="578911"/>
                    </a:cubicBezTo>
                    <a:cubicBezTo>
                      <a:pt x="2058874" y="563287"/>
                      <a:pt x="2065207" y="549143"/>
                      <a:pt x="2075445" y="538904"/>
                    </a:cubicBezTo>
                    <a:close/>
                    <a:moveTo>
                      <a:pt x="1888275" y="713016"/>
                    </a:moveTo>
                    <a:cubicBezTo>
                      <a:pt x="1898514" y="702777"/>
                      <a:pt x="1912658" y="696444"/>
                      <a:pt x="1928281" y="696444"/>
                    </a:cubicBezTo>
                    <a:cubicBezTo>
                      <a:pt x="1959528" y="696444"/>
                      <a:pt x="1984859" y="721775"/>
                      <a:pt x="1984859" y="753022"/>
                    </a:cubicBezTo>
                    <a:cubicBezTo>
                      <a:pt x="1984860" y="784269"/>
                      <a:pt x="1959528" y="809600"/>
                      <a:pt x="1928282" y="809600"/>
                    </a:cubicBezTo>
                    <a:cubicBezTo>
                      <a:pt x="1897034" y="809600"/>
                      <a:pt x="1871703" y="784269"/>
                      <a:pt x="1871703" y="753022"/>
                    </a:cubicBezTo>
                    <a:cubicBezTo>
                      <a:pt x="1871703" y="737399"/>
                      <a:pt x="1878036" y="723254"/>
                      <a:pt x="1888275" y="713016"/>
                    </a:cubicBezTo>
                    <a:close/>
                    <a:moveTo>
                      <a:pt x="1701104" y="887126"/>
                    </a:moveTo>
                    <a:cubicBezTo>
                      <a:pt x="1711343" y="876887"/>
                      <a:pt x="1725487" y="870554"/>
                      <a:pt x="1741111" y="870554"/>
                    </a:cubicBezTo>
                    <a:cubicBezTo>
                      <a:pt x="1772358" y="870555"/>
                      <a:pt x="1797689" y="895886"/>
                      <a:pt x="1797689" y="927133"/>
                    </a:cubicBezTo>
                    <a:cubicBezTo>
                      <a:pt x="1797689" y="958380"/>
                      <a:pt x="1772358" y="983711"/>
                      <a:pt x="1741111" y="983711"/>
                    </a:cubicBezTo>
                    <a:cubicBezTo>
                      <a:pt x="1709864" y="983711"/>
                      <a:pt x="1684533" y="958380"/>
                      <a:pt x="1684533" y="927132"/>
                    </a:cubicBezTo>
                    <a:cubicBezTo>
                      <a:pt x="1684533" y="911509"/>
                      <a:pt x="1690866" y="897365"/>
                      <a:pt x="1701104" y="887126"/>
                    </a:cubicBezTo>
                    <a:close/>
                    <a:moveTo>
                      <a:pt x="1513934" y="1061238"/>
                    </a:moveTo>
                    <a:cubicBezTo>
                      <a:pt x="1524173" y="1050999"/>
                      <a:pt x="1538317" y="1044666"/>
                      <a:pt x="1553940" y="1044666"/>
                    </a:cubicBezTo>
                    <a:cubicBezTo>
                      <a:pt x="1585187" y="1044666"/>
                      <a:pt x="1610518" y="1069997"/>
                      <a:pt x="1610519" y="1101244"/>
                    </a:cubicBezTo>
                    <a:cubicBezTo>
                      <a:pt x="1610519" y="1132491"/>
                      <a:pt x="1585188" y="1157822"/>
                      <a:pt x="1553941" y="1157822"/>
                    </a:cubicBezTo>
                    <a:cubicBezTo>
                      <a:pt x="1522694" y="1157822"/>
                      <a:pt x="1497362" y="1132491"/>
                      <a:pt x="1497362" y="1101244"/>
                    </a:cubicBezTo>
                    <a:cubicBezTo>
                      <a:pt x="1497362" y="1085621"/>
                      <a:pt x="1503695" y="1071476"/>
                      <a:pt x="1513934" y="1061238"/>
                    </a:cubicBezTo>
                    <a:close/>
                    <a:moveTo>
                      <a:pt x="1326764" y="1235348"/>
                    </a:moveTo>
                    <a:cubicBezTo>
                      <a:pt x="1337002" y="1225109"/>
                      <a:pt x="1351146" y="1218776"/>
                      <a:pt x="1366770" y="1218776"/>
                    </a:cubicBezTo>
                    <a:cubicBezTo>
                      <a:pt x="1398017" y="1218776"/>
                      <a:pt x="1423348" y="1244107"/>
                      <a:pt x="1423348" y="1275354"/>
                    </a:cubicBezTo>
                    <a:cubicBezTo>
                      <a:pt x="1423348" y="1306601"/>
                      <a:pt x="1398017" y="1331932"/>
                      <a:pt x="1366770" y="1331932"/>
                    </a:cubicBezTo>
                    <a:cubicBezTo>
                      <a:pt x="1335523" y="1331932"/>
                      <a:pt x="1310192" y="1306601"/>
                      <a:pt x="1310192" y="1275354"/>
                    </a:cubicBezTo>
                    <a:cubicBezTo>
                      <a:pt x="1310192" y="1259731"/>
                      <a:pt x="1316525" y="1245586"/>
                      <a:pt x="1326764" y="1235348"/>
                    </a:cubicBezTo>
                    <a:close/>
                    <a:moveTo>
                      <a:pt x="1139598" y="1409455"/>
                    </a:moveTo>
                    <a:cubicBezTo>
                      <a:pt x="1149836" y="1399216"/>
                      <a:pt x="1163980" y="1392883"/>
                      <a:pt x="1179604" y="1392883"/>
                    </a:cubicBezTo>
                    <a:cubicBezTo>
                      <a:pt x="1210851" y="1392883"/>
                      <a:pt x="1236182" y="1418215"/>
                      <a:pt x="1236182" y="1449462"/>
                    </a:cubicBezTo>
                    <a:cubicBezTo>
                      <a:pt x="1236182" y="1480709"/>
                      <a:pt x="1210851" y="1506040"/>
                      <a:pt x="1179604" y="1506040"/>
                    </a:cubicBezTo>
                    <a:cubicBezTo>
                      <a:pt x="1148357" y="1506040"/>
                      <a:pt x="1123026" y="1480708"/>
                      <a:pt x="1123026" y="1449461"/>
                    </a:cubicBezTo>
                    <a:cubicBezTo>
                      <a:pt x="1123026" y="1433838"/>
                      <a:pt x="1129359" y="1419694"/>
                      <a:pt x="1139598" y="1409455"/>
                    </a:cubicBezTo>
                    <a:close/>
                    <a:moveTo>
                      <a:pt x="2449791" y="16572"/>
                    </a:moveTo>
                    <a:cubicBezTo>
                      <a:pt x="2460029" y="6333"/>
                      <a:pt x="2474173" y="0"/>
                      <a:pt x="2489797" y="0"/>
                    </a:cubicBezTo>
                    <a:cubicBezTo>
                      <a:pt x="2521044" y="0"/>
                      <a:pt x="2546375" y="25331"/>
                      <a:pt x="2546375" y="56578"/>
                    </a:cubicBezTo>
                    <a:cubicBezTo>
                      <a:pt x="2546375" y="87825"/>
                      <a:pt x="2521044" y="113156"/>
                      <a:pt x="2489797" y="113156"/>
                    </a:cubicBezTo>
                    <a:cubicBezTo>
                      <a:pt x="2458550" y="113156"/>
                      <a:pt x="2433219" y="87825"/>
                      <a:pt x="2433219" y="56578"/>
                    </a:cubicBezTo>
                    <a:cubicBezTo>
                      <a:pt x="2433219" y="40955"/>
                      <a:pt x="2439552" y="26810"/>
                      <a:pt x="2449791" y="16572"/>
                    </a:cubicBezTo>
                    <a:close/>
                    <a:moveTo>
                      <a:pt x="2262615" y="190682"/>
                    </a:moveTo>
                    <a:cubicBezTo>
                      <a:pt x="2272854" y="180444"/>
                      <a:pt x="2286998" y="174111"/>
                      <a:pt x="2302622" y="174111"/>
                    </a:cubicBezTo>
                    <a:cubicBezTo>
                      <a:pt x="2333869" y="174111"/>
                      <a:pt x="2359200" y="199442"/>
                      <a:pt x="2359200" y="230689"/>
                    </a:cubicBezTo>
                    <a:cubicBezTo>
                      <a:pt x="2359200" y="261936"/>
                      <a:pt x="2333869" y="287267"/>
                      <a:pt x="2302622" y="287267"/>
                    </a:cubicBezTo>
                    <a:cubicBezTo>
                      <a:pt x="2271375" y="287267"/>
                      <a:pt x="2246044" y="261936"/>
                      <a:pt x="2246044" y="230689"/>
                    </a:cubicBezTo>
                    <a:cubicBezTo>
                      <a:pt x="2246044" y="215065"/>
                      <a:pt x="2252376" y="200921"/>
                      <a:pt x="2262615" y="190682"/>
                    </a:cubicBezTo>
                    <a:close/>
                    <a:moveTo>
                      <a:pt x="2075445" y="364793"/>
                    </a:moveTo>
                    <a:cubicBezTo>
                      <a:pt x="2085684" y="354555"/>
                      <a:pt x="2099828" y="348222"/>
                      <a:pt x="2115452" y="348222"/>
                    </a:cubicBezTo>
                    <a:cubicBezTo>
                      <a:pt x="2146699" y="348222"/>
                      <a:pt x="2172030" y="373553"/>
                      <a:pt x="2172030" y="404800"/>
                    </a:cubicBezTo>
                    <a:cubicBezTo>
                      <a:pt x="2172030" y="436047"/>
                      <a:pt x="2146699" y="461378"/>
                      <a:pt x="2115452" y="461378"/>
                    </a:cubicBezTo>
                    <a:cubicBezTo>
                      <a:pt x="2084205" y="461378"/>
                      <a:pt x="2058874" y="436047"/>
                      <a:pt x="2058874" y="404800"/>
                    </a:cubicBezTo>
                    <a:cubicBezTo>
                      <a:pt x="2058874" y="389176"/>
                      <a:pt x="2065207" y="375032"/>
                      <a:pt x="2075445" y="364793"/>
                    </a:cubicBezTo>
                    <a:close/>
                    <a:moveTo>
                      <a:pt x="1888275" y="538905"/>
                    </a:moveTo>
                    <a:cubicBezTo>
                      <a:pt x="1898514" y="528666"/>
                      <a:pt x="1912658" y="522333"/>
                      <a:pt x="1928281" y="522333"/>
                    </a:cubicBezTo>
                    <a:cubicBezTo>
                      <a:pt x="1959528" y="522333"/>
                      <a:pt x="1984859" y="547664"/>
                      <a:pt x="1984859" y="578912"/>
                    </a:cubicBezTo>
                    <a:cubicBezTo>
                      <a:pt x="1984860" y="610158"/>
                      <a:pt x="1959528" y="635490"/>
                      <a:pt x="1928282" y="635489"/>
                    </a:cubicBezTo>
                    <a:cubicBezTo>
                      <a:pt x="1897034" y="635489"/>
                      <a:pt x="1871703" y="610158"/>
                      <a:pt x="1871703" y="578911"/>
                    </a:cubicBezTo>
                    <a:cubicBezTo>
                      <a:pt x="1871703" y="563288"/>
                      <a:pt x="1878036" y="549144"/>
                      <a:pt x="1888275" y="538905"/>
                    </a:cubicBezTo>
                    <a:close/>
                    <a:moveTo>
                      <a:pt x="1701104" y="713015"/>
                    </a:moveTo>
                    <a:cubicBezTo>
                      <a:pt x="1711343" y="702776"/>
                      <a:pt x="1725487" y="696444"/>
                      <a:pt x="1741111" y="696444"/>
                    </a:cubicBezTo>
                    <a:cubicBezTo>
                      <a:pt x="1772358" y="696444"/>
                      <a:pt x="1797689" y="721775"/>
                      <a:pt x="1797689" y="753022"/>
                    </a:cubicBezTo>
                    <a:cubicBezTo>
                      <a:pt x="1797689" y="784269"/>
                      <a:pt x="1772358" y="809600"/>
                      <a:pt x="1741111" y="809600"/>
                    </a:cubicBezTo>
                    <a:cubicBezTo>
                      <a:pt x="1709864" y="809600"/>
                      <a:pt x="1684533" y="784269"/>
                      <a:pt x="1684533" y="753022"/>
                    </a:cubicBezTo>
                    <a:cubicBezTo>
                      <a:pt x="1684533" y="737398"/>
                      <a:pt x="1690866" y="723254"/>
                      <a:pt x="1701104" y="713015"/>
                    </a:cubicBezTo>
                    <a:close/>
                    <a:moveTo>
                      <a:pt x="1513934" y="887127"/>
                    </a:moveTo>
                    <a:cubicBezTo>
                      <a:pt x="1524173" y="876888"/>
                      <a:pt x="1538317" y="870555"/>
                      <a:pt x="1553940" y="870555"/>
                    </a:cubicBezTo>
                    <a:cubicBezTo>
                      <a:pt x="1585187" y="870555"/>
                      <a:pt x="1610518" y="895886"/>
                      <a:pt x="1610519" y="927133"/>
                    </a:cubicBezTo>
                    <a:cubicBezTo>
                      <a:pt x="1610519" y="958380"/>
                      <a:pt x="1585188" y="983711"/>
                      <a:pt x="1553941" y="983711"/>
                    </a:cubicBezTo>
                    <a:cubicBezTo>
                      <a:pt x="1522694" y="983711"/>
                      <a:pt x="1497362" y="958380"/>
                      <a:pt x="1497362" y="927133"/>
                    </a:cubicBezTo>
                    <a:cubicBezTo>
                      <a:pt x="1497362" y="911510"/>
                      <a:pt x="1503695" y="897365"/>
                      <a:pt x="1513934" y="887127"/>
                    </a:cubicBezTo>
                    <a:close/>
                    <a:moveTo>
                      <a:pt x="1326764" y="1061237"/>
                    </a:moveTo>
                    <a:cubicBezTo>
                      <a:pt x="1337002" y="1050998"/>
                      <a:pt x="1351146" y="1044665"/>
                      <a:pt x="1366770" y="1044665"/>
                    </a:cubicBezTo>
                    <a:cubicBezTo>
                      <a:pt x="1398017" y="1044665"/>
                      <a:pt x="1423348" y="1069996"/>
                      <a:pt x="1423348" y="1101243"/>
                    </a:cubicBezTo>
                    <a:cubicBezTo>
                      <a:pt x="1423348" y="1132490"/>
                      <a:pt x="1398017" y="1157822"/>
                      <a:pt x="1366770" y="1157821"/>
                    </a:cubicBezTo>
                    <a:cubicBezTo>
                      <a:pt x="1335523" y="1157821"/>
                      <a:pt x="1310192" y="1132490"/>
                      <a:pt x="1310192" y="1101243"/>
                    </a:cubicBezTo>
                    <a:cubicBezTo>
                      <a:pt x="1310192" y="1085620"/>
                      <a:pt x="1316525" y="1071476"/>
                      <a:pt x="1326764" y="1061237"/>
                    </a:cubicBezTo>
                    <a:close/>
                    <a:moveTo>
                      <a:pt x="1139597" y="1235345"/>
                    </a:moveTo>
                    <a:cubicBezTo>
                      <a:pt x="1149836" y="1225106"/>
                      <a:pt x="1163980" y="1218773"/>
                      <a:pt x="1179603" y="1218773"/>
                    </a:cubicBezTo>
                    <a:cubicBezTo>
                      <a:pt x="1210851" y="1218773"/>
                      <a:pt x="1236182" y="1244104"/>
                      <a:pt x="1236182" y="1275351"/>
                    </a:cubicBezTo>
                    <a:cubicBezTo>
                      <a:pt x="1236182" y="1306598"/>
                      <a:pt x="1210851" y="1331929"/>
                      <a:pt x="1179604" y="1331929"/>
                    </a:cubicBezTo>
                    <a:cubicBezTo>
                      <a:pt x="1148357" y="1331929"/>
                      <a:pt x="1123025" y="1306598"/>
                      <a:pt x="1123025" y="1275351"/>
                    </a:cubicBezTo>
                    <a:cubicBezTo>
                      <a:pt x="1123025" y="1259728"/>
                      <a:pt x="1129358" y="1245583"/>
                      <a:pt x="1139597" y="1235345"/>
                    </a:cubicBezTo>
                    <a:close/>
                    <a:moveTo>
                      <a:pt x="952427" y="1409454"/>
                    </a:moveTo>
                    <a:cubicBezTo>
                      <a:pt x="962666" y="1399216"/>
                      <a:pt x="976810" y="1392883"/>
                      <a:pt x="992434" y="1392883"/>
                    </a:cubicBezTo>
                    <a:cubicBezTo>
                      <a:pt x="1023681" y="1392883"/>
                      <a:pt x="1049012" y="1418214"/>
                      <a:pt x="1049012" y="1449461"/>
                    </a:cubicBezTo>
                    <a:cubicBezTo>
                      <a:pt x="1049012" y="1465085"/>
                      <a:pt x="1042680" y="1479229"/>
                      <a:pt x="1032441" y="1489468"/>
                    </a:cubicBezTo>
                    <a:lnTo>
                      <a:pt x="1031516" y="1490091"/>
                    </a:lnTo>
                    <a:lnTo>
                      <a:pt x="951803" y="1410379"/>
                    </a:lnTo>
                    <a:close/>
                    <a:moveTo>
                      <a:pt x="2262615" y="16572"/>
                    </a:moveTo>
                    <a:cubicBezTo>
                      <a:pt x="2272854" y="6333"/>
                      <a:pt x="2286998" y="0"/>
                      <a:pt x="2302622" y="0"/>
                    </a:cubicBezTo>
                    <a:cubicBezTo>
                      <a:pt x="2333869" y="0"/>
                      <a:pt x="2359200" y="25331"/>
                      <a:pt x="2359200" y="56578"/>
                    </a:cubicBezTo>
                    <a:cubicBezTo>
                      <a:pt x="2359200" y="87825"/>
                      <a:pt x="2333869" y="113156"/>
                      <a:pt x="2302622" y="113156"/>
                    </a:cubicBezTo>
                    <a:cubicBezTo>
                      <a:pt x="2271375" y="113156"/>
                      <a:pt x="2246044" y="87825"/>
                      <a:pt x="2246044" y="56578"/>
                    </a:cubicBezTo>
                    <a:cubicBezTo>
                      <a:pt x="2246044" y="40954"/>
                      <a:pt x="2252376" y="26810"/>
                      <a:pt x="2262615" y="16572"/>
                    </a:cubicBezTo>
                    <a:close/>
                    <a:moveTo>
                      <a:pt x="2075445" y="190682"/>
                    </a:moveTo>
                    <a:cubicBezTo>
                      <a:pt x="2085684" y="180444"/>
                      <a:pt x="2099828" y="174111"/>
                      <a:pt x="2115452" y="174111"/>
                    </a:cubicBezTo>
                    <a:cubicBezTo>
                      <a:pt x="2146699" y="174111"/>
                      <a:pt x="2172030" y="199442"/>
                      <a:pt x="2172030" y="230689"/>
                    </a:cubicBezTo>
                    <a:cubicBezTo>
                      <a:pt x="2172030" y="261936"/>
                      <a:pt x="2146699" y="287267"/>
                      <a:pt x="2115452" y="287267"/>
                    </a:cubicBezTo>
                    <a:cubicBezTo>
                      <a:pt x="2084205" y="287267"/>
                      <a:pt x="2058874" y="261936"/>
                      <a:pt x="2058874" y="230689"/>
                    </a:cubicBezTo>
                    <a:cubicBezTo>
                      <a:pt x="2058874" y="215065"/>
                      <a:pt x="2065207" y="200921"/>
                      <a:pt x="2075445" y="190682"/>
                    </a:cubicBezTo>
                    <a:close/>
                    <a:moveTo>
                      <a:pt x="1888275" y="364794"/>
                    </a:moveTo>
                    <a:cubicBezTo>
                      <a:pt x="1898514" y="354555"/>
                      <a:pt x="1912658" y="348222"/>
                      <a:pt x="1928281" y="348223"/>
                    </a:cubicBezTo>
                    <a:cubicBezTo>
                      <a:pt x="1959528" y="348223"/>
                      <a:pt x="1984859" y="373554"/>
                      <a:pt x="1984859" y="404801"/>
                    </a:cubicBezTo>
                    <a:cubicBezTo>
                      <a:pt x="1984860" y="436048"/>
                      <a:pt x="1959528" y="461379"/>
                      <a:pt x="1928282" y="461379"/>
                    </a:cubicBezTo>
                    <a:cubicBezTo>
                      <a:pt x="1897034" y="461379"/>
                      <a:pt x="1871703" y="436048"/>
                      <a:pt x="1871703" y="404800"/>
                    </a:cubicBezTo>
                    <a:cubicBezTo>
                      <a:pt x="1871703" y="389177"/>
                      <a:pt x="1878036" y="375033"/>
                      <a:pt x="1888275" y="364794"/>
                    </a:cubicBezTo>
                    <a:close/>
                    <a:moveTo>
                      <a:pt x="1701104" y="538904"/>
                    </a:moveTo>
                    <a:cubicBezTo>
                      <a:pt x="1711343" y="528666"/>
                      <a:pt x="1725487" y="522333"/>
                      <a:pt x="1741111" y="522333"/>
                    </a:cubicBezTo>
                    <a:cubicBezTo>
                      <a:pt x="1772358" y="522333"/>
                      <a:pt x="1797689" y="547664"/>
                      <a:pt x="1797689" y="578911"/>
                    </a:cubicBezTo>
                    <a:cubicBezTo>
                      <a:pt x="1797689" y="610158"/>
                      <a:pt x="1772358" y="635489"/>
                      <a:pt x="1741111" y="635489"/>
                    </a:cubicBezTo>
                    <a:cubicBezTo>
                      <a:pt x="1709864" y="635489"/>
                      <a:pt x="1684533" y="610158"/>
                      <a:pt x="1684533" y="578911"/>
                    </a:cubicBezTo>
                    <a:cubicBezTo>
                      <a:pt x="1684533" y="563287"/>
                      <a:pt x="1690866" y="549143"/>
                      <a:pt x="1701104" y="538904"/>
                    </a:cubicBezTo>
                    <a:close/>
                    <a:moveTo>
                      <a:pt x="1513934" y="713016"/>
                    </a:moveTo>
                    <a:cubicBezTo>
                      <a:pt x="1524173" y="702777"/>
                      <a:pt x="1538317" y="696444"/>
                      <a:pt x="1553940" y="696444"/>
                    </a:cubicBezTo>
                    <a:cubicBezTo>
                      <a:pt x="1585187" y="696444"/>
                      <a:pt x="1610518" y="721775"/>
                      <a:pt x="1610519" y="753022"/>
                    </a:cubicBezTo>
                    <a:cubicBezTo>
                      <a:pt x="1610519" y="784269"/>
                      <a:pt x="1585188" y="809600"/>
                      <a:pt x="1553941" y="809600"/>
                    </a:cubicBezTo>
                    <a:cubicBezTo>
                      <a:pt x="1522694" y="809600"/>
                      <a:pt x="1497362" y="784269"/>
                      <a:pt x="1497362" y="753022"/>
                    </a:cubicBezTo>
                    <a:cubicBezTo>
                      <a:pt x="1497362" y="737399"/>
                      <a:pt x="1503695" y="723254"/>
                      <a:pt x="1513934" y="713016"/>
                    </a:cubicBezTo>
                    <a:close/>
                    <a:moveTo>
                      <a:pt x="1326764" y="887126"/>
                    </a:moveTo>
                    <a:cubicBezTo>
                      <a:pt x="1337002" y="876887"/>
                      <a:pt x="1351146" y="870554"/>
                      <a:pt x="1366770" y="870554"/>
                    </a:cubicBezTo>
                    <a:cubicBezTo>
                      <a:pt x="1398017" y="870555"/>
                      <a:pt x="1423348" y="895886"/>
                      <a:pt x="1423348" y="927133"/>
                    </a:cubicBezTo>
                    <a:cubicBezTo>
                      <a:pt x="1423348" y="958380"/>
                      <a:pt x="1398017" y="983711"/>
                      <a:pt x="1366770" y="983711"/>
                    </a:cubicBezTo>
                    <a:cubicBezTo>
                      <a:pt x="1335523" y="983711"/>
                      <a:pt x="1310192" y="958380"/>
                      <a:pt x="1310192" y="927132"/>
                    </a:cubicBezTo>
                    <a:cubicBezTo>
                      <a:pt x="1310192" y="911509"/>
                      <a:pt x="1316525" y="897365"/>
                      <a:pt x="1326764" y="887126"/>
                    </a:cubicBezTo>
                    <a:close/>
                    <a:moveTo>
                      <a:pt x="1139593" y="1061238"/>
                    </a:moveTo>
                    <a:cubicBezTo>
                      <a:pt x="1149832" y="1050999"/>
                      <a:pt x="1163976" y="1044666"/>
                      <a:pt x="1179600" y="1044666"/>
                    </a:cubicBezTo>
                    <a:cubicBezTo>
                      <a:pt x="1210847" y="1044666"/>
                      <a:pt x="1236178" y="1069997"/>
                      <a:pt x="1236178" y="1101244"/>
                    </a:cubicBezTo>
                    <a:cubicBezTo>
                      <a:pt x="1236178" y="1132491"/>
                      <a:pt x="1210847" y="1157822"/>
                      <a:pt x="1179600" y="1157822"/>
                    </a:cubicBezTo>
                    <a:cubicBezTo>
                      <a:pt x="1148356" y="1157819"/>
                      <a:pt x="1123025" y="1132488"/>
                      <a:pt x="1123022" y="1101244"/>
                    </a:cubicBezTo>
                    <a:cubicBezTo>
                      <a:pt x="1123021" y="1085621"/>
                      <a:pt x="1129354" y="1071476"/>
                      <a:pt x="1139593" y="1061238"/>
                    </a:cubicBezTo>
                    <a:close/>
                    <a:moveTo>
                      <a:pt x="952427" y="1235344"/>
                    </a:moveTo>
                    <a:cubicBezTo>
                      <a:pt x="962665" y="1225105"/>
                      <a:pt x="976810" y="1218772"/>
                      <a:pt x="992433" y="1218772"/>
                    </a:cubicBezTo>
                    <a:cubicBezTo>
                      <a:pt x="1023680" y="1218772"/>
                      <a:pt x="1049011" y="1244103"/>
                      <a:pt x="1049011" y="1275350"/>
                    </a:cubicBezTo>
                    <a:cubicBezTo>
                      <a:pt x="1049011" y="1306597"/>
                      <a:pt x="1023680" y="1331928"/>
                      <a:pt x="992433" y="1331928"/>
                    </a:cubicBezTo>
                    <a:cubicBezTo>
                      <a:pt x="961186" y="1331928"/>
                      <a:pt x="935855" y="1306597"/>
                      <a:pt x="935855" y="1275350"/>
                    </a:cubicBezTo>
                    <a:cubicBezTo>
                      <a:pt x="935855" y="1259727"/>
                      <a:pt x="942188" y="1245582"/>
                      <a:pt x="952427" y="1235344"/>
                    </a:cubicBezTo>
                    <a:close/>
                    <a:moveTo>
                      <a:pt x="2075445" y="16572"/>
                    </a:moveTo>
                    <a:cubicBezTo>
                      <a:pt x="2085684" y="6333"/>
                      <a:pt x="2099828" y="0"/>
                      <a:pt x="2115452" y="0"/>
                    </a:cubicBezTo>
                    <a:cubicBezTo>
                      <a:pt x="2146699" y="0"/>
                      <a:pt x="2172030" y="25331"/>
                      <a:pt x="2172030" y="56578"/>
                    </a:cubicBezTo>
                    <a:cubicBezTo>
                      <a:pt x="2172030" y="87825"/>
                      <a:pt x="2146699" y="113156"/>
                      <a:pt x="2115452" y="113156"/>
                    </a:cubicBezTo>
                    <a:cubicBezTo>
                      <a:pt x="2084205" y="113156"/>
                      <a:pt x="2058874" y="87825"/>
                      <a:pt x="2058874" y="56578"/>
                    </a:cubicBezTo>
                    <a:cubicBezTo>
                      <a:pt x="2058874" y="40955"/>
                      <a:pt x="2065207" y="26810"/>
                      <a:pt x="2075445" y="16572"/>
                    </a:cubicBezTo>
                    <a:close/>
                    <a:moveTo>
                      <a:pt x="1888275" y="190683"/>
                    </a:moveTo>
                    <a:cubicBezTo>
                      <a:pt x="1898514" y="180444"/>
                      <a:pt x="1912658" y="174112"/>
                      <a:pt x="1928281" y="174112"/>
                    </a:cubicBezTo>
                    <a:cubicBezTo>
                      <a:pt x="1959528" y="174112"/>
                      <a:pt x="1984859" y="199443"/>
                      <a:pt x="1984859" y="230690"/>
                    </a:cubicBezTo>
                    <a:cubicBezTo>
                      <a:pt x="1984860" y="261937"/>
                      <a:pt x="1959528" y="287268"/>
                      <a:pt x="1928282" y="287268"/>
                    </a:cubicBezTo>
                    <a:cubicBezTo>
                      <a:pt x="1897034" y="287268"/>
                      <a:pt x="1871703" y="261937"/>
                      <a:pt x="1871703" y="230690"/>
                    </a:cubicBezTo>
                    <a:cubicBezTo>
                      <a:pt x="1871703" y="215066"/>
                      <a:pt x="1878036" y="200922"/>
                      <a:pt x="1888275" y="190683"/>
                    </a:cubicBezTo>
                    <a:close/>
                    <a:moveTo>
                      <a:pt x="1701104" y="364793"/>
                    </a:moveTo>
                    <a:cubicBezTo>
                      <a:pt x="1711343" y="354555"/>
                      <a:pt x="1725487" y="348222"/>
                      <a:pt x="1741111" y="348222"/>
                    </a:cubicBezTo>
                    <a:cubicBezTo>
                      <a:pt x="1772358" y="348222"/>
                      <a:pt x="1797689" y="373553"/>
                      <a:pt x="1797689" y="404800"/>
                    </a:cubicBezTo>
                    <a:cubicBezTo>
                      <a:pt x="1797689" y="436047"/>
                      <a:pt x="1772358" y="461378"/>
                      <a:pt x="1741111" y="461378"/>
                    </a:cubicBezTo>
                    <a:cubicBezTo>
                      <a:pt x="1709864" y="461378"/>
                      <a:pt x="1684533" y="436047"/>
                      <a:pt x="1684533" y="404800"/>
                    </a:cubicBezTo>
                    <a:cubicBezTo>
                      <a:pt x="1684533" y="389176"/>
                      <a:pt x="1690866" y="375032"/>
                      <a:pt x="1701104" y="364793"/>
                    </a:cubicBezTo>
                    <a:close/>
                    <a:moveTo>
                      <a:pt x="1513934" y="538905"/>
                    </a:moveTo>
                    <a:cubicBezTo>
                      <a:pt x="1524173" y="528666"/>
                      <a:pt x="1538317" y="522333"/>
                      <a:pt x="1553940" y="522333"/>
                    </a:cubicBezTo>
                    <a:cubicBezTo>
                      <a:pt x="1585187" y="522333"/>
                      <a:pt x="1610518" y="547664"/>
                      <a:pt x="1610518" y="578912"/>
                    </a:cubicBezTo>
                    <a:cubicBezTo>
                      <a:pt x="1610519" y="610158"/>
                      <a:pt x="1585188" y="635490"/>
                      <a:pt x="1553941" y="635489"/>
                    </a:cubicBezTo>
                    <a:cubicBezTo>
                      <a:pt x="1522694" y="635489"/>
                      <a:pt x="1497362" y="610158"/>
                      <a:pt x="1497362" y="578911"/>
                    </a:cubicBezTo>
                    <a:cubicBezTo>
                      <a:pt x="1497362" y="563288"/>
                      <a:pt x="1503695" y="549144"/>
                      <a:pt x="1513934" y="538905"/>
                    </a:cubicBezTo>
                    <a:close/>
                    <a:moveTo>
                      <a:pt x="1326764" y="713015"/>
                    </a:moveTo>
                    <a:cubicBezTo>
                      <a:pt x="1337002" y="702776"/>
                      <a:pt x="1351147" y="696444"/>
                      <a:pt x="1366770" y="696444"/>
                    </a:cubicBezTo>
                    <a:cubicBezTo>
                      <a:pt x="1398017" y="696444"/>
                      <a:pt x="1423348" y="721775"/>
                      <a:pt x="1423348" y="753022"/>
                    </a:cubicBezTo>
                    <a:cubicBezTo>
                      <a:pt x="1423348" y="784269"/>
                      <a:pt x="1398017" y="809600"/>
                      <a:pt x="1366770" y="809600"/>
                    </a:cubicBezTo>
                    <a:cubicBezTo>
                      <a:pt x="1335523" y="809600"/>
                      <a:pt x="1310192" y="784269"/>
                      <a:pt x="1310192" y="753022"/>
                    </a:cubicBezTo>
                    <a:cubicBezTo>
                      <a:pt x="1310192" y="737398"/>
                      <a:pt x="1316525" y="723254"/>
                      <a:pt x="1326764" y="713015"/>
                    </a:cubicBezTo>
                    <a:close/>
                    <a:moveTo>
                      <a:pt x="1139593" y="887127"/>
                    </a:moveTo>
                    <a:cubicBezTo>
                      <a:pt x="1149832" y="876888"/>
                      <a:pt x="1163976" y="870555"/>
                      <a:pt x="1179600" y="870555"/>
                    </a:cubicBezTo>
                    <a:cubicBezTo>
                      <a:pt x="1210847" y="870555"/>
                      <a:pt x="1236178" y="895886"/>
                      <a:pt x="1236178" y="927133"/>
                    </a:cubicBezTo>
                    <a:cubicBezTo>
                      <a:pt x="1236178" y="958380"/>
                      <a:pt x="1210847" y="983711"/>
                      <a:pt x="1179600" y="983711"/>
                    </a:cubicBezTo>
                    <a:cubicBezTo>
                      <a:pt x="1148353" y="983711"/>
                      <a:pt x="1123022" y="958380"/>
                      <a:pt x="1123022" y="927133"/>
                    </a:cubicBezTo>
                    <a:cubicBezTo>
                      <a:pt x="1123022" y="911510"/>
                      <a:pt x="1129354" y="897365"/>
                      <a:pt x="1139593" y="887127"/>
                    </a:cubicBezTo>
                    <a:close/>
                    <a:moveTo>
                      <a:pt x="952426" y="1061233"/>
                    </a:moveTo>
                    <a:cubicBezTo>
                      <a:pt x="962665" y="1050995"/>
                      <a:pt x="976809" y="1044662"/>
                      <a:pt x="992433" y="1044662"/>
                    </a:cubicBezTo>
                    <a:cubicBezTo>
                      <a:pt x="1023680" y="1044662"/>
                      <a:pt x="1049011" y="1069993"/>
                      <a:pt x="1049011" y="1101240"/>
                    </a:cubicBezTo>
                    <a:cubicBezTo>
                      <a:pt x="1049011" y="1132487"/>
                      <a:pt x="1023680" y="1157818"/>
                      <a:pt x="992433" y="1157818"/>
                    </a:cubicBezTo>
                    <a:cubicBezTo>
                      <a:pt x="961186" y="1157818"/>
                      <a:pt x="935855" y="1132487"/>
                      <a:pt x="935855" y="1101240"/>
                    </a:cubicBezTo>
                    <a:cubicBezTo>
                      <a:pt x="935855" y="1085616"/>
                      <a:pt x="942187" y="1071472"/>
                      <a:pt x="952426" y="1061233"/>
                    </a:cubicBezTo>
                    <a:close/>
                    <a:moveTo>
                      <a:pt x="772133" y="1230708"/>
                    </a:moveTo>
                    <a:lnTo>
                      <a:pt x="783241" y="1223218"/>
                    </a:lnTo>
                    <a:cubicBezTo>
                      <a:pt x="790010" y="1220355"/>
                      <a:pt x="797452" y="1218772"/>
                      <a:pt x="805263" y="1218772"/>
                    </a:cubicBezTo>
                    <a:cubicBezTo>
                      <a:pt x="836510" y="1218772"/>
                      <a:pt x="861841" y="1244103"/>
                      <a:pt x="861841" y="1275350"/>
                    </a:cubicBezTo>
                    <a:cubicBezTo>
                      <a:pt x="861841" y="1283162"/>
                      <a:pt x="860258" y="1290604"/>
                      <a:pt x="857395" y="1297373"/>
                    </a:cubicBezTo>
                    <a:lnTo>
                      <a:pt x="849905" y="1308481"/>
                    </a:lnTo>
                    <a:close/>
                    <a:moveTo>
                      <a:pt x="1888275" y="16572"/>
                    </a:moveTo>
                    <a:cubicBezTo>
                      <a:pt x="1898514" y="6334"/>
                      <a:pt x="1912658" y="1"/>
                      <a:pt x="1928281" y="1"/>
                    </a:cubicBezTo>
                    <a:cubicBezTo>
                      <a:pt x="1959528" y="1"/>
                      <a:pt x="1984859" y="25332"/>
                      <a:pt x="1984859" y="56579"/>
                    </a:cubicBezTo>
                    <a:cubicBezTo>
                      <a:pt x="1984860" y="87826"/>
                      <a:pt x="1959528" y="113157"/>
                      <a:pt x="1928282" y="113157"/>
                    </a:cubicBezTo>
                    <a:cubicBezTo>
                      <a:pt x="1897034" y="113157"/>
                      <a:pt x="1871703" y="87826"/>
                      <a:pt x="1871703" y="56579"/>
                    </a:cubicBezTo>
                    <a:cubicBezTo>
                      <a:pt x="1871703" y="40955"/>
                      <a:pt x="1878036" y="26811"/>
                      <a:pt x="1888275" y="16572"/>
                    </a:cubicBezTo>
                    <a:close/>
                    <a:moveTo>
                      <a:pt x="1701104" y="190682"/>
                    </a:moveTo>
                    <a:cubicBezTo>
                      <a:pt x="1711343" y="180444"/>
                      <a:pt x="1725487" y="174111"/>
                      <a:pt x="1741111" y="174111"/>
                    </a:cubicBezTo>
                    <a:cubicBezTo>
                      <a:pt x="1772358" y="174111"/>
                      <a:pt x="1797689" y="199442"/>
                      <a:pt x="1797689" y="230689"/>
                    </a:cubicBezTo>
                    <a:cubicBezTo>
                      <a:pt x="1797689" y="261936"/>
                      <a:pt x="1772358" y="287267"/>
                      <a:pt x="1741111" y="287267"/>
                    </a:cubicBezTo>
                    <a:cubicBezTo>
                      <a:pt x="1709864" y="287267"/>
                      <a:pt x="1684533" y="261936"/>
                      <a:pt x="1684533" y="230689"/>
                    </a:cubicBezTo>
                    <a:cubicBezTo>
                      <a:pt x="1684533" y="215065"/>
                      <a:pt x="1690866" y="200921"/>
                      <a:pt x="1701104" y="190682"/>
                    </a:cubicBezTo>
                    <a:close/>
                    <a:moveTo>
                      <a:pt x="1513934" y="364794"/>
                    </a:moveTo>
                    <a:cubicBezTo>
                      <a:pt x="1524173" y="354555"/>
                      <a:pt x="1538317" y="348222"/>
                      <a:pt x="1553940" y="348223"/>
                    </a:cubicBezTo>
                    <a:cubicBezTo>
                      <a:pt x="1585187" y="348223"/>
                      <a:pt x="1610518" y="373554"/>
                      <a:pt x="1610518" y="404801"/>
                    </a:cubicBezTo>
                    <a:cubicBezTo>
                      <a:pt x="1610519" y="436048"/>
                      <a:pt x="1585188" y="461379"/>
                      <a:pt x="1553941" y="461379"/>
                    </a:cubicBezTo>
                    <a:cubicBezTo>
                      <a:pt x="1522694" y="461379"/>
                      <a:pt x="1497362" y="436048"/>
                      <a:pt x="1497362" y="404800"/>
                    </a:cubicBezTo>
                    <a:cubicBezTo>
                      <a:pt x="1497362" y="389177"/>
                      <a:pt x="1503695" y="375033"/>
                      <a:pt x="1513934" y="364794"/>
                    </a:cubicBezTo>
                    <a:close/>
                    <a:moveTo>
                      <a:pt x="1326763" y="538904"/>
                    </a:moveTo>
                    <a:cubicBezTo>
                      <a:pt x="1337002" y="528666"/>
                      <a:pt x="1351146" y="522333"/>
                      <a:pt x="1366770" y="522333"/>
                    </a:cubicBezTo>
                    <a:cubicBezTo>
                      <a:pt x="1398017" y="522333"/>
                      <a:pt x="1423348" y="547664"/>
                      <a:pt x="1423348" y="578911"/>
                    </a:cubicBezTo>
                    <a:cubicBezTo>
                      <a:pt x="1423348" y="610158"/>
                      <a:pt x="1398017" y="635489"/>
                      <a:pt x="1366770" y="635489"/>
                    </a:cubicBezTo>
                    <a:cubicBezTo>
                      <a:pt x="1335523" y="635489"/>
                      <a:pt x="1310192" y="610158"/>
                      <a:pt x="1310192" y="578911"/>
                    </a:cubicBezTo>
                    <a:cubicBezTo>
                      <a:pt x="1310192" y="563287"/>
                      <a:pt x="1316525" y="549143"/>
                      <a:pt x="1326763" y="538904"/>
                    </a:cubicBezTo>
                    <a:close/>
                    <a:moveTo>
                      <a:pt x="1139593" y="713016"/>
                    </a:moveTo>
                    <a:cubicBezTo>
                      <a:pt x="1149832" y="702777"/>
                      <a:pt x="1163976" y="696444"/>
                      <a:pt x="1179600" y="696444"/>
                    </a:cubicBezTo>
                    <a:cubicBezTo>
                      <a:pt x="1210847" y="696444"/>
                      <a:pt x="1236178" y="721775"/>
                      <a:pt x="1236178" y="753022"/>
                    </a:cubicBezTo>
                    <a:cubicBezTo>
                      <a:pt x="1236178" y="784269"/>
                      <a:pt x="1210847" y="809600"/>
                      <a:pt x="1179600" y="809600"/>
                    </a:cubicBezTo>
                    <a:cubicBezTo>
                      <a:pt x="1148353" y="809600"/>
                      <a:pt x="1123022" y="784269"/>
                      <a:pt x="1123022" y="753022"/>
                    </a:cubicBezTo>
                    <a:cubicBezTo>
                      <a:pt x="1123022" y="737399"/>
                      <a:pt x="1129354" y="723254"/>
                      <a:pt x="1139593" y="713016"/>
                    </a:cubicBezTo>
                    <a:close/>
                    <a:moveTo>
                      <a:pt x="952423" y="887126"/>
                    </a:moveTo>
                    <a:cubicBezTo>
                      <a:pt x="962661" y="876887"/>
                      <a:pt x="976806" y="870554"/>
                      <a:pt x="992429" y="870554"/>
                    </a:cubicBezTo>
                    <a:cubicBezTo>
                      <a:pt x="1023676" y="870555"/>
                      <a:pt x="1049007" y="895886"/>
                      <a:pt x="1049007" y="927133"/>
                    </a:cubicBezTo>
                    <a:cubicBezTo>
                      <a:pt x="1049007" y="958380"/>
                      <a:pt x="1023676" y="983711"/>
                      <a:pt x="992429" y="983711"/>
                    </a:cubicBezTo>
                    <a:cubicBezTo>
                      <a:pt x="961185" y="983708"/>
                      <a:pt x="935854" y="958377"/>
                      <a:pt x="935851" y="927132"/>
                    </a:cubicBezTo>
                    <a:cubicBezTo>
                      <a:pt x="935851" y="911509"/>
                      <a:pt x="942184" y="897365"/>
                      <a:pt x="952423" y="887126"/>
                    </a:cubicBezTo>
                    <a:close/>
                    <a:moveTo>
                      <a:pt x="765256" y="1061233"/>
                    </a:moveTo>
                    <a:cubicBezTo>
                      <a:pt x="775495" y="1050995"/>
                      <a:pt x="789639" y="1044662"/>
                      <a:pt x="805263" y="1044662"/>
                    </a:cubicBezTo>
                    <a:cubicBezTo>
                      <a:pt x="836510" y="1044662"/>
                      <a:pt x="861841" y="1069993"/>
                      <a:pt x="861841" y="1101240"/>
                    </a:cubicBezTo>
                    <a:cubicBezTo>
                      <a:pt x="861841" y="1132487"/>
                      <a:pt x="836510" y="1157818"/>
                      <a:pt x="805263" y="1157818"/>
                    </a:cubicBezTo>
                    <a:cubicBezTo>
                      <a:pt x="774016" y="1157818"/>
                      <a:pt x="748685" y="1132487"/>
                      <a:pt x="748685" y="1101240"/>
                    </a:cubicBezTo>
                    <a:cubicBezTo>
                      <a:pt x="748685" y="1085616"/>
                      <a:pt x="755018" y="1071472"/>
                      <a:pt x="765256" y="1061233"/>
                    </a:cubicBezTo>
                    <a:close/>
                    <a:moveTo>
                      <a:pt x="1701104" y="16572"/>
                    </a:moveTo>
                    <a:cubicBezTo>
                      <a:pt x="1711343" y="6333"/>
                      <a:pt x="1725487" y="0"/>
                      <a:pt x="1741111" y="0"/>
                    </a:cubicBezTo>
                    <a:cubicBezTo>
                      <a:pt x="1772358" y="0"/>
                      <a:pt x="1797689" y="25331"/>
                      <a:pt x="1797689" y="56578"/>
                    </a:cubicBezTo>
                    <a:cubicBezTo>
                      <a:pt x="1797689" y="87825"/>
                      <a:pt x="1772358" y="113156"/>
                      <a:pt x="1741111" y="113156"/>
                    </a:cubicBezTo>
                    <a:cubicBezTo>
                      <a:pt x="1709864" y="113156"/>
                      <a:pt x="1684533" y="87825"/>
                      <a:pt x="1684533" y="56578"/>
                    </a:cubicBezTo>
                    <a:cubicBezTo>
                      <a:pt x="1684533" y="40955"/>
                      <a:pt x="1690866" y="26810"/>
                      <a:pt x="1701104" y="16572"/>
                    </a:cubicBezTo>
                    <a:close/>
                    <a:moveTo>
                      <a:pt x="1513934" y="190683"/>
                    </a:moveTo>
                    <a:cubicBezTo>
                      <a:pt x="1524173" y="180444"/>
                      <a:pt x="1538317" y="174112"/>
                      <a:pt x="1553940" y="174112"/>
                    </a:cubicBezTo>
                    <a:cubicBezTo>
                      <a:pt x="1585187" y="174112"/>
                      <a:pt x="1610518" y="199443"/>
                      <a:pt x="1610518" y="230690"/>
                    </a:cubicBezTo>
                    <a:cubicBezTo>
                      <a:pt x="1610519" y="261937"/>
                      <a:pt x="1585188" y="287268"/>
                      <a:pt x="1553941" y="287268"/>
                    </a:cubicBezTo>
                    <a:cubicBezTo>
                      <a:pt x="1522694" y="287268"/>
                      <a:pt x="1497362" y="261937"/>
                      <a:pt x="1497362" y="230690"/>
                    </a:cubicBezTo>
                    <a:cubicBezTo>
                      <a:pt x="1497362" y="215066"/>
                      <a:pt x="1503695" y="200922"/>
                      <a:pt x="1513934" y="190683"/>
                    </a:cubicBezTo>
                    <a:close/>
                    <a:moveTo>
                      <a:pt x="1326764" y="364793"/>
                    </a:moveTo>
                    <a:cubicBezTo>
                      <a:pt x="1337002" y="354555"/>
                      <a:pt x="1351147" y="348222"/>
                      <a:pt x="1366770" y="348222"/>
                    </a:cubicBezTo>
                    <a:cubicBezTo>
                      <a:pt x="1398017" y="348222"/>
                      <a:pt x="1423348" y="373553"/>
                      <a:pt x="1423348" y="404800"/>
                    </a:cubicBezTo>
                    <a:cubicBezTo>
                      <a:pt x="1423348" y="436047"/>
                      <a:pt x="1398017" y="461378"/>
                      <a:pt x="1366770" y="461378"/>
                    </a:cubicBezTo>
                    <a:cubicBezTo>
                      <a:pt x="1335523" y="461378"/>
                      <a:pt x="1310192" y="436047"/>
                      <a:pt x="1310192" y="404800"/>
                    </a:cubicBezTo>
                    <a:cubicBezTo>
                      <a:pt x="1310192" y="389176"/>
                      <a:pt x="1316525" y="375032"/>
                      <a:pt x="1326764" y="364793"/>
                    </a:cubicBezTo>
                    <a:close/>
                    <a:moveTo>
                      <a:pt x="1139593" y="538905"/>
                    </a:moveTo>
                    <a:cubicBezTo>
                      <a:pt x="1149832" y="528666"/>
                      <a:pt x="1163976" y="522333"/>
                      <a:pt x="1179600" y="522333"/>
                    </a:cubicBezTo>
                    <a:cubicBezTo>
                      <a:pt x="1210847" y="522333"/>
                      <a:pt x="1236178" y="547664"/>
                      <a:pt x="1236178" y="578911"/>
                    </a:cubicBezTo>
                    <a:cubicBezTo>
                      <a:pt x="1236178" y="610158"/>
                      <a:pt x="1210847" y="635490"/>
                      <a:pt x="1179600" y="635489"/>
                    </a:cubicBezTo>
                    <a:cubicBezTo>
                      <a:pt x="1148353" y="635489"/>
                      <a:pt x="1123022" y="610158"/>
                      <a:pt x="1123022" y="578911"/>
                    </a:cubicBezTo>
                    <a:cubicBezTo>
                      <a:pt x="1123021" y="563288"/>
                      <a:pt x="1129354" y="549144"/>
                      <a:pt x="1139593" y="538905"/>
                    </a:cubicBezTo>
                    <a:close/>
                    <a:moveTo>
                      <a:pt x="952423" y="713015"/>
                    </a:moveTo>
                    <a:cubicBezTo>
                      <a:pt x="962661" y="702776"/>
                      <a:pt x="976806" y="696444"/>
                      <a:pt x="992429" y="696444"/>
                    </a:cubicBezTo>
                    <a:cubicBezTo>
                      <a:pt x="1023676" y="696444"/>
                      <a:pt x="1049007" y="721775"/>
                      <a:pt x="1049007" y="753022"/>
                    </a:cubicBezTo>
                    <a:cubicBezTo>
                      <a:pt x="1049007" y="784269"/>
                      <a:pt x="1023676" y="809600"/>
                      <a:pt x="992429" y="809600"/>
                    </a:cubicBezTo>
                    <a:cubicBezTo>
                      <a:pt x="961182" y="809600"/>
                      <a:pt x="935851" y="784269"/>
                      <a:pt x="935851" y="753022"/>
                    </a:cubicBezTo>
                    <a:cubicBezTo>
                      <a:pt x="935851" y="737398"/>
                      <a:pt x="942184" y="723254"/>
                      <a:pt x="952423" y="713015"/>
                    </a:cubicBezTo>
                    <a:close/>
                    <a:moveTo>
                      <a:pt x="765256" y="887123"/>
                    </a:moveTo>
                    <a:cubicBezTo>
                      <a:pt x="775494" y="876884"/>
                      <a:pt x="789639" y="870551"/>
                      <a:pt x="805262" y="870552"/>
                    </a:cubicBezTo>
                    <a:cubicBezTo>
                      <a:pt x="836509" y="870552"/>
                      <a:pt x="861840" y="895883"/>
                      <a:pt x="861840" y="927130"/>
                    </a:cubicBezTo>
                    <a:cubicBezTo>
                      <a:pt x="861840" y="958377"/>
                      <a:pt x="836509" y="983708"/>
                      <a:pt x="805262" y="983708"/>
                    </a:cubicBezTo>
                    <a:cubicBezTo>
                      <a:pt x="774015" y="983708"/>
                      <a:pt x="748684" y="958377"/>
                      <a:pt x="748684" y="927130"/>
                    </a:cubicBezTo>
                    <a:cubicBezTo>
                      <a:pt x="748684" y="911506"/>
                      <a:pt x="755017" y="897362"/>
                      <a:pt x="765256" y="887123"/>
                    </a:cubicBezTo>
                    <a:close/>
                    <a:moveTo>
                      <a:pt x="592762" y="1051338"/>
                    </a:moveTo>
                    <a:lnTo>
                      <a:pt x="596069" y="1049108"/>
                    </a:lnTo>
                    <a:cubicBezTo>
                      <a:pt x="602838" y="1046245"/>
                      <a:pt x="610280" y="1044662"/>
                      <a:pt x="618092" y="1044662"/>
                    </a:cubicBezTo>
                    <a:cubicBezTo>
                      <a:pt x="649339" y="1044662"/>
                      <a:pt x="674670" y="1069993"/>
                      <a:pt x="674670" y="1101240"/>
                    </a:cubicBezTo>
                    <a:cubicBezTo>
                      <a:pt x="674670" y="1109052"/>
                      <a:pt x="673087" y="1116494"/>
                      <a:pt x="670224" y="1123263"/>
                    </a:cubicBezTo>
                    <a:lnTo>
                      <a:pt x="667994" y="1126570"/>
                    </a:lnTo>
                    <a:close/>
                    <a:moveTo>
                      <a:pt x="1513934" y="16572"/>
                    </a:moveTo>
                    <a:cubicBezTo>
                      <a:pt x="1524173" y="6334"/>
                      <a:pt x="1538317" y="1"/>
                      <a:pt x="1553940" y="1"/>
                    </a:cubicBezTo>
                    <a:cubicBezTo>
                      <a:pt x="1585187" y="1"/>
                      <a:pt x="1610518" y="25332"/>
                      <a:pt x="1610518" y="56579"/>
                    </a:cubicBezTo>
                    <a:cubicBezTo>
                      <a:pt x="1610519" y="87826"/>
                      <a:pt x="1585188" y="113157"/>
                      <a:pt x="1553941" y="113157"/>
                    </a:cubicBezTo>
                    <a:cubicBezTo>
                      <a:pt x="1522694" y="113157"/>
                      <a:pt x="1497362" y="87826"/>
                      <a:pt x="1497362" y="56579"/>
                    </a:cubicBezTo>
                    <a:cubicBezTo>
                      <a:pt x="1497362" y="40955"/>
                      <a:pt x="1503695" y="26811"/>
                      <a:pt x="1513934" y="16572"/>
                    </a:cubicBezTo>
                    <a:close/>
                    <a:moveTo>
                      <a:pt x="1326764" y="190682"/>
                    </a:moveTo>
                    <a:cubicBezTo>
                      <a:pt x="1337002" y="180444"/>
                      <a:pt x="1351146" y="174111"/>
                      <a:pt x="1366770" y="174111"/>
                    </a:cubicBezTo>
                    <a:cubicBezTo>
                      <a:pt x="1398017" y="174111"/>
                      <a:pt x="1423348" y="199442"/>
                      <a:pt x="1423348" y="230689"/>
                    </a:cubicBezTo>
                    <a:cubicBezTo>
                      <a:pt x="1423348" y="261936"/>
                      <a:pt x="1398017" y="287267"/>
                      <a:pt x="1366770" y="287267"/>
                    </a:cubicBezTo>
                    <a:cubicBezTo>
                      <a:pt x="1335523" y="287267"/>
                      <a:pt x="1310192" y="261936"/>
                      <a:pt x="1310192" y="230689"/>
                    </a:cubicBezTo>
                    <a:cubicBezTo>
                      <a:pt x="1310192" y="215065"/>
                      <a:pt x="1316525" y="200921"/>
                      <a:pt x="1326764" y="190682"/>
                    </a:cubicBezTo>
                    <a:close/>
                    <a:moveTo>
                      <a:pt x="1139593" y="364794"/>
                    </a:moveTo>
                    <a:cubicBezTo>
                      <a:pt x="1149832" y="354555"/>
                      <a:pt x="1163976" y="348222"/>
                      <a:pt x="1179600" y="348222"/>
                    </a:cubicBezTo>
                    <a:cubicBezTo>
                      <a:pt x="1210847" y="348223"/>
                      <a:pt x="1236178" y="373554"/>
                      <a:pt x="1236178" y="404801"/>
                    </a:cubicBezTo>
                    <a:cubicBezTo>
                      <a:pt x="1236178" y="436048"/>
                      <a:pt x="1210847" y="461379"/>
                      <a:pt x="1179600" y="461379"/>
                    </a:cubicBezTo>
                    <a:cubicBezTo>
                      <a:pt x="1148353" y="461379"/>
                      <a:pt x="1123022" y="436048"/>
                      <a:pt x="1123022" y="404800"/>
                    </a:cubicBezTo>
                    <a:cubicBezTo>
                      <a:pt x="1123021" y="389177"/>
                      <a:pt x="1129354" y="375033"/>
                      <a:pt x="1139593" y="364794"/>
                    </a:cubicBezTo>
                    <a:close/>
                    <a:moveTo>
                      <a:pt x="952423" y="538904"/>
                    </a:moveTo>
                    <a:cubicBezTo>
                      <a:pt x="962661" y="528666"/>
                      <a:pt x="976806" y="522333"/>
                      <a:pt x="992429" y="522333"/>
                    </a:cubicBezTo>
                    <a:cubicBezTo>
                      <a:pt x="1023676" y="522333"/>
                      <a:pt x="1049007" y="547664"/>
                      <a:pt x="1049007" y="578911"/>
                    </a:cubicBezTo>
                    <a:cubicBezTo>
                      <a:pt x="1049007" y="610158"/>
                      <a:pt x="1023676" y="635489"/>
                      <a:pt x="992429" y="635489"/>
                    </a:cubicBezTo>
                    <a:cubicBezTo>
                      <a:pt x="961182" y="635489"/>
                      <a:pt x="935851" y="610158"/>
                      <a:pt x="935851" y="578911"/>
                    </a:cubicBezTo>
                    <a:cubicBezTo>
                      <a:pt x="935851" y="563287"/>
                      <a:pt x="942184" y="549143"/>
                      <a:pt x="952423" y="538904"/>
                    </a:cubicBezTo>
                    <a:close/>
                    <a:moveTo>
                      <a:pt x="765253" y="713015"/>
                    </a:moveTo>
                    <a:cubicBezTo>
                      <a:pt x="775491" y="702777"/>
                      <a:pt x="789636" y="696444"/>
                      <a:pt x="805259" y="696444"/>
                    </a:cubicBezTo>
                    <a:cubicBezTo>
                      <a:pt x="836506" y="696444"/>
                      <a:pt x="861837" y="721775"/>
                      <a:pt x="861837" y="753022"/>
                    </a:cubicBezTo>
                    <a:cubicBezTo>
                      <a:pt x="861837" y="784269"/>
                      <a:pt x="836506" y="809600"/>
                      <a:pt x="805262" y="809597"/>
                    </a:cubicBezTo>
                    <a:cubicBezTo>
                      <a:pt x="774015" y="809597"/>
                      <a:pt x="748684" y="784266"/>
                      <a:pt x="748684" y="753019"/>
                    </a:cubicBezTo>
                    <a:cubicBezTo>
                      <a:pt x="748681" y="737398"/>
                      <a:pt x="755014" y="723254"/>
                      <a:pt x="765253" y="713015"/>
                    </a:cubicBezTo>
                    <a:close/>
                    <a:moveTo>
                      <a:pt x="578085" y="887123"/>
                    </a:moveTo>
                    <a:cubicBezTo>
                      <a:pt x="588323" y="876884"/>
                      <a:pt x="602468" y="870551"/>
                      <a:pt x="618091" y="870552"/>
                    </a:cubicBezTo>
                    <a:cubicBezTo>
                      <a:pt x="649338" y="870552"/>
                      <a:pt x="674669" y="895883"/>
                      <a:pt x="674669" y="927130"/>
                    </a:cubicBezTo>
                    <a:cubicBezTo>
                      <a:pt x="674669" y="958377"/>
                      <a:pt x="649338" y="983708"/>
                      <a:pt x="618091" y="983708"/>
                    </a:cubicBezTo>
                    <a:cubicBezTo>
                      <a:pt x="586844" y="983708"/>
                      <a:pt x="561513" y="958377"/>
                      <a:pt x="561513" y="927130"/>
                    </a:cubicBezTo>
                    <a:cubicBezTo>
                      <a:pt x="561513" y="911506"/>
                      <a:pt x="567846" y="897362"/>
                      <a:pt x="578085" y="887123"/>
                    </a:cubicBezTo>
                    <a:close/>
                    <a:moveTo>
                      <a:pt x="1326764" y="16572"/>
                    </a:moveTo>
                    <a:cubicBezTo>
                      <a:pt x="1337002" y="6333"/>
                      <a:pt x="1351147" y="0"/>
                      <a:pt x="1366770" y="0"/>
                    </a:cubicBezTo>
                    <a:cubicBezTo>
                      <a:pt x="1398017" y="0"/>
                      <a:pt x="1423348" y="25331"/>
                      <a:pt x="1423348" y="56578"/>
                    </a:cubicBezTo>
                    <a:cubicBezTo>
                      <a:pt x="1423348" y="87825"/>
                      <a:pt x="1398017" y="113156"/>
                      <a:pt x="1366770" y="113156"/>
                    </a:cubicBezTo>
                    <a:cubicBezTo>
                      <a:pt x="1335523" y="113156"/>
                      <a:pt x="1310192" y="87825"/>
                      <a:pt x="1310192" y="56578"/>
                    </a:cubicBezTo>
                    <a:cubicBezTo>
                      <a:pt x="1310192" y="40954"/>
                      <a:pt x="1316525" y="26810"/>
                      <a:pt x="1326764" y="16572"/>
                    </a:cubicBezTo>
                    <a:close/>
                    <a:moveTo>
                      <a:pt x="1139593" y="190683"/>
                    </a:moveTo>
                    <a:cubicBezTo>
                      <a:pt x="1149832" y="180444"/>
                      <a:pt x="1163976" y="174112"/>
                      <a:pt x="1179600" y="174112"/>
                    </a:cubicBezTo>
                    <a:cubicBezTo>
                      <a:pt x="1210847" y="174112"/>
                      <a:pt x="1236178" y="199443"/>
                      <a:pt x="1236178" y="230690"/>
                    </a:cubicBezTo>
                    <a:cubicBezTo>
                      <a:pt x="1236178" y="261937"/>
                      <a:pt x="1210847" y="287268"/>
                      <a:pt x="1179600" y="287268"/>
                    </a:cubicBezTo>
                    <a:cubicBezTo>
                      <a:pt x="1148353" y="287268"/>
                      <a:pt x="1123022" y="261937"/>
                      <a:pt x="1123022" y="230690"/>
                    </a:cubicBezTo>
                    <a:cubicBezTo>
                      <a:pt x="1123022" y="215066"/>
                      <a:pt x="1129354" y="200922"/>
                      <a:pt x="1139593" y="190683"/>
                    </a:cubicBezTo>
                    <a:close/>
                    <a:moveTo>
                      <a:pt x="952423" y="364793"/>
                    </a:moveTo>
                    <a:cubicBezTo>
                      <a:pt x="962661" y="354555"/>
                      <a:pt x="976806" y="348222"/>
                      <a:pt x="992429" y="348222"/>
                    </a:cubicBezTo>
                    <a:cubicBezTo>
                      <a:pt x="1023676" y="348222"/>
                      <a:pt x="1049007" y="373553"/>
                      <a:pt x="1049007" y="404800"/>
                    </a:cubicBezTo>
                    <a:cubicBezTo>
                      <a:pt x="1049007" y="436047"/>
                      <a:pt x="1023676" y="461378"/>
                      <a:pt x="992429" y="461378"/>
                    </a:cubicBezTo>
                    <a:cubicBezTo>
                      <a:pt x="961182" y="461378"/>
                      <a:pt x="935851" y="436047"/>
                      <a:pt x="935851" y="404800"/>
                    </a:cubicBezTo>
                    <a:cubicBezTo>
                      <a:pt x="935851" y="389176"/>
                      <a:pt x="942184" y="375032"/>
                      <a:pt x="952423" y="364793"/>
                    </a:cubicBezTo>
                    <a:close/>
                    <a:moveTo>
                      <a:pt x="765253" y="538904"/>
                    </a:moveTo>
                    <a:cubicBezTo>
                      <a:pt x="775492" y="528666"/>
                      <a:pt x="789636" y="522333"/>
                      <a:pt x="805259" y="522333"/>
                    </a:cubicBezTo>
                    <a:cubicBezTo>
                      <a:pt x="836506" y="522333"/>
                      <a:pt x="861837" y="547664"/>
                      <a:pt x="861837" y="578911"/>
                    </a:cubicBezTo>
                    <a:cubicBezTo>
                      <a:pt x="861837" y="610158"/>
                      <a:pt x="836506" y="635489"/>
                      <a:pt x="805259" y="635489"/>
                    </a:cubicBezTo>
                    <a:cubicBezTo>
                      <a:pt x="774012" y="635489"/>
                      <a:pt x="748681" y="610158"/>
                      <a:pt x="748681" y="578911"/>
                    </a:cubicBezTo>
                    <a:cubicBezTo>
                      <a:pt x="748681" y="563287"/>
                      <a:pt x="755014" y="549143"/>
                      <a:pt x="765253" y="538904"/>
                    </a:cubicBezTo>
                    <a:close/>
                    <a:moveTo>
                      <a:pt x="578084" y="713013"/>
                    </a:moveTo>
                    <a:cubicBezTo>
                      <a:pt x="588323" y="702774"/>
                      <a:pt x="602467" y="696441"/>
                      <a:pt x="618091" y="696441"/>
                    </a:cubicBezTo>
                    <a:cubicBezTo>
                      <a:pt x="649338" y="696441"/>
                      <a:pt x="674669" y="721772"/>
                      <a:pt x="674669" y="753019"/>
                    </a:cubicBezTo>
                    <a:cubicBezTo>
                      <a:pt x="674669" y="784266"/>
                      <a:pt x="649338" y="809597"/>
                      <a:pt x="618091" y="809597"/>
                    </a:cubicBezTo>
                    <a:cubicBezTo>
                      <a:pt x="586844" y="809597"/>
                      <a:pt x="561513" y="784266"/>
                      <a:pt x="561513" y="753019"/>
                    </a:cubicBezTo>
                    <a:cubicBezTo>
                      <a:pt x="561513" y="737396"/>
                      <a:pt x="567846" y="723251"/>
                      <a:pt x="578084" y="713013"/>
                    </a:cubicBezTo>
                    <a:close/>
                    <a:moveTo>
                      <a:pt x="415158" y="873734"/>
                    </a:moveTo>
                    <a:lnTo>
                      <a:pt x="430921" y="870551"/>
                    </a:lnTo>
                    <a:cubicBezTo>
                      <a:pt x="462168" y="870551"/>
                      <a:pt x="487500" y="895883"/>
                      <a:pt x="487500" y="927130"/>
                    </a:cubicBezTo>
                    <a:lnTo>
                      <a:pt x="484317" y="942893"/>
                    </a:lnTo>
                    <a:close/>
                    <a:moveTo>
                      <a:pt x="1139593" y="16572"/>
                    </a:moveTo>
                    <a:cubicBezTo>
                      <a:pt x="1149832" y="6334"/>
                      <a:pt x="1163976" y="1"/>
                      <a:pt x="1179599" y="1"/>
                    </a:cubicBezTo>
                    <a:cubicBezTo>
                      <a:pt x="1210847" y="1"/>
                      <a:pt x="1236178" y="25332"/>
                      <a:pt x="1236178" y="56579"/>
                    </a:cubicBezTo>
                    <a:cubicBezTo>
                      <a:pt x="1236178" y="87826"/>
                      <a:pt x="1210847" y="113157"/>
                      <a:pt x="1179600" y="113157"/>
                    </a:cubicBezTo>
                    <a:cubicBezTo>
                      <a:pt x="1148353" y="113157"/>
                      <a:pt x="1123022" y="87826"/>
                      <a:pt x="1123022" y="56579"/>
                    </a:cubicBezTo>
                    <a:cubicBezTo>
                      <a:pt x="1123022" y="40955"/>
                      <a:pt x="1129354" y="26811"/>
                      <a:pt x="1139593" y="16572"/>
                    </a:cubicBezTo>
                    <a:close/>
                    <a:moveTo>
                      <a:pt x="952423" y="190682"/>
                    </a:moveTo>
                    <a:cubicBezTo>
                      <a:pt x="962661" y="180444"/>
                      <a:pt x="976806" y="174111"/>
                      <a:pt x="992429" y="174111"/>
                    </a:cubicBezTo>
                    <a:cubicBezTo>
                      <a:pt x="1023676" y="174111"/>
                      <a:pt x="1049007" y="199442"/>
                      <a:pt x="1049007" y="230689"/>
                    </a:cubicBezTo>
                    <a:cubicBezTo>
                      <a:pt x="1049007" y="261936"/>
                      <a:pt x="1023676" y="287267"/>
                      <a:pt x="992429" y="287267"/>
                    </a:cubicBezTo>
                    <a:cubicBezTo>
                      <a:pt x="961182" y="287267"/>
                      <a:pt x="935851" y="261936"/>
                      <a:pt x="935851" y="230689"/>
                    </a:cubicBezTo>
                    <a:cubicBezTo>
                      <a:pt x="935851" y="215065"/>
                      <a:pt x="942184" y="200921"/>
                      <a:pt x="952423" y="190682"/>
                    </a:cubicBezTo>
                    <a:close/>
                    <a:moveTo>
                      <a:pt x="765253" y="364793"/>
                    </a:moveTo>
                    <a:cubicBezTo>
                      <a:pt x="775492" y="354555"/>
                      <a:pt x="789636" y="348222"/>
                      <a:pt x="805259" y="348222"/>
                    </a:cubicBezTo>
                    <a:cubicBezTo>
                      <a:pt x="836506" y="348222"/>
                      <a:pt x="861837" y="373553"/>
                      <a:pt x="861837" y="404800"/>
                    </a:cubicBezTo>
                    <a:cubicBezTo>
                      <a:pt x="861837" y="436047"/>
                      <a:pt x="836506" y="461378"/>
                      <a:pt x="805259" y="461378"/>
                    </a:cubicBezTo>
                    <a:cubicBezTo>
                      <a:pt x="774012" y="461378"/>
                      <a:pt x="748681" y="436047"/>
                      <a:pt x="748681" y="404800"/>
                    </a:cubicBezTo>
                    <a:cubicBezTo>
                      <a:pt x="748681" y="389176"/>
                      <a:pt x="755014" y="375032"/>
                      <a:pt x="765253" y="364793"/>
                    </a:cubicBezTo>
                    <a:close/>
                    <a:moveTo>
                      <a:pt x="578082" y="538904"/>
                    </a:moveTo>
                    <a:cubicBezTo>
                      <a:pt x="588320" y="528666"/>
                      <a:pt x="602465" y="522333"/>
                      <a:pt x="618088" y="522333"/>
                    </a:cubicBezTo>
                    <a:cubicBezTo>
                      <a:pt x="649335" y="522333"/>
                      <a:pt x="674666" y="547664"/>
                      <a:pt x="674666" y="578911"/>
                    </a:cubicBezTo>
                    <a:cubicBezTo>
                      <a:pt x="674666" y="610158"/>
                      <a:pt x="649335" y="635489"/>
                      <a:pt x="618090" y="635487"/>
                    </a:cubicBezTo>
                    <a:cubicBezTo>
                      <a:pt x="586843" y="635487"/>
                      <a:pt x="561512" y="610156"/>
                      <a:pt x="561512" y="578909"/>
                    </a:cubicBezTo>
                    <a:cubicBezTo>
                      <a:pt x="561510" y="563287"/>
                      <a:pt x="567843" y="549143"/>
                      <a:pt x="578082" y="538904"/>
                    </a:cubicBezTo>
                    <a:close/>
                    <a:moveTo>
                      <a:pt x="390914" y="713012"/>
                    </a:moveTo>
                    <a:cubicBezTo>
                      <a:pt x="401153" y="702774"/>
                      <a:pt x="415297" y="696441"/>
                      <a:pt x="430921" y="696441"/>
                    </a:cubicBezTo>
                    <a:cubicBezTo>
                      <a:pt x="462168" y="696441"/>
                      <a:pt x="487499" y="721772"/>
                      <a:pt x="487499" y="753019"/>
                    </a:cubicBezTo>
                    <a:cubicBezTo>
                      <a:pt x="487499" y="784266"/>
                      <a:pt x="462168" y="809597"/>
                      <a:pt x="430921" y="809597"/>
                    </a:cubicBezTo>
                    <a:cubicBezTo>
                      <a:pt x="399674" y="809597"/>
                      <a:pt x="374343" y="784266"/>
                      <a:pt x="374343" y="753019"/>
                    </a:cubicBezTo>
                    <a:cubicBezTo>
                      <a:pt x="374343" y="737396"/>
                      <a:pt x="380676" y="723251"/>
                      <a:pt x="390914" y="713012"/>
                    </a:cubicBezTo>
                    <a:close/>
                    <a:moveTo>
                      <a:pt x="952422" y="16571"/>
                    </a:moveTo>
                    <a:cubicBezTo>
                      <a:pt x="962661" y="6333"/>
                      <a:pt x="976806" y="0"/>
                      <a:pt x="992429" y="0"/>
                    </a:cubicBezTo>
                    <a:cubicBezTo>
                      <a:pt x="1023676" y="0"/>
                      <a:pt x="1049007" y="25331"/>
                      <a:pt x="1049007" y="56578"/>
                    </a:cubicBezTo>
                    <a:cubicBezTo>
                      <a:pt x="1049007" y="87825"/>
                      <a:pt x="1023676" y="113156"/>
                      <a:pt x="992429" y="113156"/>
                    </a:cubicBezTo>
                    <a:cubicBezTo>
                      <a:pt x="961182" y="113156"/>
                      <a:pt x="935851" y="87825"/>
                      <a:pt x="935851" y="56578"/>
                    </a:cubicBezTo>
                    <a:cubicBezTo>
                      <a:pt x="935851" y="40955"/>
                      <a:pt x="942184" y="26810"/>
                      <a:pt x="952422" y="16571"/>
                    </a:cubicBezTo>
                    <a:close/>
                    <a:moveTo>
                      <a:pt x="765253" y="190682"/>
                    </a:moveTo>
                    <a:cubicBezTo>
                      <a:pt x="775491" y="180444"/>
                      <a:pt x="789636" y="174111"/>
                      <a:pt x="805259" y="174111"/>
                    </a:cubicBezTo>
                    <a:cubicBezTo>
                      <a:pt x="836506" y="174111"/>
                      <a:pt x="861837" y="199442"/>
                      <a:pt x="861837" y="230689"/>
                    </a:cubicBezTo>
                    <a:cubicBezTo>
                      <a:pt x="861837" y="261936"/>
                      <a:pt x="836506" y="287267"/>
                      <a:pt x="805259" y="287267"/>
                    </a:cubicBezTo>
                    <a:cubicBezTo>
                      <a:pt x="774012" y="287267"/>
                      <a:pt x="748681" y="261936"/>
                      <a:pt x="748681" y="230689"/>
                    </a:cubicBezTo>
                    <a:cubicBezTo>
                      <a:pt x="748681" y="215065"/>
                      <a:pt x="755014" y="200921"/>
                      <a:pt x="765253" y="190682"/>
                    </a:cubicBezTo>
                    <a:close/>
                    <a:moveTo>
                      <a:pt x="578082" y="364793"/>
                    </a:moveTo>
                    <a:cubicBezTo>
                      <a:pt x="588320" y="354555"/>
                      <a:pt x="602465" y="348222"/>
                      <a:pt x="618088" y="348222"/>
                    </a:cubicBezTo>
                    <a:cubicBezTo>
                      <a:pt x="649335" y="348222"/>
                      <a:pt x="674666" y="373553"/>
                      <a:pt x="674666" y="404800"/>
                    </a:cubicBezTo>
                    <a:cubicBezTo>
                      <a:pt x="674666" y="436047"/>
                      <a:pt x="649335" y="461378"/>
                      <a:pt x="618088" y="461378"/>
                    </a:cubicBezTo>
                    <a:cubicBezTo>
                      <a:pt x="586841" y="461378"/>
                      <a:pt x="561510" y="436047"/>
                      <a:pt x="561510" y="404800"/>
                    </a:cubicBezTo>
                    <a:cubicBezTo>
                      <a:pt x="561510" y="389176"/>
                      <a:pt x="567843" y="375032"/>
                      <a:pt x="578082" y="364793"/>
                    </a:cubicBezTo>
                    <a:close/>
                    <a:moveTo>
                      <a:pt x="238854" y="697429"/>
                    </a:moveTo>
                    <a:lnTo>
                      <a:pt x="243750" y="696441"/>
                    </a:lnTo>
                    <a:cubicBezTo>
                      <a:pt x="274997" y="696441"/>
                      <a:pt x="300328" y="721772"/>
                      <a:pt x="300328" y="753019"/>
                    </a:cubicBezTo>
                    <a:lnTo>
                      <a:pt x="299340" y="757915"/>
                    </a:lnTo>
                    <a:close/>
                    <a:moveTo>
                      <a:pt x="390914" y="538902"/>
                    </a:moveTo>
                    <a:cubicBezTo>
                      <a:pt x="401152" y="528663"/>
                      <a:pt x="415297" y="522331"/>
                      <a:pt x="430920" y="522331"/>
                    </a:cubicBezTo>
                    <a:cubicBezTo>
                      <a:pt x="462167" y="522331"/>
                      <a:pt x="487498" y="547662"/>
                      <a:pt x="487499" y="578909"/>
                    </a:cubicBezTo>
                    <a:cubicBezTo>
                      <a:pt x="487498" y="610156"/>
                      <a:pt x="462167" y="635487"/>
                      <a:pt x="430920" y="635487"/>
                    </a:cubicBezTo>
                    <a:cubicBezTo>
                      <a:pt x="399673" y="635487"/>
                      <a:pt x="374342" y="610156"/>
                      <a:pt x="374342" y="578909"/>
                    </a:cubicBezTo>
                    <a:cubicBezTo>
                      <a:pt x="374342" y="563285"/>
                      <a:pt x="380675" y="549141"/>
                      <a:pt x="390914" y="538902"/>
                    </a:cubicBezTo>
                    <a:close/>
                    <a:moveTo>
                      <a:pt x="765253" y="16571"/>
                    </a:moveTo>
                    <a:cubicBezTo>
                      <a:pt x="775491" y="6333"/>
                      <a:pt x="789636" y="0"/>
                      <a:pt x="805259" y="0"/>
                    </a:cubicBezTo>
                    <a:cubicBezTo>
                      <a:pt x="836506" y="0"/>
                      <a:pt x="861837" y="25331"/>
                      <a:pt x="861837" y="56578"/>
                    </a:cubicBezTo>
                    <a:cubicBezTo>
                      <a:pt x="861837" y="87825"/>
                      <a:pt x="836506" y="113156"/>
                      <a:pt x="805259" y="113156"/>
                    </a:cubicBezTo>
                    <a:cubicBezTo>
                      <a:pt x="774012" y="113156"/>
                      <a:pt x="748681" y="87825"/>
                      <a:pt x="748681" y="56578"/>
                    </a:cubicBezTo>
                    <a:cubicBezTo>
                      <a:pt x="748681" y="40954"/>
                      <a:pt x="755014" y="26810"/>
                      <a:pt x="765253" y="16571"/>
                    </a:cubicBezTo>
                    <a:close/>
                    <a:moveTo>
                      <a:pt x="578082" y="190682"/>
                    </a:moveTo>
                    <a:cubicBezTo>
                      <a:pt x="588320" y="180444"/>
                      <a:pt x="602465" y="174111"/>
                      <a:pt x="618088" y="174111"/>
                    </a:cubicBezTo>
                    <a:cubicBezTo>
                      <a:pt x="649335" y="174111"/>
                      <a:pt x="674666" y="199442"/>
                      <a:pt x="674666" y="230689"/>
                    </a:cubicBezTo>
                    <a:cubicBezTo>
                      <a:pt x="674666" y="261936"/>
                      <a:pt x="649335" y="287267"/>
                      <a:pt x="618088" y="287267"/>
                    </a:cubicBezTo>
                    <a:cubicBezTo>
                      <a:pt x="586841" y="287267"/>
                      <a:pt x="561510" y="261936"/>
                      <a:pt x="561510" y="230689"/>
                    </a:cubicBezTo>
                    <a:cubicBezTo>
                      <a:pt x="561510" y="215065"/>
                      <a:pt x="567843" y="200921"/>
                      <a:pt x="578082" y="190682"/>
                    </a:cubicBezTo>
                    <a:close/>
                    <a:moveTo>
                      <a:pt x="390912" y="364793"/>
                    </a:moveTo>
                    <a:cubicBezTo>
                      <a:pt x="401150" y="354555"/>
                      <a:pt x="415295" y="348222"/>
                      <a:pt x="430918" y="348222"/>
                    </a:cubicBezTo>
                    <a:cubicBezTo>
                      <a:pt x="462165" y="348222"/>
                      <a:pt x="487497" y="373553"/>
                      <a:pt x="487497" y="404800"/>
                    </a:cubicBezTo>
                    <a:cubicBezTo>
                      <a:pt x="487496" y="436047"/>
                      <a:pt x="462165" y="461378"/>
                      <a:pt x="430920" y="461376"/>
                    </a:cubicBezTo>
                    <a:cubicBezTo>
                      <a:pt x="399673" y="461376"/>
                      <a:pt x="374342" y="436045"/>
                      <a:pt x="374342" y="404798"/>
                    </a:cubicBezTo>
                    <a:cubicBezTo>
                      <a:pt x="374342" y="389175"/>
                      <a:pt x="380673" y="375032"/>
                      <a:pt x="390912" y="364793"/>
                    </a:cubicBezTo>
                    <a:close/>
                    <a:moveTo>
                      <a:pt x="203743" y="538902"/>
                    </a:moveTo>
                    <a:cubicBezTo>
                      <a:pt x="213981" y="528663"/>
                      <a:pt x="228126" y="522331"/>
                      <a:pt x="243749" y="522331"/>
                    </a:cubicBezTo>
                    <a:cubicBezTo>
                      <a:pt x="274996" y="522331"/>
                      <a:pt x="300327" y="547662"/>
                      <a:pt x="300327" y="578909"/>
                    </a:cubicBezTo>
                    <a:cubicBezTo>
                      <a:pt x="300327" y="610156"/>
                      <a:pt x="274996" y="635487"/>
                      <a:pt x="243749" y="635487"/>
                    </a:cubicBezTo>
                    <a:cubicBezTo>
                      <a:pt x="212502" y="635487"/>
                      <a:pt x="187171" y="610156"/>
                      <a:pt x="187171" y="578909"/>
                    </a:cubicBezTo>
                    <a:cubicBezTo>
                      <a:pt x="187171" y="563285"/>
                      <a:pt x="193504" y="549141"/>
                      <a:pt x="203743" y="538902"/>
                    </a:cubicBezTo>
                    <a:close/>
                    <a:moveTo>
                      <a:pt x="578082" y="16571"/>
                    </a:moveTo>
                    <a:cubicBezTo>
                      <a:pt x="588320" y="6333"/>
                      <a:pt x="602465" y="0"/>
                      <a:pt x="618088" y="0"/>
                    </a:cubicBezTo>
                    <a:cubicBezTo>
                      <a:pt x="649335" y="0"/>
                      <a:pt x="674666" y="25331"/>
                      <a:pt x="674666" y="56578"/>
                    </a:cubicBezTo>
                    <a:cubicBezTo>
                      <a:pt x="674666" y="87825"/>
                      <a:pt x="649335" y="113156"/>
                      <a:pt x="618088" y="113156"/>
                    </a:cubicBezTo>
                    <a:cubicBezTo>
                      <a:pt x="586841" y="113156"/>
                      <a:pt x="561510" y="87825"/>
                      <a:pt x="561510" y="56578"/>
                    </a:cubicBezTo>
                    <a:cubicBezTo>
                      <a:pt x="561510" y="40955"/>
                      <a:pt x="567843" y="26810"/>
                      <a:pt x="578082" y="16571"/>
                    </a:cubicBezTo>
                    <a:close/>
                    <a:moveTo>
                      <a:pt x="65570" y="524146"/>
                    </a:moveTo>
                    <a:lnTo>
                      <a:pt x="78603" y="526777"/>
                    </a:lnTo>
                    <a:cubicBezTo>
                      <a:pt x="92141" y="532503"/>
                      <a:pt x="102986" y="543349"/>
                      <a:pt x="108712" y="556886"/>
                    </a:cubicBezTo>
                    <a:lnTo>
                      <a:pt x="111343" y="569919"/>
                    </a:lnTo>
                    <a:close/>
                    <a:moveTo>
                      <a:pt x="390912" y="190682"/>
                    </a:moveTo>
                    <a:cubicBezTo>
                      <a:pt x="401150" y="180444"/>
                      <a:pt x="415295" y="174111"/>
                      <a:pt x="430918" y="174111"/>
                    </a:cubicBezTo>
                    <a:cubicBezTo>
                      <a:pt x="462165" y="174111"/>
                      <a:pt x="487496" y="199442"/>
                      <a:pt x="487497" y="230689"/>
                    </a:cubicBezTo>
                    <a:cubicBezTo>
                      <a:pt x="487496" y="261936"/>
                      <a:pt x="462165" y="287267"/>
                      <a:pt x="430919" y="287267"/>
                    </a:cubicBezTo>
                    <a:cubicBezTo>
                      <a:pt x="399671" y="287267"/>
                      <a:pt x="374340" y="261936"/>
                      <a:pt x="374340" y="230689"/>
                    </a:cubicBezTo>
                    <a:cubicBezTo>
                      <a:pt x="374340" y="215065"/>
                      <a:pt x="380673" y="200921"/>
                      <a:pt x="390912" y="190682"/>
                    </a:cubicBezTo>
                    <a:close/>
                    <a:moveTo>
                      <a:pt x="203742" y="364792"/>
                    </a:moveTo>
                    <a:cubicBezTo>
                      <a:pt x="213981" y="354553"/>
                      <a:pt x="228125" y="348220"/>
                      <a:pt x="243749" y="348220"/>
                    </a:cubicBezTo>
                    <a:cubicBezTo>
                      <a:pt x="274996" y="348220"/>
                      <a:pt x="300327" y="373551"/>
                      <a:pt x="300327" y="404798"/>
                    </a:cubicBezTo>
                    <a:cubicBezTo>
                      <a:pt x="300327" y="436045"/>
                      <a:pt x="274996" y="461376"/>
                      <a:pt x="243749" y="461376"/>
                    </a:cubicBezTo>
                    <a:cubicBezTo>
                      <a:pt x="212502" y="461376"/>
                      <a:pt x="187171" y="436045"/>
                      <a:pt x="187171" y="404798"/>
                    </a:cubicBezTo>
                    <a:cubicBezTo>
                      <a:pt x="187171" y="389175"/>
                      <a:pt x="193503" y="375030"/>
                      <a:pt x="203742" y="364792"/>
                    </a:cubicBezTo>
                    <a:close/>
                    <a:moveTo>
                      <a:pt x="390912" y="16571"/>
                    </a:moveTo>
                    <a:cubicBezTo>
                      <a:pt x="401150" y="6333"/>
                      <a:pt x="415295" y="0"/>
                      <a:pt x="430918" y="0"/>
                    </a:cubicBezTo>
                    <a:cubicBezTo>
                      <a:pt x="462165" y="0"/>
                      <a:pt x="487496" y="25331"/>
                      <a:pt x="487497" y="56578"/>
                    </a:cubicBezTo>
                    <a:cubicBezTo>
                      <a:pt x="487496" y="87825"/>
                      <a:pt x="462165" y="113156"/>
                      <a:pt x="430919" y="113156"/>
                    </a:cubicBezTo>
                    <a:cubicBezTo>
                      <a:pt x="399671" y="113156"/>
                      <a:pt x="374340" y="87825"/>
                      <a:pt x="374340" y="56578"/>
                    </a:cubicBezTo>
                    <a:cubicBezTo>
                      <a:pt x="374340" y="40954"/>
                      <a:pt x="380673" y="26810"/>
                      <a:pt x="390912" y="16571"/>
                    </a:cubicBezTo>
                    <a:close/>
                    <a:moveTo>
                      <a:pt x="203741" y="190682"/>
                    </a:moveTo>
                    <a:cubicBezTo>
                      <a:pt x="213979" y="180444"/>
                      <a:pt x="228124" y="174111"/>
                      <a:pt x="243747" y="174111"/>
                    </a:cubicBezTo>
                    <a:cubicBezTo>
                      <a:pt x="274994" y="174111"/>
                      <a:pt x="300325" y="199442"/>
                      <a:pt x="300325" y="230689"/>
                    </a:cubicBezTo>
                    <a:cubicBezTo>
                      <a:pt x="300325" y="261936"/>
                      <a:pt x="274995" y="287266"/>
                      <a:pt x="243748" y="287266"/>
                    </a:cubicBezTo>
                    <a:cubicBezTo>
                      <a:pt x="212501" y="287266"/>
                      <a:pt x="187170" y="261935"/>
                      <a:pt x="187170" y="230688"/>
                    </a:cubicBezTo>
                    <a:cubicBezTo>
                      <a:pt x="187170" y="215064"/>
                      <a:pt x="193503" y="200920"/>
                      <a:pt x="203741" y="190682"/>
                    </a:cubicBezTo>
                    <a:close/>
                    <a:moveTo>
                      <a:pt x="16572" y="364792"/>
                    </a:moveTo>
                    <a:cubicBezTo>
                      <a:pt x="26811" y="354553"/>
                      <a:pt x="40956" y="348220"/>
                      <a:pt x="56579" y="348220"/>
                    </a:cubicBezTo>
                    <a:cubicBezTo>
                      <a:pt x="87826" y="348220"/>
                      <a:pt x="113157" y="373551"/>
                      <a:pt x="113157" y="404798"/>
                    </a:cubicBezTo>
                    <a:cubicBezTo>
                      <a:pt x="113157" y="436045"/>
                      <a:pt x="87826" y="461376"/>
                      <a:pt x="56579" y="461376"/>
                    </a:cubicBezTo>
                    <a:cubicBezTo>
                      <a:pt x="25332" y="461376"/>
                      <a:pt x="1" y="436045"/>
                      <a:pt x="1" y="404798"/>
                    </a:cubicBezTo>
                    <a:cubicBezTo>
                      <a:pt x="1" y="389175"/>
                      <a:pt x="6334" y="375030"/>
                      <a:pt x="16572" y="364792"/>
                    </a:cubicBezTo>
                    <a:close/>
                    <a:moveTo>
                      <a:pt x="203741" y="16571"/>
                    </a:moveTo>
                    <a:cubicBezTo>
                      <a:pt x="213979" y="6333"/>
                      <a:pt x="228124" y="0"/>
                      <a:pt x="243747" y="0"/>
                    </a:cubicBezTo>
                    <a:cubicBezTo>
                      <a:pt x="274994" y="0"/>
                      <a:pt x="300325" y="25331"/>
                      <a:pt x="300325" y="56578"/>
                    </a:cubicBezTo>
                    <a:cubicBezTo>
                      <a:pt x="300325" y="87825"/>
                      <a:pt x="274994" y="113156"/>
                      <a:pt x="243747" y="113156"/>
                    </a:cubicBezTo>
                    <a:cubicBezTo>
                      <a:pt x="212500" y="113156"/>
                      <a:pt x="187169" y="87825"/>
                      <a:pt x="187169" y="56578"/>
                    </a:cubicBezTo>
                    <a:cubicBezTo>
                      <a:pt x="187169" y="40955"/>
                      <a:pt x="193502" y="26810"/>
                      <a:pt x="203741" y="16571"/>
                    </a:cubicBezTo>
                    <a:close/>
                    <a:moveTo>
                      <a:pt x="16572" y="190681"/>
                    </a:moveTo>
                    <a:cubicBezTo>
                      <a:pt x="26810" y="180443"/>
                      <a:pt x="40955" y="174110"/>
                      <a:pt x="56579" y="174110"/>
                    </a:cubicBezTo>
                    <a:cubicBezTo>
                      <a:pt x="87826" y="174110"/>
                      <a:pt x="113157" y="199441"/>
                      <a:pt x="113157" y="230688"/>
                    </a:cubicBezTo>
                    <a:cubicBezTo>
                      <a:pt x="113156" y="261935"/>
                      <a:pt x="87825" y="287266"/>
                      <a:pt x="56579" y="287266"/>
                    </a:cubicBezTo>
                    <a:cubicBezTo>
                      <a:pt x="25332" y="287266"/>
                      <a:pt x="1" y="261935"/>
                      <a:pt x="1" y="230688"/>
                    </a:cubicBezTo>
                    <a:cubicBezTo>
                      <a:pt x="1" y="215064"/>
                      <a:pt x="6333" y="200920"/>
                      <a:pt x="16572" y="190681"/>
                    </a:cubicBezTo>
                    <a:close/>
                    <a:moveTo>
                      <a:pt x="16571" y="16571"/>
                    </a:moveTo>
                    <a:cubicBezTo>
                      <a:pt x="26809" y="6333"/>
                      <a:pt x="40954" y="0"/>
                      <a:pt x="56577" y="0"/>
                    </a:cubicBezTo>
                    <a:cubicBezTo>
                      <a:pt x="87825" y="0"/>
                      <a:pt x="113156" y="25331"/>
                      <a:pt x="113156" y="56578"/>
                    </a:cubicBezTo>
                    <a:cubicBezTo>
                      <a:pt x="113155" y="87825"/>
                      <a:pt x="87825" y="113155"/>
                      <a:pt x="56578" y="113156"/>
                    </a:cubicBezTo>
                    <a:cubicBezTo>
                      <a:pt x="25331" y="113156"/>
                      <a:pt x="0" y="87825"/>
                      <a:pt x="0" y="56577"/>
                    </a:cubicBezTo>
                    <a:cubicBezTo>
                      <a:pt x="0" y="40954"/>
                      <a:pt x="6333" y="26809"/>
                      <a:pt x="16571" y="16571"/>
                    </a:cubicBezTo>
                    <a:close/>
                  </a:path>
                </a:pathLst>
              </a:custGeom>
              <a:gradFill flip="none" rotWithShape="1">
                <a:gsLst>
                  <a:gs pos="100000">
                    <a:schemeClr val="accent2">
                      <a:lumMod val="40000"/>
                      <a:lumOff val="60000"/>
                    </a:schemeClr>
                  </a:gs>
                  <a:gs pos="0">
                    <a:schemeClr val="accent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grpSp>
        <p:nvGrpSpPr>
          <p:cNvPr id="19" name="组合 18">
            <a:extLst>
              <a:ext uri="{FF2B5EF4-FFF2-40B4-BE49-F238E27FC236}">
                <a16:creationId xmlns:a16="http://schemas.microsoft.com/office/drawing/2014/main" id="{39896D2B-5584-4EAE-AC55-04DC8E244A22}"/>
              </a:ext>
            </a:extLst>
          </p:cNvPr>
          <p:cNvGrpSpPr/>
          <p:nvPr/>
        </p:nvGrpSpPr>
        <p:grpSpPr>
          <a:xfrm>
            <a:off x="899078" y="1724026"/>
            <a:ext cx="5132387" cy="1704974"/>
            <a:chOff x="874713" y="1943101"/>
            <a:chExt cx="5132387" cy="1704974"/>
          </a:xfrm>
        </p:grpSpPr>
        <p:grpSp>
          <p:nvGrpSpPr>
            <p:cNvPr id="20" name="组合 19">
              <a:extLst>
                <a:ext uri="{FF2B5EF4-FFF2-40B4-BE49-F238E27FC236}">
                  <a16:creationId xmlns:a16="http://schemas.microsoft.com/office/drawing/2014/main" id="{7E78CA62-FA5B-460D-AFE4-0492779B37E5}"/>
                </a:ext>
              </a:extLst>
            </p:cNvPr>
            <p:cNvGrpSpPr/>
            <p:nvPr/>
          </p:nvGrpSpPr>
          <p:grpSpPr>
            <a:xfrm>
              <a:off x="874713" y="1943101"/>
              <a:ext cx="5132387" cy="1704974"/>
              <a:chOff x="874713" y="1752601"/>
              <a:chExt cx="5132387" cy="1704974"/>
            </a:xfrm>
          </p:grpSpPr>
          <p:sp>
            <p:nvSpPr>
              <p:cNvPr id="24" name="矩形 23">
                <a:extLst>
                  <a:ext uri="{FF2B5EF4-FFF2-40B4-BE49-F238E27FC236}">
                    <a16:creationId xmlns:a16="http://schemas.microsoft.com/office/drawing/2014/main" id="{C7A4F457-CACF-4351-B278-AEA358CE6F75}"/>
                  </a:ext>
                </a:extLst>
              </p:cNvPr>
              <p:cNvSpPr/>
              <p:nvPr/>
            </p:nvSpPr>
            <p:spPr>
              <a:xfrm>
                <a:off x="874713" y="1752601"/>
                <a:ext cx="5132387" cy="170497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Normal" panose="020B0400000000000000" pitchFamily="34" charset="-122"/>
                  <a:ea typeface="思源黑体 Normal" panose="020B0400000000000000" pitchFamily="34" charset="-122"/>
                </a:endParaRPr>
              </a:p>
            </p:txBody>
          </p:sp>
          <p:sp>
            <p:nvSpPr>
              <p:cNvPr id="25" name="椭圆 8">
                <a:extLst>
                  <a:ext uri="{FF2B5EF4-FFF2-40B4-BE49-F238E27FC236}">
                    <a16:creationId xmlns:a16="http://schemas.microsoft.com/office/drawing/2014/main" id="{C144CB03-2863-4381-B866-6F0659E3C955}"/>
                  </a:ext>
                </a:extLst>
              </p:cNvPr>
              <p:cNvSpPr/>
              <p:nvPr/>
            </p:nvSpPr>
            <p:spPr>
              <a:xfrm>
                <a:off x="5200650" y="1991396"/>
                <a:ext cx="586015" cy="514075"/>
              </a:xfrm>
              <a:custGeom>
                <a:avLst/>
                <a:gdLst>
                  <a:gd name="connsiteX0" fmla="*/ 352921 w 607646"/>
                  <a:gd name="connsiteY0" fmla="*/ 457945 h 533051"/>
                  <a:gd name="connsiteX1" fmla="*/ 342979 w 607646"/>
                  <a:gd name="connsiteY1" fmla="*/ 462170 h 533051"/>
                  <a:gd name="connsiteX2" fmla="*/ 338854 w 607646"/>
                  <a:gd name="connsiteY2" fmla="*/ 472100 h 533051"/>
                  <a:gd name="connsiteX3" fmla="*/ 342979 w 607646"/>
                  <a:gd name="connsiteY3" fmla="*/ 482029 h 533051"/>
                  <a:gd name="connsiteX4" fmla="*/ 352921 w 607646"/>
                  <a:gd name="connsiteY4" fmla="*/ 486149 h 533051"/>
                  <a:gd name="connsiteX5" fmla="*/ 362863 w 607646"/>
                  <a:gd name="connsiteY5" fmla="*/ 482029 h 533051"/>
                  <a:gd name="connsiteX6" fmla="*/ 366987 w 607646"/>
                  <a:gd name="connsiteY6" fmla="*/ 472100 h 533051"/>
                  <a:gd name="connsiteX7" fmla="*/ 362863 w 607646"/>
                  <a:gd name="connsiteY7" fmla="*/ 462170 h 533051"/>
                  <a:gd name="connsiteX8" fmla="*/ 352921 w 607646"/>
                  <a:gd name="connsiteY8" fmla="*/ 457945 h 533051"/>
                  <a:gd name="connsiteX9" fmla="*/ 438485 w 607646"/>
                  <a:gd name="connsiteY9" fmla="*/ 375972 h 533051"/>
                  <a:gd name="connsiteX10" fmla="*/ 431081 w 607646"/>
                  <a:gd name="connsiteY10" fmla="*/ 379141 h 533051"/>
                  <a:gd name="connsiteX11" fmla="*/ 372699 w 607646"/>
                  <a:gd name="connsiteY11" fmla="*/ 437346 h 533051"/>
                  <a:gd name="connsiteX12" fmla="*/ 369632 w 607646"/>
                  <a:gd name="connsiteY12" fmla="*/ 444846 h 533051"/>
                  <a:gd name="connsiteX13" fmla="*/ 372699 w 607646"/>
                  <a:gd name="connsiteY13" fmla="*/ 452346 h 533051"/>
                  <a:gd name="connsiteX14" fmla="*/ 380208 w 607646"/>
                  <a:gd name="connsiteY14" fmla="*/ 455409 h 533051"/>
                  <a:gd name="connsiteX15" fmla="*/ 387612 w 607646"/>
                  <a:gd name="connsiteY15" fmla="*/ 452346 h 533051"/>
                  <a:gd name="connsiteX16" fmla="*/ 445994 w 607646"/>
                  <a:gd name="connsiteY16" fmla="*/ 394035 h 533051"/>
                  <a:gd name="connsiteX17" fmla="*/ 449062 w 607646"/>
                  <a:gd name="connsiteY17" fmla="*/ 386535 h 533051"/>
                  <a:gd name="connsiteX18" fmla="*/ 445994 w 607646"/>
                  <a:gd name="connsiteY18" fmla="*/ 379141 h 533051"/>
                  <a:gd name="connsiteX19" fmla="*/ 438485 w 607646"/>
                  <a:gd name="connsiteY19" fmla="*/ 375972 h 533051"/>
                  <a:gd name="connsiteX20" fmla="*/ 534943 w 607646"/>
                  <a:gd name="connsiteY20" fmla="*/ 217624 h 533051"/>
                  <a:gd name="connsiteX21" fmla="*/ 553981 w 607646"/>
                  <a:gd name="connsiteY21" fmla="*/ 225547 h 533051"/>
                  <a:gd name="connsiteX22" fmla="*/ 554404 w 607646"/>
                  <a:gd name="connsiteY22" fmla="*/ 225969 h 533051"/>
                  <a:gd name="connsiteX23" fmla="*/ 556520 w 607646"/>
                  <a:gd name="connsiteY23" fmla="*/ 230934 h 533051"/>
                  <a:gd name="connsiteX24" fmla="*/ 554510 w 607646"/>
                  <a:gd name="connsiteY24" fmla="*/ 235899 h 533051"/>
                  <a:gd name="connsiteX25" fmla="*/ 524050 w 607646"/>
                  <a:gd name="connsiteY25" fmla="*/ 266322 h 533051"/>
                  <a:gd name="connsiteX26" fmla="*/ 516752 w 607646"/>
                  <a:gd name="connsiteY26" fmla="*/ 283752 h 533051"/>
                  <a:gd name="connsiteX27" fmla="*/ 524050 w 607646"/>
                  <a:gd name="connsiteY27" fmla="*/ 301182 h 533051"/>
                  <a:gd name="connsiteX28" fmla="*/ 541501 w 607646"/>
                  <a:gd name="connsiteY28" fmla="*/ 308365 h 533051"/>
                  <a:gd name="connsiteX29" fmla="*/ 558952 w 607646"/>
                  <a:gd name="connsiteY29" fmla="*/ 301182 h 533051"/>
                  <a:gd name="connsiteX30" fmla="*/ 589413 w 607646"/>
                  <a:gd name="connsiteY30" fmla="*/ 270759 h 533051"/>
                  <a:gd name="connsiteX31" fmla="*/ 594384 w 607646"/>
                  <a:gd name="connsiteY31" fmla="*/ 268752 h 533051"/>
                  <a:gd name="connsiteX32" fmla="*/ 599355 w 607646"/>
                  <a:gd name="connsiteY32" fmla="*/ 270759 h 533051"/>
                  <a:gd name="connsiteX33" fmla="*/ 599778 w 607646"/>
                  <a:gd name="connsiteY33" fmla="*/ 271181 h 533051"/>
                  <a:gd name="connsiteX34" fmla="*/ 606758 w 607646"/>
                  <a:gd name="connsiteY34" fmla="*/ 297168 h 533051"/>
                  <a:gd name="connsiteX35" fmla="*/ 590047 w 607646"/>
                  <a:gd name="connsiteY35" fmla="*/ 359704 h 533051"/>
                  <a:gd name="connsiteX36" fmla="*/ 571010 w 607646"/>
                  <a:gd name="connsiteY36" fmla="*/ 378612 h 533051"/>
                  <a:gd name="connsiteX37" fmla="*/ 570798 w 607646"/>
                  <a:gd name="connsiteY37" fmla="*/ 378718 h 533051"/>
                  <a:gd name="connsiteX38" fmla="*/ 501627 w 607646"/>
                  <a:gd name="connsiteY38" fmla="*/ 395303 h 533051"/>
                  <a:gd name="connsiteX39" fmla="*/ 377987 w 607646"/>
                  <a:gd name="connsiteY39" fmla="*/ 518790 h 533051"/>
                  <a:gd name="connsiteX40" fmla="*/ 343507 w 607646"/>
                  <a:gd name="connsiteY40" fmla="*/ 533051 h 533051"/>
                  <a:gd name="connsiteX41" fmla="*/ 309028 w 607646"/>
                  <a:gd name="connsiteY41" fmla="*/ 518790 h 533051"/>
                  <a:gd name="connsiteX42" fmla="*/ 306066 w 607646"/>
                  <a:gd name="connsiteY42" fmla="*/ 515833 h 533051"/>
                  <a:gd name="connsiteX43" fmla="*/ 291788 w 607646"/>
                  <a:gd name="connsiteY43" fmla="*/ 481501 h 533051"/>
                  <a:gd name="connsiteX44" fmla="*/ 306066 w 607646"/>
                  <a:gd name="connsiteY44" fmla="*/ 447064 h 533051"/>
                  <a:gd name="connsiteX45" fmla="*/ 429707 w 607646"/>
                  <a:gd name="connsiteY45" fmla="*/ 323576 h 533051"/>
                  <a:gd name="connsiteX46" fmla="*/ 446418 w 607646"/>
                  <a:gd name="connsiteY46" fmla="*/ 254491 h 533051"/>
                  <a:gd name="connsiteX47" fmla="*/ 446418 w 607646"/>
                  <a:gd name="connsiteY47" fmla="*/ 254280 h 533051"/>
                  <a:gd name="connsiteX48" fmla="*/ 465455 w 607646"/>
                  <a:gd name="connsiteY48" fmla="*/ 235265 h 533051"/>
                  <a:gd name="connsiteX49" fmla="*/ 527963 w 607646"/>
                  <a:gd name="connsiteY49" fmla="*/ 218575 h 533051"/>
                  <a:gd name="connsiteX50" fmla="*/ 534943 w 607646"/>
                  <a:gd name="connsiteY50" fmla="*/ 217624 h 533051"/>
                  <a:gd name="connsiteX51" fmla="*/ 253873 w 607646"/>
                  <a:gd name="connsiteY51" fmla="*/ 140927 h 533051"/>
                  <a:gd name="connsiteX52" fmla="*/ 141005 w 607646"/>
                  <a:gd name="connsiteY52" fmla="*/ 253542 h 533051"/>
                  <a:gd name="connsiteX53" fmla="*/ 253873 w 607646"/>
                  <a:gd name="connsiteY53" fmla="*/ 366262 h 533051"/>
                  <a:gd name="connsiteX54" fmla="*/ 366741 w 607646"/>
                  <a:gd name="connsiteY54" fmla="*/ 253542 h 533051"/>
                  <a:gd name="connsiteX55" fmla="*/ 253873 w 607646"/>
                  <a:gd name="connsiteY55" fmla="*/ 140927 h 533051"/>
                  <a:gd name="connsiteX56" fmla="*/ 232929 w 607646"/>
                  <a:gd name="connsiteY56" fmla="*/ 0 h 533051"/>
                  <a:gd name="connsiteX57" fmla="*/ 274818 w 607646"/>
                  <a:gd name="connsiteY57" fmla="*/ 0 h 533051"/>
                  <a:gd name="connsiteX58" fmla="*/ 316918 w 607646"/>
                  <a:gd name="connsiteY58" fmla="*/ 42045 h 533051"/>
                  <a:gd name="connsiteX59" fmla="*/ 316918 w 607646"/>
                  <a:gd name="connsiteY59" fmla="*/ 55885 h 533051"/>
                  <a:gd name="connsiteX60" fmla="*/ 349287 w 607646"/>
                  <a:gd name="connsiteY60" fmla="*/ 69301 h 533051"/>
                  <a:gd name="connsiteX61" fmla="*/ 359125 w 607646"/>
                  <a:gd name="connsiteY61" fmla="*/ 59476 h 533051"/>
                  <a:gd name="connsiteX62" fmla="*/ 388849 w 607646"/>
                  <a:gd name="connsiteY62" fmla="*/ 47222 h 533051"/>
                  <a:gd name="connsiteX63" fmla="*/ 418574 w 607646"/>
                  <a:gd name="connsiteY63" fmla="*/ 59476 h 533051"/>
                  <a:gd name="connsiteX64" fmla="*/ 448192 w 607646"/>
                  <a:gd name="connsiteY64" fmla="*/ 89162 h 533051"/>
                  <a:gd name="connsiteX65" fmla="*/ 448192 w 607646"/>
                  <a:gd name="connsiteY65" fmla="*/ 148533 h 533051"/>
                  <a:gd name="connsiteX66" fmla="*/ 438460 w 607646"/>
                  <a:gd name="connsiteY66" fmla="*/ 158252 h 533051"/>
                  <a:gd name="connsiteX67" fmla="*/ 451789 w 607646"/>
                  <a:gd name="connsiteY67" fmla="*/ 190684 h 533051"/>
                  <a:gd name="connsiteX68" fmla="*/ 465752 w 607646"/>
                  <a:gd name="connsiteY68" fmla="*/ 190684 h 533051"/>
                  <a:gd name="connsiteX69" fmla="*/ 497909 w 607646"/>
                  <a:gd name="connsiteY69" fmla="*/ 205685 h 533051"/>
                  <a:gd name="connsiteX70" fmla="*/ 450837 w 607646"/>
                  <a:gd name="connsiteY70" fmla="*/ 218257 h 533051"/>
                  <a:gd name="connsiteX71" fmla="*/ 419420 w 607646"/>
                  <a:gd name="connsiteY71" fmla="*/ 249739 h 533051"/>
                  <a:gd name="connsiteX72" fmla="*/ 419208 w 607646"/>
                  <a:gd name="connsiteY72" fmla="*/ 250372 h 533051"/>
                  <a:gd name="connsiteX73" fmla="*/ 403764 w 607646"/>
                  <a:gd name="connsiteY73" fmla="*/ 314603 h 533051"/>
                  <a:gd name="connsiteX74" fmla="*/ 283598 w 607646"/>
                  <a:gd name="connsiteY74" fmla="*/ 434613 h 533051"/>
                  <a:gd name="connsiteX75" fmla="*/ 264134 w 607646"/>
                  <a:gd name="connsiteY75" fmla="*/ 481518 h 533051"/>
                  <a:gd name="connsiteX76" fmla="*/ 269317 w 607646"/>
                  <a:gd name="connsiteY76" fmla="*/ 507083 h 533051"/>
                  <a:gd name="connsiteX77" fmla="*/ 232929 w 607646"/>
                  <a:gd name="connsiteY77" fmla="*/ 507083 h 533051"/>
                  <a:gd name="connsiteX78" fmla="*/ 190828 w 607646"/>
                  <a:gd name="connsiteY78" fmla="*/ 465143 h 533051"/>
                  <a:gd name="connsiteX79" fmla="*/ 190828 w 607646"/>
                  <a:gd name="connsiteY79" fmla="*/ 451304 h 533051"/>
                  <a:gd name="connsiteX80" fmla="*/ 158459 w 607646"/>
                  <a:gd name="connsiteY80" fmla="*/ 437888 h 533051"/>
                  <a:gd name="connsiteX81" fmla="*/ 148622 w 607646"/>
                  <a:gd name="connsiteY81" fmla="*/ 447712 h 533051"/>
                  <a:gd name="connsiteX82" fmla="*/ 118897 w 607646"/>
                  <a:gd name="connsiteY82" fmla="*/ 459967 h 533051"/>
                  <a:gd name="connsiteX83" fmla="*/ 89173 w 607646"/>
                  <a:gd name="connsiteY83" fmla="*/ 447712 h 533051"/>
                  <a:gd name="connsiteX84" fmla="*/ 59554 w 607646"/>
                  <a:gd name="connsiteY84" fmla="*/ 418027 h 533051"/>
                  <a:gd name="connsiteX85" fmla="*/ 59554 w 607646"/>
                  <a:gd name="connsiteY85" fmla="*/ 358656 h 533051"/>
                  <a:gd name="connsiteX86" fmla="*/ 69286 w 607646"/>
                  <a:gd name="connsiteY86" fmla="*/ 348831 h 533051"/>
                  <a:gd name="connsiteX87" fmla="*/ 55958 w 607646"/>
                  <a:gd name="connsiteY87" fmla="*/ 316505 h 533051"/>
                  <a:gd name="connsiteX88" fmla="*/ 41995 w 607646"/>
                  <a:gd name="connsiteY88" fmla="*/ 316505 h 533051"/>
                  <a:gd name="connsiteX89" fmla="*/ 0 w 607646"/>
                  <a:gd name="connsiteY89" fmla="*/ 274565 h 533051"/>
                  <a:gd name="connsiteX90" fmla="*/ 0 w 607646"/>
                  <a:gd name="connsiteY90" fmla="*/ 232625 h 533051"/>
                  <a:gd name="connsiteX91" fmla="*/ 41995 w 607646"/>
                  <a:gd name="connsiteY91" fmla="*/ 190684 h 533051"/>
                  <a:gd name="connsiteX92" fmla="*/ 55958 w 607646"/>
                  <a:gd name="connsiteY92" fmla="*/ 190684 h 533051"/>
                  <a:gd name="connsiteX93" fmla="*/ 69286 w 607646"/>
                  <a:gd name="connsiteY93" fmla="*/ 158252 h 533051"/>
                  <a:gd name="connsiteX94" fmla="*/ 59554 w 607646"/>
                  <a:gd name="connsiteY94" fmla="*/ 148533 h 533051"/>
                  <a:gd name="connsiteX95" fmla="*/ 59554 w 607646"/>
                  <a:gd name="connsiteY95" fmla="*/ 89162 h 533051"/>
                  <a:gd name="connsiteX96" fmla="*/ 89173 w 607646"/>
                  <a:gd name="connsiteY96" fmla="*/ 59476 h 533051"/>
                  <a:gd name="connsiteX97" fmla="*/ 118897 w 607646"/>
                  <a:gd name="connsiteY97" fmla="*/ 47222 h 533051"/>
                  <a:gd name="connsiteX98" fmla="*/ 148622 w 607646"/>
                  <a:gd name="connsiteY98" fmla="*/ 59476 h 533051"/>
                  <a:gd name="connsiteX99" fmla="*/ 158459 w 607646"/>
                  <a:gd name="connsiteY99" fmla="*/ 69301 h 533051"/>
                  <a:gd name="connsiteX100" fmla="*/ 190828 w 607646"/>
                  <a:gd name="connsiteY100" fmla="*/ 55885 h 533051"/>
                  <a:gd name="connsiteX101" fmla="*/ 190828 w 607646"/>
                  <a:gd name="connsiteY101" fmla="*/ 42045 h 533051"/>
                  <a:gd name="connsiteX102" fmla="*/ 232929 w 607646"/>
                  <a:gd name="connsiteY102" fmla="*/ 0 h 53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607646" h="533051">
                    <a:moveTo>
                      <a:pt x="352921" y="457945"/>
                    </a:moveTo>
                    <a:cubicBezTo>
                      <a:pt x="349113" y="457945"/>
                      <a:pt x="345623" y="459423"/>
                      <a:pt x="342979" y="462170"/>
                    </a:cubicBezTo>
                    <a:cubicBezTo>
                      <a:pt x="340229" y="464811"/>
                      <a:pt x="338854" y="468297"/>
                      <a:pt x="338854" y="472100"/>
                    </a:cubicBezTo>
                    <a:cubicBezTo>
                      <a:pt x="338854" y="475797"/>
                      <a:pt x="340229" y="479389"/>
                      <a:pt x="342979" y="482029"/>
                    </a:cubicBezTo>
                    <a:cubicBezTo>
                      <a:pt x="345623" y="484670"/>
                      <a:pt x="349113" y="486149"/>
                      <a:pt x="352921" y="486149"/>
                    </a:cubicBezTo>
                    <a:cubicBezTo>
                      <a:pt x="356622" y="486149"/>
                      <a:pt x="360218" y="484670"/>
                      <a:pt x="362863" y="482029"/>
                    </a:cubicBezTo>
                    <a:cubicBezTo>
                      <a:pt x="365507" y="479389"/>
                      <a:pt x="366987" y="475797"/>
                      <a:pt x="366987" y="472100"/>
                    </a:cubicBezTo>
                    <a:cubicBezTo>
                      <a:pt x="366987" y="468297"/>
                      <a:pt x="365507" y="464811"/>
                      <a:pt x="362863" y="462170"/>
                    </a:cubicBezTo>
                    <a:cubicBezTo>
                      <a:pt x="360218" y="459423"/>
                      <a:pt x="356622" y="457945"/>
                      <a:pt x="352921" y="457945"/>
                    </a:cubicBezTo>
                    <a:close/>
                    <a:moveTo>
                      <a:pt x="438485" y="375972"/>
                    </a:moveTo>
                    <a:cubicBezTo>
                      <a:pt x="435735" y="375972"/>
                      <a:pt x="432985" y="377134"/>
                      <a:pt x="431081" y="379141"/>
                    </a:cubicBezTo>
                    <a:lnTo>
                      <a:pt x="372699" y="437346"/>
                    </a:lnTo>
                    <a:cubicBezTo>
                      <a:pt x="370689" y="439353"/>
                      <a:pt x="369632" y="441994"/>
                      <a:pt x="369632" y="444846"/>
                    </a:cubicBezTo>
                    <a:cubicBezTo>
                      <a:pt x="369632" y="447698"/>
                      <a:pt x="370689" y="450339"/>
                      <a:pt x="372699" y="452346"/>
                    </a:cubicBezTo>
                    <a:cubicBezTo>
                      <a:pt x="374708" y="454353"/>
                      <a:pt x="377352" y="455409"/>
                      <a:pt x="380208" y="455409"/>
                    </a:cubicBezTo>
                    <a:cubicBezTo>
                      <a:pt x="382958" y="455409"/>
                      <a:pt x="385602" y="454353"/>
                      <a:pt x="387612" y="452346"/>
                    </a:cubicBezTo>
                    <a:lnTo>
                      <a:pt x="445994" y="394035"/>
                    </a:lnTo>
                    <a:cubicBezTo>
                      <a:pt x="448004" y="392028"/>
                      <a:pt x="449062" y="389387"/>
                      <a:pt x="449062" y="386535"/>
                    </a:cubicBezTo>
                    <a:cubicBezTo>
                      <a:pt x="449062" y="383789"/>
                      <a:pt x="448004" y="381148"/>
                      <a:pt x="445994" y="379141"/>
                    </a:cubicBezTo>
                    <a:cubicBezTo>
                      <a:pt x="443985" y="377134"/>
                      <a:pt x="441341" y="375972"/>
                      <a:pt x="438485" y="375972"/>
                    </a:cubicBezTo>
                    <a:close/>
                    <a:moveTo>
                      <a:pt x="534943" y="217624"/>
                    </a:moveTo>
                    <a:cubicBezTo>
                      <a:pt x="542136" y="217624"/>
                      <a:pt x="548905" y="220371"/>
                      <a:pt x="553981" y="225547"/>
                    </a:cubicBezTo>
                    <a:lnTo>
                      <a:pt x="554404" y="225969"/>
                    </a:lnTo>
                    <a:cubicBezTo>
                      <a:pt x="555779" y="227237"/>
                      <a:pt x="556520" y="229033"/>
                      <a:pt x="556520" y="230934"/>
                    </a:cubicBezTo>
                    <a:cubicBezTo>
                      <a:pt x="556520" y="232836"/>
                      <a:pt x="555779" y="234632"/>
                      <a:pt x="554510" y="235899"/>
                    </a:cubicBezTo>
                    <a:lnTo>
                      <a:pt x="524050" y="266322"/>
                    </a:lnTo>
                    <a:cubicBezTo>
                      <a:pt x="519396" y="270970"/>
                      <a:pt x="516752" y="277203"/>
                      <a:pt x="516752" y="283752"/>
                    </a:cubicBezTo>
                    <a:cubicBezTo>
                      <a:pt x="516752" y="290301"/>
                      <a:pt x="519396" y="296534"/>
                      <a:pt x="524050" y="301182"/>
                    </a:cubicBezTo>
                    <a:cubicBezTo>
                      <a:pt x="528703" y="305830"/>
                      <a:pt x="534838" y="308365"/>
                      <a:pt x="541501" y="308365"/>
                    </a:cubicBezTo>
                    <a:cubicBezTo>
                      <a:pt x="548058" y="308365"/>
                      <a:pt x="554299" y="305830"/>
                      <a:pt x="558952" y="301182"/>
                    </a:cubicBezTo>
                    <a:lnTo>
                      <a:pt x="589413" y="270759"/>
                    </a:lnTo>
                    <a:cubicBezTo>
                      <a:pt x="590682" y="269491"/>
                      <a:pt x="592480" y="268752"/>
                      <a:pt x="594384" y="268752"/>
                    </a:cubicBezTo>
                    <a:cubicBezTo>
                      <a:pt x="596288" y="268752"/>
                      <a:pt x="597980" y="269491"/>
                      <a:pt x="599355" y="270759"/>
                    </a:cubicBezTo>
                    <a:lnTo>
                      <a:pt x="599778" y="271181"/>
                    </a:lnTo>
                    <a:cubicBezTo>
                      <a:pt x="606547" y="277942"/>
                      <a:pt x="609191" y="287977"/>
                      <a:pt x="606758" y="297168"/>
                    </a:cubicBezTo>
                    <a:lnTo>
                      <a:pt x="590047" y="359704"/>
                    </a:lnTo>
                    <a:cubicBezTo>
                      <a:pt x="587509" y="368894"/>
                      <a:pt x="580211" y="376183"/>
                      <a:pt x="571010" y="378612"/>
                    </a:cubicBezTo>
                    <a:cubicBezTo>
                      <a:pt x="570904" y="378718"/>
                      <a:pt x="570904" y="378718"/>
                      <a:pt x="570798" y="378718"/>
                    </a:cubicBezTo>
                    <a:lnTo>
                      <a:pt x="501627" y="395303"/>
                    </a:lnTo>
                    <a:lnTo>
                      <a:pt x="377987" y="518790"/>
                    </a:lnTo>
                    <a:cubicBezTo>
                      <a:pt x="368785" y="527981"/>
                      <a:pt x="356517" y="533051"/>
                      <a:pt x="343507" y="533051"/>
                    </a:cubicBezTo>
                    <a:cubicBezTo>
                      <a:pt x="330498" y="533051"/>
                      <a:pt x="318229" y="527981"/>
                      <a:pt x="309028" y="518790"/>
                    </a:cubicBezTo>
                    <a:lnTo>
                      <a:pt x="306066" y="515833"/>
                    </a:lnTo>
                    <a:cubicBezTo>
                      <a:pt x="296865" y="506642"/>
                      <a:pt x="291788" y="494494"/>
                      <a:pt x="291788" y="481501"/>
                    </a:cubicBezTo>
                    <a:cubicBezTo>
                      <a:pt x="291788" y="468402"/>
                      <a:pt x="296865" y="456254"/>
                      <a:pt x="306066" y="447064"/>
                    </a:cubicBezTo>
                    <a:lnTo>
                      <a:pt x="429707" y="323576"/>
                    </a:lnTo>
                    <a:lnTo>
                      <a:pt x="446418" y="254491"/>
                    </a:lnTo>
                    <a:cubicBezTo>
                      <a:pt x="446418" y="254385"/>
                      <a:pt x="446418" y="254385"/>
                      <a:pt x="446418" y="254280"/>
                    </a:cubicBezTo>
                    <a:cubicBezTo>
                      <a:pt x="448956" y="245089"/>
                      <a:pt x="456254" y="237801"/>
                      <a:pt x="465455" y="235265"/>
                    </a:cubicBezTo>
                    <a:lnTo>
                      <a:pt x="527963" y="218575"/>
                    </a:lnTo>
                    <a:cubicBezTo>
                      <a:pt x="530290" y="217941"/>
                      <a:pt x="532617" y="217624"/>
                      <a:pt x="534943" y="217624"/>
                    </a:cubicBezTo>
                    <a:close/>
                    <a:moveTo>
                      <a:pt x="253873" y="140927"/>
                    </a:moveTo>
                    <a:cubicBezTo>
                      <a:pt x="191674" y="140927"/>
                      <a:pt x="141005" y="191424"/>
                      <a:pt x="141005" y="253542"/>
                    </a:cubicBezTo>
                    <a:cubicBezTo>
                      <a:pt x="141005" y="315765"/>
                      <a:pt x="191674" y="366262"/>
                      <a:pt x="253873" y="366262"/>
                    </a:cubicBezTo>
                    <a:cubicBezTo>
                      <a:pt x="316072" y="366262"/>
                      <a:pt x="366741" y="315765"/>
                      <a:pt x="366741" y="253542"/>
                    </a:cubicBezTo>
                    <a:cubicBezTo>
                      <a:pt x="366741" y="191424"/>
                      <a:pt x="316072" y="140927"/>
                      <a:pt x="253873" y="140927"/>
                    </a:cubicBezTo>
                    <a:close/>
                    <a:moveTo>
                      <a:pt x="232929" y="0"/>
                    </a:moveTo>
                    <a:lnTo>
                      <a:pt x="274818" y="0"/>
                    </a:lnTo>
                    <a:cubicBezTo>
                      <a:pt x="298090" y="0"/>
                      <a:pt x="316918" y="18910"/>
                      <a:pt x="316918" y="42045"/>
                    </a:cubicBezTo>
                    <a:lnTo>
                      <a:pt x="316918" y="55885"/>
                    </a:lnTo>
                    <a:cubicBezTo>
                      <a:pt x="328025" y="59371"/>
                      <a:pt x="338921" y="63913"/>
                      <a:pt x="349287" y="69301"/>
                    </a:cubicBezTo>
                    <a:lnTo>
                      <a:pt x="359125" y="59476"/>
                    </a:lnTo>
                    <a:cubicBezTo>
                      <a:pt x="367058" y="51553"/>
                      <a:pt x="377637" y="47222"/>
                      <a:pt x="388849" y="47222"/>
                    </a:cubicBezTo>
                    <a:cubicBezTo>
                      <a:pt x="400062" y="47222"/>
                      <a:pt x="410640" y="51553"/>
                      <a:pt x="418574" y="59476"/>
                    </a:cubicBezTo>
                    <a:lnTo>
                      <a:pt x="448192" y="89162"/>
                    </a:lnTo>
                    <a:cubicBezTo>
                      <a:pt x="464588" y="105536"/>
                      <a:pt x="464588" y="132158"/>
                      <a:pt x="448192" y="148533"/>
                    </a:cubicBezTo>
                    <a:lnTo>
                      <a:pt x="438460" y="158252"/>
                    </a:lnTo>
                    <a:cubicBezTo>
                      <a:pt x="443749" y="168710"/>
                      <a:pt x="448298" y="179486"/>
                      <a:pt x="451789" y="190684"/>
                    </a:cubicBezTo>
                    <a:lnTo>
                      <a:pt x="465752" y="190684"/>
                    </a:lnTo>
                    <a:cubicBezTo>
                      <a:pt x="478657" y="190684"/>
                      <a:pt x="490187" y="196494"/>
                      <a:pt x="497909" y="205685"/>
                    </a:cubicBezTo>
                    <a:lnTo>
                      <a:pt x="450837" y="218257"/>
                    </a:lnTo>
                    <a:cubicBezTo>
                      <a:pt x="435604" y="222377"/>
                      <a:pt x="423440" y="234420"/>
                      <a:pt x="419420" y="249739"/>
                    </a:cubicBezTo>
                    <a:cubicBezTo>
                      <a:pt x="419314" y="249950"/>
                      <a:pt x="419314" y="250161"/>
                      <a:pt x="419208" y="250372"/>
                    </a:cubicBezTo>
                    <a:lnTo>
                      <a:pt x="403764" y="314603"/>
                    </a:lnTo>
                    <a:lnTo>
                      <a:pt x="283598" y="434613"/>
                    </a:lnTo>
                    <a:cubicBezTo>
                      <a:pt x="271010" y="447078"/>
                      <a:pt x="264134" y="463770"/>
                      <a:pt x="264134" y="481518"/>
                    </a:cubicBezTo>
                    <a:cubicBezTo>
                      <a:pt x="264134" y="490392"/>
                      <a:pt x="265932" y="499160"/>
                      <a:pt x="269317" y="507083"/>
                    </a:cubicBezTo>
                    <a:lnTo>
                      <a:pt x="232929" y="507083"/>
                    </a:lnTo>
                    <a:cubicBezTo>
                      <a:pt x="209657" y="507083"/>
                      <a:pt x="190828" y="488279"/>
                      <a:pt x="190828" y="465143"/>
                    </a:cubicBezTo>
                    <a:lnTo>
                      <a:pt x="190828" y="451304"/>
                    </a:lnTo>
                    <a:cubicBezTo>
                      <a:pt x="179721" y="447712"/>
                      <a:pt x="168826" y="443275"/>
                      <a:pt x="158459" y="437888"/>
                    </a:cubicBezTo>
                    <a:lnTo>
                      <a:pt x="148622" y="447712"/>
                    </a:lnTo>
                    <a:cubicBezTo>
                      <a:pt x="140688" y="455635"/>
                      <a:pt x="130110" y="459967"/>
                      <a:pt x="118897" y="459967"/>
                    </a:cubicBezTo>
                    <a:cubicBezTo>
                      <a:pt x="107685" y="459967"/>
                      <a:pt x="97107" y="455635"/>
                      <a:pt x="89173" y="447712"/>
                    </a:cubicBezTo>
                    <a:lnTo>
                      <a:pt x="59554" y="418027"/>
                    </a:lnTo>
                    <a:cubicBezTo>
                      <a:pt x="43158" y="401652"/>
                      <a:pt x="43158" y="375030"/>
                      <a:pt x="59554" y="358656"/>
                    </a:cubicBezTo>
                    <a:lnTo>
                      <a:pt x="69286" y="348831"/>
                    </a:lnTo>
                    <a:cubicBezTo>
                      <a:pt x="63997" y="338478"/>
                      <a:pt x="59449" y="327597"/>
                      <a:pt x="55958" y="316505"/>
                    </a:cubicBezTo>
                    <a:lnTo>
                      <a:pt x="41995" y="316505"/>
                    </a:lnTo>
                    <a:cubicBezTo>
                      <a:pt x="18829" y="316505"/>
                      <a:pt x="0" y="297700"/>
                      <a:pt x="0" y="274565"/>
                    </a:cubicBezTo>
                    <a:lnTo>
                      <a:pt x="0" y="232625"/>
                    </a:lnTo>
                    <a:cubicBezTo>
                      <a:pt x="0" y="209488"/>
                      <a:pt x="18829" y="190684"/>
                      <a:pt x="41995" y="190684"/>
                    </a:cubicBezTo>
                    <a:lnTo>
                      <a:pt x="55958" y="190684"/>
                    </a:lnTo>
                    <a:cubicBezTo>
                      <a:pt x="59449" y="179486"/>
                      <a:pt x="63997" y="168710"/>
                      <a:pt x="69286" y="158252"/>
                    </a:cubicBezTo>
                    <a:lnTo>
                      <a:pt x="59554" y="148533"/>
                    </a:lnTo>
                    <a:cubicBezTo>
                      <a:pt x="43158" y="132158"/>
                      <a:pt x="43158" y="105536"/>
                      <a:pt x="59554" y="89162"/>
                    </a:cubicBezTo>
                    <a:lnTo>
                      <a:pt x="89173" y="59476"/>
                    </a:lnTo>
                    <a:cubicBezTo>
                      <a:pt x="97107" y="51553"/>
                      <a:pt x="107685" y="47222"/>
                      <a:pt x="118897" y="47222"/>
                    </a:cubicBezTo>
                    <a:cubicBezTo>
                      <a:pt x="130110" y="47222"/>
                      <a:pt x="140688" y="51553"/>
                      <a:pt x="148622" y="59476"/>
                    </a:cubicBezTo>
                    <a:lnTo>
                      <a:pt x="158459" y="69301"/>
                    </a:lnTo>
                    <a:cubicBezTo>
                      <a:pt x="168826" y="63913"/>
                      <a:pt x="179721" y="59371"/>
                      <a:pt x="190828" y="55885"/>
                    </a:cubicBezTo>
                    <a:lnTo>
                      <a:pt x="190828" y="42045"/>
                    </a:lnTo>
                    <a:cubicBezTo>
                      <a:pt x="190828" y="18910"/>
                      <a:pt x="209657" y="0"/>
                      <a:pt x="232929" y="0"/>
                    </a:cubicBezTo>
                    <a:close/>
                  </a:path>
                </a:pathLst>
              </a:custGeom>
              <a:solidFill>
                <a:schemeClr val="accent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Normal" panose="020B0400000000000000" pitchFamily="34" charset="-122"/>
                  <a:ea typeface="思源黑体 Normal" panose="020B0400000000000000" pitchFamily="34" charset="-122"/>
                </a:endParaRPr>
              </a:p>
            </p:txBody>
          </p:sp>
        </p:grpSp>
        <p:grpSp>
          <p:nvGrpSpPr>
            <p:cNvPr id="21" name="组合 20">
              <a:extLst>
                <a:ext uri="{FF2B5EF4-FFF2-40B4-BE49-F238E27FC236}">
                  <a16:creationId xmlns:a16="http://schemas.microsoft.com/office/drawing/2014/main" id="{42F7C73E-A6FC-43FD-BD60-F49378B50030}"/>
                </a:ext>
              </a:extLst>
            </p:cNvPr>
            <p:cNvGrpSpPr/>
            <p:nvPr/>
          </p:nvGrpSpPr>
          <p:grpSpPr>
            <a:xfrm>
              <a:off x="1259398" y="2277135"/>
              <a:ext cx="3941252" cy="1027435"/>
              <a:chOff x="7483989" y="3314482"/>
              <a:chExt cx="3941252" cy="1027435"/>
            </a:xfrm>
          </p:grpSpPr>
          <p:sp>
            <p:nvSpPr>
              <p:cNvPr id="22" name="矩形 21">
                <a:extLst>
                  <a:ext uri="{FF2B5EF4-FFF2-40B4-BE49-F238E27FC236}">
                    <a16:creationId xmlns:a16="http://schemas.microsoft.com/office/drawing/2014/main" id="{80F3EA15-9D35-48C0-A638-536C5E2EE4DE}"/>
                  </a:ext>
                </a:extLst>
              </p:cNvPr>
              <p:cNvSpPr/>
              <p:nvPr/>
            </p:nvSpPr>
            <p:spPr>
              <a:xfrm>
                <a:off x="7483989" y="3732519"/>
                <a:ext cx="3941252" cy="609398"/>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思源黑体 Light" panose="020B0300000000000000" pitchFamily="34" charset="-122"/>
                    <a:ea typeface="思源黑体 Light" panose="020B0300000000000000" pitchFamily="34" charset="-122"/>
                    <a:sym typeface="+mn-lt"/>
                  </a:rPr>
                  <a:t>请替换文字内容复制你的内容到此请替换文字内容复制你的内容到此</a:t>
                </a:r>
                <a:endParaRPr lang="zh-CN" altLang="en-US" sz="1400" dirty="0">
                  <a:solidFill>
                    <a:schemeClr val="tx1">
                      <a:lumMod val="75000"/>
                      <a:lumOff val="25000"/>
                    </a:schemeClr>
                  </a:solidFill>
                  <a:latin typeface="思源黑体 Light" panose="020B0300000000000000" pitchFamily="34" charset="-122"/>
                  <a:ea typeface="思源黑体 Light" panose="020B0300000000000000" pitchFamily="34" charset="-122"/>
                </a:endParaRPr>
              </a:p>
            </p:txBody>
          </p:sp>
          <p:sp>
            <p:nvSpPr>
              <p:cNvPr id="23" name="矩形 22">
                <a:extLst>
                  <a:ext uri="{FF2B5EF4-FFF2-40B4-BE49-F238E27FC236}">
                    <a16:creationId xmlns:a16="http://schemas.microsoft.com/office/drawing/2014/main" id="{561DA441-0E7D-4152-8E68-851798C98C34}"/>
                  </a:ext>
                </a:extLst>
              </p:cNvPr>
              <p:cNvSpPr/>
              <p:nvPr/>
            </p:nvSpPr>
            <p:spPr>
              <a:xfrm>
                <a:off x="7483989" y="3314482"/>
                <a:ext cx="2050552" cy="410882"/>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85000"/>
                        <a:lumOff val="15000"/>
                      </a:schemeClr>
                    </a:solidFill>
                    <a:latin typeface="思源黑体 Medium" panose="020B0600000000000000" pitchFamily="34" charset="-122"/>
                    <a:ea typeface="思源黑体 Medium" panose="020B0600000000000000" pitchFamily="34" charset="-122"/>
                  </a:rPr>
                  <a:t>添加标题</a:t>
                </a:r>
              </a:p>
            </p:txBody>
          </p:sp>
        </p:grpSp>
      </p:grpSp>
      <p:grpSp>
        <p:nvGrpSpPr>
          <p:cNvPr id="26" name="组合 25">
            <a:extLst>
              <a:ext uri="{FF2B5EF4-FFF2-40B4-BE49-F238E27FC236}">
                <a16:creationId xmlns:a16="http://schemas.microsoft.com/office/drawing/2014/main" id="{505FD3FD-BE29-438C-A23B-3A3446D72B61}"/>
              </a:ext>
            </a:extLst>
          </p:cNvPr>
          <p:cNvGrpSpPr/>
          <p:nvPr/>
        </p:nvGrpSpPr>
        <p:grpSpPr>
          <a:xfrm>
            <a:off x="899078" y="3703638"/>
            <a:ext cx="5132387" cy="1704974"/>
            <a:chOff x="874713" y="3922713"/>
            <a:chExt cx="5132387" cy="1704974"/>
          </a:xfrm>
        </p:grpSpPr>
        <p:grpSp>
          <p:nvGrpSpPr>
            <p:cNvPr id="27" name="组合 26">
              <a:extLst>
                <a:ext uri="{FF2B5EF4-FFF2-40B4-BE49-F238E27FC236}">
                  <a16:creationId xmlns:a16="http://schemas.microsoft.com/office/drawing/2014/main" id="{04C3D4DB-82BD-417F-AD19-14B2EB8DD8E9}"/>
                </a:ext>
              </a:extLst>
            </p:cNvPr>
            <p:cNvGrpSpPr/>
            <p:nvPr/>
          </p:nvGrpSpPr>
          <p:grpSpPr>
            <a:xfrm>
              <a:off x="874713" y="3922713"/>
              <a:ext cx="5132387" cy="1704974"/>
              <a:chOff x="874713" y="1752601"/>
              <a:chExt cx="5132387" cy="1704974"/>
            </a:xfrm>
          </p:grpSpPr>
          <p:sp>
            <p:nvSpPr>
              <p:cNvPr id="31" name="矩形 30">
                <a:extLst>
                  <a:ext uri="{FF2B5EF4-FFF2-40B4-BE49-F238E27FC236}">
                    <a16:creationId xmlns:a16="http://schemas.microsoft.com/office/drawing/2014/main" id="{1ACFBE59-125D-4DF2-8FB0-122C41387A08}"/>
                  </a:ext>
                </a:extLst>
              </p:cNvPr>
              <p:cNvSpPr/>
              <p:nvPr/>
            </p:nvSpPr>
            <p:spPr>
              <a:xfrm>
                <a:off x="874713" y="1752601"/>
                <a:ext cx="5132387" cy="1704974"/>
              </a:xfrm>
              <a:prstGeom prst="rect">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Normal" panose="020B0400000000000000" pitchFamily="34" charset="-122"/>
                  <a:ea typeface="思源黑体 Normal" panose="020B0400000000000000" pitchFamily="34" charset="-122"/>
                </a:endParaRPr>
              </a:p>
            </p:txBody>
          </p:sp>
          <p:sp>
            <p:nvSpPr>
              <p:cNvPr id="32" name="椭圆 31">
                <a:extLst>
                  <a:ext uri="{FF2B5EF4-FFF2-40B4-BE49-F238E27FC236}">
                    <a16:creationId xmlns:a16="http://schemas.microsoft.com/office/drawing/2014/main" id="{9EF45021-453D-4330-8A97-5A6D459110F9}"/>
                  </a:ext>
                </a:extLst>
              </p:cNvPr>
              <p:cNvSpPr/>
              <p:nvPr/>
            </p:nvSpPr>
            <p:spPr>
              <a:xfrm>
                <a:off x="5209572" y="1955426"/>
                <a:ext cx="568171" cy="586015"/>
              </a:xfrm>
              <a:custGeom>
                <a:avLst/>
                <a:gdLst>
                  <a:gd name="connsiteX0" fmla="*/ 559267 w 589292"/>
                  <a:gd name="connsiteY0" fmla="*/ 238088 h 607799"/>
                  <a:gd name="connsiteX1" fmla="*/ 575556 w 589292"/>
                  <a:gd name="connsiteY1" fmla="*/ 244486 h 607799"/>
                  <a:gd name="connsiteX2" fmla="*/ 589292 w 589292"/>
                  <a:gd name="connsiteY2" fmla="*/ 264606 h 607799"/>
                  <a:gd name="connsiteX3" fmla="*/ 589292 w 589292"/>
                  <a:gd name="connsiteY3" fmla="*/ 598164 h 607799"/>
                  <a:gd name="connsiteX4" fmla="*/ 576113 w 589292"/>
                  <a:gd name="connsiteY4" fmla="*/ 607112 h 607799"/>
                  <a:gd name="connsiteX5" fmla="*/ 452019 w 589292"/>
                  <a:gd name="connsiteY5" fmla="*/ 558341 h 607799"/>
                  <a:gd name="connsiteX6" fmla="*/ 438282 w 589292"/>
                  <a:gd name="connsiteY6" fmla="*/ 538221 h 607799"/>
                  <a:gd name="connsiteX7" fmla="*/ 438282 w 589292"/>
                  <a:gd name="connsiteY7" fmla="*/ 383843 h 607799"/>
                  <a:gd name="connsiteX8" fmla="*/ 444362 w 589292"/>
                  <a:gd name="connsiteY8" fmla="*/ 381618 h 607799"/>
                  <a:gd name="connsiteX9" fmla="*/ 466080 w 589292"/>
                  <a:gd name="connsiteY9" fmla="*/ 366690 h 607799"/>
                  <a:gd name="connsiteX10" fmla="*/ 537409 w 589292"/>
                  <a:gd name="connsiteY10" fmla="*/ 275269 h 607799"/>
                  <a:gd name="connsiteX11" fmla="*/ 559267 w 589292"/>
                  <a:gd name="connsiteY11" fmla="*/ 238088 h 607799"/>
                  <a:gd name="connsiteX12" fmla="*/ 209859 w 589292"/>
                  <a:gd name="connsiteY12" fmla="*/ 194902 h 607799"/>
                  <a:gd name="connsiteX13" fmla="*/ 260000 w 589292"/>
                  <a:gd name="connsiteY13" fmla="*/ 194902 h 607799"/>
                  <a:gd name="connsiteX14" fmla="*/ 262971 w 589292"/>
                  <a:gd name="connsiteY14" fmla="*/ 202458 h 607799"/>
                  <a:gd name="connsiteX15" fmla="*/ 291525 w 589292"/>
                  <a:gd name="connsiteY15" fmla="*/ 257523 h 607799"/>
                  <a:gd name="connsiteX16" fmla="*/ 371937 w 589292"/>
                  <a:gd name="connsiteY16" fmla="*/ 366032 h 607799"/>
                  <a:gd name="connsiteX17" fmla="*/ 393850 w 589292"/>
                  <a:gd name="connsiteY17" fmla="*/ 381374 h 607799"/>
                  <a:gd name="connsiteX18" fmla="*/ 397425 w 589292"/>
                  <a:gd name="connsiteY18" fmla="*/ 382811 h 607799"/>
                  <a:gd name="connsiteX19" fmla="*/ 397425 w 589292"/>
                  <a:gd name="connsiteY19" fmla="*/ 539294 h 607799"/>
                  <a:gd name="connsiteX20" fmla="*/ 379504 w 589292"/>
                  <a:gd name="connsiteY20" fmla="*/ 557185 h 607799"/>
                  <a:gd name="connsiteX21" fmla="*/ 209859 w 589292"/>
                  <a:gd name="connsiteY21" fmla="*/ 557185 h 607799"/>
                  <a:gd name="connsiteX22" fmla="*/ 191938 w 589292"/>
                  <a:gd name="connsiteY22" fmla="*/ 539294 h 607799"/>
                  <a:gd name="connsiteX23" fmla="*/ 191938 w 589292"/>
                  <a:gd name="connsiteY23" fmla="*/ 212840 h 607799"/>
                  <a:gd name="connsiteX24" fmla="*/ 209859 w 589292"/>
                  <a:gd name="connsiteY24" fmla="*/ 194902 h 607799"/>
                  <a:gd name="connsiteX25" fmla="*/ 13186 w 589292"/>
                  <a:gd name="connsiteY25" fmla="*/ 140695 h 607799"/>
                  <a:gd name="connsiteX26" fmla="*/ 137338 w 589292"/>
                  <a:gd name="connsiteY26" fmla="*/ 189466 h 607799"/>
                  <a:gd name="connsiteX27" fmla="*/ 151081 w 589292"/>
                  <a:gd name="connsiteY27" fmla="*/ 209633 h 607799"/>
                  <a:gd name="connsiteX28" fmla="*/ 151081 w 589292"/>
                  <a:gd name="connsiteY28" fmla="*/ 543612 h 607799"/>
                  <a:gd name="connsiteX29" fmla="*/ 138359 w 589292"/>
                  <a:gd name="connsiteY29" fmla="*/ 552235 h 607799"/>
                  <a:gd name="connsiteX30" fmla="*/ 13743 w 589292"/>
                  <a:gd name="connsiteY30" fmla="*/ 503278 h 607799"/>
                  <a:gd name="connsiteX31" fmla="*/ 0 w 589292"/>
                  <a:gd name="connsiteY31" fmla="*/ 483065 h 607799"/>
                  <a:gd name="connsiteX32" fmla="*/ 0 w 589292"/>
                  <a:gd name="connsiteY32" fmla="*/ 149643 h 607799"/>
                  <a:gd name="connsiteX33" fmla="*/ 13186 w 589292"/>
                  <a:gd name="connsiteY33" fmla="*/ 140695 h 607799"/>
                  <a:gd name="connsiteX34" fmla="*/ 418473 w 589292"/>
                  <a:gd name="connsiteY34" fmla="*/ 52152 h 607799"/>
                  <a:gd name="connsiteX35" fmla="*/ 341047 w 589292"/>
                  <a:gd name="connsiteY35" fmla="*/ 129569 h 607799"/>
                  <a:gd name="connsiteX36" fmla="*/ 376975 w 589292"/>
                  <a:gd name="connsiteY36" fmla="*/ 194887 h 607799"/>
                  <a:gd name="connsiteX37" fmla="*/ 394568 w 589292"/>
                  <a:gd name="connsiteY37" fmla="*/ 203092 h 607799"/>
                  <a:gd name="connsiteX38" fmla="*/ 418473 w 589292"/>
                  <a:gd name="connsiteY38" fmla="*/ 206893 h 607799"/>
                  <a:gd name="connsiteX39" fmla="*/ 438248 w 589292"/>
                  <a:gd name="connsiteY39" fmla="*/ 204344 h 607799"/>
                  <a:gd name="connsiteX40" fmla="*/ 455701 w 589292"/>
                  <a:gd name="connsiteY40" fmla="*/ 197436 h 607799"/>
                  <a:gd name="connsiteX41" fmla="*/ 495946 w 589292"/>
                  <a:gd name="connsiteY41" fmla="*/ 129569 h 607799"/>
                  <a:gd name="connsiteX42" fmla="*/ 418473 w 589292"/>
                  <a:gd name="connsiteY42" fmla="*/ 52152 h 607799"/>
                  <a:gd name="connsiteX43" fmla="*/ 419123 w 589292"/>
                  <a:gd name="connsiteY43" fmla="*/ 0 h 607799"/>
                  <a:gd name="connsiteX44" fmla="*/ 552809 w 589292"/>
                  <a:gd name="connsiteY44" fmla="*/ 133509 h 607799"/>
                  <a:gd name="connsiteX45" fmla="*/ 524540 w 589292"/>
                  <a:gd name="connsiteY45" fmla="*/ 224509 h 607799"/>
                  <a:gd name="connsiteX46" fmla="*/ 505973 w 589292"/>
                  <a:gd name="connsiteY46" fmla="*/ 255708 h 607799"/>
                  <a:gd name="connsiteX47" fmla="*/ 439315 w 589292"/>
                  <a:gd name="connsiteY47" fmla="*/ 341051 h 607799"/>
                  <a:gd name="connsiteX48" fmla="*/ 438248 w 589292"/>
                  <a:gd name="connsiteY48" fmla="*/ 342071 h 607799"/>
                  <a:gd name="connsiteX49" fmla="*/ 419262 w 589292"/>
                  <a:gd name="connsiteY49" fmla="*/ 349581 h 607799"/>
                  <a:gd name="connsiteX50" fmla="*/ 398978 w 589292"/>
                  <a:gd name="connsiteY50" fmla="*/ 340681 h 607799"/>
                  <a:gd name="connsiteX51" fmla="*/ 397492 w 589292"/>
                  <a:gd name="connsiteY51" fmla="*/ 339151 h 607799"/>
                  <a:gd name="connsiteX52" fmla="*/ 323593 w 589292"/>
                  <a:gd name="connsiteY52" fmla="*/ 238880 h 607799"/>
                  <a:gd name="connsiteX53" fmla="*/ 300198 w 589292"/>
                  <a:gd name="connsiteY53" fmla="*/ 195026 h 607799"/>
                  <a:gd name="connsiteX54" fmla="*/ 285437 w 589292"/>
                  <a:gd name="connsiteY54" fmla="*/ 133509 h 607799"/>
                  <a:gd name="connsiteX55" fmla="*/ 419123 w 589292"/>
                  <a:gd name="connsiteY55" fmla="*/ 0 h 60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89292" h="607799">
                    <a:moveTo>
                      <a:pt x="559267" y="238088"/>
                    </a:moveTo>
                    <a:lnTo>
                      <a:pt x="575556" y="244486"/>
                    </a:lnTo>
                    <a:cubicBezTo>
                      <a:pt x="583816" y="247731"/>
                      <a:pt x="589292" y="255705"/>
                      <a:pt x="589292" y="264606"/>
                    </a:cubicBezTo>
                    <a:lnTo>
                      <a:pt x="589292" y="598164"/>
                    </a:lnTo>
                    <a:cubicBezTo>
                      <a:pt x="589292" y="604979"/>
                      <a:pt x="582424" y="609615"/>
                      <a:pt x="576113" y="607112"/>
                    </a:cubicBezTo>
                    <a:lnTo>
                      <a:pt x="452019" y="558341"/>
                    </a:lnTo>
                    <a:cubicBezTo>
                      <a:pt x="443758" y="555096"/>
                      <a:pt x="438282" y="547122"/>
                      <a:pt x="438282" y="538221"/>
                    </a:cubicBezTo>
                    <a:lnTo>
                      <a:pt x="438282" y="383843"/>
                    </a:lnTo>
                    <a:cubicBezTo>
                      <a:pt x="440324" y="383194"/>
                      <a:pt x="442366" y="382499"/>
                      <a:pt x="444362" y="381618"/>
                    </a:cubicBezTo>
                    <a:cubicBezTo>
                      <a:pt x="452529" y="378187"/>
                      <a:pt x="459815" y="373181"/>
                      <a:pt x="466080" y="366690"/>
                    </a:cubicBezTo>
                    <a:cubicBezTo>
                      <a:pt x="492997" y="338735"/>
                      <a:pt x="516989" y="307952"/>
                      <a:pt x="537409" y="275269"/>
                    </a:cubicBezTo>
                    <a:cubicBezTo>
                      <a:pt x="544787" y="263447"/>
                      <a:pt x="552352" y="251069"/>
                      <a:pt x="559267" y="238088"/>
                    </a:cubicBezTo>
                    <a:close/>
                    <a:moveTo>
                      <a:pt x="209859" y="194902"/>
                    </a:moveTo>
                    <a:lnTo>
                      <a:pt x="260000" y="194902"/>
                    </a:lnTo>
                    <a:cubicBezTo>
                      <a:pt x="260929" y="197405"/>
                      <a:pt x="261950" y="199908"/>
                      <a:pt x="262971" y="202458"/>
                    </a:cubicBezTo>
                    <a:cubicBezTo>
                      <a:pt x="271143" y="222296"/>
                      <a:pt x="281542" y="240512"/>
                      <a:pt x="291525" y="257523"/>
                    </a:cubicBezTo>
                    <a:cubicBezTo>
                      <a:pt x="315435" y="298173"/>
                      <a:pt x="342455" y="334652"/>
                      <a:pt x="371937" y="366032"/>
                    </a:cubicBezTo>
                    <a:cubicBezTo>
                      <a:pt x="378112" y="372706"/>
                      <a:pt x="385540" y="377851"/>
                      <a:pt x="393850" y="381374"/>
                    </a:cubicBezTo>
                    <a:cubicBezTo>
                      <a:pt x="395011" y="381884"/>
                      <a:pt x="396265" y="382348"/>
                      <a:pt x="397425" y="382811"/>
                    </a:cubicBezTo>
                    <a:lnTo>
                      <a:pt x="397425" y="539294"/>
                    </a:lnTo>
                    <a:cubicBezTo>
                      <a:pt x="397425" y="549166"/>
                      <a:pt x="389393" y="557185"/>
                      <a:pt x="379504" y="557185"/>
                    </a:cubicBezTo>
                    <a:lnTo>
                      <a:pt x="209859" y="557185"/>
                    </a:lnTo>
                    <a:cubicBezTo>
                      <a:pt x="199970" y="557185"/>
                      <a:pt x="191938" y="549166"/>
                      <a:pt x="191938" y="539294"/>
                    </a:cubicBezTo>
                    <a:lnTo>
                      <a:pt x="191938" y="212840"/>
                    </a:lnTo>
                    <a:cubicBezTo>
                      <a:pt x="191938" y="202967"/>
                      <a:pt x="199970" y="194902"/>
                      <a:pt x="209859" y="194902"/>
                    </a:cubicBezTo>
                    <a:close/>
                    <a:moveTo>
                      <a:pt x="13186" y="140695"/>
                    </a:moveTo>
                    <a:lnTo>
                      <a:pt x="137338" y="189466"/>
                    </a:lnTo>
                    <a:cubicBezTo>
                      <a:pt x="145602" y="192758"/>
                      <a:pt x="151081" y="200732"/>
                      <a:pt x="151081" y="209633"/>
                    </a:cubicBezTo>
                    <a:lnTo>
                      <a:pt x="151081" y="543612"/>
                    </a:lnTo>
                    <a:cubicBezTo>
                      <a:pt x="151081" y="550148"/>
                      <a:pt x="144441" y="554645"/>
                      <a:pt x="138359" y="552235"/>
                    </a:cubicBezTo>
                    <a:lnTo>
                      <a:pt x="13743" y="503278"/>
                    </a:lnTo>
                    <a:cubicBezTo>
                      <a:pt x="5478" y="500033"/>
                      <a:pt x="0" y="492059"/>
                      <a:pt x="0" y="483065"/>
                    </a:cubicBezTo>
                    <a:lnTo>
                      <a:pt x="0" y="149643"/>
                    </a:lnTo>
                    <a:cubicBezTo>
                      <a:pt x="0" y="142874"/>
                      <a:pt x="6871" y="138238"/>
                      <a:pt x="13186" y="140695"/>
                    </a:cubicBezTo>
                    <a:close/>
                    <a:moveTo>
                      <a:pt x="418473" y="52152"/>
                    </a:moveTo>
                    <a:cubicBezTo>
                      <a:pt x="375675" y="52152"/>
                      <a:pt x="340954" y="86828"/>
                      <a:pt x="341047" y="129569"/>
                    </a:cubicBezTo>
                    <a:cubicBezTo>
                      <a:pt x="341047" y="157013"/>
                      <a:pt x="355344" y="181165"/>
                      <a:pt x="376975" y="194887"/>
                    </a:cubicBezTo>
                    <a:cubicBezTo>
                      <a:pt x="382452" y="198363"/>
                      <a:pt x="388301" y="201191"/>
                      <a:pt x="394568" y="203092"/>
                    </a:cubicBezTo>
                    <a:cubicBezTo>
                      <a:pt x="402134" y="205595"/>
                      <a:pt x="410118" y="206893"/>
                      <a:pt x="418473" y="206893"/>
                    </a:cubicBezTo>
                    <a:cubicBezTo>
                      <a:pt x="425343" y="206893"/>
                      <a:pt x="431935" y="206012"/>
                      <a:pt x="438248" y="204344"/>
                    </a:cubicBezTo>
                    <a:cubicBezTo>
                      <a:pt x="444468" y="202721"/>
                      <a:pt x="450270" y="200403"/>
                      <a:pt x="455701" y="197436"/>
                    </a:cubicBezTo>
                    <a:cubicBezTo>
                      <a:pt x="479653" y="184271"/>
                      <a:pt x="495946" y="158774"/>
                      <a:pt x="495946" y="129569"/>
                    </a:cubicBezTo>
                    <a:cubicBezTo>
                      <a:pt x="495946" y="86828"/>
                      <a:pt x="461225" y="52152"/>
                      <a:pt x="418473" y="52152"/>
                    </a:cubicBezTo>
                    <a:close/>
                    <a:moveTo>
                      <a:pt x="419123" y="0"/>
                    </a:moveTo>
                    <a:cubicBezTo>
                      <a:pt x="492975" y="0"/>
                      <a:pt x="552809" y="59755"/>
                      <a:pt x="552809" y="133509"/>
                    </a:cubicBezTo>
                    <a:cubicBezTo>
                      <a:pt x="552809" y="165218"/>
                      <a:pt x="540137" y="196138"/>
                      <a:pt x="524540" y="224509"/>
                    </a:cubicBezTo>
                    <a:cubicBezTo>
                      <a:pt x="518599" y="235310"/>
                      <a:pt x="512239" y="245741"/>
                      <a:pt x="505973" y="255708"/>
                    </a:cubicBezTo>
                    <a:cubicBezTo>
                      <a:pt x="486802" y="286350"/>
                      <a:pt x="464382" y="315045"/>
                      <a:pt x="439315" y="341051"/>
                    </a:cubicBezTo>
                    <a:cubicBezTo>
                      <a:pt x="438944" y="341376"/>
                      <a:pt x="438619" y="341747"/>
                      <a:pt x="438248" y="342071"/>
                    </a:cubicBezTo>
                    <a:cubicBezTo>
                      <a:pt x="432863" y="347078"/>
                      <a:pt x="426086" y="349581"/>
                      <a:pt x="419262" y="349581"/>
                    </a:cubicBezTo>
                    <a:cubicBezTo>
                      <a:pt x="411882" y="349581"/>
                      <a:pt x="404548" y="346614"/>
                      <a:pt x="398978" y="340681"/>
                    </a:cubicBezTo>
                    <a:cubicBezTo>
                      <a:pt x="398467" y="340124"/>
                      <a:pt x="397910" y="339568"/>
                      <a:pt x="397492" y="339151"/>
                    </a:cubicBezTo>
                    <a:cubicBezTo>
                      <a:pt x="369130" y="308740"/>
                      <a:pt x="344575" y="274668"/>
                      <a:pt x="323593" y="238880"/>
                    </a:cubicBezTo>
                    <a:cubicBezTo>
                      <a:pt x="315285" y="224741"/>
                      <a:pt x="306929" y="210138"/>
                      <a:pt x="300198" y="195026"/>
                    </a:cubicBezTo>
                    <a:cubicBezTo>
                      <a:pt x="291518" y="175556"/>
                      <a:pt x="285437" y="155158"/>
                      <a:pt x="285437" y="133509"/>
                    </a:cubicBezTo>
                    <a:cubicBezTo>
                      <a:pt x="285437" y="59755"/>
                      <a:pt x="345317" y="0"/>
                      <a:pt x="41912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Normal" panose="020B0400000000000000" pitchFamily="34" charset="-122"/>
                  <a:ea typeface="思源黑体 Normal" panose="020B0400000000000000" pitchFamily="34" charset="-122"/>
                </a:endParaRPr>
              </a:p>
            </p:txBody>
          </p:sp>
        </p:grpSp>
        <p:grpSp>
          <p:nvGrpSpPr>
            <p:cNvPr id="28" name="组合 27">
              <a:extLst>
                <a:ext uri="{FF2B5EF4-FFF2-40B4-BE49-F238E27FC236}">
                  <a16:creationId xmlns:a16="http://schemas.microsoft.com/office/drawing/2014/main" id="{8FC3D5B6-87F9-48A6-870D-EBE4EE49E283}"/>
                </a:ext>
              </a:extLst>
            </p:cNvPr>
            <p:cNvGrpSpPr/>
            <p:nvPr/>
          </p:nvGrpSpPr>
          <p:grpSpPr>
            <a:xfrm>
              <a:off x="1259398" y="4272447"/>
              <a:ext cx="3941252" cy="1027435"/>
              <a:chOff x="7483989" y="3314482"/>
              <a:chExt cx="3941252" cy="1027435"/>
            </a:xfrm>
          </p:grpSpPr>
          <p:sp>
            <p:nvSpPr>
              <p:cNvPr id="29" name="矩形 28">
                <a:extLst>
                  <a:ext uri="{FF2B5EF4-FFF2-40B4-BE49-F238E27FC236}">
                    <a16:creationId xmlns:a16="http://schemas.microsoft.com/office/drawing/2014/main" id="{EA0CB364-4ECA-4448-BFF2-E99CA6A3D518}"/>
                  </a:ext>
                </a:extLst>
              </p:cNvPr>
              <p:cNvSpPr/>
              <p:nvPr/>
            </p:nvSpPr>
            <p:spPr>
              <a:xfrm>
                <a:off x="7483989" y="3732519"/>
                <a:ext cx="3941252"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思源黑体 Light" panose="020B0300000000000000" pitchFamily="34" charset="-122"/>
                    <a:ea typeface="思源黑体 Light" panose="020B0300000000000000" pitchFamily="34" charset="-122"/>
                    <a:sym typeface="+mn-lt"/>
                  </a:rPr>
                  <a:t>请替换文字内容复制你的内容到此请替换文字内容复制你的内容到此</a:t>
                </a:r>
                <a:endParaRPr lang="zh-CN" altLang="en-US" sz="1400" dirty="0">
                  <a:solidFill>
                    <a:schemeClr val="tx1">
                      <a:lumMod val="75000"/>
                      <a:lumOff val="25000"/>
                    </a:schemeClr>
                  </a:solidFill>
                  <a:latin typeface="思源黑体 Light" panose="020B0300000000000000" pitchFamily="34" charset="-122"/>
                  <a:ea typeface="思源黑体 Light" panose="020B0300000000000000" pitchFamily="34" charset="-122"/>
                </a:endParaRPr>
              </a:p>
            </p:txBody>
          </p:sp>
          <p:sp>
            <p:nvSpPr>
              <p:cNvPr id="30" name="矩形 29">
                <a:extLst>
                  <a:ext uri="{FF2B5EF4-FFF2-40B4-BE49-F238E27FC236}">
                    <a16:creationId xmlns:a16="http://schemas.microsoft.com/office/drawing/2014/main" id="{6C722F3C-6169-481D-9D09-3DF17BDA84B9}"/>
                  </a:ext>
                </a:extLst>
              </p:cNvPr>
              <p:cNvSpPr/>
              <p:nvPr/>
            </p:nvSpPr>
            <p:spPr>
              <a:xfrm>
                <a:off x="7483989" y="3314482"/>
                <a:ext cx="2050552" cy="41088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85000"/>
                        <a:lumOff val="15000"/>
                      </a:schemeClr>
                    </a:solidFill>
                    <a:latin typeface="思源黑体 Medium" panose="020B0600000000000000" pitchFamily="34" charset="-122"/>
                    <a:ea typeface="思源黑体 Medium" panose="020B0600000000000000" pitchFamily="34" charset="-122"/>
                  </a:rPr>
                  <a:t>添加标题</a:t>
                </a:r>
              </a:p>
            </p:txBody>
          </p:sp>
        </p:grpSp>
      </p:grpSp>
      <p:grpSp>
        <p:nvGrpSpPr>
          <p:cNvPr id="33" name="组合 32">
            <a:extLst>
              <a:ext uri="{FF2B5EF4-FFF2-40B4-BE49-F238E27FC236}">
                <a16:creationId xmlns:a16="http://schemas.microsoft.com/office/drawing/2014/main" id="{54B488FB-7B4B-496A-BFB1-60F447EB88A0}"/>
              </a:ext>
            </a:extLst>
          </p:cNvPr>
          <p:cNvGrpSpPr/>
          <p:nvPr/>
        </p:nvGrpSpPr>
        <p:grpSpPr>
          <a:xfrm>
            <a:off x="6209266" y="1724026"/>
            <a:ext cx="5132387" cy="1704974"/>
            <a:chOff x="6184901" y="1943101"/>
            <a:chExt cx="5132387" cy="1704974"/>
          </a:xfrm>
        </p:grpSpPr>
        <p:grpSp>
          <p:nvGrpSpPr>
            <p:cNvPr id="34" name="组合 33">
              <a:extLst>
                <a:ext uri="{FF2B5EF4-FFF2-40B4-BE49-F238E27FC236}">
                  <a16:creationId xmlns:a16="http://schemas.microsoft.com/office/drawing/2014/main" id="{26712A5C-7E81-436D-A024-CF4A3755BA3A}"/>
                </a:ext>
              </a:extLst>
            </p:cNvPr>
            <p:cNvGrpSpPr/>
            <p:nvPr/>
          </p:nvGrpSpPr>
          <p:grpSpPr>
            <a:xfrm>
              <a:off x="6184901" y="1943101"/>
              <a:ext cx="5132387" cy="1704974"/>
              <a:chOff x="874713" y="1752601"/>
              <a:chExt cx="5132387" cy="1704974"/>
            </a:xfrm>
          </p:grpSpPr>
          <p:sp>
            <p:nvSpPr>
              <p:cNvPr id="38" name="矩形 37">
                <a:extLst>
                  <a:ext uri="{FF2B5EF4-FFF2-40B4-BE49-F238E27FC236}">
                    <a16:creationId xmlns:a16="http://schemas.microsoft.com/office/drawing/2014/main" id="{60F4E8F5-CCFF-414A-BF9E-2A511C9580BA}"/>
                  </a:ext>
                </a:extLst>
              </p:cNvPr>
              <p:cNvSpPr/>
              <p:nvPr/>
            </p:nvSpPr>
            <p:spPr>
              <a:xfrm>
                <a:off x="874713" y="1752601"/>
                <a:ext cx="5132387" cy="1704974"/>
              </a:xfrm>
              <a:prstGeom prst="rect">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Normal" panose="020B0400000000000000" pitchFamily="34" charset="-122"/>
                  <a:ea typeface="思源黑体 Normal" panose="020B0400000000000000" pitchFamily="34" charset="-122"/>
                </a:endParaRPr>
              </a:p>
            </p:txBody>
          </p:sp>
          <p:sp>
            <p:nvSpPr>
              <p:cNvPr id="39" name="椭圆 34">
                <a:extLst>
                  <a:ext uri="{FF2B5EF4-FFF2-40B4-BE49-F238E27FC236}">
                    <a16:creationId xmlns:a16="http://schemas.microsoft.com/office/drawing/2014/main" id="{C76F4E67-A1E7-4432-9AF3-B1F0B2275B2A}"/>
                  </a:ext>
                </a:extLst>
              </p:cNvPr>
              <p:cNvSpPr/>
              <p:nvPr/>
            </p:nvSpPr>
            <p:spPr>
              <a:xfrm>
                <a:off x="5200650" y="2065550"/>
                <a:ext cx="586015" cy="365766"/>
              </a:xfrm>
              <a:custGeom>
                <a:avLst/>
                <a:gdLst>
                  <a:gd name="connsiteX0" fmla="*/ 509262 w 608697"/>
                  <a:gd name="connsiteY0" fmla="*/ 287324 h 379924"/>
                  <a:gd name="connsiteX1" fmla="*/ 488226 w 608697"/>
                  <a:gd name="connsiteY1" fmla="*/ 308258 h 379924"/>
                  <a:gd name="connsiteX2" fmla="*/ 509262 w 608697"/>
                  <a:gd name="connsiteY2" fmla="*/ 329266 h 379924"/>
                  <a:gd name="connsiteX3" fmla="*/ 530223 w 608697"/>
                  <a:gd name="connsiteY3" fmla="*/ 308258 h 379924"/>
                  <a:gd name="connsiteX4" fmla="*/ 509262 w 608697"/>
                  <a:gd name="connsiteY4" fmla="*/ 287324 h 379924"/>
                  <a:gd name="connsiteX5" fmla="*/ 442648 w 608697"/>
                  <a:gd name="connsiteY5" fmla="*/ 287324 h 379924"/>
                  <a:gd name="connsiteX6" fmla="*/ 421687 w 608697"/>
                  <a:gd name="connsiteY6" fmla="*/ 308332 h 379924"/>
                  <a:gd name="connsiteX7" fmla="*/ 442648 w 608697"/>
                  <a:gd name="connsiteY7" fmla="*/ 329266 h 379924"/>
                  <a:gd name="connsiteX8" fmla="*/ 463684 w 608697"/>
                  <a:gd name="connsiteY8" fmla="*/ 308332 h 379924"/>
                  <a:gd name="connsiteX9" fmla="*/ 442648 w 608697"/>
                  <a:gd name="connsiteY9" fmla="*/ 287324 h 379924"/>
                  <a:gd name="connsiteX10" fmla="*/ 380436 w 608697"/>
                  <a:gd name="connsiteY10" fmla="*/ 284940 h 379924"/>
                  <a:gd name="connsiteX11" fmla="*/ 380436 w 608697"/>
                  <a:gd name="connsiteY11" fmla="*/ 332469 h 379924"/>
                  <a:gd name="connsiteX12" fmla="*/ 399457 w 608697"/>
                  <a:gd name="connsiteY12" fmla="*/ 332469 h 379924"/>
                  <a:gd name="connsiteX13" fmla="*/ 399457 w 608697"/>
                  <a:gd name="connsiteY13" fmla="*/ 284940 h 379924"/>
                  <a:gd name="connsiteX14" fmla="*/ 114131 w 608697"/>
                  <a:gd name="connsiteY14" fmla="*/ 199418 h 379924"/>
                  <a:gd name="connsiteX15" fmla="*/ 171196 w 608697"/>
                  <a:gd name="connsiteY15" fmla="*/ 199418 h 379924"/>
                  <a:gd name="connsiteX16" fmla="*/ 437501 w 608697"/>
                  <a:gd name="connsiteY16" fmla="*/ 199418 h 379924"/>
                  <a:gd name="connsiteX17" fmla="*/ 494566 w 608697"/>
                  <a:gd name="connsiteY17" fmla="*/ 199418 h 379924"/>
                  <a:gd name="connsiteX18" fmla="*/ 513588 w 608697"/>
                  <a:gd name="connsiteY18" fmla="*/ 218415 h 379924"/>
                  <a:gd name="connsiteX19" fmla="*/ 608697 w 608697"/>
                  <a:gd name="connsiteY19" fmla="*/ 360927 h 379924"/>
                  <a:gd name="connsiteX20" fmla="*/ 589675 w 608697"/>
                  <a:gd name="connsiteY20" fmla="*/ 379924 h 379924"/>
                  <a:gd name="connsiteX21" fmla="*/ 19022 w 608697"/>
                  <a:gd name="connsiteY21" fmla="*/ 379924 h 379924"/>
                  <a:gd name="connsiteX22" fmla="*/ 0 w 608697"/>
                  <a:gd name="connsiteY22" fmla="*/ 360927 h 379924"/>
                  <a:gd name="connsiteX23" fmla="*/ 95109 w 608697"/>
                  <a:gd name="connsiteY23" fmla="*/ 218415 h 379924"/>
                  <a:gd name="connsiteX24" fmla="*/ 114131 w 608697"/>
                  <a:gd name="connsiteY24" fmla="*/ 199418 h 379924"/>
                  <a:gd name="connsiteX25" fmla="*/ 190214 w 608697"/>
                  <a:gd name="connsiteY25" fmla="*/ 0 h 379924"/>
                  <a:gd name="connsiteX26" fmla="*/ 418484 w 608697"/>
                  <a:gd name="connsiteY26" fmla="*/ 0 h 379924"/>
                  <a:gd name="connsiteX27" fmla="*/ 437506 w 608697"/>
                  <a:gd name="connsiteY27" fmla="*/ 18997 h 379924"/>
                  <a:gd name="connsiteX28" fmla="*/ 437506 w 608697"/>
                  <a:gd name="connsiteY28" fmla="*/ 180436 h 379924"/>
                  <a:gd name="connsiteX29" fmla="*/ 171192 w 608697"/>
                  <a:gd name="connsiteY29" fmla="*/ 180436 h 379924"/>
                  <a:gd name="connsiteX30" fmla="*/ 171192 w 608697"/>
                  <a:gd name="connsiteY30" fmla="*/ 18997 h 379924"/>
                  <a:gd name="connsiteX31" fmla="*/ 190214 w 608697"/>
                  <a:gd name="connsiteY31" fmla="*/ 0 h 37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08697" h="379924">
                    <a:moveTo>
                      <a:pt x="509262" y="287324"/>
                    </a:moveTo>
                    <a:cubicBezTo>
                      <a:pt x="497625" y="287324"/>
                      <a:pt x="488226" y="296711"/>
                      <a:pt x="488226" y="308258"/>
                    </a:cubicBezTo>
                    <a:cubicBezTo>
                      <a:pt x="488226" y="319879"/>
                      <a:pt x="497625" y="329266"/>
                      <a:pt x="509262" y="329266"/>
                    </a:cubicBezTo>
                    <a:cubicBezTo>
                      <a:pt x="520824" y="329266"/>
                      <a:pt x="530223" y="319879"/>
                      <a:pt x="530223" y="308258"/>
                    </a:cubicBezTo>
                    <a:cubicBezTo>
                      <a:pt x="530223" y="296711"/>
                      <a:pt x="520824" y="287324"/>
                      <a:pt x="509262" y="287324"/>
                    </a:cubicBezTo>
                    <a:close/>
                    <a:moveTo>
                      <a:pt x="442648" y="287324"/>
                    </a:moveTo>
                    <a:cubicBezTo>
                      <a:pt x="431086" y="287324"/>
                      <a:pt x="421687" y="296711"/>
                      <a:pt x="421687" y="308332"/>
                    </a:cubicBezTo>
                    <a:cubicBezTo>
                      <a:pt x="421687" y="319879"/>
                      <a:pt x="431086" y="329266"/>
                      <a:pt x="442648" y="329266"/>
                    </a:cubicBezTo>
                    <a:cubicBezTo>
                      <a:pt x="454285" y="329266"/>
                      <a:pt x="463684" y="319879"/>
                      <a:pt x="463684" y="308332"/>
                    </a:cubicBezTo>
                    <a:cubicBezTo>
                      <a:pt x="463684" y="296711"/>
                      <a:pt x="454285" y="287324"/>
                      <a:pt x="442648" y="287324"/>
                    </a:cubicBezTo>
                    <a:close/>
                    <a:moveTo>
                      <a:pt x="380436" y="284940"/>
                    </a:moveTo>
                    <a:lnTo>
                      <a:pt x="380436" y="332469"/>
                    </a:lnTo>
                    <a:lnTo>
                      <a:pt x="399457" y="332469"/>
                    </a:lnTo>
                    <a:lnTo>
                      <a:pt x="399457" y="284940"/>
                    </a:lnTo>
                    <a:close/>
                    <a:moveTo>
                      <a:pt x="114131" y="199418"/>
                    </a:moveTo>
                    <a:lnTo>
                      <a:pt x="171196" y="199418"/>
                    </a:lnTo>
                    <a:lnTo>
                      <a:pt x="437501" y="199418"/>
                    </a:lnTo>
                    <a:lnTo>
                      <a:pt x="494566" y="199418"/>
                    </a:lnTo>
                    <a:cubicBezTo>
                      <a:pt x="505084" y="199418"/>
                      <a:pt x="505681" y="206942"/>
                      <a:pt x="513588" y="218415"/>
                    </a:cubicBezTo>
                    <a:lnTo>
                      <a:pt x="608697" y="360927"/>
                    </a:lnTo>
                    <a:cubicBezTo>
                      <a:pt x="608697" y="371431"/>
                      <a:pt x="608697" y="379924"/>
                      <a:pt x="589675" y="379924"/>
                    </a:cubicBezTo>
                    <a:lnTo>
                      <a:pt x="19022" y="379924"/>
                    </a:lnTo>
                    <a:cubicBezTo>
                      <a:pt x="0" y="379924"/>
                      <a:pt x="0" y="371431"/>
                      <a:pt x="0" y="360927"/>
                    </a:cubicBezTo>
                    <a:lnTo>
                      <a:pt x="95109" y="218415"/>
                    </a:lnTo>
                    <a:cubicBezTo>
                      <a:pt x="101450" y="208954"/>
                      <a:pt x="103613" y="199418"/>
                      <a:pt x="114131" y="199418"/>
                    </a:cubicBezTo>
                    <a:close/>
                    <a:moveTo>
                      <a:pt x="190214" y="0"/>
                    </a:moveTo>
                    <a:lnTo>
                      <a:pt x="418484" y="0"/>
                    </a:lnTo>
                    <a:cubicBezTo>
                      <a:pt x="429002" y="0"/>
                      <a:pt x="437506" y="8493"/>
                      <a:pt x="437506" y="18997"/>
                    </a:cubicBezTo>
                    <a:lnTo>
                      <a:pt x="437506" y="180436"/>
                    </a:lnTo>
                    <a:lnTo>
                      <a:pt x="171192" y="180436"/>
                    </a:lnTo>
                    <a:lnTo>
                      <a:pt x="171192" y="18997"/>
                    </a:lnTo>
                    <a:cubicBezTo>
                      <a:pt x="171192" y="8493"/>
                      <a:pt x="179696" y="0"/>
                      <a:pt x="19021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Normal" panose="020B0400000000000000" pitchFamily="34" charset="-122"/>
                  <a:ea typeface="思源黑体 Normal" panose="020B0400000000000000" pitchFamily="34" charset="-122"/>
                </a:endParaRPr>
              </a:p>
            </p:txBody>
          </p:sp>
        </p:grpSp>
        <p:grpSp>
          <p:nvGrpSpPr>
            <p:cNvPr id="35" name="组合 34">
              <a:extLst>
                <a:ext uri="{FF2B5EF4-FFF2-40B4-BE49-F238E27FC236}">
                  <a16:creationId xmlns:a16="http://schemas.microsoft.com/office/drawing/2014/main" id="{9B32138D-7A95-469A-9587-94042F50435A}"/>
                </a:ext>
              </a:extLst>
            </p:cNvPr>
            <p:cNvGrpSpPr/>
            <p:nvPr/>
          </p:nvGrpSpPr>
          <p:grpSpPr>
            <a:xfrm>
              <a:off x="6569586" y="2277135"/>
              <a:ext cx="3941252" cy="1027435"/>
              <a:chOff x="7483989" y="3314482"/>
              <a:chExt cx="3941252" cy="1027435"/>
            </a:xfrm>
          </p:grpSpPr>
          <p:sp>
            <p:nvSpPr>
              <p:cNvPr id="36" name="矩形 35">
                <a:extLst>
                  <a:ext uri="{FF2B5EF4-FFF2-40B4-BE49-F238E27FC236}">
                    <a16:creationId xmlns:a16="http://schemas.microsoft.com/office/drawing/2014/main" id="{A85C9C0D-1692-4DF8-B17A-4063FA66B293}"/>
                  </a:ext>
                </a:extLst>
              </p:cNvPr>
              <p:cNvSpPr/>
              <p:nvPr/>
            </p:nvSpPr>
            <p:spPr>
              <a:xfrm>
                <a:off x="7483989" y="3732519"/>
                <a:ext cx="3941252"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思源黑体 Light" panose="020B0300000000000000" pitchFamily="34" charset="-122"/>
                    <a:ea typeface="思源黑体 Light" panose="020B0300000000000000" pitchFamily="34" charset="-122"/>
                    <a:sym typeface="+mn-lt"/>
                  </a:rPr>
                  <a:t>请替换文字内容复制你的内容到此请替换文字内容复制你的内容到此</a:t>
                </a:r>
                <a:endParaRPr lang="zh-CN" altLang="en-US" sz="1400" dirty="0">
                  <a:solidFill>
                    <a:schemeClr val="tx1">
                      <a:lumMod val="75000"/>
                      <a:lumOff val="25000"/>
                    </a:schemeClr>
                  </a:solidFill>
                  <a:latin typeface="思源黑体 Light" panose="020B0300000000000000" pitchFamily="34" charset="-122"/>
                  <a:ea typeface="思源黑体 Light" panose="020B0300000000000000" pitchFamily="34" charset="-122"/>
                </a:endParaRPr>
              </a:p>
            </p:txBody>
          </p:sp>
          <p:sp>
            <p:nvSpPr>
              <p:cNvPr id="37" name="矩形 36">
                <a:extLst>
                  <a:ext uri="{FF2B5EF4-FFF2-40B4-BE49-F238E27FC236}">
                    <a16:creationId xmlns:a16="http://schemas.microsoft.com/office/drawing/2014/main" id="{237B8C81-0113-4A58-97EE-A660650C56A1}"/>
                  </a:ext>
                </a:extLst>
              </p:cNvPr>
              <p:cNvSpPr/>
              <p:nvPr/>
            </p:nvSpPr>
            <p:spPr>
              <a:xfrm>
                <a:off x="7483989" y="3314482"/>
                <a:ext cx="2050552" cy="41088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85000"/>
                        <a:lumOff val="15000"/>
                      </a:schemeClr>
                    </a:solidFill>
                    <a:latin typeface="思源黑体 Medium" panose="020B0600000000000000" pitchFamily="34" charset="-122"/>
                    <a:ea typeface="思源黑体 Medium" panose="020B0600000000000000" pitchFamily="34" charset="-122"/>
                  </a:rPr>
                  <a:t>添加标题</a:t>
                </a:r>
              </a:p>
            </p:txBody>
          </p:sp>
        </p:grpSp>
      </p:grpSp>
      <p:grpSp>
        <p:nvGrpSpPr>
          <p:cNvPr id="40" name="组合 39">
            <a:extLst>
              <a:ext uri="{FF2B5EF4-FFF2-40B4-BE49-F238E27FC236}">
                <a16:creationId xmlns:a16="http://schemas.microsoft.com/office/drawing/2014/main" id="{2631DB0E-E333-4055-8F6C-B0CA35B8F6FF}"/>
              </a:ext>
            </a:extLst>
          </p:cNvPr>
          <p:cNvGrpSpPr/>
          <p:nvPr/>
        </p:nvGrpSpPr>
        <p:grpSpPr>
          <a:xfrm>
            <a:off x="6209266" y="3703638"/>
            <a:ext cx="5132387" cy="1704974"/>
            <a:chOff x="6184901" y="3922713"/>
            <a:chExt cx="5132387" cy="1704974"/>
          </a:xfrm>
        </p:grpSpPr>
        <p:grpSp>
          <p:nvGrpSpPr>
            <p:cNvPr id="41" name="组合 40">
              <a:extLst>
                <a:ext uri="{FF2B5EF4-FFF2-40B4-BE49-F238E27FC236}">
                  <a16:creationId xmlns:a16="http://schemas.microsoft.com/office/drawing/2014/main" id="{5EA4C6C7-64CB-4068-9AC0-8CAE5E8AAC35}"/>
                </a:ext>
              </a:extLst>
            </p:cNvPr>
            <p:cNvGrpSpPr/>
            <p:nvPr/>
          </p:nvGrpSpPr>
          <p:grpSpPr>
            <a:xfrm>
              <a:off x="6184901" y="3922713"/>
              <a:ext cx="5132387" cy="1704974"/>
              <a:chOff x="874713" y="1752601"/>
              <a:chExt cx="5132387" cy="1704974"/>
            </a:xfrm>
          </p:grpSpPr>
          <p:sp>
            <p:nvSpPr>
              <p:cNvPr id="45" name="矩形 44">
                <a:extLst>
                  <a:ext uri="{FF2B5EF4-FFF2-40B4-BE49-F238E27FC236}">
                    <a16:creationId xmlns:a16="http://schemas.microsoft.com/office/drawing/2014/main" id="{9EC16051-0C7E-400F-BAA8-6B2185CA9273}"/>
                  </a:ext>
                </a:extLst>
              </p:cNvPr>
              <p:cNvSpPr/>
              <p:nvPr/>
            </p:nvSpPr>
            <p:spPr>
              <a:xfrm>
                <a:off x="874713" y="1752601"/>
                <a:ext cx="5132387" cy="170497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Normal" panose="020B0400000000000000" pitchFamily="34" charset="-122"/>
                  <a:ea typeface="思源黑体 Normal" panose="020B0400000000000000" pitchFamily="34" charset="-122"/>
                </a:endParaRPr>
              </a:p>
            </p:txBody>
          </p:sp>
          <p:sp>
            <p:nvSpPr>
              <p:cNvPr id="46" name="椭圆 37">
                <a:extLst>
                  <a:ext uri="{FF2B5EF4-FFF2-40B4-BE49-F238E27FC236}">
                    <a16:creationId xmlns:a16="http://schemas.microsoft.com/office/drawing/2014/main" id="{F6B5C601-6801-4105-AB91-76E97CB663C3}"/>
                  </a:ext>
                </a:extLst>
              </p:cNvPr>
              <p:cNvSpPr/>
              <p:nvPr/>
            </p:nvSpPr>
            <p:spPr>
              <a:xfrm>
                <a:off x="5231643" y="1955426"/>
                <a:ext cx="524028" cy="586015"/>
              </a:xfrm>
              <a:custGeom>
                <a:avLst/>
                <a:gdLst>
                  <a:gd name="T0" fmla="*/ 3531 w 3631"/>
                  <a:gd name="T1" fmla="*/ 0 h 4067"/>
                  <a:gd name="T2" fmla="*/ 1249 w 3631"/>
                  <a:gd name="T3" fmla="*/ 0 h 4067"/>
                  <a:gd name="T4" fmla="*/ 1178 w 3631"/>
                  <a:gd name="T5" fmla="*/ 29 h 4067"/>
                  <a:gd name="T6" fmla="*/ 29 w 3631"/>
                  <a:gd name="T7" fmla="*/ 1179 h 4067"/>
                  <a:gd name="T8" fmla="*/ 0 w 3631"/>
                  <a:gd name="T9" fmla="*/ 1249 h 4067"/>
                  <a:gd name="T10" fmla="*/ 0 w 3631"/>
                  <a:gd name="T11" fmla="*/ 3967 h 4067"/>
                  <a:gd name="T12" fmla="*/ 100 w 3631"/>
                  <a:gd name="T13" fmla="*/ 4067 h 4067"/>
                  <a:gd name="T14" fmla="*/ 3531 w 3631"/>
                  <a:gd name="T15" fmla="*/ 4067 h 4067"/>
                  <a:gd name="T16" fmla="*/ 3631 w 3631"/>
                  <a:gd name="T17" fmla="*/ 3967 h 4067"/>
                  <a:gd name="T18" fmla="*/ 3631 w 3631"/>
                  <a:gd name="T19" fmla="*/ 100 h 4067"/>
                  <a:gd name="T20" fmla="*/ 3531 w 3631"/>
                  <a:gd name="T21" fmla="*/ 0 h 4067"/>
                  <a:gd name="T22" fmla="*/ 2636 w 3631"/>
                  <a:gd name="T23" fmla="*/ 1442 h 4067"/>
                  <a:gd name="T24" fmla="*/ 2932 w 3631"/>
                  <a:gd name="T25" fmla="*/ 1442 h 4067"/>
                  <a:gd name="T26" fmla="*/ 2932 w 3631"/>
                  <a:gd name="T27" fmla="*/ 449 h 4067"/>
                  <a:gd name="T28" fmla="*/ 2998 w 3631"/>
                  <a:gd name="T29" fmla="*/ 382 h 4067"/>
                  <a:gd name="T30" fmla="*/ 3065 w 3631"/>
                  <a:gd name="T31" fmla="*/ 449 h 4067"/>
                  <a:gd name="T32" fmla="*/ 3065 w 3631"/>
                  <a:gd name="T33" fmla="*/ 1509 h 4067"/>
                  <a:gd name="T34" fmla="*/ 2998 w 3631"/>
                  <a:gd name="T35" fmla="*/ 1575 h 4067"/>
                  <a:gd name="T36" fmla="*/ 2636 w 3631"/>
                  <a:gd name="T37" fmla="*/ 1575 h 4067"/>
                  <a:gd name="T38" fmla="*/ 2569 w 3631"/>
                  <a:gd name="T39" fmla="*/ 1509 h 4067"/>
                  <a:gd name="T40" fmla="*/ 2636 w 3631"/>
                  <a:gd name="T41" fmla="*/ 1442 h 4067"/>
                  <a:gd name="T42" fmla="*/ 1966 w 3631"/>
                  <a:gd name="T43" fmla="*/ 1442 h 4067"/>
                  <a:gd name="T44" fmla="*/ 2262 w 3631"/>
                  <a:gd name="T45" fmla="*/ 1442 h 4067"/>
                  <a:gd name="T46" fmla="*/ 2262 w 3631"/>
                  <a:gd name="T47" fmla="*/ 449 h 4067"/>
                  <a:gd name="T48" fmla="*/ 2329 w 3631"/>
                  <a:gd name="T49" fmla="*/ 382 h 4067"/>
                  <a:gd name="T50" fmla="*/ 2395 w 3631"/>
                  <a:gd name="T51" fmla="*/ 449 h 4067"/>
                  <a:gd name="T52" fmla="*/ 2395 w 3631"/>
                  <a:gd name="T53" fmla="*/ 1509 h 4067"/>
                  <a:gd name="T54" fmla="*/ 2329 w 3631"/>
                  <a:gd name="T55" fmla="*/ 1575 h 4067"/>
                  <a:gd name="T56" fmla="*/ 1966 w 3631"/>
                  <a:gd name="T57" fmla="*/ 1575 h 4067"/>
                  <a:gd name="T58" fmla="*/ 1899 w 3631"/>
                  <a:gd name="T59" fmla="*/ 1509 h 4067"/>
                  <a:gd name="T60" fmla="*/ 1966 w 3631"/>
                  <a:gd name="T61" fmla="*/ 1442 h 4067"/>
                  <a:gd name="T62" fmla="*/ 1296 w 3631"/>
                  <a:gd name="T63" fmla="*/ 1442 h 4067"/>
                  <a:gd name="T64" fmla="*/ 1592 w 3631"/>
                  <a:gd name="T65" fmla="*/ 1442 h 4067"/>
                  <a:gd name="T66" fmla="*/ 1592 w 3631"/>
                  <a:gd name="T67" fmla="*/ 449 h 4067"/>
                  <a:gd name="T68" fmla="*/ 1659 w 3631"/>
                  <a:gd name="T69" fmla="*/ 382 h 4067"/>
                  <a:gd name="T70" fmla="*/ 1726 w 3631"/>
                  <a:gd name="T71" fmla="*/ 449 h 4067"/>
                  <a:gd name="T72" fmla="*/ 1726 w 3631"/>
                  <a:gd name="T73" fmla="*/ 1509 h 4067"/>
                  <a:gd name="T74" fmla="*/ 1659 w 3631"/>
                  <a:gd name="T75" fmla="*/ 1575 h 4067"/>
                  <a:gd name="T76" fmla="*/ 1296 w 3631"/>
                  <a:gd name="T77" fmla="*/ 1575 h 4067"/>
                  <a:gd name="T78" fmla="*/ 1230 w 3631"/>
                  <a:gd name="T79" fmla="*/ 1509 h 4067"/>
                  <a:gd name="T80" fmla="*/ 1296 w 3631"/>
                  <a:gd name="T81" fmla="*/ 1442 h 4067"/>
                  <a:gd name="T82" fmla="*/ 3121 w 3631"/>
                  <a:gd name="T83" fmla="*/ 3413 h 4067"/>
                  <a:gd name="T84" fmla="*/ 510 w 3631"/>
                  <a:gd name="T85" fmla="*/ 3413 h 4067"/>
                  <a:gd name="T86" fmla="*/ 510 w 3631"/>
                  <a:gd name="T87" fmla="*/ 2126 h 4067"/>
                  <a:gd name="T88" fmla="*/ 3121 w 3631"/>
                  <a:gd name="T89" fmla="*/ 2126 h 4067"/>
                  <a:gd name="T90" fmla="*/ 3121 w 3631"/>
                  <a:gd name="T91" fmla="*/ 3413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1" h="4067">
                    <a:moveTo>
                      <a:pt x="3531" y="0"/>
                    </a:moveTo>
                    <a:lnTo>
                      <a:pt x="1249" y="0"/>
                    </a:lnTo>
                    <a:cubicBezTo>
                      <a:pt x="1222" y="0"/>
                      <a:pt x="1197" y="11"/>
                      <a:pt x="1178" y="29"/>
                    </a:cubicBezTo>
                    <a:lnTo>
                      <a:pt x="29" y="1179"/>
                    </a:lnTo>
                    <a:cubicBezTo>
                      <a:pt x="10" y="1197"/>
                      <a:pt x="0" y="1223"/>
                      <a:pt x="0" y="1249"/>
                    </a:cubicBezTo>
                    <a:lnTo>
                      <a:pt x="0" y="3967"/>
                    </a:lnTo>
                    <a:cubicBezTo>
                      <a:pt x="0" y="4022"/>
                      <a:pt x="44" y="4067"/>
                      <a:pt x="100" y="4067"/>
                    </a:cubicBezTo>
                    <a:lnTo>
                      <a:pt x="3531" y="4067"/>
                    </a:lnTo>
                    <a:cubicBezTo>
                      <a:pt x="3586" y="4067"/>
                      <a:pt x="3631" y="4022"/>
                      <a:pt x="3631" y="3967"/>
                    </a:cubicBezTo>
                    <a:lnTo>
                      <a:pt x="3631" y="100"/>
                    </a:lnTo>
                    <a:cubicBezTo>
                      <a:pt x="3631" y="45"/>
                      <a:pt x="3586" y="0"/>
                      <a:pt x="3531" y="0"/>
                    </a:cubicBezTo>
                    <a:close/>
                    <a:moveTo>
                      <a:pt x="2636" y="1442"/>
                    </a:moveTo>
                    <a:lnTo>
                      <a:pt x="2932" y="1442"/>
                    </a:lnTo>
                    <a:lnTo>
                      <a:pt x="2932" y="449"/>
                    </a:lnTo>
                    <a:cubicBezTo>
                      <a:pt x="2932" y="412"/>
                      <a:pt x="2961" y="382"/>
                      <a:pt x="2998" y="382"/>
                    </a:cubicBezTo>
                    <a:cubicBezTo>
                      <a:pt x="3035" y="382"/>
                      <a:pt x="3065" y="412"/>
                      <a:pt x="3065" y="449"/>
                    </a:cubicBezTo>
                    <a:lnTo>
                      <a:pt x="3065" y="1509"/>
                    </a:lnTo>
                    <a:cubicBezTo>
                      <a:pt x="3065" y="1546"/>
                      <a:pt x="3035" y="1575"/>
                      <a:pt x="2998" y="1575"/>
                    </a:cubicBezTo>
                    <a:lnTo>
                      <a:pt x="2636" y="1575"/>
                    </a:lnTo>
                    <a:cubicBezTo>
                      <a:pt x="2599" y="1575"/>
                      <a:pt x="2569" y="1546"/>
                      <a:pt x="2569" y="1509"/>
                    </a:cubicBezTo>
                    <a:cubicBezTo>
                      <a:pt x="2569" y="1472"/>
                      <a:pt x="2599" y="1442"/>
                      <a:pt x="2636" y="1442"/>
                    </a:cubicBezTo>
                    <a:close/>
                    <a:moveTo>
                      <a:pt x="1966" y="1442"/>
                    </a:moveTo>
                    <a:lnTo>
                      <a:pt x="2262" y="1442"/>
                    </a:lnTo>
                    <a:lnTo>
                      <a:pt x="2262" y="449"/>
                    </a:lnTo>
                    <a:cubicBezTo>
                      <a:pt x="2262" y="412"/>
                      <a:pt x="2292" y="382"/>
                      <a:pt x="2329" y="382"/>
                    </a:cubicBezTo>
                    <a:cubicBezTo>
                      <a:pt x="2366" y="382"/>
                      <a:pt x="2395" y="412"/>
                      <a:pt x="2395" y="449"/>
                    </a:cubicBezTo>
                    <a:lnTo>
                      <a:pt x="2395" y="1509"/>
                    </a:lnTo>
                    <a:cubicBezTo>
                      <a:pt x="2395" y="1546"/>
                      <a:pt x="2366" y="1575"/>
                      <a:pt x="2329" y="1575"/>
                    </a:cubicBezTo>
                    <a:lnTo>
                      <a:pt x="1966" y="1575"/>
                    </a:lnTo>
                    <a:cubicBezTo>
                      <a:pt x="1929" y="1575"/>
                      <a:pt x="1899" y="1546"/>
                      <a:pt x="1899" y="1509"/>
                    </a:cubicBezTo>
                    <a:cubicBezTo>
                      <a:pt x="1899" y="1472"/>
                      <a:pt x="1929" y="1442"/>
                      <a:pt x="1966" y="1442"/>
                    </a:cubicBezTo>
                    <a:close/>
                    <a:moveTo>
                      <a:pt x="1296" y="1442"/>
                    </a:moveTo>
                    <a:lnTo>
                      <a:pt x="1592" y="1442"/>
                    </a:lnTo>
                    <a:lnTo>
                      <a:pt x="1592" y="449"/>
                    </a:lnTo>
                    <a:cubicBezTo>
                      <a:pt x="1592" y="412"/>
                      <a:pt x="1622" y="382"/>
                      <a:pt x="1659" y="382"/>
                    </a:cubicBezTo>
                    <a:cubicBezTo>
                      <a:pt x="1696" y="382"/>
                      <a:pt x="1726" y="412"/>
                      <a:pt x="1726" y="449"/>
                    </a:cubicBezTo>
                    <a:lnTo>
                      <a:pt x="1726" y="1509"/>
                    </a:lnTo>
                    <a:cubicBezTo>
                      <a:pt x="1726" y="1546"/>
                      <a:pt x="1696" y="1575"/>
                      <a:pt x="1659" y="1575"/>
                    </a:cubicBezTo>
                    <a:lnTo>
                      <a:pt x="1296" y="1575"/>
                    </a:lnTo>
                    <a:cubicBezTo>
                      <a:pt x="1260" y="1575"/>
                      <a:pt x="1230" y="1546"/>
                      <a:pt x="1230" y="1509"/>
                    </a:cubicBezTo>
                    <a:cubicBezTo>
                      <a:pt x="1230" y="1472"/>
                      <a:pt x="1260" y="1442"/>
                      <a:pt x="1296" y="1442"/>
                    </a:cubicBezTo>
                    <a:close/>
                    <a:moveTo>
                      <a:pt x="3121" y="3413"/>
                    </a:moveTo>
                    <a:lnTo>
                      <a:pt x="510" y="3413"/>
                    </a:lnTo>
                    <a:lnTo>
                      <a:pt x="510" y="2126"/>
                    </a:lnTo>
                    <a:lnTo>
                      <a:pt x="3121" y="2126"/>
                    </a:lnTo>
                    <a:lnTo>
                      <a:pt x="3121" y="3413"/>
                    </a:lnTo>
                    <a:close/>
                  </a:path>
                </a:pathLst>
              </a:custGeom>
              <a:solidFill>
                <a:schemeClr val="accent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Normal" panose="020B0400000000000000" pitchFamily="34" charset="-122"/>
                  <a:ea typeface="思源黑体 Normal" panose="020B0400000000000000" pitchFamily="34" charset="-122"/>
                </a:endParaRPr>
              </a:p>
            </p:txBody>
          </p:sp>
        </p:grpSp>
        <p:grpSp>
          <p:nvGrpSpPr>
            <p:cNvPr id="42" name="组合 41">
              <a:extLst>
                <a:ext uri="{FF2B5EF4-FFF2-40B4-BE49-F238E27FC236}">
                  <a16:creationId xmlns:a16="http://schemas.microsoft.com/office/drawing/2014/main" id="{2F7FEE76-BC50-46DC-B841-051B97AC487C}"/>
                </a:ext>
              </a:extLst>
            </p:cNvPr>
            <p:cNvGrpSpPr/>
            <p:nvPr/>
          </p:nvGrpSpPr>
          <p:grpSpPr>
            <a:xfrm>
              <a:off x="6569586" y="4272447"/>
              <a:ext cx="3941252" cy="1027435"/>
              <a:chOff x="7483989" y="3314482"/>
              <a:chExt cx="3941252" cy="1027435"/>
            </a:xfrm>
          </p:grpSpPr>
          <p:sp>
            <p:nvSpPr>
              <p:cNvPr id="43" name="矩形 42">
                <a:extLst>
                  <a:ext uri="{FF2B5EF4-FFF2-40B4-BE49-F238E27FC236}">
                    <a16:creationId xmlns:a16="http://schemas.microsoft.com/office/drawing/2014/main" id="{CA1D0B98-AB20-41E9-9649-F7779927CCAF}"/>
                  </a:ext>
                </a:extLst>
              </p:cNvPr>
              <p:cNvSpPr/>
              <p:nvPr/>
            </p:nvSpPr>
            <p:spPr>
              <a:xfrm>
                <a:off x="7483989" y="3732519"/>
                <a:ext cx="3941252" cy="609398"/>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思源黑体 Light" panose="020B0300000000000000" pitchFamily="34" charset="-122"/>
                    <a:ea typeface="思源黑体 Light" panose="020B0300000000000000" pitchFamily="34" charset="-122"/>
                    <a:sym typeface="+mn-lt"/>
                  </a:rPr>
                  <a:t>请替换文字内容复制你的内容到此请替换文字内容复制你的内容到此</a:t>
                </a:r>
                <a:endParaRPr lang="zh-CN" altLang="en-US" sz="1400" dirty="0">
                  <a:solidFill>
                    <a:schemeClr val="tx1">
                      <a:lumMod val="75000"/>
                      <a:lumOff val="25000"/>
                    </a:schemeClr>
                  </a:solidFill>
                  <a:latin typeface="思源黑体 Light" panose="020B0300000000000000" pitchFamily="34" charset="-122"/>
                  <a:ea typeface="思源黑体 Light" panose="020B0300000000000000" pitchFamily="34" charset="-122"/>
                </a:endParaRPr>
              </a:p>
            </p:txBody>
          </p:sp>
          <p:sp>
            <p:nvSpPr>
              <p:cNvPr id="44" name="矩形 43">
                <a:extLst>
                  <a:ext uri="{FF2B5EF4-FFF2-40B4-BE49-F238E27FC236}">
                    <a16:creationId xmlns:a16="http://schemas.microsoft.com/office/drawing/2014/main" id="{6839E1B9-8DEC-4735-BEFB-3FD92D6B12B2}"/>
                  </a:ext>
                </a:extLst>
              </p:cNvPr>
              <p:cNvSpPr/>
              <p:nvPr/>
            </p:nvSpPr>
            <p:spPr>
              <a:xfrm>
                <a:off x="7483989" y="3314482"/>
                <a:ext cx="2050552" cy="410882"/>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85000"/>
                        <a:lumOff val="15000"/>
                      </a:schemeClr>
                    </a:solidFill>
                    <a:latin typeface="思源黑体 Medium" panose="020B0600000000000000" pitchFamily="34" charset="-122"/>
                    <a:ea typeface="思源黑体 Medium" panose="020B0600000000000000" pitchFamily="34" charset="-122"/>
                  </a:rPr>
                  <a:t>添加标题</a:t>
                </a:r>
              </a:p>
            </p:txBody>
          </p:sp>
        </p:grpSp>
      </p:grpSp>
    </p:spTree>
    <p:extLst>
      <p:ext uri="{BB962C8B-B14F-4D97-AF65-F5344CB8AC3E}">
        <p14:creationId xmlns:p14="http://schemas.microsoft.com/office/powerpoint/2010/main" val="3806451057"/>
      </p:ext>
    </p:extLst>
  </p:cSld>
  <p:clrMapOvr>
    <a:masterClrMapping/>
  </p:clrMapOvr>
  <p:transition spd="slow" advTm="3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ppt_x</p:attrName>
                                        </p:attrNameLst>
                                      </p:cBhvr>
                                      <p:tavLst>
                                        <p:tav tm="0">
                                          <p:val>
                                            <p:strVal val="#ppt_x-#ppt_w*1.125000"/>
                                          </p:val>
                                        </p:tav>
                                        <p:tav tm="100000">
                                          <p:val>
                                            <p:strVal val="#ppt_x"/>
                                          </p:val>
                                        </p:tav>
                                      </p:tavLst>
                                    </p:anim>
                                    <p:animEffect transition="in" filter="wipe(right)">
                                      <p:cBhvr>
                                        <p:cTn id="8" dur="500"/>
                                        <p:tgtEl>
                                          <p:spTgt spid="19"/>
                                        </p:tgtEl>
                                      </p:cBhvr>
                                    </p:animEffect>
                                  </p:childTnLst>
                                </p:cTn>
                              </p:par>
                            </p:childTnLst>
                          </p:cTn>
                        </p:par>
                        <p:par>
                          <p:cTn id="9" fill="hold">
                            <p:stCondLst>
                              <p:cond delay="500"/>
                            </p:stCondLst>
                            <p:childTnLst>
                              <p:par>
                                <p:cTn id="10" presetID="12" presetClass="entr" presetSubtype="1"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500"/>
                                        <p:tgtEl>
                                          <p:spTgt spid="33"/>
                                        </p:tgtEl>
                                        <p:attrNameLst>
                                          <p:attrName>ppt_y</p:attrName>
                                        </p:attrNameLst>
                                      </p:cBhvr>
                                      <p:tavLst>
                                        <p:tav tm="0">
                                          <p:val>
                                            <p:strVal val="#ppt_y-#ppt_h*1.125000"/>
                                          </p:val>
                                        </p:tav>
                                        <p:tav tm="100000">
                                          <p:val>
                                            <p:strVal val="#ppt_y"/>
                                          </p:val>
                                        </p:tav>
                                      </p:tavLst>
                                    </p:anim>
                                    <p:animEffect transition="in" filter="wipe(down)">
                                      <p:cBhvr>
                                        <p:cTn id="13" dur="500"/>
                                        <p:tgtEl>
                                          <p:spTgt spid="33"/>
                                        </p:tgtEl>
                                      </p:cBhvr>
                                    </p:animEffect>
                                  </p:childTnLst>
                                </p:cTn>
                              </p:par>
                            </p:childTnLst>
                          </p:cTn>
                        </p:par>
                        <p:par>
                          <p:cTn id="14" fill="hold">
                            <p:stCondLst>
                              <p:cond delay="1000"/>
                            </p:stCondLst>
                            <p:childTnLst>
                              <p:par>
                                <p:cTn id="15" presetID="12" presetClass="entr" presetSubtype="2"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p:tgtEl>
                                          <p:spTgt spid="40"/>
                                        </p:tgtEl>
                                        <p:attrNameLst>
                                          <p:attrName>ppt_x</p:attrName>
                                        </p:attrNameLst>
                                      </p:cBhvr>
                                      <p:tavLst>
                                        <p:tav tm="0">
                                          <p:val>
                                            <p:strVal val="#ppt_x+#ppt_w*1.125000"/>
                                          </p:val>
                                        </p:tav>
                                        <p:tav tm="100000">
                                          <p:val>
                                            <p:strVal val="#ppt_x"/>
                                          </p:val>
                                        </p:tav>
                                      </p:tavLst>
                                    </p:anim>
                                    <p:animEffect transition="in" filter="wipe(left)">
                                      <p:cBhvr>
                                        <p:cTn id="18" dur="500"/>
                                        <p:tgtEl>
                                          <p:spTgt spid="40"/>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p:tgtEl>
                                          <p:spTgt spid="26"/>
                                        </p:tgtEl>
                                        <p:attrNameLst>
                                          <p:attrName>ppt_y</p:attrName>
                                        </p:attrNameLst>
                                      </p:cBhvr>
                                      <p:tavLst>
                                        <p:tav tm="0">
                                          <p:val>
                                            <p:strVal val="#ppt_y+#ppt_h*1.125000"/>
                                          </p:val>
                                        </p:tav>
                                        <p:tav tm="100000">
                                          <p:val>
                                            <p:strVal val="#ppt_y"/>
                                          </p:val>
                                        </p:tav>
                                      </p:tavLst>
                                    </p:anim>
                                    <p:animEffect transition="in" filter="wipe(up)">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a:extLst>
              <a:ext uri="{FF2B5EF4-FFF2-40B4-BE49-F238E27FC236}">
                <a16:creationId xmlns:a16="http://schemas.microsoft.com/office/drawing/2014/main" id="{7C449824-2417-4A6F-BD81-8DADC8B0BBFF}"/>
              </a:ext>
            </a:extLst>
          </p:cNvPr>
          <p:cNvSpPr txBox="1"/>
          <p:nvPr/>
        </p:nvSpPr>
        <p:spPr>
          <a:xfrm>
            <a:off x="1850079" y="3532762"/>
            <a:ext cx="5032147" cy="1015663"/>
          </a:xfrm>
          <a:prstGeom prst="rect">
            <a:avLst/>
          </a:prstGeom>
          <a:noFill/>
        </p:spPr>
        <p:txBody>
          <a:bodyPr wrap="none" rtlCol="0">
            <a:spAutoFit/>
          </a:bodyPr>
          <a:lstStyle/>
          <a:p>
            <a:pPr algn="r"/>
            <a:r>
              <a:rPr lang="zh-CN" altLang="en-US" sz="6000" spc="300" dirty="0">
                <a:solidFill>
                  <a:schemeClr val="tx1">
                    <a:lumMod val="85000"/>
                    <a:lumOff val="15000"/>
                  </a:schemeClr>
                </a:solidFill>
                <a:latin typeface="思源黑体" panose="020B0500000000000000" pitchFamily="34" charset="-122"/>
                <a:ea typeface="思源黑体" panose="020B0500000000000000" pitchFamily="34" charset="-122"/>
                <a:sym typeface="思源黑体" panose="020B0500000000000000" pitchFamily="34" charset="-122"/>
              </a:rPr>
              <a:t>后续</a:t>
            </a:r>
            <a:r>
              <a:rPr lang="zh-CN" altLang="en-US" sz="6000" spc="300" dirty="0">
                <a:solidFill>
                  <a:schemeClr val="accent1"/>
                </a:solidFill>
                <a:latin typeface="思源黑体" panose="020B0500000000000000" pitchFamily="34" charset="-122"/>
                <a:ea typeface="思源黑体" panose="020B0500000000000000" pitchFamily="34" charset="-122"/>
                <a:sym typeface="思源黑体" panose="020B0500000000000000" pitchFamily="34" charset="-122"/>
              </a:rPr>
              <a:t>工作规划</a:t>
            </a:r>
          </a:p>
        </p:txBody>
      </p:sp>
      <p:sp>
        <p:nvSpPr>
          <p:cNvPr id="15" name="文本框 14">
            <a:extLst>
              <a:ext uri="{FF2B5EF4-FFF2-40B4-BE49-F238E27FC236}">
                <a16:creationId xmlns:a16="http://schemas.microsoft.com/office/drawing/2014/main" id="{67328251-1A39-476C-BF7A-25274A8C8914}"/>
              </a:ext>
            </a:extLst>
          </p:cNvPr>
          <p:cNvSpPr txBox="1"/>
          <p:nvPr/>
        </p:nvSpPr>
        <p:spPr>
          <a:xfrm>
            <a:off x="1663120" y="4588687"/>
            <a:ext cx="5164532" cy="854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en-US" altLang="zh-CN" sz="1100" dirty="0">
                <a:solidFill>
                  <a:schemeClr val="tx2">
                    <a:lumMod val="50000"/>
                  </a:schemeClr>
                </a:solidFill>
                <a:latin typeface="思源黑体" panose="020B0500000000000000" pitchFamily="34" charset="-122"/>
                <a:ea typeface="思源黑体" panose="020B0500000000000000" pitchFamily="34" charset="-122"/>
                <a:sym typeface="思源黑体" panose="020B0500000000000000" pitchFamily="34" charset="-122"/>
              </a:rPr>
              <a:t> Event planning is an effective behavior to increase market share. An action plan with executable, actionable and creative ideas can effectively enhance the company's reputation and brand reputation</a:t>
            </a:r>
          </a:p>
        </p:txBody>
      </p:sp>
      <p:sp>
        <p:nvSpPr>
          <p:cNvPr id="16" name="文本框 15">
            <a:extLst>
              <a:ext uri="{FF2B5EF4-FFF2-40B4-BE49-F238E27FC236}">
                <a16:creationId xmlns:a16="http://schemas.microsoft.com/office/drawing/2014/main" id="{DCF21C3A-F5BD-4256-859B-9D58C748570E}"/>
              </a:ext>
            </a:extLst>
          </p:cNvPr>
          <p:cNvSpPr txBox="1"/>
          <p:nvPr/>
        </p:nvSpPr>
        <p:spPr>
          <a:xfrm>
            <a:off x="4219271" y="2634869"/>
            <a:ext cx="2622385" cy="830997"/>
          </a:xfrm>
          <a:prstGeom prst="rect">
            <a:avLst/>
          </a:prstGeom>
          <a:noFill/>
        </p:spPr>
        <p:txBody>
          <a:bodyPr wrap="none" rtlCol="0">
            <a:spAutoFit/>
          </a:bodyPr>
          <a:lstStyle/>
          <a:p>
            <a:pPr algn="r"/>
            <a:r>
              <a:rPr lang="en-US" altLang="zh-CN" sz="48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PART  04</a:t>
            </a:r>
            <a:endParaRPr lang="zh-CN" altLang="en-US" sz="48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任意多边形: 形状 10">
            <a:extLst>
              <a:ext uri="{FF2B5EF4-FFF2-40B4-BE49-F238E27FC236}">
                <a16:creationId xmlns:a16="http://schemas.microsoft.com/office/drawing/2014/main" id="{5F771C22-F837-44F1-8220-85772E14983A}"/>
              </a:ext>
            </a:extLst>
          </p:cNvPr>
          <p:cNvSpPr/>
          <p:nvPr/>
        </p:nvSpPr>
        <p:spPr>
          <a:xfrm flipH="1">
            <a:off x="4739201" y="-23150"/>
            <a:ext cx="7452799" cy="4136797"/>
          </a:xfrm>
          <a:custGeom>
            <a:avLst/>
            <a:gdLst>
              <a:gd name="connsiteX0" fmla="*/ 0 w 7334334"/>
              <a:gd name="connsiteY0" fmla="*/ 0 h 4390777"/>
              <a:gd name="connsiteX1" fmla="*/ 7334334 w 7334334"/>
              <a:gd name="connsiteY1" fmla="*/ 0 h 4390777"/>
              <a:gd name="connsiteX2" fmla="*/ 3037195 w 7334334"/>
              <a:gd name="connsiteY2" fmla="*/ 4297139 h 4390777"/>
              <a:gd name="connsiteX3" fmla="*/ 2585072 w 7334334"/>
              <a:gd name="connsiteY3" fmla="*/ 4297139 h 4390777"/>
              <a:gd name="connsiteX4" fmla="*/ 0 w 7334334"/>
              <a:gd name="connsiteY4" fmla="*/ 1712068 h 4390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4334" h="4390777">
                <a:moveTo>
                  <a:pt x="0" y="0"/>
                </a:moveTo>
                <a:lnTo>
                  <a:pt x="7334334" y="0"/>
                </a:lnTo>
                <a:lnTo>
                  <a:pt x="3037195" y="4297139"/>
                </a:lnTo>
                <a:cubicBezTo>
                  <a:pt x="2912345" y="4421990"/>
                  <a:pt x="2709922" y="4421990"/>
                  <a:pt x="2585072" y="4297139"/>
                </a:cubicBezTo>
                <a:lnTo>
                  <a:pt x="0" y="1712068"/>
                </a:lnTo>
                <a:close/>
              </a:path>
            </a:pathLst>
          </a:custGeom>
          <a:blipFill dpi="0" rotWithShape="1">
            <a:blip r:embed="rId3"/>
            <a:srcRect/>
            <a:stretch>
              <a:fillRect b="-1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12" name="组合 11">
            <a:extLst>
              <a:ext uri="{FF2B5EF4-FFF2-40B4-BE49-F238E27FC236}">
                <a16:creationId xmlns:a16="http://schemas.microsoft.com/office/drawing/2014/main" id="{F7273F34-423F-44CC-A896-72349EBB3EFE}"/>
              </a:ext>
            </a:extLst>
          </p:cNvPr>
          <p:cNvGrpSpPr/>
          <p:nvPr/>
        </p:nvGrpSpPr>
        <p:grpSpPr>
          <a:xfrm rot="10800000">
            <a:off x="-1313882" y="1369286"/>
            <a:ext cx="2108557" cy="1422240"/>
            <a:chOff x="10801918" y="1369286"/>
            <a:chExt cx="2108557" cy="1422240"/>
          </a:xfrm>
        </p:grpSpPr>
        <p:sp>
          <p:nvSpPr>
            <p:cNvPr id="17" name="任意多边形: 形状 16">
              <a:extLst>
                <a:ext uri="{FF2B5EF4-FFF2-40B4-BE49-F238E27FC236}">
                  <a16:creationId xmlns:a16="http://schemas.microsoft.com/office/drawing/2014/main" id="{8E343D08-F675-4452-8C1E-479CE23E11BB}"/>
                </a:ext>
              </a:extLst>
            </p:cNvPr>
            <p:cNvSpPr/>
            <p:nvPr/>
          </p:nvSpPr>
          <p:spPr>
            <a:xfrm rot="13552351">
              <a:off x="10803056" y="1447189"/>
              <a:ext cx="1343199" cy="1345476"/>
            </a:xfrm>
            <a:custGeom>
              <a:avLst/>
              <a:gdLst>
                <a:gd name="connsiteX0" fmla="*/ 2449798 w 2546376"/>
                <a:gd name="connsiteY0" fmla="*/ 2454108 h 2550693"/>
                <a:gd name="connsiteX1" fmla="*/ 2489797 w 2546376"/>
                <a:gd name="connsiteY1" fmla="*/ 2437544 h 2550693"/>
                <a:gd name="connsiteX2" fmla="*/ 2546375 w 2546376"/>
                <a:gd name="connsiteY2" fmla="*/ 2494122 h 2550693"/>
                <a:gd name="connsiteX3" fmla="*/ 2489804 w 2546376"/>
                <a:gd name="connsiteY3" fmla="*/ 2550693 h 2550693"/>
                <a:gd name="connsiteX4" fmla="*/ 2433226 w 2546376"/>
                <a:gd name="connsiteY4" fmla="*/ 2494115 h 2550693"/>
                <a:gd name="connsiteX5" fmla="*/ 2449798 w 2546376"/>
                <a:gd name="connsiteY5" fmla="*/ 2454108 h 2550693"/>
                <a:gd name="connsiteX6" fmla="*/ 2449791 w 2546376"/>
                <a:gd name="connsiteY6" fmla="*/ 2280012 h 2550693"/>
                <a:gd name="connsiteX7" fmla="*/ 2489798 w 2546376"/>
                <a:gd name="connsiteY7" fmla="*/ 2263441 h 2550693"/>
                <a:gd name="connsiteX8" fmla="*/ 2546376 w 2546376"/>
                <a:gd name="connsiteY8" fmla="*/ 2320019 h 2550693"/>
                <a:gd name="connsiteX9" fmla="*/ 2489798 w 2546376"/>
                <a:gd name="connsiteY9" fmla="*/ 2376597 h 2550693"/>
                <a:gd name="connsiteX10" fmla="*/ 2433220 w 2546376"/>
                <a:gd name="connsiteY10" fmla="*/ 2320019 h 2550693"/>
                <a:gd name="connsiteX11" fmla="*/ 2449791 w 2546376"/>
                <a:gd name="connsiteY11" fmla="*/ 2280012 h 2550693"/>
                <a:gd name="connsiteX12" fmla="*/ 2262622 w 2546376"/>
                <a:gd name="connsiteY12" fmla="*/ 2454108 h 2550693"/>
                <a:gd name="connsiteX13" fmla="*/ 2302629 w 2546376"/>
                <a:gd name="connsiteY13" fmla="*/ 2437537 h 2550693"/>
                <a:gd name="connsiteX14" fmla="*/ 2359207 w 2546376"/>
                <a:gd name="connsiteY14" fmla="*/ 2494115 h 2550693"/>
                <a:gd name="connsiteX15" fmla="*/ 2302629 w 2546376"/>
                <a:gd name="connsiteY15" fmla="*/ 2550693 h 2550693"/>
                <a:gd name="connsiteX16" fmla="*/ 2246051 w 2546376"/>
                <a:gd name="connsiteY16" fmla="*/ 2494115 h 2550693"/>
                <a:gd name="connsiteX17" fmla="*/ 2262622 w 2546376"/>
                <a:gd name="connsiteY17" fmla="*/ 2454108 h 2550693"/>
                <a:gd name="connsiteX18" fmla="*/ 2449791 w 2546376"/>
                <a:gd name="connsiteY18" fmla="*/ 2105902 h 2550693"/>
                <a:gd name="connsiteX19" fmla="*/ 2489798 w 2546376"/>
                <a:gd name="connsiteY19" fmla="*/ 2089330 h 2550693"/>
                <a:gd name="connsiteX20" fmla="*/ 2546376 w 2546376"/>
                <a:gd name="connsiteY20" fmla="*/ 2145908 h 2550693"/>
                <a:gd name="connsiteX21" fmla="*/ 2489798 w 2546376"/>
                <a:gd name="connsiteY21" fmla="*/ 2202486 h 2550693"/>
                <a:gd name="connsiteX22" fmla="*/ 2433220 w 2546376"/>
                <a:gd name="connsiteY22" fmla="*/ 2145908 h 2550693"/>
                <a:gd name="connsiteX23" fmla="*/ 2449791 w 2546376"/>
                <a:gd name="connsiteY23" fmla="*/ 2105902 h 2550693"/>
                <a:gd name="connsiteX24" fmla="*/ 2262623 w 2546376"/>
                <a:gd name="connsiteY24" fmla="*/ 2280006 h 2550693"/>
                <a:gd name="connsiteX25" fmla="*/ 2302622 w 2546376"/>
                <a:gd name="connsiteY25" fmla="*/ 2263441 h 2550693"/>
                <a:gd name="connsiteX26" fmla="*/ 2359200 w 2546376"/>
                <a:gd name="connsiteY26" fmla="*/ 2320019 h 2550693"/>
                <a:gd name="connsiteX27" fmla="*/ 2302629 w 2546376"/>
                <a:gd name="connsiteY27" fmla="*/ 2376590 h 2550693"/>
                <a:gd name="connsiteX28" fmla="*/ 2246051 w 2546376"/>
                <a:gd name="connsiteY28" fmla="*/ 2320012 h 2550693"/>
                <a:gd name="connsiteX29" fmla="*/ 2262623 w 2546376"/>
                <a:gd name="connsiteY29" fmla="*/ 2280006 h 2550693"/>
                <a:gd name="connsiteX30" fmla="*/ 2075453 w 2546376"/>
                <a:gd name="connsiteY30" fmla="*/ 2454108 h 2550693"/>
                <a:gd name="connsiteX31" fmla="*/ 2115459 w 2546376"/>
                <a:gd name="connsiteY31" fmla="*/ 2437537 h 2550693"/>
                <a:gd name="connsiteX32" fmla="*/ 2172037 w 2546376"/>
                <a:gd name="connsiteY32" fmla="*/ 2494115 h 2550693"/>
                <a:gd name="connsiteX33" fmla="*/ 2115459 w 2546376"/>
                <a:gd name="connsiteY33" fmla="*/ 2550693 h 2550693"/>
                <a:gd name="connsiteX34" fmla="*/ 2093436 w 2546376"/>
                <a:gd name="connsiteY34" fmla="*/ 2546247 h 2550693"/>
                <a:gd name="connsiteX35" fmla="*/ 2075739 w 2546376"/>
                <a:gd name="connsiteY35" fmla="*/ 2534315 h 2550693"/>
                <a:gd name="connsiteX36" fmla="*/ 2075259 w 2546376"/>
                <a:gd name="connsiteY36" fmla="*/ 2533835 h 2550693"/>
                <a:gd name="connsiteX37" fmla="*/ 2063327 w 2546376"/>
                <a:gd name="connsiteY37" fmla="*/ 2516138 h 2550693"/>
                <a:gd name="connsiteX38" fmla="*/ 2058881 w 2546376"/>
                <a:gd name="connsiteY38" fmla="*/ 2494115 h 2550693"/>
                <a:gd name="connsiteX39" fmla="*/ 2075453 w 2546376"/>
                <a:gd name="connsiteY39" fmla="*/ 2454108 h 2550693"/>
                <a:gd name="connsiteX40" fmla="*/ 2449791 w 2546376"/>
                <a:gd name="connsiteY40" fmla="*/ 1931791 h 2550693"/>
                <a:gd name="connsiteX41" fmla="*/ 2489798 w 2546376"/>
                <a:gd name="connsiteY41" fmla="*/ 1915219 h 2550693"/>
                <a:gd name="connsiteX42" fmla="*/ 2546376 w 2546376"/>
                <a:gd name="connsiteY42" fmla="*/ 1971797 h 2550693"/>
                <a:gd name="connsiteX43" fmla="*/ 2489798 w 2546376"/>
                <a:gd name="connsiteY43" fmla="*/ 2028375 h 2550693"/>
                <a:gd name="connsiteX44" fmla="*/ 2433220 w 2546376"/>
                <a:gd name="connsiteY44" fmla="*/ 1971797 h 2550693"/>
                <a:gd name="connsiteX45" fmla="*/ 2449791 w 2546376"/>
                <a:gd name="connsiteY45" fmla="*/ 1931791 h 2550693"/>
                <a:gd name="connsiteX46" fmla="*/ 2262615 w 2546376"/>
                <a:gd name="connsiteY46" fmla="*/ 2105901 h 2550693"/>
                <a:gd name="connsiteX47" fmla="*/ 2302622 w 2546376"/>
                <a:gd name="connsiteY47" fmla="*/ 2089330 h 2550693"/>
                <a:gd name="connsiteX48" fmla="*/ 2359200 w 2546376"/>
                <a:gd name="connsiteY48" fmla="*/ 2145908 h 2550693"/>
                <a:gd name="connsiteX49" fmla="*/ 2302622 w 2546376"/>
                <a:gd name="connsiteY49" fmla="*/ 2202486 h 2550693"/>
                <a:gd name="connsiteX50" fmla="*/ 2246044 w 2546376"/>
                <a:gd name="connsiteY50" fmla="*/ 2145908 h 2550693"/>
                <a:gd name="connsiteX51" fmla="*/ 2262615 w 2546376"/>
                <a:gd name="connsiteY51" fmla="*/ 2105901 h 2550693"/>
                <a:gd name="connsiteX52" fmla="*/ 2075453 w 2546376"/>
                <a:gd name="connsiteY52" fmla="*/ 2280005 h 2550693"/>
                <a:gd name="connsiteX53" fmla="*/ 2115459 w 2546376"/>
                <a:gd name="connsiteY53" fmla="*/ 2263434 h 2550693"/>
                <a:gd name="connsiteX54" fmla="*/ 2172038 w 2546376"/>
                <a:gd name="connsiteY54" fmla="*/ 2320012 h 2550693"/>
                <a:gd name="connsiteX55" fmla="*/ 2115460 w 2546376"/>
                <a:gd name="connsiteY55" fmla="*/ 2376590 h 2550693"/>
                <a:gd name="connsiteX56" fmla="*/ 2058881 w 2546376"/>
                <a:gd name="connsiteY56" fmla="*/ 2320012 h 2550693"/>
                <a:gd name="connsiteX57" fmla="*/ 2075453 w 2546376"/>
                <a:gd name="connsiteY57" fmla="*/ 2280005 h 2550693"/>
                <a:gd name="connsiteX58" fmla="*/ 2449791 w 2546376"/>
                <a:gd name="connsiteY58" fmla="*/ 1757680 h 2550693"/>
                <a:gd name="connsiteX59" fmla="*/ 2489798 w 2546376"/>
                <a:gd name="connsiteY59" fmla="*/ 1741108 h 2550693"/>
                <a:gd name="connsiteX60" fmla="*/ 2546376 w 2546376"/>
                <a:gd name="connsiteY60" fmla="*/ 1797686 h 2550693"/>
                <a:gd name="connsiteX61" fmla="*/ 2489798 w 2546376"/>
                <a:gd name="connsiteY61" fmla="*/ 1854264 h 2550693"/>
                <a:gd name="connsiteX62" fmla="*/ 2433220 w 2546376"/>
                <a:gd name="connsiteY62" fmla="*/ 1797686 h 2550693"/>
                <a:gd name="connsiteX63" fmla="*/ 2449791 w 2546376"/>
                <a:gd name="connsiteY63" fmla="*/ 1757680 h 2550693"/>
                <a:gd name="connsiteX64" fmla="*/ 2262616 w 2546376"/>
                <a:gd name="connsiteY64" fmla="*/ 1931791 h 2550693"/>
                <a:gd name="connsiteX65" fmla="*/ 2302622 w 2546376"/>
                <a:gd name="connsiteY65" fmla="*/ 1915219 h 2550693"/>
                <a:gd name="connsiteX66" fmla="*/ 2359200 w 2546376"/>
                <a:gd name="connsiteY66" fmla="*/ 1971797 h 2550693"/>
                <a:gd name="connsiteX67" fmla="*/ 2302622 w 2546376"/>
                <a:gd name="connsiteY67" fmla="*/ 2028375 h 2550693"/>
                <a:gd name="connsiteX68" fmla="*/ 2246044 w 2546376"/>
                <a:gd name="connsiteY68" fmla="*/ 1971797 h 2550693"/>
                <a:gd name="connsiteX69" fmla="*/ 2262616 w 2546376"/>
                <a:gd name="connsiteY69" fmla="*/ 1931791 h 2550693"/>
                <a:gd name="connsiteX70" fmla="*/ 2075452 w 2546376"/>
                <a:gd name="connsiteY70" fmla="*/ 2105895 h 2550693"/>
                <a:gd name="connsiteX71" fmla="*/ 2115453 w 2546376"/>
                <a:gd name="connsiteY71" fmla="*/ 2089330 h 2550693"/>
                <a:gd name="connsiteX72" fmla="*/ 2172031 w 2546376"/>
                <a:gd name="connsiteY72" fmla="*/ 2145908 h 2550693"/>
                <a:gd name="connsiteX73" fmla="*/ 2115459 w 2546376"/>
                <a:gd name="connsiteY73" fmla="*/ 2202480 h 2550693"/>
                <a:gd name="connsiteX74" fmla="*/ 2058881 w 2546376"/>
                <a:gd name="connsiteY74" fmla="*/ 2145902 h 2550693"/>
                <a:gd name="connsiteX75" fmla="*/ 2075452 w 2546376"/>
                <a:gd name="connsiteY75" fmla="*/ 2105895 h 2550693"/>
                <a:gd name="connsiteX76" fmla="*/ 1888282 w 2546376"/>
                <a:gd name="connsiteY76" fmla="*/ 2280006 h 2550693"/>
                <a:gd name="connsiteX77" fmla="*/ 1928289 w 2546376"/>
                <a:gd name="connsiteY77" fmla="*/ 2263435 h 2550693"/>
                <a:gd name="connsiteX78" fmla="*/ 1984867 w 2546376"/>
                <a:gd name="connsiteY78" fmla="*/ 2320013 h 2550693"/>
                <a:gd name="connsiteX79" fmla="*/ 1928289 w 2546376"/>
                <a:gd name="connsiteY79" fmla="*/ 2376591 h 2550693"/>
                <a:gd name="connsiteX80" fmla="*/ 1915416 w 2546376"/>
                <a:gd name="connsiteY80" fmla="*/ 2373992 h 2550693"/>
                <a:gd name="connsiteX81" fmla="*/ 1874310 w 2546376"/>
                <a:gd name="connsiteY81" fmla="*/ 2332886 h 2550693"/>
                <a:gd name="connsiteX82" fmla="*/ 1871711 w 2546376"/>
                <a:gd name="connsiteY82" fmla="*/ 2320013 h 2550693"/>
                <a:gd name="connsiteX83" fmla="*/ 1888282 w 2546376"/>
                <a:gd name="connsiteY83" fmla="*/ 2280006 h 2550693"/>
                <a:gd name="connsiteX84" fmla="*/ 2449790 w 2546376"/>
                <a:gd name="connsiteY84" fmla="*/ 1583569 h 2550693"/>
                <a:gd name="connsiteX85" fmla="*/ 2489797 w 2546376"/>
                <a:gd name="connsiteY85" fmla="*/ 1566998 h 2550693"/>
                <a:gd name="connsiteX86" fmla="*/ 2546375 w 2546376"/>
                <a:gd name="connsiteY86" fmla="*/ 1623576 h 2550693"/>
                <a:gd name="connsiteX87" fmla="*/ 2489797 w 2546376"/>
                <a:gd name="connsiteY87" fmla="*/ 1680154 h 2550693"/>
                <a:gd name="connsiteX88" fmla="*/ 2433219 w 2546376"/>
                <a:gd name="connsiteY88" fmla="*/ 1623576 h 2550693"/>
                <a:gd name="connsiteX89" fmla="*/ 2449790 w 2546376"/>
                <a:gd name="connsiteY89" fmla="*/ 1583569 h 2550693"/>
                <a:gd name="connsiteX90" fmla="*/ 2262615 w 2546376"/>
                <a:gd name="connsiteY90" fmla="*/ 1757679 h 2550693"/>
                <a:gd name="connsiteX91" fmla="*/ 2302622 w 2546376"/>
                <a:gd name="connsiteY91" fmla="*/ 1741108 h 2550693"/>
                <a:gd name="connsiteX92" fmla="*/ 2359200 w 2546376"/>
                <a:gd name="connsiteY92" fmla="*/ 1797686 h 2550693"/>
                <a:gd name="connsiteX93" fmla="*/ 2302622 w 2546376"/>
                <a:gd name="connsiteY93" fmla="*/ 1854264 h 2550693"/>
                <a:gd name="connsiteX94" fmla="*/ 2246044 w 2546376"/>
                <a:gd name="connsiteY94" fmla="*/ 1797686 h 2550693"/>
                <a:gd name="connsiteX95" fmla="*/ 2262615 w 2546376"/>
                <a:gd name="connsiteY95" fmla="*/ 1757679 h 2550693"/>
                <a:gd name="connsiteX96" fmla="*/ 2075446 w 2546376"/>
                <a:gd name="connsiteY96" fmla="*/ 1931790 h 2550693"/>
                <a:gd name="connsiteX97" fmla="*/ 2115453 w 2546376"/>
                <a:gd name="connsiteY97" fmla="*/ 1915219 h 2550693"/>
                <a:gd name="connsiteX98" fmla="*/ 2172031 w 2546376"/>
                <a:gd name="connsiteY98" fmla="*/ 1971797 h 2550693"/>
                <a:gd name="connsiteX99" fmla="*/ 2115453 w 2546376"/>
                <a:gd name="connsiteY99" fmla="*/ 2028375 h 2550693"/>
                <a:gd name="connsiteX100" fmla="*/ 2058875 w 2546376"/>
                <a:gd name="connsiteY100" fmla="*/ 1971797 h 2550693"/>
                <a:gd name="connsiteX101" fmla="*/ 2075446 w 2546376"/>
                <a:gd name="connsiteY101" fmla="*/ 1931790 h 2550693"/>
                <a:gd name="connsiteX102" fmla="*/ 1888282 w 2546376"/>
                <a:gd name="connsiteY102" fmla="*/ 2105896 h 2550693"/>
                <a:gd name="connsiteX103" fmla="*/ 1928288 w 2546376"/>
                <a:gd name="connsiteY103" fmla="*/ 2089324 h 2550693"/>
                <a:gd name="connsiteX104" fmla="*/ 1984867 w 2546376"/>
                <a:gd name="connsiteY104" fmla="*/ 2145902 h 2550693"/>
                <a:gd name="connsiteX105" fmla="*/ 1928289 w 2546376"/>
                <a:gd name="connsiteY105" fmla="*/ 2202480 h 2550693"/>
                <a:gd name="connsiteX106" fmla="*/ 1871710 w 2546376"/>
                <a:gd name="connsiteY106" fmla="*/ 2145902 h 2550693"/>
                <a:gd name="connsiteX107" fmla="*/ 1888282 w 2546376"/>
                <a:gd name="connsiteY107" fmla="*/ 2105896 h 2550693"/>
                <a:gd name="connsiteX108" fmla="*/ 2449791 w 2546376"/>
                <a:gd name="connsiteY108" fmla="*/ 1409459 h 2550693"/>
                <a:gd name="connsiteX109" fmla="*/ 2489797 w 2546376"/>
                <a:gd name="connsiteY109" fmla="*/ 1392887 h 2550693"/>
                <a:gd name="connsiteX110" fmla="*/ 2546375 w 2546376"/>
                <a:gd name="connsiteY110" fmla="*/ 1449465 h 2550693"/>
                <a:gd name="connsiteX111" fmla="*/ 2489797 w 2546376"/>
                <a:gd name="connsiteY111" fmla="*/ 1506043 h 2550693"/>
                <a:gd name="connsiteX112" fmla="*/ 2433219 w 2546376"/>
                <a:gd name="connsiteY112" fmla="*/ 1449465 h 2550693"/>
                <a:gd name="connsiteX113" fmla="*/ 2449791 w 2546376"/>
                <a:gd name="connsiteY113" fmla="*/ 1409459 h 2550693"/>
                <a:gd name="connsiteX114" fmla="*/ 2262615 w 2546376"/>
                <a:gd name="connsiteY114" fmla="*/ 1583569 h 2550693"/>
                <a:gd name="connsiteX115" fmla="*/ 2302622 w 2546376"/>
                <a:gd name="connsiteY115" fmla="*/ 1566998 h 2550693"/>
                <a:gd name="connsiteX116" fmla="*/ 2359200 w 2546376"/>
                <a:gd name="connsiteY116" fmla="*/ 1623576 h 2550693"/>
                <a:gd name="connsiteX117" fmla="*/ 2302622 w 2546376"/>
                <a:gd name="connsiteY117" fmla="*/ 1680154 h 2550693"/>
                <a:gd name="connsiteX118" fmla="*/ 2246044 w 2546376"/>
                <a:gd name="connsiteY118" fmla="*/ 1623576 h 2550693"/>
                <a:gd name="connsiteX119" fmla="*/ 2262615 w 2546376"/>
                <a:gd name="connsiteY119" fmla="*/ 1583569 h 2550693"/>
                <a:gd name="connsiteX120" fmla="*/ 2075446 w 2546376"/>
                <a:gd name="connsiteY120" fmla="*/ 1757680 h 2550693"/>
                <a:gd name="connsiteX121" fmla="*/ 2115453 w 2546376"/>
                <a:gd name="connsiteY121" fmla="*/ 1741108 h 2550693"/>
                <a:gd name="connsiteX122" fmla="*/ 2172031 w 2546376"/>
                <a:gd name="connsiteY122" fmla="*/ 1797686 h 2550693"/>
                <a:gd name="connsiteX123" fmla="*/ 2115453 w 2546376"/>
                <a:gd name="connsiteY123" fmla="*/ 1854264 h 2550693"/>
                <a:gd name="connsiteX124" fmla="*/ 2058875 w 2546376"/>
                <a:gd name="connsiteY124" fmla="*/ 1797686 h 2550693"/>
                <a:gd name="connsiteX125" fmla="*/ 2075446 w 2546376"/>
                <a:gd name="connsiteY125" fmla="*/ 1757680 h 2550693"/>
                <a:gd name="connsiteX126" fmla="*/ 1888281 w 2546376"/>
                <a:gd name="connsiteY126" fmla="*/ 1931786 h 2550693"/>
                <a:gd name="connsiteX127" fmla="*/ 1928282 w 2546376"/>
                <a:gd name="connsiteY127" fmla="*/ 1915220 h 2550693"/>
                <a:gd name="connsiteX128" fmla="*/ 1984860 w 2546376"/>
                <a:gd name="connsiteY128" fmla="*/ 1971798 h 2550693"/>
                <a:gd name="connsiteX129" fmla="*/ 1928288 w 2546376"/>
                <a:gd name="connsiteY129" fmla="*/ 2028370 h 2550693"/>
                <a:gd name="connsiteX130" fmla="*/ 1871710 w 2546376"/>
                <a:gd name="connsiteY130" fmla="*/ 1971792 h 2550693"/>
                <a:gd name="connsiteX131" fmla="*/ 1888281 w 2546376"/>
                <a:gd name="connsiteY131" fmla="*/ 1931786 h 2550693"/>
                <a:gd name="connsiteX132" fmla="*/ 1701111 w 2546376"/>
                <a:gd name="connsiteY132" fmla="*/ 2105895 h 2550693"/>
                <a:gd name="connsiteX133" fmla="*/ 1741118 w 2546376"/>
                <a:gd name="connsiteY133" fmla="*/ 2089324 h 2550693"/>
                <a:gd name="connsiteX134" fmla="*/ 1797696 w 2546376"/>
                <a:gd name="connsiteY134" fmla="*/ 2145902 h 2550693"/>
                <a:gd name="connsiteX135" fmla="*/ 1763141 w 2546376"/>
                <a:gd name="connsiteY135" fmla="*/ 2198034 h 2550693"/>
                <a:gd name="connsiteX136" fmla="*/ 1743436 w 2546376"/>
                <a:gd name="connsiteY136" fmla="*/ 2202012 h 2550693"/>
                <a:gd name="connsiteX137" fmla="*/ 1685008 w 2546376"/>
                <a:gd name="connsiteY137" fmla="*/ 2143584 h 2550693"/>
                <a:gd name="connsiteX138" fmla="*/ 1688986 w 2546376"/>
                <a:gd name="connsiteY138" fmla="*/ 2123879 h 2550693"/>
                <a:gd name="connsiteX139" fmla="*/ 1701111 w 2546376"/>
                <a:gd name="connsiteY139" fmla="*/ 2105895 h 2550693"/>
                <a:gd name="connsiteX140" fmla="*/ 2449791 w 2546376"/>
                <a:gd name="connsiteY140" fmla="*/ 1235348 h 2550693"/>
                <a:gd name="connsiteX141" fmla="*/ 2489797 w 2546376"/>
                <a:gd name="connsiteY141" fmla="*/ 1218776 h 2550693"/>
                <a:gd name="connsiteX142" fmla="*/ 2546375 w 2546376"/>
                <a:gd name="connsiteY142" fmla="*/ 1275354 h 2550693"/>
                <a:gd name="connsiteX143" fmla="*/ 2489797 w 2546376"/>
                <a:gd name="connsiteY143" fmla="*/ 1331932 h 2550693"/>
                <a:gd name="connsiteX144" fmla="*/ 2433219 w 2546376"/>
                <a:gd name="connsiteY144" fmla="*/ 1275354 h 2550693"/>
                <a:gd name="connsiteX145" fmla="*/ 2449791 w 2546376"/>
                <a:gd name="connsiteY145" fmla="*/ 1235348 h 2550693"/>
                <a:gd name="connsiteX146" fmla="*/ 2262615 w 2546376"/>
                <a:gd name="connsiteY146" fmla="*/ 1409458 h 2550693"/>
                <a:gd name="connsiteX147" fmla="*/ 2302622 w 2546376"/>
                <a:gd name="connsiteY147" fmla="*/ 1392887 h 2550693"/>
                <a:gd name="connsiteX148" fmla="*/ 2359200 w 2546376"/>
                <a:gd name="connsiteY148" fmla="*/ 1449465 h 2550693"/>
                <a:gd name="connsiteX149" fmla="*/ 2302622 w 2546376"/>
                <a:gd name="connsiteY149" fmla="*/ 1506043 h 2550693"/>
                <a:gd name="connsiteX150" fmla="*/ 2246044 w 2546376"/>
                <a:gd name="connsiteY150" fmla="*/ 1449465 h 2550693"/>
                <a:gd name="connsiteX151" fmla="*/ 2262615 w 2546376"/>
                <a:gd name="connsiteY151" fmla="*/ 1409458 h 2550693"/>
                <a:gd name="connsiteX152" fmla="*/ 2075445 w 2546376"/>
                <a:gd name="connsiteY152" fmla="*/ 1583569 h 2550693"/>
                <a:gd name="connsiteX153" fmla="*/ 2115452 w 2546376"/>
                <a:gd name="connsiteY153" fmla="*/ 1566998 h 2550693"/>
                <a:gd name="connsiteX154" fmla="*/ 2172030 w 2546376"/>
                <a:gd name="connsiteY154" fmla="*/ 1623576 h 2550693"/>
                <a:gd name="connsiteX155" fmla="*/ 2115452 w 2546376"/>
                <a:gd name="connsiteY155" fmla="*/ 1680154 h 2550693"/>
                <a:gd name="connsiteX156" fmla="*/ 2058874 w 2546376"/>
                <a:gd name="connsiteY156" fmla="*/ 1623576 h 2550693"/>
                <a:gd name="connsiteX157" fmla="*/ 2075445 w 2546376"/>
                <a:gd name="connsiteY157" fmla="*/ 1583569 h 2550693"/>
                <a:gd name="connsiteX158" fmla="*/ 1888275 w 2546376"/>
                <a:gd name="connsiteY158" fmla="*/ 1757680 h 2550693"/>
                <a:gd name="connsiteX159" fmla="*/ 1928282 w 2546376"/>
                <a:gd name="connsiteY159" fmla="*/ 1741109 h 2550693"/>
                <a:gd name="connsiteX160" fmla="*/ 1984860 w 2546376"/>
                <a:gd name="connsiteY160" fmla="*/ 1797687 h 2550693"/>
                <a:gd name="connsiteX161" fmla="*/ 1928282 w 2546376"/>
                <a:gd name="connsiteY161" fmla="*/ 1854265 h 2550693"/>
                <a:gd name="connsiteX162" fmla="*/ 1871704 w 2546376"/>
                <a:gd name="connsiteY162" fmla="*/ 1797687 h 2550693"/>
                <a:gd name="connsiteX163" fmla="*/ 1888275 w 2546376"/>
                <a:gd name="connsiteY163" fmla="*/ 1757680 h 2550693"/>
                <a:gd name="connsiteX164" fmla="*/ 1701111 w 2546376"/>
                <a:gd name="connsiteY164" fmla="*/ 1931785 h 2550693"/>
                <a:gd name="connsiteX165" fmla="*/ 1741118 w 2546376"/>
                <a:gd name="connsiteY165" fmla="*/ 1915213 h 2550693"/>
                <a:gd name="connsiteX166" fmla="*/ 1797696 w 2546376"/>
                <a:gd name="connsiteY166" fmla="*/ 1971791 h 2550693"/>
                <a:gd name="connsiteX167" fmla="*/ 1741118 w 2546376"/>
                <a:gd name="connsiteY167" fmla="*/ 2028369 h 2550693"/>
                <a:gd name="connsiteX168" fmla="*/ 1684540 w 2546376"/>
                <a:gd name="connsiteY168" fmla="*/ 1971791 h 2550693"/>
                <a:gd name="connsiteX169" fmla="*/ 1701111 w 2546376"/>
                <a:gd name="connsiteY169" fmla="*/ 1931785 h 2550693"/>
                <a:gd name="connsiteX170" fmla="*/ 2449791 w 2546376"/>
                <a:gd name="connsiteY170" fmla="*/ 1061237 h 2550693"/>
                <a:gd name="connsiteX171" fmla="*/ 2489797 w 2546376"/>
                <a:gd name="connsiteY171" fmla="*/ 1044665 h 2550693"/>
                <a:gd name="connsiteX172" fmla="*/ 2546375 w 2546376"/>
                <a:gd name="connsiteY172" fmla="*/ 1101244 h 2550693"/>
                <a:gd name="connsiteX173" fmla="*/ 2489797 w 2546376"/>
                <a:gd name="connsiteY173" fmla="*/ 1157821 h 2550693"/>
                <a:gd name="connsiteX174" fmla="*/ 2433219 w 2546376"/>
                <a:gd name="connsiteY174" fmla="*/ 1101243 h 2550693"/>
                <a:gd name="connsiteX175" fmla="*/ 2449791 w 2546376"/>
                <a:gd name="connsiteY175" fmla="*/ 1061237 h 2550693"/>
                <a:gd name="connsiteX176" fmla="*/ 2262615 w 2546376"/>
                <a:gd name="connsiteY176" fmla="*/ 1235348 h 2550693"/>
                <a:gd name="connsiteX177" fmla="*/ 2302622 w 2546376"/>
                <a:gd name="connsiteY177" fmla="*/ 1218776 h 2550693"/>
                <a:gd name="connsiteX178" fmla="*/ 2359200 w 2546376"/>
                <a:gd name="connsiteY178" fmla="*/ 1275354 h 2550693"/>
                <a:gd name="connsiteX179" fmla="*/ 2302622 w 2546376"/>
                <a:gd name="connsiteY179" fmla="*/ 1331932 h 2550693"/>
                <a:gd name="connsiteX180" fmla="*/ 2246044 w 2546376"/>
                <a:gd name="connsiteY180" fmla="*/ 1275354 h 2550693"/>
                <a:gd name="connsiteX181" fmla="*/ 2262615 w 2546376"/>
                <a:gd name="connsiteY181" fmla="*/ 1235348 h 2550693"/>
                <a:gd name="connsiteX182" fmla="*/ 2075445 w 2546376"/>
                <a:gd name="connsiteY182" fmla="*/ 1409458 h 2550693"/>
                <a:gd name="connsiteX183" fmla="*/ 2115452 w 2546376"/>
                <a:gd name="connsiteY183" fmla="*/ 1392887 h 2550693"/>
                <a:gd name="connsiteX184" fmla="*/ 2172030 w 2546376"/>
                <a:gd name="connsiteY184" fmla="*/ 1449465 h 2550693"/>
                <a:gd name="connsiteX185" fmla="*/ 2115452 w 2546376"/>
                <a:gd name="connsiteY185" fmla="*/ 1506043 h 2550693"/>
                <a:gd name="connsiteX186" fmla="*/ 2058874 w 2546376"/>
                <a:gd name="connsiteY186" fmla="*/ 1449465 h 2550693"/>
                <a:gd name="connsiteX187" fmla="*/ 2075445 w 2546376"/>
                <a:gd name="connsiteY187" fmla="*/ 1409458 h 2550693"/>
                <a:gd name="connsiteX188" fmla="*/ 1888275 w 2546376"/>
                <a:gd name="connsiteY188" fmla="*/ 1583570 h 2550693"/>
                <a:gd name="connsiteX189" fmla="*/ 1928281 w 2546376"/>
                <a:gd name="connsiteY189" fmla="*/ 1566999 h 2550693"/>
                <a:gd name="connsiteX190" fmla="*/ 1984859 w 2546376"/>
                <a:gd name="connsiteY190" fmla="*/ 1623577 h 2550693"/>
                <a:gd name="connsiteX191" fmla="*/ 1928281 w 2546376"/>
                <a:gd name="connsiteY191" fmla="*/ 1680155 h 2550693"/>
                <a:gd name="connsiteX192" fmla="*/ 1871703 w 2546376"/>
                <a:gd name="connsiteY192" fmla="*/ 1623577 h 2550693"/>
                <a:gd name="connsiteX193" fmla="*/ 1888275 w 2546376"/>
                <a:gd name="connsiteY193" fmla="*/ 1583570 h 2550693"/>
                <a:gd name="connsiteX194" fmla="*/ 1701110 w 2546376"/>
                <a:gd name="connsiteY194" fmla="*/ 1757674 h 2550693"/>
                <a:gd name="connsiteX195" fmla="*/ 1741112 w 2546376"/>
                <a:gd name="connsiteY195" fmla="*/ 1741108 h 2550693"/>
                <a:gd name="connsiteX196" fmla="*/ 1797690 w 2546376"/>
                <a:gd name="connsiteY196" fmla="*/ 1797686 h 2550693"/>
                <a:gd name="connsiteX197" fmla="*/ 1741117 w 2546376"/>
                <a:gd name="connsiteY197" fmla="*/ 1854259 h 2550693"/>
                <a:gd name="connsiteX198" fmla="*/ 1684539 w 2546376"/>
                <a:gd name="connsiteY198" fmla="*/ 1797681 h 2550693"/>
                <a:gd name="connsiteX199" fmla="*/ 1701110 w 2546376"/>
                <a:gd name="connsiteY199" fmla="*/ 1757674 h 2550693"/>
                <a:gd name="connsiteX200" fmla="*/ 1513941 w 2546376"/>
                <a:gd name="connsiteY200" fmla="*/ 1931785 h 2550693"/>
                <a:gd name="connsiteX201" fmla="*/ 1553947 w 2546376"/>
                <a:gd name="connsiteY201" fmla="*/ 1915214 h 2550693"/>
                <a:gd name="connsiteX202" fmla="*/ 1610525 w 2546376"/>
                <a:gd name="connsiteY202" fmla="*/ 1971792 h 2550693"/>
                <a:gd name="connsiteX203" fmla="*/ 1575970 w 2546376"/>
                <a:gd name="connsiteY203" fmla="*/ 2023924 h 2550693"/>
                <a:gd name="connsiteX204" fmla="*/ 1567132 w 2546376"/>
                <a:gd name="connsiteY204" fmla="*/ 2025708 h 2550693"/>
                <a:gd name="connsiteX205" fmla="*/ 1500031 w 2546376"/>
                <a:gd name="connsiteY205" fmla="*/ 1958607 h 2550693"/>
                <a:gd name="connsiteX206" fmla="*/ 1501815 w 2546376"/>
                <a:gd name="connsiteY206" fmla="*/ 1949769 h 2550693"/>
                <a:gd name="connsiteX207" fmla="*/ 1513941 w 2546376"/>
                <a:gd name="connsiteY207" fmla="*/ 1931785 h 2550693"/>
                <a:gd name="connsiteX208" fmla="*/ 2449790 w 2546376"/>
                <a:gd name="connsiteY208" fmla="*/ 887126 h 2550693"/>
                <a:gd name="connsiteX209" fmla="*/ 2489797 w 2546376"/>
                <a:gd name="connsiteY209" fmla="*/ 870555 h 2550693"/>
                <a:gd name="connsiteX210" fmla="*/ 2546375 w 2546376"/>
                <a:gd name="connsiteY210" fmla="*/ 927133 h 2550693"/>
                <a:gd name="connsiteX211" fmla="*/ 2489797 w 2546376"/>
                <a:gd name="connsiteY211" fmla="*/ 983711 h 2550693"/>
                <a:gd name="connsiteX212" fmla="*/ 2433219 w 2546376"/>
                <a:gd name="connsiteY212" fmla="*/ 927132 h 2550693"/>
                <a:gd name="connsiteX213" fmla="*/ 2449790 w 2546376"/>
                <a:gd name="connsiteY213" fmla="*/ 887126 h 2550693"/>
                <a:gd name="connsiteX214" fmla="*/ 2262615 w 2546376"/>
                <a:gd name="connsiteY214" fmla="*/ 1061237 h 2550693"/>
                <a:gd name="connsiteX215" fmla="*/ 2302622 w 2546376"/>
                <a:gd name="connsiteY215" fmla="*/ 1044665 h 2550693"/>
                <a:gd name="connsiteX216" fmla="*/ 2359200 w 2546376"/>
                <a:gd name="connsiteY216" fmla="*/ 1101244 h 2550693"/>
                <a:gd name="connsiteX217" fmla="*/ 2302622 w 2546376"/>
                <a:gd name="connsiteY217" fmla="*/ 1157821 h 2550693"/>
                <a:gd name="connsiteX218" fmla="*/ 2246044 w 2546376"/>
                <a:gd name="connsiteY218" fmla="*/ 1101243 h 2550693"/>
                <a:gd name="connsiteX219" fmla="*/ 2262615 w 2546376"/>
                <a:gd name="connsiteY219" fmla="*/ 1061237 h 2550693"/>
                <a:gd name="connsiteX220" fmla="*/ 2075445 w 2546376"/>
                <a:gd name="connsiteY220" fmla="*/ 1235347 h 2550693"/>
                <a:gd name="connsiteX221" fmla="*/ 2115452 w 2546376"/>
                <a:gd name="connsiteY221" fmla="*/ 1218776 h 2550693"/>
                <a:gd name="connsiteX222" fmla="*/ 2172030 w 2546376"/>
                <a:gd name="connsiteY222" fmla="*/ 1275354 h 2550693"/>
                <a:gd name="connsiteX223" fmla="*/ 2115452 w 2546376"/>
                <a:gd name="connsiteY223" fmla="*/ 1331932 h 2550693"/>
                <a:gd name="connsiteX224" fmla="*/ 2058874 w 2546376"/>
                <a:gd name="connsiteY224" fmla="*/ 1275354 h 2550693"/>
                <a:gd name="connsiteX225" fmla="*/ 2075445 w 2546376"/>
                <a:gd name="connsiteY225" fmla="*/ 1235347 h 2550693"/>
                <a:gd name="connsiteX226" fmla="*/ 1888275 w 2546376"/>
                <a:gd name="connsiteY226" fmla="*/ 1409459 h 2550693"/>
                <a:gd name="connsiteX227" fmla="*/ 1928281 w 2546376"/>
                <a:gd name="connsiteY227" fmla="*/ 1392888 h 2550693"/>
                <a:gd name="connsiteX228" fmla="*/ 1984859 w 2546376"/>
                <a:gd name="connsiteY228" fmla="*/ 1449466 h 2550693"/>
                <a:gd name="connsiteX229" fmla="*/ 1928281 w 2546376"/>
                <a:gd name="connsiteY229" fmla="*/ 1506044 h 2550693"/>
                <a:gd name="connsiteX230" fmla="*/ 1871703 w 2546376"/>
                <a:gd name="connsiteY230" fmla="*/ 1449466 h 2550693"/>
                <a:gd name="connsiteX231" fmla="*/ 1888275 w 2546376"/>
                <a:gd name="connsiteY231" fmla="*/ 1409459 h 2550693"/>
                <a:gd name="connsiteX232" fmla="*/ 1701104 w 2546376"/>
                <a:gd name="connsiteY232" fmla="*/ 1583570 h 2550693"/>
                <a:gd name="connsiteX233" fmla="*/ 1741111 w 2546376"/>
                <a:gd name="connsiteY233" fmla="*/ 1566998 h 2550693"/>
                <a:gd name="connsiteX234" fmla="*/ 1797689 w 2546376"/>
                <a:gd name="connsiteY234" fmla="*/ 1623576 h 2550693"/>
                <a:gd name="connsiteX235" fmla="*/ 1741111 w 2546376"/>
                <a:gd name="connsiteY235" fmla="*/ 1680154 h 2550693"/>
                <a:gd name="connsiteX236" fmla="*/ 1684533 w 2546376"/>
                <a:gd name="connsiteY236" fmla="*/ 1623576 h 2550693"/>
                <a:gd name="connsiteX237" fmla="*/ 1701104 w 2546376"/>
                <a:gd name="connsiteY237" fmla="*/ 1583570 h 2550693"/>
                <a:gd name="connsiteX238" fmla="*/ 1513940 w 2546376"/>
                <a:gd name="connsiteY238" fmla="*/ 1757675 h 2550693"/>
                <a:gd name="connsiteX239" fmla="*/ 1553947 w 2546376"/>
                <a:gd name="connsiteY239" fmla="*/ 1741104 h 2550693"/>
                <a:gd name="connsiteX240" fmla="*/ 1610525 w 2546376"/>
                <a:gd name="connsiteY240" fmla="*/ 1797682 h 2550693"/>
                <a:gd name="connsiteX241" fmla="*/ 1553947 w 2546376"/>
                <a:gd name="connsiteY241" fmla="*/ 1854260 h 2550693"/>
                <a:gd name="connsiteX242" fmla="*/ 1497369 w 2546376"/>
                <a:gd name="connsiteY242" fmla="*/ 1797682 h 2550693"/>
                <a:gd name="connsiteX243" fmla="*/ 1513940 w 2546376"/>
                <a:gd name="connsiteY243" fmla="*/ 1757675 h 2550693"/>
                <a:gd name="connsiteX244" fmla="*/ 2449791 w 2546376"/>
                <a:gd name="connsiteY244" fmla="*/ 713015 h 2550693"/>
                <a:gd name="connsiteX245" fmla="*/ 2489797 w 2546376"/>
                <a:gd name="connsiteY245" fmla="*/ 696444 h 2550693"/>
                <a:gd name="connsiteX246" fmla="*/ 2546375 w 2546376"/>
                <a:gd name="connsiteY246" fmla="*/ 753022 h 2550693"/>
                <a:gd name="connsiteX247" fmla="*/ 2489797 w 2546376"/>
                <a:gd name="connsiteY247" fmla="*/ 809600 h 2550693"/>
                <a:gd name="connsiteX248" fmla="*/ 2433219 w 2546376"/>
                <a:gd name="connsiteY248" fmla="*/ 753022 h 2550693"/>
                <a:gd name="connsiteX249" fmla="*/ 2449791 w 2546376"/>
                <a:gd name="connsiteY249" fmla="*/ 713015 h 2550693"/>
                <a:gd name="connsiteX250" fmla="*/ 2262615 w 2546376"/>
                <a:gd name="connsiteY250" fmla="*/ 887126 h 2550693"/>
                <a:gd name="connsiteX251" fmla="*/ 2302622 w 2546376"/>
                <a:gd name="connsiteY251" fmla="*/ 870555 h 2550693"/>
                <a:gd name="connsiteX252" fmla="*/ 2359200 w 2546376"/>
                <a:gd name="connsiteY252" fmla="*/ 927133 h 2550693"/>
                <a:gd name="connsiteX253" fmla="*/ 2302622 w 2546376"/>
                <a:gd name="connsiteY253" fmla="*/ 983711 h 2550693"/>
                <a:gd name="connsiteX254" fmla="*/ 2246044 w 2546376"/>
                <a:gd name="connsiteY254" fmla="*/ 927132 h 2550693"/>
                <a:gd name="connsiteX255" fmla="*/ 2262615 w 2546376"/>
                <a:gd name="connsiteY255" fmla="*/ 887126 h 2550693"/>
                <a:gd name="connsiteX256" fmla="*/ 2075445 w 2546376"/>
                <a:gd name="connsiteY256" fmla="*/ 1061237 h 2550693"/>
                <a:gd name="connsiteX257" fmla="*/ 2115452 w 2546376"/>
                <a:gd name="connsiteY257" fmla="*/ 1044665 h 2550693"/>
                <a:gd name="connsiteX258" fmla="*/ 2172030 w 2546376"/>
                <a:gd name="connsiteY258" fmla="*/ 1101244 h 2550693"/>
                <a:gd name="connsiteX259" fmla="*/ 2115452 w 2546376"/>
                <a:gd name="connsiteY259" fmla="*/ 1157821 h 2550693"/>
                <a:gd name="connsiteX260" fmla="*/ 2058874 w 2546376"/>
                <a:gd name="connsiteY260" fmla="*/ 1101243 h 2550693"/>
                <a:gd name="connsiteX261" fmla="*/ 2075445 w 2546376"/>
                <a:gd name="connsiteY261" fmla="*/ 1061237 h 2550693"/>
                <a:gd name="connsiteX262" fmla="*/ 1888275 w 2546376"/>
                <a:gd name="connsiteY262" fmla="*/ 1235349 h 2550693"/>
                <a:gd name="connsiteX263" fmla="*/ 1928281 w 2546376"/>
                <a:gd name="connsiteY263" fmla="*/ 1218777 h 2550693"/>
                <a:gd name="connsiteX264" fmla="*/ 1984859 w 2546376"/>
                <a:gd name="connsiteY264" fmla="*/ 1275355 h 2550693"/>
                <a:gd name="connsiteX265" fmla="*/ 1928281 w 2546376"/>
                <a:gd name="connsiteY265" fmla="*/ 1331933 h 2550693"/>
                <a:gd name="connsiteX266" fmla="*/ 1871703 w 2546376"/>
                <a:gd name="connsiteY266" fmla="*/ 1275355 h 2550693"/>
                <a:gd name="connsiteX267" fmla="*/ 1888275 w 2546376"/>
                <a:gd name="connsiteY267" fmla="*/ 1235349 h 2550693"/>
                <a:gd name="connsiteX268" fmla="*/ 1701104 w 2546376"/>
                <a:gd name="connsiteY268" fmla="*/ 1409459 h 2550693"/>
                <a:gd name="connsiteX269" fmla="*/ 1741111 w 2546376"/>
                <a:gd name="connsiteY269" fmla="*/ 1392887 h 2550693"/>
                <a:gd name="connsiteX270" fmla="*/ 1797689 w 2546376"/>
                <a:gd name="connsiteY270" fmla="*/ 1449465 h 2550693"/>
                <a:gd name="connsiteX271" fmla="*/ 1741111 w 2546376"/>
                <a:gd name="connsiteY271" fmla="*/ 1506043 h 2550693"/>
                <a:gd name="connsiteX272" fmla="*/ 1684533 w 2546376"/>
                <a:gd name="connsiteY272" fmla="*/ 1449465 h 2550693"/>
                <a:gd name="connsiteX273" fmla="*/ 1701104 w 2546376"/>
                <a:gd name="connsiteY273" fmla="*/ 1409459 h 2550693"/>
                <a:gd name="connsiteX274" fmla="*/ 1513939 w 2546376"/>
                <a:gd name="connsiteY274" fmla="*/ 1583565 h 2550693"/>
                <a:gd name="connsiteX275" fmla="*/ 1553945 w 2546376"/>
                <a:gd name="connsiteY275" fmla="*/ 1566994 h 2550693"/>
                <a:gd name="connsiteX276" fmla="*/ 1610523 w 2546376"/>
                <a:gd name="connsiteY276" fmla="*/ 1623572 h 2550693"/>
                <a:gd name="connsiteX277" fmla="*/ 1553945 w 2546376"/>
                <a:gd name="connsiteY277" fmla="*/ 1680150 h 2550693"/>
                <a:gd name="connsiteX278" fmla="*/ 1497367 w 2546376"/>
                <a:gd name="connsiteY278" fmla="*/ 1623572 h 2550693"/>
                <a:gd name="connsiteX279" fmla="*/ 1513939 w 2546376"/>
                <a:gd name="connsiteY279" fmla="*/ 1583565 h 2550693"/>
                <a:gd name="connsiteX280" fmla="*/ 1326770 w 2546376"/>
                <a:gd name="connsiteY280" fmla="*/ 1757674 h 2550693"/>
                <a:gd name="connsiteX281" fmla="*/ 1366776 w 2546376"/>
                <a:gd name="connsiteY281" fmla="*/ 1741103 h 2550693"/>
                <a:gd name="connsiteX282" fmla="*/ 1423354 w 2546376"/>
                <a:gd name="connsiteY282" fmla="*/ 1797681 h 2550693"/>
                <a:gd name="connsiteX283" fmla="*/ 1406783 w 2546376"/>
                <a:gd name="connsiteY283" fmla="*/ 1837688 h 2550693"/>
                <a:gd name="connsiteX284" fmla="*/ 1390255 w 2546376"/>
                <a:gd name="connsiteY284" fmla="*/ 1848831 h 2550693"/>
                <a:gd name="connsiteX285" fmla="*/ 1315626 w 2546376"/>
                <a:gd name="connsiteY285" fmla="*/ 1774202 h 2550693"/>
                <a:gd name="connsiteX286" fmla="*/ 2449790 w 2546376"/>
                <a:gd name="connsiteY286" fmla="*/ 538904 h 2550693"/>
                <a:gd name="connsiteX287" fmla="*/ 2489797 w 2546376"/>
                <a:gd name="connsiteY287" fmla="*/ 522333 h 2550693"/>
                <a:gd name="connsiteX288" fmla="*/ 2546375 w 2546376"/>
                <a:gd name="connsiteY288" fmla="*/ 578911 h 2550693"/>
                <a:gd name="connsiteX289" fmla="*/ 2489797 w 2546376"/>
                <a:gd name="connsiteY289" fmla="*/ 635489 h 2550693"/>
                <a:gd name="connsiteX290" fmla="*/ 2433219 w 2546376"/>
                <a:gd name="connsiteY290" fmla="*/ 578911 h 2550693"/>
                <a:gd name="connsiteX291" fmla="*/ 2449790 w 2546376"/>
                <a:gd name="connsiteY291" fmla="*/ 538904 h 2550693"/>
                <a:gd name="connsiteX292" fmla="*/ 2262615 w 2546376"/>
                <a:gd name="connsiteY292" fmla="*/ 713015 h 2550693"/>
                <a:gd name="connsiteX293" fmla="*/ 2302622 w 2546376"/>
                <a:gd name="connsiteY293" fmla="*/ 696444 h 2550693"/>
                <a:gd name="connsiteX294" fmla="*/ 2359200 w 2546376"/>
                <a:gd name="connsiteY294" fmla="*/ 753022 h 2550693"/>
                <a:gd name="connsiteX295" fmla="*/ 2302622 w 2546376"/>
                <a:gd name="connsiteY295" fmla="*/ 809600 h 2550693"/>
                <a:gd name="connsiteX296" fmla="*/ 2246044 w 2546376"/>
                <a:gd name="connsiteY296" fmla="*/ 753022 h 2550693"/>
                <a:gd name="connsiteX297" fmla="*/ 2262615 w 2546376"/>
                <a:gd name="connsiteY297" fmla="*/ 713015 h 2550693"/>
                <a:gd name="connsiteX298" fmla="*/ 2075445 w 2546376"/>
                <a:gd name="connsiteY298" fmla="*/ 887126 h 2550693"/>
                <a:gd name="connsiteX299" fmla="*/ 2115452 w 2546376"/>
                <a:gd name="connsiteY299" fmla="*/ 870555 h 2550693"/>
                <a:gd name="connsiteX300" fmla="*/ 2172030 w 2546376"/>
                <a:gd name="connsiteY300" fmla="*/ 927133 h 2550693"/>
                <a:gd name="connsiteX301" fmla="*/ 2115452 w 2546376"/>
                <a:gd name="connsiteY301" fmla="*/ 983711 h 2550693"/>
                <a:gd name="connsiteX302" fmla="*/ 2058874 w 2546376"/>
                <a:gd name="connsiteY302" fmla="*/ 927132 h 2550693"/>
                <a:gd name="connsiteX303" fmla="*/ 2075445 w 2546376"/>
                <a:gd name="connsiteY303" fmla="*/ 887126 h 2550693"/>
                <a:gd name="connsiteX304" fmla="*/ 1888275 w 2546376"/>
                <a:gd name="connsiteY304" fmla="*/ 1061238 h 2550693"/>
                <a:gd name="connsiteX305" fmla="*/ 1928281 w 2546376"/>
                <a:gd name="connsiteY305" fmla="*/ 1044666 h 2550693"/>
                <a:gd name="connsiteX306" fmla="*/ 1984859 w 2546376"/>
                <a:gd name="connsiteY306" fmla="*/ 1101244 h 2550693"/>
                <a:gd name="connsiteX307" fmla="*/ 1928281 w 2546376"/>
                <a:gd name="connsiteY307" fmla="*/ 1157822 h 2550693"/>
                <a:gd name="connsiteX308" fmla="*/ 1871703 w 2546376"/>
                <a:gd name="connsiteY308" fmla="*/ 1101244 h 2550693"/>
                <a:gd name="connsiteX309" fmla="*/ 1888275 w 2546376"/>
                <a:gd name="connsiteY309" fmla="*/ 1061238 h 2550693"/>
                <a:gd name="connsiteX310" fmla="*/ 1701104 w 2546376"/>
                <a:gd name="connsiteY310" fmla="*/ 1235348 h 2550693"/>
                <a:gd name="connsiteX311" fmla="*/ 1741111 w 2546376"/>
                <a:gd name="connsiteY311" fmla="*/ 1218776 h 2550693"/>
                <a:gd name="connsiteX312" fmla="*/ 1797689 w 2546376"/>
                <a:gd name="connsiteY312" fmla="*/ 1275354 h 2550693"/>
                <a:gd name="connsiteX313" fmla="*/ 1741111 w 2546376"/>
                <a:gd name="connsiteY313" fmla="*/ 1331932 h 2550693"/>
                <a:gd name="connsiteX314" fmla="*/ 1684533 w 2546376"/>
                <a:gd name="connsiteY314" fmla="*/ 1275354 h 2550693"/>
                <a:gd name="connsiteX315" fmla="*/ 1701104 w 2546376"/>
                <a:gd name="connsiteY315" fmla="*/ 1235348 h 2550693"/>
                <a:gd name="connsiteX316" fmla="*/ 1513934 w 2546376"/>
                <a:gd name="connsiteY316" fmla="*/ 1409459 h 2550693"/>
                <a:gd name="connsiteX317" fmla="*/ 1553940 w 2546376"/>
                <a:gd name="connsiteY317" fmla="*/ 1392888 h 2550693"/>
                <a:gd name="connsiteX318" fmla="*/ 1610519 w 2546376"/>
                <a:gd name="connsiteY318" fmla="*/ 1449466 h 2550693"/>
                <a:gd name="connsiteX319" fmla="*/ 1553941 w 2546376"/>
                <a:gd name="connsiteY319" fmla="*/ 1506044 h 2550693"/>
                <a:gd name="connsiteX320" fmla="*/ 1497362 w 2546376"/>
                <a:gd name="connsiteY320" fmla="*/ 1449466 h 2550693"/>
                <a:gd name="connsiteX321" fmla="*/ 1513934 w 2546376"/>
                <a:gd name="connsiteY321" fmla="*/ 1409459 h 2550693"/>
                <a:gd name="connsiteX322" fmla="*/ 1326768 w 2546376"/>
                <a:gd name="connsiteY322" fmla="*/ 1583565 h 2550693"/>
                <a:gd name="connsiteX323" fmla="*/ 1366775 w 2546376"/>
                <a:gd name="connsiteY323" fmla="*/ 1566993 h 2550693"/>
                <a:gd name="connsiteX324" fmla="*/ 1423353 w 2546376"/>
                <a:gd name="connsiteY324" fmla="*/ 1623571 h 2550693"/>
                <a:gd name="connsiteX325" fmla="*/ 1366775 w 2546376"/>
                <a:gd name="connsiteY325" fmla="*/ 1680149 h 2550693"/>
                <a:gd name="connsiteX326" fmla="*/ 1310197 w 2546376"/>
                <a:gd name="connsiteY326" fmla="*/ 1623571 h 2550693"/>
                <a:gd name="connsiteX327" fmla="*/ 1326768 w 2546376"/>
                <a:gd name="connsiteY327" fmla="*/ 1583565 h 2550693"/>
                <a:gd name="connsiteX328" fmla="*/ 2449791 w 2546376"/>
                <a:gd name="connsiteY328" fmla="*/ 364793 h 2550693"/>
                <a:gd name="connsiteX329" fmla="*/ 2489797 w 2546376"/>
                <a:gd name="connsiteY329" fmla="*/ 348222 h 2550693"/>
                <a:gd name="connsiteX330" fmla="*/ 2546375 w 2546376"/>
                <a:gd name="connsiteY330" fmla="*/ 404800 h 2550693"/>
                <a:gd name="connsiteX331" fmla="*/ 2489797 w 2546376"/>
                <a:gd name="connsiteY331" fmla="*/ 461378 h 2550693"/>
                <a:gd name="connsiteX332" fmla="*/ 2433219 w 2546376"/>
                <a:gd name="connsiteY332" fmla="*/ 404800 h 2550693"/>
                <a:gd name="connsiteX333" fmla="*/ 2449791 w 2546376"/>
                <a:gd name="connsiteY333" fmla="*/ 364793 h 2550693"/>
                <a:gd name="connsiteX334" fmla="*/ 2262615 w 2546376"/>
                <a:gd name="connsiteY334" fmla="*/ 538904 h 2550693"/>
                <a:gd name="connsiteX335" fmla="*/ 2302622 w 2546376"/>
                <a:gd name="connsiteY335" fmla="*/ 522333 h 2550693"/>
                <a:gd name="connsiteX336" fmla="*/ 2359200 w 2546376"/>
                <a:gd name="connsiteY336" fmla="*/ 578911 h 2550693"/>
                <a:gd name="connsiteX337" fmla="*/ 2302622 w 2546376"/>
                <a:gd name="connsiteY337" fmla="*/ 635489 h 2550693"/>
                <a:gd name="connsiteX338" fmla="*/ 2246044 w 2546376"/>
                <a:gd name="connsiteY338" fmla="*/ 578911 h 2550693"/>
                <a:gd name="connsiteX339" fmla="*/ 2262615 w 2546376"/>
                <a:gd name="connsiteY339" fmla="*/ 538904 h 2550693"/>
                <a:gd name="connsiteX340" fmla="*/ 2075445 w 2546376"/>
                <a:gd name="connsiteY340" fmla="*/ 713015 h 2550693"/>
                <a:gd name="connsiteX341" fmla="*/ 2115452 w 2546376"/>
                <a:gd name="connsiteY341" fmla="*/ 696444 h 2550693"/>
                <a:gd name="connsiteX342" fmla="*/ 2172030 w 2546376"/>
                <a:gd name="connsiteY342" fmla="*/ 753022 h 2550693"/>
                <a:gd name="connsiteX343" fmla="*/ 2115452 w 2546376"/>
                <a:gd name="connsiteY343" fmla="*/ 809600 h 2550693"/>
                <a:gd name="connsiteX344" fmla="*/ 2058874 w 2546376"/>
                <a:gd name="connsiteY344" fmla="*/ 753022 h 2550693"/>
                <a:gd name="connsiteX345" fmla="*/ 2075445 w 2546376"/>
                <a:gd name="connsiteY345" fmla="*/ 713015 h 2550693"/>
                <a:gd name="connsiteX346" fmla="*/ 1888275 w 2546376"/>
                <a:gd name="connsiteY346" fmla="*/ 887127 h 2550693"/>
                <a:gd name="connsiteX347" fmla="*/ 1928281 w 2546376"/>
                <a:gd name="connsiteY347" fmla="*/ 870555 h 2550693"/>
                <a:gd name="connsiteX348" fmla="*/ 1984859 w 2546376"/>
                <a:gd name="connsiteY348" fmla="*/ 927133 h 2550693"/>
                <a:gd name="connsiteX349" fmla="*/ 1928281 w 2546376"/>
                <a:gd name="connsiteY349" fmla="*/ 983711 h 2550693"/>
                <a:gd name="connsiteX350" fmla="*/ 1871703 w 2546376"/>
                <a:gd name="connsiteY350" fmla="*/ 927133 h 2550693"/>
                <a:gd name="connsiteX351" fmla="*/ 1888275 w 2546376"/>
                <a:gd name="connsiteY351" fmla="*/ 887127 h 2550693"/>
                <a:gd name="connsiteX352" fmla="*/ 1701104 w 2546376"/>
                <a:gd name="connsiteY352" fmla="*/ 1061237 h 2550693"/>
                <a:gd name="connsiteX353" fmla="*/ 1741111 w 2546376"/>
                <a:gd name="connsiteY353" fmla="*/ 1044665 h 2550693"/>
                <a:gd name="connsiteX354" fmla="*/ 1797689 w 2546376"/>
                <a:gd name="connsiteY354" fmla="*/ 1101243 h 2550693"/>
                <a:gd name="connsiteX355" fmla="*/ 1741111 w 2546376"/>
                <a:gd name="connsiteY355" fmla="*/ 1157821 h 2550693"/>
                <a:gd name="connsiteX356" fmla="*/ 1684533 w 2546376"/>
                <a:gd name="connsiteY356" fmla="*/ 1101243 h 2550693"/>
                <a:gd name="connsiteX357" fmla="*/ 1701104 w 2546376"/>
                <a:gd name="connsiteY357" fmla="*/ 1061237 h 2550693"/>
                <a:gd name="connsiteX358" fmla="*/ 1513934 w 2546376"/>
                <a:gd name="connsiteY358" fmla="*/ 1235349 h 2550693"/>
                <a:gd name="connsiteX359" fmla="*/ 1553940 w 2546376"/>
                <a:gd name="connsiteY359" fmla="*/ 1218777 h 2550693"/>
                <a:gd name="connsiteX360" fmla="*/ 1610519 w 2546376"/>
                <a:gd name="connsiteY360" fmla="*/ 1275355 h 2550693"/>
                <a:gd name="connsiteX361" fmla="*/ 1553941 w 2546376"/>
                <a:gd name="connsiteY361" fmla="*/ 1331933 h 2550693"/>
                <a:gd name="connsiteX362" fmla="*/ 1497362 w 2546376"/>
                <a:gd name="connsiteY362" fmla="*/ 1275355 h 2550693"/>
                <a:gd name="connsiteX363" fmla="*/ 1513934 w 2546376"/>
                <a:gd name="connsiteY363" fmla="*/ 1235349 h 2550693"/>
                <a:gd name="connsiteX364" fmla="*/ 1326768 w 2546376"/>
                <a:gd name="connsiteY364" fmla="*/ 1409454 h 2550693"/>
                <a:gd name="connsiteX365" fmla="*/ 1366774 w 2546376"/>
                <a:gd name="connsiteY365" fmla="*/ 1392883 h 2550693"/>
                <a:gd name="connsiteX366" fmla="*/ 1423353 w 2546376"/>
                <a:gd name="connsiteY366" fmla="*/ 1449461 h 2550693"/>
                <a:gd name="connsiteX367" fmla="*/ 1366774 w 2546376"/>
                <a:gd name="connsiteY367" fmla="*/ 1506039 h 2550693"/>
                <a:gd name="connsiteX368" fmla="*/ 1310196 w 2546376"/>
                <a:gd name="connsiteY368" fmla="*/ 1449461 h 2550693"/>
                <a:gd name="connsiteX369" fmla="*/ 1326768 w 2546376"/>
                <a:gd name="connsiteY369" fmla="*/ 1409454 h 2550693"/>
                <a:gd name="connsiteX370" fmla="*/ 1139598 w 2546376"/>
                <a:gd name="connsiteY370" fmla="*/ 1583565 h 2550693"/>
                <a:gd name="connsiteX371" fmla="*/ 1179605 w 2546376"/>
                <a:gd name="connsiteY371" fmla="*/ 1566994 h 2550693"/>
                <a:gd name="connsiteX372" fmla="*/ 1236183 w 2546376"/>
                <a:gd name="connsiteY372" fmla="*/ 1623572 h 2550693"/>
                <a:gd name="connsiteX373" fmla="*/ 1219612 w 2546376"/>
                <a:gd name="connsiteY373" fmla="*/ 1663579 h 2550693"/>
                <a:gd name="connsiteX374" fmla="*/ 1210886 w 2546376"/>
                <a:gd name="connsiteY374" fmla="*/ 1669462 h 2550693"/>
                <a:gd name="connsiteX375" fmla="*/ 1133715 w 2546376"/>
                <a:gd name="connsiteY375" fmla="*/ 1592291 h 2550693"/>
                <a:gd name="connsiteX376" fmla="*/ 2449790 w 2546376"/>
                <a:gd name="connsiteY376" fmla="*/ 190682 h 2550693"/>
                <a:gd name="connsiteX377" fmla="*/ 2489797 w 2546376"/>
                <a:gd name="connsiteY377" fmla="*/ 174111 h 2550693"/>
                <a:gd name="connsiteX378" fmla="*/ 2546375 w 2546376"/>
                <a:gd name="connsiteY378" fmla="*/ 230689 h 2550693"/>
                <a:gd name="connsiteX379" fmla="*/ 2489797 w 2546376"/>
                <a:gd name="connsiteY379" fmla="*/ 287267 h 2550693"/>
                <a:gd name="connsiteX380" fmla="*/ 2433219 w 2546376"/>
                <a:gd name="connsiteY380" fmla="*/ 230689 h 2550693"/>
                <a:gd name="connsiteX381" fmla="*/ 2449790 w 2546376"/>
                <a:gd name="connsiteY381" fmla="*/ 190682 h 2550693"/>
                <a:gd name="connsiteX382" fmla="*/ 2262615 w 2546376"/>
                <a:gd name="connsiteY382" fmla="*/ 364793 h 2550693"/>
                <a:gd name="connsiteX383" fmla="*/ 2302622 w 2546376"/>
                <a:gd name="connsiteY383" fmla="*/ 348222 h 2550693"/>
                <a:gd name="connsiteX384" fmla="*/ 2359200 w 2546376"/>
                <a:gd name="connsiteY384" fmla="*/ 404800 h 2550693"/>
                <a:gd name="connsiteX385" fmla="*/ 2302622 w 2546376"/>
                <a:gd name="connsiteY385" fmla="*/ 461378 h 2550693"/>
                <a:gd name="connsiteX386" fmla="*/ 2246044 w 2546376"/>
                <a:gd name="connsiteY386" fmla="*/ 404800 h 2550693"/>
                <a:gd name="connsiteX387" fmla="*/ 2262615 w 2546376"/>
                <a:gd name="connsiteY387" fmla="*/ 364793 h 2550693"/>
                <a:gd name="connsiteX388" fmla="*/ 2075445 w 2546376"/>
                <a:gd name="connsiteY388" fmla="*/ 538904 h 2550693"/>
                <a:gd name="connsiteX389" fmla="*/ 2115452 w 2546376"/>
                <a:gd name="connsiteY389" fmla="*/ 522333 h 2550693"/>
                <a:gd name="connsiteX390" fmla="*/ 2172030 w 2546376"/>
                <a:gd name="connsiteY390" fmla="*/ 578911 h 2550693"/>
                <a:gd name="connsiteX391" fmla="*/ 2115452 w 2546376"/>
                <a:gd name="connsiteY391" fmla="*/ 635489 h 2550693"/>
                <a:gd name="connsiteX392" fmla="*/ 2058874 w 2546376"/>
                <a:gd name="connsiteY392" fmla="*/ 578911 h 2550693"/>
                <a:gd name="connsiteX393" fmla="*/ 2075445 w 2546376"/>
                <a:gd name="connsiteY393" fmla="*/ 538904 h 2550693"/>
                <a:gd name="connsiteX394" fmla="*/ 1888275 w 2546376"/>
                <a:gd name="connsiteY394" fmla="*/ 713016 h 2550693"/>
                <a:gd name="connsiteX395" fmla="*/ 1928281 w 2546376"/>
                <a:gd name="connsiteY395" fmla="*/ 696444 h 2550693"/>
                <a:gd name="connsiteX396" fmla="*/ 1984859 w 2546376"/>
                <a:gd name="connsiteY396" fmla="*/ 753022 h 2550693"/>
                <a:gd name="connsiteX397" fmla="*/ 1928282 w 2546376"/>
                <a:gd name="connsiteY397" fmla="*/ 809600 h 2550693"/>
                <a:gd name="connsiteX398" fmla="*/ 1871703 w 2546376"/>
                <a:gd name="connsiteY398" fmla="*/ 753022 h 2550693"/>
                <a:gd name="connsiteX399" fmla="*/ 1888275 w 2546376"/>
                <a:gd name="connsiteY399" fmla="*/ 713016 h 2550693"/>
                <a:gd name="connsiteX400" fmla="*/ 1701104 w 2546376"/>
                <a:gd name="connsiteY400" fmla="*/ 887126 h 2550693"/>
                <a:gd name="connsiteX401" fmla="*/ 1741111 w 2546376"/>
                <a:gd name="connsiteY401" fmla="*/ 870554 h 2550693"/>
                <a:gd name="connsiteX402" fmla="*/ 1797689 w 2546376"/>
                <a:gd name="connsiteY402" fmla="*/ 927133 h 2550693"/>
                <a:gd name="connsiteX403" fmla="*/ 1741111 w 2546376"/>
                <a:gd name="connsiteY403" fmla="*/ 983711 h 2550693"/>
                <a:gd name="connsiteX404" fmla="*/ 1684533 w 2546376"/>
                <a:gd name="connsiteY404" fmla="*/ 927132 h 2550693"/>
                <a:gd name="connsiteX405" fmla="*/ 1701104 w 2546376"/>
                <a:gd name="connsiteY405" fmla="*/ 887126 h 2550693"/>
                <a:gd name="connsiteX406" fmla="*/ 1513934 w 2546376"/>
                <a:gd name="connsiteY406" fmla="*/ 1061238 h 2550693"/>
                <a:gd name="connsiteX407" fmla="*/ 1553940 w 2546376"/>
                <a:gd name="connsiteY407" fmla="*/ 1044666 h 2550693"/>
                <a:gd name="connsiteX408" fmla="*/ 1610519 w 2546376"/>
                <a:gd name="connsiteY408" fmla="*/ 1101244 h 2550693"/>
                <a:gd name="connsiteX409" fmla="*/ 1553941 w 2546376"/>
                <a:gd name="connsiteY409" fmla="*/ 1157822 h 2550693"/>
                <a:gd name="connsiteX410" fmla="*/ 1497362 w 2546376"/>
                <a:gd name="connsiteY410" fmla="*/ 1101244 h 2550693"/>
                <a:gd name="connsiteX411" fmla="*/ 1513934 w 2546376"/>
                <a:gd name="connsiteY411" fmla="*/ 1061238 h 2550693"/>
                <a:gd name="connsiteX412" fmla="*/ 1326764 w 2546376"/>
                <a:gd name="connsiteY412" fmla="*/ 1235348 h 2550693"/>
                <a:gd name="connsiteX413" fmla="*/ 1366770 w 2546376"/>
                <a:gd name="connsiteY413" fmla="*/ 1218776 h 2550693"/>
                <a:gd name="connsiteX414" fmla="*/ 1423348 w 2546376"/>
                <a:gd name="connsiteY414" fmla="*/ 1275354 h 2550693"/>
                <a:gd name="connsiteX415" fmla="*/ 1366770 w 2546376"/>
                <a:gd name="connsiteY415" fmla="*/ 1331932 h 2550693"/>
                <a:gd name="connsiteX416" fmla="*/ 1310192 w 2546376"/>
                <a:gd name="connsiteY416" fmla="*/ 1275354 h 2550693"/>
                <a:gd name="connsiteX417" fmla="*/ 1326764 w 2546376"/>
                <a:gd name="connsiteY417" fmla="*/ 1235348 h 2550693"/>
                <a:gd name="connsiteX418" fmla="*/ 1139598 w 2546376"/>
                <a:gd name="connsiteY418" fmla="*/ 1409455 h 2550693"/>
                <a:gd name="connsiteX419" fmla="*/ 1179604 w 2546376"/>
                <a:gd name="connsiteY419" fmla="*/ 1392883 h 2550693"/>
                <a:gd name="connsiteX420" fmla="*/ 1236182 w 2546376"/>
                <a:gd name="connsiteY420" fmla="*/ 1449462 h 2550693"/>
                <a:gd name="connsiteX421" fmla="*/ 1179604 w 2546376"/>
                <a:gd name="connsiteY421" fmla="*/ 1506040 h 2550693"/>
                <a:gd name="connsiteX422" fmla="*/ 1123026 w 2546376"/>
                <a:gd name="connsiteY422" fmla="*/ 1449461 h 2550693"/>
                <a:gd name="connsiteX423" fmla="*/ 1139598 w 2546376"/>
                <a:gd name="connsiteY423" fmla="*/ 1409455 h 2550693"/>
                <a:gd name="connsiteX424" fmla="*/ 2449791 w 2546376"/>
                <a:gd name="connsiteY424" fmla="*/ 16572 h 2550693"/>
                <a:gd name="connsiteX425" fmla="*/ 2489797 w 2546376"/>
                <a:gd name="connsiteY425" fmla="*/ 0 h 2550693"/>
                <a:gd name="connsiteX426" fmla="*/ 2546375 w 2546376"/>
                <a:gd name="connsiteY426" fmla="*/ 56578 h 2550693"/>
                <a:gd name="connsiteX427" fmla="*/ 2489797 w 2546376"/>
                <a:gd name="connsiteY427" fmla="*/ 113156 h 2550693"/>
                <a:gd name="connsiteX428" fmla="*/ 2433219 w 2546376"/>
                <a:gd name="connsiteY428" fmla="*/ 56578 h 2550693"/>
                <a:gd name="connsiteX429" fmla="*/ 2449791 w 2546376"/>
                <a:gd name="connsiteY429" fmla="*/ 16572 h 2550693"/>
                <a:gd name="connsiteX430" fmla="*/ 2262615 w 2546376"/>
                <a:gd name="connsiteY430" fmla="*/ 190682 h 2550693"/>
                <a:gd name="connsiteX431" fmla="*/ 2302622 w 2546376"/>
                <a:gd name="connsiteY431" fmla="*/ 174111 h 2550693"/>
                <a:gd name="connsiteX432" fmla="*/ 2359200 w 2546376"/>
                <a:gd name="connsiteY432" fmla="*/ 230689 h 2550693"/>
                <a:gd name="connsiteX433" fmla="*/ 2302622 w 2546376"/>
                <a:gd name="connsiteY433" fmla="*/ 287267 h 2550693"/>
                <a:gd name="connsiteX434" fmla="*/ 2246044 w 2546376"/>
                <a:gd name="connsiteY434" fmla="*/ 230689 h 2550693"/>
                <a:gd name="connsiteX435" fmla="*/ 2262615 w 2546376"/>
                <a:gd name="connsiteY435" fmla="*/ 190682 h 2550693"/>
                <a:gd name="connsiteX436" fmla="*/ 2075445 w 2546376"/>
                <a:gd name="connsiteY436" fmla="*/ 364793 h 2550693"/>
                <a:gd name="connsiteX437" fmla="*/ 2115452 w 2546376"/>
                <a:gd name="connsiteY437" fmla="*/ 348222 h 2550693"/>
                <a:gd name="connsiteX438" fmla="*/ 2172030 w 2546376"/>
                <a:gd name="connsiteY438" fmla="*/ 404800 h 2550693"/>
                <a:gd name="connsiteX439" fmla="*/ 2115452 w 2546376"/>
                <a:gd name="connsiteY439" fmla="*/ 461378 h 2550693"/>
                <a:gd name="connsiteX440" fmla="*/ 2058874 w 2546376"/>
                <a:gd name="connsiteY440" fmla="*/ 404800 h 2550693"/>
                <a:gd name="connsiteX441" fmla="*/ 2075445 w 2546376"/>
                <a:gd name="connsiteY441" fmla="*/ 364793 h 2550693"/>
                <a:gd name="connsiteX442" fmla="*/ 1888275 w 2546376"/>
                <a:gd name="connsiteY442" fmla="*/ 538905 h 2550693"/>
                <a:gd name="connsiteX443" fmla="*/ 1928281 w 2546376"/>
                <a:gd name="connsiteY443" fmla="*/ 522333 h 2550693"/>
                <a:gd name="connsiteX444" fmla="*/ 1984859 w 2546376"/>
                <a:gd name="connsiteY444" fmla="*/ 578912 h 2550693"/>
                <a:gd name="connsiteX445" fmla="*/ 1928282 w 2546376"/>
                <a:gd name="connsiteY445" fmla="*/ 635489 h 2550693"/>
                <a:gd name="connsiteX446" fmla="*/ 1871703 w 2546376"/>
                <a:gd name="connsiteY446" fmla="*/ 578911 h 2550693"/>
                <a:gd name="connsiteX447" fmla="*/ 1888275 w 2546376"/>
                <a:gd name="connsiteY447" fmla="*/ 538905 h 2550693"/>
                <a:gd name="connsiteX448" fmla="*/ 1701104 w 2546376"/>
                <a:gd name="connsiteY448" fmla="*/ 713015 h 2550693"/>
                <a:gd name="connsiteX449" fmla="*/ 1741111 w 2546376"/>
                <a:gd name="connsiteY449" fmla="*/ 696444 h 2550693"/>
                <a:gd name="connsiteX450" fmla="*/ 1797689 w 2546376"/>
                <a:gd name="connsiteY450" fmla="*/ 753022 h 2550693"/>
                <a:gd name="connsiteX451" fmla="*/ 1741111 w 2546376"/>
                <a:gd name="connsiteY451" fmla="*/ 809600 h 2550693"/>
                <a:gd name="connsiteX452" fmla="*/ 1684533 w 2546376"/>
                <a:gd name="connsiteY452" fmla="*/ 753022 h 2550693"/>
                <a:gd name="connsiteX453" fmla="*/ 1701104 w 2546376"/>
                <a:gd name="connsiteY453" fmla="*/ 713015 h 2550693"/>
                <a:gd name="connsiteX454" fmla="*/ 1513934 w 2546376"/>
                <a:gd name="connsiteY454" fmla="*/ 887127 h 2550693"/>
                <a:gd name="connsiteX455" fmla="*/ 1553940 w 2546376"/>
                <a:gd name="connsiteY455" fmla="*/ 870555 h 2550693"/>
                <a:gd name="connsiteX456" fmla="*/ 1610519 w 2546376"/>
                <a:gd name="connsiteY456" fmla="*/ 927133 h 2550693"/>
                <a:gd name="connsiteX457" fmla="*/ 1553941 w 2546376"/>
                <a:gd name="connsiteY457" fmla="*/ 983711 h 2550693"/>
                <a:gd name="connsiteX458" fmla="*/ 1497362 w 2546376"/>
                <a:gd name="connsiteY458" fmla="*/ 927133 h 2550693"/>
                <a:gd name="connsiteX459" fmla="*/ 1513934 w 2546376"/>
                <a:gd name="connsiteY459" fmla="*/ 887127 h 2550693"/>
                <a:gd name="connsiteX460" fmla="*/ 1326764 w 2546376"/>
                <a:gd name="connsiteY460" fmla="*/ 1061237 h 2550693"/>
                <a:gd name="connsiteX461" fmla="*/ 1366770 w 2546376"/>
                <a:gd name="connsiteY461" fmla="*/ 1044665 h 2550693"/>
                <a:gd name="connsiteX462" fmla="*/ 1423348 w 2546376"/>
                <a:gd name="connsiteY462" fmla="*/ 1101243 h 2550693"/>
                <a:gd name="connsiteX463" fmla="*/ 1366770 w 2546376"/>
                <a:gd name="connsiteY463" fmla="*/ 1157821 h 2550693"/>
                <a:gd name="connsiteX464" fmla="*/ 1310192 w 2546376"/>
                <a:gd name="connsiteY464" fmla="*/ 1101243 h 2550693"/>
                <a:gd name="connsiteX465" fmla="*/ 1326764 w 2546376"/>
                <a:gd name="connsiteY465" fmla="*/ 1061237 h 2550693"/>
                <a:gd name="connsiteX466" fmla="*/ 1139597 w 2546376"/>
                <a:gd name="connsiteY466" fmla="*/ 1235345 h 2550693"/>
                <a:gd name="connsiteX467" fmla="*/ 1179603 w 2546376"/>
                <a:gd name="connsiteY467" fmla="*/ 1218773 h 2550693"/>
                <a:gd name="connsiteX468" fmla="*/ 1236182 w 2546376"/>
                <a:gd name="connsiteY468" fmla="*/ 1275351 h 2550693"/>
                <a:gd name="connsiteX469" fmla="*/ 1179604 w 2546376"/>
                <a:gd name="connsiteY469" fmla="*/ 1331929 h 2550693"/>
                <a:gd name="connsiteX470" fmla="*/ 1123025 w 2546376"/>
                <a:gd name="connsiteY470" fmla="*/ 1275351 h 2550693"/>
                <a:gd name="connsiteX471" fmla="*/ 1139597 w 2546376"/>
                <a:gd name="connsiteY471" fmla="*/ 1235345 h 2550693"/>
                <a:gd name="connsiteX472" fmla="*/ 952427 w 2546376"/>
                <a:gd name="connsiteY472" fmla="*/ 1409454 h 2550693"/>
                <a:gd name="connsiteX473" fmla="*/ 992434 w 2546376"/>
                <a:gd name="connsiteY473" fmla="*/ 1392883 h 2550693"/>
                <a:gd name="connsiteX474" fmla="*/ 1049012 w 2546376"/>
                <a:gd name="connsiteY474" fmla="*/ 1449461 h 2550693"/>
                <a:gd name="connsiteX475" fmla="*/ 1032441 w 2546376"/>
                <a:gd name="connsiteY475" fmla="*/ 1489468 h 2550693"/>
                <a:gd name="connsiteX476" fmla="*/ 1031516 w 2546376"/>
                <a:gd name="connsiteY476" fmla="*/ 1490091 h 2550693"/>
                <a:gd name="connsiteX477" fmla="*/ 951803 w 2546376"/>
                <a:gd name="connsiteY477" fmla="*/ 1410379 h 2550693"/>
                <a:gd name="connsiteX478" fmla="*/ 2262615 w 2546376"/>
                <a:gd name="connsiteY478" fmla="*/ 16572 h 2550693"/>
                <a:gd name="connsiteX479" fmla="*/ 2302622 w 2546376"/>
                <a:gd name="connsiteY479" fmla="*/ 0 h 2550693"/>
                <a:gd name="connsiteX480" fmla="*/ 2359200 w 2546376"/>
                <a:gd name="connsiteY480" fmla="*/ 56578 h 2550693"/>
                <a:gd name="connsiteX481" fmla="*/ 2302622 w 2546376"/>
                <a:gd name="connsiteY481" fmla="*/ 113156 h 2550693"/>
                <a:gd name="connsiteX482" fmla="*/ 2246044 w 2546376"/>
                <a:gd name="connsiteY482" fmla="*/ 56578 h 2550693"/>
                <a:gd name="connsiteX483" fmla="*/ 2262615 w 2546376"/>
                <a:gd name="connsiteY483" fmla="*/ 16572 h 2550693"/>
                <a:gd name="connsiteX484" fmla="*/ 2075445 w 2546376"/>
                <a:gd name="connsiteY484" fmla="*/ 190682 h 2550693"/>
                <a:gd name="connsiteX485" fmla="*/ 2115452 w 2546376"/>
                <a:gd name="connsiteY485" fmla="*/ 174111 h 2550693"/>
                <a:gd name="connsiteX486" fmla="*/ 2172030 w 2546376"/>
                <a:gd name="connsiteY486" fmla="*/ 230689 h 2550693"/>
                <a:gd name="connsiteX487" fmla="*/ 2115452 w 2546376"/>
                <a:gd name="connsiteY487" fmla="*/ 287267 h 2550693"/>
                <a:gd name="connsiteX488" fmla="*/ 2058874 w 2546376"/>
                <a:gd name="connsiteY488" fmla="*/ 230689 h 2550693"/>
                <a:gd name="connsiteX489" fmla="*/ 2075445 w 2546376"/>
                <a:gd name="connsiteY489" fmla="*/ 190682 h 2550693"/>
                <a:gd name="connsiteX490" fmla="*/ 1888275 w 2546376"/>
                <a:gd name="connsiteY490" fmla="*/ 364794 h 2550693"/>
                <a:gd name="connsiteX491" fmla="*/ 1928281 w 2546376"/>
                <a:gd name="connsiteY491" fmla="*/ 348223 h 2550693"/>
                <a:gd name="connsiteX492" fmla="*/ 1984859 w 2546376"/>
                <a:gd name="connsiteY492" fmla="*/ 404801 h 2550693"/>
                <a:gd name="connsiteX493" fmla="*/ 1928282 w 2546376"/>
                <a:gd name="connsiteY493" fmla="*/ 461379 h 2550693"/>
                <a:gd name="connsiteX494" fmla="*/ 1871703 w 2546376"/>
                <a:gd name="connsiteY494" fmla="*/ 404800 h 2550693"/>
                <a:gd name="connsiteX495" fmla="*/ 1888275 w 2546376"/>
                <a:gd name="connsiteY495" fmla="*/ 364794 h 2550693"/>
                <a:gd name="connsiteX496" fmla="*/ 1701104 w 2546376"/>
                <a:gd name="connsiteY496" fmla="*/ 538904 h 2550693"/>
                <a:gd name="connsiteX497" fmla="*/ 1741111 w 2546376"/>
                <a:gd name="connsiteY497" fmla="*/ 522333 h 2550693"/>
                <a:gd name="connsiteX498" fmla="*/ 1797689 w 2546376"/>
                <a:gd name="connsiteY498" fmla="*/ 578911 h 2550693"/>
                <a:gd name="connsiteX499" fmla="*/ 1741111 w 2546376"/>
                <a:gd name="connsiteY499" fmla="*/ 635489 h 2550693"/>
                <a:gd name="connsiteX500" fmla="*/ 1684533 w 2546376"/>
                <a:gd name="connsiteY500" fmla="*/ 578911 h 2550693"/>
                <a:gd name="connsiteX501" fmla="*/ 1701104 w 2546376"/>
                <a:gd name="connsiteY501" fmla="*/ 538904 h 2550693"/>
                <a:gd name="connsiteX502" fmla="*/ 1513934 w 2546376"/>
                <a:gd name="connsiteY502" fmla="*/ 713016 h 2550693"/>
                <a:gd name="connsiteX503" fmla="*/ 1553940 w 2546376"/>
                <a:gd name="connsiteY503" fmla="*/ 696444 h 2550693"/>
                <a:gd name="connsiteX504" fmla="*/ 1610519 w 2546376"/>
                <a:gd name="connsiteY504" fmla="*/ 753022 h 2550693"/>
                <a:gd name="connsiteX505" fmla="*/ 1553941 w 2546376"/>
                <a:gd name="connsiteY505" fmla="*/ 809600 h 2550693"/>
                <a:gd name="connsiteX506" fmla="*/ 1497362 w 2546376"/>
                <a:gd name="connsiteY506" fmla="*/ 753022 h 2550693"/>
                <a:gd name="connsiteX507" fmla="*/ 1513934 w 2546376"/>
                <a:gd name="connsiteY507" fmla="*/ 713016 h 2550693"/>
                <a:gd name="connsiteX508" fmla="*/ 1326764 w 2546376"/>
                <a:gd name="connsiteY508" fmla="*/ 887126 h 2550693"/>
                <a:gd name="connsiteX509" fmla="*/ 1366770 w 2546376"/>
                <a:gd name="connsiteY509" fmla="*/ 870554 h 2550693"/>
                <a:gd name="connsiteX510" fmla="*/ 1423348 w 2546376"/>
                <a:gd name="connsiteY510" fmla="*/ 927133 h 2550693"/>
                <a:gd name="connsiteX511" fmla="*/ 1366770 w 2546376"/>
                <a:gd name="connsiteY511" fmla="*/ 983711 h 2550693"/>
                <a:gd name="connsiteX512" fmla="*/ 1310192 w 2546376"/>
                <a:gd name="connsiteY512" fmla="*/ 927132 h 2550693"/>
                <a:gd name="connsiteX513" fmla="*/ 1326764 w 2546376"/>
                <a:gd name="connsiteY513" fmla="*/ 887126 h 2550693"/>
                <a:gd name="connsiteX514" fmla="*/ 1139593 w 2546376"/>
                <a:gd name="connsiteY514" fmla="*/ 1061238 h 2550693"/>
                <a:gd name="connsiteX515" fmla="*/ 1179600 w 2546376"/>
                <a:gd name="connsiteY515" fmla="*/ 1044666 h 2550693"/>
                <a:gd name="connsiteX516" fmla="*/ 1236178 w 2546376"/>
                <a:gd name="connsiteY516" fmla="*/ 1101244 h 2550693"/>
                <a:gd name="connsiteX517" fmla="*/ 1179600 w 2546376"/>
                <a:gd name="connsiteY517" fmla="*/ 1157822 h 2550693"/>
                <a:gd name="connsiteX518" fmla="*/ 1123022 w 2546376"/>
                <a:gd name="connsiteY518" fmla="*/ 1101244 h 2550693"/>
                <a:gd name="connsiteX519" fmla="*/ 1139593 w 2546376"/>
                <a:gd name="connsiteY519" fmla="*/ 1061238 h 2550693"/>
                <a:gd name="connsiteX520" fmla="*/ 952427 w 2546376"/>
                <a:gd name="connsiteY520" fmla="*/ 1235344 h 2550693"/>
                <a:gd name="connsiteX521" fmla="*/ 992433 w 2546376"/>
                <a:gd name="connsiteY521" fmla="*/ 1218772 h 2550693"/>
                <a:gd name="connsiteX522" fmla="*/ 1049011 w 2546376"/>
                <a:gd name="connsiteY522" fmla="*/ 1275350 h 2550693"/>
                <a:gd name="connsiteX523" fmla="*/ 992433 w 2546376"/>
                <a:gd name="connsiteY523" fmla="*/ 1331928 h 2550693"/>
                <a:gd name="connsiteX524" fmla="*/ 935855 w 2546376"/>
                <a:gd name="connsiteY524" fmla="*/ 1275350 h 2550693"/>
                <a:gd name="connsiteX525" fmla="*/ 952427 w 2546376"/>
                <a:gd name="connsiteY525" fmla="*/ 1235344 h 2550693"/>
                <a:gd name="connsiteX526" fmla="*/ 2075445 w 2546376"/>
                <a:gd name="connsiteY526" fmla="*/ 16572 h 2550693"/>
                <a:gd name="connsiteX527" fmla="*/ 2115452 w 2546376"/>
                <a:gd name="connsiteY527" fmla="*/ 0 h 2550693"/>
                <a:gd name="connsiteX528" fmla="*/ 2172030 w 2546376"/>
                <a:gd name="connsiteY528" fmla="*/ 56578 h 2550693"/>
                <a:gd name="connsiteX529" fmla="*/ 2115452 w 2546376"/>
                <a:gd name="connsiteY529" fmla="*/ 113156 h 2550693"/>
                <a:gd name="connsiteX530" fmla="*/ 2058874 w 2546376"/>
                <a:gd name="connsiteY530" fmla="*/ 56578 h 2550693"/>
                <a:gd name="connsiteX531" fmla="*/ 2075445 w 2546376"/>
                <a:gd name="connsiteY531" fmla="*/ 16572 h 2550693"/>
                <a:gd name="connsiteX532" fmla="*/ 1888275 w 2546376"/>
                <a:gd name="connsiteY532" fmla="*/ 190683 h 2550693"/>
                <a:gd name="connsiteX533" fmla="*/ 1928281 w 2546376"/>
                <a:gd name="connsiteY533" fmla="*/ 174112 h 2550693"/>
                <a:gd name="connsiteX534" fmla="*/ 1984859 w 2546376"/>
                <a:gd name="connsiteY534" fmla="*/ 230690 h 2550693"/>
                <a:gd name="connsiteX535" fmla="*/ 1928282 w 2546376"/>
                <a:gd name="connsiteY535" fmla="*/ 287268 h 2550693"/>
                <a:gd name="connsiteX536" fmla="*/ 1871703 w 2546376"/>
                <a:gd name="connsiteY536" fmla="*/ 230690 h 2550693"/>
                <a:gd name="connsiteX537" fmla="*/ 1888275 w 2546376"/>
                <a:gd name="connsiteY537" fmla="*/ 190683 h 2550693"/>
                <a:gd name="connsiteX538" fmla="*/ 1701104 w 2546376"/>
                <a:gd name="connsiteY538" fmla="*/ 364793 h 2550693"/>
                <a:gd name="connsiteX539" fmla="*/ 1741111 w 2546376"/>
                <a:gd name="connsiteY539" fmla="*/ 348222 h 2550693"/>
                <a:gd name="connsiteX540" fmla="*/ 1797689 w 2546376"/>
                <a:gd name="connsiteY540" fmla="*/ 404800 h 2550693"/>
                <a:gd name="connsiteX541" fmla="*/ 1741111 w 2546376"/>
                <a:gd name="connsiteY541" fmla="*/ 461378 h 2550693"/>
                <a:gd name="connsiteX542" fmla="*/ 1684533 w 2546376"/>
                <a:gd name="connsiteY542" fmla="*/ 404800 h 2550693"/>
                <a:gd name="connsiteX543" fmla="*/ 1701104 w 2546376"/>
                <a:gd name="connsiteY543" fmla="*/ 364793 h 2550693"/>
                <a:gd name="connsiteX544" fmla="*/ 1513934 w 2546376"/>
                <a:gd name="connsiteY544" fmla="*/ 538905 h 2550693"/>
                <a:gd name="connsiteX545" fmla="*/ 1553940 w 2546376"/>
                <a:gd name="connsiteY545" fmla="*/ 522333 h 2550693"/>
                <a:gd name="connsiteX546" fmla="*/ 1610518 w 2546376"/>
                <a:gd name="connsiteY546" fmla="*/ 578912 h 2550693"/>
                <a:gd name="connsiteX547" fmla="*/ 1553941 w 2546376"/>
                <a:gd name="connsiteY547" fmla="*/ 635489 h 2550693"/>
                <a:gd name="connsiteX548" fmla="*/ 1497362 w 2546376"/>
                <a:gd name="connsiteY548" fmla="*/ 578911 h 2550693"/>
                <a:gd name="connsiteX549" fmla="*/ 1513934 w 2546376"/>
                <a:gd name="connsiteY549" fmla="*/ 538905 h 2550693"/>
                <a:gd name="connsiteX550" fmla="*/ 1326764 w 2546376"/>
                <a:gd name="connsiteY550" fmla="*/ 713015 h 2550693"/>
                <a:gd name="connsiteX551" fmla="*/ 1366770 w 2546376"/>
                <a:gd name="connsiteY551" fmla="*/ 696444 h 2550693"/>
                <a:gd name="connsiteX552" fmla="*/ 1423348 w 2546376"/>
                <a:gd name="connsiteY552" fmla="*/ 753022 h 2550693"/>
                <a:gd name="connsiteX553" fmla="*/ 1366770 w 2546376"/>
                <a:gd name="connsiteY553" fmla="*/ 809600 h 2550693"/>
                <a:gd name="connsiteX554" fmla="*/ 1310192 w 2546376"/>
                <a:gd name="connsiteY554" fmla="*/ 753022 h 2550693"/>
                <a:gd name="connsiteX555" fmla="*/ 1326764 w 2546376"/>
                <a:gd name="connsiteY555" fmla="*/ 713015 h 2550693"/>
                <a:gd name="connsiteX556" fmla="*/ 1139593 w 2546376"/>
                <a:gd name="connsiteY556" fmla="*/ 887127 h 2550693"/>
                <a:gd name="connsiteX557" fmla="*/ 1179600 w 2546376"/>
                <a:gd name="connsiteY557" fmla="*/ 870555 h 2550693"/>
                <a:gd name="connsiteX558" fmla="*/ 1236178 w 2546376"/>
                <a:gd name="connsiteY558" fmla="*/ 927133 h 2550693"/>
                <a:gd name="connsiteX559" fmla="*/ 1179600 w 2546376"/>
                <a:gd name="connsiteY559" fmla="*/ 983711 h 2550693"/>
                <a:gd name="connsiteX560" fmla="*/ 1123022 w 2546376"/>
                <a:gd name="connsiteY560" fmla="*/ 927133 h 2550693"/>
                <a:gd name="connsiteX561" fmla="*/ 1139593 w 2546376"/>
                <a:gd name="connsiteY561" fmla="*/ 887127 h 2550693"/>
                <a:gd name="connsiteX562" fmla="*/ 952426 w 2546376"/>
                <a:gd name="connsiteY562" fmla="*/ 1061233 h 2550693"/>
                <a:gd name="connsiteX563" fmla="*/ 992433 w 2546376"/>
                <a:gd name="connsiteY563" fmla="*/ 1044662 h 2550693"/>
                <a:gd name="connsiteX564" fmla="*/ 1049011 w 2546376"/>
                <a:gd name="connsiteY564" fmla="*/ 1101240 h 2550693"/>
                <a:gd name="connsiteX565" fmla="*/ 992433 w 2546376"/>
                <a:gd name="connsiteY565" fmla="*/ 1157818 h 2550693"/>
                <a:gd name="connsiteX566" fmla="*/ 935855 w 2546376"/>
                <a:gd name="connsiteY566" fmla="*/ 1101240 h 2550693"/>
                <a:gd name="connsiteX567" fmla="*/ 952426 w 2546376"/>
                <a:gd name="connsiteY567" fmla="*/ 1061233 h 2550693"/>
                <a:gd name="connsiteX568" fmla="*/ 772133 w 2546376"/>
                <a:gd name="connsiteY568" fmla="*/ 1230708 h 2550693"/>
                <a:gd name="connsiteX569" fmla="*/ 783241 w 2546376"/>
                <a:gd name="connsiteY569" fmla="*/ 1223218 h 2550693"/>
                <a:gd name="connsiteX570" fmla="*/ 805263 w 2546376"/>
                <a:gd name="connsiteY570" fmla="*/ 1218772 h 2550693"/>
                <a:gd name="connsiteX571" fmla="*/ 861841 w 2546376"/>
                <a:gd name="connsiteY571" fmla="*/ 1275350 h 2550693"/>
                <a:gd name="connsiteX572" fmla="*/ 857395 w 2546376"/>
                <a:gd name="connsiteY572" fmla="*/ 1297373 h 2550693"/>
                <a:gd name="connsiteX573" fmla="*/ 849905 w 2546376"/>
                <a:gd name="connsiteY573" fmla="*/ 1308481 h 2550693"/>
                <a:gd name="connsiteX574" fmla="*/ 1888275 w 2546376"/>
                <a:gd name="connsiteY574" fmla="*/ 16572 h 2550693"/>
                <a:gd name="connsiteX575" fmla="*/ 1928281 w 2546376"/>
                <a:gd name="connsiteY575" fmla="*/ 1 h 2550693"/>
                <a:gd name="connsiteX576" fmla="*/ 1984859 w 2546376"/>
                <a:gd name="connsiteY576" fmla="*/ 56579 h 2550693"/>
                <a:gd name="connsiteX577" fmla="*/ 1928282 w 2546376"/>
                <a:gd name="connsiteY577" fmla="*/ 113157 h 2550693"/>
                <a:gd name="connsiteX578" fmla="*/ 1871703 w 2546376"/>
                <a:gd name="connsiteY578" fmla="*/ 56579 h 2550693"/>
                <a:gd name="connsiteX579" fmla="*/ 1888275 w 2546376"/>
                <a:gd name="connsiteY579" fmla="*/ 16572 h 2550693"/>
                <a:gd name="connsiteX580" fmla="*/ 1701104 w 2546376"/>
                <a:gd name="connsiteY580" fmla="*/ 190682 h 2550693"/>
                <a:gd name="connsiteX581" fmla="*/ 1741111 w 2546376"/>
                <a:gd name="connsiteY581" fmla="*/ 174111 h 2550693"/>
                <a:gd name="connsiteX582" fmla="*/ 1797689 w 2546376"/>
                <a:gd name="connsiteY582" fmla="*/ 230689 h 2550693"/>
                <a:gd name="connsiteX583" fmla="*/ 1741111 w 2546376"/>
                <a:gd name="connsiteY583" fmla="*/ 287267 h 2550693"/>
                <a:gd name="connsiteX584" fmla="*/ 1684533 w 2546376"/>
                <a:gd name="connsiteY584" fmla="*/ 230689 h 2550693"/>
                <a:gd name="connsiteX585" fmla="*/ 1701104 w 2546376"/>
                <a:gd name="connsiteY585" fmla="*/ 190682 h 2550693"/>
                <a:gd name="connsiteX586" fmla="*/ 1513934 w 2546376"/>
                <a:gd name="connsiteY586" fmla="*/ 364794 h 2550693"/>
                <a:gd name="connsiteX587" fmla="*/ 1553940 w 2546376"/>
                <a:gd name="connsiteY587" fmla="*/ 348223 h 2550693"/>
                <a:gd name="connsiteX588" fmla="*/ 1610518 w 2546376"/>
                <a:gd name="connsiteY588" fmla="*/ 404801 h 2550693"/>
                <a:gd name="connsiteX589" fmla="*/ 1553941 w 2546376"/>
                <a:gd name="connsiteY589" fmla="*/ 461379 h 2550693"/>
                <a:gd name="connsiteX590" fmla="*/ 1497362 w 2546376"/>
                <a:gd name="connsiteY590" fmla="*/ 404800 h 2550693"/>
                <a:gd name="connsiteX591" fmla="*/ 1513934 w 2546376"/>
                <a:gd name="connsiteY591" fmla="*/ 364794 h 2550693"/>
                <a:gd name="connsiteX592" fmla="*/ 1326763 w 2546376"/>
                <a:gd name="connsiteY592" fmla="*/ 538904 h 2550693"/>
                <a:gd name="connsiteX593" fmla="*/ 1366770 w 2546376"/>
                <a:gd name="connsiteY593" fmla="*/ 522333 h 2550693"/>
                <a:gd name="connsiteX594" fmla="*/ 1423348 w 2546376"/>
                <a:gd name="connsiteY594" fmla="*/ 578911 h 2550693"/>
                <a:gd name="connsiteX595" fmla="*/ 1366770 w 2546376"/>
                <a:gd name="connsiteY595" fmla="*/ 635489 h 2550693"/>
                <a:gd name="connsiteX596" fmla="*/ 1310192 w 2546376"/>
                <a:gd name="connsiteY596" fmla="*/ 578911 h 2550693"/>
                <a:gd name="connsiteX597" fmla="*/ 1326763 w 2546376"/>
                <a:gd name="connsiteY597" fmla="*/ 538904 h 2550693"/>
                <a:gd name="connsiteX598" fmla="*/ 1139593 w 2546376"/>
                <a:gd name="connsiteY598" fmla="*/ 713016 h 2550693"/>
                <a:gd name="connsiteX599" fmla="*/ 1179600 w 2546376"/>
                <a:gd name="connsiteY599" fmla="*/ 696444 h 2550693"/>
                <a:gd name="connsiteX600" fmla="*/ 1236178 w 2546376"/>
                <a:gd name="connsiteY600" fmla="*/ 753022 h 2550693"/>
                <a:gd name="connsiteX601" fmla="*/ 1179600 w 2546376"/>
                <a:gd name="connsiteY601" fmla="*/ 809600 h 2550693"/>
                <a:gd name="connsiteX602" fmla="*/ 1123022 w 2546376"/>
                <a:gd name="connsiteY602" fmla="*/ 753022 h 2550693"/>
                <a:gd name="connsiteX603" fmla="*/ 1139593 w 2546376"/>
                <a:gd name="connsiteY603" fmla="*/ 713016 h 2550693"/>
                <a:gd name="connsiteX604" fmla="*/ 952423 w 2546376"/>
                <a:gd name="connsiteY604" fmla="*/ 887126 h 2550693"/>
                <a:gd name="connsiteX605" fmla="*/ 992429 w 2546376"/>
                <a:gd name="connsiteY605" fmla="*/ 870554 h 2550693"/>
                <a:gd name="connsiteX606" fmla="*/ 1049007 w 2546376"/>
                <a:gd name="connsiteY606" fmla="*/ 927133 h 2550693"/>
                <a:gd name="connsiteX607" fmla="*/ 992429 w 2546376"/>
                <a:gd name="connsiteY607" fmla="*/ 983711 h 2550693"/>
                <a:gd name="connsiteX608" fmla="*/ 935851 w 2546376"/>
                <a:gd name="connsiteY608" fmla="*/ 927132 h 2550693"/>
                <a:gd name="connsiteX609" fmla="*/ 952423 w 2546376"/>
                <a:gd name="connsiteY609" fmla="*/ 887126 h 2550693"/>
                <a:gd name="connsiteX610" fmla="*/ 765256 w 2546376"/>
                <a:gd name="connsiteY610" fmla="*/ 1061233 h 2550693"/>
                <a:gd name="connsiteX611" fmla="*/ 805263 w 2546376"/>
                <a:gd name="connsiteY611" fmla="*/ 1044662 h 2550693"/>
                <a:gd name="connsiteX612" fmla="*/ 861841 w 2546376"/>
                <a:gd name="connsiteY612" fmla="*/ 1101240 h 2550693"/>
                <a:gd name="connsiteX613" fmla="*/ 805263 w 2546376"/>
                <a:gd name="connsiteY613" fmla="*/ 1157818 h 2550693"/>
                <a:gd name="connsiteX614" fmla="*/ 748685 w 2546376"/>
                <a:gd name="connsiteY614" fmla="*/ 1101240 h 2550693"/>
                <a:gd name="connsiteX615" fmla="*/ 765256 w 2546376"/>
                <a:gd name="connsiteY615" fmla="*/ 1061233 h 2550693"/>
                <a:gd name="connsiteX616" fmla="*/ 1701104 w 2546376"/>
                <a:gd name="connsiteY616" fmla="*/ 16572 h 2550693"/>
                <a:gd name="connsiteX617" fmla="*/ 1741111 w 2546376"/>
                <a:gd name="connsiteY617" fmla="*/ 0 h 2550693"/>
                <a:gd name="connsiteX618" fmla="*/ 1797689 w 2546376"/>
                <a:gd name="connsiteY618" fmla="*/ 56578 h 2550693"/>
                <a:gd name="connsiteX619" fmla="*/ 1741111 w 2546376"/>
                <a:gd name="connsiteY619" fmla="*/ 113156 h 2550693"/>
                <a:gd name="connsiteX620" fmla="*/ 1684533 w 2546376"/>
                <a:gd name="connsiteY620" fmla="*/ 56578 h 2550693"/>
                <a:gd name="connsiteX621" fmla="*/ 1701104 w 2546376"/>
                <a:gd name="connsiteY621" fmla="*/ 16572 h 2550693"/>
                <a:gd name="connsiteX622" fmla="*/ 1513934 w 2546376"/>
                <a:gd name="connsiteY622" fmla="*/ 190683 h 2550693"/>
                <a:gd name="connsiteX623" fmla="*/ 1553940 w 2546376"/>
                <a:gd name="connsiteY623" fmla="*/ 174112 h 2550693"/>
                <a:gd name="connsiteX624" fmla="*/ 1610518 w 2546376"/>
                <a:gd name="connsiteY624" fmla="*/ 230690 h 2550693"/>
                <a:gd name="connsiteX625" fmla="*/ 1553941 w 2546376"/>
                <a:gd name="connsiteY625" fmla="*/ 287268 h 2550693"/>
                <a:gd name="connsiteX626" fmla="*/ 1497362 w 2546376"/>
                <a:gd name="connsiteY626" fmla="*/ 230690 h 2550693"/>
                <a:gd name="connsiteX627" fmla="*/ 1513934 w 2546376"/>
                <a:gd name="connsiteY627" fmla="*/ 190683 h 2550693"/>
                <a:gd name="connsiteX628" fmla="*/ 1326764 w 2546376"/>
                <a:gd name="connsiteY628" fmla="*/ 364793 h 2550693"/>
                <a:gd name="connsiteX629" fmla="*/ 1366770 w 2546376"/>
                <a:gd name="connsiteY629" fmla="*/ 348222 h 2550693"/>
                <a:gd name="connsiteX630" fmla="*/ 1423348 w 2546376"/>
                <a:gd name="connsiteY630" fmla="*/ 404800 h 2550693"/>
                <a:gd name="connsiteX631" fmla="*/ 1366770 w 2546376"/>
                <a:gd name="connsiteY631" fmla="*/ 461378 h 2550693"/>
                <a:gd name="connsiteX632" fmla="*/ 1310192 w 2546376"/>
                <a:gd name="connsiteY632" fmla="*/ 404800 h 2550693"/>
                <a:gd name="connsiteX633" fmla="*/ 1326764 w 2546376"/>
                <a:gd name="connsiteY633" fmla="*/ 364793 h 2550693"/>
                <a:gd name="connsiteX634" fmla="*/ 1139593 w 2546376"/>
                <a:gd name="connsiteY634" fmla="*/ 538905 h 2550693"/>
                <a:gd name="connsiteX635" fmla="*/ 1179600 w 2546376"/>
                <a:gd name="connsiteY635" fmla="*/ 522333 h 2550693"/>
                <a:gd name="connsiteX636" fmla="*/ 1236178 w 2546376"/>
                <a:gd name="connsiteY636" fmla="*/ 578911 h 2550693"/>
                <a:gd name="connsiteX637" fmla="*/ 1179600 w 2546376"/>
                <a:gd name="connsiteY637" fmla="*/ 635489 h 2550693"/>
                <a:gd name="connsiteX638" fmla="*/ 1123022 w 2546376"/>
                <a:gd name="connsiteY638" fmla="*/ 578911 h 2550693"/>
                <a:gd name="connsiteX639" fmla="*/ 1139593 w 2546376"/>
                <a:gd name="connsiteY639" fmla="*/ 538905 h 2550693"/>
                <a:gd name="connsiteX640" fmla="*/ 952423 w 2546376"/>
                <a:gd name="connsiteY640" fmla="*/ 713015 h 2550693"/>
                <a:gd name="connsiteX641" fmla="*/ 992429 w 2546376"/>
                <a:gd name="connsiteY641" fmla="*/ 696444 h 2550693"/>
                <a:gd name="connsiteX642" fmla="*/ 1049007 w 2546376"/>
                <a:gd name="connsiteY642" fmla="*/ 753022 h 2550693"/>
                <a:gd name="connsiteX643" fmla="*/ 992429 w 2546376"/>
                <a:gd name="connsiteY643" fmla="*/ 809600 h 2550693"/>
                <a:gd name="connsiteX644" fmla="*/ 935851 w 2546376"/>
                <a:gd name="connsiteY644" fmla="*/ 753022 h 2550693"/>
                <a:gd name="connsiteX645" fmla="*/ 952423 w 2546376"/>
                <a:gd name="connsiteY645" fmla="*/ 713015 h 2550693"/>
                <a:gd name="connsiteX646" fmla="*/ 765256 w 2546376"/>
                <a:gd name="connsiteY646" fmla="*/ 887123 h 2550693"/>
                <a:gd name="connsiteX647" fmla="*/ 805262 w 2546376"/>
                <a:gd name="connsiteY647" fmla="*/ 870552 h 2550693"/>
                <a:gd name="connsiteX648" fmla="*/ 861840 w 2546376"/>
                <a:gd name="connsiteY648" fmla="*/ 927130 h 2550693"/>
                <a:gd name="connsiteX649" fmla="*/ 805262 w 2546376"/>
                <a:gd name="connsiteY649" fmla="*/ 983708 h 2550693"/>
                <a:gd name="connsiteX650" fmla="*/ 748684 w 2546376"/>
                <a:gd name="connsiteY650" fmla="*/ 927130 h 2550693"/>
                <a:gd name="connsiteX651" fmla="*/ 765256 w 2546376"/>
                <a:gd name="connsiteY651" fmla="*/ 887123 h 2550693"/>
                <a:gd name="connsiteX652" fmla="*/ 592762 w 2546376"/>
                <a:gd name="connsiteY652" fmla="*/ 1051338 h 2550693"/>
                <a:gd name="connsiteX653" fmla="*/ 596069 w 2546376"/>
                <a:gd name="connsiteY653" fmla="*/ 1049108 h 2550693"/>
                <a:gd name="connsiteX654" fmla="*/ 618092 w 2546376"/>
                <a:gd name="connsiteY654" fmla="*/ 1044662 h 2550693"/>
                <a:gd name="connsiteX655" fmla="*/ 674670 w 2546376"/>
                <a:gd name="connsiteY655" fmla="*/ 1101240 h 2550693"/>
                <a:gd name="connsiteX656" fmla="*/ 670224 w 2546376"/>
                <a:gd name="connsiteY656" fmla="*/ 1123263 h 2550693"/>
                <a:gd name="connsiteX657" fmla="*/ 667994 w 2546376"/>
                <a:gd name="connsiteY657" fmla="*/ 1126570 h 2550693"/>
                <a:gd name="connsiteX658" fmla="*/ 1513934 w 2546376"/>
                <a:gd name="connsiteY658" fmla="*/ 16572 h 2550693"/>
                <a:gd name="connsiteX659" fmla="*/ 1553940 w 2546376"/>
                <a:gd name="connsiteY659" fmla="*/ 1 h 2550693"/>
                <a:gd name="connsiteX660" fmla="*/ 1610518 w 2546376"/>
                <a:gd name="connsiteY660" fmla="*/ 56579 h 2550693"/>
                <a:gd name="connsiteX661" fmla="*/ 1553941 w 2546376"/>
                <a:gd name="connsiteY661" fmla="*/ 113157 h 2550693"/>
                <a:gd name="connsiteX662" fmla="*/ 1497362 w 2546376"/>
                <a:gd name="connsiteY662" fmla="*/ 56579 h 2550693"/>
                <a:gd name="connsiteX663" fmla="*/ 1513934 w 2546376"/>
                <a:gd name="connsiteY663" fmla="*/ 16572 h 2550693"/>
                <a:gd name="connsiteX664" fmla="*/ 1326764 w 2546376"/>
                <a:gd name="connsiteY664" fmla="*/ 190682 h 2550693"/>
                <a:gd name="connsiteX665" fmla="*/ 1366770 w 2546376"/>
                <a:gd name="connsiteY665" fmla="*/ 174111 h 2550693"/>
                <a:gd name="connsiteX666" fmla="*/ 1423348 w 2546376"/>
                <a:gd name="connsiteY666" fmla="*/ 230689 h 2550693"/>
                <a:gd name="connsiteX667" fmla="*/ 1366770 w 2546376"/>
                <a:gd name="connsiteY667" fmla="*/ 287267 h 2550693"/>
                <a:gd name="connsiteX668" fmla="*/ 1310192 w 2546376"/>
                <a:gd name="connsiteY668" fmla="*/ 230689 h 2550693"/>
                <a:gd name="connsiteX669" fmla="*/ 1326764 w 2546376"/>
                <a:gd name="connsiteY669" fmla="*/ 190682 h 2550693"/>
                <a:gd name="connsiteX670" fmla="*/ 1139593 w 2546376"/>
                <a:gd name="connsiteY670" fmla="*/ 364794 h 2550693"/>
                <a:gd name="connsiteX671" fmla="*/ 1179600 w 2546376"/>
                <a:gd name="connsiteY671" fmla="*/ 348222 h 2550693"/>
                <a:gd name="connsiteX672" fmla="*/ 1236178 w 2546376"/>
                <a:gd name="connsiteY672" fmla="*/ 404801 h 2550693"/>
                <a:gd name="connsiteX673" fmla="*/ 1179600 w 2546376"/>
                <a:gd name="connsiteY673" fmla="*/ 461379 h 2550693"/>
                <a:gd name="connsiteX674" fmla="*/ 1123022 w 2546376"/>
                <a:gd name="connsiteY674" fmla="*/ 404800 h 2550693"/>
                <a:gd name="connsiteX675" fmla="*/ 1139593 w 2546376"/>
                <a:gd name="connsiteY675" fmla="*/ 364794 h 2550693"/>
                <a:gd name="connsiteX676" fmla="*/ 952423 w 2546376"/>
                <a:gd name="connsiteY676" fmla="*/ 538904 h 2550693"/>
                <a:gd name="connsiteX677" fmla="*/ 992429 w 2546376"/>
                <a:gd name="connsiteY677" fmla="*/ 522333 h 2550693"/>
                <a:gd name="connsiteX678" fmla="*/ 1049007 w 2546376"/>
                <a:gd name="connsiteY678" fmla="*/ 578911 h 2550693"/>
                <a:gd name="connsiteX679" fmla="*/ 992429 w 2546376"/>
                <a:gd name="connsiteY679" fmla="*/ 635489 h 2550693"/>
                <a:gd name="connsiteX680" fmla="*/ 935851 w 2546376"/>
                <a:gd name="connsiteY680" fmla="*/ 578911 h 2550693"/>
                <a:gd name="connsiteX681" fmla="*/ 952423 w 2546376"/>
                <a:gd name="connsiteY681" fmla="*/ 538904 h 2550693"/>
                <a:gd name="connsiteX682" fmla="*/ 765253 w 2546376"/>
                <a:gd name="connsiteY682" fmla="*/ 713015 h 2550693"/>
                <a:gd name="connsiteX683" fmla="*/ 805259 w 2546376"/>
                <a:gd name="connsiteY683" fmla="*/ 696444 h 2550693"/>
                <a:gd name="connsiteX684" fmla="*/ 861837 w 2546376"/>
                <a:gd name="connsiteY684" fmla="*/ 753022 h 2550693"/>
                <a:gd name="connsiteX685" fmla="*/ 805262 w 2546376"/>
                <a:gd name="connsiteY685" fmla="*/ 809597 h 2550693"/>
                <a:gd name="connsiteX686" fmla="*/ 748684 w 2546376"/>
                <a:gd name="connsiteY686" fmla="*/ 753019 h 2550693"/>
                <a:gd name="connsiteX687" fmla="*/ 765253 w 2546376"/>
                <a:gd name="connsiteY687" fmla="*/ 713015 h 2550693"/>
                <a:gd name="connsiteX688" fmla="*/ 578085 w 2546376"/>
                <a:gd name="connsiteY688" fmla="*/ 887123 h 2550693"/>
                <a:gd name="connsiteX689" fmla="*/ 618091 w 2546376"/>
                <a:gd name="connsiteY689" fmla="*/ 870552 h 2550693"/>
                <a:gd name="connsiteX690" fmla="*/ 674669 w 2546376"/>
                <a:gd name="connsiteY690" fmla="*/ 927130 h 2550693"/>
                <a:gd name="connsiteX691" fmla="*/ 618091 w 2546376"/>
                <a:gd name="connsiteY691" fmla="*/ 983708 h 2550693"/>
                <a:gd name="connsiteX692" fmla="*/ 561513 w 2546376"/>
                <a:gd name="connsiteY692" fmla="*/ 927130 h 2550693"/>
                <a:gd name="connsiteX693" fmla="*/ 578085 w 2546376"/>
                <a:gd name="connsiteY693" fmla="*/ 887123 h 2550693"/>
                <a:gd name="connsiteX694" fmla="*/ 1326764 w 2546376"/>
                <a:gd name="connsiteY694" fmla="*/ 16572 h 2550693"/>
                <a:gd name="connsiteX695" fmla="*/ 1366770 w 2546376"/>
                <a:gd name="connsiteY695" fmla="*/ 0 h 2550693"/>
                <a:gd name="connsiteX696" fmla="*/ 1423348 w 2546376"/>
                <a:gd name="connsiteY696" fmla="*/ 56578 h 2550693"/>
                <a:gd name="connsiteX697" fmla="*/ 1366770 w 2546376"/>
                <a:gd name="connsiteY697" fmla="*/ 113156 h 2550693"/>
                <a:gd name="connsiteX698" fmla="*/ 1310192 w 2546376"/>
                <a:gd name="connsiteY698" fmla="*/ 56578 h 2550693"/>
                <a:gd name="connsiteX699" fmla="*/ 1326764 w 2546376"/>
                <a:gd name="connsiteY699" fmla="*/ 16572 h 2550693"/>
                <a:gd name="connsiteX700" fmla="*/ 1139593 w 2546376"/>
                <a:gd name="connsiteY700" fmla="*/ 190683 h 2550693"/>
                <a:gd name="connsiteX701" fmla="*/ 1179600 w 2546376"/>
                <a:gd name="connsiteY701" fmla="*/ 174112 h 2550693"/>
                <a:gd name="connsiteX702" fmla="*/ 1236178 w 2546376"/>
                <a:gd name="connsiteY702" fmla="*/ 230690 h 2550693"/>
                <a:gd name="connsiteX703" fmla="*/ 1179600 w 2546376"/>
                <a:gd name="connsiteY703" fmla="*/ 287268 h 2550693"/>
                <a:gd name="connsiteX704" fmla="*/ 1123022 w 2546376"/>
                <a:gd name="connsiteY704" fmla="*/ 230690 h 2550693"/>
                <a:gd name="connsiteX705" fmla="*/ 1139593 w 2546376"/>
                <a:gd name="connsiteY705" fmla="*/ 190683 h 2550693"/>
                <a:gd name="connsiteX706" fmla="*/ 952423 w 2546376"/>
                <a:gd name="connsiteY706" fmla="*/ 364793 h 2550693"/>
                <a:gd name="connsiteX707" fmla="*/ 992429 w 2546376"/>
                <a:gd name="connsiteY707" fmla="*/ 348222 h 2550693"/>
                <a:gd name="connsiteX708" fmla="*/ 1049007 w 2546376"/>
                <a:gd name="connsiteY708" fmla="*/ 404800 h 2550693"/>
                <a:gd name="connsiteX709" fmla="*/ 992429 w 2546376"/>
                <a:gd name="connsiteY709" fmla="*/ 461378 h 2550693"/>
                <a:gd name="connsiteX710" fmla="*/ 935851 w 2546376"/>
                <a:gd name="connsiteY710" fmla="*/ 404800 h 2550693"/>
                <a:gd name="connsiteX711" fmla="*/ 952423 w 2546376"/>
                <a:gd name="connsiteY711" fmla="*/ 364793 h 2550693"/>
                <a:gd name="connsiteX712" fmla="*/ 765253 w 2546376"/>
                <a:gd name="connsiteY712" fmla="*/ 538904 h 2550693"/>
                <a:gd name="connsiteX713" fmla="*/ 805259 w 2546376"/>
                <a:gd name="connsiteY713" fmla="*/ 522333 h 2550693"/>
                <a:gd name="connsiteX714" fmla="*/ 861837 w 2546376"/>
                <a:gd name="connsiteY714" fmla="*/ 578911 h 2550693"/>
                <a:gd name="connsiteX715" fmla="*/ 805259 w 2546376"/>
                <a:gd name="connsiteY715" fmla="*/ 635489 h 2550693"/>
                <a:gd name="connsiteX716" fmla="*/ 748681 w 2546376"/>
                <a:gd name="connsiteY716" fmla="*/ 578911 h 2550693"/>
                <a:gd name="connsiteX717" fmla="*/ 765253 w 2546376"/>
                <a:gd name="connsiteY717" fmla="*/ 538904 h 2550693"/>
                <a:gd name="connsiteX718" fmla="*/ 578084 w 2546376"/>
                <a:gd name="connsiteY718" fmla="*/ 713013 h 2550693"/>
                <a:gd name="connsiteX719" fmla="*/ 618091 w 2546376"/>
                <a:gd name="connsiteY719" fmla="*/ 696441 h 2550693"/>
                <a:gd name="connsiteX720" fmla="*/ 674669 w 2546376"/>
                <a:gd name="connsiteY720" fmla="*/ 753019 h 2550693"/>
                <a:gd name="connsiteX721" fmla="*/ 618091 w 2546376"/>
                <a:gd name="connsiteY721" fmla="*/ 809597 h 2550693"/>
                <a:gd name="connsiteX722" fmla="*/ 561513 w 2546376"/>
                <a:gd name="connsiteY722" fmla="*/ 753019 h 2550693"/>
                <a:gd name="connsiteX723" fmla="*/ 578084 w 2546376"/>
                <a:gd name="connsiteY723" fmla="*/ 713013 h 2550693"/>
                <a:gd name="connsiteX724" fmla="*/ 415158 w 2546376"/>
                <a:gd name="connsiteY724" fmla="*/ 873734 h 2550693"/>
                <a:gd name="connsiteX725" fmla="*/ 430921 w 2546376"/>
                <a:gd name="connsiteY725" fmla="*/ 870551 h 2550693"/>
                <a:gd name="connsiteX726" fmla="*/ 487500 w 2546376"/>
                <a:gd name="connsiteY726" fmla="*/ 927130 h 2550693"/>
                <a:gd name="connsiteX727" fmla="*/ 484317 w 2546376"/>
                <a:gd name="connsiteY727" fmla="*/ 942893 h 2550693"/>
                <a:gd name="connsiteX728" fmla="*/ 1139593 w 2546376"/>
                <a:gd name="connsiteY728" fmla="*/ 16572 h 2550693"/>
                <a:gd name="connsiteX729" fmla="*/ 1179599 w 2546376"/>
                <a:gd name="connsiteY729" fmla="*/ 1 h 2550693"/>
                <a:gd name="connsiteX730" fmla="*/ 1236178 w 2546376"/>
                <a:gd name="connsiteY730" fmla="*/ 56579 h 2550693"/>
                <a:gd name="connsiteX731" fmla="*/ 1179600 w 2546376"/>
                <a:gd name="connsiteY731" fmla="*/ 113157 h 2550693"/>
                <a:gd name="connsiteX732" fmla="*/ 1123022 w 2546376"/>
                <a:gd name="connsiteY732" fmla="*/ 56579 h 2550693"/>
                <a:gd name="connsiteX733" fmla="*/ 1139593 w 2546376"/>
                <a:gd name="connsiteY733" fmla="*/ 16572 h 2550693"/>
                <a:gd name="connsiteX734" fmla="*/ 952423 w 2546376"/>
                <a:gd name="connsiteY734" fmla="*/ 190682 h 2550693"/>
                <a:gd name="connsiteX735" fmla="*/ 992429 w 2546376"/>
                <a:gd name="connsiteY735" fmla="*/ 174111 h 2550693"/>
                <a:gd name="connsiteX736" fmla="*/ 1049007 w 2546376"/>
                <a:gd name="connsiteY736" fmla="*/ 230689 h 2550693"/>
                <a:gd name="connsiteX737" fmla="*/ 992429 w 2546376"/>
                <a:gd name="connsiteY737" fmla="*/ 287267 h 2550693"/>
                <a:gd name="connsiteX738" fmla="*/ 935851 w 2546376"/>
                <a:gd name="connsiteY738" fmla="*/ 230689 h 2550693"/>
                <a:gd name="connsiteX739" fmla="*/ 952423 w 2546376"/>
                <a:gd name="connsiteY739" fmla="*/ 190682 h 2550693"/>
                <a:gd name="connsiteX740" fmla="*/ 765253 w 2546376"/>
                <a:gd name="connsiteY740" fmla="*/ 364793 h 2550693"/>
                <a:gd name="connsiteX741" fmla="*/ 805259 w 2546376"/>
                <a:gd name="connsiteY741" fmla="*/ 348222 h 2550693"/>
                <a:gd name="connsiteX742" fmla="*/ 861837 w 2546376"/>
                <a:gd name="connsiteY742" fmla="*/ 404800 h 2550693"/>
                <a:gd name="connsiteX743" fmla="*/ 805259 w 2546376"/>
                <a:gd name="connsiteY743" fmla="*/ 461378 h 2550693"/>
                <a:gd name="connsiteX744" fmla="*/ 748681 w 2546376"/>
                <a:gd name="connsiteY744" fmla="*/ 404800 h 2550693"/>
                <a:gd name="connsiteX745" fmla="*/ 765253 w 2546376"/>
                <a:gd name="connsiteY745" fmla="*/ 364793 h 2550693"/>
                <a:gd name="connsiteX746" fmla="*/ 578082 w 2546376"/>
                <a:gd name="connsiteY746" fmla="*/ 538904 h 2550693"/>
                <a:gd name="connsiteX747" fmla="*/ 618088 w 2546376"/>
                <a:gd name="connsiteY747" fmla="*/ 522333 h 2550693"/>
                <a:gd name="connsiteX748" fmla="*/ 674666 w 2546376"/>
                <a:gd name="connsiteY748" fmla="*/ 578911 h 2550693"/>
                <a:gd name="connsiteX749" fmla="*/ 618090 w 2546376"/>
                <a:gd name="connsiteY749" fmla="*/ 635487 h 2550693"/>
                <a:gd name="connsiteX750" fmla="*/ 561512 w 2546376"/>
                <a:gd name="connsiteY750" fmla="*/ 578909 h 2550693"/>
                <a:gd name="connsiteX751" fmla="*/ 578082 w 2546376"/>
                <a:gd name="connsiteY751" fmla="*/ 538904 h 2550693"/>
                <a:gd name="connsiteX752" fmla="*/ 390914 w 2546376"/>
                <a:gd name="connsiteY752" fmla="*/ 713012 h 2550693"/>
                <a:gd name="connsiteX753" fmla="*/ 430921 w 2546376"/>
                <a:gd name="connsiteY753" fmla="*/ 696441 h 2550693"/>
                <a:gd name="connsiteX754" fmla="*/ 487499 w 2546376"/>
                <a:gd name="connsiteY754" fmla="*/ 753019 h 2550693"/>
                <a:gd name="connsiteX755" fmla="*/ 430921 w 2546376"/>
                <a:gd name="connsiteY755" fmla="*/ 809597 h 2550693"/>
                <a:gd name="connsiteX756" fmla="*/ 374343 w 2546376"/>
                <a:gd name="connsiteY756" fmla="*/ 753019 h 2550693"/>
                <a:gd name="connsiteX757" fmla="*/ 390914 w 2546376"/>
                <a:gd name="connsiteY757" fmla="*/ 713012 h 2550693"/>
                <a:gd name="connsiteX758" fmla="*/ 952422 w 2546376"/>
                <a:gd name="connsiteY758" fmla="*/ 16571 h 2550693"/>
                <a:gd name="connsiteX759" fmla="*/ 992429 w 2546376"/>
                <a:gd name="connsiteY759" fmla="*/ 0 h 2550693"/>
                <a:gd name="connsiteX760" fmla="*/ 1049007 w 2546376"/>
                <a:gd name="connsiteY760" fmla="*/ 56578 h 2550693"/>
                <a:gd name="connsiteX761" fmla="*/ 992429 w 2546376"/>
                <a:gd name="connsiteY761" fmla="*/ 113156 h 2550693"/>
                <a:gd name="connsiteX762" fmla="*/ 935851 w 2546376"/>
                <a:gd name="connsiteY762" fmla="*/ 56578 h 2550693"/>
                <a:gd name="connsiteX763" fmla="*/ 952422 w 2546376"/>
                <a:gd name="connsiteY763" fmla="*/ 16571 h 2550693"/>
                <a:gd name="connsiteX764" fmla="*/ 765253 w 2546376"/>
                <a:gd name="connsiteY764" fmla="*/ 190682 h 2550693"/>
                <a:gd name="connsiteX765" fmla="*/ 805259 w 2546376"/>
                <a:gd name="connsiteY765" fmla="*/ 174111 h 2550693"/>
                <a:gd name="connsiteX766" fmla="*/ 861837 w 2546376"/>
                <a:gd name="connsiteY766" fmla="*/ 230689 h 2550693"/>
                <a:gd name="connsiteX767" fmla="*/ 805259 w 2546376"/>
                <a:gd name="connsiteY767" fmla="*/ 287267 h 2550693"/>
                <a:gd name="connsiteX768" fmla="*/ 748681 w 2546376"/>
                <a:gd name="connsiteY768" fmla="*/ 230689 h 2550693"/>
                <a:gd name="connsiteX769" fmla="*/ 765253 w 2546376"/>
                <a:gd name="connsiteY769" fmla="*/ 190682 h 2550693"/>
                <a:gd name="connsiteX770" fmla="*/ 578082 w 2546376"/>
                <a:gd name="connsiteY770" fmla="*/ 364793 h 2550693"/>
                <a:gd name="connsiteX771" fmla="*/ 618088 w 2546376"/>
                <a:gd name="connsiteY771" fmla="*/ 348222 h 2550693"/>
                <a:gd name="connsiteX772" fmla="*/ 674666 w 2546376"/>
                <a:gd name="connsiteY772" fmla="*/ 404800 h 2550693"/>
                <a:gd name="connsiteX773" fmla="*/ 618088 w 2546376"/>
                <a:gd name="connsiteY773" fmla="*/ 461378 h 2550693"/>
                <a:gd name="connsiteX774" fmla="*/ 561510 w 2546376"/>
                <a:gd name="connsiteY774" fmla="*/ 404800 h 2550693"/>
                <a:gd name="connsiteX775" fmla="*/ 578082 w 2546376"/>
                <a:gd name="connsiteY775" fmla="*/ 364793 h 2550693"/>
                <a:gd name="connsiteX776" fmla="*/ 238854 w 2546376"/>
                <a:gd name="connsiteY776" fmla="*/ 697429 h 2550693"/>
                <a:gd name="connsiteX777" fmla="*/ 243750 w 2546376"/>
                <a:gd name="connsiteY777" fmla="*/ 696441 h 2550693"/>
                <a:gd name="connsiteX778" fmla="*/ 300328 w 2546376"/>
                <a:gd name="connsiteY778" fmla="*/ 753019 h 2550693"/>
                <a:gd name="connsiteX779" fmla="*/ 299340 w 2546376"/>
                <a:gd name="connsiteY779" fmla="*/ 757915 h 2550693"/>
                <a:gd name="connsiteX780" fmla="*/ 390914 w 2546376"/>
                <a:gd name="connsiteY780" fmla="*/ 538902 h 2550693"/>
                <a:gd name="connsiteX781" fmla="*/ 430920 w 2546376"/>
                <a:gd name="connsiteY781" fmla="*/ 522331 h 2550693"/>
                <a:gd name="connsiteX782" fmla="*/ 487499 w 2546376"/>
                <a:gd name="connsiteY782" fmla="*/ 578909 h 2550693"/>
                <a:gd name="connsiteX783" fmla="*/ 430920 w 2546376"/>
                <a:gd name="connsiteY783" fmla="*/ 635487 h 2550693"/>
                <a:gd name="connsiteX784" fmla="*/ 374342 w 2546376"/>
                <a:gd name="connsiteY784" fmla="*/ 578909 h 2550693"/>
                <a:gd name="connsiteX785" fmla="*/ 390914 w 2546376"/>
                <a:gd name="connsiteY785" fmla="*/ 538902 h 2550693"/>
                <a:gd name="connsiteX786" fmla="*/ 765253 w 2546376"/>
                <a:gd name="connsiteY786" fmla="*/ 16571 h 2550693"/>
                <a:gd name="connsiteX787" fmla="*/ 805259 w 2546376"/>
                <a:gd name="connsiteY787" fmla="*/ 0 h 2550693"/>
                <a:gd name="connsiteX788" fmla="*/ 861837 w 2546376"/>
                <a:gd name="connsiteY788" fmla="*/ 56578 h 2550693"/>
                <a:gd name="connsiteX789" fmla="*/ 805259 w 2546376"/>
                <a:gd name="connsiteY789" fmla="*/ 113156 h 2550693"/>
                <a:gd name="connsiteX790" fmla="*/ 748681 w 2546376"/>
                <a:gd name="connsiteY790" fmla="*/ 56578 h 2550693"/>
                <a:gd name="connsiteX791" fmla="*/ 765253 w 2546376"/>
                <a:gd name="connsiteY791" fmla="*/ 16571 h 2550693"/>
                <a:gd name="connsiteX792" fmla="*/ 578082 w 2546376"/>
                <a:gd name="connsiteY792" fmla="*/ 190682 h 2550693"/>
                <a:gd name="connsiteX793" fmla="*/ 618088 w 2546376"/>
                <a:gd name="connsiteY793" fmla="*/ 174111 h 2550693"/>
                <a:gd name="connsiteX794" fmla="*/ 674666 w 2546376"/>
                <a:gd name="connsiteY794" fmla="*/ 230689 h 2550693"/>
                <a:gd name="connsiteX795" fmla="*/ 618088 w 2546376"/>
                <a:gd name="connsiteY795" fmla="*/ 287267 h 2550693"/>
                <a:gd name="connsiteX796" fmla="*/ 561510 w 2546376"/>
                <a:gd name="connsiteY796" fmla="*/ 230689 h 2550693"/>
                <a:gd name="connsiteX797" fmla="*/ 578082 w 2546376"/>
                <a:gd name="connsiteY797" fmla="*/ 190682 h 2550693"/>
                <a:gd name="connsiteX798" fmla="*/ 390912 w 2546376"/>
                <a:gd name="connsiteY798" fmla="*/ 364793 h 2550693"/>
                <a:gd name="connsiteX799" fmla="*/ 430918 w 2546376"/>
                <a:gd name="connsiteY799" fmla="*/ 348222 h 2550693"/>
                <a:gd name="connsiteX800" fmla="*/ 487497 w 2546376"/>
                <a:gd name="connsiteY800" fmla="*/ 404800 h 2550693"/>
                <a:gd name="connsiteX801" fmla="*/ 430920 w 2546376"/>
                <a:gd name="connsiteY801" fmla="*/ 461376 h 2550693"/>
                <a:gd name="connsiteX802" fmla="*/ 374342 w 2546376"/>
                <a:gd name="connsiteY802" fmla="*/ 404798 h 2550693"/>
                <a:gd name="connsiteX803" fmla="*/ 390912 w 2546376"/>
                <a:gd name="connsiteY803" fmla="*/ 364793 h 2550693"/>
                <a:gd name="connsiteX804" fmla="*/ 203743 w 2546376"/>
                <a:gd name="connsiteY804" fmla="*/ 538902 h 2550693"/>
                <a:gd name="connsiteX805" fmla="*/ 243749 w 2546376"/>
                <a:gd name="connsiteY805" fmla="*/ 522331 h 2550693"/>
                <a:gd name="connsiteX806" fmla="*/ 300327 w 2546376"/>
                <a:gd name="connsiteY806" fmla="*/ 578909 h 2550693"/>
                <a:gd name="connsiteX807" fmla="*/ 243749 w 2546376"/>
                <a:gd name="connsiteY807" fmla="*/ 635487 h 2550693"/>
                <a:gd name="connsiteX808" fmla="*/ 187171 w 2546376"/>
                <a:gd name="connsiteY808" fmla="*/ 578909 h 2550693"/>
                <a:gd name="connsiteX809" fmla="*/ 203743 w 2546376"/>
                <a:gd name="connsiteY809" fmla="*/ 538902 h 2550693"/>
                <a:gd name="connsiteX810" fmla="*/ 578082 w 2546376"/>
                <a:gd name="connsiteY810" fmla="*/ 16571 h 2550693"/>
                <a:gd name="connsiteX811" fmla="*/ 618088 w 2546376"/>
                <a:gd name="connsiteY811" fmla="*/ 0 h 2550693"/>
                <a:gd name="connsiteX812" fmla="*/ 674666 w 2546376"/>
                <a:gd name="connsiteY812" fmla="*/ 56578 h 2550693"/>
                <a:gd name="connsiteX813" fmla="*/ 618088 w 2546376"/>
                <a:gd name="connsiteY813" fmla="*/ 113156 h 2550693"/>
                <a:gd name="connsiteX814" fmla="*/ 561510 w 2546376"/>
                <a:gd name="connsiteY814" fmla="*/ 56578 h 2550693"/>
                <a:gd name="connsiteX815" fmla="*/ 578082 w 2546376"/>
                <a:gd name="connsiteY815" fmla="*/ 16571 h 2550693"/>
                <a:gd name="connsiteX816" fmla="*/ 65570 w 2546376"/>
                <a:gd name="connsiteY816" fmla="*/ 524146 h 2550693"/>
                <a:gd name="connsiteX817" fmla="*/ 78603 w 2546376"/>
                <a:gd name="connsiteY817" fmla="*/ 526777 h 2550693"/>
                <a:gd name="connsiteX818" fmla="*/ 108712 w 2546376"/>
                <a:gd name="connsiteY818" fmla="*/ 556886 h 2550693"/>
                <a:gd name="connsiteX819" fmla="*/ 111343 w 2546376"/>
                <a:gd name="connsiteY819" fmla="*/ 569919 h 2550693"/>
                <a:gd name="connsiteX820" fmla="*/ 390912 w 2546376"/>
                <a:gd name="connsiteY820" fmla="*/ 190682 h 2550693"/>
                <a:gd name="connsiteX821" fmla="*/ 430918 w 2546376"/>
                <a:gd name="connsiteY821" fmla="*/ 174111 h 2550693"/>
                <a:gd name="connsiteX822" fmla="*/ 487497 w 2546376"/>
                <a:gd name="connsiteY822" fmla="*/ 230689 h 2550693"/>
                <a:gd name="connsiteX823" fmla="*/ 430919 w 2546376"/>
                <a:gd name="connsiteY823" fmla="*/ 287267 h 2550693"/>
                <a:gd name="connsiteX824" fmla="*/ 374340 w 2546376"/>
                <a:gd name="connsiteY824" fmla="*/ 230689 h 2550693"/>
                <a:gd name="connsiteX825" fmla="*/ 390912 w 2546376"/>
                <a:gd name="connsiteY825" fmla="*/ 190682 h 2550693"/>
                <a:gd name="connsiteX826" fmla="*/ 203742 w 2546376"/>
                <a:gd name="connsiteY826" fmla="*/ 364792 h 2550693"/>
                <a:gd name="connsiteX827" fmla="*/ 243749 w 2546376"/>
                <a:gd name="connsiteY827" fmla="*/ 348220 h 2550693"/>
                <a:gd name="connsiteX828" fmla="*/ 300327 w 2546376"/>
                <a:gd name="connsiteY828" fmla="*/ 404798 h 2550693"/>
                <a:gd name="connsiteX829" fmla="*/ 243749 w 2546376"/>
                <a:gd name="connsiteY829" fmla="*/ 461376 h 2550693"/>
                <a:gd name="connsiteX830" fmla="*/ 187171 w 2546376"/>
                <a:gd name="connsiteY830" fmla="*/ 404798 h 2550693"/>
                <a:gd name="connsiteX831" fmla="*/ 203742 w 2546376"/>
                <a:gd name="connsiteY831" fmla="*/ 364792 h 2550693"/>
                <a:gd name="connsiteX832" fmla="*/ 390912 w 2546376"/>
                <a:gd name="connsiteY832" fmla="*/ 16571 h 2550693"/>
                <a:gd name="connsiteX833" fmla="*/ 430918 w 2546376"/>
                <a:gd name="connsiteY833" fmla="*/ 0 h 2550693"/>
                <a:gd name="connsiteX834" fmla="*/ 487497 w 2546376"/>
                <a:gd name="connsiteY834" fmla="*/ 56578 h 2550693"/>
                <a:gd name="connsiteX835" fmla="*/ 430919 w 2546376"/>
                <a:gd name="connsiteY835" fmla="*/ 113156 h 2550693"/>
                <a:gd name="connsiteX836" fmla="*/ 374340 w 2546376"/>
                <a:gd name="connsiteY836" fmla="*/ 56578 h 2550693"/>
                <a:gd name="connsiteX837" fmla="*/ 390912 w 2546376"/>
                <a:gd name="connsiteY837" fmla="*/ 16571 h 2550693"/>
                <a:gd name="connsiteX838" fmla="*/ 203741 w 2546376"/>
                <a:gd name="connsiteY838" fmla="*/ 190682 h 2550693"/>
                <a:gd name="connsiteX839" fmla="*/ 243747 w 2546376"/>
                <a:gd name="connsiteY839" fmla="*/ 174111 h 2550693"/>
                <a:gd name="connsiteX840" fmla="*/ 300325 w 2546376"/>
                <a:gd name="connsiteY840" fmla="*/ 230689 h 2550693"/>
                <a:gd name="connsiteX841" fmla="*/ 243748 w 2546376"/>
                <a:gd name="connsiteY841" fmla="*/ 287266 h 2550693"/>
                <a:gd name="connsiteX842" fmla="*/ 187170 w 2546376"/>
                <a:gd name="connsiteY842" fmla="*/ 230688 h 2550693"/>
                <a:gd name="connsiteX843" fmla="*/ 203741 w 2546376"/>
                <a:gd name="connsiteY843" fmla="*/ 190682 h 2550693"/>
                <a:gd name="connsiteX844" fmla="*/ 16572 w 2546376"/>
                <a:gd name="connsiteY844" fmla="*/ 364792 h 2550693"/>
                <a:gd name="connsiteX845" fmla="*/ 56579 w 2546376"/>
                <a:gd name="connsiteY845" fmla="*/ 348220 h 2550693"/>
                <a:gd name="connsiteX846" fmla="*/ 113157 w 2546376"/>
                <a:gd name="connsiteY846" fmla="*/ 404798 h 2550693"/>
                <a:gd name="connsiteX847" fmla="*/ 56579 w 2546376"/>
                <a:gd name="connsiteY847" fmla="*/ 461376 h 2550693"/>
                <a:gd name="connsiteX848" fmla="*/ 1 w 2546376"/>
                <a:gd name="connsiteY848" fmla="*/ 404798 h 2550693"/>
                <a:gd name="connsiteX849" fmla="*/ 16572 w 2546376"/>
                <a:gd name="connsiteY849" fmla="*/ 364792 h 2550693"/>
                <a:gd name="connsiteX850" fmla="*/ 203741 w 2546376"/>
                <a:gd name="connsiteY850" fmla="*/ 16571 h 2550693"/>
                <a:gd name="connsiteX851" fmla="*/ 243747 w 2546376"/>
                <a:gd name="connsiteY851" fmla="*/ 0 h 2550693"/>
                <a:gd name="connsiteX852" fmla="*/ 300325 w 2546376"/>
                <a:gd name="connsiteY852" fmla="*/ 56578 h 2550693"/>
                <a:gd name="connsiteX853" fmla="*/ 243747 w 2546376"/>
                <a:gd name="connsiteY853" fmla="*/ 113156 h 2550693"/>
                <a:gd name="connsiteX854" fmla="*/ 187169 w 2546376"/>
                <a:gd name="connsiteY854" fmla="*/ 56578 h 2550693"/>
                <a:gd name="connsiteX855" fmla="*/ 203741 w 2546376"/>
                <a:gd name="connsiteY855" fmla="*/ 16571 h 2550693"/>
                <a:gd name="connsiteX856" fmla="*/ 16572 w 2546376"/>
                <a:gd name="connsiteY856" fmla="*/ 190681 h 2550693"/>
                <a:gd name="connsiteX857" fmla="*/ 56579 w 2546376"/>
                <a:gd name="connsiteY857" fmla="*/ 174110 h 2550693"/>
                <a:gd name="connsiteX858" fmla="*/ 113157 w 2546376"/>
                <a:gd name="connsiteY858" fmla="*/ 230688 h 2550693"/>
                <a:gd name="connsiteX859" fmla="*/ 56579 w 2546376"/>
                <a:gd name="connsiteY859" fmla="*/ 287266 h 2550693"/>
                <a:gd name="connsiteX860" fmla="*/ 1 w 2546376"/>
                <a:gd name="connsiteY860" fmla="*/ 230688 h 2550693"/>
                <a:gd name="connsiteX861" fmla="*/ 16572 w 2546376"/>
                <a:gd name="connsiteY861" fmla="*/ 190681 h 2550693"/>
                <a:gd name="connsiteX862" fmla="*/ 16571 w 2546376"/>
                <a:gd name="connsiteY862" fmla="*/ 16571 h 2550693"/>
                <a:gd name="connsiteX863" fmla="*/ 56577 w 2546376"/>
                <a:gd name="connsiteY863" fmla="*/ 0 h 2550693"/>
                <a:gd name="connsiteX864" fmla="*/ 113156 w 2546376"/>
                <a:gd name="connsiteY864" fmla="*/ 56578 h 2550693"/>
                <a:gd name="connsiteX865" fmla="*/ 56578 w 2546376"/>
                <a:gd name="connsiteY865" fmla="*/ 113156 h 2550693"/>
                <a:gd name="connsiteX866" fmla="*/ 0 w 2546376"/>
                <a:gd name="connsiteY866" fmla="*/ 56577 h 2550693"/>
                <a:gd name="connsiteX867" fmla="*/ 16571 w 2546376"/>
                <a:gd name="connsiteY867" fmla="*/ 16571 h 255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Lst>
              <a:rect l="l" t="t" r="r" b="b"/>
              <a:pathLst>
                <a:path w="2546376" h="2550693">
                  <a:moveTo>
                    <a:pt x="2449798" y="2454108"/>
                  </a:moveTo>
                  <a:cubicBezTo>
                    <a:pt x="2460029" y="2443877"/>
                    <a:pt x="2474173" y="2437544"/>
                    <a:pt x="2489797" y="2437544"/>
                  </a:cubicBezTo>
                  <a:cubicBezTo>
                    <a:pt x="2521044" y="2437544"/>
                    <a:pt x="2546375" y="2462875"/>
                    <a:pt x="2546375" y="2494122"/>
                  </a:cubicBezTo>
                  <a:cubicBezTo>
                    <a:pt x="2546375" y="2525369"/>
                    <a:pt x="2521051" y="2550693"/>
                    <a:pt x="2489804" y="2550693"/>
                  </a:cubicBezTo>
                  <a:cubicBezTo>
                    <a:pt x="2458557" y="2550693"/>
                    <a:pt x="2433226" y="2525362"/>
                    <a:pt x="2433226" y="2494115"/>
                  </a:cubicBezTo>
                  <a:cubicBezTo>
                    <a:pt x="2433226" y="2478491"/>
                    <a:pt x="2439559" y="2464347"/>
                    <a:pt x="2449798" y="2454108"/>
                  </a:cubicBezTo>
                  <a:close/>
                  <a:moveTo>
                    <a:pt x="2449791" y="2280012"/>
                  </a:moveTo>
                  <a:cubicBezTo>
                    <a:pt x="2460030" y="2269774"/>
                    <a:pt x="2474174" y="2263441"/>
                    <a:pt x="2489798" y="2263441"/>
                  </a:cubicBezTo>
                  <a:cubicBezTo>
                    <a:pt x="2521045" y="2263441"/>
                    <a:pt x="2546376" y="2288772"/>
                    <a:pt x="2546376" y="2320019"/>
                  </a:cubicBezTo>
                  <a:cubicBezTo>
                    <a:pt x="2546376" y="2351266"/>
                    <a:pt x="2521045" y="2376597"/>
                    <a:pt x="2489798" y="2376597"/>
                  </a:cubicBezTo>
                  <a:cubicBezTo>
                    <a:pt x="2458551" y="2376597"/>
                    <a:pt x="2433220" y="2351266"/>
                    <a:pt x="2433220" y="2320019"/>
                  </a:cubicBezTo>
                  <a:cubicBezTo>
                    <a:pt x="2433220" y="2304396"/>
                    <a:pt x="2439552" y="2290251"/>
                    <a:pt x="2449791" y="2280012"/>
                  </a:cubicBezTo>
                  <a:close/>
                  <a:moveTo>
                    <a:pt x="2262622" y="2454108"/>
                  </a:moveTo>
                  <a:cubicBezTo>
                    <a:pt x="2272861" y="2443869"/>
                    <a:pt x="2287005" y="2437537"/>
                    <a:pt x="2302629" y="2437537"/>
                  </a:cubicBezTo>
                  <a:cubicBezTo>
                    <a:pt x="2333876" y="2437537"/>
                    <a:pt x="2359207" y="2462868"/>
                    <a:pt x="2359207" y="2494115"/>
                  </a:cubicBezTo>
                  <a:cubicBezTo>
                    <a:pt x="2359207" y="2525362"/>
                    <a:pt x="2333876" y="2550693"/>
                    <a:pt x="2302629" y="2550693"/>
                  </a:cubicBezTo>
                  <a:cubicBezTo>
                    <a:pt x="2271382" y="2550693"/>
                    <a:pt x="2246051" y="2525362"/>
                    <a:pt x="2246051" y="2494115"/>
                  </a:cubicBezTo>
                  <a:cubicBezTo>
                    <a:pt x="2246051" y="2478491"/>
                    <a:pt x="2252384" y="2464347"/>
                    <a:pt x="2262622" y="2454108"/>
                  </a:cubicBezTo>
                  <a:close/>
                  <a:moveTo>
                    <a:pt x="2449791" y="2105902"/>
                  </a:moveTo>
                  <a:cubicBezTo>
                    <a:pt x="2460030" y="2095663"/>
                    <a:pt x="2474174" y="2089330"/>
                    <a:pt x="2489798" y="2089330"/>
                  </a:cubicBezTo>
                  <a:cubicBezTo>
                    <a:pt x="2521045" y="2089330"/>
                    <a:pt x="2546376" y="2114661"/>
                    <a:pt x="2546376" y="2145908"/>
                  </a:cubicBezTo>
                  <a:cubicBezTo>
                    <a:pt x="2546376" y="2177155"/>
                    <a:pt x="2521045" y="2202486"/>
                    <a:pt x="2489798" y="2202486"/>
                  </a:cubicBezTo>
                  <a:cubicBezTo>
                    <a:pt x="2458551" y="2202486"/>
                    <a:pt x="2433220" y="2177155"/>
                    <a:pt x="2433220" y="2145908"/>
                  </a:cubicBezTo>
                  <a:cubicBezTo>
                    <a:pt x="2433220" y="2130285"/>
                    <a:pt x="2439553" y="2116140"/>
                    <a:pt x="2449791" y="2105902"/>
                  </a:cubicBezTo>
                  <a:close/>
                  <a:moveTo>
                    <a:pt x="2262623" y="2280006"/>
                  </a:moveTo>
                  <a:cubicBezTo>
                    <a:pt x="2272854" y="2269774"/>
                    <a:pt x="2286999" y="2263441"/>
                    <a:pt x="2302622" y="2263441"/>
                  </a:cubicBezTo>
                  <a:cubicBezTo>
                    <a:pt x="2333869" y="2263441"/>
                    <a:pt x="2359200" y="2288772"/>
                    <a:pt x="2359200" y="2320019"/>
                  </a:cubicBezTo>
                  <a:cubicBezTo>
                    <a:pt x="2359200" y="2351266"/>
                    <a:pt x="2333876" y="2376590"/>
                    <a:pt x="2302629" y="2376590"/>
                  </a:cubicBezTo>
                  <a:cubicBezTo>
                    <a:pt x="2271382" y="2376590"/>
                    <a:pt x="2246051" y="2351259"/>
                    <a:pt x="2246051" y="2320012"/>
                  </a:cubicBezTo>
                  <a:cubicBezTo>
                    <a:pt x="2246051" y="2304389"/>
                    <a:pt x="2252384" y="2290244"/>
                    <a:pt x="2262623" y="2280006"/>
                  </a:cubicBezTo>
                  <a:close/>
                  <a:moveTo>
                    <a:pt x="2075453" y="2454108"/>
                  </a:moveTo>
                  <a:cubicBezTo>
                    <a:pt x="2085691" y="2443870"/>
                    <a:pt x="2099836" y="2437537"/>
                    <a:pt x="2115459" y="2437537"/>
                  </a:cubicBezTo>
                  <a:cubicBezTo>
                    <a:pt x="2146706" y="2437537"/>
                    <a:pt x="2172037" y="2462868"/>
                    <a:pt x="2172037" y="2494115"/>
                  </a:cubicBezTo>
                  <a:cubicBezTo>
                    <a:pt x="2172037" y="2525362"/>
                    <a:pt x="2146706" y="2550693"/>
                    <a:pt x="2115459" y="2550693"/>
                  </a:cubicBezTo>
                  <a:cubicBezTo>
                    <a:pt x="2107647" y="2550693"/>
                    <a:pt x="2100205" y="2549110"/>
                    <a:pt x="2093436" y="2546247"/>
                  </a:cubicBezTo>
                  <a:lnTo>
                    <a:pt x="2075739" y="2534315"/>
                  </a:lnTo>
                  <a:lnTo>
                    <a:pt x="2075259" y="2533835"/>
                  </a:lnTo>
                  <a:lnTo>
                    <a:pt x="2063327" y="2516138"/>
                  </a:lnTo>
                  <a:cubicBezTo>
                    <a:pt x="2060464" y="2509369"/>
                    <a:pt x="2058881" y="2501927"/>
                    <a:pt x="2058881" y="2494115"/>
                  </a:cubicBezTo>
                  <a:cubicBezTo>
                    <a:pt x="2058881" y="2478491"/>
                    <a:pt x="2065214" y="2464347"/>
                    <a:pt x="2075453" y="2454108"/>
                  </a:cubicBezTo>
                  <a:close/>
                  <a:moveTo>
                    <a:pt x="2449791" y="1931791"/>
                  </a:moveTo>
                  <a:cubicBezTo>
                    <a:pt x="2460030" y="1921552"/>
                    <a:pt x="2474174" y="1915219"/>
                    <a:pt x="2489798" y="1915219"/>
                  </a:cubicBezTo>
                  <a:cubicBezTo>
                    <a:pt x="2521045" y="1915219"/>
                    <a:pt x="2546376" y="1940550"/>
                    <a:pt x="2546376" y="1971797"/>
                  </a:cubicBezTo>
                  <a:cubicBezTo>
                    <a:pt x="2546376" y="2003044"/>
                    <a:pt x="2521045" y="2028375"/>
                    <a:pt x="2489798" y="2028375"/>
                  </a:cubicBezTo>
                  <a:cubicBezTo>
                    <a:pt x="2458551" y="2028375"/>
                    <a:pt x="2433220" y="2003044"/>
                    <a:pt x="2433220" y="1971797"/>
                  </a:cubicBezTo>
                  <a:cubicBezTo>
                    <a:pt x="2433220" y="1956174"/>
                    <a:pt x="2439553" y="1942029"/>
                    <a:pt x="2449791" y="1931791"/>
                  </a:cubicBezTo>
                  <a:close/>
                  <a:moveTo>
                    <a:pt x="2262615" y="2105901"/>
                  </a:moveTo>
                  <a:cubicBezTo>
                    <a:pt x="2272854" y="2095663"/>
                    <a:pt x="2286999" y="2089330"/>
                    <a:pt x="2302622" y="2089330"/>
                  </a:cubicBezTo>
                  <a:cubicBezTo>
                    <a:pt x="2333869" y="2089330"/>
                    <a:pt x="2359200" y="2114661"/>
                    <a:pt x="2359200" y="2145908"/>
                  </a:cubicBezTo>
                  <a:cubicBezTo>
                    <a:pt x="2359200" y="2177155"/>
                    <a:pt x="2333869" y="2202486"/>
                    <a:pt x="2302622" y="2202486"/>
                  </a:cubicBezTo>
                  <a:cubicBezTo>
                    <a:pt x="2271375" y="2202486"/>
                    <a:pt x="2246044" y="2177155"/>
                    <a:pt x="2246044" y="2145908"/>
                  </a:cubicBezTo>
                  <a:cubicBezTo>
                    <a:pt x="2246044" y="2130285"/>
                    <a:pt x="2252377" y="2116140"/>
                    <a:pt x="2262615" y="2105901"/>
                  </a:cubicBezTo>
                  <a:close/>
                  <a:moveTo>
                    <a:pt x="2075453" y="2280005"/>
                  </a:moveTo>
                  <a:cubicBezTo>
                    <a:pt x="2085691" y="2269767"/>
                    <a:pt x="2099836" y="2263434"/>
                    <a:pt x="2115459" y="2263434"/>
                  </a:cubicBezTo>
                  <a:cubicBezTo>
                    <a:pt x="2146706" y="2263434"/>
                    <a:pt x="2172037" y="2288765"/>
                    <a:pt x="2172038" y="2320012"/>
                  </a:cubicBezTo>
                  <a:cubicBezTo>
                    <a:pt x="2172038" y="2351259"/>
                    <a:pt x="2146707" y="2376590"/>
                    <a:pt x="2115460" y="2376590"/>
                  </a:cubicBezTo>
                  <a:cubicBezTo>
                    <a:pt x="2084213" y="2376590"/>
                    <a:pt x="2058881" y="2351259"/>
                    <a:pt x="2058881" y="2320012"/>
                  </a:cubicBezTo>
                  <a:cubicBezTo>
                    <a:pt x="2058881" y="2304389"/>
                    <a:pt x="2065214" y="2290244"/>
                    <a:pt x="2075453" y="2280005"/>
                  </a:cubicBezTo>
                  <a:close/>
                  <a:moveTo>
                    <a:pt x="2449791" y="1757680"/>
                  </a:moveTo>
                  <a:cubicBezTo>
                    <a:pt x="2460030" y="1747441"/>
                    <a:pt x="2474174" y="1741108"/>
                    <a:pt x="2489798" y="1741108"/>
                  </a:cubicBezTo>
                  <a:cubicBezTo>
                    <a:pt x="2521045" y="1741108"/>
                    <a:pt x="2546376" y="1766439"/>
                    <a:pt x="2546376" y="1797686"/>
                  </a:cubicBezTo>
                  <a:cubicBezTo>
                    <a:pt x="2546376" y="1828933"/>
                    <a:pt x="2521045" y="1854264"/>
                    <a:pt x="2489798" y="1854264"/>
                  </a:cubicBezTo>
                  <a:cubicBezTo>
                    <a:pt x="2458551" y="1854264"/>
                    <a:pt x="2433220" y="1828933"/>
                    <a:pt x="2433220" y="1797686"/>
                  </a:cubicBezTo>
                  <a:cubicBezTo>
                    <a:pt x="2433220" y="1782063"/>
                    <a:pt x="2439553" y="1767918"/>
                    <a:pt x="2449791" y="1757680"/>
                  </a:cubicBezTo>
                  <a:close/>
                  <a:moveTo>
                    <a:pt x="2262616" y="1931791"/>
                  </a:moveTo>
                  <a:cubicBezTo>
                    <a:pt x="2272854" y="1921552"/>
                    <a:pt x="2286999" y="1915219"/>
                    <a:pt x="2302622" y="1915219"/>
                  </a:cubicBezTo>
                  <a:cubicBezTo>
                    <a:pt x="2333869" y="1915219"/>
                    <a:pt x="2359200" y="1940550"/>
                    <a:pt x="2359200" y="1971797"/>
                  </a:cubicBezTo>
                  <a:cubicBezTo>
                    <a:pt x="2359200" y="2003044"/>
                    <a:pt x="2333869" y="2028375"/>
                    <a:pt x="2302622" y="2028375"/>
                  </a:cubicBezTo>
                  <a:cubicBezTo>
                    <a:pt x="2271375" y="2028375"/>
                    <a:pt x="2246044" y="2003044"/>
                    <a:pt x="2246044" y="1971797"/>
                  </a:cubicBezTo>
                  <a:cubicBezTo>
                    <a:pt x="2246044" y="1956174"/>
                    <a:pt x="2252377" y="1942029"/>
                    <a:pt x="2262616" y="1931791"/>
                  </a:cubicBezTo>
                  <a:close/>
                  <a:moveTo>
                    <a:pt x="2075452" y="2105895"/>
                  </a:moveTo>
                  <a:cubicBezTo>
                    <a:pt x="2085691" y="2095657"/>
                    <a:pt x="2099829" y="2089330"/>
                    <a:pt x="2115453" y="2089330"/>
                  </a:cubicBezTo>
                  <a:cubicBezTo>
                    <a:pt x="2146700" y="2089330"/>
                    <a:pt x="2172031" y="2114661"/>
                    <a:pt x="2172031" y="2145908"/>
                  </a:cubicBezTo>
                  <a:cubicBezTo>
                    <a:pt x="2172037" y="2177149"/>
                    <a:pt x="2146706" y="2202480"/>
                    <a:pt x="2115459" y="2202480"/>
                  </a:cubicBezTo>
                  <a:cubicBezTo>
                    <a:pt x="2084212" y="2202480"/>
                    <a:pt x="2058881" y="2177149"/>
                    <a:pt x="2058881" y="2145902"/>
                  </a:cubicBezTo>
                  <a:cubicBezTo>
                    <a:pt x="2058881" y="2130278"/>
                    <a:pt x="2065214" y="2116134"/>
                    <a:pt x="2075452" y="2105895"/>
                  </a:cubicBezTo>
                  <a:close/>
                  <a:moveTo>
                    <a:pt x="1888282" y="2280006"/>
                  </a:moveTo>
                  <a:cubicBezTo>
                    <a:pt x="1898521" y="2269767"/>
                    <a:pt x="1912666" y="2263435"/>
                    <a:pt x="1928289" y="2263435"/>
                  </a:cubicBezTo>
                  <a:cubicBezTo>
                    <a:pt x="1959536" y="2263435"/>
                    <a:pt x="1984867" y="2288766"/>
                    <a:pt x="1984867" y="2320013"/>
                  </a:cubicBezTo>
                  <a:cubicBezTo>
                    <a:pt x="1984867" y="2351260"/>
                    <a:pt x="1959536" y="2376591"/>
                    <a:pt x="1928289" y="2376591"/>
                  </a:cubicBezTo>
                  <a:lnTo>
                    <a:pt x="1915416" y="2373992"/>
                  </a:lnTo>
                  <a:lnTo>
                    <a:pt x="1874310" y="2332886"/>
                  </a:lnTo>
                  <a:lnTo>
                    <a:pt x="1871711" y="2320013"/>
                  </a:lnTo>
                  <a:cubicBezTo>
                    <a:pt x="1871711" y="2304389"/>
                    <a:pt x="1878044" y="2290245"/>
                    <a:pt x="1888282" y="2280006"/>
                  </a:cubicBezTo>
                  <a:close/>
                  <a:moveTo>
                    <a:pt x="2449790" y="1583569"/>
                  </a:moveTo>
                  <a:cubicBezTo>
                    <a:pt x="2460029" y="1573331"/>
                    <a:pt x="2474174" y="1566998"/>
                    <a:pt x="2489797" y="1566998"/>
                  </a:cubicBezTo>
                  <a:cubicBezTo>
                    <a:pt x="2521044" y="1566998"/>
                    <a:pt x="2546375" y="1592329"/>
                    <a:pt x="2546375" y="1623576"/>
                  </a:cubicBezTo>
                  <a:cubicBezTo>
                    <a:pt x="2546375" y="1654823"/>
                    <a:pt x="2521044" y="1680154"/>
                    <a:pt x="2489797" y="1680154"/>
                  </a:cubicBezTo>
                  <a:cubicBezTo>
                    <a:pt x="2458550" y="1680154"/>
                    <a:pt x="2433219" y="1654823"/>
                    <a:pt x="2433219" y="1623576"/>
                  </a:cubicBezTo>
                  <a:cubicBezTo>
                    <a:pt x="2433219" y="1607953"/>
                    <a:pt x="2439552" y="1593808"/>
                    <a:pt x="2449790" y="1583569"/>
                  </a:cubicBezTo>
                  <a:close/>
                  <a:moveTo>
                    <a:pt x="2262615" y="1757679"/>
                  </a:moveTo>
                  <a:cubicBezTo>
                    <a:pt x="2272854" y="1747441"/>
                    <a:pt x="2286999" y="1741108"/>
                    <a:pt x="2302622" y="1741108"/>
                  </a:cubicBezTo>
                  <a:cubicBezTo>
                    <a:pt x="2333869" y="1741108"/>
                    <a:pt x="2359200" y="1766439"/>
                    <a:pt x="2359200" y="1797686"/>
                  </a:cubicBezTo>
                  <a:cubicBezTo>
                    <a:pt x="2359200" y="1828933"/>
                    <a:pt x="2333869" y="1854264"/>
                    <a:pt x="2302622" y="1854264"/>
                  </a:cubicBezTo>
                  <a:cubicBezTo>
                    <a:pt x="2271375" y="1854264"/>
                    <a:pt x="2246044" y="1828933"/>
                    <a:pt x="2246044" y="1797686"/>
                  </a:cubicBezTo>
                  <a:cubicBezTo>
                    <a:pt x="2246044" y="1782063"/>
                    <a:pt x="2252377" y="1767918"/>
                    <a:pt x="2262615" y="1757679"/>
                  </a:cubicBezTo>
                  <a:close/>
                  <a:moveTo>
                    <a:pt x="2075446" y="1931790"/>
                  </a:moveTo>
                  <a:cubicBezTo>
                    <a:pt x="2085684" y="1921552"/>
                    <a:pt x="2099829" y="1915219"/>
                    <a:pt x="2115453" y="1915219"/>
                  </a:cubicBezTo>
                  <a:cubicBezTo>
                    <a:pt x="2146700" y="1915219"/>
                    <a:pt x="2172031" y="1940550"/>
                    <a:pt x="2172031" y="1971797"/>
                  </a:cubicBezTo>
                  <a:cubicBezTo>
                    <a:pt x="2172031" y="2003044"/>
                    <a:pt x="2146700" y="2028375"/>
                    <a:pt x="2115453" y="2028375"/>
                  </a:cubicBezTo>
                  <a:cubicBezTo>
                    <a:pt x="2084206" y="2028375"/>
                    <a:pt x="2058875" y="2003044"/>
                    <a:pt x="2058875" y="1971797"/>
                  </a:cubicBezTo>
                  <a:cubicBezTo>
                    <a:pt x="2058875" y="1956174"/>
                    <a:pt x="2065207" y="1942029"/>
                    <a:pt x="2075446" y="1931790"/>
                  </a:cubicBezTo>
                  <a:close/>
                  <a:moveTo>
                    <a:pt x="1888282" y="2105896"/>
                  </a:moveTo>
                  <a:cubicBezTo>
                    <a:pt x="1898521" y="2095657"/>
                    <a:pt x="1912665" y="2089324"/>
                    <a:pt x="1928288" y="2089324"/>
                  </a:cubicBezTo>
                  <a:cubicBezTo>
                    <a:pt x="1959536" y="2089324"/>
                    <a:pt x="1984867" y="2114655"/>
                    <a:pt x="1984867" y="2145902"/>
                  </a:cubicBezTo>
                  <a:cubicBezTo>
                    <a:pt x="1984867" y="2177150"/>
                    <a:pt x="1959536" y="2202481"/>
                    <a:pt x="1928289" y="2202480"/>
                  </a:cubicBezTo>
                  <a:cubicBezTo>
                    <a:pt x="1897042" y="2202480"/>
                    <a:pt x="1871711" y="2177149"/>
                    <a:pt x="1871710" y="2145902"/>
                  </a:cubicBezTo>
                  <a:cubicBezTo>
                    <a:pt x="1871710" y="2130279"/>
                    <a:pt x="1878043" y="2116135"/>
                    <a:pt x="1888282" y="2105896"/>
                  </a:cubicBezTo>
                  <a:close/>
                  <a:moveTo>
                    <a:pt x="2449791" y="1409459"/>
                  </a:moveTo>
                  <a:cubicBezTo>
                    <a:pt x="2460029" y="1399220"/>
                    <a:pt x="2474174" y="1392887"/>
                    <a:pt x="2489797" y="1392887"/>
                  </a:cubicBezTo>
                  <a:cubicBezTo>
                    <a:pt x="2521044" y="1392887"/>
                    <a:pt x="2546375" y="1418218"/>
                    <a:pt x="2546375" y="1449465"/>
                  </a:cubicBezTo>
                  <a:cubicBezTo>
                    <a:pt x="2546375" y="1480712"/>
                    <a:pt x="2521044" y="1506043"/>
                    <a:pt x="2489797" y="1506043"/>
                  </a:cubicBezTo>
                  <a:cubicBezTo>
                    <a:pt x="2458550" y="1506043"/>
                    <a:pt x="2433219" y="1480712"/>
                    <a:pt x="2433219" y="1449465"/>
                  </a:cubicBezTo>
                  <a:cubicBezTo>
                    <a:pt x="2433219" y="1433842"/>
                    <a:pt x="2439552" y="1419697"/>
                    <a:pt x="2449791" y="1409459"/>
                  </a:cubicBezTo>
                  <a:close/>
                  <a:moveTo>
                    <a:pt x="2262615" y="1583569"/>
                  </a:moveTo>
                  <a:cubicBezTo>
                    <a:pt x="2272853" y="1573331"/>
                    <a:pt x="2286998" y="1566998"/>
                    <a:pt x="2302622" y="1566998"/>
                  </a:cubicBezTo>
                  <a:cubicBezTo>
                    <a:pt x="2333869" y="1566998"/>
                    <a:pt x="2359200" y="1592329"/>
                    <a:pt x="2359200" y="1623576"/>
                  </a:cubicBezTo>
                  <a:cubicBezTo>
                    <a:pt x="2359200" y="1654823"/>
                    <a:pt x="2333869" y="1680154"/>
                    <a:pt x="2302622" y="1680154"/>
                  </a:cubicBezTo>
                  <a:cubicBezTo>
                    <a:pt x="2271375" y="1680154"/>
                    <a:pt x="2246044" y="1654823"/>
                    <a:pt x="2246044" y="1623576"/>
                  </a:cubicBezTo>
                  <a:cubicBezTo>
                    <a:pt x="2246044" y="1607953"/>
                    <a:pt x="2252376" y="1593808"/>
                    <a:pt x="2262615" y="1583569"/>
                  </a:cubicBezTo>
                  <a:close/>
                  <a:moveTo>
                    <a:pt x="2075446" y="1757680"/>
                  </a:moveTo>
                  <a:cubicBezTo>
                    <a:pt x="2085684" y="1747441"/>
                    <a:pt x="2099829" y="1741108"/>
                    <a:pt x="2115453" y="1741108"/>
                  </a:cubicBezTo>
                  <a:cubicBezTo>
                    <a:pt x="2146700" y="1741108"/>
                    <a:pt x="2172031" y="1766439"/>
                    <a:pt x="2172031" y="1797686"/>
                  </a:cubicBezTo>
                  <a:cubicBezTo>
                    <a:pt x="2172031" y="1828933"/>
                    <a:pt x="2146700" y="1854264"/>
                    <a:pt x="2115453" y="1854264"/>
                  </a:cubicBezTo>
                  <a:cubicBezTo>
                    <a:pt x="2084206" y="1854264"/>
                    <a:pt x="2058875" y="1828933"/>
                    <a:pt x="2058875" y="1797686"/>
                  </a:cubicBezTo>
                  <a:cubicBezTo>
                    <a:pt x="2058875" y="1782063"/>
                    <a:pt x="2065207" y="1767918"/>
                    <a:pt x="2075446" y="1757680"/>
                  </a:cubicBezTo>
                  <a:close/>
                  <a:moveTo>
                    <a:pt x="1888281" y="1931786"/>
                  </a:moveTo>
                  <a:cubicBezTo>
                    <a:pt x="1898520" y="1921547"/>
                    <a:pt x="1912664" y="1915214"/>
                    <a:pt x="1928282" y="1915220"/>
                  </a:cubicBezTo>
                  <a:cubicBezTo>
                    <a:pt x="1959529" y="1915220"/>
                    <a:pt x="1984860" y="1940551"/>
                    <a:pt x="1984860" y="1971798"/>
                  </a:cubicBezTo>
                  <a:cubicBezTo>
                    <a:pt x="1984866" y="2003039"/>
                    <a:pt x="1959535" y="2028370"/>
                    <a:pt x="1928288" y="2028370"/>
                  </a:cubicBezTo>
                  <a:cubicBezTo>
                    <a:pt x="1897041" y="2028370"/>
                    <a:pt x="1871710" y="2003039"/>
                    <a:pt x="1871710" y="1971792"/>
                  </a:cubicBezTo>
                  <a:cubicBezTo>
                    <a:pt x="1871710" y="1956169"/>
                    <a:pt x="1878043" y="1942024"/>
                    <a:pt x="1888281" y="1931786"/>
                  </a:cubicBezTo>
                  <a:close/>
                  <a:moveTo>
                    <a:pt x="1701111" y="2105895"/>
                  </a:moveTo>
                  <a:cubicBezTo>
                    <a:pt x="1711350" y="2095656"/>
                    <a:pt x="1725495" y="2089324"/>
                    <a:pt x="1741118" y="2089324"/>
                  </a:cubicBezTo>
                  <a:cubicBezTo>
                    <a:pt x="1772365" y="2089324"/>
                    <a:pt x="1797696" y="2114655"/>
                    <a:pt x="1797696" y="2145902"/>
                  </a:cubicBezTo>
                  <a:cubicBezTo>
                    <a:pt x="1797696" y="2169337"/>
                    <a:pt x="1783447" y="2189445"/>
                    <a:pt x="1763141" y="2198034"/>
                  </a:cubicBezTo>
                  <a:lnTo>
                    <a:pt x="1743436" y="2202012"/>
                  </a:lnTo>
                  <a:lnTo>
                    <a:pt x="1685008" y="2143584"/>
                  </a:lnTo>
                  <a:lnTo>
                    <a:pt x="1688986" y="2123879"/>
                  </a:lnTo>
                  <a:cubicBezTo>
                    <a:pt x="1691849" y="2117110"/>
                    <a:pt x="1695992" y="2111014"/>
                    <a:pt x="1701111" y="2105895"/>
                  </a:cubicBezTo>
                  <a:close/>
                  <a:moveTo>
                    <a:pt x="2449791" y="1235348"/>
                  </a:moveTo>
                  <a:cubicBezTo>
                    <a:pt x="2460029" y="1225109"/>
                    <a:pt x="2474174" y="1218776"/>
                    <a:pt x="2489797" y="1218776"/>
                  </a:cubicBezTo>
                  <a:cubicBezTo>
                    <a:pt x="2521044" y="1218776"/>
                    <a:pt x="2546375" y="1244107"/>
                    <a:pt x="2546375" y="1275354"/>
                  </a:cubicBezTo>
                  <a:cubicBezTo>
                    <a:pt x="2546375" y="1306601"/>
                    <a:pt x="2521044" y="1331932"/>
                    <a:pt x="2489797" y="1331932"/>
                  </a:cubicBezTo>
                  <a:cubicBezTo>
                    <a:pt x="2458550" y="1331932"/>
                    <a:pt x="2433219" y="1306601"/>
                    <a:pt x="2433219" y="1275354"/>
                  </a:cubicBezTo>
                  <a:cubicBezTo>
                    <a:pt x="2433219" y="1259731"/>
                    <a:pt x="2439552" y="1245586"/>
                    <a:pt x="2449791" y="1235348"/>
                  </a:cubicBezTo>
                  <a:close/>
                  <a:moveTo>
                    <a:pt x="2262615" y="1409458"/>
                  </a:moveTo>
                  <a:cubicBezTo>
                    <a:pt x="2272853" y="1399220"/>
                    <a:pt x="2286998" y="1392887"/>
                    <a:pt x="2302622" y="1392887"/>
                  </a:cubicBezTo>
                  <a:cubicBezTo>
                    <a:pt x="2333869" y="1392887"/>
                    <a:pt x="2359200" y="1418218"/>
                    <a:pt x="2359200" y="1449465"/>
                  </a:cubicBezTo>
                  <a:cubicBezTo>
                    <a:pt x="2359200" y="1480712"/>
                    <a:pt x="2333869" y="1506043"/>
                    <a:pt x="2302622" y="1506043"/>
                  </a:cubicBezTo>
                  <a:cubicBezTo>
                    <a:pt x="2271375" y="1506043"/>
                    <a:pt x="2246044" y="1480712"/>
                    <a:pt x="2246044" y="1449465"/>
                  </a:cubicBezTo>
                  <a:cubicBezTo>
                    <a:pt x="2246044" y="1433842"/>
                    <a:pt x="2252376" y="1419697"/>
                    <a:pt x="2262615" y="1409458"/>
                  </a:cubicBezTo>
                  <a:close/>
                  <a:moveTo>
                    <a:pt x="2075445" y="1583569"/>
                  </a:moveTo>
                  <a:cubicBezTo>
                    <a:pt x="2085684" y="1573331"/>
                    <a:pt x="2099828" y="1566998"/>
                    <a:pt x="2115452" y="1566998"/>
                  </a:cubicBezTo>
                  <a:cubicBezTo>
                    <a:pt x="2146699" y="1566998"/>
                    <a:pt x="2172030" y="1592329"/>
                    <a:pt x="2172030" y="1623576"/>
                  </a:cubicBezTo>
                  <a:cubicBezTo>
                    <a:pt x="2172030" y="1654823"/>
                    <a:pt x="2146699" y="1680154"/>
                    <a:pt x="2115452" y="1680154"/>
                  </a:cubicBezTo>
                  <a:cubicBezTo>
                    <a:pt x="2084205" y="1680154"/>
                    <a:pt x="2058874" y="1654823"/>
                    <a:pt x="2058874" y="1623576"/>
                  </a:cubicBezTo>
                  <a:cubicBezTo>
                    <a:pt x="2058874" y="1607953"/>
                    <a:pt x="2065206" y="1593808"/>
                    <a:pt x="2075445" y="1583569"/>
                  </a:cubicBezTo>
                  <a:close/>
                  <a:moveTo>
                    <a:pt x="1888275" y="1757680"/>
                  </a:moveTo>
                  <a:cubicBezTo>
                    <a:pt x="1898514" y="1747442"/>
                    <a:pt x="1912659" y="1741109"/>
                    <a:pt x="1928282" y="1741109"/>
                  </a:cubicBezTo>
                  <a:cubicBezTo>
                    <a:pt x="1959529" y="1741109"/>
                    <a:pt x="1984860" y="1766440"/>
                    <a:pt x="1984860" y="1797687"/>
                  </a:cubicBezTo>
                  <a:cubicBezTo>
                    <a:pt x="1984860" y="1828934"/>
                    <a:pt x="1959529" y="1854265"/>
                    <a:pt x="1928282" y="1854265"/>
                  </a:cubicBezTo>
                  <a:cubicBezTo>
                    <a:pt x="1897035" y="1854265"/>
                    <a:pt x="1871704" y="1828934"/>
                    <a:pt x="1871704" y="1797687"/>
                  </a:cubicBezTo>
                  <a:cubicBezTo>
                    <a:pt x="1871704" y="1782063"/>
                    <a:pt x="1878037" y="1767919"/>
                    <a:pt x="1888275" y="1757680"/>
                  </a:cubicBezTo>
                  <a:close/>
                  <a:moveTo>
                    <a:pt x="1701111" y="1931785"/>
                  </a:moveTo>
                  <a:cubicBezTo>
                    <a:pt x="1711350" y="1921546"/>
                    <a:pt x="1725494" y="1915213"/>
                    <a:pt x="1741118" y="1915213"/>
                  </a:cubicBezTo>
                  <a:cubicBezTo>
                    <a:pt x="1772365" y="1915213"/>
                    <a:pt x="1797696" y="1940544"/>
                    <a:pt x="1797696" y="1971791"/>
                  </a:cubicBezTo>
                  <a:cubicBezTo>
                    <a:pt x="1797696" y="2003038"/>
                    <a:pt x="1772365" y="2028369"/>
                    <a:pt x="1741118" y="2028369"/>
                  </a:cubicBezTo>
                  <a:cubicBezTo>
                    <a:pt x="1709871" y="2028369"/>
                    <a:pt x="1684540" y="2003038"/>
                    <a:pt x="1684540" y="1971791"/>
                  </a:cubicBezTo>
                  <a:cubicBezTo>
                    <a:pt x="1684540" y="1956168"/>
                    <a:pt x="1690872" y="1942023"/>
                    <a:pt x="1701111" y="1931785"/>
                  </a:cubicBezTo>
                  <a:close/>
                  <a:moveTo>
                    <a:pt x="2449791" y="1061237"/>
                  </a:moveTo>
                  <a:cubicBezTo>
                    <a:pt x="2460029" y="1050998"/>
                    <a:pt x="2474173" y="1044665"/>
                    <a:pt x="2489797" y="1044665"/>
                  </a:cubicBezTo>
                  <a:cubicBezTo>
                    <a:pt x="2521044" y="1044665"/>
                    <a:pt x="2546375" y="1069996"/>
                    <a:pt x="2546375" y="1101244"/>
                  </a:cubicBezTo>
                  <a:cubicBezTo>
                    <a:pt x="2546375" y="1132490"/>
                    <a:pt x="2521044" y="1157822"/>
                    <a:pt x="2489797" y="1157821"/>
                  </a:cubicBezTo>
                  <a:cubicBezTo>
                    <a:pt x="2458550" y="1157821"/>
                    <a:pt x="2433219" y="1132490"/>
                    <a:pt x="2433219" y="1101243"/>
                  </a:cubicBezTo>
                  <a:cubicBezTo>
                    <a:pt x="2433219" y="1085620"/>
                    <a:pt x="2439552" y="1071476"/>
                    <a:pt x="2449791" y="1061237"/>
                  </a:cubicBezTo>
                  <a:close/>
                  <a:moveTo>
                    <a:pt x="2262615" y="1235348"/>
                  </a:moveTo>
                  <a:cubicBezTo>
                    <a:pt x="2272854" y="1225109"/>
                    <a:pt x="2286998" y="1218776"/>
                    <a:pt x="2302622" y="1218776"/>
                  </a:cubicBezTo>
                  <a:cubicBezTo>
                    <a:pt x="2333869" y="1218776"/>
                    <a:pt x="2359200" y="1244107"/>
                    <a:pt x="2359200" y="1275354"/>
                  </a:cubicBezTo>
                  <a:cubicBezTo>
                    <a:pt x="2359200" y="1306601"/>
                    <a:pt x="2333869" y="1331932"/>
                    <a:pt x="2302622" y="1331932"/>
                  </a:cubicBezTo>
                  <a:cubicBezTo>
                    <a:pt x="2271375" y="1331932"/>
                    <a:pt x="2246044" y="1306601"/>
                    <a:pt x="2246044" y="1275354"/>
                  </a:cubicBezTo>
                  <a:cubicBezTo>
                    <a:pt x="2246044" y="1259731"/>
                    <a:pt x="2252376" y="1245586"/>
                    <a:pt x="2262615" y="1235348"/>
                  </a:cubicBezTo>
                  <a:close/>
                  <a:moveTo>
                    <a:pt x="2075445" y="1409458"/>
                  </a:moveTo>
                  <a:cubicBezTo>
                    <a:pt x="2085684" y="1399220"/>
                    <a:pt x="2099828" y="1392887"/>
                    <a:pt x="2115452" y="1392887"/>
                  </a:cubicBezTo>
                  <a:cubicBezTo>
                    <a:pt x="2146699" y="1392887"/>
                    <a:pt x="2172030" y="1418218"/>
                    <a:pt x="2172030" y="1449465"/>
                  </a:cubicBezTo>
                  <a:cubicBezTo>
                    <a:pt x="2172030" y="1480712"/>
                    <a:pt x="2146699" y="1506043"/>
                    <a:pt x="2115452" y="1506043"/>
                  </a:cubicBezTo>
                  <a:cubicBezTo>
                    <a:pt x="2084205" y="1506043"/>
                    <a:pt x="2058874" y="1480712"/>
                    <a:pt x="2058874" y="1449465"/>
                  </a:cubicBezTo>
                  <a:cubicBezTo>
                    <a:pt x="2058874" y="1433842"/>
                    <a:pt x="2065207" y="1419697"/>
                    <a:pt x="2075445" y="1409458"/>
                  </a:cubicBezTo>
                  <a:close/>
                  <a:moveTo>
                    <a:pt x="1888275" y="1583570"/>
                  </a:moveTo>
                  <a:cubicBezTo>
                    <a:pt x="1898514" y="1573332"/>
                    <a:pt x="1912658" y="1566999"/>
                    <a:pt x="1928281" y="1566999"/>
                  </a:cubicBezTo>
                  <a:cubicBezTo>
                    <a:pt x="1959528" y="1566999"/>
                    <a:pt x="1984859" y="1592330"/>
                    <a:pt x="1984859" y="1623577"/>
                  </a:cubicBezTo>
                  <a:cubicBezTo>
                    <a:pt x="1984860" y="1654824"/>
                    <a:pt x="1959528" y="1680155"/>
                    <a:pt x="1928281" y="1680155"/>
                  </a:cubicBezTo>
                  <a:cubicBezTo>
                    <a:pt x="1897034" y="1680155"/>
                    <a:pt x="1871703" y="1654824"/>
                    <a:pt x="1871703" y="1623577"/>
                  </a:cubicBezTo>
                  <a:cubicBezTo>
                    <a:pt x="1871703" y="1607953"/>
                    <a:pt x="1878036" y="1593809"/>
                    <a:pt x="1888275" y="1583570"/>
                  </a:cubicBezTo>
                  <a:close/>
                  <a:moveTo>
                    <a:pt x="1701110" y="1757674"/>
                  </a:moveTo>
                  <a:cubicBezTo>
                    <a:pt x="1711349" y="1747436"/>
                    <a:pt x="1725493" y="1741103"/>
                    <a:pt x="1741112" y="1741108"/>
                  </a:cubicBezTo>
                  <a:cubicBezTo>
                    <a:pt x="1772359" y="1741108"/>
                    <a:pt x="1797690" y="1766439"/>
                    <a:pt x="1797690" y="1797686"/>
                  </a:cubicBezTo>
                  <a:cubicBezTo>
                    <a:pt x="1797695" y="1828928"/>
                    <a:pt x="1772364" y="1854259"/>
                    <a:pt x="1741117" y="1854259"/>
                  </a:cubicBezTo>
                  <a:cubicBezTo>
                    <a:pt x="1709870" y="1854259"/>
                    <a:pt x="1684539" y="1828928"/>
                    <a:pt x="1684539" y="1797681"/>
                  </a:cubicBezTo>
                  <a:cubicBezTo>
                    <a:pt x="1684539" y="1782057"/>
                    <a:pt x="1690872" y="1767913"/>
                    <a:pt x="1701110" y="1757674"/>
                  </a:cubicBezTo>
                  <a:close/>
                  <a:moveTo>
                    <a:pt x="1513941" y="1931785"/>
                  </a:moveTo>
                  <a:cubicBezTo>
                    <a:pt x="1524179" y="1921547"/>
                    <a:pt x="1538324" y="1915214"/>
                    <a:pt x="1553947" y="1915214"/>
                  </a:cubicBezTo>
                  <a:cubicBezTo>
                    <a:pt x="1585194" y="1915214"/>
                    <a:pt x="1610525" y="1940545"/>
                    <a:pt x="1610525" y="1971792"/>
                  </a:cubicBezTo>
                  <a:cubicBezTo>
                    <a:pt x="1610525" y="1995228"/>
                    <a:pt x="1596276" y="2015335"/>
                    <a:pt x="1575970" y="2023924"/>
                  </a:cubicBezTo>
                  <a:lnTo>
                    <a:pt x="1567132" y="2025708"/>
                  </a:lnTo>
                  <a:lnTo>
                    <a:pt x="1500031" y="1958607"/>
                  </a:lnTo>
                  <a:lnTo>
                    <a:pt x="1501815" y="1949769"/>
                  </a:lnTo>
                  <a:cubicBezTo>
                    <a:pt x="1504679" y="1943000"/>
                    <a:pt x="1508822" y="1936905"/>
                    <a:pt x="1513941" y="1931785"/>
                  </a:cubicBezTo>
                  <a:close/>
                  <a:moveTo>
                    <a:pt x="2449790" y="887126"/>
                  </a:moveTo>
                  <a:cubicBezTo>
                    <a:pt x="2460029" y="876887"/>
                    <a:pt x="2474173" y="870555"/>
                    <a:pt x="2489797" y="870555"/>
                  </a:cubicBezTo>
                  <a:cubicBezTo>
                    <a:pt x="2521044" y="870555"/>
                    <a:pt x="2546375" y="895886"/>
                    <a:pt x="2546375" y="927133"/>
                  </a:cubicBezTo>
                  <a:cubicBezTo>
                    <a:pt x="2546375" y="958380"/>
                    <a:pt x="2521044" y="983711"/>
                    <a:pt x="2489797" y="983711"/>
                  </a:cubicBezTo>
                  <a:cubicBezTo>
                    <a:pt x="2458550" y="983711"/>
                    <a:pt x="2433219" y="958380"/>
                    <a:pt x="2433219" y="927132"/>
                  </a:cubicBezTo>
                  <a:cubicBezTo>
                    <a:pt x="2433219" y="911509"/>
                    <a:pt x="2439552" y="897364"/>
                    <a:pt x="2449790" y="887126"/>
                  </a:cubicBezTo>
                  <a:close/>
                  <a:moveTo>
                    <a:pt x="2262615" y="1061237"/>
                  </a:moveTo>
                  <a:cubicBezTo>
                    <a:pt x="2272854" y="1050998"/>
                    <a:pt x="2286998" y="1044665"/>
                    <a:pt x="2302622" y="1044665"/>
                  </a:cubicBezTo>
                  <a:cubicBezTo>
                    <a:pt x="2333869" y="1044665"/>
                    <a:pt x="2359200" y="1069996"/>
                    <a:pt x="2359200" y="1101244"/>
                  </a:cubicBezTo>
                  <a:cubicBezTo>
                    <a:pt x="2359200" y="1132490"/>
                    <a:pt x="2333869" y="1157822"/>
                    <a:pt x="2302622" y="1157821"/>
                  </a:cubicBezTo>
                  <a:cubicBezTo>
                    <a:pt x="2271375" y="1157821"/>
                    <a:pt x="2246044" y="1132490"/>
                    <a:pt x="2246044" y="1101243"/>
                  </a:cubicBezTo>
                  <a:cubicBezTo>
                    <a:pt x="2246044" y="1085620"/>
                    <a:pt x="2252376" y="1071476"/>
                    <a:pt x="2262615" y="1061237"/>
                  </a:cubicBezTo>
                  <a:close/>
                  <a:moveTo>
                    <a:pt x="2075445" y="1235347"/>
                  </a:moveTo>
                  <a:cubicBezTo>
                    <a:pt x="2085684" y="1225109"/>
                    <a:pt x="2099828" y="1218776"/>
                    <a:pt x="2115452" y="1218776"/>
                  </a:cubicBezTo>
                  <a:cubicBezTo>
                    <a:pt x="2146699" y="1218776"/>
                    <a:pt x="2172030" y="1244107"/>
                    <a:pt x="2172030" y="1275354"/>
                  </a:cubicBezTo>
                  <a:cubicBezTo>
                    <a:pt x="2172030" y="1306601"/>
                    <a:pt x="2146699" y="1331932"/>
                    <a:pt x="2115452" y="1331932"/>
                  </a:cubicBezTo>
                  <a:cubicBezTo>
                    <a:pt x="2084205" y="1331932"/>
                    <a:pt x="2058874" y="1306601"/>
                    <a:pt x="2058874" y="1275354"/>
                  </a:cubicBezTo>
                  <a:cubicBezTo>
                    <a:pt x="2058874" y="1259731"/>
                    <a:pt x="2065207" y="1245586"/>
                    <a:pt x="2075445" y="1235347"/>
                  </a:cubicBezTo>
                  <a:close/>
                  <a:moveTo>
                    <a:pt x="1888275" y="1409459"/>
                  </a:moveTo>
                  <a:cubicBezTo>
                    <a:pt x="1898513" y="1399220"/>
                    <a:pt x="1912658" y="1392888"/>
                    <a:pt x="1928281" y="1392888"/>
                  </a:cubicBezTo>
                  <a:cubicBezTo>
                    <a:pt x="1959528" y="1392888"/>
                    <a:pt x="1984859" y="1418219"/>
                    <a:pt x="1984859" y="1449466"/>
                  </a:cubicBezTo>
                  <a:cubicBezTo>
                    <a:pt x="1984860" y="1480713"/>
                    <a:pt x="1959528" y="1506044"/>
                    <a:pt x="1928281" y="1506044"/>
                  </a:cubicBezTo>
                  <a:cubicBezTo>
                    <a:pt x="1897034" y="1506044"/>
                    <a:pt x="1871703" y="1480713"/>
                    <a:pt x="1871703" y="1449466"/>
                  </a:cubicBezTo>
                  <a:cubicBezTo>
                    <a:pt x="1871703" y="1433842"/>
                    <a:pt x="1878036" y="1419698"/>
                    <a:pt x="1888275" y="1409459"/>
                  </a:cubicBezTo>
                  <a:close/>
                  <a:moveTo>
                    <a:pt x="1701104" y="1583570"/>
                  </a:moveTo>
                  <a:cubicBezTo>
                    <a:pt x="1711343" y="1573331"/>
                    <a:pt x="1725487" y="1566998"/>
                    <a:pt x="1741111" y="1566998"/>
                  </a:cubicBezTo>
                  <a:cubicBezTo>
                    <a:pt x="1772358" y="1566998"/>
                    <a:pt x="1797689" y="1592329"/>
                    <a:pt x="1797689" y="1623576"/>
                  </a:cubicBezTo>
                  <a:cubicBezTo>
                    <a:pt x="1797689" y="1654823"/>
                    <a:pt x="1772358" y="1680154"/>
                    <a:pt x="1741111" y="1680154"/>
                  </a:cubicBezTo>
                  <a:cubicBezTo>
                    <a:pt x="1709864" y="1680154"/>
                    <a:pt x="1684533" y="1654823"/>
                    <a:pt x="1684533" y="1623576"/>
                  </a:cubicBezTo>
                  <a:cubicBezTo>
                    <a:pt x="1684533" y="1607953"/>
                    <a:pt x="1690866" y="1593808"/>
                    <a:pt x="1701104" y="1583570"/>
                  </a:cubicBezTo>
                  <a:close/>
                  <a:moveTo>
                    <a:pt x="1513940" y="1757675"/>
                  </a:moveTo>
                  <a:cubicBezTo>
                    <a:pt x="1524179" y="1747436"/>
                    <a:pt x="1538323" y="1741104"/>
                    <a:pt x="1553947" y="1741104"/>
                  </a:cubicBezTo>
                  <a:cubicBezTo>
                    <a:pt x="1585194" y="1741104"/>
                    <a:pt x="1610525" y="1766435"/>
                    <a:pt x="1610525" y="1797682"/>
                  </a:cubicBezTo>
                  <a:cubicBezTo>
                    <a:pt x="1610525" y="1828929"/>
                    <a:pt x="1585194" y="1854260"/>
                    <a:pt x="1553947" y="1854260"/>
                  </a:cubicBezTo>
                  <a:cubicBezTo>
                    <a:pt x="1522700" y="1854260"/>
                    <a:pt x="1497369" y="1828929"/>
                    <a:pt x="1497369" y="1797682"/>
                  </a:cubicBezTo>
                  <a:cubicBezTo>
                    <a:pt x="1497369" y="1782058"/>
                    <a:pt x="1503701" y="1767914"/>
                    <a:pt x="1513940" y="1757675"/>
                  </a:cubicBezTo>
                  <a:close/>
                  <a:moveTo>
                    <a:pt x="2449791" y="713015"/>
                  </a:moveTo>
                  <a:cubicBezTo>
                    <a:pt x="2460029" y="702776"/>
                    <a:pt x="2474173" y="696444"/>
                    <a:pt x="2489797" y="696444"/>
                  </a:cubicBezTo>
                  <a:cubicBezTo>
                    <a:pt x="2521044" y="696444"/>
                    <a:pt x="2546375" y="721775"/>
                    <a:pt x="2546375" y="753022"/>
                  </a:cubicBezTo>
                  <a:cubicBezTo>
                    <a:pt x="2546375" y="784269"/>
                    <a:pt x="2521044" y="809600"/>
                    <a:pt x="2489797" y="809600"/>
                  </a:cubicBezTo>
                  <a:cubicBezTo>
                    <a:pt x="2458550" y="809600"/>
                    <a:pt x="2433219" y="784269"/>
                    <a:pt x="2433219" y="753022"/>
                  </a:cubicBezTo>
                  <a:cubicBezTo>
                    <a:pt x="2433219" y="737398"/>
                    <a:pt x="2439552" y="723253"/>
                    <a:pt x="2449791" y="713015"/>
                  </a:cubicBezTo>
                  <a:close/>
                  <a:moveTo>
                    <a:pt x="2262615" y="887126"/>
                  </a:moveTo>
                  <a:cubicBezTo>
                    <a:pt x="2272853" y="876887"/>
                    <a:pt x="2286998" y="870554"/>
                    <a:pt x="2302622" y="870555"/>
                  </a:cubicBezTo>
                  <a:cubicBezTo>
                    <a:pt x="2333869" y="870555"/>
                    <a:pt x="2359200" y="895886"/>
                    <a:pt x="2359200" y="927133"/>
                  </a:cubicBezTo>
                  <a:cubicBezTo>
                    <a:pt x="2359200" y="958380"/>
                    <a:pt x="2333869" y="983711"/>
                    <a:pt x="2302622" y="983711"/>
                  </a:cubicBezTo>
                  <a:cubicBezTo>
                    <a:pt x="2271375" y="983711"/>
                    <a:pt x="2246044" y="958380"/>
                    <a:pt x="2246044" y="927132"/>
                  </a:cubicBezTo>
                  <a:cubicBezTo>
                    <a:pt x="2246044" y="911509"/>
                    <a:pt x="2252376" y="897364"/>
                    <a:pt x="2262615" y="887126"/>
                  </a:cubicBezTo>
                  <a:close/>
                  <a:moveTo>
                    <a:pt x="2075445" y="1061237"/>
                  </a:moveTo>
                  <a:cubicBezTo>
                    <a:pt x="2085684" y="1050998"/>
                    <a:pt x="2099828" y="1044665"/>
                    <a:pt x="2115452" y="1044665"/>
                  </a:cubicBezTo>
                  <a:cubicBezTo>
                    <a:pt x="2146699" y="1044665"/>
                    <a:pt x="2172030" y="1069996"/>
                    <a:pt x="2172030" y="1101244"/>
                  </a:cubicBezTo>
                  <a:cubicBezTo>
                    <a:pt x="2172030" y="1132490"/>
                    <a:pt x="2146699" y="1157822"/>
                    <a:pt x="2115452" y="1157821"/>
                  </a:cubicBezTo>
                  <a:cubicBezTo>
                    <a:pt x="2084205" y="1157821"/>
                    <a:pt x="2058874" y="1132490"/>
                    <a:pt x="2058874" y="1101243"/>
                  </a:cubicBezTo>
                  <a:cubicBezTo>
                    <a:pt x="2058874" y="1085620"/>
                    <a:pt x="2065207" y="1071476"/>
                    <a:pt x="2075445" y="1061237"/>
                  </a:cubicBezTo>
                  <a:close/>
                  <a:moveTo>
                    <a:pt x="1888275" y="1235349"/>
                  </a:moveTo>
                  <a:cubicBezTo>
                    <a:pt x="1898514" y="1225110"/>
                    <a:pt x="1912658" y="1218777"/>
                    <a:pt x="1928281" y="1218777"/>
                  </a:cubicBezTo>
                  <a:cubicBezTo>
                    <a:pt x="1959528" y="1218777"/>
                    <a:pt x="1984859" y="1244108"/>
                    <a:pt x="1984859" y="1275355"/>
                  </a:cubicBezTo>
                  <a:cubicBezTo>
                    <a:pt x="1984860" y="1306602"/>
                    <a:pt x="1959528" y="1331933"/>
                    <a:pt x="1928281" y="1331933"/>
                  </a:cubicBezTo>
                  <a:cubicBezTo>
                    <a:pt x="1897034" y="1331933"/>
                    <a:pt x="1871703" y="1306602"/>
                    <a:pt x="1871703" y="1275355"/>
                  </a:cubicBezTo>
                  <a:cubicBezTo>
                    <a:pt x="1871703" y="1259731"/>
                    <a:pt x="1878036" y="1245587"/>
                    <a:pt x="1888275" y="1235349"/>
                  </a:cubicBezTo>
                  <a:close/>
                  <a:moveTo>
                    <a:pt x="1701104" y="1409459"/>
                  </a:moveTo>
                  <a:cubicBezTo>
                    <a:pt x="1711343" y="1399220"/>
                    <a:pt x="1725487" y="1392887"/>
                    <a:pt x="1741111" y="1392887"/>
                  </a:cubicBezTo>
                  <a:cubicBezTo>
                    <a:pt x="1772358" y="1392887"/>
                    <a:pt x="1797689" y="1418218"/>
                    <a:pt x="1797689" y="1449465"/>
                  </a:cubicBezTo>
                  <a:cubicBezTo>
                    <a:pt x="1797689" y="1480712"/>
                    <a:pt x="1772358" y="1506043"/>
                    <a:pt x="1741111" y="1506043"/>
                  </a:cubicBezTo>
                  <a:cubicBezTo>
                    <a:pt x="1709864" y="1506043"/>
                    <a:pt x="1684533" y="1480712"/>
                    <a:pt x="1684533" y="1449465"/>
                  </a:cubicBezTo>
                  <a:cubicBezTo>
                    <a:pt x="1684533" y="1433842"/>
                    <a:pt x="1690866" y="1419697"/>
                    <a:pt x="1701104" y="1409459"/>
                  </a:cubicBezTo>
                  <a:close/>
                  <a:moveTo>
                    <a:pt x="1513939" y="1583565"/>
                  </a:moveTo>
                  <a:cubicBezTo>
                    <a:pt x="1524178" y="1573327"/>
                    <a:pt x="1538322" y="1566994"/>
                    <a:pt x="1553945" y="1566994"/>
                  </a:cubicBezTo>
                  <a:cubicBezTo>
                    <a:pt x="1585187" y="1566999"/>
                    <a:pt x="1610519" y="1592330"/>
                    <a:pt x="1610523" y="1623572"/>
                  </a:cubicBezTo>
                  <a:cubicBezTo>
                    <a:pt x="1610523" y="1654819"/>
                    <a:pt x="1585192" y="1680150"/>
                    <a:pt x="1553945" y="1680150"/>
                  </a:cubicBezTo>
                  <a:cubicBezTo>
                    <a:pt x="1522698" y="1680150"/>
                    <a:pt x="1497367" y="1654819"/>
                    <a:pt x="1497367" y="1623572"/>
                  </a:cubicBezTo>
                  <a:cubicBezTo>
                    <a:pt x="1497367" y="1607948"/>
                    <a:pt x="1503700" y="1593804"/>
                    <a:pt x="1513939" y="1583565"/>
                  </a:cubicBezTo>
                  <a:close/>
                  <a:moveTo>
                    <a:pt x="1326770" y="1757674"/>
                  </a:moveTo>
                  <a:cubicBezTo>
                    <a:pt x="1337008" y="1747436"/>
                    <a:pt x="1351153" y="1741103"/>
                    <a:pt x="1366776" y="1741103"/>
                  </a:cubicBezTo>
                  <a:cubicBezTo>
                    <a:pt x="1398023" y="1741103"/>
                    <a:pt x="1423354" y="1766434"/>
                    <a:pt x="1423354" y="1797681"/>
                  </a:cubicBezTo>
                  <a:cubicBezTo>
                    <a:pt x="1423354" y="1813305"/>
                    <a:pt x="1417021" y="1827449"/>
                    <a:pt x="1406783" y="1837688"/>
                  </a:cubicBezTo>
                  <a:lnTo>
                    <a:pt x="1390255" y="1848831"/>
                  </a:lnTo>
                  <a:lnTo>
                    <a:pt x="1315626" y="1774202"/>
                  </a:lnTo>
                  <a:close/>
                  <a:moveTo>
                    <a:pt x="2449790" y="538904"/>
                  </a:moveTo>
                  <a:cubicBezTo>
                    <a:pt x="2460029" y="528665"/>
                    <a:pt x="2474174" y="522333"/>
                    <a:pt x="2489797" y="522333"/>
                  </a:cubicBezTo>
                  <a:cubicBezTo>
                    <a:pt x="2521044" y="522333"/>
                    <a:pt x="2546375" y="547664"/>
                    <a:pt x="2546375" y="578911"/>
                  </a:cubicBezTo>
                  <a:cubicBezTo>
                    <a:pt x="2546375" y="610158"/>
                    <a:pt x="2521044" y="635489"/>
                    <a:pt x="2489797" y="635489"/>
                  </a:cubicBezTo>
                  <a:cubicBezTo>
                    <a:pt x="2458550" y="635489"/>
                    <a:pt x="2433219" y="610158"/>
                    <a:pt x="2433219" y="578911"/>
                  </a:cubicBezTo>
                  <a:cubicBezTo>
                    <a:pt x="2433219" y="563287"/>
                    <a:pt x="2439552" y="549143"/>
                    <a:pt x="2449790" y="538904"/>
                  </a:cubicBezTo>
                  <a:close/>
                  <a:moveTo>
                    <a:pt x="2262615" y="713015"/>
                  </a:moveTo>
                  <a:cubicBezTo>
                    <a:pt x="2272854" y="702776"/>
                    <a:pt x="2286998" y="696444"/>
                    <a:pt x="2302622" y="696444"/>
                  </a:cubicBezTo>
                  <a:cubicBezTo>
                    <a:pt x="2333869" y="696444"/>
                    <a:pt x="2359200" y="721775"/>
                    <a:pt x="2359200" y="753022"/>
                  </a:cubicBezTo>
                  <a:cubicBezTo>
                    <a:pt x="2359200" y="784269"/>
                    <a:pt x="2333869" y="809600"/>
                    <a:pt x="2302622" y="809600"/>
                  </a:cubicBezTo>
                  <a:cubicBezTo>
                    <a:pt x="2271375" y="809600"/>
                    <a:pt x="2246044" y="784269"/>
                    <a:pt x="2246044" y="753022"/>
                  </a:cubicBezTo>
                  <a:cubicBezTo>
                    <a:pt x="2246044" y="737398"/>
                    <a:pt x="2252376" y="723254"/>
                    <a:pt x="2262615" y="713015"/>
                  </a:cubicBezTo>
                  <a:close/>
                  <a:moveTo>
                    <a:pt x="2075445" y="887126"/>
                  </a:moveTo>
                  <a:cubicBezTo>
                    <a:pt x="2085684" y="876887"/>
                    <a:pt x="2099828" y="870555"/>
                    <a:pt x="2115452" y="870555"/>
                  </a:cubicBezTo>
                  <a:cubicBezTo>
                    <a:pt x="2146699" y="870555"/>
                    <a:pt x="2172030" y="895886"/>
                    <a:pt x="2172030" y="927133"/>
                  </a:cubicBezTo>
                  <a:cubicBezTo>
                    <a:pt x="2172030" y="958380"/>
                    <a:pt x="2146699" y="983711"/>
                    <a:pt x="2115452" y="983711"/>
                  </a:cubicBezTo>
                  <a:cubicBezTo>
                    <a:pt x="2084205" y="983711"/>
                    <a:pt x="2058874" y="958380"/>
                    <a:pt x="2058874" y="927132"/>
                  </a:cubicBezTo>
                  <a:cubicBezTo>
                    <a:pt x="2058874" y="911509"/>
                    <a:pt x="2065207" y="897365"/>
                    <a:pt x="2075445" y="887126"/>
                  </a:cubicBezTo>
                  <a:close/>
                  <a:moveTo>
                    <a:pt x="1888275" y="1061238"/>
                  </a:moveTo>
                  <a:cubicBezTo>
                    <a:pt x="1898514" y="1050999"/>
                    <a:pt x="1912658" y="1044666"/>
                    <a:pt x="1928281" y="1044666"/>
                  </a:cubicBezTo>
                  <a:cubicBezTo>
                    <a:pt x="1959528" y="1044666"/>
                    <a:pt x="1984859" y="1069997"/>
                    <a:pt x="1984859" y="1101244"/>
                  </a:cubicBezTo>
                  <a:cubicBezTo>
                    <a:pt x="1984860" y="1132491"/>
                    <a:pt x="1959528" y="1157822"/>
                    <a:pt x="1928281" y="1157822"/>
                  </a:cubicBezTo>
                  <a:cubicBezTo>
                    <a:pt x="1897034" y="1157822"/>
                    <a:pt x="1871703" y="1132491"/>
                    <a:pt x="1871703" y="1101244"/>
                  </a:cubicBezTo>
                  <a:cubicBezTo>
                    <a:pt x="1871703" y="1085621"/>
                    <a:pt x="1878036" y="1071476"/>
                    <a:pt x="1888275" y="1061238"/>
                  </a:cubicBezTo>
                  <a:close/>
                  <a:moveTo>
                    <a:pt x="1701104" y="1235348"/>
                  </a:moveTo>
                  <a:cubicBezTo>
                    <a:pt x="1711343" y="1225109"/>
                    <a:pt x="1725487" y="1218776"/>
                    <a:pt x="1741111" y="1218776"/>
                  </a:cubicBezTo>
                  <a:cubicBezTo>
                    <a:pt x="1772358" y="1218776"/>
                    <a:pt x="1797689" y="1244107"/>
                    <a:pt x="1797689" y="1275354"/>
                  </a:cubicBezTo>
                  <a:cubicBezTo>
                    <a:pt x="1797689" y="1306601"/>
                    <a:pt x="1772358" y="1331932"/>
                    <a:pt x="1741111" y="1331932"/>
                  </a:cubicBezTo>
                  <a:cubicBezTo>
                    <a:pt x="1709864" y="1331932"/>
                    <a:pt x="1684533" y="1306601"/>
                    <a:pt x="1684533" y="1275354"/>
                  </a:cubicBezTo>
                  <a:cubicBezTo>
                    <a:pt x="1684533" y="1259731"/>
                    <a:pt x="1690866" y="1245586"/>
                    <a:pt x="1701104" y="1235348"/>
                  </a:cubicBezTo>
                  <a:close/>
                  <a:moveTo>
                    <a:pt x="1513934" y="1409459"/>
                  </a:moveTo>
                  <a:cubicBezTo>
                    <a:pt x="1524173" y="1399221"/>
                    <a:pt x="1538317" y="1392888"/>
                    <a:pt x="1553940" y="1392888"/>
                  </a:cubicBezTo>
                  <a:cubicBezTo>
                    <a:pt x="1585187" y="1392888"/>
                    <a:pt x="1610518" y="1418219"/>
                    <a:pt x="1610519" y="1449466"/>
                  </a:cubicBezTo>
                  <a:cubicBezTo>
                    <a:pt x="1610519" y="1480713"/>
                    <a:pt x="1585188" y="1506044"/>
                    <a:pt x="1553941" y="1506044"/>
                  </a:cubicBezTo>
                  <a:cubicBezTo>
                    <a:pt x="1522694" y="1506044"/>
                    <a:pt x="1497362" y="1480713"/>
                    <a:pt x="1497362" y="1449466"/>
                  </a:cubicBezTo>
                  <a:cubicBezTo>
                    <a:pt x="1497362" y="1433842"/>
                    <a:pt x="1503695" y="1419698"/>
                    <a:pt x="1513934" y="1409459"/>
                  </a:cubicBezTo>
                  <a:close/>
                  <a:moveTo>
                    <a:pt x="1326768" y="1583565"/>
                  </a:moveTo>
                  <a:cubicBezTo>
                    <a:pt x="1337007" y="1573326"/>
                    <a:pt x="1351151" y="1566993"/>
                    <a:pt x="1366775" y="1566993"/>
                  </a:cubicBezTo>
                  <a:cubicBezTo>
                    <a:pt x="1398022" y="1566993"/>
                    <a:pt x="1423353" y="1592324"/>
                    <a:pt x="1423353" y="1623571"/>
                  </a:cubicBezTo>
                  <a:cubicBezTo>
                    <a:pt x="1423353" y="1654818"/>
                    <a:pt x="1398022" y="1680149"/>
                    <a:pt x="1366775" y="1680149"/>
                  </a:cubicBezTo>
                  <a:cubicBezTo>
                    <a:pt x="1335528" y="1680149"/>
                    <a:pt x="1310197" y="1654818"/>
                    <a:pt x="1310197" y="1623571"/>
                  </a:cubicBezTo>
                  <a:cubicBezTo>
                    <a:pt x="1310197" y="1607948"/>
                    <a:pt x="1316530" y="1593803"/>
                    <a:pt x="1326768" y="1583565"/>
                  </a:cubicBezTo>
                  <a:close/>
                  <a:moveTo>
                    <a:pt x="2449791" y="364793"/>
                  </a:moveTo>
                  <a:cubicBezTo>
                    <a:pt x="2460029" y="354554"/>
                    <a:pt x="2474173" y="348222"/>
                    <a:pt x="2489797" y="348222"/>
                  </a:cubicBezTo>
                  <a:cubicBezTo>
                    <a:pt x="2521044" y="348222"/>
                    <a:pt x="2546375" y="373553"/>
                    <a:pt x="2546375" y="404800"/>
                  </a:cubicBezTo>
                  <a:cubicBezTo>
                    <a:pt x="2546375" y="436047"/>
                    <a:pt x="2521044" y="461378"/>
                    <a:pt x="2489797" y="461378"/>
                  </a:cubicBezTo>
                  <a:cubicBezTo>
                    <a:pt x="2458550" y="461378"/>
                    <a:pt x="2433219" y="436047"/>
                    <a:pt x="2433219" y="404800"/>
                  </a:cubicBezTo>
                  <a:cubicBezTo>
                    <a:pt x="2433219" y="389176"/>
                    <a:pt x="2439552" y="375032"/>
                    <a:pt x="2449791" y="364793"/>
                  </a:cubicBezTo>
                  <a:close/>
                  <a:moveTo>
                    <a:pt x="2262615" y="538904"/>
                  </a:moveTo>
                  <a:cubicBezTo>
                    <a:pt x="2272854" y="528666"/>
                    <a:pt x="2286998" y="522333"/>
                    <a:pt x="2302622" y="522333"/>
                  </a:cubicBezTo>
                  <a:cubicBezTo>
                    <a:pt x="2333869" y="522333"/>
                    <a:pt x="2359200" y="547664"/>
                    <a:pt x="2359200" y="578911"/>
                  </a:cubicBezTo>
                  <a:cubicBezTo>
                    <a:pt x="2359200" y="610158"/>
                    <a:pt x="2333869" y="635489"/>
                    <a:pt x="2302622" y="635489"/>
                  </a:cubicBezTo>
                  <a:cubicBezTo>
                    <a:pt x="2271375" y="635489"/>
                    <a:pt x="2246044" y="610158"/>
                    <a:pt x="2246044" y="578911"/>
                  </a:cubicBezTo>
                  <a:cubicBezTo>
                    <a:pt x="2246044" y="563287"/>
                    <a:pt x="2252376" y="549143"/>
                    <a:pt x="2262615" y="538904"/>
                  </a:cubicBezTo>
                  <a:close/>
                  <a:moveTo>
                    <a:pt x="2075445" y="713015"/>
                  </a:moveTo>
                  <a:cubicBezTo>
                    <a:pt x="2085684" y="702776"/>
                    <a:pt x="2099828" y="696444"/>
                    <a:pt x="2115452" y="696444"/>
                  </a:cubicBezTo>
                  <a:cubicBezTo>
                    <a:pt x="2146699" y="696444"/>
                    <a:pt x="2172030" y="721775"/>
                    <a:pt x="2172030" y="753022"/>
                  </a:cubicBezTo>
                  <a:cubicBezTo>
                    <a:pt x="2172030" y="784269"/>
                    <a:pt x="2146699" y="809600"/>
                    <a:pt x="2115452" y="809600"/>
                  </a:cubicBezTo>
                  <a:cubicBezTo>
                    <a:pt x="2084205" y="809600"/>
                    <a:pt x="2058874" y="784269"/>
                    <a:pt x="2058874" y="753022"/>
                  </a:cubicBezTo>
                  <a:cubicBezTo>
                    <a:pt x="2058874" y="737398"/>
                    <a:pt x="2065207" y="723254"/>
                    <a:pt x="2075445" y="713015"/>
                  </a:cubicBezTo>
                  <a:close/>
                  <a:moveTo>
                    <a:pt x="1888275" y="887127"/>
                  </a:moveTo>
                  <a:cubicBezTo>
                    <a:pt x="1898514" y="876888"/>
                    <a:pt x="1912658" y="870555"/>
                    <a:pt x="1928281" y="870555"/>
                  </a:cubicBezTo>
                  <a:cubicBezTo>
                    <a:pt x="1959528" y="870555"/>
                    <a:pt x="1984859" y="895886"/>
                    <a:pt x="1984859" y="927133"/>
                  </a:cubicBezTo>
                  <a:cubicBezTo>
                    <a:pt x="1984860" y="958380"/>
                    <a:pt x="1959528" y="983711"/>
                    <a:pt x="1928281" y="983711"/>
                  </a:cubicBezTo>
                  <a:cubicBezTo>
                    <a:pt x="1897034" y="983711"/>
                    <a:pt x="1871703" y="958380"/>
                    <a:pt x="1871703" y="927133"/>
                  </a:cubicBezTo>
                  <a:cubicBezTo>
                    <a:pt x="1871703" y="911510"/>
                    <a:pt x="1878036" y="897365"/>
                    <a:pt x="1888275" y="887127"/>
                  </a:cubicBezTo>
                  <a:close/>
                  <a:moveTo>
                    <a:pt x="1701104" y="1061237"/>
                  </a:moveTo>
                  <a:cubicBezTo>
                    <a:pt x="1711343" y="1050998"/>
                    <a:pt x="1725487" y="1044665"/>
                    <a:pt x="1741111" y="1044665"/>
                  </a:cubicBezTo>
                  <a:cubicBezTo>
                    <a:pt x="1772358" y="1044665"/>
                    <a:pt x="1797689" y="1069996"/>
                    <a:pt x="1797689" y="1101243"/>
                  </a:cubicBezTo>
                  <a:cubicBezTo>
                    <a:pt x="1797689" y="1132490"/>
                    <a:pt x="1772358" y="1157822"/>
                    <a:pt x="1741111" y="1157821"/>
                  </a:cubicBezTo>
                  <a:cubicBezTo>
                    <a:pt x="1709864" y="1157821"/>
                    <a:pt x="1684533" y="1132490"/>
                    <a:pt x="1684533" y="1101243"/>
                  </a:cubicBezTo>
                  <a:cubicBezTo>
                    <a:pt x="1684533" y="1085620"/>
                    <a:pt x="1690866" y="1071476"/>
                    <a:pt x="1701104" y="1061237"/>
                  </a:cubicBezTo>
                  <a:close/>
                  <a:moveTo>
                    <a:pt x="1513934" y="1235349"/>
                  </a:moveTo>
                  <a:cubicBezTo>
                    <a:pt x="1524173" y="1225110"/>
                    <a:pt x="1538317" y="1218777"/>
                    <a:pt x="1553940" y="1218777"/>
                  </a:cubicBezTo>
                  <a:cubicBezTo>
                    <a:pt x="1585187" y="1218777"/>
                    <a:pt x="1610518" y="1244108"/>
                    <a:pt x="1610519" y="1275355"/>
                  </a:cubicBezTo>
                  <a:cubicBezTo>
                    <a:pt x="1610519" y="1306602"/>
                    <a:pt x="1585188" y="1331933"/>
                    <a:pt x="1553941" y="1331933"/>
                  </a:cubicBezTo>
                  <a:cubicBezTo>
                    <a:pt x="1522693" y="1331933"/>
                    <a:pt x="1497362" y="1306602"/>
                    <a:pt x="1497362" y="1275355"/>
                  </a:cubicBezTo>
                  <a:cubicBezTo>
                    <a:pt x="1497362" y="1259731"/>
                    <a:pt x="1503695" y="1245587"/>
                    <a:pt x="1513934" y="1235349"/>
                  </a:cubicBezTo>
                  <a:close/>
                  <a:moveTo>
                    <a:pt x="1326768" y="1409454"/>
                  </a:moveTo>
                  <a:cubicBezTo>
                    <a:pt x="1337007" y="1399216"/>
                    <a:pt x="1351151" y="1392883"/>
                    <a:pt x="1366774" y="1392883"/>
                  </a:cubicBezTo>
                  <a:cubicBezTo>
                    <a:pt x="1398017" y="1392887"/>
                    <a:pt x="1423348" y="1418218"/>
                    <a:pt x="1423353" y="1449461"/>
                  </a:cubicBezTo>
                  <a:cubicBezTo>
                    <a:pt x="1423353" y="1480708"/>
                    <a:pt x="1398022" y="1506039"/>
                    <a:pt x="1366774" y="1506039"/>
                  </a:cubicBezTo>
                  <a:cubicBezTo>
                    <a:pt x="1335527" y="1506039"/>
                    <a:pt x="1310196" y="1480708"/>
                    <a:pt x="1310196" y="1449461"/>
                  </a:cubicBezTo>
                  <a:cubicBezTo>
                    <a:pt x="1310196" y="1433837"/>
                    <a:pt x="1316529" y="1419693"/>
                    <a:pt x="1326768" y="1409454"/>
                  </a:cubicBezTo>
                  <a:close/>
                  <a:moveTo>
                    <a:pt x="1139598" y="1583565"/>
                  </a:moveTo>
                  <a:cubicBezTo>
                    <a:pt x="1149837" y="1573327"/>
                    <a:pt x="1163981" y="1566994"/>
                    <a:pt x="1179605" y="1566994"/>
                  </a:cubicBezTo>
                  <a:cubicBezTo>
                    <a:pt x="1210852" y="1566994"/>
                    <a:pt x="1236183" y="1592325"/>
                    <a:pt x="1236183" y="1623572"/>
                  </a:cubicBezTo>
                  <a:cubicBezTo>
                    <a:pt x="1236183" y="1639196"/>
                    <a:pt x="1229851" y="1653340"/>
                    <a:pt x="1219612" y="1663579"/>
                  </a:cubicBezTo>
                  <a:lnTo>
                    <a:pt x="1210886" y="1669462"/>
                  </a:lnTo>
                  <a:lnTo>
                    <a:pt x="1133715" y="1592291"/>
                  </a:lnTo>
                  <a:close/>
                  <a:moveTo>
                    <a:pt x="2449790" y="190682"/>
                  </a:moveTo>
                  <a:cubicBezTo>
                    <a:pt x="2460029" y="180444"/>
                    <a:pt x="2474174" y="174111"/>
                    <a:pt x="2489797" y="174111"/>
                  </a:cubicBezTo>
                  <a:cubicBezTo>
                    <a:pt x="2521044" y="174111"/>
                    <a:pt x="2546375" y="199442"/>
                    <a:pt x="2546375" y="230689"/>
                  </a:cubicBezTo>
                  <a:cubicBezTo>
                    <a:pt x="2546375" y="261936"/>
                    <a:pt x="2521044" y="287267"/>
                    <a:pt x="2489797" y="287267"/>
                  </a:cubicBezTo>
                  <a:cubicBezTo>
                    <a:pt x="2458550" y="287267"/>
                    <a:pt x="2433219" y="261936"/>
                    <a:pt x="2433219" y="230689"/>
                  </a:cubicBezTo>
                  <a:cubicBezTo>
                    <a:pt x="2433219" y="215065"/>
                    <a:pt x="2439552" y="200921"/>
                    <a:pt x="2449790" y="190682"/>
                  </a:cubicBezTo>
                  <a:close/>
                  <a:moveTo>
                    <a:pt x="2262615" y="364793"/>
                  </a:moveTo>
                  <a:cubicBezTo>
                    <a:pt x="2272854" y="354555"/>
                    <a:pt x="2286998" y="348222"/>
                    <a:pt x="2302622" y="348222"/>
                  </a:cubicBezTo>
                  <a:cubicBezTo>
                    <a:pt x="2333869" y="348222"/>
                    <a:pt x="2359200" y="373553"/>
                    <a:pt x="2359200" y="404800"/>
                  </a:cubicBezTo>
                  <a:cubicBezTo>
                    <a:pt x="2359200" y="436047"/>
                    <a:pt x="2333869" y="461378"/>
                    <a:pt x="2302622" y="461378"/>
                  </a:cubicBezTo>
                  <a:cubicBezTo>
                    <a:pt x="2271375" y="461378"/>
                    <a:pt x="2246044" y="436047"/>
                    <a:pt x="2246044" y="404800"/>
                  </a:cubicBezTo>
                  <a:cubicBezTo>
                    <a:pt x="2246044" y="389176"/>
                    <a:pt x="2252376" y="375032"/>
                    <a:pt x="2262615" y="364793"/>
                  </a:cubicBezTo>
                  <a:close/>
                  <a:moveTo>
                    <a:pt x="2075445" y="538904"/>
                  </a:moveTo>
                  <a:cubicBezTo>
                    <a:pt x="2085684" y="528666"/>
                    <a:pt x="2099828" y="522333"/>
                    <a:pt x="2115452" y="522333"/>
                  </a:cubicBezTo>
                  <a:cubicBezTo>
                    <a:pt x="2146699" y="522333"/>
                    <a:pt x="2172030" y="547664"/>
                    <a:pt x="2172030" y="578911"/>
                  </a:cubicBezTo>
                  <a:cubicBezTo>
                    <a:pt x="2172030" y="610158"/>
                    <a:pt x="2146699" y="635489"/>
                    <a:pt x="2115452" y="635489"/>
                  </a:cubicBezTo>
                  <a:cubicBezTo>
                    <a:pt x="2084205" y="635489"/>
                    <a:pt x="2058874" y="610158"/>
                    <a:pt x="2058874" y="578911"/>
                  </a:cubicBezTo>
                  <a:cubicBezTo>
                    <a:pt x="2058874" y="563287"/>
                    <a:pt x="2065207" y="549143"/>
                    <a:pt x="2075445" y="538904"/>
                  </a:cubicBezTo>
                  <a:close/>
                  <a:moveTo>
                    <a:pt x="1888275" y="713016"/>
                  </a:moveTo>
                  <a:cubicBezTo>
                    <a:pt x="1898514" y="702777"/>
                    <a:pt x="1912658" y="696444"/>
                    <a:pt x="1928281" y="696444"/>
                  </a:cubicBezTo>
                  <a:cubicBezTo>
                    <a:pt x="1959528" y="696444"/>
                    <a:pt x="1984859" y="721775"/>
                    <a:pt x="1984859" y="753022"/>
                  </a:cubicBezTo>
                  <a:cubicBezTo>
                    <a:pt x="1984860" y="784269"/>
                    <a:pt x="1959528" y="809600"/>
                    <a:pt x="1928282" y="809600"/>
                  </a:cubicBezTo>
                  <a:cubicBezTo>
                    <a:pt x="1897034" y="809600"/>
                    <a:pt x="1871703" y="784269"/>
                    <a:pt x="1871703" y="753022"/>
                  </a:cubicBezTo>
                  <a:cubicBezTo>
                    <a:pt x="1871703" y="737399"/>
                    <a:pt x="1878036" y="723254"/>
                    <a:pt x="1888275" y="713016"/>
                  </a:cubicBezTo>
                  <a:close/>
                  <a:moveTo>
                    <a:pt x="1701104" y="887126"/>
                  </a:moveTo>
                  <a:cubicBezTo>
                    <a:pt x="1711343" y="876887"/>
                    <a:pt x="1725487" y="870554"/>
                    <a:pt x="1741111" y="870554"/>
                  </a:cubicBezTo>
                  <a:cubicBezTo>
                    <a:pt x="1772358" y="870555"/>
                    <a:pt x="1797689" y="895886"/>
                    <a:pt x="1797689" y="927133"/>
                  </a:cubicBezTo>
                  <a:cubicBezTo>
                    <a:pt x="1797689" y="958380"/>
                    <a:pt x="1772358" y="983711"/>
                    <a:pt x="1741111" y="983711"/>
                  </a:cubicBezTo>
                  <a:cubicBezTo>
                    <a:pt x="1709864" y="983711"/>
                    <a:pt x="1684533" y="958380"/>
                    <a:pt x="1684533" y="927132"/>
                  </a:cubicBezTo>
                  <a:cubicBezTo>
                    <a:pt x="1684533" y="911509"/>
                    <a:pt x="1690866" y="897365"/>
                    <a:pt x="1701104" y="887126"/>
                  </a:cubicBezTo>
                  <a:close/>
                  <a:moveTo>
                    <a:pt x="1513934" y="1061238"/>
                  </a:moveTo>
                  <a:cubicBezTo>
                    <a:pt x="1524173" y="1050999"/>
                    <a:pt x="1538317" y="1044666"/>
                    <a:pt x="1553940" y="1044666"/>
                  </a:cubicBezTo>
                  <a:cubicBezTo>
                    <a:pt x="1585187" y="1044666"/>
                    <a:pt x="1610518" y="1069997"/>
                    <a:pt x="1610519" y="1101244"/>
                  </a:cubicBezTo>
                  <a:cubicBezTo>
                    <a:pt x="1610519" y="1132491"/>
                    <a:pt x="1585188" y="1157822"/>
                    <a:pt x="1553941" y="1157822"/>
                  </a:cubicBezTo>
                  <a:cubicBezTo>
                    <a:pt x="1522694" y="1157822"/>
                    <a:pt x="1497362" y="1132491"/>
                    <a:pt x="1497362" y="1101244"/>
                  </a:cubicBezTo>
                  <a:cubicBezTo>
                    <a:pt x="1497362" y="1085621"/>
                    <a:pt x="1503695" y="1071476"/>
                    <a:pt x="1513934" y="1061238"/>
                  </a:cubicBezTo>
                  <a:close/>
                  <a:moveTo>
                    <a:pt x="1326764" y="1235348"/>
                  </a:moveTo>
                  <a:cubicBezTo>
                    <a:pt x="1337002" y="1225109"/>
                    <a:pt x="1351146" y="1218776"/>
                    <a:pt x="1366770" y="1218776"/>
                  </a:cubicBezTo>
                  <a:cubicBezTo>
                    <a:pt x="1398017" y="1218776"/>
                    <a:pt x="1423348" y="1244107"/>
                    <a:pt x="1423348" y="1275354"/>
                  </a:cubicBezTo>
                  <a:cubicBezTo>
                    <a:pt x="1423348" y="1306601"/>
                    <a:pt x="1398017" y="1331932"/>
                    <a:pt x="1366770" y="1331932"/>
                  </a:cubicBezTo>
                  <a:cubicBezTo>
                    <a:pt x="1335523" y="1331932"/>
                    <a:pt x="1310192" y="1306601"/>
                    <a:pt x="1310192" y="1275354"/>
                  </a:cubicBezTo>
                  <a:cubicBezTo>
                    <a:pt x="1310192" y="1259731"/>
                    <a:pt x="1316525" y="1245586"/>
                    <a:pt x="1326764" y="1235348"/>
                  </a:cubicBezTo>
                  <a:close/>
                  <a:moveTo>
                    <a:pt x="1139598" y="1409455"/>
                  </a:moveTo>
                  <a:cubicBezTo>
                    <a:pt x="1149836" y="1399216"/>
                    <a:pt x="1163980" y="1392883"/>
                    <a:pt x="1179604" y="1392883"/>
                  </a:cubicBezTo>
                  <a:cubicBezTo>
                    <a:pt x="1210851" y="1392883"/>
                    <a:pt x="1236182" y="1418215"/>
                    <a:pt x="1236182" y="1449462"/>
                  </a:cubicBezTo>
                  <a:cubicBezTo>
                    <a:pt x="1236182" y="1480709"/>
                    <a:pt x="1210851" y="1506040"/>
                    <a:pt x="1179604" y="1506040"/>
                  </a:cubicBezTo>
                  <a:cubicBezTo>
                    <a:pt x="1148357" y="1506040"/>
                    <a:pt x="1123026" y="1480708"/>
                    <a:pt x="1123026" y="1449461"/>
                  </a:cubicBezTo>
                  <a:cubicBezTo>
                    <a:pt x="1123026" y="1433838"/>
                    <a:pt x="1129359" y="1419694"/>
                    <a:pt x="1139598" y="1409455"/>
                  </a:cubicBezTo>
                  <a:close/>
                  <a:moveTo>
                    <a:pt x="2449791" y="16572"/>
                  </a:moveTo>
                  <a:cubicBezTo>
                    <a:pt x="2460029" y="6333"/>
                    <a:pt x="2474173" y="0"/>
                    <a:pt x="2489797" y="0"/>
                  </a:cubicBezTo>
                  <a:cubicBezTo>
                    <a:pt x="2521044" y="0"/>
                    <a:pt x="2546375" y="25331"/>
                    <a:pt x="2546375" y="56578"/>
                  </a:cubicBezTo>
                  <a:cubicBezTo>
                    <a:pt x="2546375" y="87825"/>
                    <a:pt x="2521044" y="113156"/>
                    <a:pt x="2489797" y="113156"/>
                  </a:cubicBezTo>
                  <a:cubicBezTo>
                    <a:pt x="2458550" y="113156"/>
                    <a:pt x="2433219" y="87825"/>
                    <a:pt x="2433219" y="56578"/>
                  </a:cubicBezTo>
                  <a:cubicBezTo>
                    <a:pt x="2433219" y="40955"/>
                    <a:pt x="2439552" y="26810"/>
                    <a:pt x="2449791" y="16572"/>
                  </a:cubicBezTo>
                  <a:close/>
                  <a:moveTo>
                    <a:pt x="2262615" y="190682"/>
                  </a:moveTo>
                  <a:cubicBezTo>
                    <a:pt x="2272854" y="180444"/>
                    <a:pt x="2286998" y="174111"/>
                    <a:pt x="2302622" y="174111"/>
                  </a:cubicBezTo>
                  <a:cubicBezTo>
                    <a:pt x="2333869" y="174111"/>
                    <a:pt x="2359200" y="199442"/>
                    <a:pt x="2359200" y="230689"/>
                  </a:cubicBezTo>
                  <a:cubicBezTo>
                    <a:pt x="2359200" y="261936"/>
                    <a:pt x="2333869" y="287267"/>
                    <a:pt x="2302622" y="287267"/>
                  </a:cubicBezTo>
                  <a:cubicBezTo>
                    <a:pt x="2271375" y="287267"/>
                    <a:pt x="2246044" y="261936"/>
                    <a:pt x="2246044" y="230689"/>
                  </a:cubicBezTo>
                  <a:cubicBezTo>
                    <a:pt x="2246044" y="215065"/>
                    <a:pt x="2252376" y="200921"/>
                    <a:pt x="2262615" y="190682"/>
                  </a:cubicBezTo>
                  <a:close/>
                  <a:moveTo>
                    <a:pt x="2075445" y="364793"/>
                  </a:moveTo>
                  <a:cubicBezTo>
                    <a:pt x="2085684" y="354555"/>
                    <a:pt x="2099828" y="348222"/>
                    <a:pt x="2115452" y="348222"/>
                  </a:cubicBezTo>
                  <a:cubicBezTo>
                    <a:pt x="2146699" y="348222"/>
                    <a:pt x="2172030" y="373553"/>
                    <a:pt x="2172030" y="404800"/>
                  </a:cubicBezTo>
                  <a:cubicBezTo>
                    <a:pt x="2172030" y="436047"/>
                    <a:pt x="2146699" y="461378"/>
                    <a:pt x="2115452" y="461378"/>
                  </a:cubicBezTo>
                  <a:cubicBezTo>
                    <a:pt x="2084205" y="461378"/>
                    <a:pt x="2058874" y="436047"/>
                    <a:pt x="2058874" y="404800"/>
                  </a:cubicBezTo>
                  <a:cubicBezTo>
                    <a:pt x="2058874" y="389176"/>
                    <a:pt x="2065207" y="375032"/>
                    <a:pt x="2075445" y="364793"/>
                  </a:cubicBezTo>
                  <a:close/>
                  <a:moveTo>
                    <a:pt x="1888275" y="538905"/>
                  </a:moveTo>
                  <a:cubicBezTo>
                    <a:pt x="1898514" y="528666"/>
                    <a:pt x="1912658" y="522333"/>
                    <a:pt x="1928281" y="522333"/>
                  </a:cubicBezTo>
                  <a:cubicBezTo>
                    <a:pt x="1959528" y="522333"/>
                    <a:pt x="1984859" y="547664"/>
                    <a:pt x="1984859" y="578912"/>
                  </a:cubicBezTo>
                  <a:cubicBezTo>
                    <a:pt x="1984860" y="610158"/>
                    <a:pt x="1959528" y="635490"/>
                    <a:pt x="1928282" y="635489"/>
                  </a:cubicBezTo>
                  <a:cubicBezTo>
                    <a:pt x="1897034" y="635489"/>
                    <a:pt x="1871703" y="610158"/>
                    <a:pt x="1871703" y="578911"/>
                  </a:cubicBezTo>
                  <a:cubicBezTo>
                    <a:pt x="1871703" y="563288"/>
                    <a:pt x="1878036" y="549144"/>
                    <a:pt x="1888275" y="538905"/>
                  </a:cubicBezTo>
                  <a:close/>
                  <a:moveTo>
                    <a:pt x="1701104" y="713015"/>
                  </a:moveTo>
                  <a:cubicBezTo>
                    <a:pt x="1711343" y="702776"/>
                    <a:pt x="1725487" y="696444"/>
                    <a:pt x="1741111" y="696444"/>
                  </a:cubicBezTo>
                  <a:cubicBezTo>
                    <a:pt x="1772358" y="696444"/>
                    <a:pt x="1797689" y="721775"/>
                    <a:pt x="1797689" y="753022"/>
                  </a:cubicBezTo>
                  <a:cubicBezTo>
                    <a:pt x="1797689" y="784269"/>
                    <a:pt x="1772358" y="809600"/>
                    <a:pt x="1741111" y="809600"/>
                  </a:cubicBezTo>
                  <a:cubicBezTo>
                    <a:pt x="1709864" y="809600"/>
                    <a:pt x="1684533" y="784269"/>
                    <a:pt x="1684533" y="753022"/>
                  </a:cubicBezTo>
                  <a:cubicBezTo>
                    <a:pt x="1684533" y="737398"/>
                    <a:pt x="1690866" y="723254"/>
                    <a:pt x="1701104" y="713015"/>
                  </a:cubicBezTo>
                  <a:close/>
                  <a:moveTo>
                    <a:pt x="1513934" y="887127"/>
                  </a:moveTo>
                  <a:cubicBezTo>
                    <a:pt x="1524173" y="876888"/>
                    <a:pt x="1538317" y="870555"/>
                    <a:pt x="1553940" y="870555"/>
                  </a:cubicBezTo>
                  <a:cubicBezTo>
                    <a:pt x="1585187" y="870555"/>
                    <a:pt x="1610518" y="895886"/>
                    <a:pt x="1610519" y="927133"/>
                  </a:cubicBezTo>
                  <a:cubicBezTo>
                    <a:pt x="1610519" y="958380"/>
                    <a:pt x="1585188" y="983711"/>
                    <a:pt x="1553941" y="983711"/>
                  </a:cubicBezTo>
                  <a:cubicBezTo>
                    <a:pt x="1522694" y="983711"/>
                    <a:pt x="1497362" y="958380"/>
                    <a:pt x="1497362" y="927133"/>
                  </a:cubicBezTo>
                  <a:cubicBezTo>
                    <a:pt x="1497362" y="911510"/>
                    <a:pt x="1503695" y="897365"/>
                    <a:pt x="1513934" y="887127"/>
                  </a:cubicBezTo>
                  <a:close/>
                  <a:moveTo>
                    <a:pt x="1326764" y="1061237"/>
                  </a:moveTo>
                  <a:cubicBezTo>
                    <a:pt x="1337002" y="1050998"/>
                    <a:pt x="1351146" y="1044665"/>
                    <a:pt x="1366770" y="1044665"/>
                  </a:cubicBezTo>
                  <a:cubicBezTo>
                    <a:pt x="1398017" y="1044665"/>
                    <a:pt x="1423348" y="1069996"/>
                    <a:pt x="1423348" y="1101243"/>
                  </a:cubicBezTo>
                  <a:cubicBezTo>
                    <a:pt x="1423348" y="1132490"/>
                    <a:pt x="1398017" y="1157822"/>
                    <a:pt x="1366770" y="1157821"/>
                  </a:cubicBezTo>
                  <a:cubicBezTo>
                    <a:pt x="1335523" y="1157821"/>
                    <a:pt x="1310192" y="1132490"/>
                    <a:pt x="1310192" y="1101243"/>
                  </a:cubicBezTo>
                  <a:cubicBezTo>
                    <a:pt x="1310192" y="1085620"/>
                    <a:pt x="1316525" y="1071476"/>
                    <a:pt x="1326764" y="1061237"/>
                  </a:cubicBezTo>
                  <a:close/>
                  <a:moveTo>
                    <a:pt x="1139597" y="1235345"/>
                  </a:moveTo>
                  <a:cubicBezTo>
                    <a:pt x="1149836" y="1225106"/>
                    <a:pt x="1163980" y="1218773"/>
                    <a:pt x="1179603" y="1218773"/>
                  </a:cubicBezTo>
                  <a:cubicBezTo>
                    <a:pt x="1210851" y="1218773"/>
                    <a:pt x="1236182" y="1244104"/>
                    <a:pt x="1236182" y="1275351"/>
                  </a:cubicBezTo>
                  <a:cubicBezTo>
                    <a:pt x="1236182" y="1306598"/>
                    <a:pt x="1210851" y="1331929"/>
                    <a:pt x="1179604" y="1331929"/>
                  </a:cubicBezTo>
                  <a:cubicBezTo>
                    <a:pt x="1148357" y="1331929"/>
                    <a:pt x="1123025" y="1306598"/>
                    <a:pt x="1123025" y="1275351"/>
                  </a:cubicBezTo>
                  <a:cubicBezTo>
                    <a:pt x="1123025" y="1259728"/>
                    <a:pt x="1129358" y="1245583"/>
                    <a:pt x="1139597" y="1235345"/>
                  </a:cubicBezTo>
                  <a:close/>
                  <a:moveTo>
                    <a:pt x="952427" y="1409454"/>
                  </a:moveTo>
                  <a:cubicBezTo>
                    <a:pt x="962666" y="1399216"/>
                    <a:pt x="976810" y="1392883"/>
                    <a:pt x="992434" y="1392883"/>
                  </a:cubicBezTo>
                  <a:cubicBezTo>
                    <a:pt x="1023681" y="1392883"/>
                    <a:pt x="1049012" y="1418214"/>
                    <a:pt x="1049012" y="1449461"/>
                  </a:cubicBezTo>
                  <a:cubicBezTo>
                    <a:pt x="1049012" y="1465085"/>
                    <a:pt x="1042680" y="1479229"/>
                    <a:pt x="1032441" y="1489468"/>
                  </a:cubicBezTo>
                  <a:lnTo>
                    <a:pt x="1031516" y="1490091"/>
                  </a:lnTo>
                  <a:lnTo>
                    <a:pt x="951803" y="1410379"/>
                  </a:lnTo>
                  <a:close/>
                  <a:moveTo>
                    <a:pt x="2262615" y="16572"/>
                  </a:moveTo>
                  <a:cubicBezTo>
                    <a:pt x="2272854" y="6333"/>
                    <a:pt x="2286998" y="0"/>
                    <a:pt x="2302622" y="0"/>
                  </a:cubicBezTo>
                  <a:cubicBezTo>
                    <a:pt x="2333869" y="0"/>
                    <a:pt x="2359200" y="25331"/>
                    <a:pt x="2359200" y="56578"/>
                  </a:cubicBezTo>
                  <a:cubicBezTo>
                    <a:pt x="2359200" y="87825"/>
                    <a:pt x="2333869" y="113156"/>
                    <a:pt x="2302622" y="113156"/>
                  </a:cubicBezTo>
                  <a:cubicBezTo>
                    <a:pt x="2271375" y="113156"/>
                    <a:pt x="2246044" y="87825"/>
                    <a:pt x="2246044" y="56578"/>
                  </a:cubicBezTo>
                  <a:cubicBezTo>
                    <a:pt x="2246044" y="40954"/>
                    <a:pt x="2252376" y="26810"/>
                    <a:pt x="2262615" y="16572"/>
                  </a:cubicBezTo>
                  <a:close/>
                  <a:moveTo>
                    <a:pt x="2075445" y="190682"/>
                  </a:moveTo>
                  <a:cubicBezTo>
                    <a:pt x="2085684" y="180444"/>
                    <a:pt x="2099828" y="174111"/>
                    <a:pt x="2115452" y="174111"/>
                  </a:cubicBezTo>
                  <a:cubicBezTo>
                    <a:pt x="2146699" y="174111"/>
                    <a:pt x="2172030" y="199442"/>
                    <a:pt x="2172030" y="230689"/>
                  </a:cubicBezTo>
                  <a:cubicBezTo>
                    <a:pt x="2172030" y="261936"/>
                    <a:pt x="2146699" y="287267"/>
                    <a:pt x="2115452" y="287267"/>
                  </a:cubicBezTo>
                  <a:cubicBezTo>
                    <a:pt x="2084205" y="287267"/>
                    <a:pt x="2058874" y="261936"/>
                    <a:pt x="2058874" y="230689"/>
                  </a:cubicBezTo>
                  <a:cubicBezTo>
                    <a:pt x="2058874" y="215065"/>
                    <a:pt x="2065207" y="200921"/>
                    <a:pt x="2075445" y="190682"/>
                  </a:cubicBezTo>
                  <a:close/>
                  <a:moveTo>
                    <a:pt x="1888275" y="364794"/>
                  </a:moveTo>
                  <a:cubicBezTo>
                    <a:pt x="1898514" y="354555"/>
                    <a:pt x="1912658" y="348222"/>
                    <a:pt x="1928281" y="348223"/>
                  </a:cubicBezTo>
                  <a:cubicBezTo>
                    <a:pt x="1959528" y="348223"/>
                    <a:pt x="1984859" y="373554"/>
                    <a:pt x="1984859" y="404801"/>
                  </a:cubicBezTo>
                  <a:cubicBezTo>
                    <a:pt x="1984860" y="436048"/>
                    <a:pt x="1959528" y="461379"/>
                    <a:pt x="1928282" y="461379"/>
                  </a:cubicBezTo>
                  <a:cubicBezTo>
                    <a:pt x="1897034" y="461379"/>
                    <a:pt x="1871703" y="436048"/>
                    <a:pt x="1871703" y="404800"/>
                  </a:cubicBezTo>
                  <a:cubicBezTo>
                    <a:pt x="1871703" y="389177"/>
                    <a:pt x="1878036" y="375033"/>
                    <a:pt x="1888275" y="364794"/>
                  </a:cubicBezTo>
                  <a:close/>
                  <a:moveTo>
                    <a:pt x="1701104" y="538904"/>
                  </a:moveTo>
                  <a:cubicBezTo>
                    <a:pt x="1711343" y="528666"/>
                    <a:pt x="1725487" y="522333"/>
                    <a:pt x="1741111" y="522333"/>
                  </a:cubicBezTo>
                  <a:cubicBezTo>
                    <a:pt x="1772358" y="522333"/>
                    <a:pt x="1797689" y="547664"/>
                    <a:pt x="1797689" y="578911"/>
                  </a:cubicBezTo>
                  <a:cubicBezTo>
                    <a:pt x="1797689" y="610158"/>
                    <a:pt x="1772358" y="635489"/>
                    <a:pt x="1741111" y="635489"/>
                  </a:cubicBezTo>
                  <a:cubicBezTo>
                    <a:pt x="1709864" y="635489"/>
                    <a:pt x="1684533" y="610158"/>
                    <a:pt x="1684533" y="578911"/>
                  </a:cubicBezTo>
                  <a:cubicBezTo>
                    <a:pt x="1684533" y="563287"/>
                    <a:pt x="1690866" y="549143"/>
                    <a:pt x="1701104" y="538904"/>
                  </a:cubicBezTo>
                  <a:close/>
                  <a:moveTo>
                    <a:pt x="1513934" y="713016"/>
                  </a:moveTo>
                  <a:cubicBezTo>
                    <a:pt x="1524173" y="702777"/>
                    <a:pt x="1538317" y="696444"/>
                    <a:pt x="1553940" y="696444"/>
                  </a:cubicBezTo>
                  <a:cubicBezTo>
                    <a:pt x="1585187" y="696444"/>
                    <a:pt x="1610518" y="721775"/>
                    <a:pt x="1610519" y="753022"/>
                  </a:cubicBezTo>
                  <a:cubicBezTo>
                    <a:pt x="1610519" y="784269"/>
                    <a:pt x="1585188" y="809600"/>
                    <a:pt x="1553941" y="809600"/>
                  </a:cubicBezTo>
                  <a:cubicBezTo>
                    <a:pt x="1522694" y="809600"/>
                    <a:pt x="1497362" y="784269"/>
                    <a:pt x="1497362" y="753022"/>
                  </a:cubicBezTo>
                  <a:cubicBezTo>
                    <a:pt x="1497362" y="737399"/>
                    <a:pt x="1503695" y="723254"/>
                    <a:pt x="1513934" y="713016"/>
                  </a:cubicBezTo>
                  <a:close/>
                  <a:moveTo>
                    <a:pt x="1326764" y="887126"/>
                  </a:moveTo>
                  <a:cubicBezTo>
                    <a:pt x="1337002" y="876887"/>
                    <a:pt x="1351146" y="870554"/>
                    <a:pt x="1366770" y="870554"/>
                  </a:cubicBezTo>
                  <a:cubicBezTo>
                    <a:pt x="1398017" y="870555"/>
                    <a:pt x="1423348" y="895886"/>
                    <a:pt x="1423348" y="927133"/>
                  </a:cubicBezTo>
                  <a:cubicBezTo>
                    <a:pt x="1423348" y="958380"/>
                    <a:pt x="1398017" y="983711"/>
                    <a:pt x="1366770" y="983711"/>
                  </a:cubicBezTo>
                  <a:cubicBezTo>
                    <a:pt x="1335523" y="983711"/>
                    <a:pt x="1310192" y="958380"/>
                    <a:pt x="1310192" y="927132"/>
                  </a:cubicBezTo>
                  <a:cubicBezTo>
                    <a:pt x="1310192" y="911509"/>
                    <a:pt x="1316525" y="897365"/>
                    <a:pt x="1326764" y="887126"/>
                  </a:cubicBezTo>
                  <a:close/>
                  <a:moveTo>
                    <a:pt x="1139593" y="1061238"/>
                  </a:moveTo>
                  <a:cubicBezTo>
                    <a:pt x="1149832" y="1050999"/>
                    <a:pt x="1163976" y="1044666"/>
                    <a:pt x="1179600" y="1044666"/>
                  </a:cubicBezTo>
                  <a:cubicBezTo>
                    <a:pt x="1210847" y="1044666"/>
                    <a:pt x="1236178" y="1069997"/>
                    <a:pt x="1236178" y="1101244"/>
                  </a:cubicBezTo>
                  <a:cubicBezTo>
                    <a:pt x="1236178" y="1132491"/>
                    <a:pt x="1210847" y="1157822"/>
                    <a:pt x="1179600" y="1157822"/>
                  </a:cubicBezTo>
                  <a:cubicBezTo>
                    <a:pt x="1148356" y="1157819"/>
                    <a:pt x="1123025" y="1132488"/>
                    <a:pt x="1123022" y="1101244"/>
                  </a:cubicBezTo>
                  <a:cubicBezTo>
                    <a:pt x="1123021" y="1085621"/>
                    <a:pt x="1129354" y="1071476"/>
                    <a:pt x="1139593" y="1061238"/>
                  </a:cubicBezTo>
                  <a:close/>
                  <a:moveTo>
                    <a:pt x="952427" y="1235344"/>
                  </a:moveTo>
                  <a:cubicBezTo>
                    <a:pt x="962665" y="1225105"/>
                    <a:pt x="976810" y="1218772"/>
                    <a:pt x="992433" y="1218772"/>
                  </a:cubicBezTo>
                  <a:cubicBezTo>
                    <a:pt x="1023680" y="1218772"/>
                    <a:pt x="1049011" y="1244103"/>
                    <a:pt x="1049011" y="1275350"/>
                  </a:cubicBezTo>
                  <a:cubicBezTo>
                    <a:pt x="1049011" y="1306597"/>
                    <a:pt x="1023680" y="1331928"/>
                    <a:pt x="992433" y="1331928"/>
                  </a:cubicBezTo>
                  <a:cubicBezTo>
                    <a:pt x="961186" y="1331928"/>
                    <a:pt x="935855" y="1306597"/>
                    <a:pt x="935855" y="1275350"/>
                  </a:cubicBezTo>
                  <a:cubicBezTo>
                    <a:pt x="935855" y="1259727"/>
                    <a:pt x="942188" y="1245582"/>
                    <a:pt x="952427" y="1235344"/>
                  </a:cubicBezTo>
                  <a:close/>
                  <a:moveTo>
                    <a:pt x="2075445" y="16572"/>
                  </a:moveTo>
                  <a:cubicBezTo>
                    <a:pt x="2085684" y="6333"/>
                    <a:pt x="2099828" y="0"/>
                    <a:pt x="2115452" y="0"/>
                  </a:cubicBezTo>
                  <a:cubicBezTo>
                    <a:pt x="2146699" y="0"/>
                    <a:pt x="2172030" y="25331"/>
                    <a:pt x="2172030" y="56578"/>
                  </a:cubicBezTo>
                  <a:cubicBezTo>
                    <a:pt x="2172030" y="87825"/>
                    <a:pt x="2146699" y="113156"/>
                    <a:pt x="2115452" y="113156"/>
                  </a:cubicBezTo>
                  <a:cubicBezTo>
                    <a:pt x="2084205" y="113156"/>
                    <a:pt x="2058874" y="87825"/>
                    <a:pt x="2058874" y="56578"/>
                  </a:cubicBezTo>
                  <a:cubicBezTo>
                    <a:pt x="2058874" y="40955"/>
                    <a:pt x="2065207" y="26810"/>
                    <a:pt x="2075445" y="16572"/>
                  </a:cubicBezTo>
                  <a:close/>
                  <a:moveTo>
                    <a:pt x="1888275" y="190683"/>
                  </a:moveTo>
                  <a:cubicBezTo>
                    <a:pt x="1898514" y="180444"/>
                    <a:pt x="1912658" y="174112"/>
                    <a:pt x="1928281" y="174112"/>
                  </a:cubicBezTo>
                  <a:cubicBezTo>
                    <a:pt x="1959528" y="174112"/>
                    <a:pt x="1984859" y="199443"/>
                    <a:pt x="1984859" y="230690"/>
                  </a:cubicBezTo>
                  <a:cubicBezTo>
                    <a:pt x="1984860" y="261937"/>
                    <a:pt x="1959528" y="287268"/>
                    <a:pt x="1928282" y="287268"/>
                  </a:cubicBezTo>
                  <a:cubicBezTo>
                    <a:pt x="1897034" y="287268"/>
                    <a:pt x="1871703" y="261937"/>
                    <a:pt x="1871703" y="230690"/>
                  </a:cubicBezTo>
                  <a:cubicBezTo>
                    <a:pt x="1871703" y="215066"/>
                    <a:pt x="1878036" y="200922"/>
                    <a:pt x="1888275" y="190683"/>
                  </a:cubicBezTo>
                  <a:close/>
                  <a:moveTo>
                    <a:pt x="1701104" y="364793"/>
                  </a:moveTo>
                  <a:cubicBezTo>
                    <a:pt x="1711343" y="354555"/>
                    <a:pt x="1725487" y="348222"/>
                    <a:pt x="1741111" y="348222"/>
                  </a:cubicBezTo>
                  <a:cubicBezTo>
                    <a:pt x="1772358" y="348222"/>
                    <a:pt x="1797689" y="373553"/>
                    <a:pt x="1797689" y="404800"/>
                  </a:cubicBezTo>
                  <a:cubicBezTo>
                    <a:pt x="1797689" y="436047"/>
                    <a:pt x="1772358" y="461378"/>
                    <a:pt x="1741111" y="461378"/>
                  </a:cubicBezTo>
                  <a:cubicBezTo>
                    <a:pt x="1709864" y="461378"/>
                    <a:pt x="1684533" y="436047"/>
                    <a:pt x="1684533" y="404800"/>
                  </a:cubicBezTo>
                  <a:cubicBezTo>
                    <a:pt x="1684533" y="389176"/>
                    <a:pt x="1690866" y="375032"/>
                    <a:pt x="1701104" y="364793"/>
                  </a:cubicBezTo>
                  <a:close/>
                  <a:moveTo>
                    <a:pt x="1513934" y="538905"/>
                  </a:moveTo>
                  <a:cubicBezTo>
                    <a:pt x="1524173" y="528666"/>
                    <a:pt x="1538317" y="522333"/>
                    <a:pt x="1553940" y="522333"/>
                  </a:cubicBezTo>
                  <a:cubicBezTo>
                    <a:pt x="1585187" y="522333"/>
                    <a:pt x="1610518" y="547664"/>
                    <a:pt x="1610518" y="578912"/>
                  </a:cubicBezTo>
                  <a:cubicBezTo>
                    <a:pt x="1610519" y="610158"/>
                    <a:pt x="1585188" y="635490"/>
                    <a:pt x="1553941" y="635489"/>
                  </a:cubicBezTo>
                  <a:cubicBezTo>
                    <a:pt x="1522694" y="635489"/>
                    <a:pt x="1497362" y="610158"/>
                    <a:pt x="1497362" y="578911"/>
                  </a:cubicBezTo>
                  <a:cubicBezTo>
                    <a:pt x="1497362" y="563288"/>
                    <a:pt x="1503695" y="549144"/>
                    <a:pt x="1513934" y="538905"/>
                  </a:cubicBezTo>
                  <a:close/>
                  <a:moveTo>
                    <a:pt x="1326764" y="713015"/>
                  </a:moveTo>
                  <a:cubicBezTo>
                    <a:pt x="1337002" y="702776"/>
                    <a:pt x="1351147" y="696444"/>
                    <a:pt x="1366770" y="696444"/>
                  </a:cubicBezTo>
                  <a:cubicBezTo>
                    <a:pt x="1398017" y="696444"/>
                    <a:pt x="1423348" y="721775"/>
                    <a:pt x="1423348" y="753022"/>
                  </a:cubicBezTo>
                  <a:cubicBezTo>
                    <a:pt x="1423348" y="784269"/>
                    <a:pt x="1398017" y="809600"/>
                    <a:pt x="1366770" y="809600"/>
                  </a:cubicBezTo>
                  <a:cubicBezTo>
                    <a:pt x="1335523" y="809600"/>
                    <a:pt x="1310192" y="784269"/>
                    <a:pt x="1310192" y="753022"/>
                  </a:cubicBezTo>
                  <a:cubicBezTo>
                    <a:pt x="1310192" y="737398"/>
                    <a:pt x="1316525" y="723254"/>
                    <a:pt x="1326764" y="713015"/>
                  </a:cubicBezTo>
                  <a:close/>
                  <a:moveTo>
                    <a:pt x="1139593" y="887127"/>
                  </a:moveTo>
                  <a:cubicBezTo>
                    <a:pt x="1149832" y="876888"/>
                    <a:pt x="1163976" y="870555"/>
                    <a:pt x="1179600" y="870555"/>
                  </a:cubicBezTo>
                  <a:cubicBezTo>
                    <a:pt x="1210847" y="870555"/>
                    <a:pt x="1236178" y="895886"/>
                    <a:pt x="1236178" y="927133"/>
                  </a:cubicBezTo>
                  <a:cubicBezTo>
                    <a:pt x="1236178" y="958380"/>
                    <a:pt x="1210847" y="983711"/>
                    <a:pt x="1179600" y="983711"/>
                  </a:cubicBezTo>
                  <a:cubicBezTo>
                    <a:pt x="1148353" y="983711"/>
                    <a:pt x="1123022" y="958380"/>
                    <a:pt x="1123022" y="927133"/>
                  </a:cubicBezTo>
                  <a:cubicBezTo>
                    <a:pt x="1123022" y="911510"/>
                    <a:pt x="1129354" y="897365"/>
                    <a:pt x="1139593" y="887127"/>
                  </a:cubicBezTo>
                  <a:close/>
                  <a:moveTo>
                    <a:pt x="952426" y="1061233"/>
                  </a:moveTo>
                  <a:cubicBezTo>
                    <a:pt x="962665" y="1050995"/>
                    <a:pt x="976809" y="1044662"/>
                    <a:pt x="992433" y="1044662"/>
                  </a:cubicBezTo>
                  <a:cubicBezTo>
                    <a:pt x="1023680" y="1044662"/>
                    <a:pt x="1049011" y="1069993"/>
                    <a:pt x="1049011" y="1101240"/>
                  </a:cubicBezTo>
                  <a:cubicBezTo>
                    <a:pt x="1049011" y="1132487"/>
                    <a:pt x="1023680" y="1157818"/>
                    <a:pt x="992433" y="1157818"/>
                  </a:cubicBezTo>
                  <a:cubicBezTo>
                    <a:pt x="961186" y="1157818"/>
                    <a:pt x="935855" y="1132487"/>
                    <a:pt x="935855" y="1101240"/>
                  </a:cubicBezTo>
                  <a:cubicBezTo>
                    <a:pt x="935855" y="1085616"/>
                    <a:pt x="942187" y="1071472"/>
                    <a:pt x="952426" y="1061233"/>
                  </a:cubicBezTo>
                  <a:close/>
                  <a:moveTo>
                    <a:pt x="772133" y="1230708"/>
                  </a:moveTo>
                  <a:lnTo>
                    <a:pt x="783241" y="1223218"/>
                  </a:lnTo>
                  <a:cubicBezTo>
                    <a:pt x="790010" y="1220355"/>
                    <a:pt x="797452" y="1218772"/>
                    <a:pt x="805263" y="1218772"/>
                  </a:cubicBezTo>
                  <a:cubicBezTo>
                    <a:pt x="836510" y="1218772"/>
                    <a:pt x="861841" y="1244103"/>
                    <a:pt x="861841" y="1275350"/>
                  </a:cubicBezTo>
                  <a:cubicBezTo>
                    <a:pt x="861841" y="1283162"/>
                    <a:pt x="860258" y="1290604"/>
                    <a:pt x="857395" y="1297373"/>
                  </a:cubicBezTo>
                  <a:lnTo>
                    <a:pt x="849905" y="1308481"/>
                  </a:lnTo>
                  <a:close/>
                  <a:moveTo>
                    <a:pt x="1888275" y="16572"/>
                  </a:moveTo>
                  <a:cubicBezTo>
                    <a:pt x="1898514" y="6334"/>
                    <a:pt x="1912658" y="1"/>
                    <a:pt x="1928281" y="1"/>
                  </a:cubicBezTo>
                  <a:cubicBezTo>
                    <a:pt x="1959528" y="1"/>
                    <a:pt x="1984859" y="25332"/>
                    <a:pt x="1984859" y="56579"/>
                  </a:cubicBezTo>
                  <a:cubicBezTo>
                    <a:pt x="1984860" y="87826"/>
                    <a:pt x="1959528" y="113157"/>
                    <a:pt x="1928282" y="113157"/>
                  </a:cubicBezTo>
                  <a:cubicBezTo>
                    <a:pt x="1897034" y="113157"/>
                    <a:pt x="1871703" y="87826"/>
                    <a:pt x="1871703" y="56579"/>
                  </a:cubicBezTo>
                  <a:cubicBezTo>
                    <a:pt x="1871703" y="40955"/>
                    <a:pt x="1878036" y="26811"/>
                    <a:pt x="1888275" y="16572"/>
                  </a:cubicBezTo>
                  <a:close/>
                  <a:moveTo>
                    <a:pt x="1701104" y="190682"/>
                  </a:moveTo>
                  <a:cubicBezTo>
                    <a:pt x="1711343" y="180444"/>
                    <a:pt x="1725487" y="174111"/>
                    <a:pt x="1741111" y="174111"/>
                  </a:cubicBezTo>
                  <a:cubicBezTo>
                    <a:pt x="1772358" y="174111"/>
                    <a:pt x="1797689" y="199442"/>
                    <a:pt x="1797689" y="230689"/>
                  </a:cubicBezTo>
                  <a:cubicBezTo>
                    <a:pt x="1797689" y="261936"/>
                    <a:pt x="1772358" y="287267"/>
                    <a:pt x="1741111" y="287267"/>
                  </a:cubicBezTo>
                  <a:cubicBezTo>
                    <a:pt x="1709864" y="287267"/>
                    <a:pt x="1684533" y="261936"/>
                    <a:pt x="1684533" y="230689"/>
                  </a:cubicBezTo>
                  <a:cubicBezTo>
                    <a:pt x="1684533" y="215065"/>
                    <a:pt x="1690866" y="200921"/>
                    <a:pt x="1701104" y="190682"/>
                  </a:cubicBezTo>
                  <a:close/>
                  <a:moveTo>
                    <a:pt x="1513934" y="364794"/>
                  </a:moveTo>
                  <a:cubicBezTo>
                    <a:pt x="1524173" y="354555"/>
                    <a:pt x="1538317" y="348222"/>
                    <a:pt x="1553940" y="348223"/>
                  </a:cubicBezTo>
                  <a:cubicBezTo>
                    <a:pt x="1585187" y="348223"/>
                    <a:pt x="1610518" y="373554"/>
                    <a:pt x="1610518" y="404801"/>
                  </a:cubicBezTo>
                  <a:cubicBezTo>
                    <a:pt x="1610519" y="436048"/>
                    <a:pt x="1585188" y="461379"/>
                    <a:pt x="1553941" y="461379"/>
                  </a:cubicBezTo>
                  <a:cubicBezTo>
                    <a:pt x="1522694" y="461379"/>
                    <a:pt x="1497362" y="436048"/>
                    <a:pt x="1497362" y="404800"/>
                  </a:cubicBezTo>
                  <a:cubicBezTo>
                    <a:pt x="1497362" y="389177"/>
                    <a:pt x="1503695" y="375033"/>
                    <a:pt x="1513934" y="364794"/>
                  </a:cubicBezTo>
                  <a:close/>
                  <a:moveTo>
                    <a:pt x="1326763" y="538904"/>
                  </a:moveTo>
                  <a:cubicBezTo>
                    <a:pt x="1337002" y="528666"/>
                    <a:pt x="1351146" y="522333"/>
                    <a:pt x="1366770" y="522333"/>
                  </a:cubicBezTo>
                  <a:cubicBezTo>
                    <a:pt x="1398017" y="522333"/>
                    <a:pt x="1423348" y="547664"/>
                    <a:pt x="1423348" y="578911"/>
                  </a:cubicBezTo>
                  <a:cubicBezTo>
                    <a:pt x="1423348" y="610158"/>
                    <a:pt x="1398017" y="635489"/>
                    <a:pt x="1366770" y="635489"/>
                  </a:cubicBezTo>
                  <a:cubicBezTo>
                    <a:pt x="1335523" y="635489"/>
                    <a:pt x="1310192" y="610158"/>
                    <a:pt x="1310192" y="578911"/>
                  </a:cubicBezTo>
                  <a:cubicBezTo>
                    <a:pt x="1310192" y="563287"/>
                    <a:pt x="1316525" y="549143"/>
                    <a:pt x="1326763" y="538904"/>
                  </a:cubicBezTo>
                  <a:close/>
                  <a:moveTo>
                    <a:pt x="1139593" y="713016"/>
                  </a:moveTo>
                  <a:cubicBezTo>
                    <a:pt x="1149832" y="702777"/>
                    <a:pt x="1163976" y="696444"/>
                    <a:pt x="1179600" y="696444"/>
                  </a:cubicBezTo>
                  <a:cubicBezTo>
                    <a:pt x="1210847" y="696444"/>
                    <a:pt x="1236178" y="721775"/>
                    <a:pt x="1236178" y="753022"/>
                  </a:cubicBezTo>
                  <a:cubicBezTo>
                    <a:pt x="1236178" y="784269"/>
                    <a:pt x="1210847" y="809600"/>
                    <a:pt x="1179600" y="809600"/>
                  </a:cubicBezTo>
                  <a:cubicBezTo>
                    <a:pt x="1148353" y="809600"/>
                    <a:pt x="1123022" y="784269"/>
                    <a:pt x="1123022" y="753022"/>
                  </a:cubicBezTo>
                  <a:cubicBezTo>
                    <a:pt x="1123022" y="737399"/>
                    <a:pt x="1129354" y="723254"/>
                    <a:pt x="1139593" y="713016"/>
                  </a:cubicBezTo>
                  <a:close/>
                  <a:moveTo>
                    <a:pt x="952423" y="887126"/>
                  </a:moveTo>
                  <a:cubicBezTo>
                    <a:pt x="962661" y="876887"/>
                    <a:pt x="976806" y="870554"/>
                    <a:pt x="992429" y="870554"/>
                  </a:cubicBezTo>
                  <a:cubicBezTo>
                    <a:pt x="1023676" y="870555"/>
                    <a:pt x="1049007" y="895886"/>
                    <a:pt x="1049007" y="927133"/>
                  </a:cubicBezTo>
                  <a:cubicBezTo>
                    <a:pt x="1049007" y="958380"/>
                    <a:pt x="1023676" y="983711"/>
                    <a:pt x="992429" y="983711"/>
                  </a:cubicBezTo>
                  <a:cubicBezTo>
                    <a:pt x="961185" y="983708"/>
                    <a:pt x="935854" y="958377"/>
                    <a:pt x="935851" y="927132"/>
                  </a:cubicBezTo>
                  <a:cubicBezTo>
                    <a:pt x="935851" y="911509"/>
                    <a:pt x="942184" y="897365"/>
                    <a:pt x="952423" y="887126"/>
                  </a:cubicBezTo>
                  <a:close/>
                  <a:moveTo>
                    <a:pt x="765256" y="1061233"/>
                  </a:moveTo>
                  <a:cubicBezTo>
                    <a:pt x="775495" y="1050995"/>
                    <a:pt x="789639" y="1044662"/>
                    <a:pt x="805263" y="1044662"/>
                  </a:cubicBezTo>
                  <a:cubicBezTo>
                    <a:pt x="836510" y="1044662"/>
                    <a:pt x="861841" y="1069993"/>
                    <a:pt x="861841" y="1101240"/>
                  </a:cubicBezTo>
                  <a:cubicBezTo>
                    <a:pt x="861841" y="1132487"/>
                    <a:pt x="836510" y="1157818"/>
                    <a:pt x="805263" y="1157818"/>
                  </a:cubicBezTo>
                  <a:cubicBezTo>
                    <a:pt x="774016" y="1157818"/>
                    <a:pt x="748685" y="1132487"/>
                    <a:pt x="748685" y="1101240"/>
                  </a:cubicBezTo>
                  <a:cubicBezTo>
                    <a:pt x="748685" y="1085616"/>
                    <a:pt x="755018" y="1071472"/>
                    <a:pt x="765256" y="1061233"/>
                  </a:cubicBezTo>
                  <a:close/>
                  <a:moveTo>
                    <a:pt x="1701104" y="16572"/>
                  </a:moveTo>
                  <a:cubicBezTo>
                    <a:pt x="1711343" y="6333"/>
                    <a:pt x="1725487" y="0"/>
                    <a:pt x="1741111" y="0"/>
                  </a:cubicBezTo>
                  <a:cubicBezTo>
                    <a:pt x="1772358" y="0"/>
                    <a:pt x="1797689" y="25331"/>
                    <a:pt x="1797689" y="56578"/>
                  </a:cubicBezTo>
                  <a:cubicBezTo>
                    <a:pt x="1797689" y="87825"/>
                    <a:pt x="1772358" y="113156"/>
                    <a:pt x="1741111" y="113156"/>
                  </a:cubicBezTo>
                  <a:cubicBezTo>
                    <a:pt x="1709864" y="113156"/>
                    <a:pt x="1684533" y="87825"/>
                    <a:pt x="1684533" y="56578"/>
                  </a:cubicBezTo>
                  <a:cubicBezTo>
                    <a:pt x="1684533" y="40955"/>
                    <a:pt x="1690866" y="26810"/>
                    <a:pt x="1701104" y="16572"/>
                  </a:cubicBezTo>
                  <a:close/>
                  <a:moveTo>
                    <a:pt x="1513934" y="190683"/>
                  </a:moveTo>
                  <a:cubicBezTo>
                    <a:pt x="1524173" y="180444"/>
                    <a:pt x="1538317" y="174112"/>
                    <a:pt x="1553940" y="174112"/>
                  </a:cubicBezTo>
                  <a:cubicBezTo>
                    <a:pt x="1585187" y="174112"/>
                    <a:pt x="1610518" y="199443"/>
                    <a:pt x="1610518" y="230690"/>
                  </a:cubicBezTo>
                  <a:cubicBezTo>
                    <a:pt x="1610519" y="261937"/>
                    <a:pt x="1585188" y="287268"/>
                    <a:pt x="1553941" y="287268"/>
                  </a:cubicBezTo>
                  <a:cubicBezTo>
                    <a:pt x="1522694" y="287268"/>
                    <a:pt x="1497362" y="261937"/>
                    <a:pt x="1497362" y="230690"/>
                  </a:cubicBezTo>
                  <a:cubicBezTo>
                    <a:pt x="1497362" y="215066"/>
                    <a:pt x="1503695" y="200922"/>
                    <a:pt x="1513934" y="190683"/>
                  </a:cubicBezTo>
                  <a:close/>
                  <a:moveTo>
                    <a:pt x="1326764" y="364793"/>
                  </a:moveTo>
                  <a:cubicBezTo>
                    <a:pt x="1337002" y="354555"/>
                    <a:pt x="1351147" y="348222"/>
                    <a:pt x="1366770" y="348222"/>
                  </a:cubicBezTo>
                  <a:cubicBezTo>
                    <a:pt x="1398017" y="348222"/>
                    <a:pt x="1423348" y="373553"/>
                    <a:pt x="1423348" y="404800"/>
                  </a:cubicBezTo>
                  <a:cubicBezTo>
                    <a:pt x="1423348" y="436047"/>
                    <a:pt x="1398017" y="461378"/>
                    <a:pt x="1366770" y="461378"/>
                  </a:cubicBezTo>
                  <a:cubicBezTo>
                    <a:pt x="1335523" y="461378"/>
                    <a:pt x="1310192" y="436047"/>
                    <a:pt x="1310192" y="404800"/>
                  </a:cubicBezTo>
                  <a:cubicBezTo>
                    <a:pt x="1310192" y="389176"/>
                    <a:pt x="1316525" y="375032"/>
                    <a:pt x="1326764" y="364793"/>
                  </a:cubicBezTo>
                  <a:close/>
                  <a:moveTo>
                    <a:pt x="1139593" y="538905"/>
                  </a:moveTo>
                  <a:cubicBezTo>
                    <a:pt x="1149832" y="528666"/>
                    <a:pt x="1163976" y="522333"/>
                    <a:pt x="1179600" y="522333"/>
                  </a:cubicBezTo>
                  <a:cubicBezTo>
                    <a:pt x="1210847" y="522333"/>
                    <a:pt x="1236178" y="547664"/>
                    <a:pt x="1236178" y="578911"/>
                  </a:cubicBezTo>
                  <a:cubicBezTo>
                    <a:pt x="1236178" y="610158"/>
                    <a:pt x="1210847" y="635490"/>
                    <a:pt x="1179600" y="635489"/>
                  </a:cubicBezTo>
                  <a:cubicBezTo>
                    <a:pt x="1148353" y="635489"/>
                    <a:pt x="1123022" y="610158"/>
                    <a:pt x="1123022" y="578911"/>
                  </a:cubicBezTo>
                  <a:cubicBezTo>
                    <a:pt x="1123021" y="563288"/>
                    <a:pt x="1129354" y="549144"/>
                    <a:pt x="1139593" y="538905"/>
                  </a:cubicBezTo>
                  <a:close/>
                  <a:moveTo>
                    <a:pt x="952423" y="713015"/>
                  </a:moveTo>
                  <a:cubicBezTo>
                    <a:pt x="962661" y="702776"/>
                    <a:pt x="976806" y="696444"/>
                    <a:pt x="992429" y="696444"/>
                  </a:cubicBezTo>
                  <a:cubicBezTo>
                    <a:pt x="1023676" y="696444"/>
                    <a:pt x="1049007" y="721775"/>
                    <a:pt x="1049007" y="753022"/>
                  </a:cubicBezTo>
                  <a:cubicBezTo>
                    <a:pt x="1049007" y="784269"/>
                    <a:pt x="1023676" y="809600"/>
                    <a:pt x="992429" y="809600"/>
                  </a:cubicBezTo>
                  <a:cubicBezTo>
                    <a:pt x="961182" y="809600"/>
                    <a:pt x="935851" y="784269"/>
                    <a:pt x="935851" y="753022"/>
                  </a:cubicBezTo>
                  <a:cubicBezTo>
                    <a:pt x="935851" y="737398"/>
                    <a:pt x="942184" y="723254"/>
                    <a:pt x="952423" y="713015"/>
                  </a:cubicBezTo>
                  <a:close/>
                  <a:moveTo>
                    <a:pt x="765256" y="887123"/>
                  </a:moveTo>
                  <a:cubicBezTo>
                    <a:pt x="775494" y="876884"/>
                    <a:pt x="789639" y="870551"/>
                    <a:pt x="805262" y="870552"/>
                  </a:cubicBezTo>
                  <a:cubicBezTo>
                    <a:pt x="836509" y="870552"/>
                    <a:pt x="861840" y="895883"/>
                    <a:pt x="861840" y="927130"/>
                  </a:cubicBezTo>
                  <a:cubicBezTo>
                    <a:pt x="861840" y="958377"/>
                    <a:pt x="836509" y="983708"/>
                    <a:pt x="805262" y="983708"/>
                  </a:cubicBezTo>
                  <a:cubicBezTo>
                    <a:pt x="774015" y="983708"/>
                    <a:pt x="748684" y="958377"/>
                    <a:pt x="748684" y="927130"/>
                  </a:cubicBezTo>
                  <a:cubicBezTo>
                    <a:pt x="748684" y="911506"/>
                    <a:pt x="755017" y="897362"/>
                    <a:pt x="765256" y="887123"/>
                  </a:cubicBezTo>
                  <a:close/>
                  <a:moveTo>
                    <a:pt x="592762" y="1051338"/>
                  </a:moveTo>
                  <a:lnTo>
                    <a:pt x="596069" y="1049108"/>
                  </a:lnTo>
                  <a:cubicBezTo>
                    <a:pt x="602838" y="1046245"/>
                    <a:pt x="610280" y="1044662"/>
                    <a:pt x="618092" y="1044662"/>
                  </a:cubicBezTo>
                  <a:cubicBezTo>
                    <a:pt x="649339" y="1044662"/>
                    <a:pt x="674670" y="1069993"/>
                    <a:pt x="674670" y="1101240"/>
                  </a:cubicBezTo>
                  <a:cubicBezTo>
                    <a:pt x="674670" y="1109052"/>
                    <a:pt x="673087" y="1116494"/>
                    <a:pt x="670224" y="1123263"/>
                  </a:cubicBezTo>
                  <a:lnTo>
                    <a:pt x="667994" y="1126570"/>
                  </a:lnTo>
                  <a:close/>
                  <a:moveTo>
                    <a:pt x="1513934" y="16572"/>
                  </a:moveTo>
                  <a:cubicBezTo>
                    <a:pt x="1524173" y="6334"/>
                    <a:pt x="1538317" y="1"/>
                    <a:pt x="1553940" y="1"/>
                  </a:cubicBezTo>
                  <a:cubicBezTo>
                    <a:pt x="1585187" y="1"/>
                    <a:pt x="1610518" y="25332"/>
                    <a:pt x="1610518" y="56579"/>
                  </a:cubicBezTo>
                  <a:cubicBezTo>
                    <a:pt x="1610519" y="87826"/>
                    <a:pt x="1585188" y="113157"/>
                    <a:pt x="1553941" y="113157"/>
                  </a:cubicBezTo>
                  <a:cubicBezTo>
                    <a:pt x="1522694" y="113157"/>
                    <a:pt x="1497362" y="87826"/>
                    <a:pt x="1497362" y="56579"/>
                  </a:cubicBezTo>
                  <a:cubicBezTo>
                    <a:pt x="1497362" y="40955"/>
                    <a:pt x="1503695" y="26811"/>
                    <a:pt x="1513934" y="16572"/>
                  </a:cubicBezTo>
                  <a:close/>
                  <a:moveTo>
                    <a:pt x="1326764" y="190682"/>
                  </a:moveTo>
                  <a:cubicBezTo>
                    <a:pt x="1337002" y="180444"/>
                    <a:pt x="1351146" y="174111"/>
                    <a:pt x="1366770" y="174111"/>
                  </a:cubicBezTo>
                  <a:cubicBezTo>
                    <a:pt x="1398017" y="174111"/>
                    <a:pt x="1423348" y="199442"/>
                    <a:pt x="1423348" y="230689"/>
                  </a:cubicBezTo>
                  <a:cubicBezTo>
                    <a:pt x="1423348" y="261936"/>
                    <a:pt x="1398017" y="287267"/>
                    <a:pt x="1366770" y="287267"/>
                  </a:cubicBezTo>
                  <a:cubicBezTo>
                    <a:pt x="1335523" y="287267"/>
                    <a:pt x="1310192" y="261936"/>
                    <a:pt x="1310192" y="230689"/>
                  </a:cubicBezTo>
                  <a:cubicBezTo>
                    <a:pt x="1310192" y="215065"/>
                    <a:pt x="1316525" y="200921"/>
                    <a:pt x="1326764" y="190682"/>
                  </a:cubicBezTo>
                  <a:close/>
                  <a:moveTo>
                    <a:pt x="1139593" y="364794"/>
                  </a:moveTo>
                  <a:cubicBezTo>
                    <a:pt x="1149832" y="354555"/>
                    <a:pt x="1163976" y="348222"/>
                    <a:pt x="1179600" y="348222"/>
                  </a:cubicBezTo>
                  <a:cubicBezTo>
                    <a:pt x="1210847" y="348223"/>
                    <a:pt x="1236178" y="373554"/>
                    <a:pt x="1236178" y="404801"/>
                  </a:cubicBezTo>
                  <a:cubicBezTo>
                    <a:pt x="1236178" y="436048"/>
                    <a:pt x="1210847" y="461379"/>
                    <a:pt x="1179600" y="461379"/>
                  </a:cubicBezTo>
                  <a:cubicBezTo>
                    <a:pt x="1148353" y="461379"/>
                    <a:pt x="1123022" y="436048"/>
                    <a:pt x="1123022" y="404800"/>
                  </a:cubicBezTo>
                  <a:cubicBezTo>
                    <a:pt x="1123021" y="389177"/>
                    <a:pt x="1129354" y="375033"/>
                    <a:pt x="1139593" y="364794"/>
                  </a:cubicBezTo>
                  <a:close/>
                  <a:moveTo>
                    <a:pt x="952423" y="538904"/>
                  </a:moveTo>
                  <a:cubicBezTo>
                    <a:pt x="962661" y="528666"/>
                    <a:pt x="976806" y="522333"/>
                    <a:pt x="992429" y="522333"/>
                  </a:cubicBezTo>
                  <a:cubicBezTo>
                    <a:pt x="1023676" y="522333"/>
                    <a:pt x="1049007" y="547664"/>
                    <a:pt x="1049007" y="578911"/>
                  </a:cubicBezTo>
                  <a:cubicBezTo>
                    <a:pt x="1049007" y="610158"/>
                    <a:pt x="1023676" y="635489"/>
                    <a:pt x="992429" y="635489"/>
                  </a:cubicBezTo>
                  <a:cubicBezTo>
                    <a:pt x="961182" y="635489"/>
                    <a:pt x="935851" y="610158"/>
                    <a:pt x="935851" y="578911"/>
                  </a:cubicBezTo>
                  <a:cubicBezTo>
                    <a:pt x="935851" y="563287"/>
                    <a:pt x="942184" y="549143"/>
                    <a:pt x="952423" y="538904"/>
                  </a:cubicBezTo>
                  <a:close/>
                  <a:moveTo>
                    <a:pt x="765253" y="713015"/>
                  </a:moveTo>
                  <a:cubicBezTo>
                    <a:pt x="775491" y="702777"/>
                    <a:pt x="789636" y="696444"/>
                    <a:pt x="805259" y="696444"/>
                  </a:cubicBezTo>
                  <a:cubicBezTo>
                    <a:pt x="836506" y="696444"/>
                    <a:pt x="861837" y="721775"/>
                    <a:pt x="861837" y="753022"/>
                  </a:cubicBezTo>
                  <a:cubicBezTo>
                    <a:pt x="861837" y="784269"/>
                    <a:pt x="836506" y="809600"/>
                    <a:pt x="805262" y="809597"/>
                  </a:cubicBezTo>
                  <a:cubicBezTo>
                    <a:pt x="774015" y="809597"/>
                    <a:pt x="748684" y="784266"/>
                    <a:pt x="748684" y="753019"/>
                  </a:cubicBezTo>
                  <a:cubicBezTo>
                    <a:pt x="748681" y="737398"/>
                    <a:pt x="755014" y="723254"/>
                    <a:pt x="765253" y="713015"/>
                  </a:cubicBezTo>
                  <a:close/>
                  <a:moveTo>
                    <a:pt x="578085" y="887123"/>
                  </a:moveTo>
                  <a:cubicBezTo>
                    <a:pt x="588323" y="876884"/>
                    <a:pt x="602468" y="870551"/>
                    <a:pt x="618091" y="870552"/>
                  </a:cubicBezTo>
                  <a:cubicBezTo>
                    <a:pt x="649338" y="870552"/>
                    <a:pt x="674669" y="895883"/>
                    <a:pt x="674669" y="927130"/>
                  </a:cubicBezTo>
                  <a:cubicBezTo>
                    <a:pt x="674669" y="958377"/>
                    <a:pt x="649338" y="983708"/>
                    <a:pt x="618091" y="983708"/>
                  </a:cubicBezTo>
                  <a:cubicBezTo>
                    <a:pt x="586844" y="983708"/>
                    <a:pt x="561513" y="958377"/>
                    <a:pt x="561513" y="927130"/>
                  </a:cubicBezTo>
                  <a:cubicBezTo>
                    <a:pt x="561513" y="911506"/>
                    <a:pt x="567846" y="897362"/>
                    <a:pt x="578085" y="887123"/>
                  </a:cubicBezTo>
                  <a:close/>
                  <a:moveTo>
                    <a:pt x="1326764" y="16572"/>
                  </a:moveTo>
                  <a:cubicBezTo>
                    <a:pt x="1337002" y="6333"/>
                    <a:pt x="1351147" y="0"/>
                    <a:pt x="1366770" y="0"/>
                  </a:cubicBezTo>
                  <a:cubicBezTo>
                    <a:pt x="1398017" y="0"/>
                    <a:pt x="1423348" y="25331"/>
                    <a:pt x="1423348" y="56578"/>
                  </a:cubicBezTo>
                  <a:cubicBezTo>
                    <a:pt x="1423348" y="87825"/>
                    <a:pt x="1398017" y="113156"/>
                    <a:pt x="1366770" y="113156"/>
                  </a:cubicBezTo>
                  <a:cubicBezTo>
                    <a:pt x="1335523" y="113156"/>
                    <a:pt x="1310192" y="87825"/>
                    <a:pt x="1310192" y="56578"/>
                  </a:cubicBezTo>
                  <a:cubicBezTo>
                    <a:pt x="1310192" y="40954"/>
                    <a:pt x="1316525" y="26810"/>
                    <a:pt x="1326764" y="16572"/>
                  </a:cubicBezTo>
                  <a:close/>
                  <a:moveTo>
                    <a:pt x="1139593" y="190683"/>
                  </a:moveTo>
                  <a:cubicBezTo>
                    <a:pt x="1149832" y="180444"/>
                    <a:pt x="1163976" y="174112"/>
                    <a:pt x="1179600" y="174112"/>
                  </a:cubicBezTo>
                  <a:cubicBezTo>
                    <a:pt x="1210847" y="174112"/>
                    <a:pt x="1236178" y="199443"/>
                    <a:pt x="1236178" y="230690"/>
                  </a:cubicBezTo>
                  <a:cubicBezTo>
                    <a:pt x="1236178" y="261937"/>
                    <a:pt x="1210847" y="287268"/>
                    <a:pt x="1179600" y="287268"/>
                  </a:cubicBezTo>
                  <a:cubicBezTo>
                    <a:pt x="1148353" y="287268"/>
                    <a:pt x="1123022" y="261937"/>
                    <a:pt x="1123022" y="230690"/>
                  </a:cubicBezTo>
                  <a:cubicBezTo>
                    <a:pt x="1123022" y="215066"/>
                    <a:pt x="1129354" y="200922"/>
                    <a:pt x="1139593" y="190683"/>
                  </a:cubicBezTo>
                  <a:close/>
                  <a:moveTo>
                    <a:pt x="952423" y="364793"/>
                  </a:moveTo>
                  <a:cubicBezTo>
                    <a:pt x="962661" y="354555"/>
                    <a:pt x="976806" y="348222"/>
                    <a:pt x="992429" y="348222"/>
                  </a:cubicBezTo>
                  <a:cubicBezTo>
                    <a:pt x="1023676" y="348222"/>
                    <a:pt x="1049007" y="373553"/>
                    <a:pt x="1049007" y="404800"/>
                  </a:cubicBezTo>
                  <a:cubicBezTo>
                    <a:pt x="1049007" y="436047"/>
                    <a:pt x="1023676" y="461378"/>
                    <a:pt x="992429" y="461378"/>
                  </a:cubicBezTo>
                  <a:cubicBezTo>
                    <a:pt x="961182" y="461378"/>
                    <a:pt x="935851" y="436047"/>
                    <a:pt x="935851" y="404800"/>
                  </a:cubicBezTo>
                  <a:cubicBezTo>
                    <a:pt x="935851" y="389176"/>
                    <a:pt x="942184" y="375032"/>
                    <a:pt x="952423" y="364793"/>
                  </a:cubicBezTo>
                  <a:close/>
                  <a:moveTo>
                    <a:pt x="765253" y="538904"/>
                  </a:moveTo>
                  <a:cubicBezTo>
                    <a:pt x="775492" y="528666"/>
                    <a:pt x="789636" y="522333"/>
                    <a:pt x="805259" y="522333"/>
                  </a:cubicBezTo>
                  <a:cubicBezTo>
                    <a:pt x="836506" y="522333"/>
                    <a:pt x="861837" y="547664"/>
                    <a:pt x="861837" y="578911"/>
                  </a:cubicBezTo>
                  <a:cubicBezTo>
                    <a:pt x="861837" y="610158"/>
                    <a:pt x="836506" y="635489"/>
                    <a:pt x="805259" y="635489"/>
                  </a:cubicBezTo>
                  <a:cubicBezTo>
                    <a:pt x="774012" y="635489"/>
                    <a:pt x="748681" y="610158"/>
                    <a:pt x="748681" y="578911"/>
                  </a:cubicBezTo>
                  <a:cubicBezTo>
                    <a:pt x="748681" y="563287"/>
                    <a:pt x="755014" y="549143"/>
                    <a:pt x="765253" y="538904"/>
                  </a:cubicBezTo>
                  <a:close/>
                  <a:moveTo>
                    <a:pt x="578084" y="713013"/>
                  </a:moveTo>
                  <a:cubicBezTo>
                    <a:pt x="588323" y="702774"/>
                    <a:pt x="602467" y="696441"/>
                    <a:pt x="618091" y="696441"/>
                  </a:cubicBezTo>
                  <a:cubicBezTo>
                    <a:pt x="649338" y="696441"/>
                    <a:pt x="674669" y="721772"/>
                    <a:pt x="674669" y="753019"/>
                  </a:cubicBezTo>
                  <a:cubicBezTo>
                    <a:pt x="674669" y="784266"/>
                    <a:pt x="649338" y="809597"/>
                    <a:pt x="618091" y="809597"/>
                  </a:cubicBezTo>
                  <a:cubicBezTo>
                    <a:pt x="586844" y="809597"/>
                    <a:pt x="561513" y="784266"/>
                    <a:pt x="561513" y="753019"/>
                  </a:cubicBezTo>
                  <a:cubicBezTo>
                    <a:pt x="561513" y="737396"/>
                    <a:pt x="567846" y="723251"/>
                    <a:pt x="578084" y="713013"/>
                  </a:cubicBezTo>
                  <a:close/>
                  <a:moveTo>
                    <a:pt x="415158" y="873734"/>
                  </a:moveTo>
                  <a:lnTo>
                    <a:pt x="430921" y="870551"/>
                  </a:lnTo>
                  <a:cubicBezTo>
                    <a:pt x="462168" y="870551"/>
                    <a:pt x="487500" y="895883"/>
                    <a:pt x="487500" y="927130"/>
                  </a:cubicBezTo>
                  <a:lnTo>
                    <a:pt x="484317" y="942893"/>
                  </a:lnTo>
                  <a:close/>
                  <a:moveTo>
                    <a:pt x="1139593" y="16572"/>
                  </a:moveTo>
                  <a:cubicBezTo>
                    <a:pt x="1149832" y="6334"/>
                    <a:pt x="1163976" y="1"/>
                    <a:pt x="1179599" y="1"/>
                  </a:cubicBezTo>
                  <a:cubicBezTo>
                    <a:pt x="1210847" y="1"/>
                    <a:pt x="1236178" y="25332"/>
                    <a:pt x="1236178" y="56579"/>
                  </a:cubicBezTo>
                  <a:cubicBezTo>
                    <a:pt x="1236178" y="87826"/>
                    <a:pt x="1210847" y="113157"/>
                    <a:pt x="1179600" y="113157"/>
                  </a:cubicBezTo>
                  <a:cubicBezTo>
                    <a:pt x="1148353" y="113157"/>
                    <a:pt x="1123022" y="87826"/>
                    <a:pt x="1123022" y="56579"/>
                  </a:cubicBezTo>
                  <a:cubicBezTo>
                    <a:pt x="1123022" y="40955"/>
                    <a:pt x="1129354" y="26811"/>
                    <a:pt x="1139593" y="16572"/>
                  </a:cubicBezTo>
                  <a:close/>
                  <a:moveTo>
                    <a:pt x="952423" y="190682"/>
                  </a:moveTo>
                  <a:cubicBezTo>
                    <a:pt x="962661" y="180444"/>
                    <a:pt x="976806" y="174111"/>
                    <a:pt x="992429" y="174111"/>
                  </a:cubicBezTo>
                  <a:cubicBezTo>
                    <a:pt x="1023676" y="174111"/>
                    <a:pt x="1049007" y="199442"/>
                    <a:pt x="1049007" y="230689"/>
                  </a:cubicBezTo>
                  <a:cubicBezTo>
                    <a:pt x="1049007" y="261936"/>
                    <a:pt x="1023676" y="287267"/>
                    <a:pt x="992429" y="287267"/>
                  </a:cubicBezTo>
                  <a:cubicBezTo>
                    <a:pt x="961182" y="287267"/>
                    <a:pt x="935851" y="261936"/>
                    <a:pt x="935851" y="230689"/>
                  </a:cubicBezTo>
                  <a:cubicBezTo>
                    <a:pt x="935851" y="215065"/>
                    <a:pt x="942184" y="200921"/>
                    <a:pt x="952423" y="190682"/>
                  </a:cubicBezTo>
                  <a:close/>
                  <a:moveTo>
                    <a:pt x="765253" y="364793"/>
                  </a:moveTo>
                  <a:cubicBezTo>
                    <a:pt x="775492" y="354555"/>
                    <a:pt x="789636" y="348222"/>
                    <a:pt x="805259" y="348222"/>
                  </a:cubicBezTo>
                  <a:cubicBezTo>
                    <a:pt x="836506" y="348222"/>
                    <a:pt x="861837" y="373553"/>
                    <a:pt x="861837" y="404800"/>
                  </a:cubicBezTo>
                  <a:cubicBezTo>
                    <a:pt x="861837" y="436047"/>
                    <a:pt x="836506" y="461378"/>
                    <a:pt x="805259" y="461378"/>
                  </a:cubicBezTo>
                  <a:cubicBezTo>
                    <a:pt x="774012" y="461378"/>
                    <a:pt x="748681" y="436047"/>
                    <a:pt x="748681" y="404800"/>
                  </a:cubicBezTo>
                  <a:cubicBezTo>
                    <a:pt x="748681" y="389176"/>
                    <a:pt x="755014" y="375032"/>
                    <a:pt x="765253" y="364793"/>
                  </a:cubicBezTo>
                  <a:close/>
                  <a:moveTo>
                    <a:pt x="578082" y="538904"/>
                  </a:moveTo>
                  <a:cubicBezTo>
                    <a:pt x="588320" y="528666"/>
                    <a:pt x="602465" y="522333"/>
                    <a:pt x="618088" y="522333"/>
                  </a:cubicBezTo>
                  <a:cubicBezTo>
                    <a:pt x="649335" y="522333"/>
                    <a:pt x="674666" y="547664"/>
                    <a:pt x="674666" y="578911"/>
                  </a:cubicBezTo>
                  <a:cubicBezTo>
                    <a:pt x="674666" y="610158"/>
                    <a:pt x="649335" y="635489"/>
                    <a:pt x="618090" y="635487"/>
                  </a:cubicBezTo>
                  <a:cubicBezTo>
                    <a:pt x="586843" y="635487"/>
                    <a:pt x="561512" y="610156"/>
                    <a:pt x="561512" y="578909"/>
                  </a:cubicBezTo>
                  <a:cubicBezTo>
                    <a:pt x="561510" y="563287"/>
                    <a:pt x="567843" y="549143"/>
                    <a:pt x="578082" y="538904"/>
                  </a:cubicBezTo>
                  <a:close/>
                  <a:moveTo>
                    <a:pt x="390914" y="713012"/>
                  </a:moveTo>
                  <a:cubicBezTo>
                    <a:pt x="401153" y="702774"/>
                    <a:pt x="415297" y="696441"/>
                    <a:pt x="430921" y="696441"/>
                  </a:cubicBezTo>
                  <a:cubicBezTo>
                    <a:pt x="462168" y="696441"/>
                    <a:pt x="487499" y="721772"/>
                    <a:pt x="487499" y="753019"/>
                  </a:cubicBezTo>
                  <a:cubicBezTo>
                    <a:pt x="487499" y="784266"/>
                    <a:pt x="462168" y="809597"/>
                    <a:pt x="430921" y="809597"/>
                  </a:cubicBezTo>
                  <a:cubicBezTo>
                    <a:pt x="399674" y="809597"/>
                    <a:pt x="374343" y="784266"/>
                    <a:pt x="374343" y="753019"/>
                  </a:cubicBezTo>
                  <a:cubicBezTo>
                    <a:pt x="374343" y="737396"/>
                    <a:pt x="380676" y="723251"/>
                    <a:pt x="390914" y="713012"/>
                  </a:cubicBezTo>
                  <a:close/>
                  <a:moveTo>
                    <a:pt x="952422" y="16571"/>
                  </a:moveTo>
                  <a:cubicBezTo>
                    <a:pt x="962661" y="6333"/>
                    <a:pt x="976806" y="0"/>
                    <a:pt x="992429" y="0"/>
                  </a:cubicBezTo>
                  <a:cubicBezTo>
                    <a:pt x="1023676" y="0"/>
                    <a:pt x="1049007" y="25331"/>
                    <a:pt x="1049007" y="56578"/>
                  </a:cubicBezTo>
                  <a:cubicBezTo>
                    <a:pt x="1049007" y="87825"/>
                    <a:pt x="1023676" y="113156"/>
                    <a:pt x="992429" y="113156"/>
                  </a:cubicBezTo>
                  <a:cubicBezTo>
                    <a:pt x="961182" y="113156"/>
                    <a:pt x="935851" y="87825"/>
                    <a:pt x="935851" y="56578"/>
                  </a:cubicBezTo>
                  <a:cubicBezTo>
                    <a:pt x="935851" y="40955"/>
                    <a:pt x="942184" y="26810"/>
                    <a:pt x="952422" y="16571"/>
                  </a:cubicBezTo>
                  <a:close/>
                  <a:moveTo>
                    <a:pt x="765253" y="190682"/>
                  </a:moveTo>
                  <a:cubicBezTo>
                    <a:pt x="775491" y="180444"/>
                    <a:pt x="789636" y="174111"/>
                    <a:pt x="805259" y="174111"/>
                  </a:cubicBezTo>
                  <a:cubicBezTo>
                    <a:pt x="836506" y="174111"/>
                    <a:pt x="861837" y="199442"/>
                    <a:pt x="861837" y="230689"/>
                  </a:cubicBezTo>
                  <a:cubicBezTo>
                    <a:pt x="861837" y="261936"/>
                    <a:pt x="836506" y="287267"/>
                    <a:pt x="805259" y="287267"/>
                  </a:cubicBezTo>
                  <a:cubicBezTo>
                    <a:pt x="774012" y="287267"/>
                    <a:pt x="748681" y="261936"/>
                    <a:pt x="748681" y="230689"/>
                  </a:cubicBezTo>
                  <a:cubicBezTo>
                    <a:pt x="748681" y="215065"/>
                    <a:pt x="755014" y="200921"/>
                    <a:pt x="765253" y="190682"/>
                  </a:cubicBezTo>
                  <a:close/>
                  <a:moveTo>
                    <a:pt x="578082" y="364793"/>
                  </a:moveTo>
                  <a:cubicBezTo>
                    <a:pt x="588320" y="354555"/>
                    <a:pt x="602465" y="348222"/>
                    <a:pt x="618088" y="348222"/>
                  </a:cubicBezTo>
                  <a:cubicBezTo>
                    <a:pt x="649335" y="348222"/>
                    <a:pt x="674666" y="373553"/>
                    <a:pt x="674666" y="404800"/>
                  </a:cubicBezTo>
                  <a:cubicBezTo>
                    <a:pt x="674666" y="436047"/>
                    <a:pt x="649335" y="461378"/>
                    <a:pt x="618088" y="461378"/>
                  </a:cubicBezTo>
                  <a:cubicBezTo>
                    <a:pt x="586841" y="461378"/>
                    <a:pt x="561510" y="436047"/>
                    <a:pt x="561510" y="404800"/>
                  </a:cubicBezTo>
                  <a:cubicBezTo>
                    <a:pt x="561510" y="389176"/>
                    <a:pt x="567843" y="375032"/>
                    <a:pt x="578082" y="364793"/>
                  </a:cubicBezTo>
                  <a:close/>
                  <a:moveTo>
                    <a:pt x="238854" y="697429"/>
                  </a:moveTo>
                  <a:lnTo>
                    <a:pt x="243750" y="696441"/>
                  </a:lnTo>
                  <a:cubicBezTo>
                    <a:pt x="274997" y="696441"/>
                    <a:pt x="300328" y="721772"/>
                    <a:pt x="300328" y="753019"/>
                  </a:cubicBezTo>
                  <a:lnTo>
                    <a:pt x="299340" y="757915"/>
                  </a:lnTo>
                  <a:close/>
                  <a:moveTo>
                    <a:pt x="390914" y="538902"/>
                  </a:moveTo>
                  <a:cubicBezTo>
                    <a:pt x="401152" y="528663"/>
                    <a:pt x="415297" y="522331"/>
                    <a:pt x="430920" y="522331"/>
                  </a:cubicBezTo>
                  <a:cubicBezTo>
                    <a:pt x="462167" y="522331"/>
                    <a:pt x="487498" y="547662"/>
                    <a:pt x="487499" y="578909"/>
                  </a:cubicBezTo>
                  <a:cubicBezTo>
                    <a:pt x="487498" y="610156"/>
                    <a:pt x="462167" y="635487"/>
                    <a:pt x="430920" y="635487"/>
                  </a:cubicBezTo>
                  <a:cubicBezTo>
                    <a:pt x="399673" y="635487"/>
                    <a:pt x="374342" y="610156"/>
                    <a:pt x="374342" y="578909"/>
                  </a:cubicBezTo>
                  <a:cubicBezTo>
                    <a:pt x="374342" y="563285"/>
                    <a:pt x="380675" y="549141"/>
                    <a:pt x="390914" y="538902"/>
                  </a:cubicBezTo>
                  <a:close/>
                  <a:moveTo>
                    <a:pt x="765253" y="16571"/>
                  </a:moveTo>
                  <a:cubicBezTo>
                    <a:pt x="775491" y="6333"/>
                    <a:pt x="789636" y="0"/>
                    <a:pt x="805259" y="0"/>
                  </a:cubicBezTo>
                  <a:cubicBezTo>
                    <a:pt x="836506" y="0"/>
                    <a:pt x="861837" y="25331"/>
                    <a:pt x="861837" y="56578"/>
                  </a:cubicBezTo>
                  <a:cubicBezTo>
                    <a:pt x="861837" y="87825"/>
                    <a:pt x="836506" y="113156"/>
                    <a:pt x="805259" y="113156"/>
                  </a:cubicBezTo>
                  <a:cubicBezTo>
                    <a:pt x="774012" y="113156"/>
                    <a:pt x="748681" y="87825"/>
                    <a:pt x="748681" y="56578"/>
                  </a:cubicBezTo>
                  <a:cubicBezTo>
                    <a:pt x="748681" y="40954"/>
                    <a:pt x="755014" y="26810"/>
                    <a:pt x="765253" y="16571"/>
                  </a:cubicBezTo>
                  <a:close/>
                  <a:moveTo>
                    <a:pt x="578082" y="190682"/>
                  </a:moveTo>
                  <a:cubicBezTo>
                    <a:pt x="588320" y="180444"/>
                    <a:pt x="602465" y="174111"/>
                    <a:pt x="618088" y="174111"/>
                  </a:cubicBezTo>
                  <a:cubicBezTo>
                    <a:pt x="649335" y="174111"/>
                    <a:pt x="674666" y="199442"/>
                    <a:pt x="674666" y="230689"/>
                  </a:cubicBezTo>
                  <a:cubicBezTo>
                    <a:pt x="674666" y="261936"/>
                    <a:pt x="649335" y="287267"/>
                    <a:pt x="618088" y="287267"/>
                  </a:cubicBezTo>
                  <a:cubicBezTo>
                    <a:pt x="586841" y="287267"/>
                    <a:pt x="561510" y="261936"/>
                    <a:pt x="561510" y="230689"/>
                  </a:cubicBezTo>
                  <a:cubicBezTo>
                    <a:pt x="561510" y="215065"/>
                    <a:pt x="567843" y="200921"/>
                    <a:pt x="578082" y="190682"/>
                  </a:cubicBezTo>
                  <a:close/>
                  <a:moveTo>
                    <a:pt x="390912" y="364793"/>
                  </a:moveTo>
                  <a:cubicBezTo>
                    <a:pt x="401150" y="354555"/>
                    <a:pt x="415295" y="348222"/>
                    <a:pt x="430918" y="348222"/>
                  </a:cubicBezTo>
                  <a:cubicBezTo>
                    <a:pt x="462165" y="348222"/>
                    <a:pt x="487497" y="373553"/>
                    <a:pt x="487497" y="404800"/>
                  </a:cubicBezTo>
                  <a:cubicBezTo>
                    <a:pt x="487496" y="436047"/>
                    <a:pt x="462165" y="461378"/>
                    <a:pt x="430920" y="461376"/>
                  </a:cubicBezTo>
                  <a:cubicBezTo>
                    <a:pt x="399673" y="461376"/>
                    <a:pt x="374342" y="436045"/>
                    <a:pt x="374342" y="404798"/>
                  </a:cubicBezTo>
                  <a:cubicBezTo>
                    <a:pt x="374342" y="389175"/>
                    <a:pt x="380673" y="375032"/>
                    <a:pt x="390912" y="364793"/>
                  </a:cubicBezTo>
                  <a:close/>
                  <a:moveTo>
                    <a:pt x="203743" y="538902"/>
                  </a:moveTo>
                  <a:cubicBezTo>
                    <a:pt x="213981" y="528663"/>
                    <a:pt x="228126" y="522331"/>
                    <a:pt x="243749" y="522331"/>
                  </a:cubicBezTo>
                  <a:cubicBezTo>
                    <a:pt x="274996" y="522331"/>
                    <a:pt x="300327" y="547662"/>
                    <a:pt x="300327" y="578909"/>
                  </a:cubicBezTo>
                  <a:cubicBezTo>
                    <a:pt x="300327" y="610156"/>
                    <a:pt x="274996" y="635487"/>
                    <a:pt x="243749" y="635487"/>
                  </a:cubicBezTo>
                  <a:cubicBezTo>
                    <a:pt x="212502" y="635487"/>
                    <a:pt x="187171" y="610156"/>
                    <a:pt x="187171" y="578909"/>
                  </a:cubicBezTo>
                  <a:cubicBezTo>
                    <a:pt x="187171" y="563285"/>
                    <a:pt x="193504" y="549141"/>
                    <a:pt x="203743" y="538902"/>
                  </a:cubicBezTo>
                  <a:close/>
                  <a:moveTo>
                    <a:pt x="578082" y="16571"/>
                  </a:moveTo>
                  <a:cubicBezTo>
                    <a:pt x="588320" y="6333"/>
                    <a:pt x="602465" y="0"/>
                    <a:pt x="618088" y="0"/>
                  </a:cubicBezTo>
                  <a:cubicBezTo>
                    <a:pt x="649335" y="0"/>
                    <a:pt x="674666" y="25331"/>
                    <a:pt x="674666" y="56578"/>
                  </a:cubicBezTo>
                  <a:cubicBezTo>
                    <a:pt x="674666" y="87825"/>
                    <a:pt x="649335" y="113156"/>
                    <a:pt x="618088" y="113156"/>
                  </a:cubicBezTo>
                  <a:cubicBezTo>
                    <a:pt x="586841" y="113156"/>
                    <a:pt x="561510" y="87825"/>
                    <a:pt x="561510" y="56578"/>
                  </a:cubicBezTo>
                  <a:cubicBezTo>
                    <a:pt x="561510" y="40955"/>
                    <a:pt x="567843" y="26810"/>
                    <a:pt x="578082" y="16571"/>
                  </a:cubicBezTo>
                  <a:close/>
                  <a:moveTo>
                    <a:pt x="65570" y="524146"/>
                  </a:moveTo>
                  <a:lnTo>
                    <a:pt x="78603" y="526777"/>
                  </a:lnTo>
                  <a:cubicBezTo>
                    <a:pt x="92141" y="532503"/>
                    <a:pt x="102986" y="543349"/>
                    <a:pt x="108712" y="556886"/>
                  </a:cubicBezTo>
                  <a:lnTo>
                    <a:pt x="111343" y="569919"/>
                  </a:lnTo>
                  <a:close/>
                  <a:moveTo>
                    <a:pt x="390912" y="190682"/>
                  </a:moveTo>
                  <a:cubicBezTo>
                    <a:pt x="401150" y="180444"/>
                    <a:pt x="415295" y="174111"/>
                    <a:pt x="430918" y="174111"/>
                  </a:cubicBezTo>
                  <a:cubicBezTo>
                    <a:pt x="462165" y="174111"/>
                    <a:pt x="487496" y="199442"/>
                    <a:pt x="487497" y="230689"/>
                  </a:cubicBezTo>
                  <a:cubicBezTo>
                    <a:pt x="487496" y="261936"/>
                    <a:pt x="462165" y="287267"/>
                    <a:pt x="430919" y="287267"/>
                  </a:cubicBezTo>
                  <a:cubicBezTo>
                    <a:pt x="399671" y="287267"/>
                    <a:pt x="374340" y="261936"/>
                    <a:pt x="374340" y="230689"/>
                  </a:cubicBezTo>
                  <a:cubicBezTo>
                    <a:pt x="374340" y="215065"/>
                    <a:pt x="380673" y="200921"/>
                    <a:pt x="390912" y="190682"/>
                  </a:cubicBezTo>
                  <a:close/>
                  <a:moveTo>
                    <a:pt x="203742" y="364792"/>
                  </a:moveTo>
                  <a:cubicBezTo>
                    <a:pt x="213981" y="354553"/>
                    <a:pt x="228125" y="348220"/>
                    <a:pt x="243749" y="348220"/>
                  </a:cubicBezTo>
                  <a:cubicBezTo>
                    <a:pt x="274996" y="348220"/>
                    <a:pt x="300327" y="373551"/>
                    <a:pt x="300327" y="404798"/>
                  </a:cubicBezTo>
                  <a:cubicBezTo>
                    <a:pt x="300327" y="436045"/>
                    <a:pt x="274996" y="461376"/>
                    <a:pt x="243749" y="461376"/>
                  </a:cubicBezTo>
                  <a:cubicBezTo>
                    <a:pt x="212502" y="461376"/>
                    <a:pt x="187171" y="436045"/>
                    <a:pt x="187171" y="404798"/>
                  </a:cubicBezTo>
                  <a:cubicBezTo>
                    <a:pt x="187171" y="389175"/>
                    <a:pt x="193503" y="375030"/>
                    <a:pt x="203742" y="364792"/>
                  </a:cubicBezTo>
                  <a:close/>
                  <a:moveTo>
                    <a:pt x="390912" y="16571"/>
                  </a:moveTo>
                  <a:cubicBezTo>
                    <a:pt x="401150" y="6333"/>
                    <a:pt x="415295" y="0"/>
                    <a:pt x="430918" y="0"/>
                  </a:cubicBezTo>
                  <a:cubicBezTo>
                    <a:pt x="462165" y="0"/>
                    <a:pt x="487496" y="25331"/>
                    <a:pt x="487497" y="56578"/>
                  </a:cubicBezTo>
                  <a:cubicBezTo>
                    <a:pt x="487496" y="87825"/>
                    <a:pt x="462165" y="113156"/>
                    <a:pt x="430919" y="113156"/>
                  </a:cubicBezTo>
                  <a:cubicBezTo>
                    <a:pt x="399671" y="113156"/>
                    <a:pt x="374340" y="87825"/>
                    <a:pt x="374340" y="56578"/>
                  </a:cubicBezTo>
                  <a:cubicBezTo>
                    <a:pt x="374340" y="40954"/>
                    <a:pt x="380673" y="26810"/>
                    <a:pt x="390912" y="16571"/>
                  </a:cubicBezTo>
                  <a:close/>
                  <a:moveTo>
                    <a:pt x="203741" y="190682"/>
                  </a:moveTo>
                  <a:cubicBezTo>
                    <a:pt x="213979" y="180444"/>
                    <a:pt x="228124" y="174111"/>
                    <a:pt x="243747" y="174111"/>
                  </a:cubicBezTo>
                  <a:cubicBezTo>
                    <a:pt x="274994" y="174111"/>
                    <a:pt x="300325" y="199442"/>
                    <a:pt x="300325" y="230689"/>
                  </a:cubicBezTo>
                  <a:cubicBezTo>
                    <a:pt x="300325" y="261936"/>
                    <a:pt x="274995" y="287266"/>
                    <a:pt x="243748" y="287266"/>
                  </a:cubicBezTo>
                  <a:cubicBezTo>
                    <a:pt x="212501" y="287266"/>
                    <a:pt x="187170" y="261935"/>
                    <a:pt x="187170" y="230688"/>
                  </a:cubicBezTo>
                  <a:cubicBezTo>
                    <a:pt x="187170" y="215064"/>
                    <a:pt x="193503" y="200920"/>
                    <a:pt x="203741" y="190682"/>
                  </a:cubicBezTo>
                  <a:close/>
                  <a:moveTo>
                    <a:pt x="16572" y="364792"/>
                  </a:moveTo>
                  <a:cubicBezTo>
                    <a:pt x="26811" y="354553"/>
                    <a:pt x="40956" y="348220"/>
                    <a:pt x="56579" y="348220"/>
                  </a:cubicBezTo>
                  <a:cubicBezTo>
                    <a:pt x="87826" y="348220"/>
                    <a:pt x="113157" y="373551"/>
                    <a:pt x="113157" y="404798"/>
                  </a:cubicBezTo>
                  <a:cubicBezTo>
                    <a:pt x="113157" y="436045"/>
                    <a:pt x="87826" y="461376"/>
                    <a:pt x="56579" y="461376"/>
                  </a:cubicBezTo>
                  <a:cubicBezTo>
                    <a:pt x="25332" y="461376"/>
                    <a:pt x="1" y="436045"/>
                    <a:pt x="1" y="404798"/>
                  </a:cubicBezTo>
                  <a:cubicBezTo>
                    <a:pt x="1" y="389175"/>
                    <a:pt x="6334" y="375030"/>
                    <a:pt x="16572" y="364792"/>
                  </a:cubicBezTo>
                  <a:close/>
                  <a:moveTo>
                    <a:pt x="203741" y="16571"/>
                  </a:moveTo>
                  <a:cubicBezTo>
                    <a:pt x="213979" y="6333"/>
                    <a:pt x="228124" y="0"/>
                    <a:pt x="243747" y="0"/>
                  </a:cubicBezTo>
                  <a:cubicBezTo>
                    <a:pt x="274994" y="0"/>
                    <a:pt x="300325" y="25331"/>
                    <a:pt x="300325" y="56578"/>
                  </a:cubicBezTo>
                  <a:cubicBezTo>
                    <a:pt x="300325" y="87825"/>
                    <a:pt x="274994" y="113156"/>
                    <a:pt x="243747" y="113156"/>
                  </a:cubicBezTo>
                  <a:cubicBezTo>
                    <a:pt x="212500" y="113156"/>
                    <a:pt x="187169" y="87825"/>
                    <a:pt x="187169" y="56578"/>
                  </a:cubicBezTo>
                  <a:cubicBezTo>
                    <a:pt x="187169" y="40955"/>
                    <a:pt x="193502" y="26810"/>
                    <a:pt x="203741" y="16571"/>
                  </a:cubicBezTo>
                  <a:close/>
                  <a:moveTo>
                    <a:pt x="16572" y="190681"/>
                  </a:moveTo>
                  <a:cubicBezTo>
                    <a:pt x="26810" y="180443"/>
                    <a:pt x="40955" y="174110"/>
                    <a:pt x="56579" y="174110"/>
                  </a:cubicBezTo>
                  <a:cubicBezTo>
                    <a:pt x="87826" y="174110"/>
                    <a:pt x="113157" y="199441"/>
                    <a:pt x="113157" y="230688"/>
                  </a:cubicBezTo>
                  <a:cubicBezTo>
                    <a:pt x="113156" y="261935"/>
                    <a:pt x="87825" y="287266"/>
                    <a:pt x="56579" y="287266"/>
                  </a:cubicBezTo>
                  <a:cubicBezTo>
                    <a:pt x="25332" y="287266"/>
                    <a:pt x="1" y="261935"/>
                    <a:pt x="1" y="230688"/>
                  </a:cubicBezTo>
                  <a:cubicBezTo>
                    <a:pt x="1" y="215064"/>
                    <a:pt x="6333" y="200920"/>
                    <a:pt x="16572" y="190681"/>
                  </a:cubicBezTo>
                  <a:close/>
                  <a:moveTo>
                    <a:pt x="16571" y="16571"/>
                  </a:moveTo>
                  <a:cubicBezTo>
                    <a:pt x="26809" y="6333"/>
                    <a:pt x="40954" y="0"/>
                    <a:pt x="56577" y="0"/>
                  </a:cubicBezTo>
                  <a:cubicBezTo>
                    <a:pt x="87825" y="0"/>
                    <a:pt x="113156" y="25331"/>
                    <a:pt x="113156" y="56578"/>
                  </a:cubicBezTo>
                  <a:cubicBezTo>
                    <a:pt x="113155" y="87825"/>
                    <a:pt x="87825" y="113155"/>
                    <a:pt x="56578" y="113156"/>
                  </a:cubicBezTo>
                  <a:cubicBezTo>
                    <a:pt x="25331" y="113156"/>
                    <a:pt x="0" y="87825"/>
                    <a:pt x="0" y="56577"/>
                  </a:cubicBezTo>
                  <a:cubicBezTo>
                    <a:pt x="0" y="40954"/>
                    <a:pt x="6333" y="26809"/>
                    <a:pt x="16571" y="16571"/>
                  </a:cubicBezTo>
                  <a:close/>
                </a:path>
              </a:pathLst>
            </a:custGeom>
            <a:gradFill flip="none" rotWithShape="1">
              <a:gsLst>
                <a:gs pos="100000">
                  <a:schemeClr val="accent2">
                    <a:lumMod val="40000"/>
                    <a:lumOff val="60000"/>
                  </a:schemeClr>
                </a:gs>
                <a:gs pos="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 name="矩形: 圆角 17">
              <a:extLst>
                <a:ext uri="{FF2B5EF4-FFF2-40B4-BE49-F238E27FC236}">
                  <a16:creationId xmlns:a16="http://schemas.microsoft.com/office/drawing/2014/main" id="{3DB6CB6D-4A20-4B62-B3EC-D091241F8AE4}"/>
                </a:ext>
              </a:extLst>
            </p:cNvPr>
            <p:cNvSpPr/>
            <p:nvPr/>
          </p:nvSpPr>
          <p:spPr>
            <a:xfrm rot="2700000">
              <a:off x="11499764" y="1365787"/>
              <a:ext cx="1407211" cy="1414210"/>
            </a:xfrm>
            <a:prstGeom prst="roundRect">
              <a:avLst>
                <a:gd name="adj" fmla="val 106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9" name="TextBox 13">
            <a:extLst>
              <a:ext uri="{FF2B5EF4-FFF2-40B4-BE49-F238E27FC236}">
                <a16:creationId xmlns:a16="http://schemas.microsoft.com/office/drawing/2014/main" id="{2C0B7385-A629-4830-A310-7A9A0C44E0C7}"/>
              </a:ext>
            </a:extLst>
          </p:cNvPr>
          <p:cNvSpPr txBox="1"/>
          <p:nvPr/>
        </p:nvSpPr>
        <p:spPr>
          <a:xfrm>
            <a:off x="317340" y="382703"/>
            <a:ext cx="4053788" cy="338554"/>
          </a:xfrm>
          <a:prstGeom prst="rect">
            <a:avLst/>
          </a:prstGeom>
          <a:noFill/>
        </p:spPr>
        <p:txBody>
          <a:bodyPr wrap="square" rtlCol="0">
            <a:spAutoFit/>
          </a:bodyPr>
          <a:lstStyle/>
          <a:p>
            <a:pPr algn="dist"/>
            <a:r>
              <a:rPr lang="en-US" altLang="zh-CN" sz="1600" dirty="0">
                <a:solidFill>
                  <a:schemeClr val="tx2">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ADD YOUR SLOGAN HERE</a:t>
            </a:r>
            <a:endParaRPr lang="zh-CN" altLang="en-US" sz="1600" dirty="0">
              <a:solidFill>
                <a:schemeClr val="tx2">
                  <a:lumMod val="7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0" name="组合 19">
            <a:extLst>
              <a:ext uri="{FF2B5EF4-FFF2-40B4-BE49-F238E27FC236}">
                <a16:creationId xmlns:a16="http://schemas.microsoft.com/office/drawing/2014/main" id="{4DDDB108-3002-4347-811F-D2A31378D7EA}"/>
              </a:ext>
            </a:extLst>
          </p:cNvPr>
          <p:cNvGrpSpPr/>
          <p:nvPr/>
        </p:nvGrpSpPr>
        <p:grpSpPr>
          <a:xfrm rot="10800000">
            <a:off x="10565703" y="2215578"/>
            <a:ext cx="2840040" cy="4816867"/>
            <a:chOff x="-1147187" y="2215578"/>
            <a:chExt cx="2840040" cy="4816867"/>
          </a:xfrm>
        </p:grpSpPr>
        <p:sp>
          <p:nvSpPr>
            <p:cNvPr id="24" name="任意多边形: 形状 23">
              <a:extLst>
                <a:ext uri="{FF2B5EF4-FFF2-40B4-BE49-F238E27FC236}">
                  <a16:creationId xmlns:a16="http://schemas.microsoft.com/office/drawing/2014/main" id="{8DEE781F-03D9-402D-9744-92141B08299C}"/>
                </a:ext>
              </a:extLst>
            </p:cNvPr>
            <p:cNvSpPr/>
            <p:nvPr/>
          </p:nvSpPr>
          <p:spPr>
            <a:xfrm>
              <a:off x="-1" y="2215578"/>
              <a:ext cx="1658904" cy="3507520"/>
            </a:xfrm>
            <a:custGeom>
              <a:avLst/>
              <a:gdLst>
                <a:gd name="connsiteX0" fmla="*/ 0 w 1658904"/>
                <a:gd name="connsiteY0" fmla="*/ 0 h 3507520"/>
                <a:gd name="connsiteX1" fmla="*/ 1591831 w 1658904"/>
                <a:gd name="connsiteY1" fmla="*/ 1591831 h 3507520"/>
                <a:gd name="connsiteX2" fmla="*/ 1591831 w 1658904"/>
                <a:gd name="connsiteY2" fmla="*/ 1915688 h 3507520"/>
                <a:gd name="connsiteX3" fmla="*/ 0 w 1658904"/>
                <a:gd name="connsiteY3" fmla="*/ 3507520 h 3507520"/>
              </a:gdLst>
              <a:ahLst/>
              <a:cxnLst>
                <a:cxn ang="0">
                  <a:pos x="connsiteX0" y="connsiteY0"/>
                </a:cxn>
                <a:cxn ang="0">
                  <a:pos x="connsiteX1" y="connsiteY1"/>
                </a:cxn>
                <a:cxn ang="0">
                  <a:pos x="connsiteX2" y="connsiteY2"/>
                </a:cxn>
                <a:cxn ang="0">
                  <a:pos x="connsiteX3" y="connsiteY3"/>
                </a:cxn>
              </a:cxnLst>
              <a:rect l="l" t="t" r="r" b="b"/>
              <a:pathLst>
                <a:path w="1658904" h="3507520">
                  <a:moveTo>
                    <a:pt x="0" y="0"/>
                  </a:moveTo>
                  <a:lnTo>
                    <a:pt x="1591831" y="1591831"/>
                  </a:lnTo>
                  <a:cubicBezTo>
                    <a:pt x="1681262" y="1681262"/>
                    <a:pt x="1681262" y="1826257"/>
                    <a:pt x="1591831" y="1915688"/>
                  </a:cubicBezTo>
                  <a:lnTo>
                    <a:pt x="0" y="350752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 name="任意多边形: 形状 1">
              <a:extLst>
                <a:ext uri="{FF2B5EF4-FFF2-40B4-BE49-F238E27FC236}">
                  <a16:creationId xmlns:a16="http://schemas.microsoft.com/office/drawing/2014/main" id="{A631E486-8BA9-4AD4-8490-9F7B7ECAFFFC}"/>
                </a:ext>
              </a:extLst>
            </p:cNvPr>
            <p:cNvSpPr/>
            <p:nvPr/>
          </p:nvSpPr>
          <p:spPr>
            <a:xfrm rot="2738472">
              <a:off x="-1144784" y="4194809"/>
              <a:ext cx="2835233" cy="2840040"/>
            </a:xfrm>
            <a:custGeom>
              <a:avLst/>
              <a:gdLst>
                <a:gd name="connsiteX0" fmla="*/ 2449798 w 2546376"/>
                <a:gd name="connsiteY0" fmla="*/ 2454108 h 2550693"/>
                <a:gd name="connsiteX1" fmla="*/ 2489797 w 2546376"/>
                <a:gd name="connsiteY1" fmla="*/ 2437544 h 2550693"/>
                <a:gd name="connsiteX2" fmla="*/ 2546375 w 2546376"/>
                <a:gd name="connsiteY2" fmla="*/ 2494122 h 2550693"/>
                <a:gd name="connsiteX3" fmla="*/ 2489804 w 2546376"/>
                <a:gd name="connsiteY3" fmla="*/ 2550693 h 2550693"/>
                <a:gd name="connsiteX4" fmla="*/ 2433226 w 2546376"/>
                <a:gd name="connsiteY4" fmla="*/ 2494115 h 2550693"/>
                <a:gd name="connsiteX5" fmla="*/ 2449798 w 2546376"/>
                <a:gd name="connsiteY5" fmla="*/ 2454108 h 2550693"/>
                <a:gd name="connsiteX6" fmla="*/ 2449791 w 2546376"/>
                <a:gd name="connsiteY6" fmla="*/ 2280012 h 2550693"/>
                <a:gd name="connsiteX7" fmla="*/ 2489798 w 2546376"/>
                <a:gd name="connsiteY7" fmla="*/ 2263441 h 2550693"/>
                <a:gd name="connsiteX8" fmla="*/ 2546376 w 2546376"/>
                <a:gd name="connsiteY8" fmla="*/ 2320019 h 2550693"/>
                <a:gd name="connsiteX9" fmla="*/ 2489798 w 2546376"/>
                <a:gd name="connsiteY9" fmla="*/ 2376597 h 2550693"/>
                <a:gd name="connsiteX10" fmla="*/ 2433220 w 2546376"/>
                <a:gd name="connsiteY10" fmla="*/ 2320019 h 2550693"/>
                <a:gd name="connsiteX11" fmla="*/ 2449791 w 2546376"/>
                <a:gd name="connsiteY11" fmla="*/ 2280012 h 2550693"/>
                <a:gd name="connsiteX12" fmla="*/ 2262622 w 2546376"/>
                <a:gd name="connsiteY12" fmla="*/ 2454108 h 2550693"/>
                <a:gd name="connsiteX13" fmla="*/ 2302629 w 2546376"/>
                <a:gd name="connsiteY13" fmla="*/ 2437537 h 2550693"/>
                <a:gd name="connsiteX14" fmla="*/ 2359207 w 2546376"/>
                <a:gd name="connsiteY14" fmla="*/ 2494115 h 2550693"/>
                <a:gd name="connsiteX15" fmla="*/ 2302629 w 2546376"/>
                <a:gd name="connsiteY15" fmla="*/ 2550693 h 2550693"/>
                <a:gd name="connsiteX16" fmla="*/ 2246051 w 2546376"/>
                <a:gd name="connsiteY16" fmla="*/ 2494115 h 2550693"/>
                <a:gd name="connsiteX17" fmla="*/ 2262622 w 2546376"/>
                <a:gd name="connsiteY17" fmla="*/ 2454108 h 2550693"/>
                <a:gd name="connsiteX18" fmla="*/ 2449791 w 2546376"/>
                <a:gd name="connsiteY18" fmla="*/ 2105902 h 2550693"/>
                <a:gd name="connsiteX19" fmla="*/ 2489798 w 2546376"/>
                <a:gd name="connsiteY19" fmla="*/ 2089330 h 2550693"/>
                <a:gd name="connsiteX20" fmla="*/ 2546376 w 2546376"/>
                <a:gd name="connsiteY20" fmla="*/ 2145908 h 2550693"/>
                <a:gd name="connsiteX21" fmla="*/ 2489798 w 2546376"/>
                <a:gd name="connsiteY21" fmla="*/ 2202486 h 2550693"/>
                <a:gd name="connsiteX22" fmla="*/ 2433220 w 2546376"/>
                <a:gd name="connsiteY22" fmla="*/ 2145908 h 2550693"/>
                <a:gd name="connsiteX23" fmla="*/ 2449791 w 2546376"/>
                <a:gd name="connsiteY23" fmla="*/ 2105902 h 2550693"/>
                <a:gd name="connsiteX24" fmla="*/ 2262623 w 2546376"/>
                <a:gd name="connsiteY24" fmla="*/ 2280006 h 2550693"/>
                <a:gd name="connsiteX25" fmla="*/ 2302622 w 2546376"/>
                <a:gd name="connsiteY25" fmla="*/ 2263441 h 2550693"/>
                <a:gd name="connsiteX26" fmla="*/ 2359200 w 2546376"/>
                <a:gd name="connsiteY26" fmla="*/ 2320019 h 2550693"/>
                <a:gd name="connsiteX27" fmla="*/ 2302629 w 2546376"/>
                <a:gd name="connsiteY27" fmla="*/ 2376590 h 2550693"/>
                <a:gd name="connsiteX28" fmla="*/ 2246051 w 2546376"/>
                <a:gd name="connsiteY28" fmla="*/ 2320012 h 2550693"/>
                <a:gd name="connsiteX29" fmla="*/ 2262623 w 2546376"/>
                <a:gd name="connsiteY29" fmla="*/ 2280006 h 2550693"/>
                <a:gd name="connsiteX30" fmla="*/ 2075453 w 2546376"/>
                <a:gd name="connsiteY30" fmla="*/ 2454108 h 2550693"/>
                <a:gd name="connsiteX31" fmla="*/ 2115459 w 2546376"/>
                <a:gd name="connsiteY31" fmla="*/ 2437537 h 2550693"/>
                <a:gd name="connsiteX32" fmla="*/ 2172037 w 2546376"/>
                <a:gd name="connsiteY32" fmla="*/ 2494115 h 2550693"/>
                <a:gd name="connsiteX33" fmla="*/ 2115459 w 2546376"/>
                <a:gd name="connsiteY33" fmla="*/ 2550693 h 2550693"/>
                <a:gd name="connsiteX34" fmla="*/ 2093436 w 2546376"/>
                <a:gd name="connsiteY34" fmla="*/ 2546247 h 2550693"/>
                <a:gd name="connsiteX35" fmla="*/ 2075739 w 2546376"/>
                <a:gd name="connsiteY35" fmla="*/ 2534315 h 2550693"/>
                <a:gd name="connsiteX36" fmla="*/ 2075259 w 2546376"/>
                <a:gd name="connsiteY36" fmla="*/ 2533835 h 2550693"/>
                <a:gd name="connsiteX37" fmla="*/ 2063327 w 2546376"/>
                <a:gd name="connsiteY37" fmla="*/ 2516138 h 2550693"/>
                <a:gd name="connsiteX38" fmla="*/ 2058881 w 2546376"/>
                <a:gd name="connsiteY38" fmla="*/ 2494115 h 2550693"/>
                <a:gd name="connsiteX39" fmla="*/ 2075453 w 2546376"/>
                <a:gd name="connsiteY39" fmla="*/ 2454108 h 2550693"/>
                <a:gd name="connsiteX40" fmla="*/ 2449791 w 2546376"/>
                <a:gd name="connsiteY40" fmla="*/ 1931791 h 2550693"/>
                <a:gd name="connsiteX41" fmla="*/ 2489798 w 2546376"/>
                <a:gd name="connsiteY41" fmla="*/ 1915219 h 2550693"/>
                <a:gd name="connsiteX42" fmla="*/ 2546376 w 2546376"/>
                <a:gd name="connsiteY42" fmla="*/ 1971797 h 2550693"/>
                <a:gd name="connsiteX43" fmla="*/ 2489798 w 2546376"/>
                <a:gd name="connsiteY43" fmla="*/ 2028375 h 2550693"/>
                <a:gd name="connsiteX44" fmla="*/ 2433220 w 2546376"/>
                <a:gd name="connsiteY44" fmla="*/ 1971797 h 2550693"/>
                <a:gd name="connsiteX45" fmla="*/ 2449791 w 2546376"/>
                <a:gd name="connsiteY45" fmla="*/ 1931791 h 2550693"/>
                <a:gd name="connsiteX46" fmla="*/ 2262615 w 2546376"/>
                <a:gd name="connsiteY46" fmla="*/ 2105901 h 2550693"/>
                <a:gd name="connsiteX47" fmla="*/ 2302622 w 2546376"/>
                <a:gd name="connsiteY47" fmla="*/ 2089330 h 2550693"/>
                <a:gd name="connsiteX48" fmla="*/ 2359200 w 2546376"/>
                <a:gd name="connsiteY48" fmla="*/ 2145908 h 2550693"/>
                <a:gd name="connsiteX49" fmla="*/ 2302622 w 2546376"/>
                <a:gd name="connsiteY49" fmla="*/ 2202486 h 2550693"/>
                <a:gd name="connsiteX50" fmla="*/ 2246044 w 2546376"/>
                <a:gd name="connsiteY50" fmla="*/ 2145908 h 2550693"/>
                <a:gd name="connsiteX51" fmla="*/ 2262615 w 2546376"/>
                <a:gd name="connsiteY51" fmla="*/ 2105901 h 2550693"/>
                <a:gd name="connsiteX52" fmla="*/ 2075453 w 2546376"/>
                <a:gd name="connsiteY52" fmla="*/ 2280005 h 2550693"/>
                <a:gd name="connsiteX53" fmla="*/ 2115459 w 2546376"/>
                <a:gd name="connsiteY53" fmla="*/ 2263434 h 2550693"/>
                <a:gd name="connsiteX54" fmla="*/ 2172038 w 2546376"/>
                <a:gd name="connsiteY54" fmla="*/ 2320012 h 2550693"/>
                <a:gd name="connsiteX55" fmla="*/ 2115460 w 2546376"/>
                <a:gd name="connsiteY55" fmla="*/ 2376590 h 2550693"/>
                <a:gd name="connsiteX56" fmla="*/ 2058881 w 2546376"/>
                <a:gd name="connsiteY56" fmla="*/ 2320012 h 2550693"/>
                <a:gd name="connsiteX57" fmla="*/ 2075453 w 2546376"/>
                <a:gd name="connsiteY57" fmla="*/ 2280005 h 2550693"/>
                <a:gd name="connsiteX58" fmla="*/ 2449791 w 2546376"/>
                <a:gd name="connsiteY58" fmla="*/ 1757680 h 2550693"/>
                <a:gd name="connsiteX59" fmla="*/ 2489798 w 2546376"/>
                <a:gd name="connsiteY59" fmla="*/ 1741108 h 2550693"/>
                <a:gd name="connsiteX60" fmla="*/ 2546376 w 2546376"/>
                <a:gd name="connsiteY60" fmla="*/ 1797686 h 2550693"/>
                <a:gd name="connsiteX61" fmla="*/ 2489798 w 2546376"/>
                <a:gd name="connsiteY61" fmla="*/ 1854264 h 2550693"/>
                <a:gd name="connsiteX62" fmla="*/ 2433220 w 2546376"/>
                <a:gd name="connsiteY62" fmla="*/ 1797686 h 2550693"/>
                <a:gd name="connsiteX63" fmla="*/ 2449791 w 2546376"/>
                <a:gd name="connsiteY63" fmla="*/ 1757680 h 2550693"/>
                <a:gd name="connsiteX64" fmla="*/ 2262616 w 2546376"/>
                <a:gd name="connsiteY64" fmla="*/ 1931791 h 2550693"/>
                <a:gd name="connsiteX65" fmla="*/ 2302622 w 2546376"/>
                <a:gd name="connsiteY65" fmla="*/ 1915219 h 2550693"/>
                <a:gd name="connsiteX66" fmla="*/ 2359200 w 2546376"/>
                <a:gd name="connsiteY66" fmla="*/ 1971797 h 2550693"/>
                <a:gd name="connsiteX67" fmla="*/ 2302622 w 2546376"/>
                <a:gd name="connsiteY67" fmla="*/ 2028375 h 2550693"/>
                <a:gd name="connsiteX68" fmla="*/ 2246044 w 2546376"/>
                <a:gd name="connsiteY68" fmla="*/ 1971797 h 2550693"/>
                <a:gd name="connsiteX69" fmla="*/ 2262616 w 2546376"/>
                <a:gd name="connsiteY69" fmla="*/ 1931791 h 2550693"/>
                <a:gd name="connsiteX70" fmla="*/ 2075452 w 2546376"/>
                <a:gd name="connsiteY70" fmla="*/ 2105895 h 2550693"/>
                <a:gd name="connsiteX71" fmla="*/ 2115453 w 2546376"/>
                <a:gd name="connsiteY71" fmla="*/ 2089330 h 2550693"/>
                <a:gd name="connsiteX72" fmla="*/ 2172031 w 2546376"/>
                <a:gd name="connsiteY72" fmla="*/ 2145908 h 2550693"/>
                <a:gd name="connsiteX73" fmla="*/ 2115459 w 2546376"/>
                <a:gd name="connsiteY73" fmla="*/ 2202480 h 2550693"/>
                <a:gd name="connsiteX74" fmla="*/ 2058881 w 2546376"/>
                <a:gd name="connsiteY74" fmla="*/ 2145902 h 2550693"/>
                <a:gd name="connsiteX75" fmla="*/ 2075452 w 2546376"/>
                <a:gd name="connsiteY75" fmla="*/ 2105895 h 2550693"/>
                <a:gd name="connsiteX76" fmla="*/ 1888282 w 2546376"/>
                <a:gd name="connsiteY76" fmla="*/ 2280006 h 2550693"/>
                <a:gd name="connsiteX77" fmla="*/ 1928289 w 2546376"/>
                <a:gd name="connsiteY77" fmla="*/ 2263435 h 2550693"/>
                <a:gd name="connsiteX78" fmla="*/ 1984867 w 2546376"/>
                <a:gd name="connsiteY78" fmla="*/ 2320013 h 2550693"/>
                <a:gd name="connsiteX79" fmla="*/ 1928289 w 2546376"/>
                <a:gd name="connsiteY79" fmla="*/ 2376591 h 2550693"/>
                <a:gd name="connsiteX80" fmla="*/ 1915416 w 2546376"/>
                <a:gd name="connsiteY80" fmla="*/ 2373992 h 2550693"/>
                <a:gd name="connsiteX81" fmla="*/ 1874310 w 2546376"/>
                <a:gd name="connsiteY81" fmla="*/ 2332886 h 2550693"/>
                <a:gd name="connsiteX82" fmla="*/ 1871711 w 2546376"/>
                <a:gd name="connsiteY82" fmla="*/ 2320013 h 2550693"/>
                <a:gd name="connsiteX83" fmla="*/ 1888282 w 2546376"/>
                <a:gd name="connsiteY83" fmla="*/ 2280006 h 2550693"/>
                <a:gd name="connsiteX84" fmla="*/ 2449790 w 2546376"/>
                <a:gd name="connsiteY84" fmla="*/ 1583569 h 2550693"/>
                <a:gd name="connsiteX85" fmla="*/ 2489797 w 2546376"/>
                <a:gd name="connsiteY85" fmla="*/ 1566998 h 2550693"/>
                <a:gd name="connsiteX86" fmla="*/ 2546375 w 2546376"/>
                <a:gd name="connsiteY86" fmla="*/ 1623576 h 2550693"/>
                <a:gd name="connsiteX87" fmla="*/ 2489797 w 2546376"/>
                <a:gd name="connsiteY87" fmla="*/ 1680154 h 2550693"/>
                <a:gd name="connsiteX88" fmla="*/ 2433219 w 2546376"/>
                <a:gd name="connsiteY88" fmla="*/ 1623576 h 2550693"/>
                <a:gd name="connsiteX89" fmla="*/ 2449790 w 2546376"/>
                <a:gd name="connsiteY89" fmla="*/ 1583569 h 2550693"/>
                <a:gd name="connsiteX90" fmla="*/ 2262615 w 2546376"/>
                <a:gd name="connsiteY90" fmla="*/ 1757679 h 2550693"/>
                <a:gd name="connsiteX91" fmla="*/ 2302622 w 2546376"/>
                <a:gd name="connsiteY91" fmla="*/ 1741108 h 2550693"/>
                <a:gd name="connsiteX92" fmla="*/ 2359200 w 2546376"/>
                <a:gd name="connsiteY92" fmla="*/ 1797686 h 2550693"/>
                <a:gd name="connsiteX93" fmla="*/ 2302622 w 2546376"/>
                <a:gd name="connsiteY93" fmla="*/ 1854264 h 2550693"/>
                <a:gd name="connsiteX94" fmla="*/ 2246044 w 2546376"/>
                <a:gd name="connsiteY94" fmla="*/ 1797686 h 2550693"/>
                <a:gd name="connsiteX95" fmla="*/ 2262615 w 2546376"/>
                <a:gd name="connsiteY95" fmla="*/ 1757679 h 2550693"/>
                <a:gd name="connsiteX96" fmla="*/ 2075446 w 2546376"/>
                <a:gd name="connsiteY96" fmla="*/ 1931790 h 2550693"/>
                <a:gd name="connsiteX97" fmla="*/ 2115453 w 2546376"/>
                <a:gd name="connsiteY97" fmla="*/ 1915219 h 2550693"/>
                <a:gd name="connsiteX98" fmla="*/ 2172031 w 2546376"/>
                <a:gd name="connsiteY98" fmla="*/ 1971797 h 2550693"/>
                <a:gd name="connsiteX99" fmla="*/ 2115453 w 2546376"/>
                <a:gd name="connsiteY99" fmla="*/ 2028375 h 2550693"/>
                <a:gd name="connsiteX100" fmla="*/ 2058875 w 2546376"/>
                <a:gd name="connsiteY100" fmla="*/ 1971797 h 2550693"/>
                <a:gd name="connsiteX101" fmla="*/ 2075446 w 2546376"/>
                <a:gd name="connsiteY101" fmla="*/ 1931790 h 2550693"/>
                <a:gd name="connsiteX102" fmla="*/ 1888282 w 2546376"/>
                <a:gd name="connsiteY102" fmla="*/ 2105896 h 2550693"/>
                <a:gd name="connsiteX103" fmla="*/ 1928288 w 2546376"/>
                <a:gd name="connsiteY103" fmla="*/ 2089324 h 2550693"/>
                <a:gd name="connsiteX104" fmla="*/ 1984867 w 2546376"/>
                <a:gd name="connsiteY104" fmla="*/ 2145902 h 2550693"/>
                <a:gd name="connsiteX105" fmla="*/ 1928289 w 2546376"/>
                <a:gd name="connsiteY105" fmla="*/ 2202480 h 2550693"/>
                <a:gd name="connsiteX106" fmla="*/ 1871710 w 2546376"/>
                <a:gd name="connsiteY106" fmla="*/ 2145902 h 2550693"/>
                <a:gd name="connsiteX107" fmla="*/ 1888282 w 2546376"/>
                <a:gd name="connsiteY107" fmla="*/ 2105896 h 2550693"/>
                <a:gd name="connsiteX108" fmla="*/ 2449791 w 2546376"/>
                <a:gd name="connsiteY108" fmla="*/ 1409459 h 2550693"/>
                <a:gd name="connsiteX109" fmla="*/ 2489797 w 2546376"/>
                <a:gd name="connsiteY109" fmla="*/ 1392887 h 2550693"/>
                <a:gd name="connsiteX110" fmla="*/ 2546375 w 2546376"/>
                <a:gd name="connsiteY110" fmla="*/ 1449465 h 2550693"/>
                <a:gd name="connsiteX111" fmla="*/ 2489797 w 2546376"/>
                <a:gd name="connsiteY111" fmla="*/ 1506043 h 2550693"/>
                <a:gd name="connsiteX112" fmla="*/ 2433219 w 2546376"/>
                <a:gd name="connsiteY112" fmla="*/ 1449465 h 2550693"/>
                <a:gd name="connsiteX113" fmla="*/ 2449791 w 2546376"/>
                <a:gd name="connsiteY113" fmla="*/ 1409459 h 2550693"/>
                <a:gd name="connsiteX114" fmla="*/ 2262615 w 2546376"/>
                <a:gd name="connsiteY114" fmla="*/ 1583569 h 2550693"/>
                <a:gd name="connsiteX115" fmla="*/ 2302622 w 2546376"/>
                <a:gd name="connsiteY115" fmla="*/ 1566998 h 2550693"/>
                <a:gd name="connsiteX116" fmla="*/ 2359200 w 2546376"/>
                <a:gd name="connsiteY116" fmla="*/ 1623576 h 2550693"/>
                <a:gd name="connsiteX117" fmla="*/ 2302622 w 2546376"/>
                <a:gd name="connsiteY117" fmla="*/ 1680154 h 2550693"/>
                <a:gd name="connsiteX118" fmla="*/ 2246044 w 2546376"/>
                <a:gd name="connsiteY118" fmla="*/ 1623576 h 2550693"/>
                <a:gd name="connsiteX119" fmla="*/ 2262615 w 2546376"/>
                <a:gd name="connsiteY119" fmla="*/ 1583569 h 2550693"/>
                <a:gd name="connsiteX120" fmla="*/ 2075446 w 2546376"/>
                <a:gd name="connsiteY120" fmla="*/ 1757680 h 2550693"/>
                <a:gd name="connsiteX121" fmla="*/ 2115453 w 2546376"/>
                <a:gd name="connsiteY121" fmla="*/ 1741108 h 2550693"/>
                <a:gd name="connsiteX122" fmla="*/ 2172031 w 2546376"/>
                <a:gd name="connsiteY122" fmla="*/ 1797686 h 2550693"/>
                <a:gd name="connsiteX123" fmla="*/ 2115453 w 2546376"/>
                <a:gd name="connsiteY123" fmla="*/ 1854264 h 2550693"/>
                <a:gd name="connsiteX124" fmla="*/ 2058875 w 2546376"/>
                <a:gd name="connsiteY124" fmla="*/ 1797686 h 2550693"/>
                <a:gd name="connsiteX125" fmla="*/ 2075446 w 2546376"/>
                <a:gd name="connsiteY125" fmla="*/ 1757680 h 2550693"/>
                <a:gd name="connsiteX126" fmla="*/ 1888281 w 2546376"/>
                <a:gd name="connsiteY126" fmla="*/ 1931786 h 2550693"/>
                <a:gd name="connsiteX127" fmla="*/ 1928282 w 2546376"/>
                <a:gd name="connsiteY127" fmla="*/ 1915220 h 2550693"/>
                <a:gd name="connsiteX128" fmla="*/ 1984860 w 2546376"/>
                <a:gd name="connsiteY128" fmla="*/ 1971798 h 2550693"/>
                <a:gd name="connsiteX129" fmla="*/ 1928288 w 2546376"/>
                <a:gd name="connsiteY129" fmla="*/ 2028370 h 2550693"/>
                <a:gd name="connsiteX130" fmla="*/ 1871710 w 2546376"/>
                <a:gd name="connsiteY130" fmla="*/ 1971792 h 2550693"/>
                <a:gd name="connsiteX131" fmla="*/ 1888281 w 2546376"/>
                <a:gd name="connsiteY131" fmla="*/ 1931786 h 2550693"/>
                <a:gd name="connsiteX132" fmla="*/ 1701111 w 2546376"/>
                <a:gd name="connsiteY132" fmla="*/ 2105895 h 2550693"/>
                <a:gd name="connsiteX133" fmla="*/ 1741118 w 2546376"/>
                <a:gd name="connsiteY133" fmla="*/ 2089324 h 2550693"/>
                <a:gd name="connsiteX134" fmla="*/ 1797696 w 2546376"/>
                <a:gd name="connsiteY134" fmla="*/ 2145902 h 2550693"/>
                <a:gd name="connsiteX135" fmla="*/ 1763141 w 2546376"/>
                <a:gd name="connsiteY135" fmla="*/ 2198034 h 2550693"/>
                <a:gd name="connsiteX136" fmla="*/ 1743436 w 2546376"/>
                <a:gd name="connsiteY136" fmla="*/ 2202012 h 2550693"/>
                <a:gd name="connsiteX137" fmla="*/ 1685008 w 2546376"/>
                <a:gd name="connsiteY137" fmla="*/ 2143584 h 2550693"/>
                <a:gd name="connsiteX138" fmla="*/ 1688986 w 2546376"/>
                <a:gd name="connsiteY138" fmla="*/ 2123879 h 2550693"/>
                <a:gd name="connsiteX139" fmla="*/ 1701111 w 2546376"/>
                <a:gd name="connsiteY139" fmla="*/ 2105895 h 2550693"/>
                <a:gd name="connsiteX140" fmla="*/ 2449791 w 2546376"/>
                <a:gd name="connsiteY140" fmla="*/ 1235348 h 2550693"/>
                <a:gd name="connsiteX141" fmla="*/ 2489797 w 2546376"/>
                <a:gd name="connsiteY141" fmla="*/ 1218776 h 2550693"/>
                <a:gd name="connsiteX142" fmla="*/ 2546375 w 2546376"/>
                <a:gd name="connsiteY142" fmla="*/ 1275354 h 2550693"/>
                <a:gd name="connsiteX143" fmla="*/ 2489797 w 2546376"/>
                <a:gd name="connsiteY143" fmla="*/ 1331932 h 2550693"/>
                <a:gd name="connsiteX144" fmla="*/ 2433219 w 2546376"/>
                <a:gd name="connsiteY144" fmla="*/ 1275354 h 2550693"/>
                <a:gd name="connsiteX145" fmla="*/ 2449791 w 2546376"/>
                <a:gd name="connsiteY145" fmla="*/ 1235348 h 2550693"/>
                <a:gd name="connsiteX146" fmla="*/ 2262615 w 2546376"/>
                <a:gd name="connsiteY146" fmla="*/ 1409458 h 2550693"/>
                <a:gd name="connsiteX147" fmla="*/ 2302622 w 2546376"/>
                <a:gd name="connsiteY147" fmla="*/ 1392887 h 2550693"/>
                <a:gd name="connsiteX148" fmla="*/ 2359200 w 2546376"/>
                <a:gd name="connsiteY148" fmla="*/ 1449465 h 2550693"/>
                <a:gd name="connsiteX149" fmla="*/ 2302622 w 2546376"/>
                <a:gd name="connsiteY149" fmla="*/ 1506043 h 2550693"/>
                <a:gd name="connsiteX150" fmla="*/ 2246044 w 2546376"/>
                <a:gd name="connsiteY150" fmla="*/ 1449465 h 2550693"/>
                <a:gd name="connsiteX151" fmla="*/ 2262615 w 2546376"/>
                <a:gd name="connsiteY151" fmla="*/ 1409458 h 2550693"/>
                <a:gd name="connsiteX152" fmla="*/ 2075445 w 2546376"/>
                <a:gd name="connsiteY152" fmla="*/ 1583569 h 2550693"/>
                <a:gd name="connsiteX153" fmla="*/ 2115452 w 2546376"/>
                <a:gd name="connsiteY153" fmla="*/ 1566998 h 2550693"/>
                <a:gd name="connsiteX154" fmla="*/ 2172030 w 2546376"/>
                <a:gd name="connsiteY154" fmla="*/ 1623576 h 2550693"/>
                <a:gd name="connsiteX155" fmla="*/ 2115452 w 2546376"/>
                <a:gd name="connsiteY155" fmla="*/ 1680154 h 2550693"/>
                <a:gd name="connsiteX156" fmla="*/ 2058874 w 2546376"/>
                <a:gd name="connsiteY156" fmla="*/ 1623576 h 2550693"/>
                <a:gd name="connsiteX157" fmla="*/ 2075445 w 2546376"/>
                <a:gd name="connsiteY157" fmla="*/ 1583569 h 2550693"/>
                <a:gd name="connsiteX158" fmla="*/ 1888275 w 2546376"/>
                <a:gd name="connsiteY158" fmla="*/ 1757680 h 2550693"/>
                <a:gd name="connsiteX159" fmla="*/ 1928282 w 2546376"/>
                <a:gd name="connsiteY159" fmla="*/ 1741109 h 2550693"/>
                <a:gd name="connsiteX160" fmla="*/ 1984860 w 2546376"/>
                <a:gd name="connsiteY160" fmla="*/ 1797687 h 2550693"/>
                <a:gd name="connsiteX161" fmla="*/ 1928282 w 2546376"/>
                <a:gd name="connsiteY161" fmla="*/ 1854265 h 2550693"/>
                <a:gd name="connsiteX162" fmla="*/ 1871704 w 2546376"/>
                <a:gd name="connsiteY162" fmla="*/ 1797687 h 2550693"/>
                <a:gd name="connsiteX163" fmla="*/ 1888275 w 2546376"/>
                <a:gd name="connsiteY163" fmla="*/ 1757680 h 2550693"/>
                <a:gd name="connsiteX164" fmla="*/ 1701111 w 2546376"/>
                <a:gd name="connsiteY164" fmla="*/ 1931785 h 2550693"/>
                <a:gd name="connsiteX165" fmla="*/ 1741118 w 2546376"/>
                <a:gd name="connsiteY165" fmla="*/ 1915213 h 2550693"/>
                <a:gd name="connsiteX166" fmla="*/ 1797696 w 2546376"/>
                <a:gd name="connsiteY166" fmla="*/ 1971791 h 2550693"/>
                <a:gd name="connsiteX167" fmla="*/ 1741118 w 2546376"/>
                <a:gd name="connsiteY167" fmla="*/ 2028369 h 2550693"/>
                <a:gd name="connsiteX168" fmla="*/ 1684540 w 2546376"/>
                <a:gd name="connsiteY168" fmla="*/ 1971791 h 2550693"/>
                <a:gd name="connsiteX169" fmla="*/ 1701111 w 2546376"/>
                <a:gd name="connsiteY169" fmla="*/ 1931785 h 2550693"/>
                <a:gd name="connsiteX170" fmla="*/ 2449791 w 2546376"/>
                <a:gd name="connsiteY170" fmla="*/ 1061237 h 2550693"/>
                <a:gd name="connsiteX171" fmla="*/ 2489797 w 2546376"/>
                <a:gd name="connsiteY171" fmla="*/ 1044665 h 2550693"/>
                <a:gd name="connsiteX172" fmla="*/ 2546375 w 2546376"/>
                <a:gd name="connsiteY172" fmla="*/ 1101244 h 2550693"/>
                <a:gd name="connsiteX173" fmla="*/ 2489797 w 2546376"/>
                <a:gd name="connsiteY173" fmla="*/ 1157821 h 2550693"/>
                <a:gd name="connsiteX174" fmla="*/ 2433219 w 2546376"/>
                <a:gd name="connsiteY174" fmla="*/ 1101243 h 2550693"/>
                <a:gd name="connsiteX175" fmla="*/ 2449791 w 2546376"/>
                <a:gd name="connsiteY175" fmla="*/ 1061237 h 2550693"/>
                <a:gd name="connsiteX176" fmla="*/ 2262615 w 2546376"/>
                <a:gd name="connsiteY176" fmla="*/ 1235348 h 2550693"/>
                <a:gd name="connsiteX177" fmla="*/ 2302622 w 2546376"/>
                <a:gd name="connsiteY177" fmla="*/ 1218776 h 2550693"/>
                <a:gd name="connsiteX178" fmla="*/ 2359200 w 2546376"/>
                <a:gd name="connsiteY178" fmla="*/ 1275354 h 2550693"/>
                <a:gd name="connsiteX179" fmla="*/ 2302622 w 2546376"/>
                <a:gd name="connsiteY179" fmla="*/ 1331932 h 2550693"/>
                <a:gd name="connsiteX180" fmla="*/ 2246044 w 2546376"/>
                <a:gd name="connsiteY180" fmla="*/ 1275354 h 2550693"/>
                <a:gd name="connsiteX181" fmla="*/ 2262615 w 2546376"/>
                <a:gd name="connsiteY181" fmla="*/ 1235348 h 2550693"/>
                <a:gd name="connsiteX182" fmla="*/ 2075445 w 2546376"/>
                <a:gd name="connsiteY182" fmla="*/ 1409458 h 2550693"/>
                <a:gd name="connsiteX183" fmla="*/ 2115452 w 2546376"/>
                <a:gd name="connsiteY183" fmla="*/ 1392887 h 2550693"/>
                <a:gd name="connsiteX184" fmla="*/ 2172030 w 2546376"/>
                <a:gd name="connsiteY184" fmla="*/ 1449465 h 2550693"/>
                <a:gd name="connsiteX185" fmla="*/ 2115452 w 2546376"/>
                <a:gd name="connsiteY185" fmla="*/ 1506043 h 2550693"/>
                <a:gd name="connsiteX186" fmla="*/ 2058874 w 2546376"/>
                <a:gd name="connsiteY186" fmla="*/ 1449465 h 2550693"/>
                <a:gd name="connsiteX187" fmla="*/ 2075445 w 2546376"/>
                <a:gd name="connsiteY187" fmla="*/ 1409458 h 2550693"/>
                <a:gd name="connsiteX188" fmla="*/ 1888275 w 2546376"/>
                <a:gd name="connsiteY188" fmla="*/ 1583570 h 2550693"/>
                <a:gd name="connsiteX189" fmla="*/ 1928281 w 2546376"/>
                <a:gd name="connsiteY189" fmla="*/ 1566999 h 2550693"/>
                <a:gd name="connsiteX190" fmla="*/ 1984859 w 2546376"/>
                <a:gd name="connsiteY190" fmla="*/ 1623577 h 2550693"/>
                <a:gd name="connsiteX191" fmla="*/ 1928281 w 2546376"/>
                <a:gd name="connsiteY191" fmla="*/ 1680155 h 2550693"/>
                <a:gd name="connsiteX192" fmla="*/ 1871703 w 2546376"/>
                <a:gd name="connsiteY192" fmla="*/ 1623577 h 2550693"/>
                <a:gd name="connsiteX193" fmla="*/ 1888275 w 2546376"/>
                <a:gd name="connsiteY193" fmla="*/ 1583570 h 2550693"/>
                <a:gd name="connsiteX194" fmla="*/ 1701110 w 2546376"/>
                <a:gd name="connsiteY194" fmla="*/ 1757674 h 2550693"/>
                <a:gd name="connsiteX195" fmla="*/ 1741112 w 2546376"/>
                <a:gd name="connsiteY195" fmla="*/ 1741108 h 2550693"/>
                <a:gd name="connsiteX196" fmla="*/ 1797690 w 2546376"/>
                <a:gd name="connsiteY196" fmla="*/ 1797686 h 2550693"/>
                <a:gd name="connsiteX197" fmla="*/ 1741117 w 2546376"/>
                <a:gd name="connsiteY197" fmla="*/ 1854259 h 2550693"/>
                <a:gd name="connsiteX198" fmla="*/ 1684539 w 2546376"/>
                <a:gd name="connsiteY198" fmla="*/ 1797681 h 2550693"/>
                <a:gd name="connsiteX199" fmla="*/ 1701110 w 2546376"/>
                <a:gd name="connsiteY199" fmla="*/ 1757674 h 2550693"/>
                <a:gd name="connsiteX200" fmla="*/ 1513941 w 2546376"/>
                <a:gd name="connsiteY200" fmla="*/ 1931785 h 2550693"/>
                <a:gd name="connsiteX201" fmla="*/ 1553947 w 2546376"/>
                <a:gd name="connsiteY201" fmla="*/ 1915214 h 2550693"/>
                <a:gd name="connsiteX202" fmla="*/ 1610525 w 2546376"/>
                <a:gd name="connsiteY202" fmla="*/ 1971792 h 2550693"/>
                <a:gd name="connsiteX203" fmla="*/ 1575970 w 2546376"/>
                <a:gd name="connsiteY203" fmla="*/ 2023924 h 2550693"/>
                <a:gd name="connsiteX204" fmla="*/ 1567132 w 2546376"/>
                <a:gd name="connsiteY204" fmla="*/ 2025708 h 2550693"/>
                <a:gd name="connsiteX205" fmla="*/ 1500031 w 2546376"/>
                <a:gd name="connsiteY205" fmla="*/ 1958607 h 2550693"/>
                <a:gd name="connsiteX206" fmla="*/ 1501815 w 2546376"/>
                <a:gd name="connsiteY206" fmla="*/ 1949769 h 2550693"/>
                <a:gd name="connsiteX207" fmla="*/ 1513941 w 2546376"/>
                <a:gd name="connsiteY207" fmla="*/ 1931785 h 2550693"/>
                <a:gd name="connsiteX208" fmla="*/ 2449790 w 2546376"/>
                <a:gd name="connsiteY208" fmla="*/ 887126 h 2550693"/>
                <a:gd name="connsiteX209" fmla="*/ 2489797 w 2546376"/>
                <a:gd name="connsiteY209" fmla="*/ 870555 h 2550693"/>
                <a:gd name="connsiteX210" fmla="*/ 2546375 w 2546376"/>
                <a:gd name="connsiteY210" fmla="*/ 927133 h 2550693"/>
                <a:gd name="connsiteX211" fmla="*/ 2489797 w 2546376"/>
                <a:gd name="connsiteY211" fmla="*/ 983711 h 2550693"/>
                <a:gd name="connsiteX212" fmla="*/ 2433219 w 2546376"/>
                <a:gd name="connsiteY212" fmla="*/ 927132 h 2550693"/>
                <a:gd name="connsiteX213" fmla="*/ 2449790 w 2546376"/>
                <a:gd name="connsiteY213" fmla="*/ 887126 h 2550693"/>
                <a:gd name="connsiteX214" fmla="*/ 2262615 w 2546376"/>
                <a:gd name="connsiteY214" fmla="*/ 1061237 h 2550693"/>
                <a:gd name="connsiteX215" fmla="*/ 2302622 w 2546376"/>
                <a:gd name="connsiteY215" fmla="*/ 1044665 h 2550693"/>
                <a:gd name="connsiteX216" fmla="*/ 2359200 w 2546376"/>
                <a:gd name="connsiteY216" fmla="*/ 1101244 h 2550693"/>
                <a:gd name="connsiteX217" fmla="*/ 2302622 w 2546376"/>
                <a:gd name="connsiteY217" fmla="*/ 1157821 h 2550693"/>
                <a:gd name="connsiteX218" fmla="*/ 2246044 w 2546376"/>
                <a:gd name="connsiteY218" fmla="*/ 1101243 h 2550693"/>
                <a:gd name="connsiteX219" fmla="*/ 2262615 w 2546376"/>
                <a:gd name="connsiteY219" fmla="*/ 1061237 h 2550693"/>
                <a:gd name="connsiteX220" fmla="*/ 2075445 w 2546376"/>
                <a:gd name="connsiteY220" fmla="*/ 1235347 h 2550693"/>
                <a:gd name="connsiteX221" fmla="*/ 2115452 w 2546376"/>
                <a:gd name="connsiteY221" fmla="*/ 1218776 h 2550693"/>
                <a:gd name="connsiteX222" fmla="*/ 2172030 w 2546376"/>
                <a:gd name="connsiteY222" fmla="*/ 1275354 h 2550693"/>
                <a:gd name="connsiteX223" fmla="*/ 2115452 w 2546376"/>
                <a:gd name="connsiteY223" fmla="*/ 1331932 h 2550693"/>
                <a:gd name="connsiteX224" fmla="*/ 2058874 w 2546376"/>
                <a:gd name="connsiteY224" fmla="*/ 1275354 h 2550693"/>
                <a:gd name="connsiteX225" fmla="*/ 2075445 w 2546376"/>
                <a:gd name="connsiteY225" fmla="*/ 1235347 h 2550693"/>
                <a:gd name="connsiteX226" fmla="*/ 1888275 w 2546376"/>
                <a:gd name="connsiteY226" fmla="*/ 1409459 h 2550693"/>
                <a:gd name="connsiteX227" fmla="*/ 1928281 w 2546376"/>
                <a:gd name="connsiteY227" fmla="*/ 1392888 h 2550693"/>
                <a:gd name="connsiteX228" fmla="*/ 1984859 w 2546376"/>
                <a:gd name="connsiteY228" fmla="*/ 1449466 h 2550693"/>
                <a:gd name="connsiteX229" fmla="*/ 1928281 w 2546376"/>
                <a:gd name="connsiteY229" fmla="*/ 1506044 h 2550693"/>
                <a:gd name="connsiteX230" fmla="*/ 1871703 w 2546376"/>
                <a:gd name="connsiteY230" fmla="*/ 1449466 h 2550693"/>
                <a:gd name="connsiteX231" fmla="*/ 1888275 w 2546376"/>
                <a:gd name="connsiteY231" fmla="*/ 1409459 h 2550693"/>
                <a:gd name="connsiteX232" fmla="*/ 1701104 w 2546376"/>
                <a:gd name="connsiteY232" fmla="*/ 1583570 h 2550693"/>
                <a:gd name="connsiteX233" fmla="*/ 1741111 w 2546376"/>
                <a:gd name="connsiteY233" fmla="*/ 1566998 h 2550693"/>
                <a:gd name="connsiteX234" fmla="*/ 1797689 w 2546376"/>
                <a:gd name="connsiteY234" fmla="*/ 1623576 h 2550693"/>
                <a:gd name="connsiteX235" fmla="*/ 1741111 w 2546376"/>
                <a:gd name="connsiteY235" fmla="*/ 1680154 h 2550693"/>
                <a:gd name="connsiteX236" fmla="*/ 1684533 w 2546376"/>
                <a:gd name="connsiteY236" fmla="*/ 1623576 h 2550693"/>
                <a:gd name="connsiteX237" fmla="*/ 1701104 w 2546376"/>
                <a:gd name="connsiteY237" fmla="*/ 1583570 h 2550693"/>
                <a:gd name="connsiteX238" fmla="*/ 1513940 w 2546376"/>
                <a:gd name="connsiteY238" fmla="*/ 1757675 h 2550693"/>
                <a:gd name="connsiteX239" fmla="*/ 1553947 w 2546376"/>
                <a:gd name="connsiteY239" fmla="*/ 1741104 h 2550693"/>
                <a:gd name="connsiteX240" fmla="*/ 1610525 w 2546376"/>
                <a:gd name="connsiteY240" fmla="*/ 1797682 h 2550693"/>
                <a:gd name="connsiteX241" fmla="*/ 1553947 w 2546376"/>
                <a:gd name="connsiteY241" fmla="*/ 1854260 h 2550693"/>
                <a:gd name="connsiteX242" fmla="*/ 1497369 w 2546376"/>
                <a:gd name="connsiteY242" fmla="*/ 1797682 h 2550693"/>
                <a:gd name="connsiteX243" fmla="*/ 1513940 w 2546376"/>
                <a:gd name="connsiteY243" fmla="*/ 1757675 h 2550693"/>
                <a:gd name="connsiteX244" fmla="*/ 2449791 w 2546376"/>
                <a:gd name="connsiteY244" fmla="*/ 713015 h 2550693"/>
                <a:gd name="connsiteX245" fmla="*/ 2489797 w 2546376"/>
                <a:gd name="connsiteY245" fmla="*/ 696444 h 2550693"/>
                <a:gd name="connsiteX246" fmla="*/ 2546375 w 2546376"/>
                <a:gd name="connsiteY246" fmla="*/ 753022 h 2550693"/>
                <a:gd name="connsiteX247" fmla="*/ 2489797 w 2546376"/>
                <a:gd name="connsiteY247" fmla="*/ 809600 h 2550693"/>
                <a:gd name="connsiteX248" fmla="*/ 2433219 w 2546376"/>
                <a:gd name="connsiteY248" fmla="*/ 753022 h 2550693"/>
                <a:gd name="connsiteX249" fmla="*/ 2449791 w 2546376"/>
                <a:gd name="connsiteY249" fmla="*/ 713015 h 2550693"/>
                <a:gd name="connsiteX250" fmla="*/ 2262615 w 2546376"/>
                <a:gd name="connsiteY250" fmla="*/ 887126 h 2550693"/>
                <a:gd name="connsiteX251" fmla="*/ 2302622 w 2546376"/>
                <a:gd name="connsiteY251" fmla="*/ 870555 h 2550693"/>
                <a:gd name="connsiteX252" fmla="*/ 2359200 w 2546376"/>
                <a:gd name="connsiteY252" fmla="*/ 927133 h 2550693"/>
                <a:gd name="connsiteX253" fmla="*/ 2302622 w 2546376"/>
                <a:gd name="connsiteY253" fmla="*/ 983711 h 2550693"/>
                <a:gd name="connsiteX254" fmla="*/ 2246044 w 2546376"/>
                <a:gd name="connsiteY254" fmla="*/ 927132 h 2550693"/>
                <a:gd name="connsiteX255" fmla="*/ 2262615 w 2546376"/>
                <a:gd name="connsiteY255" fmla="*/ 887126 h 2550693"/>
                <a:gd name="connsiteX256" fmla="*/ 2075445 w 2546376"/>
                <a:gd name="connsiteY256" fmla="*/ 1061237 h 2550693"/>
                <a:gd name="connsiteX257" fmla="*/ 2115452 w 2546376"/>
                <a:gd name="connsiteY257" fmla="*/ 1044665 h 2550693"/>
                <a:gd name="connsiteX258" fmla="*/ 2172030 w 2546376"/>
                <a:gd name="connsiteY258" fmla="*/ 1101244 h 2550693"/>
                <a:gd name="connsiteX259" fmla="*/ 2115452 w 2546376"/>
                <a:gd name="connsiteY259" fmla="*/ 1157821 h 2550693"/>
                <a:gd name="connsiteX260" fmla="*/ 2058874 w 2546376"/>
                <a:gd name="connsiteY260" fmla="*/ 1101243 h 2550693"/>
                <a:gd name="connsiteX261" fmla="*/ 2075445 w 2546376"/>
                <a:gd name="connsiteY261" fmla="*/ 1061237 h 2550693"/>
                <a:gd name="connsiteX262" fmla="*/ 1888275 w 2546376"/>
                <a:gd name="connsiteY262" fmla="*/ 1235349 h 2550693"/>
                <a:gd name="connsiteX263" fmla="*/ 1928281 w 2546376"/>
                <a:gd name="connsiteY263" fmla="*/ 1218777 h 2550693"/>
                <a:gd name="connsiteX264" fmla="*/ 1984859 w 2546376"/>
                <a:gd name="connsiteY264" fmla="*/ 1275355 h 2550693"/>
                <a:gd name="connsiteX265" fmla="*/ 1928281 w 2546376"/>
                <a:gd name="connsiteY265" fmla="*/ 1331933 h 2550693"/>
                <a:gd name="connsiteX266" fmla="*/ 1871703 w 2546376"/>
                <a:gd name="connsiteY266" fmla="*/ 1275355 h 2550693"/>
                <a:gd name="connsiteX267" fmla="*/ 1888275 w 2546376"/>
                <a:gd name="connsiteY267" fmla="*/ 1235349 h 2550693"/>
                <a:gd name="connsiteX268" fmla="*/ 1701104 w 2546376"/>
                <a:gd name="connsiteY268" fmla="*/ 1409459 h 2550693"/>
                <a:gd name="connsiteX269" fmla="*/ 1741111 w 2546376"/>
                <a:gd name="connsiteY269" fmla="*/ 1392887 h 2550693"/>
                <a:gd name="connsiteX270" fmla="*/ 1797689 w 2546376"/>
                <a:gd name="connsiteY270" fmla="*/ 1449465 h 2550693"/>
                <a:gd name="connsiteX271" fmla="*/ 1741111 w 2546376"/>
                <a:gd name="connsiteY271" fmla="*/ 1506043 h 2550693"/>
                <a:gd name="connsiteX272" fmla="*/ 1684533 w 2546376"/>
                <a:gd name="connsiteY272" fmla="*/ 1449465 h 2550693"/>
                <a:gd name="connsiteX273" fmla="*/ 1701104 w 2546376"/>
                <a:gd name="connsiteY273" fmla="*/ 1409459 h 2550693"/>
                <a:gd name="connsiteX274" fmla="*/ 1513939 w 2546376"/>
                <a:gd name="connsiteY274" fmla="*/ 1583565 h 2550693"/>
                <a:gd name="connsiteX275" fmla="*/ 1553945 w 2546376"/>
                <a:gd name="connsiteY275" fmla="*/ 1566994 h 2550693"/>
                <a:gd name="connsiteX276" fmla="*/ 1610523 w 2546376"/>
                <a:gd name="connsiteY276" fmla="*/ 1623572 h 2550693"/>
                <a:gd name="connsiteX277" fmla="*/ 1553945 w 2546376"/>
                <a:gd name="connsiteY277" fmla="*/ 1680150 h 2550693"/>
                <a:gd name="connsiteX278" fmla="*/ 1497367 w 2546376"/>
                <a:gd name="connsiteY278" fmla="*/ 1623572 h 2550693"/>
                <a:gd name="connsiteX279" fmla="*/ 1513939 w 2546376"/>
                <a:gd name="connsiteY279" fmla="*/ 1583565 h 2550693"/>
                <a:gd name="connsiteX280" fmla="*/ 1326770 w 2546376"/>
                <a:gd name="connsiteY280" fmla="*/ 1757674 h 2550693"/>
                <a:gd name="connsiteX281" fmla="*/ 1366776 w 2546376"/>
                <a:gd name="connsiteY281" fmla="*/ 1741103 h 2550693"/>
                <a:gd name="connsiteX282" fmla="*/ 1423354 w 2546376"/>
                <a:gd name="connsiteY282" fmla="*/ 1797681 h 2550693"/>
                <a:gd name="connsiteX283" fmla="*/ 1406783 w 2546376"/>
                <a:gd name="connsiteY283" fmla="*/ 1837688 h 2550693"/>
                <a:gd name="connsiteX284" fmla="*/ 1390255 w 2546376"/>
                <a:gd name="connsiteY284" fmla="*/ 1848831 h 2550693"/>
                <a:gd name="connsiteX285" fmla="*/ 1315626 w 2546376"/>
                <a:gd name="connsiteY285" fmla="*/ 1774202 h 2550693"/>
                <a:gd name="connsiteX286" fmla="*/ 2449790 w 2546376"/>
                <a:gd name="connsiteY286" fmla="*/ 538904 h 2550693"/>
                <a:gd name="connsiteX287" fmla="*/ 2489797 w 2546376"/>
                <a:gd name="connsiteY287" fmla="*/ 522333 h 2550693"/>
                <a:gd name="connsiteX288" fmla="*/ 2546375 w 2546376"/>
                <a:gd name="connsiteY288" fmla="*/ 578911 h 2550693"/>
                <a:gd name="connsiteX289" fmla="*/ 2489797 w 2546376"/>
                <a:gd name="connsiteY289" fmla="*/ 635489 h 2550693"/>
                <a:gd name="connsiteX290" fmla="*/ 2433219 w 2546376"/>
                <a:gd name="connsiteY290" fmla="*/ 578911 h 2550693"/>
                <a:gd name="connsiteX291" fmla="*/ 2449790 w 2546376"/>
                <a:gd name="connsiteY291" fmla="*/ 538904 h 2550693"/>
                <a:gd name="connsiteX292" fmla="*/ 2262615 w 2546376"/>
                <a:gd name="connsiteY292" fmla="*/ 713015 h 2550693"/>
                <a:gd name="connsiteX293" fmla="*/ 2302622 w 2546376"/>
                <a:gd name="connsiteY293" fmla="*/ 696444 h 2550693"/>
                <a:gd name="connsiteX294" fmla="*/ 2359200 w 2546376"/>
                <a:gd name="connsiteY294" fmla="*/ 753022 h 2550693"/>
                <a:gd name="connsiteX295" fmla="*/ 2302622 w 2546376"/>
                <a:gd name="connsiteY295" fmla="*/ 809600 h 2550693"/>
                <a:gd name="connsiteX296" fmla="*/ 2246044 w 2546376"/>
                <a:gd name="connsiteY296" fmla="*/ 753022 h 2550693"/>
                <a:gd name="connsiteX297" fmla="*/ 2262615 w 2546376"/>
                <a:gd name="connsiteY297" fmla="*/ 713015 h 2550693"/>
                <a:gd name="connsiteX298" fmla="*/ 2075445 w 2546376"/>
                <a:gd name="connsiteY298" fmla="*/ 887126 h 2550693"/>
                <a:gd name="connsiteX299" fmla="*/ 2115452 w 2546376"/>
                <a:gd name="connsiteY299" fmla="*/ 870555 h 2550693"/>
                <a:gd name="connsiteX300" fmla="*/ 2172030 w 2546376"/>
                <a:gd name="connsiteY300" fmla="*/ 927133 h 2550693"/>
                <a:gd name="connsiteX301" fmla="*/ 2115452 w 2546376"/>
                <a:gd name="connsiteY301" fmla="*/ 983711 h 2550693"/>
                <a:gd name="connsiteX302" fmla="*/ 2058874 w 2546376"/>
                <a:gd name="connsiteY302" fmla="*/ 927132 h 2550693"/>
                <a:gd name="connsiteX303" fmla="*/ 2075445 w 2546376"/>
                <a:gd name="connsiteY303" fmla="*/ 887126 h 2550693"/>
                <a:gd name="connsiteX304" fmla="*/ 1888275 w 2546376"/>
                <a:gd name="connsiteY304" fmla="*/ 1061238 h 2550693"/>
                <a:gd name="connsiteX305" fmla="*/ 1928281 w 2546376"/>
                <a:gd name="connsiteY305" fmla="*/ 1044666 h 2550693"/>
                <a:gd name="connsiteX306" fmla="*/ 1984859 w 2546376"/>
                <a:gd name="connsiteY306" fmla="*/ 1101244 h 2550693"/>
                <a:gd name="connsiteX307" fmla="*/ 1928281 w 2546376"/>
                <a:gd name="connsiteY307" fmla="*/ 1157822 h 2550693"/>
                <a:gd name="connsiteX308" fmla="*/ 1871703 w 2546376"/>
                <a:gd name="connsiteY308" fmla="*/ 1101244 h 2550693"/>
                <a:gd name="connsiteX309" fmla="*/ 1888275 w 2546376"/>
                <a:gd name="connsiteY309" fmla="*/ 1061238 h 2550693"/>
                <a:gd name="connsiteX310" fmla="*/ 1701104 w 2546376"/>
                <a:gd name="connsiteY310" fmla="*/ 1235348 h 2550693"/>
                <a:gd name="connsiteX311" fmla="*/ 1741111 w 2546376"/>
                <a:gd name="connsiteY311" fmla="*/ 1218776 h 2550693"/>
                <a:gd name="connsiteX312" fmla="*/ 1797689 w 2546376"/>
                <a:gd name="connsiteY312" fmla="*/ 1275354 h 2550693"/>
                <a:gd name="connsiteX313" fmla="*/ 1741111 w 2546376"/>
                <a:gd name="connsiteY313" fmla="*/ 1331932 h 2550693"/>
                <a:gd name="connsiteX314" fmla="*/ 1684533 w 2546376"/>
                <a:gd name="connsiteY314" fmla="*/ 1275354 h 2550693"/>
                <a:gd name="connsiteX315" fmla="*/ 1701104 w 2546376"/>
                <a:gd name="connsiteY315" fmla="*/ 1235348 h 2550693"/>
                <a:gd name="connsiteX316" fmla="*/ 1513934 w 2546376"/>
                <a:gd name="connsiteY316" fmla="*/ 1409459 h 2550693"/>
                <a:gd name="connsiteX317" fmla="*/ 1553940 w 2546376"/>
                <a:gd name="connsiteY317" fmla="*/ 1392888 h 2550693"/>
                <a:gd name="connsiteX318" fmla="*/ 1610519 w 2546376"/>
                <a:gd name="connsiteY318" fmla="*/ 1449466 h 2550693"/>
                <a:gd name="connsiteX319" fmla="*/ 1553941 w 2546376"/>
                <a:gd name="connsiteY319" fmla="*/ 1506044 h 2550693"/>
                <a:gd name="connsiteX320" fmla="*/ 1497362 w 2546376"/>
                <a:gd name="connsiteY320" fmla="*/ 1449466 h 2550693"/>
                <a:gd name="connsiteX321" fmla="*/ 1513934 w 2546376"/>
                <a:gd name="connsiteY321" fmla="*/ 1409459 h 2550693"/>
                <a:gd name="connsiteX322" fmla="*/ 1326768 w 2546376"/>
                <a:gd name="connsiteY322" fmla="*/ 1583565 h 2550693"/>
                <a:gd name="connsiteX323" fmla="*/ 1366775 w 2546376"/>
                <a:gd name="connsiteY323" fmla="*/ 1566993 h 2550693"/>
                <a:gd name="connsiteX324" fmla="*/ 1423353 w 2546376"/>
                <a:gd name="connsiteY324" fmla="*/ 1623571 h 2550693"/>
                <a:gd name="connsiteX325" fmla="*/ 1366775 w 2546376"/>
                <a:gd name="connsiteY325" fmla="*/ 1680149 h 2550693"/>
                <a:gd name="connsiteX326" fmla="*/ 1310197 w 2546376"/>
                <a:gd name="connsiteY326" fmla="*/ 1623571 h 2550693"/>
                <a:gd name="connsiteX327" fmla="*/ 1326768 w 2546376"/>
                <a:gd name="connsiteY327" fmla="*/ 1583565 h 2550693"/>
                <a:gd name="connsiteX328" fmla="*/ 2449791 w 2546376"/>
                <a:gd name="connsiteY328" fmla="*/ 364793 h 2550693"/>
                <a:gd name="connsiteX329" fmla="*/ 2489797 w 2546376"/>
                <a:gd name="connsiteY329" fmla="*/ 348222 h 2550693"/>
                <a:gd name="connsiteX330" fmla="*/ 2546375 w 2546376"/>
                <a:gd name="connsiteY330" fmla="*/ 404800 h 2550693"/>
                <a:gd name="connsiteX331" fmla="*/ 2489797 w 2546376"/>
                <a:gd name="connsiteY331" fmla="*/ 461378 h 2550693"/>
                <a:gd name="connsiteX332" fmla="*/ 2433219 w 2546376"/>
                <a:gd name="connsiteY332" fmla="*/ 404800 h 2550693"/>
                <a:gd name="connsiteX333" fmla="*/ 2449791 w 2546376"/>
                <a:gd name="connsiteY333" fmla="*/ 364793 h 2550693"/>
                <a:gd name="connsiteX334" fmla="*/ 2262615 w 2546376"/>
                <a:gd name="connsiteY334" fmla="*/ 538904 h 2550693"/>
                <a:gd name="connsiteX335" fmla="*/ 2302622 w 2546376"/>
                <a:gd name="connsiteY335" fmla="*/ 522333 h 2550693"/>
                <a:gd name="connsiteX336" fmla="*/ 2359200 w 2546376"/>
                <a:gd name="connsiteY336" fmla="*/ 578911 h 2550693"/>
                <a:gd name="connsiteX337" fmla="*/ 2302622 w 2546376"/>
                <a:gd name="connsiteY337" fmla="*/ 635489 h 2550693"/>
                <a:gd name="connsiteX338" fmla="*/ 2246044 w 2546376"/>
                <a:gd name="connsiteY338" fmla="*/ 578911 h 2550693"/>
                <a:gd name="connsiteX339" fmla="*/ 2262615 w 2546376"/>
                <a:gd name="connsiteY339" fmla="*/ 538904 h 2550693"/>
                <a:gd name="connsiteX340" fmla="*/ 2075445 w 2546376"/>
                <a:gd name="connsiteY340" fmla="*/ 713015 h 2550693"/>
                <a:gd name="connsiteX341" fmla="*/ 2115452 w 2546376"/>
                <a:gd name="connsiteY341" fmla="*/ 696444 h 2550693"/>
                <a:gd name="connsiteX342" fmla="*/ 2172030 w 2546376"/>
                <a:gd name="connsiteY342" fmla="*/ 753022 h 2550693"/>
                <a:gd name="connsiteX343" fmla="*/ 2115452 w 2546376"/>
                <a:gd name="connsiteY343" fmla="*/ 809600 h 2550693"/>
                <a:gd name="connsiteX344" fmla="*/ 2058874 w 2546376"/>
                <a:gd name="connsiteY344" fmla="*/ 753022 h 2550693"/>
                <a:gd name="connsiteX345" fmla="*/ 2075445 w 2546376"/>
                <a:gd name="connsiteY345" fmla="*/ 713015 h 2550693"/>
                <a:gd name="connsiteX346" fmla="*/ 1888275 w 2546376"/>
                <a:gd name="connsiteY346" fmla="*/ 887127 h 2550693"/>
                <a:gd name="connsiteX347" fmla="*/ 1928281 w 2546376"/>
                <a:gd name="connsiteY347" fmla="*/ 870555 h 2550693"/>
                <a:gd name="connsiteX348" fmla="*/ 1984859 w 2546376"/>
                <a:gd name="connsiteY348" fmla="*/ 927133 h 2550693"/>
                <a:gd name="connsiteX349" fmla="*/ 1928281 w 2546376"/>
                <a:gd name="connsiteY349" fmla="*/ 983711 h 2550693"/>
                <a:gd name="connsiteX350" fmla="*/ 1871703 w 2546376"/>
                <a:gd name="connsiteY350" fmla="*/ 927133 h 2550693"/>
                <a:gd name="connsiteX351" fmla="*/ 1888275 w 2546376"/>
                <a:gd name="connsiteY351" fmla="*/ 887127 h 2550693"/>
                <a:gd name="connsiteX352" fmla="*/ 1701104 w 2546376"/>
                <a:gd name="connsiteY352" fmla="*/ 1061237 h 2550693"/>
                <a:gd name="connsiteX353" fmla="*/ 1741111 w 2546376"/>
                <a:gd name="connsiteY353" fmla="*/ 1044665 h 2550693"/>
                <a:gd name="connsiteX354" fmla="*/ 1797689 w 2546376"/>
                <a:gd name="connsiteY354" fmla="*/ 1101243 h 2550693"/>
                <a:gd name="connsiteX355" fmla="*/ 1741111 w 2546376"/>
                <a:gd name="connsiteY355" fmla="*/ 1157821 h 2550693"/>
                <a:gd name="connsiteX356" fmla="*/ 1684533 w 2546376"/>
                <a:gd name="connsiteY356" fmla="*/ 1101243 h 2550693"/>
                <a:gd name="connsiteX357" fmla="*/ 1701104 w 2546376"/>
                <a:gd name="connsiteY357" fmla="*/ 1061237 h 2550693"/>
                <a:gd name="connsiteX358" fmla="*/ 1513934 w 2546376"/>
                <a:gd name="connsiteY358" fmla="*/ 1235349 h 2550693"/>
                <a:gd name="connsiteX359" fmla="*/ 1553940 w 2546376"/>
                <a:gd name="connsiteY359" fmla="*/ 1218777 h 2550693"/>
                <a:gd name="connsiteX360" fmla="*/ 1610519 w 2546376"/>
                <a:gd name="connsiteY360" fmla="*/ 1275355 h 2550693"/>
                <a:gd name="connsiteX361" fmla="*/ 1553941 w 2546376"/>
                <a:gd name="connsiteY361" fmla="*/ 1331933 h 2550693"/>
                <a:gd name="connsiteX362" fmla="*/ 1497362 w 2546376"/>
                <a:gd name="connsiteY362" fmla="*/ 1275355 h 2550693"/>
                <a:gd name="connsiteX363" fmla="*/ 1513934 w 2546376"/>
                <a:gd name="connsiteY363" fmla="*/ 1235349 h 2550693"/>
                <a:gd name="connsiteX364" fmla="*/ 1326768 w 2546376"/>
                <a:gd name="connsiteY364" fmla="*/ 1409454 h 2550693"/>
                <a:gd name="connsiteX365" fmla="*/ 1366774 w 2546376"/>
                <a:gd name="connsiteY365" fmla="*/ 1392883 h 2550693"/>
                <a:gd name="connsiteX366" fmla="*/ 1423353 w 2546376"/>
                <a:gd name="connsiteY366" fmla="*/ 1449461 h 2550693"/>
                <a:gd name="connsiteX367" fmla="*/ 1366774 w 2546376"/>
                <a:gd name="connsiteY367" fmla="*/ 1506039 h 2550693"/>
                <a:gd name="connsiteX368" fmla="*/ 1310196 w 2546376"/>
                <a:gd name="connsiteY368" fmla="*/ 1449461 h 2550693"/>
                <a:gd name="connsiteX369" fmla="*/ 1326768 w 2546376"/>
                <a:gd name="connsiteY369" fmla="*/ 1409454 h 2550693"/>
                <a:gd name="connsiteX370" fmla="*/ 1139598 w 2546376"/>
                <a:gd name="connsiteY370" fmla="*/ 1583565 h 2550693"/>
                <a:gd name="connsiteX371" fmla="*/ 1179605 w 2546376"/>
                <a:gd name="connsiteY371" fmla="*/ 1566994 h 2550693"/>
                <a:gd name="connsiteX372" fmla="*/ 1236183 w 2546376"/>
                <a:gd name="connsiteY372" fmla="*/ 1623572 h 2550693"/>
                <a:gd name="connsiteX373" fmla="*/ 1219612 w 2546376"/>
                <a:gd name="connsiteY373" fmla="*/ 1663579 h 2550693"/>
                <a:gd name="connsiteX374" fmla="*/ 1210886 w 2546376"/>
                <a:gd name="connsiteY374" fmla="*/ 1669462 h 2550693"/>
                <a:gd name="connsiteX375" fmla="*/ 1133715 w 2546376"/>
                <a:gd name="connsiteY375" fmla="*/ 1592291 h 2550693"/>
                <a:gd name="connsiteX376" fmla="*/ 2449790 w 2546376"/>
                <a:gd name="connsiteY376" fmla="*/ 190682 h 2550693"/>
                <a:gd name="connsiteX377" fmla="*/ 2489797 w 2546376"/>
                <a:gd name="connsiteY377" fmla="*/ 174111 h 2550693"/>
                <a:gd name="connsiteX378" fmla="*/ 2546375 w 2546376"/>
                <a:gd name="connsiteY378" fmla="*/ 230689 h 2550693"/>
                <a:gd name="connsiteX379" fmla="*/ 2489797 w 2546376"/>
                <a:gd name="connsiteY379" fmla="*/ 287267 h 2550693"/>
                <a:gd name="connsiteX380" fmla="*/ 2433219 w 2546376"/>
                <a:gd name="connsiteY380" fmla="*/ 230689 h 2550693"/>
                <a:gd name="connsiteX381" fmla="*/ 2449790 w 2546376"/>
                <a:gd name="connsiteY381" fmla="*/ 190682 h 2550693"/>
                <a:gd name="connsiteX382" fmla="*/ 2262615 w 2546376"/>
                <a:gd name="connsiteY382" fmla="*/ 364793 h 2550693"/>
                <a:gd name="connsiteX383" fmla="*/ 2302622 w 2546376"/>
                <a:gd name="connsiteY383" fmla="*/ 348222 h 2550693"/>
                <a:gd name="connsiteX384" fmla="*/ 2359200 w 2546376"/>
                <a:gd name="connsiteY384" fmla="*/ 404800 h 2550693"/>
                <a:gd name="connsiteX385" fmla="*/ 2302622 w 2546376"/>
                <a:gd name="connsiteY385" fmla="*/ 461378 h 2550693"/>
                <a:gd name="connsiteX386" fmla="*/ 2246044 w 2546376"/>
                <a:gd name="connsiteY386" fmla="*/ 404800 h 2550693"/>
                <a:gd name="connsiteX387" fmla="*/ 2262615 w 2546376"/>
                <a:gd name="connsiteY387" fmla="*/ 364793 h 2550693"/>
                <a:gd name="connsiteX388" fmla="*/ 2075445 w 2546376"/>
                <a:gd name="connsiteY388" fmla="*/ 538904 h 2550693"/>
                <a:gd name="connsiteX389" fmla="*/ 2115452 w 2546376"/>
                <a:gd name="connsiteY389" fmla="*/ 522333 h 2550693"/>
                <a:gd name="connsiteX390" fmla="*/ 2172030 w 2546376"/>
                <a:gd name="connsiteY390" fmla="*/ 578911 h 2550693"/>
                <a:gd name="connsiteX391" fmla="*/ 2115452 w 2546376"/>
                <a:gd name="connsiteY391" fmla="*/ 635489 h 2550693"/>
                <a:gd name="connsiteX392" fmla="*/ 2058874 w 2546376"/>
                <a:gd name="connsiteY392" fmla="*/ 578911 h 2550693"/>
                <a:gd name="connsiteX393" fmla="*/ 2075445 w 2546376"/>
                <a:gd name="connsiteY393" fmla="*/ 538904 h 2550693"/>
                <a:gd name="connsiteX394" fmla="*/ 1888275 w 2546376"/>
                <a:gd name="connsiteY394" fmla="*/ 713016 h 2550693"/>
                <a:gd name="connsiteX395" fmla="*/ 1928281 w 2546376"/>
                <a:gd name="connsiteY395" fmla="*/ 696444 h 2550693"/>
                <a:gd name="connsiteX396" fmla="*/ 1984859 w 2546376"/>
                <a:gd name="connsiteY396" fmla="*/ 753022 h 2550693"/>
                <a:gd name="connsiteX397" fmla="*/ 1928282 w 2546376"/>
                <a:gd name="connsiteY397" fmla="*/ 809600 h 2550693"/>
                <a:gd name="connsiteX398" fmla="*/ 1871703 w 2546376"/>
                <a:gd name="connsiteY398" fmla="*/ 753022 h 2550693"/>
                <a:gd name="connsiteX399" fmla="*/ 1888275 w 2546376"/>
                <a:gd name="connsiteY399" fmla="*/ 713016 h 2550693"/>
                <a:gd name="connsiteX400" fmla="*/ 1701104 w 2546376"/>
                <a:gd name="connsiteY400" fmla="*/ 887126 h 2550693"/>
                <a:gd name="connsiteX401" fmla="*/ 1741111 w 2546376"/>
                <a:gd name="connsiteY401" fmla="*/ 870554 h 2550693"/>
                <a:gd name="connsiteX402" fmla="*/ 1797689 w 2546376"/>
                <a:gd name="connsiteY402" fmla="*/ 927133 h 2550693"/>
                <a:gd name="connsiteX403" fmla="*/ 1741111 w 2546376"/>
                <a:gd name="connsiteY403" fmla="*/ 983711 h 2550693"/>
                <a:gd name="connsiteX404" fmla="*/ 1684533 w 2546376"/>
                <a:gd name="connsiteY404" fmla="*/ 927132 h 2550693"/>
                <a:gd name="connsiteX405" fmla="*/ 1701104 w 2546376"/>
                <a:gd name="connsiteY405" fmla="*/ 887126 h 2550693"/>
                <a:gd name="connsiteX406" fmla="*/ 1513934 w 2546376"/>
                <a:gd name="connsiteY406" fmla="*/ 1061238 h 2550693"/>
                <a:gd name="connsiteX407" fmla="*/ 1553940 w 2546376"/>
                <a:gd name="connsiteY407" fmla="*/ 1044666 h 2550693"/>
                <a:gd name="connsiteX408" fmla="*/ 1610519 w 2546376"/>
                <a:gd name="connsiteY408" fmla="*/ 1101244 h 2550693"/>
                <a:gd name="connsiteX409" fmla="*/ 1553941 w 2546376"/>
                <a:gd name="connsiteY409" fmla="*/ 1157822 h 2550693"/>
                <a:gd name="connsiteX410" fmla="*/ 1497362 w 2546376"/>
                <a:gd name="connsiteY410" fmla="*/ 1101244 h 2550693"/>
                <a:gd name="connsiteX411" fmla="*/ 1513934 w 2546376"/>
                <a:gd name="connsiteY411" fmla="*/ 1061238 h 2550693"/>
                <a:gd name="connsiteX412" fmla="*/ 1326764 w 2546376"/>
                <a:gd name="connsiteY412" fmla="*/ 1235348 h 2550693"/>
                <a:gd name="connsiteX413" fmla="*/ 1366770 w 2546376"/>
                <a:gd name="connsiteY413" fmla="*/ 1218776 h 2550693"/>
                <a:gd name="connsiteX414" fmla="*/ 1423348 w 2546376"/>
                <a:gd name="connsiteY414" fmla="*/ 1275354 h 2550693"/>
                <a:gd name="connsiteX415" fmla="*/ 1366770 w 2546376"/>
                <a:gd name="connsiteY415" fmla="*/ 1331932 h 2550693"/>
                <a:gd name="connsiteX416" fmla="*/ 1310192 w 2546376"/>
                <a:gd name="connsiteY416" fmla="*/ 1275354 h 2550693"/>
                <a:gd name="connsiteX417" fmla="*/ 1326764 w 2546376"/>
                <a:gd name="connsiteY417" fmla="*/ 1235348 h 2550693"/>
                <a:gd name="connsiteX418" fmla="*/ 1139598 w 2546376"/>
                <a:gd name="connsiteY418" fmla="*/ 1409455 h 2550693"/>
                <a:gd name="connsiteX419" fmla="*/ 1179604 w 2546376"/>
                <a:gd name="connsiteY419" fmla="*/ 1392883 h 2550693"/>
                <a:gd name="connsiteX420" fmla="*/ 1236182 w 2546376"/>
                <a:gd name="connsiteY420" fmla="*/ 1449462 h 2550693"/>
                <a:gd name="connsiteX421" fmla="*/ 1179604 w 2546376"/>
                <a:gd name="connsiteY421" fmla="*/ 1506040 h 2550693"/>
                <a:gd name="connsiteX422" fmla="*/ 1123026 w 2546376"/>
                <a:gd name="connsiteY422" fmla="*/ 1449461 h 2550693"/>
                <a:gd name="connsiteX423" fmla="*/ 1139598 w 2546376"/>
                <a:gd name="connsiteY423" fmla="*/ 1409455 h 2550693"/>
                <a:gd name="connsiteX424" fmla="*/ 2449791 w 2546376"/>
                <a:gd name="connsiteY424" fmla="*/ 16572 h 2550693"/>
                <a:gd name="connsiteX425" fmla="*/ 2489797 w 2546376"/>
                <a:gd name="connsiteY425" fmla="*/ 0 h 2550693"/>
                <a:gd name="connsiteX426" fmla="*/ 2546375 w 2546376"/>
                <a:gd name="connsiteY426" fmla="*/ 56578 h 2550693"/>
                <a:gd name="connsiteX427" fmla="*/ 2489797 w 2546376"/>
                <a:gd name="connsiteY427" fmla="*/ 113156 h 2550693"/>
                <a:gd name="connsiteX428" fmla="*/ 2433219 w 2546376"/>
                <a:gd name="connsiteY428" fmla="*/ 56578 h 2550693"/>
                <a:gd name="connsiteX429" fmla="*/ 2449791 w 2546376"/>
                <a:gd name="connsiteY429" fmla="*/ 16572 h 2550693"/>
                <a:gd name="connsiteX430" fmla="*/ 2262615 w 2546376"/>
                <a:gd name="connsiteY430" fmla="*/ 190682 h 2550693"/>
                <a:gd name="connsiteX431" fmla="*/ 2302622 w 2546376"/>
                <a:gd name="connsiteY431" fmla="*/ 174111 h 2550693"/>
                <a:gd name="connsiteX432" fmla="*/ 2359200 w 2546376"/>
                <a:gd name="connsiteY432" fmla="*/ 230689 h 2550693"/>
                <a:gd name="connsiteX433" fmla="*/ 2302622 w 2546376"/>
                <a:gd name="connsiteY433" fmla="*/ 287267 h 2550693"/>
                <a:gd name="connsiteX434" fmla="*/ 2246044 w 2546376"/>
                <a:gd name="connsiteY434" fmla="*/ 230689 h 2550693"/>
                <a:gd name="connsiteX435" fmla="*/ 2262615 w 2546376"/>
                <a:gd name="connsiteY435" fmla="*/ 190682 h 2550693"/>
                <a:gd name="connsiteX436" fmla="*/ 2075445 w 2546376"/>
                <a:gd name="connsiteY436" fmla="*/ 364793 h 2550693"/>
                <a:gd name="connsiteX437" fmla="*/ 2115452 w 2546376"/>
                <a:gd name="connsiteY437" fmla="*/ 348222 h 2550693"/>
                <a:gd name="connsiteX438" fmla="*/ 2172030 w 2546376"/>
                <a:gd name="connsiteY438" fmla="*/ 404800 h 2550693"/>
                <a:gd name="connsiteX439" fmla="*/ 2115452 w 2546376"/>
                <a:gd name="connsiteY439" fmla="*/ 461378 h 2550693"/>
                <a:gd name="connsiteX440" fmla="*/ 2058874 w 2546376"/>
                <a:gd name="connsiteY440" fmla="*/ 404800 h 2550693"/>
                <a:gd name="connsiteX441" fmla="*/ 2075445 w 2546376"/>
                <a:gd name="connsiteY441" fmla="*/ 364793 h 2550693"/>
                <a:gd name="connsiteX442" fmla="*/ 1888275 w 2546376"/>
                <a:gd name="connsiteY442" fmla="*/ 538905 h 2550693"/>
                <a:gd name="connsiteX443" fmla="*/ 1928281 w 2546376"/>
                <a:gd name="connsiteY443" fmla="*/ 522333 h 2550693"/>
                <a:gd name="connsiteX444" fmla="*/ 1984859 w 2546376"/>
                <a:gd name="connsiteY444" fmla="*/ 578912 h 2550693"/>
                <a:gd name="connsiteX445" fmla="*/ 1928282 w 2546376"/>
                <a:gd name="connsiteY445" fmla="*/ 635489 h 2550693"/>
                <a:gd name="connsiteX446" fmla="*/ 1871703 w 2546376"/>
                <a:gd name="connsiteY446" fmla="*/ 578911 h 2550693"/>
                <a:gd name="connsiteX447" fmla="*/ 1888275 w 2546376"/>
                <a:gd name="connsiteY447" fmla="*/ 538905 h 2550693"/>
                <a:gd name="connsiteX448" fmla="*/ 1701104 w 2546376"/>
                <a:gd name="connsiteY448" fmla="*/ 713015 h 2550693"/>
                <a:gd name="connsiteX449" fmla="*/ 1741111 w 2546376"/>
                <a:gd name="connsiteY449" fmla="*/ 696444 h 2550693"/>
                <a:gd name="connsiteX450" fmla="*/ 1797689 w 2546376"/>
                <a:gd name="connsiteY450" fmla="*/ 753022 h 2550693"/>
                <a:gd name="connsiteX451" fmla="*/ 1741111 w 2546376"/>
                <a:gd name="connsiteY451" fmla="*/ 809600 h 2550693"/>
                <a:gd name="connsiteX452" fmla="*/ 1684533 w 2546376"/>
                <a:gd name="connsiteY452" fmla="*/ 753022 h 2550693"/>
                <a:gd name="connsiteX453" fmla="*/ 1701104 w 2546376"/>
                <a:gd name="connsiteY453" fmla="*/ 713015 h 2550693"/>
                <a:gd name="connsiteX454" fmla="*/ 1513934 w 2546376"/>
                <a:gd name="connsiteY454" fmla="*/ 887127 h 2550693"/>
                <a:gd name="connsiteX455" fmla="*/ 1553940 w 2546376"/>
                <a:gd name="connsiteY455" fmla="*/ 870555 h 2550693"/>
                <a:gd name="connsiteX456" fmla="*/ 1610519 w 2546376"/>
                <a:gd name="connsiteY456" fmla="*/ 927133 h 2550693"/>
                <a:gd name="connsiteX457" fmla="*/ 1553941 w 2546376"/>
                <a:gd name="connsiteY457" fmla="*/ 983711 h 2550693"/>
                <a:gd name="connsiteX458" fmla="*/ 1497362 w 2546376"/>
                <a:gd name="connsiteY458" fmla="*/ 927133 h 2550693"/>
                <a:gd name="connsiteX459" fmla="*/ 1513934 w 2546376"/>
                <a:gd name="connsiteY459" fmla="*/ 887127 h 2550693"/>
                <a:gd name="connsiteX460" fmla="*/ 1326764 w 2546376"/>
                <a:gd name="connsiteY460" fmla="*/ 1061237 h 2550693"/>
                <a:gd name="connsiteX461" fmla="*/ 1366770 w 2546376"/>
                <a:gd name="connsiteY461" fmla="*/ 1044665 h 2550693"/>
                <a:gd name="connsiteX462" fmla="*/ 1423348 w 2546376"/>
                <a:gd name="connsiteY462" fmla="*/ 1101243 h 2550693"/>
                <a:gd name="connsiteX463" fmla="*/ 1366770 w 2546376"/>
                <a:gd name="connsiteY463" fmla="*/ 1157821 h 2550693"/>
                <a:gd name="connsiteX464" fmla="*/ 1310192 w 2546376"/>
                <a:gd name="connsiteY464" fmla="*/ 1101243 h 2550693"/>
                <a:gd name="connsiteX465" fmla="*/ 1326764 w 2546376"/>
                <a:gd name="connsiteY465" fmla="*/ 1061237 h 2550693"/>
                <a:gd name="connsiteX466" fmla="*/ 1139597 w 2546376"/>
                <a:gd name="connsiteY466" fmla="*/ 1235345 h 2550693"/>
                <a:gd name="connsiteX467" fmla="*/ 1179603 w 2546376"/>
                <a:gd name="connsiteY467" fmla="*/ 1218773 h 2550693"/>
                <a:gd name="connsiteX468" fmla="*/ 1236182 w 2546376"/>
                <a:gd name="connsiteY468" fmla="*/ 1275351 h 2550693"/>
                <a:gd name="connsiteX469" fmla="*/ 1179604 w 2546376"/>
                <a:gd name="connsiteY469" fmla="*/ 1331929 h 2550693"/>
                <a:gd name="connsiteX470" fmla="*/ 1123025 w 2546376"/>
                <a:gd name="connsiteY470" fmla="*/ 1275351 h 2550693"/>
                <a:gd name="connsiteX471" fmla="*/ 1139597 w 2546376"/>
                <a:gd name="connsiteY471" fmla="*/ 1235345 h 2550693"/>
                <a:gd name="connsiteX472" fmla="*/ 952427 w 2546376"/>
                <a:gd name="connsiteY472" fmla="*/ 1409454 h 2550693"/>
                <a:gd name="connsiteX473" fmla="*/ 992434 w 2546376"/>
                <a:gd name="connsiteY473" fmla="*/ 1392883 h 2550693"/>
                <a:gd name="connsiteX474" fmla="*/ 1049012 w 2546376"/>
                <a:gd name="connsiteY474" fmla="*/ 1449461 h 2550693"/>
                <a:gd name="connsiteX475" fmla="*/ 1032441 w 2546376"/>
                <a:gd name="connsiteY475" fmla="*/ 1489468 h 2550693"/>
                <a:gd name="connsiteX476" fmla="*/ 1031516 w 2546376"/>
                <a:gd name="connsiteY476" fmla="*/ 1490091 h 2550693"/>
                <a:gd name="connsiteX477" fmla="*/ 951803 w 2546376"/>
                <a:gd name="connsiteY477" fmla="*/ 1410379 h 2550693"/>
                <a:gd name="connsiteX478" fmla="*/ 2262615 w 2546376"/>
                <a:gd name="connsiteY478" fmla="*/ 16572 h 2550693"/>
                <a:gd name="connsiteX479" fmla="*/ 2302622 w 2546376"/>
                <a:gd name="connsiteY479" fmla="*/ 0 h 2550693"/>
                <a:gd name="connsiteX480" fmla="*/ 2359200 w 2546376"/>
                <a:gd name="connsiteY480" fmla="*/ 56578 h 2550693"/>
                <a:gd name="connsiteX481" fmla="*/ 2302622 w 2546376"/>
                <a:gd name="connsiteY481" fmla="*/ 113156 h 2550693"/>
                <a:gd name="connsiteX482" fmla="*/ 2246044 w 2546376"/>
                <a:gd name="connsiteY482" fmla="*/ 56578 h 2550693"/>
                <a:gd name="connsiteX483" fmla="*/ 2262615 w 2546376"/>
                <a:gd name="connsiteY483" fmla="*/ 16572 h 2550693"/>
                <a:gd name="connsiteX484" fmla="*/ 2075445 w 2546376"/>
                <a:gd name="connsiteY484" fmla="*/ 190682 h 2550693"/>
                <a:gd name="connsiteX485" fmla="*/ 2115452 w 2546376"/>
                <a:gd name="connsiteY485" fmla="*/ 174111 h 2550693"/>
                <a:gd name="connsiteX486" fmla="*/ 2172030 w 2546376"/>
                <a:gd name="connsiteY486" fmla="*/ 230689 h 2550693"/>
                <a:gd name="connsiteX487" fmla="*/ 2115452 w 2546376"/>
                <a:gd name="connsiteY487" fmla="*/ 287267 h 2550693"/>
                <a:gd name="connsiteX488" fmla="*/ 2058874 w 2546376"/>
                <a:gd name="connsiteY488" fmla="*/ 230689 h 2550693"/>
                <a:gd name="connsiteX489" fmla="*/ 2075445 w 2546376"/>
                <a:gd name="connsiteY489" fmla="*/ 190682 h 2550693"/>
                <a:gd name="connsiteX490" fmla="*/ 1888275 w 2546376"/>
                <a:gd name="connsiteY490" fmla="*/ 364794 h 2550693"/>
                <a:gd name="connsiteX491" fmla="*/ 1928281 w 2546376"/>
                <a:gd name="connsiteY491" fmla="*/ 348223 h 2550693"/>
                <a:gd name="connsiteX492" fmla="*/ 1984859 w 2546376"/>
                <a:gd name="connsiteY492" fmla="*/ 404801 h 2550693"/>
                <a:gd name="connsiteX493" fmla="*/ 1928282 w 2546376"/>
                <a:gd name="connsiteY493" fmla="*/ 461379 h 2550693"/>
                <a:gd name="connsiteX494" fmla="*/ 1871703 w 2546376"/>
                <a:gd name="connsiteY494" fmla="*/ 404800 h 2550693"/>
                <a:gd name="connsiteX495" fmla="*/ 1888275 w 2546376"/>
                <a:gd name="connsiteY495" fmla="*/ 364794 h 2550693"/>
                <a:gd name="connsiteX496" fmla="*/ 1701104 w 2546376"/>
                <a:gd name="connsiteY496" fmla="*/ 538904 h 2550693"/>
                <a:gd name="connsiteX497" fmla="*/ 1741111 w 2546376"/>
                <a:gd name="connsiteY497" fmla="*/ 522333 h 2550693"/>
                <a:gd name="connsiteX498" fmla="*/ 1797689 w 2546376"/>
                <a:gd name="connsiteY498" fmla="*/ 578911 h 2550693"/>
                <a:gd name="connsiteX499" fmla="*/ 1741111 w 2546376"/>
                <a:gd name="connsiteY499" fmla="*/ 635489 h 2550693"/>
                <a:gd name="connsiteX500" fmla="*/ 1684533 w 2546376"/>
                <a:gd name="connsiteY500" fmla="*/ 578911 h 2550693"/>
                <a:gd name="connsiteX501" fmla="*/ 1701104 w 2546376"/>
                <a:gd name="connsiteY501" fmla="*/ 538904 h 2550693"/>
                <a:gd name="connsiteX502" fmla="*/ 1513934 w 2546376"/>
                <a:gd name="connsiteY502" fmla="*/ 713016 h 2550693"/>
                <a:gd name="connsiteX503" fmla="*/ 1553940 w 2546376"/>
                <a:gd name="connsiteY503" fmla="*/ 696444 h 2550693"/>
                <a:gd name="connsiteX504" fmla="*/ 1610519 w 2546376"/>
                <a:gd name="connsiteY504" fmla="*/ 753022 h 2550693"/>
                <a:gd name="connsiteX505" fmla="*/ 1553941 w 2546376"/>
                <a:gd name="connsiteY505" fmla="*/ 809600 h 2550693"/>
                <a:gd name="connsiteX506" fmla="*/ 1497362 w 2546376"/>
                <a:gd name="connsiteY506" fmla="*/ 753022 h 2550693"/>
                <a:gd name="connsiteX507" fmla="*/ 1513934 w 2546376"/>
                <a:gd name="connsiteY507" fmla="*/ 713016 h 2550693"/>
                <a:gd name="connsiteX508" fmla="*/ 1326764 w 2546376"/>
                <a:gd name="connsiteY508" fmla="*/ 887126 h 2550693"/>
                <a:gd name="connsiteX509" fmla="*/ 1366770 w 2546376"/>
                <a:gd name="connsiteY509" fmla="*/ 870554 h 2550693"/>
                <a:gd name="connsiteX510" fmla="*/ 1423348 w 2546376"/>
                <a:gd name="connsiteY510" fmla="*/ 927133 h 2550693"/>
                <a:gd name="connsiteX511" fmla="*/ 1366770 w 2546376"/>
                <a:gd name="connsiteY511" fmla="*/ 983711 h 2550693"/>
                <a:gd name="connsiteX512" fmla="*/ 1310192 w 2546376"/>
                <a:gd name="connsiteY512" fmla="*/ 927132 h 2550693"/>
                <a:gd name="connsiteX513" fmla="*/ 1326764 w 2546376"/>
                <a:gd name="connsiteY513" fmla="*/ 887126 h 2550693"/>
                <a:gd name="connsiteX514" fmla="*/ 1139593 w 2546376"/>
                <a:gd name="connsiteY514" fmla="*/ 1061238 h 2550693"/>
                <a:gd name="connsiteX515" fmla="*/ 1179600 w 2546376"/>
                <a:gd name="connsiteY515" fmla="*/ 1044666 h 2550693"/>
                <a:gd name="connsiteX516" fmla="*/ 1236178 w 2546376"/>
                <a:gd name="connsiteY516" fmla="*/ 1101244 h 2550693"/>
                <a:gd name="connsiteX517" fmla="*/ 1179600 w 2546376"/>
                <a:gd name="connsiteY517" fmla="*/ 1157822 h 2550693"/>
                <a:gd name="connsiteX518" fmla="*/ 1123022 w 2546376"/>
                <a:gd name="connsiteY518" fmla="*/ 1101244 h 2550693"/>
                <a:gd name="connsiteX519" fmla="*/ 1139593 w 2546376"/>
                <a:gd name="connsiteY519" fmla="*/ 1061238 h 2550693"/>
                <a:gd name="connsiteX520" fmla="*/ 952427 w 2546376"/>
                <a:gd name="connsiteY520" fmla="*/ 1235344 h 2550693"/>
                <a:gd name="connsiteX521" fmla="*/ 992433 w 2546376"/>
                <a:gd name="connsiteY521" fmla="*/ 1218772 h 2550693"/>
                <a:gd name="connsiteX522" fmla="*/ 1049011 w 2546376"/>
                <a:gd name="connsiteY522" fmla="*/ 1275350 h 2550693"/>
                <a:gd name="connsiteX523" fmla="*/ 992433 w 2546376"/>
                <a:gd name="connsiteY523" fmla="*/ 1331928 h 2550693"/>
                <a:gd name="connsiteX524" fmla="*/ 935855 w 2546376"/>
                <a:gd name="connsiteY524" fmla="*/ 1275350 h 2550693"/>
                <a:gd name="connsiteX525" fmla="*/ 952427 w 2546376"/>
                <a:gd name="connsiteY525" fmla="*/ 1235344 h 2550693"/>
                <a:gd name="connsiteX526" fmla="*/ 2075445 w 2546376"/>
                <a:gd name="connsiteY526" fmla="*/ 16572 h 2550693"/>
                <a:gd name="connsiteX527" fmla="*/ 2115452 w 2546376"/>
                <a:gd name="connsiteY527" fmla="*/ 0 h 2550693"/>
                <a:gd name="connsiteX528" fmla="*/ 2172030 w 2546376"/>
                <a:gd name="connsiteY528" fmla="*/ 56578 h 2550693"/>
                <a:gd name="connsiteX529" fmla="*/ 2115452 w 2546376"/>
                <a:gd name="connsiteY529" fmla="*/ 113156 h 2550693"/>
                <a:gd name="connsiteX530" fmla="*/ 2058874 w 2546376"/>
                <a:gd name="connsiteY530" fmla="*/ 56578 h 2550693"/>
                <a:gd name="connsiteX531" fmla="*/ 2075445 w 2546376"/>
                <a:gd name="connsiteY531" fmla="*/ 16572 h 2550693"/>
                <a:gd name="connsiteX532" fmla="*/ 1888275 w 2546376"/>
                <a:gd name="connsiteY532" fmla="*/ 190683 h 2550693"/>
                <a:gd name="connsiteX533" fmla="*/ 1928281 w 2546376"/>
                <a:gd name="connsiteY533" fmla="*/ 174112 h 2550693"/>
                <a:gd name="connsiteX534" fmla="*/ 1984859 w 2546376"/>
                <a:gd name="connsiteY534" fmla="*/ 230690 h 2550693"/>
                <a:gd name="connsiteX535" fmla="*/ 1928282 w 2546376"/>
                <a:gd name="connsiteY535" fmla="*/ 287268 h 2550693"/>
                <a:gd name="connsiteX536" fmla="*/ 1871703 w 2546376"/>
                <a:gd name="connsiteY536" fmla="*/ 230690 h 2550693"/>
                <a:gd name="connsiteX537" fmla="*/ 1888275 w 2546376"/>
                <a:gd name="connsiteY537" fmla="*/ 190683 h 2550693"/>
                <a:gd name="connsiteX538" fmla="*/ 1701104 w 2546376"/>
                <a:gd name="connsiteY538" fmla="*/ 364793 h 2550693"/>
                <a:gd name="connsiteX539" fmla="*/ 1741111 w 2546376"/>
                <a:gd name="connsiteY539" fmla="*/ 348222 h 2550693"/>
                <a:gd name="connsiteX540" fmla="*/ 1797689 w 2546376"/>
                <a:gd name="connsiteY540" fmla="*/ 404800 h 2550693"/>
                <a:gd name="connsiteX541" fmla="*/ 1741111 w 2546376"/>
                <a:gd name="connsiteY541" fmla="*/ 461378 h 2550693"/>
                <a:gd name="connsiteX542" fmla="*/ 1684533 w 2546376"/>
                <a:gd name="connsiteY542" fmla="*/ 404800 h 2550693"/>
                <a:gd name="connsiteX543" fmla="*/ 1701104 w 2546376"/>
                <a:gd name="connsiteY543" fmla="*/ 364793 h 2550693"/>
                <a:gd name="connsiteX544" fmla="*/ 1513934 w 2546376"/>
                <a:gd name="connsiteY544" fmla="*/ 538905 h 2550693"/>
                <a:gd name="connsiteX545" fmla="*/ 1553940 w 2546376"/>
                <a:gd name="connsiteY545" fmla="*/ 522333 h 2550693"/>
                <a:gd name="connsiteX546" fmla="*/ 1610518 w 2546376"/>
                <a:gd name="connsiteY546" fmla="*/ 578912 h 2550693"/>
                <a:gd name="connsiteX547" fmla="*/ 1553941 w 2546376"/>
                <a:gd name="connsiteY547" fmla="*/ 635489 h 2550693"/>
                <a:gd name="connsiteX548" fmla="*/ 1497362 w 2546376"/>
                <a:gd name="connsiteY548" fmla="*/ 578911 h 2550693"/>
                <a:gd name="connsiteX549" fmla="*/ 1513934 w 2546376"/>
                <a:gd name="connsiteY549" fmla="*/ 538905 h 2550693"/>
                <a:gd name="connsiteX550" fmla="*/ 1326764 w 2546376"/>
                <a:gd name="connsiteY550" fmla="*/ 713015 h 2550693"/>
                <a:gd name="connsiteX551" fmla="*/ 1366770 w 2546376"/>
                <a:gd name="connsiteY551" fmla="*/ 696444 h 2550693"/>
                <a:gd name="connsiteX552" fmla="*/ 1423348 w 2546376"/>
                <a:gd name="connsiteY552" fmla="*/ 753022 h 2550693"/>
                <a:gd name="connsiteX553" fmla="*/ 1366770 w 2546376"/>
                <a:gd name="connsiteY553" fmla="*/ 809600 h 2550693"/>
                <a:gd name="connsiteX554" fmla="*/ 1310192 w 2546376"/>
                <a:gd name="connsiteY554" fmla="*/ 753022 h 2550693"/>
                <a:gd name="connsiteX555" fmla="*/ 1326764 w 2546376"/>
                <a:gd name="connsiteY555" fmla="*/ 713015 h 2550693"/>
                <a:gd name="connsiteX556" fmla="*/ 1139593 w 2546376"/>
                <a:gd name="connsiteY556" fmla="*/ 887127 h 2550693"/>
                <a:gd name="connsiteX557" fmla="*/ 1179600 w 2546376"/>
                <a:gd name="connsiteY557" fmla="*/ 870555 h 2550693"/>
                <a:gd name="connsiteX558" fmla="*/ 1236178 w 2546376"/>
                <a:gd name="connsiteY558" fmla="*/ 927133 h 2550693"/>
                <a:gd name="connsiteX559" fmla="*/ 1179600 w 2546376"/>
                <a:gd name="connsiteY559" fmla="*/ 983711 h 2550693"/>
                <a:gd name="connsiteX560" fmla="*/ 1123022 w 2546376"/>
                <a:gd name="connsiteY560" fmla="*/ 927133 h 2550693"/>
                <a:gd name="connsiteX561" fmla="*/ 1139593 w 2546376"/>
                <a:gd name="connsiteY561" fmla="*/ 887127 h 2550693"/>
                <a:gd name="connsiteX562" fmla="*/ 952426 w 2546376"/>
                <a:gd name="connsiteY562" fmla="*/ 1061233 h 2550693"/>
                <a:gd name="connsiteX563" fmla="*/ 992433 w 2546376"/>
                <a:gd name="connsiteY563" fmla="*/ 1044662 h 2550693"/>
                <a:gd name="connsiteX564" fmla="*/ 1049011 w 2546376"/>
                <a:gd name="connsiteY564" fmla="*/ 1101240 h 2550693"/>
                <a:gd name="connsiteX565" fmla="*/ 992433 w 2546376"/>
                <a:gd name="connsiteY565" fmla="*/ 1157818 h 2550693"/>
                <a:gd name="connsiteX566" fmla="*/ 935855 w 2546376"/>
                <a:gd name="connsiteY566" fmla="*/ 1101240 h 2550693"/>
                <a:gd name="connsiteX567" fmla="*/ 952426 w 2546376"/>
                <a:gd name="connsiteY567" fmla="*/ 1061233 h 2550693"/>
                <a:gd name="connsiteX568" fmla="*/ 772133 w 2546376"/>
                <a:gd name="connsiteY568" fmla="*/ 1230708 h 2550693"/>
                <a:gd name="connsiteX569" fmla="*/ 783241 w 2546376"/>
                <a:gd name="connsiteY569" fmla="*/ 1223218 h 2550693"/>
                <a:gd name="connsiteX570" fmla="*/ 805263 w 2546376"/>
                <a:gd name="connsiteY570" fmla="*/ 1218772 h 2550693"/>
                <a:gd name="connsiteX571" fmla="*/ 861841 w 2546376"/>
                <a:gd name="connsiteY571" fmla="*/ 1275350 h 2550693"/>
                <a:gd name="connsiteX572" fmla="*/ 857395 w 2546376"/>
                <a:gd name="connsiteY572" fmla="*/ 1297373 h 2550693"/>
                <a:gd name="connsiteX573" fmla="*/ 849905 w 2546376"/>
                <a:gd name="connsiteY573" fmla="*/ 1308481 h 2550693"/>
                <a:gd name="connsiteX574" fmla="*/ 1888275 w 2546376"/>
                <a:gd name="connsiteY574" fmla="*/ 16572 h 2550693"/>
                <a:gd name="connsiteX575" fmla="*/ 1928281 w 2546376"/>
                <a:gd name="connsiteY575" fmla="*/ 1 h 2550693"/>
                <a:gd name="connsiteX576" fmla="*/ 1984859 w 2546376"/>
                <a:gd name="connsiteY576" fmla="*/ 56579 h 2550693"/>
                <a:gd name="connsiteX577" fmla="*/ 1928282 w 2546376"/>
                <a:gd name="connsiteY577" fmla="*/ 113157 h 2550693"/>
                <a:gd name="connsiteX578" fmla="*/ 1871703 w 2546376"/>
                <a:gd name="connsiteY578" fmla="*/ 56579 h 2550693"/>
                <a:gd name="connsiteX579" fmla="*/ 1888275 w 2546376"/>
                <a:gd name="connsiteY579" fmla="*/ 16572 h 2550693"/>
                <a:gd name="connsiteX580" fmla="*/ 1701104 w 2546376"/>
                <a:gd name="connsiteY580" fmla="*/ 190682 h 2550693"/>
                <a:gd name="connsiteX581" fmla="*/ 1741111 w 2546376"/>
                <a:gd name="connsiteY581" fmla="*/ 174111 h 2550693"/>
                <a:gd name="connsiteX582" fmla="*/ 1797689 w 2546376"/>
                <a:gd name="connsiteY582" fmla="*/ 230689 h 2550693"/>
                <a:gd name="connsiteX583" fmla="*/ 1741111 w 2546376"/>
                <a:gd name="connsiteY583" fmla="*/ 287267 h 2550693"/>
                <a:gd name="connsiteX584" fmla="*/ 1684533 w 2546376"/>
                <a:gd name="connsiteY584" fmla="*/ 230689 h 2550693"/>
                <a:gd name="connsiteX585" fmla="*/ 1701104 w 2546376"/>
                <a:gd name="connsiteY585" fmla="*/ 190682 h 2550693"/>
                <a:gd name="connsiteX586" fmla="*/ 1513934 w 2546376"/>
                <a:gd name="connsiteY586" fmla="*/ 364794 h 2550693"/>
                <a:gd name="connsiteX587" fmla="*/ 1553940 w 2546376"/>
                <a:gd name="connsiteY587" fmla="*/ 348223 h 2550693"/>
                <a:gd name="connsiteX588" fmla="*/ 1610518 w 2546376"/>
                <a:gd name="connsiteY588" fmla="*/ 404801 h 2550693"/>
                <a:gd name="connsiteX589" fmla="*/ 1553941 w 2546376"/>
                <a:gd name="connsiteY589" fmla="*/ 461379 h 2550693"/>
                <a:gd name="connsiteX590" fmla="*/ 1497362 w 2546376"/>
                <a:gd name="connsiteY590" fmla="*/ 404800 h 2550693"/>
                <a:gd name="connsiteX591" fmla="*/ 1513934 w 2546376"/>
                <a:gd name="connsiteY591" fmla="*/ 364794 h 2550693"/>
                <a:gd name="connsiteX592" fmla="*/ 1326763 w 2546376"/>
                <a:gd name="connsiteY592" fmla="*/ 538904 h 2550693"/>
                <a:gd name="connsiteX593" fmla="*/ 1366770 w 2546376"/>
                <a:gd name="connsiteY593" fmla="*/ 522333 h 2550693"/>
                <a:gd name="connsiteX594" fmla="*/ 1423348 w 2546376"/>
                <a:gd name="connsiteY594" fmla="*/ 578911 h 2550693"/>
                <a:gd name="connsiteX595" fmla="*/ 1366770 w 2546376"/>
                <a:gd name="connsiteY595" fmla="*/ 635489 h 2550693"/>
                <a:gd name="connsiteX596" fmla="*/ 1310192 w 2546376"/>
                <a:gd name="connsiteY596" fmla="*/ 578911 h 2550693"/>
                <a:gd name="connsiteX597" fmla="*/ 1326763 w 2546376"/>
                <a:gd name="connsiteY597" fmla="*/ 538904 h 2550693"/>
                <a:gd name="connsiteX598" fmla="*/ 1139593 w 2546376"/>
                <a:gd name="connsiteY598" fmla="*/ 713016 h 2550693"/>
                <a:gd name="connsiteX599" fmla="*/ 1179600 w 2546376"/>
                <a:gd name="connsiteY599" fmla="*/ 696444 h 2550693"/>
                <a:gd name="connsiteX600" fmla="*/ 1236178 w 2546376"/>
                <a:gd name="connsiteY600" fmla="*/ 753022 h 2550693"/>
                <a:gd name="connsiteX601" fmla="*/ 1179600 w 2546376"/>
                <a:gd name="connsiteY601" fmla="*/ 809600 h 2550693"/>
                <a:gd name="connsiteX602" fmla="*/ 1123022 w 2546376"/>
                <a:gd name="connsiteY602" fmla="*/ 753022 h 2550693"/>
                <a:gd name="connsiteX603" fmla="*/ 1139593 w 2546376"/>
                <a:gd name="connsiteY603" fmla="*/ 713016 h 2550693"/>
                <a:gd name="connsiteX604" fmla="*/ 952423 w 2546376"/>
                <a:gd name="connsiteY604" fmla="*/ 887126 h 2550693"/>
                <a:gd name="connsiteX605" fmla="*/ 992429 w 2546376"/>
                <a:gd name="connsiteY605" fmla="*/ 870554 h 2550693"/>
                <a:gd name="connsiteX606" fmla="*/ 1049007 w 2546376"/>
                <a:gd name="connsiteY606" fmla="*/ 927133 h 2550693"/>
                <a:gd name="connsiteX607" fmla="*/ 992429 w 2546376"/>
                <a:gd name="connsiteY607" fmla="*/ 983711 h 2550693"/>
                <a:gd name="connsiteX608" fmla="*/ 935851 w 2546376"/>
                <a:gd name="connsiteY608" fmla="*/ 927132 h 2550693"/>
                <a:gd name="connsiteX609" fmla="*/ 952423 w 2546376"/>
                <a:gd name="connsiteY609" fmla="*/ 887126 h 2550693"/>
                <a:gd name="connsiteX610" fmla="*/ 765256 w 2546376"/>
                <a:gd name="connsiteY610" fmla="*/ 1061233 h 2550693"/>
                <a:gd name="connsiteX611" fmla="*/ 805263 w 2546376"/>
                <a:gd name="connsiteY611" fmla="*/ 1044662 h 2550693"/>
                <a:gd name="connsiteX612" fmla="*/ 861841 w 2546376"/>
                <a:gd name="connsiteY612" fmla="*/ 1101240 h 2550693"/>
                <a:gd name="connsiteX613" fmla="*/ 805263 w 2546376"/>
                <a:gd name="connsiteY613" fmla="*/ 1157818 h 2550693"/>
                <a:gd name="connsiteX614" fmla="*/ 748685 w 2546376"/>
                <a:gd name="connsiteY614" fmla="*/ 1101240 h 2550693"/>
                <a:gd name="connsiteX615" fmla="*/ 765256 w 2546376"/>
                <a:gd name="connsiteY615" fmla="*/ 1061233 h 2550693"/>
                <a:gd name="connsiteX616" fmla="*/ 1701104 w 2546376"/>
                <a:gd name="connsiteY616" fmla="*/ 16572 h 2550693"/>
                <a:gd name="connsiteX617" fmla="*/ 1741111 w 2546376"/>
                <a:gd name="connsiteY617" fmla="*/ 0 h 2550693"/>
                <a:gd name="connsiteX618" fmla="*/ 1797689 w 2546376"/>
                <a:gd name="connsiteY618" fmla="*/ 56578 h 2550693"/>
                <a:gd name="connsiteX619" fmla="*/ 1741111 w 2546376"/>
                <a:gd name="connsiteY619" fmla="*/ 113156 h 2550693"/>
                <a:gd name="connsiteX620" fmla="*/ 1684533 w 2546376"/>
                <a:gd name="connsiteY620" fmla="*/ 56578 h 2550693"/>
                <a:gd name="connsiteX621" fmla="*/ 1701104 w 2546376"/>
                <a:gd name="connsiteY621" fmla="*/ 16572 h 2550693"/>
                <a:gd name="connsiteX622" fmla="*/ 1513934 w 2546376"/>
                <a:gd name="connsiteY622" fmla="*/ 190683 h 2550693"/>
                <a:gd name="connsiteX623" fmla="*/ 1553940 w 2546376"/>
                <a:gd name="connsiteY623" fmla="*/ 174112 h 2550693"/>
                <a:gd name="connsiteX624" fmla="*/ 1610518 w 2546376"/>
                <a:gd name="connsiteY624" fmla="*/ 230690 h 2550693"/>
                <a:gd name="connsiteX625" fmla="*/ 1553941 w 2546376"/>
                <a:gd name="connsiteY625" fmla="*/ 287268 h 2550693"/>
                <a:gd name="connsiteX626" fmla="*/ 1497362 w 2546376"/>
                <a:gd name="connsiteY626" fmla="*/ 230690 h 2550693"/>
                <a:gd name="connsiteX627" fmla="*/ 1513934 w 2546376"/>
                <a:gd name="connsiteY627" fmla="*/ 190683 h 2550693"/>
                <a:gd name="connsiteX628" fmla="*/ 1326764 w 2546376"/>
                <a:gd name="connsiteY628" fmla="*/ 364793 h 2550693"/>
                <a:gd name="connsiteX629" fmla="*/ 1366770 w 2546376"/>
                <a:gd name="connsiteY629" fmla="*/ 348222 h 2550693"/>
                <a:gd name="connsiteX630" fmla="*/ 1423348 w 2546376"/>
                <a:gd name="connsiteY630" fmla="*/ 404800 h 2550693"/>
                <a:gd name="connsiteX631" fmla="*/ 1366770 w 2546376"/>
                <a:gd name="connsiteY631" fmla="*/ 461378 h 2550693"/>
                <a:gd name="connsiteX632" fmla="*/ 1310192 w 2546376"/>
                <a:gd name="connsiteY632" fmla="*/ 404800 h 2550693"/>
                <a:gd name="connsiteX633" fmla="*/ 1326764 w 2546376"/>
                <a:gd name="connsiteY633" fmla="*/ 364793 h 2550693"/>
                <a:gd name="connsiteX634" fmla="*/ 1139593 w 2546376"/>
                <a:gd name="connsiteY634" fmla="*/ 538905 h 2550693"/>
                <a:gd name="connsiteX635" fmla="*/ 1179600 w 2546376"/>
                <a:gd name="connsiteY635" fmla="*/ 522333 h 2550693"/>
                <a:gd name="connsiteX636" fmla="*/ 1236178 w 2546376"/>
                <a:gd name="connsiteY636" fmla="*/ 578911 h 2550693"/>
                <a:gd name="connsiteX637" fmla="*/ 1179600 w 2546376"/>
                <a:gd name="connsiteY637" fmla="*/ 635489 h 2550693"/>
                <a:gd name="connsiteX638" fmla="*/ 1123022 w 2546376"/>
                <a:gd name="connsiteY638" fmla="*/ 578911 h 2550693"/>
                <a:gd name="connsiteX639" fmla="*/ 1139593 w 2546376"/>
                <a:gd name="connsiteY639" fmla="*/ 538905 h 2550693"/>
                <a:gd name="connsiteX640" fmla="*/ 952423 w 2546376"/>
                <a:gd name="connsiteY640" fmla="*/ 713015 h 2550693"/>
                <a:gd name="connsiteX641" fmla="*/ 992429 w 2546376"/>
                <a:gd name="connsiteY641" fmla="*/ 696444 h 2550693"/>
                <a:gd name="connsiteX642" fmla="*/ 1049007 w 2546376"/>
                <a:gd name="connsiteY642" fmla="*/ 753022 h 2550693"/>
                <a:gd name="connsiteX643" fmla="*/ 992429 w 2546376"/>
                <a:gd name="connsiteY643" fmla="*/ 809600 h 2550693"/>
                <a:gd name="connsiteX644" fmla="*/ 935851 w 2546376"/>
                <a:gd name="connsiteY644" fmla="*/ 753022 h 2550693"/>
                <a:gd name="connsiteX645" fmla="*/ 952423 w 2546376"/>
                <a:gd name="connsiteY645" fmla="*/ 713015 h 2550693"/>
                <a:gd name="connsiteX646" fmla="*/ 765256 w 2546376"/>
                <a:gd name="connsiteY646" fmla="*/ 887123 h 2550693"/>
                <a:gd name="connsiteX647" fmla="*/ 805262 w 2546376"/>
                <a:gd name="connsiteY647" fmla="*/ 870552 h 2550693"/>
                <a:gd name="connsiteX648" fmla="*/ 861840 w 2546376"/>
                <a:gd name="connsiteY648" fmla="*/ 927130 h 2550693"/>
                <a:gd name="connsiteX649" fmla="*/ 805262 w 2546376"/>
                <a:gd name="connsiteY649" fmla="*/ 983708 h 2550693"/>
                <a:gd name="connsiteX650" fmla="*/ 748684 w 2546376"/>
                <a:gd name="connsiteY650" fmla="*/ 927130 h 2550693"/>
                <a:gd name="connsiteX651" fmla="*/ 765256 w 2546376"/>
                <a:gd name="connsiteY651" fmla="*/ 887123 h 2550693"/>
                <a:gd name="connsiteX652" fmla="*/ 592762 w 2546376"/>
                <a:gd name="connsiteY652" fmla="*/ 1051338 h 2550693"/>
                <a:gd name="connsiteX653" fmla="*/ 596069 w 2546376"/>
                <a:gd name="connsiteY653" fmla="*/ 1049108 h 2550693"/>
                <a:gd name="connsiteX654" fmla="*/ 618092 w 2546376"/>
                <a:gd name="connsiteY654" fmla="*/ 1044662 h 2550693"/>
                <a:gd name="connsiteX655" fmla="*/ 674670 w 2546376"/>
                <a:gd name="connsiteY655" fmla="*/ 1101240 h 2550693"/>
                <a:gd name="connsiteX656" fmla="*/ 670224 w 2546376"/>
                <a:gd name="connsiteY656" fmla="*/ 1123263 h 2550693"/>
                <a:gd name="connsiteX657" fmla="*/ 667994 w 2546376"/>
                <a:gd name="connsiteY657" fmla="*/ 1126570 h 2550693"/>
                <a:gd name="connsiteX658" fmla="*/ 1513934 w 2546376"/>
                <a:gd name="connsiteY658" fmla="*/ 16572 h 2550693"/>
                <a:gd name="connsiteX659" fmla="*/ 1553940 w 2546376"/>
                <a:gd name="connsiteY659" fmla="*/ 1 h 2550693"/>
                <a:gd name="connsiteX660" fmla="*/ 1610518 w 2546376"/>
                <a:gd name="connsiteY660" fmla="*/ 56579 h 2550693"/>
                <a:gd name="connsiteX661" fmla="*/ 1553941 w 2546376"/>
                <a:gd name="connsiteY661" fmla="*/ 113157 h 2550693"/>
                <a:gd name="connsiteX662" fmla="*/ 1497362 w 2546376"/>
                <a:gd name="connsiteY662" fmla="*/ 56579 h 2550693"/>
                <a:gd name="connsiteX663" fmla="*/ 1513934 w 2546376"/>
                <a:gd name="connsiteY663" fmla="*/ 16572 h 2550693"/>
                <a:gd name="connsiteX664" fmla="*/ 1326764 w 2546376"/>
                <a:gd name="connsiteY664" fmla="*/ 190682 h 2550693"/>
                <a:gd name="connsiteX665" fmla="*/ 1366770 w 2546376"/>
                <a:gd name="connsiteY665" fmla="*/ 174111 h 2550693"/>
                <a:gd name="connsiteX666" fmla="*/ 1423348 w 2546376"/>
                <a:gd name="connsiteY666" fmla="*/ 230689 h 2550693"/>
                <a:gd name="connsiteX667" fmla="*/ 1366770 w 2546376"/>
                <a:gd name="connsiteY667" fmla="*/ 287267 h 2550693"/>
                <a:gd name="connsiteX668" fmla="*/ 1310192 w 2546376"/>
                <a:gd name="connsiteY668" fmla="*/ 230689 h 2550693"/>
                <a:gd name="connsiteX669" fmla="*/ 1326764 w 2546376"/>
                <a:gd name="connsiteY669" fmla="*/ 190682 h 2550693"/>
                <a:gd name="connsiteX670" fmla="*/ 1139593 w 2546376"/>
                <a:gd name="connsiteY670" fmla="*/ 364794 h 2550693"/>
                <a:gd name="connsiteX671" fmla="*/ 1179600 w 2546376"/>
                <a:gd name="connsiteY671" fmla="*/ 348222 h 2550693"/>
                <a:gd name="connsiteX672" fmla="*/ 1236178 w 2546376"/>
                <a:gd name="connsiteY672" fmla="*/ 404801 h 2550693"/>
                <a:gd name="connsiteX673" fmla="*/ 1179600 w 2546376"/>
                <a:gd name="connsiteY673" fmla="*/ 461379 h 2550693"/>
                <a:gd name="connsiteX674" fmla="*/ 1123022 w 2546376"/>
                <a:gd name="connsiteY674" fmla="*/ 404800 h 2550693"/>
                <a:gd name="connsiteX675" fmla="*/ 1139593 w 2546376"/>
                <a:gd name="connsiteY675" fmla="*/ 364794 h 2550693"/>
                <a:gd name="connsiteX676" fmla="*/ 952423 w 2546376"/>
                <a:gd name="connsiteY676" fmla="*/ 538904 h 2550693"/>
                <a:gd name="connsiteX677" fmla="*/ 992429 w 2546376"/>
                <a:gd name="connsiteY677" fmla="*/ 522333 h 2550693"/>
                <a:gd name="connsiteX678" fmla="*/ 1049007 w 2546376"/>
                <a:gd name="connsiteY678" fmla="*/ 578911 h 2550693"/>
                <a:gd name="connsiteX679" fmla="*/ 992429 w 2546376"/>
                <a:gd name="connsiteY679" fmla="*/ 635489 h 2550693"/>
                <a:gd name="connsiteX680" fmla="*/ 935851 w 2546376"/>
                <a:gd name="connsiteY680" fmla="*/ 578911 h 2550693"/>
                <a:gd name="connsiteX681" fmla="*/ 952423 w 2546376"/>
                <a:gd name="connsiteY681" fmla="*/ 538904 h 2550693"/>
                <a:gd name="connsiteX682" fmla="*/ 765253 w 2546376"/>
                <a:gd name="connsiteY682" fmla="*/ 713015 h 2550693"/>
                <a:gd name="connsiteX683" fmla="*/ 805259 w 2546376"/>
                <a:gd name="connsiteY683" fmla="*/ 696444 h 2550693"/>
                <a:gd name="connsiteX684" fmla="*/ 861837 w 2546376"/>
                <a:gd name="connsiteY684" fmla="*/ 753022 h 2550693"/>
                <a:gd name="connsiteX685" fmla="*/ 805262 w 2546376"/>
                <a:gd name="connsiteY685" fmla="*/ 809597 h 2550693"/>
                <a:gd name="connsiteX686" fmla="*/ 748684 w 2546376"/>
                <a:gd name="connsiteY686" fmla="*/ 753019 h 2550693"/>
                <a:gd name="connsiteX687" fmla="*/ 765253 w 2546376"/>
                <a:gd name="connsiteY687" fmla="*/ 713015 h 2550693"/>
                <a:gd name="connsiteX688" fmla="*/ 578085 w 2546376"/>
                <a:gd name="connsiteY688" fmla="*/ 887123 h 2550693"/>
                <a:gd name="connsiteX689" fmla="*/ 618091 w 2546376"/>
                <a:gd name="connsiteY689" fmla="*/ 870552 h 2550693"/>
                <a:gd name="connsiteX690" fmla="*/ 674669 w 2546376"/>
                <a:gd name="connsiteY690" fmla="*/ 927130 h 2550693"/>
                <a:gd name="connsiteX691" fmla="*/ 618091 w 2546376"/>
                <a:gd name="connsiteY691" fmla="*/ 983708 h 2550693"/>
                <a:gd name="connsiteX692" fmla="*/ 561513 w 2546376"/>
                <a:gd name="connsiteY692" fmla="*/ 927130 h 2550693"/>
                <a:gd name="connsiteX693" fmla="*/ 578085 w 2546376"/>
                <a:gd name="connsiteY693" fmla="*/ 887123 h 2550693"/>
                <a:gd name="connsiteX694" fmla="*/ 1326764 w 2546376"/>
                <a:gd name="connsiteY694" fmla="*/ 16572 h 2550693"/>
                <a:gd name="connsiteX695" fmla="*/ 1366770 w 2546376"/>
                <a:gd name="connsiteY695" fmla="*/ 0 h 2550693"/>
                <a:gd name="connsiteX696" fmla="*/ 1423348 w 2546376"/>
                <a:gd name="connsiteY696" fmla="*/ 56578 h 2550693"/>
                <a:gd name="connsiteX697" fmla="*/ 1366770 w 2546376"/>
                <a:gd name="connsiteY697" fmla="*/ 113156 h 2550693"/>
                <a:gd name="connsiteX698" fmla="*/ 1310192 w 2546376"/>
                <a:gd name="connsiteY698" fmla="*/ 56578 h 2550693"/>
                <a:gd name="connsiteX699" fmla="*/ 1326764 w 2546376"/>
                <a:gd name="connsiteY699" fmla="*/ 16572 h 2550693"/>
                <a:gd name="connsiteX700" fmla="*/ 1139593 w 2546376"/>
                <a:gd name="connsiteY700" fmla="*/ 190683 h 2550693"/>
                <a:gd name="connsiteX701" fmla="*/ 1179600 w 2546376"/>
                <a:gd name="connsiteY701" fmla="*/ 174112 h 2550693"/>
                <a:gd name="connsiteX702" fmla="*/ 1236178 w 2546376"/>
                <a:gd name="connsiteY702" fmla="*/ 230690 h 2550693"/>
                <a:gd name="connsiteX703" fmla="*/ 1179600 w 2546376"/>
                <a:gd name="connsiteY703" fmla="*/ 287268 h 2550693"/>
                <a:gd name="connsiteX704" fmla="*/ 1123022 w 2546376"/>
                <a:gd name="connsiteY704" fmla="*/ 230690 h 2550693"/>
                <a:gd name="connsiteX705" fmla="*/ 1139593 w 2546376"/>
                <a:gd name="connsiteY705" fmla="*/ 190683 h 2550693"/>
                <a:gd name="connsiteX706" fmla="*/ 952423 w 2546376"/>
                <a:gd name="connsiteY706" fmla="*/ 364793 h 2550693"/>
                <a:gd name="connsiteX707" fmla="*/ 992429 w 2546376"/>
                <a:gd name="connsiteY707" fmla="*/ 348222 h 2550693"/>
                <a:gd name="connsiteX708" fmla="*/ 1049007 w 2546376"/>
                <a:gd name="connsiteY708" fmla="*/ 404800 h 2550693"/>
                <a:gd name="connsiteX709" fmla="*/ 992429 w 2546376"/>
                <a:gd name="connsiteY709" fmla="*/ 461378 h 2550693"/>
                <a:gd name="connsiteX710" fmla="*/ 935851 w 2546376"/>
                <a:gd name="connsiteY710" fmla="*/ 404800 h 2550693"/>
                <a:gd name="connsiteX711" fmla="*/ 952423 w 2546376"/>
                <a:gd name="connsiteY711" fmla="*/ 364793 h 2550693"/>
                <a:gd name="connsiteX712" fmla="*/ 765253 w 2546376"/>
                <a:gd name="connsiteY712" fmla="*/ 538904 h 2550693"/>
                <a:gd name="connsiteX713" fmla="*/ 805259 w 2546376"/>
                <a:gd name="connsiteY713" fmla="*/ 522333 h 2550693"/>
                <a:gd name="connsiteX714" fmla="*/ 861837 w 2546376"/>
                <a:gd name="connsiteY714" fmla="*/ 578911 h 2550693"/>
                <a:gd name="connsiteX715" fmla="*/ 805259 w 2546376"/>
                <a:gd name="connsiteY715" fmla="*/ 635489 h 2550693"/>
                <a:gd name="connsiteX716" fmla="*/ 748681 w 2546376"/>
                <a:gd name="connsiteY716" fmla="*/ 578911 h 2550693"/>
                <a:gd name="connsiteX717" fmla="*/ 765253 w 2546376"/>
                <a:gd name="connsiteY717" fmla="*/ 538904 h 2550693"/>
                <a:gd name="connsiteX718" fmla="*/ 578084 w 2546376"/>
                <a:gd name="connsiteY718" fmla="*/ 713013 h 2550693"/>
                <a:gd name="connsiteX719" fmla="*/ 618091 w 2546376"/>
                <a:gd name="connsiteY719" fmla="*/ 696441 h 2550693"/>
                <a:gd name="connsiteX720" fmla="*/ 674669 w 2546376"/>
                <a:gd name="connsiteY720" fmla="*/ 753019 h 2550693"/>
                <a:gd name="connsiteX721" fmla="*/ 618091 w 2546376"/>
                <a:gd name="connsiteY721" fmla="*/ 809597 h 2550693"/>
                <a:gd name="connsiteX722" fmla="*/ 561513 w 2546376"/>
                <a:gd name="connsiteY722" fmla="*/ 753019 h 2550693"/>
                <a:gd name="connsiteX723" fmla="*/ 578084 w 2546376"/>
                <a:gd name="connsiteY723" fmla="*/ 713013 h 2550693"/>
                <a:gd name="connsiteX724" fmla="*/ 415158 w 2546376"/>
                <a:gd name="connsiteY724" fmla="*/ 873734 h 2550693"/>
                <a:gd name="connsiteX725" fmla="*/ 430921 w 2546376"/>
                <a:gd name="connsiteY725" fmla="*/ 870551 h 2550693"/>
                <a:gd name="connsiteX726" fmla="*/ 487500 w 2546376"/>
                <a:gd name="connsiteY726" fmla="*/ 927130 h 2550693"/>
                <a:gd name="connsiteX727" fmla="*/ 484317 w 2546376"/>
                <a:gd name="connsiteY727" fmla="*/ 942893 h 2550693"/>
                <a:gd name="connsiteX728" fmla="*/ 1139593 w 2546376"/>
                <a:gd name="connsiteY728" fmla="*/ 16572 h 2550693"/>
                <a:gd name="connsiteX729" fmla="*/ 1179599 w 2546376"/>
                <a:gd name="connsiteY729" fmla="*/ 1 h 2550693"/>
                <a:gd name="connsiteX730" fmla="*/ 1236178 w 2546376"/>
                <a:gd name="connsiteY730" fmla="*/ 56579 h 2550693"/>
                <a:gd name="connsiteX731" fmla="*/ 1179600 w 2546376"/>
                <a:gd name="connsiteY731" fmla="*/ 113157 h 2550693"/>
                <a:gd name="connsiteX732" fmla="*/ 1123022 w 2546376"/>
                <a:gd name="connsiteY732" fmla="*/ 56579 h 2550693"/>
                <a:gd name="connsiteX733" fmla="*/ 1139593 w 2546376"/>
                <a:gd name="connsiteY733" fmla="*/ 16572 h 2550693"/>
                <a:gd name="connsiteX734" fmla="*/ 952423 w 2546376"/>
                <a:gd name="connsiteY734" fmla="*/ 190682 h 2550693"/>
                <a:gd name="connsiteX735" fmla="*/ 992429 w 2546376"/>
                <a:gd name="connsiteY735" fmla="*/ 174111 h 2550693"/>
                <a:gd name="connsiteX736" fmla="*/ 1049007 w 2546376"/>
                <a:gd name="connsiteY736" fmla="*/ 230689 h 2550693"/>
                <a:gd name="connsiteX737" fmla="*/ 992429 w 2546376"/>
                <a:gd name="connsiteY737" fmla="*/ 287267 h 2550693"/>
                <a:gd name="connsiteX738" fmla="*/ 935851 w 2546376"/>
                <a:gd name="connsiteY738" fmla="*/ 230689 h 2550693"/>
                <a:gd name="connsiteX739" fmla="*/ 952423 w 2546376"/>
                <a:gd name="connsiteY739" fmla="*/ 190682 h 2550693"/>
                <a:gd name="connsiteX740" fmla="*/ 765253 w 2546376"/>
                <a:gd name="connsiteY740" fmla="*/ 364793 h 2550693"/>
                <a:gd name="connsiteX741" fmla="*/ 805259 w 2546376"/>
                <a:gd name="connsiteY741" fmla="*/ 348222 h 2550693"/>
                <a:gd name="connsiteX742" fmla="*/ 861837 w 2546376"/>
                <a:gd name="connsiteY742" fmla="*/ 404800 h 2550693"/>
                <a:gd name="connsiteX743" fmla="*/ 805259 w 2546376"/>
                <a:gd name="connsiteY743" fmla="*/ 461378 h 2550693"/>
                <a:gd name="connsiteX744" fmla="*/ 748681 w 2546376"/>
                <a:gd name="connsiteY744" fmla="*/ 404800 h 2550693"/>
                <a:gd name="connsiteX745" fmla="*/ 765253 w 2546376"/>
                <a:gd name="connsiteY745" fmla="*/ 364793 h 2550693"/>
                <a:gd name="connsiteX746" fmla="*/ 578082 w 2546376"/>
                <a:gd name="connsiteY746" fmla="*/ 538904 h 2550693"/>
                <a:gd name="connsiteX747" fmla="*/ 618088 w 2546376"/>
                <a:gd name="connsiteY747" fmla="*/ 522333 h 2550693"/>
                <a:gd name="connsiteX748" fmla="*/ 674666 w 2546376"/>
                <a:gd name="connsiteY748" fmla="*/ 578911 h 2550693"/>
                <a:gd name="connsiteX749" fmla="*/ 618090 w 2546376"/>
                <a:gd name="connsiteY749" fmla="*/ 635487 h 2550693"/>
                <a:gd name="connsiteX750" fmla="*/ 561512 w 2546376"/>
                <a:gd name="connsiteY750" fmla="*/ 578909 h 2550693"/>
                <a:gd name="connsiteX751" fmla="*/ 578082 w 2546376"/>
                <a:gd name="connsiteY751" fmla="*/ 538904 h 2550693"/>
                <a:gd name="connsiteX752" fmla="*/ 390914 w 2546376"/>
                <a:gd name="connsiteY752" fmla="*/ 713012 h 2550693"/>
                <a:gd name="connsiteX753" fmla="*/ 430921 w 2546376"/>
                <a:gd name="connsiteY753" fmla="*/ 696441 h 2550693"/>
                <a:gd name="connsiteX754" fmla="*/ 487499 w 2546376"/>
                <a:gd name="connsiteY754" fmla="*/ 753019 h 2550693"/>
                <a:gd name="connsiteX755" fmla="*/ 430921 w 2546376"/>
                <a:gd name="connsiteY755" fmla="*/ 809597 h 2550693"/>
                <a:gd name="connsiteX756" fmla="*/ 374343 w 2546376"/>
                <a:gd name="connsiteY756" fmla="*/ 753019 h 2550693"/>
                <a:gd name="connsiteX757" fmla="*/ 390914 w 2546376"/>
                <a:gd name="connsiteY757" fmla="*/ 713012 h 2550693"/>
                <a:gd name="connsiteX758" fmla="*/ 952422 w 2546376"/>
                <a:gd name="connsiteY758" fmla="*/ 16571 h 2550693"/>
                <a:gd name="connsiteX759" fmla="*/ 992429 w 2546376"/>
                <a:gd name="connsiteY759" fmla="*/ 0 h 2550693"/>
                <a:gd name="connsiteX760" fmla="*/ 1049007 w 2546376"/>
                <a:gd name="connsiteY760" fmla="*/ 56578 h 2550693"/>
                <a:gd name="connsiteX761" fmla="*/ 992429 w 2546376"/>
                <a:gd name="connsiteY761" fmla="*/ 113156 h 2550693"/>
                <a:gd name="connsiteX762" fmla="*/ 935851 w 2546376"/>
                <a:gd name="connsiteY762" fmla="*/ 56578 h 2550693"/>
                <a:gd name="connsiteX763" fmla="*/ 952422 w 2546376"/>
                <a:gd name="connsiteY763" fmla="*/ 16571 h 2550693"/>
                <a:gd name="connsiteX764" fmla="*/ 765253 w 2546376"/>
                <a:gd name="connsiteY764" fmla="*/ 190682 h 2550693"/>
                <a:gd name="connsiteX765" fmla="*/ 805259 w 2546376"/>
                <a:gd name="connsiteY765" fmla="*/ 174111 h 2550693"/>
                <a:gd name="connsiteX766" fmla="*/ 861837 w 2546376"/>
                <a:gd name="connsiteY766" fmla="*/ 230689 h 2550693"/>
                <a:gd name="connsiteX767" fmla="*/ 805259 w 2546376"/>
                <a:gd name="connsiteY767" fmla="*/ 287267 h 2550693"/>
                <a:gd name="connsiteX768" fmla="*/ 748681 w 2546376"/>
                <a:gd name="connsiteY768" fmla="*/ 230689 h 2550693"/>
                <a:gd name="connsiteX769" fmla="*/ 765253 w 2546376"/>
                <a:gd name="connsiteY769" fmla="*/ 190682 h 2550693"/>
                <a:gd name="connsiteX770" fmla="*/ 578082 w 2546376"/>
                <a:gd name="connsiteY770" fmla="*/ 364793 h 2550693"/>
                <a:gd name="connsiteX771" fmla="*/ 618088 w 2546376"/>
                <a:gd name="connsiteY771" fmla="*/ 348222 h 2550693"/>
                <a:gd name="connsiteX772" fmla="*/ 674666 w 2546376"/>
                <a:gd name="connsiteY772" fmla="*/ 404800 h 2550693"/>
                <a:gd name="connsiteX773" fmla="*/ 618088 w 2546376"/>
                <a:gd name="connsiteY773" fmla="*/ 461378 h 2550693"/>
                <a:gd name="connsiteX774" fmla="*/ 561510 w 2546376"/>
                <a:gd name="connsiteY774" fmla="*/ 404800 h 2550693"/>
                <a:gd name="connsiteX775" fmla="*/ 578082 w 2546376"/>
                <a:gd name="connsiteY775" fmla="*/ 364793 h 2550693"/>
                <a:gd name="connsiteX776" fmla="*/ 238854 w 2546376"/>
                <a:gd name="connsiteY776" fmla="*/ 697429 h 2550693"/>
                <a:gd name="connsiteX777" fmla="*/ 243750 w 2546376"/>
                <a:gd name="connsiteY777" fmla="*/ 696441 h 2550693"/>
                <a:gd name="connsiteX778" fmla="*/ 300328 w 2546376"/>
                <a:gd name="connsiteY778" fmla="*/ 753019 h 2550693"/>
                <a:gd name="connsiteX779" fmla="*/ 299340 w 2546376"/>
                <a:gd name="connsiteY779" fmla="*/ 757915 h 2550693"/>
                <a:gd name="connsiteX780" fmla="*/ 390914 w 2546376"/>
                <a:gd name="connsiteY780" fmla="*/ 538902 h 2550693"/>
                <a:gd name="connsiteX781" fmla="*/ 430920 w 2546376"/>
                <a:gd name="connsiteY781" fmla="*/ 522331 h 2550693"/>
                <a:gd name="connsiteX782" fmla="*/ 487499 w 2546376"/>
                <a:gd name="connsiteY782" fmla="*/ 578909 h 2550693"/>
                <a:gd name="connsiteX783" fmla="*/ 430920 w 2546376"/>
                <a:gd name="connsiteY783" fmla="*/ 635487 h 2550693"/>
                <a:gd name="connsiteX784" fmla="*/ 374342 w 2546376"/>
                <a:gd name="connsiteY784" fmla="*/ 578909 h 2550693"/>
                <a:gd name="connsiteX785" fmla="*/ 390914 w 2546376"/>
                <a:gd name="connsiteY785" fmla="*/ 538902 h 2550693"/>
                <a:gd name="connsiteX786" fmla="*/ 765253 w 2546376"/>
                <a:gd name="connsiteY786" fmla="*/ 16571 h 2550693"/>
                <a:gd name="connsiteX787" fmla="*/ 805259 w 2546376"/>
                <a:gd name="connsiteY787" fmla="*/ 0 h 2550693"/>
                <a:gd name="connsiteX788" fmla="*/ 861837 w 2546376"/>
                <a:gd name="connsiteY788" fmla="*/ 56578 h 2550693"/>
                <a:gd name="connsiteX789" fmla="*/ 805259 w 2546376"/>
                <a:gd name="connsiteY789" fmla="*/ 113156 h 2550693"/>
                <a:gd name="connsiteX790" fmla="*/ 748681 w 2546376"/>
                <a:gd name="connsiteY790" fmla="*/ 56578 h 2550693"/>
                <a:gd name="connsiteX791" fmla="*/ 765253 w 2546376"/>
                <a:gd name="connsiteY791" fmla="*/ 16571 h 2550693"/>
                <a:gd name="connsiteX792" fmla="*/ 578082 w 2546376"/>
                <a:gd name="connsiteY792" fmla="*/ 190682 h 2550693"/>
                <a:gd name="connsiteX793" fmla="*/ 618088 w 2546376"/>
                <a:gd name="connsiteY793" fmla="*/ 174111 h 2550693"/>
                <a:gd name="connsiteX794" fmla="*/ 674666 w 2546376"/>
                <a:gd name="connsiteY794" fmla="*/ 230689 h 2550693"/>
                <a:gd name="connsiteX795" fmla="*/ 618088 w 2546376"/>
                <a:gd name="connsiteY795" fmla="*/ 287267 h 2550693"/>
                <a:gd name="connsiteX796" fmla="*/ 561510 w 2546376"/>
                <a:gd name="connsiteY796" fmla="*/ 230689 h 2550693"/>
                <a:gd name="connsiteX797" fmla="*/ 578082 w 2546376"/>
                <a:gd name="connsiteY797" fmla="*/ 190682 h 2550693"/>
                <a:gd name="connsiteX798" fmla="*/ 390912 w 2546376"/>
                <a:gd name="connsiteY798" fmla="*/ 364793 h 2550693"/>
                <a:gd name="connsiteX799" fmla="*/ 430918 w 2546376"/>
                <a:gd name="connsiteY799" fmla="*/ 348222 h 2550693"/>
                <a:gd name="connsiteX800" fmla="*/ 487497 w 2546376"/>
                <a:gd name="connsiteY800" fmla="*/ 404800 h 2550693"/>
                <a:gd name="connsiteX801" fmla="*/ 430920 w 2546376"/>
                <a:gd name="connsiteY801" fmla="*/ 461376 h 2550693"/>
                <a:gd name="connsiteX802" fmla="*/ 374342 w 2546376"/>
                <a:gd name="connsiteY802" fmla="*/ 404798 h 2550693"/>
                <a:gd name="connsiteX803" fmla="*/ 390912 w 2546376"/>
                <a:gd name="connsiteY803" fmla="*/ 364793 h 2550693"/>
                <a:gd name="connsiteX804" fmla="*/ 203743 w 2546376"/>
                <a:gd name="connsiteY804" fmla="*/ 538902 h 2550693"/>
                <a:gd name="connsiteX805" fmla="*/ 243749 w 2546376"/>
                <a:gd name="connsiteY805" fmla="*/ 522331 h 2550693"/>
                <a:gd name="connsiteX806" fmla="*/ 300327 w 2546376"/>
                <a:gd name="connsiteY806" fmla="*/ 578909 h 2550693"/>
                <a:gd name="connsiteX807" fmla="*/ 243749 w 2546376"/>
                <a:gd name="connsiteY807" fmla="*/ 635487 h 2550693"/>
                <a:gd name="connsiteX808" fmla="*/ 187171 w 2546376"/>
                <a:gd name="connsiteY808" fmla="*/ 578909 h 2550693"/>
                <a:gd name="connsiteX809" fmla="*/ 203743 w 2546376"/>
                <a:gd name="connsiteY809" fmla="*/ 538902 h 2550693"/>
                <a:gd name="connsiteX810" fmla="*/ 578082 w 2546376"/>
                <a:gd name="connsiteY810" fmla="*/ 16571 h 2550693"/>
                <a:gd name="connsiteX811" fmla="*/ 618088 w 2546376"/>
                <a:gd name="connsiteY811" fmla="*/ 0 h 2550693"/>
                <a:gd name="connsiteX812" fmla="*/ 674666 w 2546376"/>
                <a:gd name="connsiteY812" fmla="*/ 56578 h 2550693"/>
                <a:gd name="connsiteX813" fmla="*/ 618088 w 2546376"/>
                <a:gd name="connsiteY813" fmla="*/ 113156 h 2550693"/>
                <a:gd name="connsiteX814" fmla="*/ 561510 w 2546376"/>
                <a:gd name="connsiteY814" fmla="*/ 56578 h 2550693"/>
                <a:gd name="connsiteX815" fmla="*/ 578082 w 2546376"/>
                <a:gd name="connsiteY815" fmla="*/ 16571 h 2550693"/>
                <a:gd name="connsiteX816" fmla="*/ 65570 w 2546376"/>
                <a:gd name="connsiteY816" fmla="*/ 524146 h 2550693"/>
                <a:gd name="connsiteX817" fmla="*/ 78603 w 2546376"/>
                <a:gd name="connsiteY817" fmla="*/ 526777 h 2550693"/>
                <a:gd name="connsiteX818" fmla="*/ 108712 w 2546376"/>
                <a:gd name="connsiteY818" fmla="*/ 556886 h 2550693"/>
                <a:gd name="connsiteX819" fmla="*/ 111343 w 2546376"/>
                <a:gd name="connsiteY819" fmla="*/ 569919 h 2550693"/>
                <a:gd name="connsiteX820" fmla="*/ 390912 w 2546376"/>
                <a:gd name="connsiteY820" fmla="*/ 190682 h 2550693"/>
                <a:gd name="connsiteX821" fmla="*/ 430918 w 2546376"/>
                <a:gd name="connsiteY821" fmla="*/ 174111 h 2550693"/>
                <a:gd name="connsiteX822" fmla="*/ 487497 w 2546376"/>
                <a:gd name="connsiteY822" fmla="*/ 230689 h 2550693"/>
                <a:gd name="connsiteX823" fmla="*/ 430919 w 2546376"/>
                <a:gd name="connsiteY823" fmla="*/ 287267 h 2550693"/>
                <a:gd name="connsiteX824" fmla="*/ 374340 w 2546376"/>
                <a:gd name="connsiteY824" fmla="*/ 230689 h 2550693"/>
                <a:gd name="connsiteX825" fmla="*/ 390912 w 2546376"/>
                <a:gd name="connsiteY825" fmla="*/ 190682 h 2550693"/>
                <a:gd name="connsiteX826" fmla="*/ 203742 w 2546376"/>
                <a:gd name="connsiteY826" fmla="*/ 364792 h 2550693"/>
                <a:gd name="connsiteX827" fmla="*/ 243749 w 2546376"/>
                <a:gd name="connsiteY827" fmla="*/ 348220 h 2550693"/>
                <a:gd name="connsiteX828" fmla="*/ 300327 w 2546376"/>
                <a:gd name="connsiteY828" fmla="*/ 404798 h 2550693"/>
                <a:gd name="connsiteX829" fmla="*/ 243749 w 2546376"/>
                <a:gd name="connsiteY829" fmla="*/ 461376 h 2550693"/>
                <a:gd name="connsiteX830" fmla="*/ 187171 w 2546376"/>
                <a:gd name="connsiteY830" fmla="*/ 404798 h 2550693"/>
                <a:gd name="connsiteX831" fmla="*/ 203742 w 2546376"/>
                <a:gd name="connsiteY831" fmla="*/ 364792 h 2550693"/>
                <a:gd name="connsiteX832" fmla="*/ 390912 w 2546376"/>
                <a:gd name="connsiteY832" fmla="*/ 16571 h 2550693"/>
                <a:gd name="connsiteX833" fmla="*/ 430918 w 2546376"/>
                <a:gd name="connsiteY833" fmla="*/ 0 h 2550693"/>
                <a:gd name="connsiteX834" fmla="*/ 487497 w 2546376"/>
                <a:gd name="connsiteY834" fmla="*/ 56578 h 2550693"/>
                <a:gd name="connsiteX835" fmla="*/ 430919 w 2546376"/>
                <a:gd name="connsiteY835" fmla="*/ 113156 h 2550693"/>
                <a:gd name="connsiteX836" fmla="*/ 374340 w 2546376"/>
                <a:gd name="connsiteY836" fmla="*/ 56578 h 2550693"/>
                <a:gd name="connsiteX837" fmla="*/ 390912 w 2546376"/>
                <a:gd name="connsiteY837" fmla="*/ 16571 h 2550693"/>
                <a:gd name="connsiteX838" fmla="*/ 203741 w 2546376"/>
                <a:gd name="connsiteY838" fmla="*/ 190682 h 2550693"/>
                <a:gd name="connsiteX839" fmla="*/ 243747 w 2546376"/>
                <a:gd name="connsiteY839" fmla="*/ 174111 h 2550693"/>
                <a:gd name="connsiteX840" fmla="*/ 300325 w 2546376"/>
                <a:gd name="connsiteY840" fmla="*/ 230689 h 2550693"/>
                <a:gd name="connsiteX841" fmla="*/ 243748 w 2546376"/>
                <a:gd name="connsiteY841" fmla="*/ 287266 h 2550693"/>
                <a:gd name="connsiteX842" fmla="*/ 187170 w 2546376"/>
                <a:gd name="connsiteY842" fmla="*/ 230688 h 2550693"/>
                <a:gd name="connsiteX843" fmla="*/ 203741 w 2546376"/>
                <a:gd name="connsiteY843" fmla="*/ 190682 h 2550693"/>
                <a:gd name="connsiteX844" fmla="*/ 16572 w 2546376"/>
                <a:gd name="connsiteY844" fmla="*/ 364792 h 2550693"/>
                <a:gd name="connsiteX845" fmla="*/ 56579 w 2546376"/>
                <a:gd name="connsiteY845" fmla="*/ 348220 h 2550693"/>
                <a:gd name="connsiteX846" fmla="*/ 113157 w 2546376"/>
                <a:gd name="connsiteY846" fmla="*/ 404798 h 2550693"/>
                <a:gd name="connsiteX847" fmla="*/ 56579 w 2546376"/>
                <a:gd name="connsiteY847" fmla="*/ 461376 h 2550693"/>
                <a:gd name="connsiteX848" fmla="*/ 1 w 2546376"/>
                <a:gd name="connsiteY848" fmla="*/ 404798 h 2550693"/>
                <a:gd name="connsiteX849" fmla="*/ 16572 w 2546376"/>
                <a:gd name="connsiteY849" fmla="*/ 364792 h 2550693"/>
                <a:gd name="connsiteX850" fmla="*/ 203741 w 2546376"/>
                <a:gd name="connsiteY850" fmla="*/ 16571 h 2550693"/>
                <a:gd name="connsiteX851" fmla="*/ 243747 w 2546376"/>
                <a:gd name="connsiteY851" fmla="*/ 0 h 2550693"/>
                <a:gd name="connsiteX852" fmla="*/ 300325 w 2546376"/>
                <a:gd name="connsiteY852" fmla="*/ 56578 h 2550693"/>
                <a:gd name="connsiteX853" fmla="*/ 243747 w 2546376"/>
                <a:gd name="connsiteY853" fmla="*/ 113156 h 2550693"/>
                <a:gd name="connsiteX854" fmla="*/ 187169 w 2546376"/>
                <a:gd name="connsiteY854" fmla="*/ 56578 h 2550693"/>
                <a:gd name="connsiteX855" fmla="*/ 203741 w 2546376"/>
                <a:gd name="connsiteY855" fmla="*/ 16571 h 2550693"/>
                <a:gd name="connsiteX856" fmla="*/ 16572 w 2546376"/>
                <a:gd name="connsiteY856" fmla="*/ 190681 h 2550693"/>
                <a:gd name="connsiteX857" fmla="*/ 56579 w 2546376"/>
                <a:gd name="connsiteY857" fmla="*/ 174110 h 2550693"/>
                <a:gd name="connsiteX858" fmla="*/ 113157 w 2546376"/>
                <a:gd name="connsiteY858" fmla="*/ 230688 h 2550693"/>
                <a:gd name="connsiteX859" fmla="*/ 56579 w 2546376"/>
                <a:gd name="connsiteY859" fmla="*/ 287266 h 2550693"/>
                <a:gd name="connsiteX860" fmla="*/ 1 w 2546376"/>
                <a:gd name="connsiteY860" fmla="*/ 230688 h 2550693"/>
                <a:gd name="connsiteX861" fmla="*/ 16572 w 2546376"/>
                <a:gd name="connsiteY861" fmla="*/ 190681 h 2550693"/>
                <a:gd name="connsiteX862" fmla="*/ 16571 w 2546376"/>
                <a:gd name="connsiteY862" fmla="*/ 16571 h 2550693"/>
                <a:gd name="connsiteX863" fmla="*/ 56577 w 2546376"/>
                <a:gd name="connsiteY863" fmla="*/ 0 h 2550693"/>
                <a:gd name="connsiteX864" fmla="*/ 113156 w 2546376"/>
                <a:gd name="connsiteY864" fmla="*/ 56578 h 2550693"/>
                <a:gd name="connsiteX865" fmla="*/ 56578 w 2546376"/>
                <a:gd name="connsiteY865" fmla="*/ 113156 h 2550693"/>
                <a:gd name="connsiteX866" fmla="*/ 0 w 2546376"/>
                <a:gd name="connsiteY866" fmla="*/ 56577 h 2550693"/>
                <a:gd name="connsiteX867" fmla="*/ 16571 w 2546376"/>
                <a:gd name="connsiteY867" fmla="*/ 16571 h 255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Lst>
              <a:rect l="l" t="t" r="r" b="b"/>
              <a:pathLst>
                <a:path w="2546376" h="2550693">
                  <a:moveTo>
                    <a:pt x="2449798" y="2454108"/>
                  </a:moveTo>
                  <a:cubicBezTo>
                    <a:pt x="2460029" y="2443877"/>
                    <a:pt x="2474173" y="2437544"/>
                    <a:pt x="2489797" y="2437544"/>
                  </a:cubicBezTo>
                  <a:cubicBezTo>
                    <a:pt x="2521044" y="2437544"/>
                    <a:pt x="2546375" y="2462875"/>
                    <a:pt x="2546375" y="2494122"/>
                  </a:cubicBezTo>
                  <a:cubicBezTo>
                    <a:pt x="2546375" y="2525369"/>
                    <a:pt x="2521051" y="2550693"/>
                    <a:pt x="2489804" y="2550693"/>
                  </a:cubicBezTo>
                  <a:cubicBezTo>
                    <a:pt x="2458557" y="2550693"/>
                    <a:pt x="2433226" y="2525362"/>
                    <a:pt x="2433226" y="2494115"/>
                  </a:cubicBezTo>
                  <a:cubicBezTo>
                    <a:pt x="2433226" y="2478491"/>
                    <a:pt x="2439559" y="2464347"/>
                    <a:pt x="2449798" y="2454108"/>
                  </a:cubicBezTo>
                  <a:close/>
                  <a:moveTo>
                    <a:pt x="2449791" y="2280012"/>
                  </a:moveTo>
                  <a:cubicBezTo>
                    <a:pt x="2460030" y="2269774"/>
                    <a:pt x="2474174" y="2263441"/>
                    <a:pt x="2489798" y="2263441"/>
                  </a:cubicBezTo>
                  <a:cubicBezTo>
                    <a:pt x="2521045" y="2263441"/>
                    <a:pt x="2546376" y="2288772"/>
                    <a:pt x="2546376" y="2320019"/>
                  </a:cubicBezTo>
                  <a:cubicBezTo>
                    <a:pt x="2546376" y="2351266"/>
                    <a:pt x="2521045" y="2376597"/>
                    <a:pt x="2489798" y="2376597"/>
                  </a:cubicBezTo>
                  <a:cubicBezTo>
                    <a:pt x="2458551" y="2376597"/>
                    <a:pt x="2433220" y="2351266"/>
                    <a:pt x="2433220" y="2320019"/>
                  </a:cubicBezTo>
                  <a:cubicBezTo>
                    <a:pt x="2433220" y="2304396"/>
                    <a:pt x="2439552" y="2290251"/>
                    <a:pt x="2449791" y="2280012"/>
                  </a:cubicBezTo>
                  <a:close/>
                  <a:moveTo>
                    <a:pt x="2262622" y="2454108"/>
                  </a:moveTo>
                  <a:cubicBezTo>
                    <a:pt x="2272861" y="2443869"/>
                    <a:pt x="2287005" y="2437537"/>
                    <a:pt x="2302629" y="2437537"/>
                  </a:cubicBezTo>
                  <a:cubicBezTo>
                    <a:pt x="2333876" y="2437537"/>
                    <a:pt x="2359207" y="2462868"/>
                    <a:pt x="2359207" y="2494115"/>
                  </a:cubicBezTo>
                  <a:cubicBezTo>
                    <a:pt x="2359207" y="2525362"/>
                    <a:pt x="2333876" y="2550693"/>
                    <a:pt x="2302629" y="2550693"/>
                  </a:cubicBezTo>
                  <a:cubicBezTo>
                    <a:pt x="2271382" y="2550693"/>
                    <a:pt x="2246051" y="2525362"/>
                    <a:pt x="2246051" y="2494115"/>
                  </a:cubicBezTo>
                  <a:cubicBezTo>
                    <a:pt x="2246051" y="2478491"/>
                    <a:pt x="2252384" y="2464347"/>
                    <a:pt x="2262622" y="2454108"/>
                  </a:cubicBezTo>
                  <a:close/>
                  <a:moveTo>
                    <a:pt x="2449791" y="2105902"/>
                  </a:moveTo>
                  <a:cubicBezTo>
                    <a:pt x="2460030" y="2095663"/>
                    <a:pt x="2474174" y="2089330"/>
                    <a:pt x="2489798" y="2089330"/>
                  </a:cubicBezTo>
                  <a:cubicBezTo>
                    <a:pt x="2521045" y="2089330"/>
                    <a:pt x="2546376" y="2114661"/>
                    <a:pt x="2546376" y="2145908"/>
                  </a:cubicBezTo>
                  <a:cubicBezTo>
                    <a:pt x="2546376" y="2177155"/>
                    <a:pt x="2521045" y="2202486"/>
                    <a:pt x="2489798" y="2202486"/>
                  </a:cubicBezTo>
                  <a:cubicBezTo>
                    <a:pt x="2458551" y="2202486"/>
                    <a:pt x="2433220" y="2177155"/>
                    <a:pt x="2433220" y="2145908"/>
                  </a:cubicBezTo>
                  <a:cubicBezTo>
                    <a:pt x="2433220" y="2130285"/>
                    <a:pt x="2439553" y="2116140"/>
                    <a:pt x="2449791" y="2105902"/>
                  </a:cubicBezTo>
                  <a:close/>
                  <a:moveTo>
                    <a:pt x="2262623" y="2280006"/>
                  </a:moveTo>
                  <a:cubicBezTo>
                    <a:pt x="2272854" y="2269774"/>
                    <a:pt x="2286999" y="2263441"/>
                    <a:pt x="2302622" y="2263441"/>
                  </a:cubicBezTo>
                  <a:cubicBezTo>
                    <a:pt x="2333869" y="2263441"/>
                    <a:pt x="2359200" y="2288772"/>
                    <a:pt x="2359200" y="2320019"/>
                  </a:cubicBezTo>
                  <a:cubicBezTo>
                    <a:pt x="2359200" y="2351266"/>
                    <a:pt x="2333876" y="2376590"/>
                    <a:pt x="2302629" y="2376590"/>
                  </a:cubicBezTo>
                  <a:cubicBezTo>
                    <a:pt x="2271382" y="2376590"/>
                    <a:pt x="2246051" y="2351259"/>
                    <a:pt x="2246051" y="2320012"/>
                  </a:cubicBezTo>
                  <a:cubicBezTo>
                    <a:pt x="2246051" y="2304389"/>
                    <a:pt x="2252384" y="2290244"/>
                    <a:pt x="2262623" y="2280006"/>
                  </a:cubicBezTo>
                  <a:close/>
                  <a:moveTo>
                    <a:pt x="2075453" y="2454108"/>
                  </a:moveTo>
                  <a:cubicBezTo>
                    <a:pt x="2085691" y="2443870"/>
                    <a:pt x="2099836" y="2437537"/>
                    <a:pt x="2115459" y="2437537"/>
                  </a:cubicBezTo>
                  <a:cubicBezTo>
                    <a:pt x="2146706" y="2437537"/>
                    <a:pt x="2172037" y="2462868"/>
                    <a:pt x="2172037" y="2494115"/>
                  </a:cubicBezTo>
                  <a:cubicBezTo>
                    <a:pt x="2172037" y="2525362"/>
                    <a:pt x="2146706" y="2550693"/>
                    <a:pt x="2115459" y="2550693"/>
                  </a:cubicBezTo>
                  <a:cubicBezTo>
                    <a:pt x="2107647" y="2550693"/>
                    <a:pt x="2100205" y="2549110"/>
                    <a:pt x="2093436" y="2546247"/>
                  </a:cubicBezTo>
                  <a:lnTo>
                    <a:pt x="2075739" y="2534315"/>
                  </a:lnTo>
                  <a:lnTo>
                    <a:pt x="2075259" y="2533835"/>
                  </a:lnTo>
                  <a:lnTo>
                    <a:pt x="2063327" y="2516138"/>
                  </a:lnTo>
                  <a:cubicBezTo>
                    <a:pt x="2060464" y="2509369"/>
                    <a:pt x="2058881" y="2501927"/>
                    <a:pt x="2058881" y="2494115"/>
                  </a:cubicBezTo>
                  <a:cubicBezTo>
                    <a:pt x="2058881" y="2478491"/>
                    <a:pt x="2065214" y="2464347"/>
                    <a:pt x="2075453" y="2454108"/>
                  </a:cubicBezTo>
                  <a:close/>
                  <a:moveTo>
                    <a:pt x="2449791" y="1931791"/>
                  </a:moveTo>
                  <a:cubicBezTo>
                    <a:pt x="2460030" y="1921552"/>
                    <a:pt x="2474174" y="1915219"/>
                    <a:pt x="2489798" y="1915219"/>
                  </a:cubicBezTo>
                  <a:cubicBezTo>
                    <a:pt x="2521045" y="1915219"/>
                    <a:pt x="2546376" y="1940550"/>
                    <a:pt x="2546376" y="1971797"/>
                  </a:cubicBezTo>
                  <a:cubicBezTo>
                    <a:pt x="2546376" y="2003044"/>
                    <a:pt x="2521045" y="2028375"/>
                    <a:pt x="2489798" y="2028375"/>
                  </a:cubicBezTo>
                  <a:cubicBezTo>
                    <a:pt x="2458551" y="2028375"/>
                    <a:pt x="2433220" y="2003044"/>
                    <a:pt x="2433220" y="1971797"/>
                  </a:cubicBezTo>
                  <a:cubicBezTo>
                    <a:pt x="2433220" y="1956174"/>
                    <a:pt x="2439553" y="1942029"/>
                    <a:pt x="2449791" y="1931791"/>
                  </a:cubicBezTo>
                  <a:close/>
                  <a:moveTo>
                    <a:pt x="2262615" y="2105901"/>
                  </a:moveTo>
                  <a:cubicBezTo>
                    <a:pt x="2272854" y="2095663"/>
                    <a:pt x="2286999" y="2089330"/>
                    <a:pt x="2302622" y="2089330"/>
                  </a:cubicBezTo>
                  <a:cubicBezTo>
                    <a:pt x="2333869" y="2089330"/>
                    <a:pt x="2359200" y="2114661"/>
                    <a:pt x="2359200" y="2145908"/>
                  </a:cubicBezTo>
                  <a:cubicBezTo>
                    <a:pt x="2359200" y="2177155"/>
                    <a:pt x="2333869" y="2202486"/>
                    <a:pt x="2302622" y="2202486"/>
                  </a:cubicBezTo>
                  <a:cubicBezTo>
                    <a:pt x="2271375" y="2202486"/>
                    <a:pt x="2246044" y="2177155"/>
                    <a:pt x="2246044" y="2145908"/>
                  </a:cubicBezTo>
                  <a:cubicBezTo>
                    <a:pt x="2246044" y="2130285"/>
                    <a:pt x="2252377" y="2116140"/>
                    <a:pt x="2262615" y="2105901"/>
                  </a:cubicBezTo>
                  <a:close/>
                  <a:moveTo>
                    <a:pt x="2075453" y="2280005"/>
                  </a:moveTo>
                  <a:cubicBezTo>
                    <a:pt x="2085691" y="2269767"/>
                    <a:pt x="2099836" y="2263434"/>
                    <a:pt x="2115459" y="2263434"/>
                  </a:cubicBezTo>
                  <a:cubicBezTo>
                    <a:pt x="2146706" y="2263434"/>
                    <a:pt x="2172037" y="2288765"/>
                    <a:pt x="2172038" y="2320012"/>
                  </a:cubicBezTo>
                  <a:cubicBezTo>
                    <a:pt x="2172038" y="2351259"/>
                    <a:pt x="2146707" y="2376590"/>
                    <a:pt x="2115460" y="2376590"/>
                  </a:cubicBezTo>
                  <a:cubicBezTo>
                    <a:pt x="2084213" y="2376590"/>
                    <a:pt x="2058881" y="2351259"/>
                    <a:pt x="2058881" y="2320012"/>
                  </a:cubicBezTo>
                  <a:cubicBezTo>
                    <a:pt x="2058881" y="2304389"/>
                    <a:pt x="2065214" y="2290244"/>
                    <a:pt x="2075453" y="2280005"/>
                  </a:cubicBezTo>
                  <a:close/>
                  <a:moveTo>
                    <a:pt x="2449791" y="1757680"/>
                  </a:moveTo>
                  <a:cubicBezTo>
                    <a:pt x="2460030" y="1747441"/>
                    <a:pt x="2474174" y="1741108"/>
                    <a:pt x="2489798" y="1741108"/>
                  </a:cubicBezTo>
                  <a:cubicBezTo>
                    <a:pt x="2521045" y="1741108"/>
                    <a:pt x="2546376" y="1766439"/>
                    <a:pt x="2546376" y="1797686"/>
                  </a:cubicBezTo>
                  <a:cubicBezTo>
                    <a:pt x="2546376" y="1828933"/>
                    <a:pt x="2521045" y="1854264"/>
                    <a:pt x="2489798" y="1854264"/>
                  </a:cubicBezTo>
                  <a:cubicBezTo>
                    <a:pt x="2458551" y="1854264"/>
                    <a:pt x="2433220" y="1828933"/>
                    <a:pt x="2433220" y="1797686"/>
                  </a:cubicBezTo>
                  <a:cubicBezTo>
                    <a:pt x="2433220" y="1782063"/>
                    <a:pt x="2439553" y="1767918"/>
                    <a:pt x="2449791" y="1757680"/>
                  </a:cubicBezTo>
                  <a:close/>
                  <a:moveTo>
                    <a:pt x="2262616" y="1931791"/>
                  </a:moveTo>
                  <a:cubicBezTo>
                    <a:pt x="2272854" y="1921552"/>
                    <a:pt x="2286999" y="1915219"/>
                    <a:pt x="2302622" y="1915219"/>
                  </a:cubicBezTo>
                  <a:cubicBezTo>
                    <a:pt x="2333869" y="1915219"/>
                    <a:pt x="2359200" y="1940550"/>
                    <a:pt x="2359200" y="1971797"/>
                  </a:cubicBezTo>
                  <a:cubicBezTo>
                    <a:pt x="2359200" y="2003044"/>
                    <a:pt x="2333869" y="2028375"/>
                    <a:pt x="2302622" y="2028375"/>
                  </a:cubicBezTo>
                  <a:cubicBezTo>
                    <a:pt x="2271375" y="2028375"/>
                    <a:pt x="2246044" y="2003044"/>
                    <a:pt x="2246044" y="1971797"/>
                  </a:cubicBezTo>
                  <a:cubicBezTo>
                    <a:pt x="2246044" y="1956174"/>
                    <a:pt x="2252377" y="1942029"/>
                    <a:pt x="2262616" y="1931791"/>
                  </a:cubicBezTo>
                  <a:close/>
                  <a:moveTo>
                    <a:pt x="2075452" y="2105895"/>
                  </a:moveTo>
                  <a:cubicBezTo>
                    <a:pt x="2085691" y="2095657"/>
                    <a:pt x="2099829" y="2089330"/>
                    <a:pt x="2115453" y="2089330"/>
                  </a:cubicBezTo>
                  <a:cubicBezTo>
                    <a:pt x="2146700" y="2089330"/>
                    <a:pt x="2172031" y="2114661"/>
                    <a:pt x="2172031" y="2145908"/>
                  </a:cubicBezTo>
                  <a:cubicBezTo>
                    <a:pt x="2172037" y="2177149"/>
                    <a:pt x="2146706" y="2202480"/>
                    <a:pt x="2115459" y="2202480"/>
                  </a:cubicBezTo>
                  <a:cubicBezTo>
                    <a:pt x="2084212" y="2202480"/>
                    <a:pt x="2058881" y="2177149"/>
                    <a:pt x="2058881" y="2145902"/>
                  </a:cubicBezTo>
                  <a:cubicBezTo>
                    <a:pt x="2058881" y="2130278"/>
                    <a:pt x="2065214" y="2116134"/>
                    <a:pt x="2075452" y="2105895"/>
                  </a:cubicBezTo>
                  <a:close/>
                  <a:moveTo>
                    <a:pt x="1888282" y="2280006"/>
                  </a:moveTo>
                  <a:cubicBezTo>
                    <a:pt x="1898521" y="2269767"/>
                    <a:pt x="1912666" y="2263435"/>
                    <a:pt x="1928289" y="2263435"/>
                  </a:cubicBezTo>
                  <a:cubicBezTo>
                    <a:pt x="1959536" y="2263435"/>
                    <a:pt x="1984867" y="2288766"/>
                    <a:pt x="1984867" y="2320013"/>
                  </a:cubicBezTo>
                  <a:cubicBezTo>
                    <a:pt x="1984867" y="2351260"/>
                    <a:pt x="1959536" y="2376591"/>
                    <a:pt x="1928289" y="2376591"/>
                  </a:cubicBezTo>
                  <a:lnTo>
                    <a:pt x="1915416" y="2373992"/>
                  </a:lnTo>
                  <a:lnTo>
                    <a:pt x="1874310" y="2332886"/>
                  </a:lnTo>
                  <a:lnTo>
                    <a:pt x="1871711" y="2320013"/>
                  </a:lnTo>
                  <a:cubicBezTo>
                    <a:pt x="1871711" y="2304389"/>
                    <a:pt x="1878044" y="2290245"/>
                    <a:pt x="1888282" y="2280006"/>
                  </a:cubicBezTo>
                  <a:close/>
                  <a:moveTo>
                    <a:pt x="2449790" y="1583569"/>
                  </a:moveTo>
                  <a:cubicBezTo>
                    <a:pt x="2460029" y="1573331"/>
                    <a:pt x="2474174" y="1566998"/>
                    <a:pt x="2489797" y="1566998"/>
                  </a:cubicBezTo>
                  <a:cubicBezTo>
                    <a:pt x="2521044" y="1566998"/>
                    <a:pt x="2546375" y="1592329"/>
                    <a:pt x="2546375" y="1623576"/>
                  </a:cubicBezTo>
                  <a:cubicBezTo>
                    <a:pt x="2546375" y="1654823"/>
                    <a:pt x="2521044" y="1680154"/>
                    <a:pt x="2489797" y="1680154"/>
                  </a:cubicBezTo>
                  <a:cubicBezTo>
                    <a:pt x="2458550" y="1680154"/>
                    <a:pt x="2433219" y="1654823"/>
                    <a:pt x="2433219" y="1623576"/>
                  </a:cubicBezTo>
                  <a:cubicBezTo>
                    <a:pt x="2433219" y="1607953"/>
                    <a:pt x="2439552" y="1593808"/>
                    <a:pt x="2449790" y="1583569"/>
                  </a:cubicBezTo>
                  <a:close/>
                  <a:moveTo>
                    <a:pt x="2262615" y="1757679"/>
                  </a:moveTo>
                  <a:cubicBezTo>
                    <a:pt x="2272854" y="1747441"/>
                    <a:pt x="2286999" y="1741108"/>
                    <a:pt x="2302622" y="1741108"/>
                  </a:cubicBezTo>
                  <a:cubicBezTo>
                    <a:pt x="2333869" y="1741108"/>
                    <a:pt x="2359200" y="1766439"/>
                    <a:pt x="2359200" y="1797686"/>
                  </a:cubicBezTo>
                  <a:cubicBezTo>
                    <a:pt x="2359200" y="1828933"/>
                    <a:pt x="2333869" y="1854264"/>
                    <a:pt x="2302622" y="1854264"/>
                  </a:cubicBezTo>
                  <a:cubicBezTo>
                    <a:pt x="2271375" y="1854264"/>
                    <a:pt x="2246044" y="1828933"/>
                    <a:pt x="2246044" y="1797686"/>
                  </a:cubicBezTo>
                  <a:cubicBezTo>
                    <a:pt x="2246044" y="1782063"/>
                    <a:pt x="2252377" y="1767918"/>
                    <a:pt x="2262615" y="1757679"/>
                  </a:cubicBezTo>
                  <a:close/>
                  <a:moveTo>
                    <a:pt x="2075446" y="1931790"/>
                  </a:moveTo>
                  <a:cubicBezTo>
                    <a:pt x="2085684" y="1921552"/>
                    <a:pt x="2099829" y="1915219"/>
                    <a:pt x="2115453" y="1915219"/>
                  </a:cubicBezTo>
                  <a:cubicBezTo>
                    <a:pt x="2146700" y="1915219"/>
                    <a:pt x="2172031" y="1940550"/>
                    <a:pt x="2172031" y="1971797"/>
                  </a:cubicBezTo>
                  <a:cubicBezTo>
                    <a:pt x="2172031" y="2003044"/>
                    <a:pt x="2146700" y="2028375"/>
                    <a:pt x="2115453" y="2028375"/>
                  </a:cubicBezTo>
                  <a:cubicBezTo>
                    <a:pt x="2084206" y="2028375"/>
                    <a:pt x="2058875" y="2003044"/>
                    <a:pt x="2058875" y="1971797"/>
                  </a:cubicBezTo>
                  <a:cubicBezTo>
                    <a:pt x="2058875" y="1956174"/>
                    <a:pt x="2065207" y="1942029"/>
                    <a:pt x="2075446" y="1931790"/>
                  </a:cubicBezTo>
                  <a:close/>
                  <a:moveTo>
                    <a:pt x="1888282" y="2105896"/>
                  </a:moveTo>
                  <a:cubicBezTo>
                    <a:pt x="1898521" y="2095657"/>
                    <a:pt x="1912665" y="2089324"/>
                    <a:pt x="1928288" y="2089324"/>
                  </a:cubicBezTo>
                  <a:cubicBezTo>
                    <a:pt x="1959536" y="2089324"/>
                    <a:pt x="1984867" y="2114655"/>
                    <a:pt x="1984867" y="2145902"/>
                  </a:cubicBezTo>
                  <a:cubicBezTo>
                    <a:pt x="1984867" y="2177150"/>
                    <a:pt x="1959536" y="2202481"/>
                    <a:pt x="1928289" y="2202480"/>
                  </a:cubicBezTo>
                  <a:cubicBezTo>
                    <a:pt x="1897042" y="2202480"/>
                    <a:pt x="1871711" y="2177149"/>
                    <a:pt x="1871710" y="2145902"/>
                  </a:cubicBezTo>
                  <a:cubicBezTo>
                    <a:pt x="1871710" y="2130279"/>
                    <a:pt x="1878043" y="2116135"/>
                    <a:pt x="1888282" y="2105896"/>
                  </a:cubicBezTo>
                  <a:close/>
                  <a:moveTo>
                    <a:pt x="2449791" y="1409459"/>
                  </a:moveTo>
                  <a:cubicBezTo>
                    <a:pt x="2460029" y="1399220"/>
                    <a:pt x="2474174" y="1392887"/>
                    <a:pt x="2489797" y="1392887"/>
                  </a:cubicBezTo>
                  <a:cubicBezTo>
                    <a:pt x="2521044" y="1392887"/>
                    <a:pt x="2546375" y="1418218"/>
                    <a:pt x="2546375" y="1449465"/>
                  </a:cubicBezTo>
                  <a:cubicBezTo>
                    <a:pt x="2546375" y="1480712"/>
                    <a:pt x="2521044" y="1506043"/>
                    <a:pt x="2489797" y="1506043"/>
                  </a:cubicBezTo>
                  <a:cubicBezTo>
                    <a:pt x="2458550" y="1506043"/>
                    <a:pt x="2433219" y="1480712"/>
                    <a:pt x="2433219" y="1449465"/>
                  </a:cubicBezTo>
                  <a:cubicBezTo>
                    <a:pt x="2433219" y="1433842"/>
                    <a:pt x="2439552" y="1419697"/>
                    <a:pt x="2449791" y="1409459"/>
                  </a:cubicBezTo>
                  <a:close/>
                  <a:moveTo>
                    <a:pt x="2262615" y="1583569"/>
                  </a:moveTo>
                  <a:cubicBezTo>
                    <a:pt x="2272853" y="1573331"/>
                    <a:pt x="2286998" y="1566998"/>
                    <a:pt x="2302622" y="1566998"/>
                  </a:cubicBezTo>
                  <a:cubicBezTo>
                    <a:pt x="2333869" y="1566998"/>
                    <a:pt x="2359200" y="1592329"/>
                    <a:pt x="2359200" y="1623576"/>
                  </a:cubicBezTo>
                  <a:cubicBezTo>
                    <a:pt x="2359200" y="1654823"/>
                    <a:pt x="2333869" y="1680154"/>
                    <a:pt x="2302622" y="1680154"/>
                  </a:cubicBezTo>
                  <a:cubicBezTo>
                    <a:pt x="2271375" y="1680154"/>
                    <a:pt x="2246044" y="1654823"/>
                    <a:pt x="2246044" y="1623576"/>
                  </a:cubicBezTo>
                  <a:cubicBezTo>
                    <a:pt x="2246044" y="1607953"/>
                    <a:pt x="2252376" y="1593808"/>
                    <a:pt x="2262615" y="1583569"/>
                  </a:cubicBezTo>
                  <a:close/>
                  <a:moveTo>
                    <a:pt x="2075446" y="1757680"/>
                  </a:moveTo>
                  <a:cubicBezTo>
                    <a:pt x="2085684" y="1747441"/>
                    <a:pt x="2099829" y="1741108"/>
                    <a:pt x="2115453" y="1741108"/>
                  </a:cubicBezTo>
                  <a:cubicBezTo>
                    <a:pt x="2146700" y="1741108"/>
                    <a:pt x="2172031" y="1766439"/>
                    <a:pt x="2172031" y="1797686"/>
                  </a:cubicBezTo>
                  <a:cubicBezTo>
                    <a:pt x="2172031" y="1828933"/>
                    <a:pt x="2146700" y="1854264"/>
                    <a:pt x="2115453" y="1854264"/>
                  </a:cubicBezTo>
                  <a:cubicBezTo>
                    <a:pt x="2084206" y="1854264"/>
                    <a:pt x="2058875" y="1828933"/>
                    <a:pt x="2058875" y="1797686"/>
                  </a:cubicBezTo>
                  <a:cubicBezTo>
                    <a:pt x="2058875" y="1782063"/>
                    <a:pt x="2065207" y="1767918"/>
                    <a:pt x="2075446" y="1757680"/>
                  </a:cubicBezTo>
                  <a:close/>
                  <a:moveTo>
                    <a:pt x="1888281" y="1931786"/>
                  </a:moveTo>
                  <a:cubicBezTo>
                    <a:pt x="1898520" y="1921547"/>
                    <a:pt x="1912664" y="1915214"/>
                    <a:pt x="1928282" y="1915220"/>
                  </a:cubicBezTo>
                  <a:cubicBezTo>
                    <a:pt x="1959529" y="1915220"/>
                    <a:pt x="1984860" y="1940551"/>
                    <a:pt x="1984860" y="1971798"/>
                  </a:cubicBezTo>
                  <a:cubicBezTo>
                    <a:pt x="1984866" y="2003039"/>
                    <a:pt x="1959535" y="2028370"/>
                    <a:pt x="1928288" y="2028370"/>
                  </a:cubicBezTo>
                  <a:cubicBezTo>
                    <a:pt x="1897041" y="2028370"/>
                    <a:pt x="1871710" y="2003039"/>
                    <a:pt x="1871710" y="1971792"/>
                  </a:cubicBezTo>
                  <a:cubicBezTo>
                    <a:pt x="1871710" y="1956169"/>
                    <a:pt x="1878043" y="1942024"/>
                    <a:pt x="1888281" y="1931786"/>
                  </a:cubicBezTo>
                  <a:close/>
                  <a:moveTo>
                    <a:pt x="1701111" y="2105895"/>
                  </a:moveTo>
                  <a:cubicBezTo>
                    <a:pt x="1711350" y="2095656"/>
                    <a:pt x="1725495" y="2089324"/>
                    <a:pt x="1741118" y="2089324"/>
                  </a:cubicBezTo>
                  <a:cubicBezTo>
                    <a:pt x="1772365" y="2089324"/>
                    <a:pt x="1797696" y="2114655"/>
                    <a:pt x="1797696" y="2145902"/>
                  </a:cubicBezTo>
                  <a:cubicBezTo>
                    <a:pt x="1797696" y="2169337"/>
                    <a:pt x="1783447" y="2189445"/>
                    <a:pt x="1763141" y="2198034"/>
                  </a:cubicBezTo>
                  <a:lnTo>
                    <a:pt x="1743436" y="2202012"/>
                  </a:lnTo>
                  <a:lnTo>
                    <a:pt x="1685008" y="2143584"/>
                  </a:lnTo>
                  <a:lnTo>
                    <a:pt x="1688986" y="2123879"/>
                  </a:lnTo>
                  <a:cubicBezTo>
                    <a:pt x="1691849" y="2117110"/>
                    <a:pt x="1695992" y="2111014"/>
                    <a:pt x="1701111" y="2105895"/>
                  </a:cubicBezTo>
                  <a:close/>
                  <a:moveTo>
                    <a:pt x="2449791" y="1235348"/>
                  </a:moveTo>
                  <a:cubicBezTo>
                    <a:pt x="2460029" y="1225109"/>
                    <a:pt x="2474174" y="1218776"/>
                    <a:pt x="2489797" y="1218776"/>
                  </a:cubicBezTo>
                  <a:cubicBezTo>
                    <a:pt x="2521044" y="1218776"/>
                    <a:pt x="2546375" y="1244107"/>
                    <a:pt x="2546375" y="1275354"/>
                  </a:cubicBezTo>
                  <a:cubicBezTo>
                    <a:pt x="2546375" y="1306601"/>
                    <a:pt x="2521044" y="1331932"/>
                    <a:pt x="2489797" y="1331932"/>
                  </a:cubicBezTo>
                  <a:cubicBezTo>
                    <a:pt x="2458550" y="1331932"/>
                    <a:pt x="2433219" y="1306601"/>
                    <a:pt x="2433219" y="1275354"/>
                  </a:cubicBezTo>
                  <a:cubicBezTo>
                    <a:pt x="2433219" y="1259731"/>
                    <a:pt x="2439552" y="1245586"/>
                    <a:pt x="2449791" y="1235348"/>
                  </a:cubicBezTo>
                  <a:close/>
                  <a:moveTo>
                    <a:pt x="2262615" y="1409458"/>
                  </a:moveTo>
                  <a:cubicBezTo>
                    <a:pt x="2272853" y="1399220"/>
                    <a:pt x="2286998" y="1392887"/>
                    <a:pt x="2302622" y="1392887"/>
                  </a:cubicBezTo>
                  <a:cubicBezTo>
                    <a:pt x="2333869" y="1392887"/>
                    <a:pt x="2359200" y="1418218"/>
                    <a:pt x="2359200" y="1449465"/>
                  </a:cubicBezTo>
                  <a:cubicBezTo>
                    <a:pt x="2359200" y="1480712"/>
                    <a:pt x="2333869" y="1506043"/>
                    <a:pt x="2302622" y="1506043"/>
                  </a:cubicBezTo>
                  <a:cubicBezTo>
                    <a:pt x="2271375" y="1506043"/>
                    <a:pt x="2246044" y="1480712"/>
                    <a:pt x="2246044" y="1449465"/>
                  </a:cubicBezTo>
                  <a:cubicBezTo>
                    <a:pt x="2246044" y="1433842"/>
                    <a:pt x="2252376" y="1419697"/>
                    <a:pt x="2262615" y="1409458"/>
                  </a:cubicBezTo>
                  <a:close/>
                  <a:moveTo>
                    <a:pt x="2075445" y="1583569"/>
                  </a:moveTo>
                  <a:cubicBezTo>
                    <a:pt x="2085684" y="1573331"/>
                    <a:pt x="2099828" y="1566998"/>
                    <a:pt x="2115452" y="1566998"/>
                  </a:cubicBezTo>
                  <a:cubicBezTo>
                    <a:pt x="2146699" y="1566998"/>
                    <a:pt x="2172030" y="1592329"/>
                    <a:pt x="2172030" y="1623576"/>
                  </a:cubicBezTo>
                  <a:cubicBezTo>
                    <a:pt x="2172030" y="1654823"/>
                    <a:pt x="2146699" y="1680154"/>
                    <a:pt x="2115452" y="1680154"/>
                  </a:cubicBezTo>
                  <a:cubicBezTo>
                    <a:pt x="2084205" y="1680154"/>
                    <a:pt x="2058874" y="1654823"/>
                    <a:pt x="2058874" y="1623576"/>
                  </a:cubicBezTo>
                  <a:cubicBezTo>
                    <a:pt x="2058874" y="1607953"/>
                    <a:pt x="2065206" y="1593808"/>
                    <a:pt x="2075445" y="1583569"/>
                  </a:cubicBezTo>
                  <a:close/>
                  <a:moveTo>
                    <a:pt x="1888275" y="1757680"/>
                  </a:moveTo>
                  <a:cubicBezTo>
                    <a:pt x="1898514" y="1747442"/>
                    <a:pt x="1912659" y="1741109"/>
                    <a:pt x="1928282" y="1741109"/>
                  </a:cubicBezTo>
                  <a:cubicBezTo>
                    <a:pt x="1959529" y="1741109"/>
                    <a:pt x="1984860" y="1766440"/>
                    <a:pt x="1984860" y="1797687"/>
                  </a:cubicBezTo>
                  <a:cubicBezTo>
                    <a:pt x="1984860" y="1828934"/>
                    <a:pt x="1959529" y="1854265"/>
                    <a:pt x="1928282" y="1854265"/>
                  </a:cubicBezTo>
                  <a:cubicBezTo>
                    <a:pt x="1897035" y="1854265"/>
                    <a:pt x="1871704" y="1828934"/>
                    <a:pt x="1871704" y="1797687"/>
                  </a:cubicBezTo>
                  <a:cubicBezTo>
                    <a:pt x="1871704" y="1782063"/>
                    <a:pt x="1878037" y="1767919"/>
                    <a:pt x="1888275" y="1757680"/>
                  </a:cubicBezTo>
                  <a:close/>
                  <a:moveTo>
                    <a:pt x="1701111" y="1931785"/>
                  </a:moveTo>
                  <a:cubicBezTo>
                    <a:pt x="1711350" y="1921546"/>
                    <a:pt x="1725494" y="1915213"/>
                    <a:pt x="1741118" y="1915213"/>
                  </a:cubicBezTo>
                  <a:cubicBezTo>
                    <a:pt x="1772365" y="1915213"/>
                    <a:pt x="1797696" y="1940544"/>
                    <a:pt x="1797696" y="1971791"/>
                  </a:cubicBezTo>
                  <a:cubicBezTo>
                    <a:pt x="1797696" y="2003038"/>
                    <a:pt x="1772365" y="2028369"/>
                    <a:pt x="1741118" y="2028369"/>
                  </a:cubicBezTo>
                  <a:cubicBezTo>
                    <a:pt x="1709871" y="2028369"/>
                    <a:pt x="1684540" y="2003038"/>
                    <a:pt x="1684540" y="1971791"/>
                  </a:cubicBezTo>
                  <a:cubicBezTo>
                    <a:pt x="1684540" y="1956168"/>
                    <a:pt x="1690872" y="1942023"/>
                    <a:pt x="1701111" y="1931785"/>
                  </a:cubicBezTo>
                  <a:close/>
                  <a:moveTo>
                    <a:pt x="2449791" y="1061237"/>
                  </a:moveTo>
                  <a:cubicBezTo>
                    <a:pt x="2460029" y="1050998"/>
                    <a:pt x="2474173" y="1044665"/>
                    <a:pt x="2489797" y="1044665"/>
                  </a:cubicBezTo>
                  <a:cubicBezTo>
                    <a:pt x="2521044" y="1044665"/>
                    <a:pt x="2546375" y="1069996"/>
                    <a:pt x="2546375" y="1101244"/>
                  </a:cubicBezTo>
                  <a:cubicBezTo>
                    <a:pt x="2546375" y="1132490"/>
                    <a:pt x="2521044" y="1157822"/>
                    <a:pt x="2489797" y="1157821"/>
                  </a:cubicBezTo>
                  <a:cubicBezTo>
                    <a:pt x="2458550" y="1157821"/>
                    <a:pt x="2433219" y="1132490"/>
                    <a:pt x="2433219" y="1101243"/>
                  </a:cubicBezTo>
                  <a:cubicBezTo>
                    <a:pt x="2433219" y="1085620"/>
                    <a:pt x="2439552" y="1071476"/>
                    <a:pt x="2449791" y="1061237"/>
                  </a:cubicBezTo>
                  <a:close/>
                  <a:moveTo>
                    <a:pt x="2262615" y="1235348"/>
                  </a:moveTo>
                  <a:cubicBezTo>
                    <a:pt x="2272854" y="1225109"/>
                    <a:pt x="2286998" y="1218776"/>
                    <a:pt x="2302622" y="1218776"/>
                  </a:cubicBezTo>
                  <a:cubicBezTo>
                    <a:pt x="2333869" y="1218776"/>
                    <a:pt x="2359200" y="1244107"/>
                    <a:pt x="2359200" y="1275354"/>
                  </a:cubicBezTo>
                  <a:cubicBezTo>
                    <a:pt x="2359200" y="1306601"/>
                    <a:pt x="2333869" y="1331932"/>
                    <a:pt x="2302622" y="1331932"/>
                  </a:cubicBezTo>
                  <a:cubicBezTo>
                    <a:pt x="2271375" y="1331932"/>
                    <a:pt x="2246044" y="1306601"/>
                    <a:pt x="2246044" y="1275354"/>
                  </a:cubicBezTo>
                  <a:cubicBezTo>
                    <a:pt x="2246044" y="1259731"/>
                    <a:pt x="2252376" y="1245586"/>
                    <a:pt x="2262615" y="1235348"/>
                  </a:cubicBezTo>
                  <a:close/>
                  <a:moveTo>
                    <a:pt x="2075445" y="1409458"/>
                  </a:moveTo>
                  <a:cubicBezTo>
                    <a:pt x="2085684" y="1399220"/>
                    <a:pt x="2099828" y="1392887"/>
                    <a:pt x="2115452" y="1392887"/>
                  </a:cubicBezTo>
                  <a:cubicBezTo>
                    <a:pt x="2146699" y="1392887"/>
                    <a:pt x="2172030" y="1418218"/>
                    <a:pt x="2172030" y="1449465"/>
                  </a:cubicBezTo>
                  <a:cubicBezTo>
                    <a:pt x="2172030" y="1480712"/>
                    <a:pt x="2146699" y="1506043"/>
                    <a:pt x="2115452" y="1506043"/>
                  </a:cubicBezTo>
                  <a:cubicBezTo>
                    <a:pt x="2084205" y="1506043"/>
                    <a:pt x="2058874" y="1480712"/>
                    <a:pt x="2058874" y="1449465"/>
                  </a:cubicBezTo>
                  <a:cubicBezTo>
                    <a:pt x="2058874" y="1433842"/>
                    <a:pt x="2065207" y="1419697"/>
                    <a:pt x="2075445" y="1409458"/>
                  </a:cubicBezTo>
                  <a:close/>
                  <a:moveTo>
                    <a:pt x="1888275" y="1583570"/>
                  </a:moveTo>
                  <a:cubicBezTo>
                    <a:pt x="1898514" y="1573332"/>
                    <a:pt x="1912658" y="1566999"/>
                    <a:pt x="1928281" y="1566999"/>
                  </a:cubicBezTo>
                  <a:cubicBezTo>
                    <a:pt x="1959528" y="1566999"/>
                    <a:pt x="1984859" y="1592330"/>
                    <a:pt x="1984859" y="1623577"/>
                  </a:cubicBezTo>
                  <a:cubicBezTo>
                    <a:pt x="1984860" y="1654824"/>
                    <a:pt x="1959528" y="1680155"/>
                    <a:pt x="1928281" y="1680155"/>
                  </a:cubicBezTo>
                  <a:cubicBezTo>
                    <a:pt x="1897034" y="1680155"/>
                    <a:pt x="1871703" y="1654824"/>
                    <a:pt x="1871703" y="1623577"/>
                  </a:cubicBezTo>
                  <a:cubicBezTo>
                    <a:pt x="1871703" y="1607953"/>
                    <a:pt x="1878036" y="1593809"/>
                    <a:pt x="1888275" y="1583570"/>
                  </a:cubicBezTo>
                  <a:close/>
                  <a:moveTo>
                    <a:pt x="1701110" y="1757674"/>
                  </a:moveTo>
                  <a:cubicBezTo>
                    <a:pt x="1711349" y="1747436"/>
                    <a:pt x="1725493" y="1741103"/>
                    <a:pt x="1741112" y="1741108"/>
                  </a:cubicBezTo>
                  <a:cubicBezTo>
                    <a:pt x="1772359" y="1741108"/>
                    <a:pt x="1797690" y="1766439"/>
                    <a:pt x="1797690" y="1797686"/>
                  </a:cubicBezTo>
                  <a:cubicBezTo>
                    <a:pt x="1797695" y="1828928"/>
                    <a:pt x="1772364" y="1854259"/>
                    <a:pt x="1741117" y="1854259"/>
                  </a:cubicBezTo>
                  <a:cubicBezTo>
                    <a:pt x="1709870" y="1854259"/>
                    <a:pt x="1684539" y="1828928"/>
                    <a:pt x="1684539" y="1797681"/>
                  </a:cubicBezTo>
                  <a:cubicBezTo>
                    <a:pt x="1684539" y="1782057"/>
                    <a:pt x="1690872" y="1767913"/>
                    <a:pt x="1701110" y="1757674"/>
                  </a:cubicBezTo>
                  <a:close/>
                  <a:moveTo>
                    <a:pt x="1513941" y="1931785"/>
                  </a:moveTo>
                  <a:cubicBezTo>
                    <a:pt x="1524179" y="1921547"/>
                    <a:pt x="1538324" y="1915214"/>
                    <a:pt x="1553947" y="1915214"/>
                  </a:cubicBezTo>
                  <a:cubicBezTo>
                    <a:pt x="1585194" y="1915214"/>
                    <a:pt x="1610525" y="1940545"/>
                    <a:pt x="1610525" y="1971792"/>
                  </a:cubicBezTo>
                  <a:cubicBezTo>
                    <a:pt x="1610525" y="1995228"/>
                    <a:pt x="1596276" y="2015335"/>
                    <a:pt x="1575970" y="2023924"/>
                  </a:cubicBezTo>
                  <a:lnTo>
                    <a:pt x="1567132" y="2025708"/>
                  </a:lnTo>
                  <a:lnTo>
                    <a:pt x="1500031" y="1958607"/>
                  </a:lnTo>
                  <a:lnTo>
                    <a:pt x="1501815" y="1949769"/>
                  </a:lnTo>
                  <a:cubicBezTo>
                    <a:pt x="1504679" y="1943000"/>
                    <a:pt x="1508822" y="1936905"/>
                    <a:pt x="1513941" y="1931785"/>
                  </a:cubicBezTo>
                  <a:close/>
                  <a:moveTo>
                    <a:pt x="2449790" y="887126"/>
                  </a:moveTo>
                  <a:cubicBezTo>
                    <a:pt x="2460029" y="876887"/>
                    <a:pt x="2474173" y="870555"/>
                    <a:pt x="2489797" y="870555"/>
                  </a:cubicBezTo>
                  <a:cubicBezTo>
                    <a:pt x="2521044" y="870555"/>
                    <a:pt x="2546375" y="895886"/>
                    <a:pt x="2546375" y="927133"/>
                  </a:cubicBezTo>
                  <a:cubicBezTo>
                    <a:pt x="2546375" y="958380"/>
                    <a:pt x="2521044" y="983711"/>
                    <a:pt x="2489797" y="983711"/>
                  </a:cubicBezTo>
                  <a:cubicBezTo>
                    <a:pt x="2458550" y="983711"/>
                    <a:pt x="2433219" y="958380"/>
                    <a:pt x="2433219" y="927132"/>
                  </a:cubicBezTo>
                  <a:cubicBezTo>
                    <a:pt x="2433219" y="911509"/>
                    <a:pt x="2439552" y="897364"/>
                    <a:pt x="2449790" y="887126"/>
                  </a:cubicBezTo>
                  <a:close/>
                  <a:moveTo>
                    <a:pt x="2262615" y="1061237"/>
                  </a:moveTo>
                  <a:cubicBezTo>
                    <a:pt x="2272854" y="1050998"/>
                    <a:pt x="2286998" y="1044665"/>
                    <a:pt x="2302622" y="1044665"/>
                  </a:cubicBezTo>
                  <a:cubicBezTo>
                    <a:pt x="2333869" y="1044665"/>
                    <a:pt x="2359200" y="1069996"/>
                    <a:pt x="2359200" y="1101244"/>
                  </a:cubicBezTo>
                  <a:cubicBezTo>
                    <a:pt x="2359200" y="1132490"/>
                    <a:pt x="2333869" y="1157822"/>
                    <a:pt x="2302622" y="1157821"/>
                  </a:cubicBezTo>
                  <a:cubicBezTo>
                    <a:pt x="2271375" y="1157821"/>
                    <a:pt x="2246044" y="1132490"/>
                    <a:pt x="2246044" y="1101243"/>
                  </a:cubicBezTo>
                  <a:cubicBezTo>
                    <a:pt x="2246044" y="1085620"/>
                    <a:pt x="2252376" y="1071476"/>
                    <a:pt x="2262615" y="1061237"/>
                  </a:cubicBezTo>
                  <a:close/>
                  <a:moveTo>
                    <a:pt x="2075445" y="1235347"/>
                  </a:moveTo>
                  <a:cubicBezTo>
                    <a:pt x="2085684" y="1225109"/>
                    <a:pt x="2099828" y="1218776"/>
                    <a:pt x="2115452" y="1218776"/>
                  </a:cubicBezTo>
                  <a:cubicBezTo>
                    <a:pt x="2146699" y="1218776"/>
                    <a:pt x="2172030" y="1244107"/>
                    <a:pt x="2172030" y="1275354"/>
                  </a:cubicBezTo>
                  <a:cubicBezTo>
                    <a:pt x="2172030" y="1306601"/>
                    <a:pt x="2146699" y="1331932"/>
                    <a:pt x="2115452" y="1331932"/>
                  </a:cubicBezTo>
                  <a:cubicBezTo>
                    <a:pt x="2084205" y="1331932"/>
                    <a:pt x="2058874" y="1306601"/>
                    <a:pt x="2058874" y="1275354"/>
                  </a:cubicBezTo>
                  <a:cubicBezTo>
                    <a:pt x="2058874" y="1259731"/>
                    <a:pt x="2065207" y="1245586"/>
                    <a:pt x="2075445" y="1235347"/>
                  </a:cubicBezTo>
                  <a:close/>
                  <a:moveTo>
                    <a:pt x="1888275" y="1409459"/>
                  </a:moveTo>
                  <a:cubicBezTo>
                    <a:pt x="1898513" y="1399220"/>
                    <a:pt x="1912658" y="1392888"/>
                    <a:pt x="1928281" y="1392888"/>
                  </a:cubicBezTo>
                  <a:cubicBezTo>
                    <a:pt x="1959528" y="1392888"/>
                    <a:pt x="1984859" y="1418219"/>
                    <a:pt x="1984859" y="1449466"/>
                  </a:cubicBezTo>
                  <a:cubicBezTo>
                    <a:pt x="1984860" y="1480713"/>
                    <a:pt x="1959528" y="1506044"/>
                    <a:pt x="1928281" y="1506044"/>
                  </a:cubicBezTo>
                  <a:cubicBezTo>
                    <a:pt x="1897034" y="1506044"/>
                    <a:pt x="1871703" y="1480713"/>
                    <a:pt x="1871703" y="1449466"/>
                  </a:cubicBezTo>
                  <a:cubicBezTo>
                    <a:pt x="1871703" y="1433842"/>
                    <a:pt x="1878036" y="1419698"/>
                    <a:pt x="1888275" y="1409459"/>
                  </a:cubicBezTo>
                  <a:close/>
                  <a:moveTo>
                    <a:pt x="1701104" y="1583570"/>
                  </a:moveTo>
                  <a:cubicBezTo>
                    <a:pt x="1711343" y="1573331"/>
                    <a:pt x="1725487" y="1566998"/>
                    <a:pt x="1741111" y="1566998"/>
                  </a:cubicBezTo>
                  <a:cubicBezTo>
                    <a:pt x="1772358" y="1566998"/>
                    <a:pt x="1797689" y="1592329"/>
                    <a:pt x="1797689" y="1623576"/>
                  </a:cubicBezTo>
                  <a:cubicBezTo>
                    <a:pt x="1797689" y="1654823"/>
                    <a:pt x="1772358" y="1680154"/>
                    <a:pt x="1741111" y="1680154"/>
                  </a:cubicBezTo>
                  <a:cubicBezTo>
                    <a:pt x="1709864" y="1680154"/>
                    <a:pt x="1684533" y="1654823"/>
                    <a:pt x="1684533" y="1623576"/>
                  </a:cubicBezTo>
                  <a:cubicBezTo>
                    <a:pt x="1684533" y="1607953"/>
                    <a:pt x="1690866" y="1593808"/>
                    <a:pt x="1701104" y="1583570"/>
                  </a:cubicBezTo>
                  <a:close/>
                  <a:moveTo>
                    <a:pt x="1513940" y="1757675"/>
                  </a:moveTo>
                  <a:cubicBezTo>
                    <a:pt x="1524179" y="1747436"/>
                    <a:pt x="1538323" y="1741104"/>
                    <a:pt x="1553947" y="1741104"/>
                  </a:cubicBezTo>
                  <a:cubicBezTo>
                    <a:pt x="1585194" y="1741104"/>
                    <a:pt x="1610525" y="1766435"/>
                    <a:pt x="1610525" y="1797682"/>
                  </a:cubicBezTo>
                  <a:cubicBezTo>
                    <a:pt x="1610525" y="1828929"/>
                    <a:pt x="1585194" y="1854260"/>
                    <a:pt x="1553947" y="1854260"/>
                  </a:cubicBezTo>
                  <a:cubicBezTo>
                    <a:pt x="1522700" y="1854260"/>
                    <a:pt x="1497369" y="1828929"/>
                    <a:pt x="1497369" y="1797682"/>
                  </a:cubicBezTo>
                  <a:cubicBezTo>
                    <a:pt x="1497369" y="1782058"/>
                    <a:pt x="1503701" y="1767914"/>
                    <a:pt x="1513940" y="1757675"/>
                  </a:cubicBezTo>
                  <a:close/>
                  <a:moveTo>
                    <a:pt x="2449791" y="713015"/>
                  </a:moveTo>
                  <a:cubicBezTo>
                    <a:pt x="2460029" y="702776"/>
                    <a:pt x="2474173" y="696444"/>
                    <a:pt x="2489797" y="696444"/>
                  </a:cubicBezTo>
                  <a:cubicBezTo>
                    <a:pt x="2521044" y="696444"/>
                    <a:pt x="2546375" y="721775"/>
                    <a:pt x="2546375" y="753022"/>
                  </a:cubicBezTo>
                  <a:cubicBezTo>
                    <a:pt x="2546375" y="784269"/>
                    <a:pt x="2521044" y="809600"/>
                    <a:pt x="2489797" y="809600"/>
                  </a:cubicBezTo>
                  <a:cubicBezTo>
                    <a:pt x="2458550" y="809600"/>
                    <a:pt x="2433219" y="784269"/>
                    <a:pt x="2433219" y="753022"/>
                  </a:cubicBezTo>
                  <a:cubicBezTo>
                    <a:pt x="2433219" y="737398"/>
                    <a:pt x="2439552" y="723253"/>
                    <a:pt x="2449791" y="713015"/>
                  </a:cubicBezTo>
                  <a:close/>
                  <a:moveTo>
                    <a:pt x="2262615" y="887126"/>
                  </a:moveTo>
                  <a:cubicBezTo>
                    <a:pt x="2272853" y="876887"/>
                    <a:pt x="2286998" y="870554"/>
                    <a:pt x="2302622" y="870555"/>
                  </a:cubicBezTo>
                  <a:cubicBezTo>
                    <a:pt x="2333869" y="870555"/>
                    <a:pt x="2359200" y="895886"/>
                    <a:pt x="2359200" y="927133"/>
                  </a:cubicBezTo>
                  <a:cubicBezTo>
                    <a:pt x="2359200" y="958380"/>
                    <a:pt x="2333869" y="983711"/>
                    <a:pt x="2302622" y="983711"/>
                  </a:cubicBezTo>
                  <a:cubicBezTo>
                    <a:pt x="2271375" y="983711"/>
                    <a:pt x="2246044" y="958380"/>
                    <a:pt x="2246044" y="927132"/>
                  </a:cubicBezTo>
                  <a:cubicBezTo>
                    <a:pt x="2246044" y="911509"/>
                    <a:pt x="2252376" y="897364"/>
                    <a:pt x="2262615" y="887126"/>
                  </a:cubicBezTo>
                  <a:close/>
                  <a:moveTo>
                    <a:pt x="2075445" y="1061237"/>
                  </a:moveTo>
                  <a:cubicBezTo>
                    <a:pt x="2085684" y="1050998"/>
                    <a:pt x="2099828" y="1044665"/>
                    <a:pt x="2115452" y="1044665"/>
                  </a:cubicBezTo>
                  <a:cubicBezTo>
                    <a:pt x="2146699" y="1044665"/>
                    <a:pt x="2172030" y="1069996"/>
                    <a:pt x="2172030" y="1101244"/>
                  </a:cubicBezTo>
                  <a:cubicBezTo>
                    <a:pt x="2172030" y="1132490"/>
                    <a:pt x="2146699" y="1157822"/>
                    <a:pt x="2115452" y="1157821"/>
                  </a:cubicBezTo>
                  <a:cubicBezTo>
                    <a:pt x="2084205" y="1157821"/>
                    <a:pt x="2058874" y="1132490"/>
                    <a:pt x="2058874" y="1101243"/>
                  </a:cubicBezTo>
                  <a:cubicBezTo>
                    <a:pt x="2058874" y="1085620"/>
                    <a:pt x="2065207" y="1071476"/>
                    <a:pt x="2075445" y="1061237"/>
                  </a:cubicBezTo>
                  <a:close/>
                  <a:moveTo>
                    <a:pt x="1888275" y="1235349"/>
                  </a:moveTo>
                  <a:cubicBezTo>
                    <a:pt x="1898514" y="1225110"/>
                    <a:pt x="1912658" y="1218777"/>
                    <a:pt x="1928281" y="1218777"/>
                  </a:cubicBezTo>
                  <a:cubicBezTo>
                    <a:pt x="1959528" y="1218777"/>
                    <a:pt x="1984859" y="1244108"/>
                    <a:pt x="1984859" y="1275355"/>
                  </a:cubicBezTo>
                  <a:cubicBezTo>
                    <a:pt x="1984860" y="1306602"/>
                    <a:pt x="1959528" y="1331933"/>
                    <a:pt x="1928281" y="1331933"/>
                  </a:cubicBezTo>
                  <a:cubicBezTo>
                    <a:pt x="1897034" y="1331933"/>
                    <a:pt x="1871703" y="1306602"/>
                    <a:pt x="1871703" y="1275355"/>
                  </a:cubicBezTo>
                  <a:cubicBezTo>
                    <a:pt x="1871703" y="1259731"/>
                    <a:pt x="1878036" y="1245587"/>
                    <a:pt x="1888275" y="1235349"/>
                  </a:cubicBezTo>
                  <a:close/>
                  <a:moveTo>
                    <a:pt x="1701104" y="1409459"/>
                  </a:moveTo>
                  <a:cubicBezTo>
                    <a:pt x="1711343" y="1399220"/>
                    <a:pt x="1725487" y="1392887"/>
                    <a:pt x="1741111" y="1392887"/>
                  </a:cubicBezTo>
                  <a:cubicBezTo>
                    <a:pt x="1772358" y="1392887"/>
                    <a:pt x="1797689" y="1418218"/>
                    <a:pt x="1797689" y="1449465"/>
                  </a:cubicBezTo>
                  <a:cubicBezTo>
                    <a:pt x="1797689" y="1480712"/>
                    <a:pt x="1772358" y="1506043"/>
                    <a:pt x="1741111" y="1506043"/>
                  </a:cubicBezTo>
                  <a:cubicBezTo>
                    <a:pt x="1709864" y="1506043"/>
                    <a:pt x="1684533" y="1480712"/>
                    <a:pt x="1684533" y="1449465"/>
                  </a:cubicBezTo>
                  <a:cubicBezTo>
                    <a:pt x="1684533" y="1433842"/>
                    <a:pt x="1690866" y="1419697"/>
                    <a:pt x="1701104" y="1409459"/>
                  </a:cubicBezTo>
                  <a:close/>
                  <a:moveTo>
                    <a:pt x="1513939" y="1583565"/>
                  </a:moveTo>
                  <a:cubicBezTo>
                    <a:pt x="1524178" y="1573327"/>
                    <a:pt x="1538322" y="1566994"/>
                    <a:pt x="1553945" y="1566994"/>
                  </a:cubicBezTo>
                  <a:cubicBezTo>
                    <a:pt x="1585187" y="1566999"/>
                    <a:pt x="1610519" y="1592330"/>
                    <a:pt x="1610523" y="1623572"/>
                  </a:cubicBezTo>
                  <a:cubicBezTo>
                    <a:pt x="1610523" y="1654819"/>
                    <a:pt x="1585192" y="1680150"/>
                    <a:pt x="1553945" y="1680150"/>
                  </a:cubicBezTo>
                  <a:cubicBezTo>
                    <a:pt x="1522698" y="1680150"/>
                    <a:pt x="1497367" y="1654819"/>
                    <a:pt x="1497367" y="1623572"/>
                  </a:cubicBezTo>
                  <a:cubicBezTo>
                    <a:pt x="1497367" y="1607948"/>
                    <a:pt x="1503700" y="1593804"/>
                    <a:pt x="1513939" y="1583565"/>
                  </a:cubicBezTo>
                  <a:close/>
                  <a:moveTo>
                    <a:pt x="1326770" y="1757674"/>
                  </a:moveTo>
                  <a:cubicBezTo>
                    <a:pt x="1337008" y="1747436"/>
                    <a:pt x="1351153" y="1741103"/>
                    <a:pt x="1366776" y="1741103"/>
                  </a:cubicBezTo>
                  <a:cubicBezTo>
                    <a:pt x="1398023" y="1741103"/>
                    <a:pt x="1423354" y="1766434"/>
                    <a:pt x="1423354" y="1797681"/>
                  </a:cubicBezTo>
                  <a:cubicBezTo>
                    <a:pt x="1423354" y="1813305"/>
                    <a:pt x="1417021" y="1827449"/>
                    <a:pt x="1406783" y="1837688"/>
                  </a:cubicBezTo>
                  <a:lnTo>
                    <a:pt x="1390255" y="1848831"/>
                  </a:lnTo>
                  <a:lnTo>
                    <a:pt x="1315626" y="1774202"/>
                  </a:lnTo>
                  <a:close/>
                  <a:moveTo>
                    <a:pt x="2449790" y="538904"/>
                  </a:moveTo>
                  <a:cubicBezTo>
                    <a:pt x="2460029" y="528665"/>
                    <a:pt x="2474174" y="522333"/>
                    <a:pt x="2489797" y="522333"/>
                  </a:cubicBezTo>
                  <a:cubicBezTo>
                    <a:pt x="2521044" y="522333"/>
                    <a:pt x="2546375" y="547664"/>
                    <a:pt x="2546375" y="578911"/>
                  </a:cubicBezTo>
                  <a:cubicBezTo>
                    <a:pt x="2546375" y="610158"/>
                    <a:pt x="2521044" y="635489"/>
                    <a:pt x="2489797" y="635489"/>
                  </a:cubicBezTo>
                  <a:cubicBezTo>
                    <a:pt x="2458550" y="635489"/>
                    <a:pt x="2433219" y="610158"/>
                    <a:pt x="2433219" y="578911"/>
                  </a:cubicBezTo>
                  <a:cubicBezTo>
                    <a:pt x="2433219" y="563287"/>
                    <a:pt x="2439552" y="549143"/>
                    <a:pt x="2449790" y="538904"/>
                  </a:cubicBezTo>
                  <a:close/>
                  <a:moveTo>
                    <a:pt x="2262615" y="713015"/>
                  </a:moveTo>
                  <a:cubicBezTo>
                    <a:pt x="2272854" y="702776"/>
                    <a:pt x="2286998" y="696444"/>
                    <a:pt x="2302622" y="696444"/>
                  </a:cubicBezTo>
                  <a:cubicBezTo>
                    <a:pt x="2333869" y="696444"/>
                    <a:pt x="2359200" y="721775"/>
                    <a:pt x="2359200" y="753022"/>
                  </a:cubicBezTo>
                  <a:cubicBezTo>
                    <a:pt x="2359200" y="784269"/>
                    <a:pt x="2333869" y="809600"/>
                    <a:pt x="2302622" y="809600"/>
                  </a:cubicBezTo>
                  <a:cubicBezTo>
                    <a:pt x="2271375" y="809600"/>
                    <a:pt x="2246044" y="784269"/>
                    <a:pt x="2246044" y="753022"/>
                  </a:cubicBezTo>
                  <a:cubicBezTo>
                    <a:pt x="2246044" y="737398"/>
                    <a:pt x="2252376" y="723254"/>
                    <a:pt x="2262615" y="713015"/>
                  </a:cubicBezTo>
                  <a:close/>
                  <a:moveTo>
                    <a:pt x="2075445" y="887126"/>
                  </a:moveTo>
                  <a:cubicBezTo>
                    <a:pt x="2085684" y="876887"/>
                    <a:pt x="2099828" y="870555"/>
                    <a:pt x="2115452" y="870555"/>
                  </a:cubicBezTo>
                  <a:cubicBezTo>
                    <a:pt x="2146699" y="870555"/>
                    <a:pt x="2172030" y="895886"/>
                    <a:pt x="2172030" y="927133"/>
                  </a:cubicBezTo>
                  <a:cubicBezTo>
                    <a:pt x="2172030" y="958380"/>
                    <a:pt x="2146699" y="983711"/>
                    <a:pt x="2115452" y="983711"/>
                  </a:cubicBezTo>
                  <a:cubicBezTo>
                    <a:pt x="2084205" y="983711"/>
                    <a:pt x="2058874" y="958380"/>
                    <a:pt x="2058874" y="927132"/>
                  </a:cubicBezTo>
                  <a:cubicBezTo>
                    <a:pt x="2058874" y="911509"/>
                    <a:pt x="2065207" y="897365"/>
                    <a:pt x="2075445" y="887126"/>
                  </a:cubicBezTo>
                  <a:close/>
                  <a:moveTo>
                    <a:pt x="1888275" y="1061238"/>
                  </a:moveTo>
                  <a:cubicBezTo>
                    <a:pt x="1898514" y="1050999"/>
                    <a:pt x="1912658" y="1044666"/>
                    <a:pt x="1928281" y="1044666"/>
                  </a:cubicBezTo>
                  <a:cubicBezTo>
                    <a:pt x="1959528" y="1044666"/>
                    <a:pt x="1984859" y="1069997"/>
                    <a:pt x="1984859" y="1101244"/>
                  </a:cubicBezTo>
                  <a:cubicBezTo>
                    <a:pt x="1984860" y="1132491"/>
                    <a:pt x="1959528" y="1157822"/>
                    <a:pt x="1928281" y="1157822"/>
                  </a:cubicBezTo>
                  <a:cubicBezTo>
                    <a:pt x="1897034" y="1157822"/>
                    <a:pt x="1871703" y="1132491"/>
                    <a:pt x="1871703" y="1101244"/>
                  </a:cubicBezTo>
                  <a:cubicBezTo>
                    <a:pt x="1871703" y="1085621"/>
                    <a:pt x="1878036" y="1071476"/>
                    <a:pt x="1888275" y="1061238"/>
                  </a:cubicBezTo>
                  <a:close/>
                  <a:moveTo>
                    <a:pt x="1701104" y="1235348"/>
                  </a:moveTo>
                  <a:cubicBezTo>
                    <a:pt x="1711343" y="1225109"/>
                    <a:pt x="1725487" y="1218776"/>
                    <a:pt x="1741111" y="1218776"/>
                  </a:cubicBezTo>
                  <a:cubicBezTo>
                    <a:pt x="1772358" y="1218776"/>
                    <a:pt x="1797689" y="1244107"/>
                    <a:pt x="1797689" y="1275354"/>
                  </a:cubicBezTo>
                  <a:cubicBezTo>
                    <a:pt x="1797689" y="1306601"/>
                    <a:pt x="1772358" y="1331932"/>
                    <a:pt x="1741111" y="1331932"/>
                  </a:cubicBezTo>
                  <a:cubicBezTo>
                    <a:pt x="1709864" y="1331932"/>
                    <a:pt x="1684533" y="1306601"/>
                    <a:pt x="1684533" y="1275354"/>
                  </a:cubicBezTo>
                  <a:cubicBezTo>
                    <a:pt x="1684533" y="1259731"/>
                    <a:pt x="1690866" y="1245586"/>
                    <a:pt x="1701104" y="1235348"/>
                  </a:cubicBezTo>
                  <a:close/>
                  <a:moveTo>
                    <a:pt x="1513934" y="1409459"/>
                  </a:moveTo>
                  <a:cubicBezTo>
                    <a:pt x="1524173" y="1399221"/>
                    <a:pt x="1538317" y="1392888"/>
                    <a:pt x="1553940" y="1392888"/>
                  </a:cubicBezTo>
                  <a:cubicBezTo>
                    <a:pt x="1585187" y="1392888"/>
                    <a:pt x="1610518" y="1418219"/>
                    <a:pt x="1610519" y="1449466"/>
                  </a:cubicBezTo>
                  <a:cubicBezTo>
                    <a:pt x="1610519" y="1480713"/>
                    <a:pt x="1585188" y="1506044"/>
                    <a:pt x="1553941" y="1506044"/>
                  </a:cubicBezTo>
                  <a:cubicBezTo>
                    <a:pt x="1522694" y="1506044"/>
                    <a:pt x="1497362" y="1480713"/>
                    <a:pt x="1497362" y="1449466"/>
                  </a:cubicBezTo>
                  <a:cubicBezTo>
                    <a:pt x="1497362" y="1433842"/>
                    <a:pt x="1503695" y="1419698"/>
                    <a:pt x="1513934" y="1409459"/>
                  </a:cubicBezTo>
                  <a:close/>
                  <a:moveTo>
                    <a:pt x="1326768" y="1583565"/>
                  </a:moveTo>
                  <a:cubicBezTo>
                    <a:pt x="1337007" y="1573326"/>
                    <a:pt x="1351151" y="1566993"/>
                    <a:pt x="1366775" y="1566993"/>
                  </a:cubicBezTo>
                  <a:cubicBezTo>
                    <a:pt x="1398022" y="1566993"/>
                    <a:pt x="1423353" y="1592324"/>
                    <a:pt x="1423353" y="1623571"/>
                  </a:cubicBezTo>
                  <a:cubicBezTo>
                    <a:pt x="1423353" y="1654818"/>
                    <a:pt x="1398022" y="1680149"/>
                    <a:pt x="1366775" y="1680149"/>
                  </a:cubicBezTo>
                  <a:cubicBezTo>
                    <a:pt x="1335528" y="1680149"/>
                    <a:pt x="1310197" y="1654818"/>
                    <a:pt x="1310197" y="1623571"/>
                  </a:cubicBezTo>
                  <a:cubicBezTo>
                    <a:pt x="1310197" y="1607948"/>
                    <a:pt x="1316530" y="1593803"/>
                    <a:pt x="1326768" y="1583565"/>
                  </a:cubicBezTo>
                  <a:close/>
                  <a:moveTo>
                    <a:pt x="2449791" y="364793"/>
                  </a:moveTo>
                  <a:cubicBezTo>
                    <a:pt x="2460029" y="354554"/>
                    <a:pt x="2474173" y="348222"/>
                    <a:pt x="2489797" y="348222"/>
                  </a:cubicBezTo>
                  <a:cubicBezTo>
                    <a:pt x="2521044" y="348222"/>
                    <a:pt x="2546375" y="373553"/>
                    <a:pt x="2546375" y="404800"/>
                  </a:cubicBezTo>
                  <a:cubicBezTo>
                    <a:pt x="2546375" y="436047"/>
                    <a:pt x="2521044" y="461378"/>
                    <a:pt x="2489797" y="461378"/>
                  </a:cubicBezTo>
                  <a:cubicBezTo>
                    <a:pt x="2458550" y="461378"/>
                    <a:pt x="2433219" y="436047"/>
                    <a:pt x="2433219" y="404800"/>
                  </a:cubicBezTo>
                  <a:cubicBezTo>
                    <a:pt x="2433219" y="389176"/>
                    <a:pt x="2439552" y="375032"/>
                    <a:pt x="2449791" y="364793"/>
                  </a:cubicBezTo>
                  <a:close/>
                  <a:moveTo>
                    <a:pt x="2262615" y="538904"/>
                  </a:moveTo>
                  <a:cubicBezTo>
                    <a:pt x="2272854" y="528666"/>
                    <a:pt x="2286998" y="522333"/>
                    <a:pt x="2302622" y="522333"/>
                  </a:cubicBezTo>
                  <a:cubicBezTo>
                    <a:pt x="2333869" y="522333"/>
                    <a:pt x="2359200" y="547664"/>
                    <a:pt x="2359200" y="578911"/>
                  </a:cubicBezTo>
                  <a:cubicBezTo>
                    <a:pt x="2359200" y="610158"/>
                    <a:pt x="2333869" y="635489"/>
                    <a:pt x="2302622" y="635489"/>
                  </a:cubicBezTo>
                  <a:cubicBezTo>
                    <a:pt x="2271375" y="635489"/>
                    <a:pt x="2246044" y="610158"/>
                    <a:pt x="2246044" y="578911"/>
                  </a:cubicBezTo>
                  <a:cubicBezTo>
                    <a:pt x="2246044" y="563287"/>
                    <a:pt x="2252376" y="549143"/>
                    <a:pt x="2262615" y="538904"/>
                  </a:cubicBezTo>
                  <a:close/>
                  <a:moveTo>
                    <a:pt x="2075445" y="713015"/>
                  </a:moveTo>
                  <a:cubicBezTo>
                    <a:pt x="2085684" y="702776"/>
                    <a:pt x="2099828" y="696444"/>
                    <a:pt x="2115452" y="696444"/>
                  </a:cubicBezTo>
                  <a:cubicBezTo>
                    <a:pt x="2146699" y="696444"/>
                    <a:pt x="2172030" y="721775"/>
                    <a:pt x="2172030" y="753022"/>
                  </a:cubicBezTo>
                  <a:cubicBezTo>
                    <a:pt x="2172030" y="784269"/>
                    <a:pt x="2146699" y="809600"/>
                    <a:pt x="2115452" y="809600"/>
                  </a:cubicBezTo>
                  <a:cubicBezTo>
                    <a:pt x="2084205" y="809600"/>
                    <a:pt x="2058874" y="784269"/>
                    <a:pt x="2058874" y="753022"/>
                  </a:cubicBezTo>
                  <a:cubicBezTo>
                    <a:pt x="2058874" y="737398"/>
                    <a:pt x="2065207" y="723254"/>
                    <a:pt x="2075445" y="713015"/>
                  </a:cubicBezTo>
                  <a:close/>
                  <a:moveTo>
                    <a:pt x="1888275" y="887127"/>
                  </a:moveTo>
                  <a:cubicBezTo>
                    <a:pt x="1898514" y="876888"/>
                    <a:pt x="1912658" y="870555"/>
                    <a:pt x="1928281" y="870555"/>
                  </a:cubicBezTo>
                  <a:cubicBezTo>
                    <a:pt x="1959528" y="870555"/>
                    <a:pt x="1984859" y="895886"/>
                    <a:pt x="1984859" y="927133"/>
                  </a:cubicBezTo>
                  <a:cubicBezTo>
                    <a:pt x="1984860" y="958380"/>
                    <a:pt x="1959528" y="983711"/>
                    <a:pt x="1928281" y="983711"/>
                  </a:cubicBezTo>
                  <a:cubicBezTo>
                    <a:pt x="1897034" y="983711"/>
                    <a:pt x="1871703" y="958380"/>
                    <a:pt x="1871703" y="927133"/>
                  </a:cubicBezTo>
                  <a:cubicBezTo>
                    <a:pt x="1871703" y="911510"/>
                    <a:pt x="1878036" y="897365"/>
                    <a:pt x="1888275" y="887127"/>
                  </a:cubicBezTo>
                  <a:close/>
                  <a:moveTo>
                    <a:pt x="1701104" y="1061237"/>
                  </a:moveTo>
                  <a:cubicBezTo>
                    <a:pt x="1711343" y="1050998"/>
                    <a:pt x="1725487" y="1044665"/>
                    <a:pt x="1741111" y="1044665"/>
                  </a:cubicBezTo>
                  <a:cubicBezTo>
                    <a:pt x="1772358" y="1044665"/>
                    <a:pt x="1797689" y="1069996"/>
                    <a:pt x="1797689" y="1101243"/>
                  </a:cubicBezTo>
                  <a:cubicBezTo>
                    <a:pt x="1797689" y="1132490"/>
                    <a:pt x="1772358" y="1157822"/>
                    <a:pt x="1741111" y="1157821"/>
                  </a:cubicBezTo>
                  <a:cubicBezTo>
                    <a:pt x="1709864" y="1157821"/>
                    <a:pt x="1684533" y="1132490"/>
                    <a:pt x="1684533" y="1101243"/>
                  </a:cubicBezTo>
                  <a:cubicBezTo>
                    <a:pt x="1684533" y="1085620"/>
                    <a:pt x="1690866" y="1071476"/>
                    <a:pt x="1701104" y="1061237"/>
                  </a:cubicBezTo>
                  <a:close/>
                  <a:moveTo>
                    <a:pt x="1513934" y="1235349"/>
                  </a:moveTo>
                  <a:cubicBezTo>
                    <a:pt x="1524173" y="1225110"/>
                    <a:pt x="1538317" y="1218777"/>
                    <a:pt x="1553940" y="1218777"/>
                  </a:cubicBezTo>
                  <a:cubicBezTo>
                    <a:pt x="1585187" y="1218777"/>
                    <a:pt x="1610518" y="1244108"/>
                    <a:pt x="1610519" y="1275355"/>
                  </a:cubicBezTo>
                  <a:cubicBezTo>
                    <a:pt x="1610519" y="1306602"/>
                    <a:pt x="1585188" y="1331933"/>
                    <a:pt x="1553941" y="1331933"/>
                  </a:cubicBezTo>
                  <a:cubicBezTo>
                    <a:pt x="1522693" y="1331933"/>
                    <a:pt x="1497362" y="1306602"/>
                    <a:pt x="1497362" y="1275355"/>
                  </a:cubicBezTo>
                  <a:cubicBezTo>
                    <a:pt x="1497362" y="1259731"/>
                    <a:pt x="1503695" y="1245587"/>
                    <a:pt x="1513934" y="1235349"/>
                  </a:cubicBezTo>
                  <a:close/>
                  <a:moveTo>
                    <a:pt x="1326768" y="1409454"/>
                  </a:moveTo>
                  <a:cubicBezTo>
                    <a:pt x="1337007" y="1399216"/>
                    <a:pt x="1351151" y="1392883"/>
                    <a:pt x="1366774" y="1392883"/>
                  </a:cubicBezTo>
                  <a:cubicBezTo>
                    <a:pt x="1398017" y="1392887"/>
                    <a:pt x="1423348" y="1418218"/>
                    <a:pt x="1423353" y="1449461"/>
                  </a:cubicBezTo>
                  <a:cubicBezTo>
                    <a:pt x="1423353" y="1480708"/>
                    <a:pt x="1398022" y="1506039"/>
                    <a:pt x="1366774" y="1506039"/>
                  </a:cubicBezTo>
                  <a:cubicBezTo>
                    <a:pt x="1335527" y="1506039"/>
                    <a:pt x="1310196" y="1480708"/>
                    <a:pt x="1310196" y="1449461"/>
                  </a:cubicBezTo>
                  <a:cubicBezTo>
                    <a:pt x="1310196" y="1433837"/>
                    <a:pt x="1316529" y="1419693"/>
                    <a:pt x="1326768" y="1409454"/>
                  </a:cubicBezTo>
                  <a:close/>
                  <a:moveTo>
                    <a:pt x="1139598" y="1583565"/>
                  </a:moveTo>
                  <a:cubicBezTo>
                    <a:pt x="1149837" y="1573327"/>
                    <a:pt x="1163981" y="1566994"/>
                    <a:pt x="1179605" y="1566994"/>
                  </a:cubicBezTo>
                  <a:cubicBezTo>
                    <a:pt x="1210852" y="1566994"/>
                    <a:pt x="1236183" y="1592325"/>
                    <a:pt x="1236183" y="1623572"/>
                  </a:cubicBezTo>
                  <a:cubicBezTo>
                    <a:pt x="1236183" y="1639196"/>
                    <a:pt x="1229851" y="1653340"/>
                    <a:pt x="1219612" y="1663579"/>
                  </a:cubicBezTo>
                  <a:lnTo>
                    <a:pt x="1210886" y="1669462"/>
                  </a:lnTo>
                  <a:lnTo>
                    <a:pt x="1133715" y="1592291"/>
                  </a:lnTo>
                  <a:close/>
                  <a:moveTo>
                    <a:pt x="2449790" y="190682"/>
                  </a:moveTo>
                  <a:cubicBezTo>
                    <a:pt x="2460029" y="180444"/>
                    <a:pt x="2474174" y="174111"/>
                    <a:pt x="2489797" y="174111"/>
                  </a:cubicBezTo>
                  <a:cubicBezTo>
                    <a:pt x="2521044" y="174111"/>
                    <a:pt x="2546375" y="199442"/>
                    <a:pt x="2546375" y="230689"/>
                  </a:cubicBezTo>
                  <a:cubicBezTo>
                    <a:pt x="2546375" y="261936"/>
                    <a:pt x="2521044" y="287267"/>
                    <a:pt x="2489797" y="287267"/>
                  </a:cubicBezTo>
                  <a:cubicBezTo>
                    <a:pt x="2458550" y="287267"/>
                    <a:pt x="2433219" y="261936"/>
                    <a:pt x="2433219" y="230689"/>
                  </a:cubicBezTo>
                  <a:cubicBezTo>
                    <a:pt x="2433219" y="215065"/>
                    <a:pt x="2439552" y="200921"/>
                    <a:pt x="2449790" y="190682"/>
                  </a:cubicBezTo>
                  <a:close/>
                  <a:moveTo>
                    <a:pt x="2262615" y="364793"/>
                  </a:moveTo>
                  <a:cubicBezTo>
                    <a:pt x="2272854" y="354555"/>
                    <a:pt x="2286998" y="348222"/>
                    <a:pt x="2302622" y="348222"/>
                  </a:cubicBezTo>
                  <a:cubicBezTo>
                    <a:pt x="2333869" y="348222"/>
                    <a:pt x="2359200" y="373553"/>
                    <a:pt x="2359200" y="404800"/>
                  </a:cubicBezTo>
                  <a:cubicBezTo>
                    <a:pt x="2359200" y="436047"/>
                    <a:pt x="2333869" y="461378"/>
                    <a:pt x="2302622" y="461378"/>
                  </a:cubicBezTo>
                  <a:cubicBezTo>
                    <a:pt x="2271375" y="461378"/>
                    <a:pt x="2246044" y="436047"/>
                    <a:pt x="2246044" y="404800"/>
                  </a:cubicBezTo>
                  <a:cubicBezTo>
                    <a:pt x="2246044" y="389176"/>
                    <a:pt x="2252376" y="375032"/>
                    <a:pt x="2262615" y="364793"/>
                  </a:cubicBezTo>
                  <a:close/>
                  <a:moveTo>
                    <a:pt x="2075445" y="538904"/>
                  </a:moveTo>
                  <a:cubicBezTo>
                    <a:pt x="2085684" y="528666"/>
                    <a:pt x="2099828" y="522333"/>
                    <a:pt x="2115452" y="522333"/>
                  </a:cubicBezTo>
                  <a:cubicBezTo>
                    <a:pt x="2146699" y="522333"/>
                    <a:pt x="2172030" y="547664"/>
                    <a:pt x="2172030" y="578911"/>
                  </a:cubicBezTo>
                  <a:cubicBezTo>
                    <a:pt x="2172030" y="610158"/>
                    <a:pt x="2146699" y="635489"/>
                    <a:pt x="2115452" y="635489"/>
                  </a:cubicBezTo>
                  <a:cubicBezTo>
                    <a:pt x="2084205" y="635489"/>
                    <a:pt x="2058874" y="610158"/>
                    <a:pt x="2058874" y="578911"/>
                  </a:cubicBezTo>
                  <a:cubicBezTo>
                    <a:pt x="2058874" y="563287"/>
                    <a:pt x="2065207" y="549143"/>
                    <a:pt x="2075445" y="538904"/>
                  </a:cubicBezTo>
                  <a:close/>
                  <a:moveTo>
                    <a:pt x="1888275" y="713016"/>
                  </a:moveTo>
                  <a:cubicBezTo>
                    <a:pt x="1898514" y="702777"/>
                    <a:pt x="1912658" y="696444"/>
                    <a:pt x="1928281" y="696444"/>
                  </a:cubicBezTo>
                  <a:cubicBezTo>
                    <a:pt x="1959528" y="696444"/>
                    <a:pt x="1984859" y="721775"/>
                    <a:pt x="1984859" y="753022"/>
                  </a:cubicBezTo>
                  <a:cubicBezTo>
                    <a:pt x="1984860" y="784269"/>
                    <a:pt x="1959528" y="809600"/>
                    <a:pt x="1928282" y="809600"/>
                  </a:cubicBezTo>
                  <a:cubicBezTo>
                    <a:pt x="1897034" y="809600"/>
                    <a:pt x="1871703" y="784269"/>
                    <a:pt x="1871703" y="753022"/>
                  </a:cubicBezTo>
                  <a:cubicBezTo>
                    <a:pt x="1871703" y="737399"/>
                    <a:pt x="1878036" y="723254"/>
                    <a:pt x="1888275" y="713016"/>
                  </a:cubicBezTo>
                  <a:close/>
                  <a:moveTo>
                    <a:pt x="1701104" y="887126"/>
                  </a:moveTo>
                  <a:cubicBezTo>
                    <a:pt x="1711343" y="876887"/>
                    <a:pt x="1725487" y="870554"/>
                    <a:pt x="1741111" y="870554"/>
                  </a:cubicBezTo>
                  <a:cubicBezTo>
                    <a:pt x="1772358" y="870555"/>
                    <a:pt x="1797689" y="895886"/>
                    <a:pt x="1797689" y="927133"/>
                  </a:cubicBezTo>
                  <a:cubicBezTo>
                    <a:pt x="1797689" y="958380"/>
                    <a:pt x="1772358" y="983711"/>
                    <a:pt x="1741111" y="983711"/>
                  </a:cubicBezTo>
                  <a:cubicBezTo>
                    <a:pt x="1709864" y="983711"/>
                    <a:pt x="1684533" y="958380"/>
                    <a:pt x="1684533" y="927132"/>
                  </a:cubicBezTo>
                  <a:cubicBezTo>
                    <a:pt x="1684533" y="911509"/>
                    <a:pt x="1690866" y="897365"/>
                    <a:pt x="1701104" y="887126"/>
                  </a:cubicBezTo>
                  <a:close/>
                  <a:moveTo>
                    <a:pt x="1513934" y="1061238"/>
                  </a:moveTo>
                  <a:cubicBezTo>
                    <a:pt x="1524173" y="1050999"/>
                    <a:pt x="1538317" y="1044666"/>
                    <a:pt x="1553940" y="1044666"/>
                  </a:cubicBezTo>
                  <a:cubicBezTo>
                    <a:pt x="1585187" y="1044666"/>
                    <a:pt x="1610518" y="1069997"/>
                    <a:pt x="1610519" y="1101244"/>
                  </a:cubicBezTo>
                  <a:cubicBezTo>
                    <a:pt x="1610519" y="1132491"/>
                    <a:pt x="1585188" y="1157822"/>
                    <a:pt x="1553941" y="1157822"/>
                  </a:cubicBezTo>
                  <a:cubicBezTo>
                    <a:pt x="1522694" y="1157822"/>
                    <a:pt x="1497362" y="1132491"/>
                    <a:pt x="1497362" y="1101244"/>
                  </a:cubicBezTo>
                  <a:cubicBezTo>
                    <a:pt x="1497362" y="1085621"/>
                    <a:pt x="1503695" y="1071476"/>
                    <a:pt x="1513934" y="1061238"/>
                  </a:cubicBezTo>
                  <a:close/>
                  <a:moveTo>
                    <a:pt x="1326764" y="1235348"/>
                  </a:moveTo>
                  <a:cubicBezTo>
                    <a:pt x="1337002" y="1225109"/>
                    <a:pt x="1351146" y="1218776"/>
                    <a:pt x="1366770" y="1218776"/>
                  </a:cubicBezTo>
                  <a:cubicBezTo>
                    <a:pt x="1398017" y="1218776"/>
                    <a:pt x="1423348" y="1244107"/>
                    <a:pt x="1423348" y="1275354"/>
                  </a:cubicBezTo>
                  <a:cubicBezTo>
                    <a:pt x="1423348" y="1306601"/>
                    <a:pt x="1398017" y="1331932"/>
                    <a:pt x="1366770" y="1331932"/>
                  </a:cubicBezTo>
                  <a:cubicBezTo>
                    <a:pt x="1335523" y="1331932"/>
                    <a:pt x="1310192" y="1306601"/>
                    <a:pt x="1310192" y="1275354"/>
                  </a:cubicBezTo>
                  <a:cubicBezTo>
                    <a:pt x="1310192" y="1259731"/>
                    <a:pt x="1316525" y="1245586"/>
                    <a:pt x="1326764" y="1235348"/>
                  </a:cubicBezTo>
                  <a:close/>
                  <a:moveTo>
                    <a:pt x="1139598" y="1409455"/>
                  </a:moveTo>
                  <a:cubicBezTo>
                    <a:pt x="1149836" y="1399216"/>
                    <a:pt x="1163980" y="1392883"/>
                    <a:pt x="1179604" y="1392883"/>
                  </a:cubicBezTo>
                  <a:cubicBezTo>
                    <a:pt x="1210851" y="1392883"/>
                    <a:pt x="1236182" y="1418215"/>
                    <a:pt x="1236182" y="1449462"/>
                  </a:cubicBezTo>
                  <a:cubicBezTo>
                    <a:pt x="1236182" y="1480709"/>
                    <a:pt x="1210851" y="1506040"/>
                    <a:pt x="1179604" y="1506040"/>
                  </a:cubicBezTo>
                  <a:cubicBezTo>
                    <a:pt x="1148357" y="1506040"/>
                    <a:pt x="1123026" y="1480708"/>
                    <a:pt x="1123026" y="1449461"/>
                  </a:cubicBezTo>
                  <a:cubicBezTo>
                    <a:pt x="1123026" y="1433838"/>
                    <a:pt x="1129359" y="1419694"/>
                    <a:pt x="1139598" y="1409455"/>
                  </a:cubicBezTo>
                  <a:close/>
                  <a:moveTo>
                    <a:pt x="2449791" y="16572"/>
                  </a:moveTo>
                  <a:cubicBezTo>
                    <a:pt x="2460029" y="6333"/>
                    <a:pt x="2474173" y="0"/>
                    <a:pt x="2489797" y="0"/>
                  </a:cubicBezTo>
                  <a:cubicBezTo>
                    <a:pt x="2521044" y="0"/>
                    <a:pt x="2546375" y="25331"/>
                    <a:pt x="2546375" y="56578"/>
                  </a:cubicBezTo>
                  <a:cubicBezTo>
                    <a:pt x="2546375" y="87825"/>
                    <a:pt x="2521044" y="113156"/>
                    <a:pt x="2489797" y="113156"/>
                  </a:cubicBezTo>
                  <a:cubicBezTo>
                    <a:pt x="2458550" y="113156"/>
                    <a:pt x="2433219" y="87825"/>
                    <a:pt x="2433219" y="56578"/>
                  </a:cubicBezTo>
                  <a:cubicBezTo>
                    <a:pt x="2433219" y="40955"/>
                    <a:pt x="2439552" y="26810"/>
                    <a:pt x="2449791" y="16572"/>
                  </a:cubicBezTo>
                  <a:close/>
                  <a:moveTo>
                    <a:pt x="2262615" y="190682"/>
                  </a:moveTo>
                  <a:cubicBezTo>
                    <a:pt x="2272854" y="180444"/>
                    <a:pt x="2286998" y="174111"/>
                    <a:pt x="2302622" y="174111"/>
                  </a:cubicBezTo>
                  <a:cubicBezTo>
                    <a:pt x="2333869" y="174111"/>
                    <a:pt x="2359200" y="199442"/>
                    <a:pt x="2359200" y="230689"/>
                  </a:cubicBezTo>
                  <a:cubicBezTo>
                    <a:pt x="2359200" y="261936"/>
                    <a:pt x="2333869" y="287267"/>
                    <a:pt x="2302622" y="287267"/>
                  </a:cubicBezTo>
                  <a:cubicBezTo>
                    <a:pt x="2271375" y="287267"/>
                    <a:pt x="2246044" y="261936"/>
                    <a:pt x="2246044" y="230689"/>
                  </a:cubicBezTo>
                  <a:cubicBezTo>
                    <a:pt x="2246044" y="215065"/>
                    <a:pt x="2252376" y="200921"/>
                    <a:pt x="2262615" y="190682"/>
                  </a:cubicBezTo>
                  <a:close/>
                  <a:moveTo>
                    <a:pt x="2075445" y="364793"/>
                  </a:moveTo>
                  <a:cubicBezTo>
                    <a:pt x="2085684" y="354555"/>
                    <a:pt x="2099828" y="348222"/>
                    <a:pt x="2115452" y="348222"/>
                  </a:cubicBezTo>
                  <a:cubicBezTo>
                    <a:pt x="2146699" y="348222"/>
                    <a:pt x="2172030" y="373553"/>
                    <a:pt x="2172030" y="404800"/>
                  </a:cubicBezTo>
                  <a:cubicBezTo>
                    <a:pt x="2172030" y="436047"/>
                    <a:pt x="2146699" y="461378"/>
                    <a:pt x="2115452" y="461378"/>
                  </a:cubicBezTo>
                  <a:cubicBezTo>
                    <a:pt x="2084205" y="461378"/>
                    <a:pt x="2058874" y="436047"/>
                    <a:pt x="2058874" y="404800"/>
                  </a:cubicBezTo>
                  <a:cubicBezTo>
                    <a:pt x="2058874" y="389176"/>
                    <a:pt x="2065207" y="375032"/>
                    <a:pt x="2075445" y="364793"/>
                  </a:cubicBezTo>
                  <a:close/>
                  <a:moveTo>
                    <a:pt x="1888275" y="538905"/>
                  </a:moveTo>
                  <a:cubicBezTo>
                    <a:pt x="1898514" y="528666"/>
                    <a:pt x="1912658" y="522333"/>
                    <a:pt x="1928281" y="522333"/>
                  </a:cubicBezTo>
                  <a:cubicBezTo>
                    <a:pt x="1959528" y="522333"/>
                    <a:pt x="1984859" y="547664"/>
                    <a:pt x="1984859" y="578912"/>
                  </a:cubicBezTo>
                  <a:cubicBezTo>
                    <a:pt x="1984860" y="610158"/>
                    <a:pt x="1959528" y="635490"/>
                    <a:pt x="1928282" y="635489"/>
                  </a:cubicBezTo>
                  <a:cubicBezTo>
                    <a:pt x="1897034" y="635489"/>
                    <a:pt x="1871703" y="610158"/>
                    <a:pt x="1871703" y="578911"/>
                  </a:cubicBezTo>
                  <a:cubicBezTo>
                    <a:pt x="1871703" y="563288"/>
                    <a:pt x="1878036" y="549144"/>
                    <a:pt x="1888275" y="538905"/>
                  </a:cubicBezTo>
                  <a:close/>
                  <a:moveTo>
                    <a:pt x="1701104" y="713015"/>
                  </a:moveTo>
                  <a:cubicBezTo>
                    <a:pt x="1711343" y="702776"/>
                    <a:pt x="1725487" y="696444"/>
                    <a:pt x="1741111" y="696444"/>
                  </a:cubicBezTo>
                  <a:cubicBezTo>
                    <a:pt x="1772358" y="696444"/>
                    <a:pt x="1797689" y="721775"/>
                    <a:pt x="1797689" y="753022"/>
                  </a:cubicBezTo>
                  <a:cubicBezTo>
                    <a:pt x="1797689" y="784269"/>
                    <a:pt x="1772358" y="809600"/>
                    <a:pt x="1741111" y="809600"/>
                  </a:cubicBezTo>
                  <a:cubicBezTo>
                    <a:pt x="1709864" y="809600"/>
                    <a:pt x="1684533" y="784269"/>
                    <a:pt x="1684533" y="753022"/>
                  </a:cubicBezTo>
                  <a:cubicBezTo>
                    <a:pt x="1684533" y="737398"/>
                    <a:pt x="1690866" y="723254"/>
                    <a:pt x="1701104" y="713015"/>
                  </a:cubicBezTo>
                  <a:close/>
                  <a:moveTo>
                    <a:pt x="1513934" y="887127"/>
                  </a:moveTo>
                  <a:cubicBezTo>
                    <a:pt x="1524173" y="876888"/>
                    <a:pt x="1538317" y="870555"/>
                    <a:pt x="1553940" y="870555"/>
                  </a:cubicBezTo>
                  <a:cubicBezTo>
                    <a:pt x="1585187" y="870555"/>
                    <a:pt x="1610518" y="895886"/>
                    <a:pt x="1610519" y="927133"/>
                  </a:cubicBezTo>
                  <a:cubicBezTo>
                    <a:pt x="1610519" y="958380"/>
                    <a:pt x="1585188" y="983711"/>
                    <a:pt x="1553941" y="983711"/>
                  </a:cubicBezTo>
                  <a:cubicBezTo>
                    <a:pt x="1522694" y="983711"/>
                    <a:pt x="1497362" y="958380"/>
                    <a:pt x="1497362" y="927133"/>
                  </a:cubicBezTo>
                  <a:cubicBezTo>
                    <a:pt x="1497362" y="911510"/>
                    <a:pt x="1503695" y="897365"/>
                    <a:pt x="1513934" y="887127"/>
                  </a:cubicBezTo>
                  <a:close/>
                  <a:moveTo>
                    <a:pt x="1326764" y="1061237"/>
                  </a:moveTo>
                  <a:cubicBezTo>
                    <a:pt x="1337002" y="1050998"/>
                    <a:pt x="1351146" y="1044665"/>
                    <a:pt x="1366770" y="1044665"/>
                  </a:cubicBezTo>
                  <a:cubicBezTo>
                    <a:pt x="1398017" y="1044665"/>
                    <a:pt x="1423348" y="1069996"/>
                    <a:pt x="1423348" y="1101243"/>
                  </a:cubicBezTo>
                  <a:cubicBezTo>
                    <a:pt x="1423348" y="1132490"/>
                    <a:pt x="1398017" y="1157822"/>
                    <a:pt x="1366770" y="1157821"/>
                  </a:cubicBezTo>
                  <a:cubicBezTo>
                    <a:pt x="1335523" y="1157821"/>
                    <a:pt x="1310192" y="1132490"/>
                    <a:pt x="1310192" y="1101243"/>
                  </a:cubicBezTo>
                  <a:cubicBezTo>
                    <a:pt x="1310192" y="1085620"/>
                    <a:pt x="1316525" y="1071476"/>
                    <a:pt x="1326764" y="1061237"/>
                  </a:cubicBezTo>
                  <a:close/>
                  <a:moveTo>
                    <a:pt x="1139597" y="1235345"/>
                  </a:moveTo>
                  <a:cubicBezTo>
                    <a:pt x="1149836" y="1225106"/>
                    <a:pt x="1163980" y="1218773"/>
                    <a:pt x="1179603" y="1218773"/>
                  </a:cubicBezTo>
                  <a:cubicBezTo>
                    <a:pt x="1210851" y="1218773"/>
                    <a:pt x="1236182" y="1244104"/>
                    <a:pt x="1236182" y="1275351"/>
                  </a:cubicBezTo>
                  <a:cubicBezTo>
                    <a:pt x="1236182" y="1306598"/>
                    <a:pt x="1210851" y="1331929"/>
                    <a:pt x="1179604" y="1331929"/>
                  </a:cubicBezTo>
                  <a:cubicBezTo>
                    <a:pt x="1148357" y="1331929"/>
                    <a:pt x="1123025" y="1306598"/>
                    <a:pt x="1123025" y="1275351"/>
                  </a:cubicBezTo>
                  <a:cubicBezTo>
                    <a:pt x="1123025" y="1259728"/>
                    <a:pt x="1129358" y="1245583"/>
                    <a:pt x="1139597" y="1235345"/>
                  </a:cubicBezTo>
                  <a:close/>
                  <a:moveTo>
                    <a:pt x="952427" y="1409454"/>
                  </a:moveTo>
                  <a:cubicBezTo>
                    <a:pt x="962666" y="1399216"/>
                    <a:pt x="976810" y="1392883"/>
                    <a:pt x="992434" y="1392883"/>
                  </a:cubicBezTo>
                  <a:cubicBezTo>
                    <a:pt x="1023681" y="1392883"/>
                    <a:pt x="1049012" y="1418214"/>
                    <a:pt x="1049012" y="1449461"/>
                  </a:cubicBezTo>
                  <a:cubicBezTo>
                    <a:pt x="1049012" y="1465085"/>
                    <a:pt x="1042680" y="1479229"/>
                    <a:pt x="1032441" y="1489468"/>
                  </a:cubicBezTo>
                  <a:lnTo>
                    <a:pt x="1031516" y="1490091"/>
                  </a:lnTo>
                  <a:lnTo>
                    <a:pt x="951803" y="1410379"/>
                  </a:lnTo>
                  <a:close/>
                  <a:moveTo>
                    <a:pt x="2262615" y="16572"/>
                  </a:moveTo>
                  <a:cubicBezTo>
                    <a:pt x="2272854" y="6333"/>
                    <a:pt x="2286998" y="0"/>
                    <a:pt x="2302622" y="0"/>
                  </a:cubicBezTo>
                  <a:cubicBezTo>
                    <a:pt x="2333869" y="0"/>
                    <a:pt x="2359200" y="25331"/>
                    <a:pt x="2359200" y="56578"/>
                  </a:cubicBezTo>
                  <a:cubicBezTo>
                    <a:pt x="2359200" y="87825"/>
                    <a:pt x="2333869" y="113156"/>
                    <a:pt x="2302622" y="113156"/>
                  </a:cubicBezTo>
                  <a:cubicBezTo>
                    <a:pt x="2271375" y="113156"/>
                    <a:pt x="2246044" y="87825"/>
                    <a:pt x="2246044" y="56578"/>
                  </a:cubicBezTo>
                  <a:cubicBezTo>
                    <a:pt x="2246044" y="40954"/>
                    <a:pt x="2252376" y="26810"/>
                    <a:pt x="2262615" y="16572"/>
                  </a:cubicBezTo>
                  <a:close/>
                  <a:moveTo>
                    <a:pt x="2075445" y="190682"/>
                  </a:moveTo>
                  <a:cubicBezTo>
                    <a:pt x="2085684" y="180444"/>
                    <a:pt x="2099828" y="174111"/>
                    <a:pt x="2115452" y="174111"/>
                  </a:cubicBezTo>
                  <a:cubicBezTo>
                    <a:pt x="2146699" y="174111"/>
                    <a:pt x="2172030" y="199442"/>
                    <a:pt x="2172030" y="230689"/>
                  </a:cubicBezTo>
                  <a:cubicBezTo>
                    <a:pt x="2172030" y="261936"/>
                    <a:pt x="2146699" y="287267"/>
                    <a:pt x="2115452" y="287267"/>
                  </a:cubicBezTo>
                  <a:cubicBezTo>
                    <a:pt x="2084205" y="287267"/>
                    <a:pt x="2058874" y="261936"/>
                    <a:pt x="2058874" y="230689"/>
                  </a:cubicBezTo>
                  <a:cubicBezTo>
                    <a:pt x="2058874" y="215065"/>
                    <a:pt x="2065207" y="200921"/>
                    <a:pt x="2075445" y="190682"/>
                  </a:cubicBezTo>
                  <a:close/>
                  <a:moveTo>
                    <a:pt x="1888275" y="364794"/>
                  </a:moveTo>
                  <a:cubicBezTo>
                    <a:pt x="1898514" y="354555"/>
                    <a:pt x="1912658" y="348222"/>
                    <a:pt x="1928281" y="348223"/>
                  </a:cubicBezTo>
                  <a:cubicBezTo>
                    <a:pt x="1959528" y="348223"/>
                    <a:pt x="1984859" y="373554"/>
                    <a:pt x="1984859" y="404801"/>
                  </a:cubicBezTo>
                  <a:cubicBezTo>
                    <a:pt x="1984860" y="436048"/>
                    <a:pt x="1959528" y="461379"/>
                    <a:pt x="1928282" y="461379"/>
                  </a:cubicBezTo>
                  <a:cubicBezTo>
                    <a:pt x="1897034" y="461379"/>
                    <a:pt x="1871703" y="436048"/>
                    <a:pt x="1871703" y="404800"/>
                  </a:cubicBezTo>
                  <a:cubicBezTo>
                    <a:pt x="1871703" y="389177"/>
                    <a:pt x="1878036" y="375033"/>
                    <a:pt x="1888275" y="364794"/>
                  </a:cubicBezTo>
                  <a:close/>
                  <a:moveTo>
                    <a:pt x="1701104" y="538904"/>
                  </a:moveTo>
                  <a:cubicBezTo>
                    <a:pt x="1711343" y="528666"/>
                    <a:pt x="1725487" y="522333"/>
                    <a:pt x="1741111" y="522333"/>
                  </a:cubicBezTo>
                  <a:cubicBezTo>
                    <a:pt x="1772358" y="522333"/>
                    <a:pt x="1797689" y="547664"/>
                    <a:pt x="1797689" y="578911"/>
                  </a:cubicBezTo>
                  <a:cubicBezTo>
                    <a:pt x="1797689" y="610158"/>
                    <a:pt x="1772358" y="635489"/>
                    <a:pt x="1741111" y="635489"/>
                  </a:cubicBezTo>
                  <a:cubicBezTo>
                    <a:pt x="1709864" y="635489"/>
                    <a:pt x="1684533" y="610158"/>
                    <a:pt x="1684533" y="578911"/>
                  </a:cubicBezTo>
                  <a:cubicBezTo>
                    <a:pt x="1684533" y="563287"/>
                    <a:pt x="1690866" y="549143"/>
                    <a:pt x="1701104" y="538904"/>
                  </a:cubicBezTo>
                  <a:close/>
                  <a:moveTo>
                    <a:pt x="1513934" y="713016"/>
                  </a:moveTo>
                  <a:cubicBezTo>
                    <a:pt x="1524173" y="702777"/>
                    <a:pt x="1538317" y="696444"/>
                    <a:pt x="1553940" y="696444"/>
                  </a:cubicBezTo>
                  <a:cubicBezTo>
                    <a:pt x="1585187" y="696444"/>
                    <a:pt x="1610518" y="721775"/>
                    <a:pt x="1610519" y="753022"/>
                  </a:cubicBezTo>
                  <a:cubicBezTo>
                    <a:pt x="1610519" y="784269"/>
                    <a:pt x="1585188" y="809600"/>
                    <a:pt x="1553941" y="809600"/>
                  </a:cubicBezTo>
                  <a:cubicBezTo>
                    <a:pt x="1522694" y="809600"/>
                    <a:pt x="1497362" y="784269"/>
                    <a:pt x="1497362" y="753022"/>
                  </a:cubicBezTo>
                  <a:cubicBezTo>
                    <a:pt x="1497362" y="737399"/>
                    <a:pt x="1503695" y="723254"/>
                    <a:pt x="1513934" y="713016"/>
                  </a:cubicBezTo>
                  <a:close/>
                  <a:moveTo>
                    <a:pt x="1326764" y="887126"/>
                  </a:moveTo>
                  <a:cubicBezTo>
                    <a:pt x="1337002" y="876887"/>
                    <a:pt x="1351146" y="870554"/>
                    <a:pt x="1366770" y="870554"/>
                  </a:cubicBezTo>
                  <a:cubicBezTo>
                    <a:pt x="1398017" y="870555"/>
                    <a:pt x="1423348" y="895886"/>
                    <a:pt x="1423348" y="927133"/>
                  </a:cubicBezTo>
                  <a:cubicBezTo>
                    <a:pt x="1423348" y="958380"/>
                    <a:pt x="1398017" y="983711"/>
                    <a:pt x="1366770" y="983711"/>
                  </a:cubicBezTo>
                  <a:cubicBezTo>
                    <a:pt x="1335523" y="983711"/>
                    <a:pt x="1310192" y="958380"/>
                    <a:pt x="1310192" y="927132"/>
                  </a:cubicBezTo>
                  <a:cubicBezTo>
                    <a:pt x="1310192" y="911509"/>
                    <a:pt x="1316525" y="897365"/>
                    <a:pt x="1326764" y="887126"/>
                  </a:cubicBezTo>
                  <a:close/>
                  <a:moveTo>
                    <a:pt x="1139593" y="1061238"/>
                  </a:moveTo>
                  <a:cubicBezTo>
                    <a:pt x="1149832" y="1050999"/>
                    <a:pt x="1163976" y="1044666"/>
                    <a:pt x="1179600" y="1044666"/>
                  </a:cubicBezTo>
                  <a:cubicBezTo>
                    <a:pt x="1210847" y="1044666"/>
                    <a:pt x="1236178" y="1069997"/>
                    <a:pt x="1236178" y="1101244"/>
                  </a:cubicBezTo>
                  <a:cubicBezTo>
                    <a:pt x="1236178" y="1132491"/>
                    <a:pt x="1210847" y="1157822"/>
                    <a:pt x="1179600" y="1157822"/>
                  </a:cubicBezTo>
                  <a:cubicBezTo>
                    <a:pt x="1148356" y="1157819"/>
                    <a:pt x="1123025" y="1132488"/>
                    <a:pt x="1123022" y="1101244"/>
                  </a:cubicBezTo>
                  <a:cubicBezTo>
                    <a:pt x="1123021" y="1085621"/>
                    <a:pt x="1129354" y="1071476"/>
                    <a:pt x="1139593" y="1061238"/>
                  </a:cubicBezTo>
                  <a:close/>
                  <a:moveTo>
                    <a:pt x="952427" y="1235344"/>
                  </a:moveTo>
                  <a:cubicBezTo>
                    <a:pt x="962665" y="1225105"/>
                    <a:pt x="976810" y="1218772"/>
                    <a:pt x="992433" y="1218772"/>
                  </a:cubicBezTo>
                  <a:cubicBezTo>
                    <a:pt x="1023680" y="1218772"/>
                    <a:pt x="1049011" y="1244103"/>
                    <a:pt x="1049011" y="1275350"/>
                  </a:cubicBezTo>
                  <a:cubicBezTo>
                    <a:pt x="1049011" y="1306597"/>
                    <a:pt x="1023680" y="1331928"/>
                    <a:pt x="992433" y="1331928"/>
                  </a:cubicBezTo>
                  <a:cubicBezTo>
                    <a:pt x="961186" y="1331928"/>
                    <a:pt x="935855" y="1306597"/>
                    <a:pt x="935855" y="1275350"/>
                  </a:cubicBezTo>
                  <a:cubicBezTo>
                    <a:pt x="935855" y="1259727"/>
                    <a:pt x="942188" y="1245582"/>
                    <a:pt x="952427" y="1235344"/>
                  </a:cubicBezTo>
                  <a:close/>
                  <a:moveTo>
                    <a:pt x="2075445" y="16572"/>
                  </a:moveTo>
                  <a:cubicBezTo>
                    <a:pt x="2085684" y="6333"/>
                    <a:pt x="2099828" y="0"/>
                    <a:pt x="2115452" y="0"/>
                  </a:cubicBezTo>
                  <a:cubicBezTo>
                    <a:pt x="2146699" y="0"/>
                    <a:pt x="2172030" y="25331"/>
                    <a:pt x="2172030" y="56578"/>
                  </a:cubicBezTo>
                  <a:cubicBezTo>
                    <a:pt x="2172030" y="87825"/>
                    <a:pt x="2146699" y="113156"/>
                    <a:pt x="2115452" y="113156"/>
                  </a:cubicBezTo>
                  <a:cubicBezTo>
                    <a:pt x="2084205" y="113156"/>
                    <a:pt x="2058874" y="87825"/>
                    <a:pt x="2058874" y="56578"/>
                  </a:cubicBezTo>
                  <a:cubicBezTo>
                    <a:pt x="2058874" y="40955"/>
                    <a:pt x="2065207" y="26810"/>
                    <a:pt x="2075445" y="16572"/>
                  </a:cubicBezTo>
                  <a:close/>
                  <a:moveTo>
                    <a:pt x="1888275" y="190683"/>
                  </a:moveTo>
                  <a:cubicBezTo>
                    <a:pt x="1898514" y="180444"/>
                    <a:pt x="1912658" y="174112"/>
                    <a:pt x="1928281" y="174112"/>
                  </a:cubicBezTo>
                  <a:cubicBezTo>
                    <a:pt x="1959528" y="174112"/>
                    <a:pt x="1984859" y="199443"/>
                    <a:pt x="1984859" y="230690"/>
                  </a:cubicBezTo>
                  <a:cubicBezTo>
                    <a:pt x="1984860" y="261937"/>
                    <a:pt x="1959528" y="287268"/>
                    <a:pt x="1928282" y="287268"/>
                  </a:cubicBezTo>
                  <a:cubicBezTo>
                    <a:pt x="1897034" y="287268"/>
                    <a:pt x="1871703" y="261937"/>
                    <a:pt x="1871703" y="230690"/>
                  </a:cubicBezTo>
                  <a:cubicBezTo>
                    <a:pt x="1871703" y="215066"/>
                    <a:pt x="1878036" y="200922"/>
                    <a:pt x="1888275" y="190683"/>
                  </a:cubicBezTo>
                  <a:close/>
                  <a:moveTo>
                    <a:pt x="1701104" y="364793"/>
                  </a:moveTo>
                  <a:cubicBezTo>
                    <a:pt x="1711343" y="354555"/>
                    <a:pt x="1725487" y="348222"/>
                    <a:pt x="1741111" y="348222"/>
                  </a:cubicBezTo>
                  <a:cubicBezTo>
                    <a:pt x="1772358" y="348222"/>
                    <a:pt x="1797689" y="373553"/>
                    <a:pt x="1797689" y="404800"/>
                  </a:cubicBezTo>
                  <a:cubicBezTo>
                    <a:pt x="1797689" y="436047"/>
                    <a:pt x="1772358" y="461378"/>
                    <a:pt x="1741111" y="461378"/>
                  </a:cubicBezTo>
                  <a:cubicBezTo>
                    <a:pt x="1709864" y="461378"/>
                    <a:pt x="1684533" y="436047"/>
                    <a:pt x="1684533" y="404800"/>
                  </a:cubicBezTo>
                  <a:cubicBezTo>
                    <a:pt x="1684533" y="389176"/>
                    <a:pt x="1690866" y="375032"/>
                    <a:pt x="1701104" y="364793"/>
                  </a:cubicBezTo>
                  <a:close/>
                  <a:moveTo>
                    <a:pt x="1513934" y="538905"/>
                  </a:moveTo>
                  <a:cubicBezTo>
                    <a:pt x="1524173" y="528666"/>
                    <a:pt x="1538317" y="522333"/>
                    <a:pt x="1553940" y="522333"/>
                  </a:cubicBezTo>
                  <a:cubicBezTo>
                    <a:pt x="1585187" y="522333"/>
                    <a:pt x="1610518" y="547664"/>
                    <a:pt x="1610518" y="578912"/>
                  </a:cubicBezTo>
                  <a:cubicBezTo>
                    <a:pt x="1610519" y="610158"/>
                    <a:pt x="1585188" y="635490"/>
                    <a:pt x="1553941" y="635489"/>
                  </a:cubicBezTo>
                  <a:cubicBezTo>
                    <a:pt x="1522694" y="635489"/>
                    <a:pt x="1497362" y="610158"/>
                    <a:pt x="1497362" y="578911"/>
                  </a:cubicBezTo>
                  <a:cubicBezTo>
                    <a:pt x="1497362" y="563288"/>
                    <a:pt x="1503695" y="549144"/>
                    <a:pt x="1513934" y="538905"/>
                  </a:cubicBezTo>
                  <a:close/>
                  <a:moveTo>
                    <a:pt x="1326764" y="713015"/>
                  </a:moveTo>
                  <a:cubicBezTo>
                    <a:pt x="1337002" y="702776"/>
                    <a:pt x="1351147" y="696444"/>
                    <a:pt x="1366770" y="696444"/>
                  </a:cubicBezTo>
                  <a:cubicBezTo>
                    <a:pt x="1398017" y="696444"/>
                    <a:pt x="1423348" y="721775"/>
                    <a:pt x="1423348" y="753022"/>
                  </a:cubicBezTo>
                  <a:cubicBezTo>
                    <a:pt x="1423348" y="784269"/>
                    <a:pt x="1398017" y="809600"/>
                    <a:pt x="1366770" y="809600"/>
                  </a:cubicBezTo>
                  <a:cubicBezTo>
                    <a:pt x="1335523" y="809600"/>
                    <a:pt x="1310192" y="784269"/>
                    <a:pt x="1310192" y="753022"/>
                  </a:cubicBezTo>
                  <a:cubicBezTo>
                    <a:pt x="1310192" y="737398"/>
                    <a:pt x="1316525" y="723254"/>
                    <a:pt x="1326764" y="713015"/>
                  </a:cubicBezTo>
                  <a:close/>
                  <a:moveTo>
                    <a:pt x="1139593" y="887127"/>
                  </a:moveTo>
                  <a:cubicBezTo>
                    <a:pt x="1149832" y="876888"/>
                    <a:pt x="1163976" y="870555"/>
                    <a:pt x="1179600" y="870555"/>
                  </a:cubicBezTo>
                  <a:cubicBezTo>
                    <a:pt x="1210847" y="870555"/>
                    <a:pt x="1236178" y="895886"/>
                    <a:pt x="1236178" y="927133"/>
                  </a:cubicBezTo>
                  <a:cubicBezTo>
                    <a:pt x="1236178" y="958380"/>
                    <a:pt x="1210847" y="983711"/>
                    <a:pt x="1179600" y="983711"/>
                  </a:cubicBezTo>
                  <a:cubicBezTo>
                    <a:pt x="1148353" y="983711"/>
                    <a:pt x="1123022" y="958380"/>
                    <a:pt x="1123022" y="927133"/>
                  </a:cubicBezTo>
                  <a:cubicBezTo>
                    <a:pt x="1123022" y="911510"/>
                    <a:pt x="1129354" y="897365"/>
                    <a:pt x="1139593" y="887127"/>
                  </a:cubicBezTo>
                  <a:close/>
                  <a:moveTo>
                    <a:pt x="952426" y="1061233"/>
                  </a:moveTo>
                  <a:cubicBezTo>
                    <a:pt x="962665" y="1050995"/>
                    <a:pt x="976809" y="1044662"/>
                    <a:pt x="992433" y="1044662"/>
                  </a:cubicBezTo>
                  <a:cubicBezTo>
                    <a:pt x="1023680" y="1044662"/>
                    <a:pt x="1049011" y="1069993"/>
                    <a:pt x="1049011" y="1101240"/>
                  </a:cubicBezTo>
                  <a:cubicBezTo>
                    <a:pt x="1049011" y="1132487"/>
                    <a:pt x="1023680" y="1157818"/>
                    <a:pt x="992433" y="1157818"/>
                  </a:cubicBezTo>
                  <a:cubicBezTo>
                    <a:pt x="961186" y="1157818"/>
                    <a:pt x="935855" y="1132487"/>
                    <a:pt x="935855" y="1101240"/>
                  </a:cubicBezTo>
                  <a:cubicBezTo>
                    <a:pt x="935855" y="1085616"/>
                    <a:pt x="942187" y="1071472"/>
                    <a:pt x="952426" y="1061233"/>
                  </a:cubicBezTo>
                  <a:close/>
                  <a:moveTo>
                    <a:pt x="772133" y="1230708"/>
                  </a:moveTo>
                  <a:lnTo>
                    <a:pt x="783241" y="1223218"/>
                  </a:lnTo>
                  <a:cubicBezTo>
                    <a:pt x="790010" y="1220355"/>
                    <a:pt x="797452" y="1218772"/>
                    <a:pt x="805263" y="1218772"/>
                  </a:cubicBezTo>
                  <a:cubicBezTo>
                    <a:pt x="836510" y="1218772"/>
                    <a:pt x="861841" y="1244103"/>
                    <a:pt x="861841" y="1275350"/>
                  </a:cubicBezTo>
                  <a:cubicBezTo>
                    <a:pt x="861841" y="1283162"/>
                    <a:pt x="860258" y="1290604"/>
                    <a:pt x="857395" y="1297373"/>
                  </a:cubicBezTo>
                  <a:lnTo>
                    <a:pt x="849905" y="1308481"/>
                  </a:lnTo>
                  <a:close/>
                  <a:moveTo>
                    <a:pt x="1888275" y="16572"/>
                  </a:moveTo>
                  <a:cubicBezTo>
                    <a:pt x="1898514" y="6334"/>
                    <a:pt x="1912658" y="1"/>
                    <a:pt x="1928281" y="1"/>
                  </a:cubicBezTo>
                  <a:cubicBezTo>
                    <a:pt x="1959528" y="1"/>
                    <a:pt x="1984859" y="25332"/>
                    <a:pt x="1984859" y="56579"/>
                  </a:cubicBezTo>
                  <a:cubicBezTo>
                    <a:pt x="1984860" y="87826"/>
                    <a:pt x="1959528" y="113157"/>
                    <a:pt x="1928282" y="113157"/>
                  </a:cubicBezTo>
                  <a:cubicBezTo>
                    <a:pt x="1897034" y="113157"/>
                    <a:pt x="1871703" y="87826"/>
                    <a:pt x="1871703" y="56579"/>
                  </a:cubicBezTo>
                  <a:cubicBezTo>
                    <a:pt x="1871703" y="40955"/>
                    <a:pt x="1878036" y="26811"/>
                    <a:pt x="1888275" y="16572"/>
                  </a:cubicBezTo>
                  <a:close/>
                  <a:moveTo>
                    <a:pt x="1701104" y="190682"/>
                  </a:moveTo>
                  <a:cubicBezTo>
                    <a:pt x="1711343" y="180444"/>
                    <a:pt x="1725487" y="174111"/>
                    <a:pt x="1741111" y="174111"/>
                  </a:cubicBezTo>
                  <a:cubicBezTo>
                    <a:pt x="1772358" y="174111"/>
                    <a:pt x="1797689" y="199442"/>
                    <a:pt x="1797689" y="230689"/>
                  </a:cubicBezTo>
                  <a:cubicBezTo>
                    <a:pt x="1797689" y="261936"/>
                    <a:pt x="1772358" y="287267"/>
                    <a:pt x="1741111" y="287267"/>
                  </a:cubicBezTo>
                  <a:cubicBezTo>
                    <a:pt x="1709864" y="287267"/>
                    <a:pt x="1684533" y="261936"/>
                    <a:pt x="1684533" y="230689"/>
                  </a:cubicBezTo>
                  <a:cubicBezTo>
                    <a:pt x="1684533" y="215065"/>
                    <a:pt x="1690866" y="200921"/>
                    <a:pt x="1701104" y="190682"/>
                  </a:cubicBezTo>
                  <a:close/>
                  <a:moveTo>
                    <a:pt x="1513934" y="364794"/>
                  </a:moveTo>
                  <a:cubicBezTo>
                    <a:pt x="1524173" y="354555"/>
                    <a:pt x="1538317" y="348222"/>
                    <a:pt x="1553940" y="348223"/>
                  </a:cubicBezTo>
                  <a:cubicBezTo>
                    <a:pt x="1585187" y="348223"/>
                    <a:pt x="1610518" y="373554"/>
                    <a:pt x="1610518" y="404801"/>
                  </a:cubicBezTo>
                  <a:cubicBezTo>
                    <a:pt x="1610519" y="436048"/>
                    <a:pt x="1585188" y="461379"/>
                    <a:pt x="1553941" y="461379"/>
                  </a:cubicBezTo>
                  <a:cubicBezTo>
                    <a:pt x="1522694" y="461379"/>
                    <a:pt x="1497362" y="436048"/>
                    <a:pt x="1497362" y="404800"/>
                  </a:cubicBezTo>
                  <a:cubicBezTo>
                    <a:pt x="1497362" y="389177"/>
                    <a:pt x="1503695" y="375033"/>
                    <a:pt x="1513934" y="364794"/>
                  </a:cubicBezTo>
                  <a:close/>
                  <a:moveTo>
                    <a:pt x="1326763" y="538904"/>
                  </a:moveTo>
                  <a:cubicBezTo>
                    <a:pt x="1337002" y="528666"/>
                    <a:pt x="1351146" y="522333"/>
                    <a:pt x="1366770" y="522333"/>
                  </a:cubicBezTo>
                  <a:cubicBezTo>
                    <a:pt x="1398017" y="522333"/>
                    <a:pt x="1423348" y="547664"/>
                    <a:pt x="1423348" y="578911"/>
                  </a:cubicBezTo>
                  <a:cubicBezTo>
                    <a:pt x="1423348" y="610158"/>
                    <a:pt x="1398017" y="635489"/>
                    <a:pt x="1366770" y="635489"/>
                  </a:cubicBezTo>
                  <a:cubicBezTo>
                    <a:pt x="1335523" y="635489"/>
                    <a:pt x="1310192" y="610158"/>
                    <a:pt x="1310192" y="578911"/>
                  </a:cubicBezTo>
                  <a:cubicBezTo>
                    <a:pt x="1310192" y="563287"/>
                    <a:pt x="1316525" y="549143"/>
                    <a:pt x="1326763" y="538904"/>
                  </a:cubicBezTo>
                  <a:close/>
                  <a:moveTo>
                    <a:pt x="1139593" y="713016"/>
                  </a:moveTo>
                  <a:cubicBezTo>
                    <a:pt x="1149832" y="702777"/>
                    <a:pt x="1163976" y="696444"/>
                    <a:pt x="1179600" y="696444"/>
                  </a:cubicBezTo>
                  <a:cubicBezTo>
                    <a:pt x="1210847" y="696444"/>
                    <a:pt x="1236178" y="721775"/>
                    <a:pt x="1236178" y="753022"/>
                  </a:cubicBezTo>
                  <a:cubicBezTo>
                    <a:pt x="1236178" y="784269"/>
                    <a:pt x="1210847" y="809600"/>
                    <a:pt x="1179600" y="809600"/>
                  </a:cubicBezTo>
                  <a:cubicBezTo>
                    <a:pt x="1148353" y="809600"/>
                    <a:pt x="1123022" y="784269"/>
                    <a:pt x="1123022" y="753022"/>
                  </a:cubicBezTo>
                  <a:cubicBezTo>
                    <a:pt x="1123022" y="737399"/>
                    <a:pt x="1129354" y="723254"/>
                    <a:pt x="1139593" y="713016"/>
                  </a:cubicBezTo>
                  <a:close/>
                  <a:moveTo>
                    <a:pt x="952423" y="887126"/>
                  </a:moveTo>
                  <a:cubicBezTo>
                    <a:pt x="962661" y="876887"/>
                    <a:pt x="976806" y="870554"/>
                    <a:pt x="992429" y="870554"/>
                  </a:cubicBezTo>
                  <a:cubicBezTo>
                    <a:pt x="1023676" y="870555"/>
                    <a:pt x="1049007" y="895886"/>
                    <a:pt x="1049007" y="927133"/>
                  </a:cubicBezTo>
                  <a:cubicBezTo>
                    <a:pt x="1049007" y="958380"/>
                    <a:pt x="1023676" y="983711"/>
                    <a:pt x="992429" y="983711"/>
                  </a:cubicBezTo>
                  <a:cubicBezTo>
                    <a:pt x="961185" y="983708"/>
                    <a:pt x="935854" y="958377"/>
                    <a:pt x="935851" y="927132"/>
                  </a:cubicBezTo>
                  <a:cubicBezTo>
                    <a:pt x="935851" y="911509"/>
                    <a:pt x="942184" y="897365"/>
                    <a:pt x="952423" y="887126"/>
                  </a:cubicBezTo>
                  <a:close/>
                  <a:moveTo>
                    <a:pt x="765256" y="1061233"/>
                  </a:moveTo>
                  <a:cubicBezTo>
                    <a:pt x="775495" y="1050995"/>
                    <a:pt x="789639" y="1044662"/>
                    <a:pt x="805263" y="1044662"/>
                  </a:cubicBezTo>
                  <a:cubicBezTo>
                    <a:pt x="836510" y="1044662"/>
                    <a:pt x="861841" y="1069993"/>
                    <a:pt x="861841" y="1101240"/>
                  </a:cubicBezTo>
                  <a:cubicBezTo>
                    <a:pt x="861841" y="1132487"/>
                    <a:pt x="836510" y="1157818"/>
                    <a:pt x="805263" y="1157818"/>
                  </a:cubicBezTo>
                  <a:cubicBezTo>
                    <a:pt x="774016" y="1157818"/>
                    <a:pt x="748685" y="1132487"/>
                    <a:pt x="748685" y="1101240"/>
                  </a:cubicBezTo>
                  <a:cubicBezTo>
                    <a:pt x="748685" y="1085616"/>
                    <a:pt x="755018" y="1071472"/>
                    <a:pt x="765256" y="1061233"/>
                  </a:cubicBezTo>
                  <a:close/>
                  <a:moveTo>
                    <a:pt x="1701104" y="16572"/>
                  </a:moveTo>
                  <a:cubicBezTo>
                    <a:pt x="1711343" y="6333"/>
                    <a:pt x="1725487" y="0"/>
                    <a:pt x="1741111" y="0"/>
                  </a:cubicBezTo>
                  <a:cubicBezTo>
                    <a:pt x="1772358" y="0"/>
                    <a:pt x="1797689" y="25331"/>
                    <a:pt x="1797689" y="56578"/>
                  </a:cubicBezTo>
                  <a:cubicBezTo>
                    <a:pt x="1797689" y="87825"/>
                    <a:pt x="1772358" y="113156"/>
                    <a:pt x="1741111" y="113156"/>
                  </a:cubicBezTo>
                  <a:cubicBezTo>
                    <a:pt x="1709864" y="113156"/>
                    <a:pt x="1684533" y="87825"/>
                    <a:pt x="1684533" y="56578"/>
                  </a:cubicBezTo>
                  <a:cubicBezTo>
                    <a:pt x="1684533" y="40955"/>
                    <a:pt x="1690866" y="26810"/>
                    <a:pt x="1701104" y="16572"/>
                  </a:cubicBezTo>
                  <a:close/>
                  <a:moveTo>
                    <a:pt x="1513934" y="190683"/>
                  </a:moveTo>
                  <a:cubicBezTo>
                    <a:pt x="1524173" y="180444"/>
                    <a:pt x="1538317" y="174112"/>
                    <a:pt x="1553940" y="174112"/>
                  </a:cubicBezTo>
                  <a:cubicBezTo>
                    <a:pt x="1585187" y="174112"/>
                    <a:pt x="1610518" y="199443"/>
                    <a:pt x="1610518" y="230690"/>
                  </a:cubicBezTo>
                  <a:cubicBezTo>
                    <a:pt x="1610519" y="261937"/>
                    <a:pt x="1585188" y="287268"/>
                    <a:pt x="1553941" y="287268"/>
                  </a:cubicBezTo>
                  <a:cubicBezTo>
                    <a:pt x="1522694" y="287268"/>
                    <a:pt x="1497362" y="261937"/>
                    <a:pt x="1497362" y="230690"/>
                  </a:cubicBezTo>
                  <a:cubicBezTo>
                    <a:pt x="1497362" y="215066"/>
                    <a:pt x="1503695" y="200922"/>
                    <a:pt x="1513934" y="190683"/>
                  </a:cubicBezTo>
                  <a:close/>
                  <a:moveTo>
                    <a:pt x="1326764" y="364793"/>
                  </a:moveTo>
                  <a:cubicBezTo>
                    <a:pt x="1337002" y="354555"/>
                    <a:pt x="1351147" y="348222"/>
                    <a:pt x="1366770" y="348222"/>
                  </a:cubicBezTo>
                  <a:cubicBezTo>
                    <a:pt x="1398017" y="348222"/>
                    <a:pt x="1423348" y="373553"/>
                    <a:pt x="1423348" y="404800"/>
                  </a:cubicBezTo>
                  <a:cubicBezTo>
                    <a:pt x="1423348" y="436047"/>
                    <a:pt x="1398017" y="461378"/>
                    <a:pt x="1366770" y="461378"/>
                  </a:cubicBezTo>
                  <a:cubicBezTo>
                    <a:pt x="1335523" y="461378"/>
                    <a:pt x="1310192" y="436047"/>
                    <a:pt x="1310192" y="404800"/>
                  </a:cubicBezTo>
                  <a:cubicBezTo>
                    <a:pt x="1310192" y="389176"/>
                    <a:pt x="1316525" y="375032"/>
                    <a:pt x="1326764" y="364793"/>
                  </a:cubicBezTo>
                  <a:close/>
                  <a:moveTo>
                    <a:pt x="1139593" y="538905"/>
                  </a:moveTo>
                  <a:cubicBezTo>
                    <a:pt x="1149832" y="528666"/>
                    <a:pt x="1163976" y="522333"/>
                    <a:pt x="1179600" y="522333"/>
                  </a:cubicBezTo>
                  <a:cubicBezTo>
                    <a:pt x="1210847" y="522333"/>
                    <a:pt x="1236178" y="547664"/>
                    <a:pt x="1236178" y="578911"/>
                  </a:cubicBezTo>
                  <a:cubicBezTo>
                    <a:pt x="1236178" y="610158"/>
                    <a:pt x="1210847" y="635490"/>
                    <a:pt x="1179600" y="635489"/>
                  </a:cubicBezTo>
                  <a:cubicBezTo>
                    <a:pt x="1148353" y="635489"/>
                    <a:pt x="1123022" y="610158"/>
                    <a:pt x="1123022" y="578911"/>
                  </a:cubicBezTo>
                  <a:cubicBezTo>
                    <a:pt x="1123021" y="563288"/>
                    <a:pt x="1129354" y="549144"/>
                    <a:pt x="1139593" y="538905"/>
                  </a:cubicBezTo>
                  <a:close/>
                  <a:moveTo>
                    <a:pt x="952423" y="713015"/>
                  </a:moveTo>
                  <a:cubicBezTo>
                    <a:pt x="962661" y="702776"/>
                    <a:pt x="976806" y="696444"/>
                    <a:pt x="992429" y="696444"/>
                  </a:cubicBezTo>
                  <a:cubicBezTo>
                    <a:pt x="1023676" y="696444"/>
                    <a:pt x="1049007" y="721775"/>
                    <a:pt x="1049007" y="753022"/>
                  </a:cubicBezTo>
                  <a:cubicBezTo>
                    <a:pt x="1049007" y="784269"/>
                    <a:pt x="1023676" y="809600"/>
                    <a:pt x="992429" y="809600"/>
                  </a:cubicBezTo>
                  <a:cubicBezTo>
                    <a:pt x="961182" y="809600"/>
                    <a:pt x="935851" y="784269"/>
                    <a:pt x="935851" y="753022"/>
                  </a:cubicBezTo>
                  <a:cubicBezTo>
                    <a:pt x="935851" y="737398"/>
                    <a:pt x="942184" y="723254"/>
                    <a:pt x="952423" y="713015"/>
                  </a:cubicBezTo>
                  <a:close/>
                  <a:moveTo>
                    <a:pt x="765256" y="887123"/>
                  </a:moveTo>
                  <a:cubicBezTo>
                    <a:pt x="775494" y="876884"/>
                    <a:pt x="789639" y="870551"/>
                    <a:pt x="805262" y="870552"/>
                  </a:cubicBezTo>
                  <a:cubicBezTo>
                    <a:pt x="836509" y="870552"/>
                    <a:pt x="861840" y="895883"/>
                    <a:pt x="861840" y="927130"/>
                  </a:cubicBezTo>
                  <a:cubicBezTo>
                    <a:pt x="861840" y="958377"/>
                    <a:pt x="836509" y="983708"/>
                    <a:pt x="805262" y="983708"/>
                  </a:cubicBezTo>
                  <a:cubicBezTo>
                    <a:pt x="774015" y="983708"/>
                    <a:pt x="748684" y="958377"/>
                    <a:pt x="748684" y="927130"/>
                  </a:cubicBezTo>
                  <a:cubicBezTo>
                    <a:pt x="748684" y="911506"/>
                    <a:pt x="755017" y="897362"/>
                    <a:pt x="765256" y="887123"/>
                  </a:cubicBezTo>
                  <a:close/>
                  <a:moveTo>
                    <a:pt x="592762" y="1051338"/>
                  </a:moveTo>
                  <a:lnTo>
                    <a:pt x="596069" y="1049108"/>
                  </a:lnTo>
                  <a:cubicBezTo>
                    <a:pt x="602838" y="1046245"/>
                    <a:pt x="610280" y="1044662"/>
                    <a:pt x="618092" y="1044662"/>
                  </a:cubicBezTo>
                  <a:cubicBezTo>
                    <a:pt x="649339" y="1044662"/>
                    <a:pt x="674670" y="1069993"/>
                    <a:pt x="674670" y="1101240"/>
                  </a:cubicBezTo>
                  <a:cubicBezTo>
                    <a:pt x="674670" y="1109052"/>
                    <a:pt x="673087" y="1116494"/>
                    <a:pt x="670224" y="1123263"/>
                  </a:cubicBezTo>
                  <a:lnTo>
                    <a:pt x="667994" y="1126570"/>
                  </a:lnTo>
                  <a:close/>
                  <a:moveTo>
                    <a:pt x="1513934" y="16572"/>
                  </a:moveTo>
                  <a:cubicBezTo>
                    <a:pt x="1524173" y="6334"/>
                    <a:pt x="1538317" y="1"/>
                    <a:pt x="1553940" y="1"/>
                  </a:cubicBezTo>
                  <a:cubicBezTo>
                    <a:pt x="1585187" y="1"/>
                    <a:pt x="1610518" y="25332"/>
                    <a:pt x="1610518" y="56579"/>
                  </a:cubicBezTo>
                  <a:cubicBezTo>
                    <a:pt x="1610519" y="87826"/>
                    <a:pt x="1585188" y="113157"/>
                    <a:pt x="1553941" y="113157"/>
                  </a:cubicBezTo>
                  <a:cubicBezTo>
                    <a:pt x="1522694" y="113157"/>
                    <a:pt x="1497362" y="87826"/>
                    <a:pt x="1497362" y="56579"/>
                  </a:cubicBezTo>
                  <a:cubicBezTo>
                    <a:pt x="1497362" y="40955"/>
                    <a:pt x="1503695" y="26811"/>
                    <a:pt x="1513934" y="16572"/>
                  </a:cubicBezTo>
                  <a:close/>
                  <a:moveTo>
                    <a:pt x="1326764" y="190682"/>
                  </a:moveTo>
                  <a:cubicBezTo>
                    <a:pt x="1337002" y="180444"/>
                    <a:pt x="1351146" y="174111"/>
                    <a:pt x="1366770" y="174111"/>
                  </a:cubicBezTo>
                  <a:cubicBezTo>
                    <a:pt x="1398017" y="174111"/>
                    <a:pt x="1423348" y="199442"/>
                    <a:pt x="1423348" y="230689"/>
                  </a:cubicBezTo>
                  <a:cubicBezTo>
                    <a:pt x="1423348" y="261936"/>
                    <a:pt x="1398017" y="287267"/>
                    <a:pt x="1366770" y="287267"/>
                  </a:cubicBezTo>
                  <a:cubicBezTo>
                    <a:pt x="1335523" y="287267"/>
                    <a:pt x="1310192" y="261936"/>
                    <a:pt x="1310192" y="230689"/>
                  </a:cubicBezTo>
                  <a:cubicBezTo>
                    <a:pt x="1310192" y="215065"/>
                    <a:pt x="1316525" y="200921"/>
                    <a:pt x="1326764" y="190682"/>
                  </a:cubicBezTo>
                  <a:close/>
                  <a:moveTo>
                    <a:pt x="1139593" y="364794"/>
                  </a:moveTo>
                  <a:cubicBezTo>
                    <a:pt x="1149832" y="354555"/>
                    <a:pt x="1163976" y="348222"/>
                    <a:pt x="1179600" y="348222"/>
                  </a:cubicBezTo>
                  <a:cubicBezTo>
                    <a:pt x="1210847" y="348223"/>
                    <a:pt x="1236178" y="373554"/>
                    <a:pt x="1236178" y="404801"/>
                  </a:cubicBezTo>
                  <a:cubicBezTo>
                    <a:pt x="1236178" y="436048"/>
                    <a:pt x="1210847" y="461379"/>
                    <a:pt x="1179600" y="461379"/>
                  </a:cubicBezTo>
                  <a:cubicBezTo>
                    <a:pt x="1148353" y="461379"/>
                    <a:pt x="1123022" y="436048"/>
                    <a:pt x="1123022" y="404800"/>
                  </a:cubicBezTo>
                  <a:cubicBezTo>
                    <a:pt x="1123021" y="389177"/>
                    <a:pt x="1129354" y="375033"/>
                    <a:pt x="1139593" y="364794"/>
                  </a:cubicBezTo>
                  <a:close/>
                  <a:moveTo>
                    <a:pt x="952423" y="538904"/>
                  </a:moveTo>
                  <a:cubicBezTo>
                    <a:pt x="962661" y="528666"/>
                    <a:pt x="976806" y="522333"/>
                    <a:pt x="992429" y="522333"/>
                  </a:cubicBezTo>
                  <a:cubicBezTo>
                    <a:pt x="1023676" y="522333"/>
                    <a:pt x="1049007" y="547664"/>
                    <a:pt x="1049007" y="578911"/>
                  </a:cubicBezTo>
                  <a:cubicBezTo>
                    <a:pt x="1049007" y="610158"/>
                    <a:pt x="1023676" y="635489"/>
                    <a:pt x="992429" y="635489"/>
                  </a:cubicBezTo>
                  <a:cubicBezTo>
                    <a:pt x="961182" y="635489"/>
                    <a:pt x="935851" y="610158"/>
                    <a:pt x="935851" y="578911"/>
                  </a:cubicBezTo>
                  <a:cubicBezTo>
                    <a:pt x="935851" y="563287"/>
                    <a:pt x="942184" y="549143"/>
                    <a:pt x="952423" y="538904"/>
                  </a:cubicBezTo>
                  <a:close/>
                  <a:moveTo>
                    <a:pt x="765253" y="713015"/>
                  </a:moveTo>
                  <a:cubicBezTo>
                    <a:pt x="775491" y="702777"/>
                    <a:pt x="789636" y="696444"/>
                    <a:pt x="805259" y="696444"/>
                  </a:cubicBezTo>
                  <a:cubicBezTo>
                    <a:pt x="836506" y="696444"/>
                    <a:pt x="861837" y="721775"/>
                    <a:pt x="861837" y="753022"/>
                  </a:cubicBezTo>
                  <a:cubicBezTo>
                    <a:pt x="861837" y="784269"/>
                    <a:pt x="836506" y="809600"/>
                    <a:pt x="805262" y="809597"/>
                  </a:cubicBezTo>
                  <a:cubicBezTo>
                    <a:pt x="774015" y="809597"/>
                    <a:pt x="748684" y="784266"/>
                    <a:pt x="748684" y="753019"/>
                  </a:cubicBezTo>
                  <a:cubicBezTo>
                    <a:pt x="748681" y="737398"/>
                    <a:pt x="755014" y="723254"/>
                    <a:pt x="765253" y="713015"/>
                  </a:cubicBezTo>
                  <a:close/>
                  <a:moveTo>
                    <a:pt x="578085" y="887123"/>
                  </a:moveTo>
                  <a:cubicBezTo>
                    <a:pt x="588323" y="876884"/>
                    <a:pt x="602468" y="870551"/>
                    <a:pt x="618091" y="870552"/>
                  </a:cubicBezTo>
                  <a:cubicBezTo>
                    <a:pt x="649338" y="870552"/>
                    <a:pt x="674669" y="895883"/>
                    <a:pt x="674669" y="927130"/>
                  </a:cubicBezTo>
                  <a:cubicBezTo>
                    <a:pt x="674669" y="958377"/>
                    <a:pt x="649338" y="983708"/>
                    <a:pt x="618091" y="983708"/>
                  </a:cubicBezTo>
                  <a:cubicBezTo>
                    <a:pt x="586844" y="983708"/>
                    <a:pt x="561513" y="958377"/>
                    <a:pt x="561513" y="927130"/>
                  </a:cubicBezTo>
                  <a:cubicBezTo>
                    <a:pt x="561513" y="911506"/>
                    <a:pt x="567846" y="897362"/>
                    <a:pt x="578085" y="887123"/>
                  </a:cubicBezTo>
                  <a:close/>
                  <a:moveTo>
                    <a:pt x="1326764" y="16572"/>
                  </a:moveTo>
                  <a:cubicBezTo>
                    <a:pt x="1337002" y="6333"/>
                    <a:pt x="1351147" y="0"/>
                    <a:pt x="1366770" y="0"/>
                  </a:cubicBezTo>
                  <a:cubicBezTo>
                    <a:pt x="1398017" y="0"/>
                    <a:pt x="1423348" y="25331"/>
                    <a:pt x="1423348" y="56578"/>
                  </a:cubicBezTo>
                  <a:cubicBezTo>
                    <a:pt x="1423348" y="87825"/>
                    <a:pt x="1398017" y="113156"/>
                    <a:pt x="1366770" y="113156"/>
                  </a:cubicBezTo>
                  <a:cubicBezTo>
                    <a:pt x="1335523" y="113156"/>
                    <a:pt x="1310192" y="87825"/>
                    <a:pt x="1310192" y="56578"/>
                  </a:cubicBezTo>
                  <a:cubicBezTo>
                    <a:pt x="1310192" y="40954"/>
                    <a:pt x="1316525" y="26810"/>
                    <a:pt x="1326764" y="16572"/>
                  </a:cubicBezTo>
                  <a:close/>
                  <a:moveTo>
                    <a:pt x="1139593" y="190683"/>
                  </a:moveTo>
                  <a:cubicBezTo>
                    <a:pt x="1149832" y="180444"/>
                    <a:pt x="1163976" y="174112"/>
                    <a:pt x="1179600" y="174112"/>
                  </a:cubicBezTo>
                  <a:cubicBezTo>
                    <a:pt x="1210847" y="174112"/>
                    <a:pt x="1236178" y="199443"/>
                    <a:pt x="1236178" y="230690"/>
                  </a:cubicBezTo>
                  <a:cubicBezTo>
                    <a:pt x="1236178" y="261937"/>
                    <a:pt x="1210847" y="287268"/>
                    <a:pt x="1179600" y="287268"/>
                  </a:cubicBezTo>
                  <a:cubicBezTo>
                    <a:pt x="1148353" y="287268"/>
                    <a:pt x="1123022" y="261937"/>
                    <a:pt x="1123022" y="230690"/>
                  </a:cubicBezTo>
                  <a:cubicBezTo>
                    <a:pt x="1123022" y="215066"/>
                    <a:pt x="1129354" y="200922"/>
                    <a:pt x="1139593" y="190683"/>
                  </a:cubicBezTo>
                  <a:close/>
                  <a:moveTo>
                    <a:pt x="952423" y="364793"/>
                  </a:moveTo>
                  <a:cubicBezTo>
                    <a:pt x="962661" y="354555"/>
                    <a:pt x="976806" y="348222"/>
                    <a:pt x="992429" y="348222"/>
                  </a:cubicBezTo>
                  <a:cubicBezTo>
                    <a:pt x="1023676" y="348222"/>
                    <a:pt x="1049007" y="373553"/>
                    <a:pt x="1049007" y="404800"/>
                  </a:cubicBezTo>
                  <a:cubicBezTo>
                    <a:pt x="1049007" y="436047"/>
                    <a:pt x="1023676" y="461378"/>
                    <a:pt x="992429" y="461378"/>
                  </a:cubicBezTo>
                  <a:cubicBezTo>
                    <a:pt x="961182" y="461378"/>
                    <a:pt x="935851" y="436047"/>
                    <a:pt x="935851" y="404800"/>
                  </a:cubicBezTo>
                  <a:cubicBezTo>
                    <a:pt x="935851" y="389176"/>
                    <a:pt x="942184" y="375032"/>
                    <a:pt x="952423" y="364793"/>
                  </a:cubicBezTo>
                  <a:close/>
                  <a:moveTo>
                    <a:pt x="765253" y="538904"/>
                  </a:moveTo>
                  <a:cubicBezTo>
                    <a:pt x="775492" y="528666"/>
                    <a:pt x="789636" y="522333"/>
                    <a:pt x="805259" y="522333"/>
                  </a:cubicBezTo>
                  <a:cubicBezTo>
                    <a:pt x="836506" y="522333"/>
                    <a:pt x="861837" y="547664"/>
                    <a:pt x="861837" y="578911"/>
                  </a:cubicBezTo>
                  <a:cubicBezTo>
                    <a:pt x="861837" y="610158"/>
                    <a:pt x="836506" y="635489"/>
                    <a:pt x="805259" y="635489"/>
                  </a:cubicBezTo>
                  <a:cubicBezTo>
                    <a:pt x="774012" y="635489"/>
                    <a:pt x="748681" y="610158"/>
                    <a:pt x="748681" y="578911"/>
                  </a:cubicBezTo>
                  <a:cubicBezTo>
                    <a:pt x="748681" y="563287"/>
                    <a:pt x="755014" y="549143"/>
                    <a:pt x="765253" y="538904"/>
                  </a:cubicBezTo>
                  <a:close/>
                  <a:moveTo>
                    <a:pt x="578084" y="713013"/>
                  </a:moveTo>
                  <a:cubicBezTo>
                    <a:pt x="588323" y="702774"/>
                    <a:pt x="602467" y="696441"/>
                    <a:pt x="618091" y="696441"/>
                  </a:cubicBezTo>
                  <a:cubicBezTo>
                    <a:pt x="649338" y="696441"/>
                    <a:pt x="674669" y="721772"/>
                    <a:pt x="674669" y="753019"/>
                  </a:cubicBezTo>
                  <a:cubicBezTo>
                    <a:pt x="674669" y="784266"/>
                    <a:pt x="649338" y="809597"/>
                    <a:pt x="618091" y="809597"/>
                  </a:cubicBezTo>
                  <a:cubicBezTo>
                    <a:pt x="586844" y="809597"/>
                    <a:pt x="561513" y="784266"/>
                    <a:pt x="561513" y="753019"/>
                  </a:cubicBezTo>
                  <a:cubicBezTo>
                    <a:pt x="561513" y="737396"/>
                    <a:pt x="567846" y="723251"/>
                    <a:pt x="578084" y="713013"/>
                  </a:cubicBezTo>
                  <a:close/>
                  <a:moveTo>
                    <a:pt x="415158" y="873734"/>
                  </a:moveTo>
                  <a:lnTo>
                    <a:pt x="430921" y="870551"/>
                  </a:lnTo>
                  <a:cubicBezTo>
                    <a:pt x="462168" y="870551"/>
                    <a:pt x="487500" y="895883"/>
                    <a:pt x="487500" y="927130"/>
                  </a:cubicBezTo>
                  <a:lnTo>
                    <a:pt x="484317" y="942893"/>
                  </a:lnTo>
                  <a:close/>
                  <a:moveTo>
                    <a:pt x="1139593" y="16572"/>
                  </a:moveTo>
                  <a:cubicBezTo>
                    <a:pt x="1149832" y="6334"/>
                    <a:pt x="1163976" y="1"/>
                    <a:pt x="1179599" y="1"/>
                  </a:cubicBezTo>
                  <a:cubicBezTo>
                    <a:pt x="1210847" y="1"/>
                    <a:pt x="1236178" y="25332"/>
                    <a:pt x="1236178" y="56579"/>
                  </a:cubicBezTo>
                  <a:cubicBezTo>
                    <a:pt x="1236178" y="87826"/>
                    <a:pt x="1210847" y="113157"/>
                    <a:pt x="1179600" y="113157"/>
                  </a:cubicBezTo>
                  <a:cubicBezTo>
                    <a:pt x="1148353" y="113157"/>
                    <a:pt x="1123022" y="87826"/>
                    <a:pt x="1123022" y="56579"/>
                  </a:cubicBezTo>
                  <a:cubicBezTo>
                    <a:pt x="1123022" y="40955"/>
                    <a:pt x="1129354" y="26811"/>
                    <a:pt x="1139593" y="16572"/>
                  </a:cubicBezTo>
                  <a:close/>
                  <a:moveTo>
                    <a:pt x="952423" y="190682"/>
                  </a:moveTo>
                  <a:cubicBezTo>
                    <a:pt x="962661" y="180444"/>
                    <a:pt x="976806" y="174111"/>
                    <a:pt x="992429" y="174111"/>
                  </a:cubicBezTo>
                  <a:cubicBezTo>
                    <a:pt x="1023676" y="174111"/>
                    <a:pt x="1049007" y="199442"/>
                    <a:pt x="1049007" y="230689"/>
                  </a:cubicBezTo>
                  <a:cubicBezTo>
                    <a:pt x="1049007" y="261936"/>
                    <a:pt x="1023676" y="287267"/>
                    <a:pt x="992429" y="287267"/>
                  </a:cubicBezTo>
                  <a:cubicBezTo>
                    <a:pt x="961182" y="287267"/>
                    <a:pt x="935851" y="261936"/>
                    <a:pt x="935851" y="230689"/>
                  </a:cubicBezTo>
                  <a:cubicBezTo>
                    <a:pt x="935851" y="215065"/>
                    <a:pt x="942184" y="200921"/>
                    <a:pt x="952423" y="190682"/>
                  </a:cubicBezTo>
                  <a:close/>
                  <a:moveTo>
                    <a:pt x="765253" y="364793"/>
                  </a:moveTo>
                  <a:cubicBezTo>
                    <a:pt x="775492" y="354555"/>
                    <a:pt x="789636" y="348222"/>
                    <a:pt x="805259" y="348222"/>
                  </a:cubicBezTo>
                  <a:cubicBezTo>
                    <a:pt x="836506" y="348222"/>
                    <a:pt x="861837" y="373553"/>
                    <a:pt x="861837" y="404800"/>
                  </a:cubicBezTo>
                  <a:cubicBezTo>
                    <a:pt x="861837" y="436047"/>
                    <a:pt x="836506" y="461378"/>
                    <a:pt x="805259" y="461378"/>
                  </a:cubicBezTo>
                  <a:cubicBezTo>
                    <a:pt x="774012" y="461378"/>
                    <a:pt x="748681" y="436047"/>
                    <a:pt x="748681" y="404800"/>
                  </a:cubicBezTo>
                  <a:cubicBezTo>
                    <a:pt x="748681" y="389176"/>
                    <a:pt x="755014" y="375032"/>
                    <a:pt x="765253" y="364793"/>
                  </a:cubicBezTo>
                  <a:close/>
                  <a:moveTo>
                    <a:pt x="578082" y="538904"/>
                  </a:moveTo>
                  <a:cubicBezTo>
                    <a:pt x="588320" y="528666"/>
                    <a:pt x="602465" y="522333"/>
                    <a:pt x="618088" y="522333"/>
                  </a:cubicBezTo>
                  <a:cubicBezTo>
                    <a:pt x="649335" y="522333"/>
                    <a:pt x="674666" y="547664"/>
                    <a:pt x="674666" y="578911"/>
                  </a:cubicBezTo>
                  <a:cubicBezTo>
                    <a:pt x="674666" y="610158"/>
                    <a:pt x="649335" y="635489"/>
                    <a:pt x="618090" y="635487"/>
                  </a:cubicBezTo>
                  <a:cubicBezTo>
                    <a:pt x="586843" y="635487"/>
                    <a:pt x="561512" y="610156"/>
                    <a:pt x="561512" y="578909"/>
                  </a:cubicBezTo>
                  <a:cubicBezTo>
                    <a:pt x="561510" y="563287"/>
                    <a:pt x="567843" y="549143"/>
                    <a:pt x="578082" y="538904"/>
                  </a:cubicBezTo>
                  <a:close/>
                  <a:moveTo>
                    <a:pt x="390914" y="713012"/>
                  </a:moveTo>
                  <a:cubicBezTo>
                    <a:pt x="401153" y="702774"/>
                    <a:pt x="415297" y="696441"/>
                    <a:pt x="430921" y="696441"/>
                  </a:cubicBezTo>
                  <a:cubicBezTo>
                    <a:pt x="462168" y="696441"/>
                    <a:pt x="487499" y="721772"/>
                    <a:pt x="487499" y="753019"/>
                  </a:cubicBezTo>
                  <a:cubicBezTo>
                    <a:pt x="487499" y="784266"/>
                    <a:pt x="462168" y="809597"/>
                    <a:pt x="430921" y="809597"/>
                  </a:cubicBezTo>
                  <a:cubicBezTo>
                    <a:pt x="399674" y="809597"/>
                    <a:pt x="374343" y="784266"/>
                    <a:pt x="374343" y="753019"/>
                  </a:cubicBezTo>
                  <a:cubicBezTo>
                    <a:pt x="374343" y="737396"/>
                    <a:pt x="380676" y="723251"/>
                    <a:pt x="390914" y="713012"/>
                  </a:cubicBezTo>
                  <a:close/>
                  <a:moveTo>
                    <a:pt x="952422" y="16571"/>
                  </a:moveTo>
                  <a:cubicBezTo>
                    <a:pt x="962661" y="6333"/>
                    <a:pt x="976806" y="0"/>
                    <a:pt x="992429" y="0"/>
                  </a:cubicBezTo>
                  <a:cubicBezTo>
                    <a:pt x="1023676" y="0"/>
                    <a:pt x="1049007" y="25331"/>
                    <a:pt x="1049007" y="56578"/>
                  </a:cubicBezTo>
                  <a:cubicBezTo>
                    <a:pt x="1049007" y="87825"/>
                    <a:pt x="1023676" y="113156"/>
                    <a:pt x="992429" y="113156"/>
                  </a:cubicBezTo>
                  <a:cubicBezTo>
                    <a:pt x="961182" y="113156"/>
                    <a:pt x="935851" y="87825"/>
                    <a:pt x="935851" y="56578"/>
                  </a:cubicBezTo>
                  <a:cubicBezTo>
                    <a:pt x="935851" y="40955"/>
                    <a:pt x="942184" y="26810"/>
                    <a:pt x="952422" y="16571"/>
                  </a:cubicBezTo>
                  <a:close/>
                  <a:moveTo>
                    <a:pt x="765253" y="190682"/>
                  </a:moveTo>
                  <a:cubicBezTo>
                    <a:pt x="775491" y="180444"/>
                    <a:pt x="789636" y="174111"/>
                    <a:pt x="805259" y="174111"/>
                  </a:cubicBezTo>
                  <a:cubicBezTo>
                    <a:pt x="836506" y="174111"/>
                    <a:pt x="861837" y="199442"/>
                    <a:pt x="861837" y="230689"/>
                  </a:cubicBezTo>
                  <a:cubicBezTo>
                    <a:pt x="861837" y="261936"/>
                    <a:pt x="836506" y="287267"/>
                    <a:pt x="805259" y="287267"/>
                  </a:cubicBezTo>
                  <a:cubicBezTo>
                    <a:pt x="774012" y="287267"/>
                    <a:pt x="748681" y="261936"/>
                    <a:pt x="748681" y="230689"/>
                  </a:cubicBezTo>
                  <a:cubicBezTo>
                    <a:pt x="748681" y="215065"/>
                    <a:pt x="755014" y="200921"/>
                    <a:pt x="765253" y="190682"/>
                  </a:cubicBezTo>
                  <a:close/>
                  <a:moveTo>
                    <a:pt x="578082" y="364793"/>
                  </a:moveTo>
                  <a:cubicBezTo>
                    <a:pt x="588320" y="354555"/>
                    <a:pt x="602465" y="348222"/>
                    <a:pt x="618088" y="348222"/>
                  </a:cubicBezTo>
                  <a:cubicBezTo>
                    <a:pt x="649335" y="348222"/>
                    <a:pt x="674666" y="373553"/>
                    <a:pt x="674666" y="404800"/>
                  </a:cubicBezTo>
                  <a:cubicBezTo>
                    <a:pt x="674666" y="436047"/>
                    <a:pt x="649335" y="461378"/>
                    <a:pt x="618088" y="461378"/>
                  </a:cubicBezTo>
                  <a:cubicBezTo>
                    <a:pt x="586841" y="461378"/>
                    <a:pt x="561510" y="436047"/>
                    <a:pt x="561510" y="404800"/>
                  </a:cubicBezTo>
                  <a:cubicBezTo>
                    <a:pt x="561510" y="389176"/>
                    <a:pt x="567843" y="375032"/>
                    <a:pt x="578082" y="364793"/>
                  </a:cubicBezTo>
                  <a:close/>
                  <a:moveTo>
                    <a:pt x="238854" y="697429"/>
                  </a:moveTo>
                  <a:lnTo>
                    <a:pt x="243750" y="696441"/>
                  </a:lnTo>
                  <a:cubicBezTo>
                    <a:pt x="274997" y="696441"/>
                    <a:pt x="300328" y="721772"/>
                    <a:pt x="300328" y="753019"/>
                  </a:cubicBezTo>
                  <a:lnTo>
                    <a:pt x="299340" y="757915"/>
                  </a:lnTo>
                  <a:close/>
                  <a:moveTo>
                    <a:pt x="390914" y="538902"/>
                  </a:moveTo>
                  <a:cubicBezTo>
                    <a:pt x="401152" y="528663"/>
                    <a:pt x="415297" y="522331"/>
                    <a:pt x="430920" y="522331"/>
                  </a:cubicBezTo>
                  <a:cubicBezTo>
                    <a:pt x="462167" y="522331"/>
                    <a:pt x="487498" y="547662"/>
                    <a:pt x="487499" y="578909"/>
                  </a:cubicBezTo>
                  <a:cubicBezTo>
                    <a:pt x="487498" y="610156"/>
                    <a:pt x="462167" y="635487"/>
                    <a:pt x="430920" y="635487"/>
                  </a:cubicBezTo>
                  <a:cubicBezTo>
                    <a:pt x="399673" y="635487"/>
                    <a:pt x="374342" y="610156"/>
                    <a:pt x="374342" y="578909"/>
                  </a:cubicBezTo>
                  <a:cubicBezTo>
                    <a:pt x="374342" y="563285"/>
                    <a:pt x="380675" y="549141"/>
                    <a:pt x="390914" y="538902"/>
                  </a:cubicBezTo>
                  <a:close/>
                  <a:moveTo>
                    <a:pt x="765253" y="16571"/>
                  </a:moveTo>
                  <a:cubicBezTo>
                    <a:pt x="775491" y="6333"/>
                    <a:pt x="789636" y="0"/>
                    <a:pt x="805259" y="0"/>
                  </a:cubicBezTo>
                  <a:cubicBezTo>
                    <a:pt x="836506" y="0"/>
                    <a:pt x="861837" y="25331"/>
                    <a:pt x="861837" y="56578"/>
                  </a:cubicBezTo>
                  <a:cubicBezTo>
                    <a:pt x="861837" y="87825"/>
                    <a:pt x="836506" y="113156"/>
                    <a:pt x="805259" y="113156"/>
                  </a:cubicBezTo>
                  <a:cubicBezTo>
                    <a:pt x="774012" y="113156"/>
                    <a:pt x="748681" y="87825"/>
                    <a:pt x="748681" y="56578"/>
                  </a:cubicBezTo>
                  <a:cubicBezTo>
                    <a:pt x="748681" y="40954"/>
                    <a:pt x="755014" y="26810"/>
                    <a:pt x="765253" y="16571"/>
                  </a:cubicBezTo>
                  <a:close/>
                  <a:moveTo>
                    <a:pt x="578082" y="190682"/>
                  </a:moveTo>
                  <a:cubicBezTo>
                    <a:pt x="588320" y="180444"/>
                    <a:pt x="602465" y="174111"/>
                    <a:pt x="618088" y="174111"/>
                  </a:cubicBezTo>
                  <a:cubicBezTo>
                    <a:pt x="649335" y="174111"/>
                    <a:pt x="674666" y="199442"/>
                    <a:pt x="674666" y="230689"/>
                  </a:cubicBezTo>
                  <a:cubicBezTo>
                    <a:pt x="674666" y="261936"/>
                    <a:pt x="649335" y="287267"/>
                    <a:pt x="618088" y="287267"/>
                  </a:cubicBezTo>
                  <a:cubicBezTo>
                    <a:pt x="586841" y="287267"/>
                    <a:pt x="561510" y="261936"/>
                    <a:pt x="561510" y="230689"/>
                  </a:cubicBezTo>
                  <a:cubicBezTo>
                    <a:pt x="561510" y="215065"/>
                    <a:pt x="567843" y="200921"/>
                    <a:pt x="578082" y="190682"/>
                  </a:cubicBezTo>
                  <a:close/>
                  <a:moveTo>
                    <a:pt x="390912" y="364793"/>
                  </a:moveTo>
                  <a:cubicBezTo>
                    <a:pt x="401150" y="354555"/>
                    <a:pt x="415295" y="348222"/>
                    <a:pt x="430918" y="348222"/>
                  </a:cubicBezTo>
                  <a:cubicBezTo>
                    <a:pt x="462165" y="348222"/>
                    <a:pt x="487497" y="373553"/>
                    <a:pt x="487497" y="404800"/>
                  </a:cubicBezTo>
                  <a:cubicBezTo>
                    <a:pt x="487496" y="436047"/>
                    <a:pt x="462165" y="461378"/>
                    <a:pt x="430920" y="461376"/>
                  </a:cubicBezTo>
                  <a:cubicBezTo>
                    <a:pt x="399673" y="461376"/>
                    <a:pt x="374342" y="436045"/>
                    <a:pt x="374342" y="404798"/>
                  </a:cubicBezTo>
                  <a:cubicBezTo>
                    <a:pt x="374342" y="389175"/>
                    <a:pt x="380673" y="375032"/>
                    <a:pt x="390912" y="364793"/>
                  </a:cubicBezTo>
                  <a:close/>
                  <a:moveTo>
                    <a:pt x="203743" y="538902"/>
                  </a:moveTo>
                  <a:cubicBezTo>
                    <a:pt x="213981" y="528663"/>
                    <a:pt x="228126" y="522331"/>
                    <a:pt x="243749" y="522331"/>
                  </a:cubicBezTo>
                  <a:cubicBezTo>
                    <a:pt x="274996" y="522331"/>
                    <a:pt x="300327" y="547662"/>
                    <a:pt x="300327" y="578909"/>
                  </a:cubicBezTo>
                  <a:cubicBezTo>
                    <a:pt x="300327" y="610156"/>
                    <a:pt x="274996" y="635487"/>
                    <a:pt x="243749" y="635487"/>
                  </a:cubicBezTo>
                  <a:cubicBezTo>
                    <a:pt x="212502" y="635487"/>
                    <a:pt x="187171" y="610156"/>
                    <a:pt x="187171" y="578909"/>
                  </a:cubicBezTo>
                  <a:cubicBezTo>
                    <a:pt x="187171" y="563285"/>
                    <a:pt x="193504" y="549141"/>
                    <a:pt x="203743" y="538902"/>
                  </a:cubicBezTo>
                  <a:close/>
                  <a:moveTo>
                    <a:pt x="578082" y="16571"/>
                  </a:moveTo>
                  <a:cubicBezTo>
                    <a:pt x="588320" y="6333"/>
                    <a:pt x="602465" y="0"/>
                    <a:pt x="618088" y="0"/>
                  </a:cubicBezTo>
                  <a:cubicBezTo>
                    <a:pt x="649335" y="0"/>
                    <a:pt x="674666" y="25331"/>
                    <a:pt x="674666" y="56578"/>
                  </a:cubicBezTo>
                  <a:cubicBezTo>
                    <a:pt x="674666" y="87825"/>
                    <a:pt x="649335" y="113156"/>
                    <a:pt x="618088" y="113156"/>
                  </a:cubicBezTo>
                  <a:cubicBezTo>
                    <a:pt x="586841" y="113156"/>
                    <a:pt x="561510" y="87825"/>
                    <a:pt x="561510" y="56578"/>
                  </a:cubicBezTo>
                  <a:cubicBezTo>
                    <a:pt x="561510" y="40955"/>
                    <a:pt x="567843" y="26810"/>
                    <a:pt x="578082" y="16571"/>
                  </a:cubicBezTo>
                  <a:close/>
                  <a:moveTo>
                    <a:pt x="65570" y="524146"/>
                  </a:moveTo>
                  <a:lnTo>
                    <a:pt x="78603" y="526777"/>
                  </a:lnTo>
                  <a:cubicBezTo>
                    <a:pt x="92141" y="532503"/>
                    <a:pt x="102986" y="543349"/>
                    <a:pt x="108712" y="556886"/>
                  </a:cubicBezTo>
                  <a:lnTo>
                    <a:pt x="111343" y="569919"/>
                  </a:lnTo>
                  <a:close/>
                  <a:moveTo>
                    <a:pt x="390912" y="190682"/>
                  </a:moveTo>
                  <a:cubicBezTo>
                    <a:pt x="401150" y="180444"/>
                    <a:pt x="415295" y="174111"/>
                    <a:pt x="430918" y="174111"/>
                  </a:cubicBezTo>
                  <a:cubicBezTo>
                    <a:pt x="462165" y="174111"/>
                    <a:pt x="487496" y="199442"/>
                    <a:pt x="487497" y="230689"/>
                  </a:cubicBezTo>
                  <a:cubicBezTo>
                    <a:pt x="487496" y="261936"/>
                    <a:pt x="462165" y="287267"/>
                    <a:pt x="430919" y="287267"/>
                  </a:cubicBezTo>
                  <a:cubicBezTo>
                    <a:pt x="399671" y="287267"/>
                    <a:pt x="374340" y="261936"/>
                    <a:pt x="374340" y="230689"/>
                  </a:cubicBezTo>
                  <a:cubicBezTo>
                    <a:pt x="374340" y="215065"/>
                    <a:pt x="380673" y="200921"/>
                    <a:pt x="390912" y="190682"/>
                  </a:cubicBezTo>
                  <a:close/>
                  <a:moveTo>
                    <a:pt x="203742" y="364792"/>
                  </a:moveTo>
                  <a:cubicBezTo>
                    <a:pt x="213981" y="354553"/>
                    <a:pt x="228125" y="348220"/>
                    <a:pt x="243749" y="348220"/>
                  </a:cubicBezTo>
                  <a:cubicBezTo>
                    <a:pt x="274996" y="348220"/>
                    <a:pt x="300327" y="373551"/>
                    <a:pt x="300327" y="404798"/>
                  </a:cubicBezTo>
                  <a:cubicBezTo>
                    <a:pt x="300327" y="436045"/>
                    <a:pt x="274996" y="461376"/>
                    <a:pt x="243749" y="461376"/>
                  </a:cubicBezTo>
                  <a:cubicBezTo>
                    <a:pt x="212502" y="461376"/>
                    <a:pt x="187171" y="436045"/>
                    <a:pt x="187171" y="404798"/>
                  </a:cubicBezTo>
                  <a:cubicBezTo>
                    <a:pt x="187171" y="389175"/>
                    <a:pt x="193503" y="375030"/>
                    <a:pt x="203742" y="364792"/>
                  </a:cubicBezTo>
                  <a:close/>
                  <a:moveTo>
                    <a:pt x="390912" y="16571"/>
                  </a:moveTo>
                  <a:cubicBezTo>
                    <a:pt x="401150" y="6333"/>
                    <a:pt x="415295" y="0"/>
                    <a:pt x="430918" y="0"/>
                  </a:cubicBezTo>
                  <a:cubicBezTo>
                    <a:pt x="462165" y="0"/>
                    <a:pt x="487496" y="25331"/>
                    <a:pt x="487497" y="56578"/>
                  </a:cubicBezTo>
                  <a:cubicBezTo>
                    <a:pt x="487496" y="87825"/>
                    <a:pt x="462165" y="113156"/>
                    <a:pt x="430919" y="113156"/>
                  </a:cubicBezTo>
                  <a:cubicBezTo>
                    <a:pt x="399671" y="113156"/>
                    <a:pt x="374340" y="87825"/>
                    <a:pt x="374340" y="56578"/>
                  </a:cubicBezTo>
                  <a:cubicBezTo>
                    <a:pt x="374340" y="40954"/>
                    <a:pt x="380673" y="26810"/>
                    <a:pt x="390912" y="16571"/>
                  </a:cubicBezTo>
                  <a:close/>
                  <a:moveTo>
                    <a:pt x="203741" y="190682"/>
                  </a:moveTo>
                  <a:cubicBezTo>
                    <a:pt x="213979" y="180444"/>
                    <a:pt x="228124" y="174111"/>
                    <a:pt x="243747" y="174111"/>
                  </a:cubicBezTo>
                  <a:cubicBezTo>
                    <a:pt x="274994" y="174111"/>
                    <a:pt x="300325" y="199442"/>
                    <a:pt x="300325" y="230689"/>
                  </a:cubicBezTo>
                  <a:cubicBezTo>
                    <a:pt x="300325" y="261936"/>
                    <a:pt x="274995" y="287266"/>
                    <a:pt x="243748" y="287266"/>
                  </a:cubicBezTo>
                  <a:cubicBezTo>
                    <a:pt x="212501" y="287266"/>
                    <a:pt x="187170" y="261935"/>
                    <a:pt x="187170" y="230688"/>
                  </a:cubicBezTo>
                  <a:cubicBezTo>
                    <a:pt x="187170" y="215064"/>
                    <a:pt x="193503" y="200920"/>
                    <a:pt x="203741" y="190682"/>
                  </a:cubicBezTo>
                  <a:close/>
                  <a:moveTo>
                    <a:pt x="16572" y="364792"/>
                  </a:moveTo>
                  <a:cubicBezTo>
                    <a:pt x="26811" y="354553"/>
                    <a:pt x="40956" y="348220"/>
                    <a:pt x="56579" y="348220"/>
                  </a:cubicBezTo>
                  <a:cubicBezTo>
                    <a:pt x="87826" y="348220"/>
                    <a:pt x="113157" y="373551"/>
                    <a:pt x="113157" y="404798"/>
                  </a:cubicBezTo>
                  <a:cubicBezTo>
                    <a:pt x="113157" y="436045"/>
                    <a:pt x="87826" y="461376"/>
                    <a:pt x="56579" y="461376"/>
                  </a:cubicBezTo>
                  <a:cubicBezTo>
                    <a:pt x="25332" y="461376"/>
                    <a:pt x="1" y="436045"/>
                    <a:pt x="1" y="404798"/>
                  </a:cubicBezTo>
                  <a:cubicBezTo>
                    <a:pt x="1" y="389175"/>
                    <a:pt x="6334" y="375030"/>
                    <a:pt x="16572" y="364792"/>
                  </a:cubicBezTo>
                  <a:close/>
                  <a:moveTo>
                    <a:pt x="203741" y="16571"/>
                  </a:moveTo>
                  <a:cubicBezTo>
                    <a:pt x="213979" y="6333"/>
                    <a:pt x="228124" y="0"/>
                    <a:pt x="243747" y="0"/>
                  </a:cubicBezTo>
                  <a:cubicBezTo>
                    <a:pt x="274994" y="0"/>
                    <a:pt x="300325" y="25331"/>
                    <a:pt x="300325" y="56578"/>
                  </a:cubicBezTo>
                  <a:cubicBezTo>
                    <a:pt x="300325" y="87825"/>
                    <a:pt x="274994" y="113156"/>
                    <a:pt x="243747" y="113156"/>
                  </a:cubicBezTo>
                  <a:cubicBezTo>
                    <a:pt x="212500" y="113156"/>
                    <a:pt x="187169" y="87825"/>
                    <a:pt x="187169" y="56578"/>
                  </a:cubicBezTo>
                  <a:cubicBezTo>
                    <a:pt x="187169" y="40955"/>
                    <a:pt x="193502" y="26810"/>
                    <a:pt x="203741" y="16571"/>
                  </a:cubicBezTo>
                  <a:close/>
                  <a:moveTo>
                    <a:pt x="16572" y="190681"/>
                  </a:moveTo>
                  <a:cubicBezTo>
                    <a:pt x="26810" y="180443"/>
                    <a:pt x="40955" y="174110"/>
                    <a:pt x="56579" y="174110"/>
                  </a:cubicBezTo>
                  <a:cubicBezTo>
                    <a:pt x="87826" y="174110"/>
                    <a:pt x="113157" y="199441"/>
                    <a:pt x="113157" y="230688"/>
                  </a:cubicBezTo>
                  <a:cubicBezTo>
                    <a:pt x="113156" y="261935"/>
                    <a:pt x="87825" y="287266"/>
                    <a:pt x="56579" y="287266"/>
                  </a:cubicBezTo>
                  <a:cubicBezTo>
                    <a:pt x="25332" y="287266"/>
                    <a:pt x="1" y="261935"/>
                    <a:pt x="1" y="230688"/>
                  </a:cubicBezTo>
                  <a:cubicBezTo>
                    <a:pt x="1" y="215064"/>
                    <a:pt x="6333" y="200920"/>
                    <a:pt x="16572" y="190681"/>
                  </a:cubicBezTo>
                  <a:close/>
                  <a:moveTo>
                    <a:pt x="16571" y="16571"/>
                  </a:moveTo>
                  <a:cubicBezTo>
                    <a:pt x="26809" y="6333"/>
                    <a:pt x="40954" y="0"/>
                    <a:pt x="56577" y="0"/>
                  </a:cubicBezTo>
                  <a:cubicBezTo>
                    <a:pt x="87825" y="0"/>
                    <a:pt x="113156" y="25331"/>
                    <a:pt x="113156" y="56578"/>
                  </a:cubicBezTo>
                  <a:cubicBezTo>
                    <a:pt x="113155" y="87825"/>
                    <a:pt x="87825" y="113155"/>
                    <a:pt x="56578" y="113156"/>
                  </a:cubicBezTo>
                  <a:cubicBezTo>
                    <a:pt x="25331" y="113156"/>
                    <a:pt x="0" y="87825"/>
                    <a:pt x="0" y="56577"/>
                  </a:cubicBezTo>
                  <a:cubicBezTo>
                    <a:pt x="0" y="40954"/>
                    <a:pt x="6333" y="26809"/>
                    <a:pt x="16571" y="16571"/>
                  </a:cubicBezTo>
                  <a:close/>
                </a:path>
              </a:pathLst>
            </a:custGeom>
            <a:gradFill flip="none" rotWithShape="1">
              <a:gsLst>
                <a:gs pos="100000">
                  <a:schemeClr val="accent1">
                    <a:lumMod val="20000"/>
                    <a:lumOff val="80000"/>
                  </a:schemeClr>
                </a:gs>
                <a:gs pos="0">
                  <a:schemeClr val="accent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6" name="矩形: 圆角 4">
            <a:extLst>
              <a:ext uri="{FF2B5EF4-FFF2-40B4-BE49-F238E27FC236}">
                <a16:creationId xmlns:a16="http://schemas.microsoft.com/office/drawing/2014/main" id="{B90B62B2-AC6A-4AF2-A64B-406818C1D112}"/>
              </a:ext>
            </a:extLst>
          </p:cNvPr>
          <p:cNvSpPr/>
          <p:nvPr/>
        </p:nvSpPr>
        <p:spPr>
          <a:xfrm rot="2700000">
            <a:off x="4695225" y="-730256"/>
            <a:ext cx="1407211" cy="1414210"/>
          </a:xfrm>
          <a:prstGeom prst="roundRect">
            <a:avLst>
              <a:gd name="adj" fmla="val 106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Tree>
    <p:extLst>
      <p:ext uri="{BB962C8B-B14F-4D97-AF65-F5344CB8AC3E}">
        <p14:creationId xmlns:p14="http://schemas.microsoft.com/office/powerpoint/2010/main" val="1716692939"/>
      </p:ext>
    </p:extLst>
  </p:cSld>
  <p:clrMapOvr>
    <a:masterClrMapping/>
  </p:clrMapOvr>
  <p:transition spd="slow"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ppt_x</p:attrName>
                                        </p:attrNameLst>
                                      </p:cBhvr>
                                      <p:tavLst>
                                        <p:tav tm="0">
                                          <p:val>
                                            <p:strVal val="#ppt_x+#ppt_w*1.125000"/>
                                          </p:val>
                                        </p:tav>
                                        <p:tav tm="100000">
                                          <p:val>
                                            <p:strVal val="#ppt_x"/>
                                          </p:val>
                                        </p:tav>
                                      </p:tavLst>
                                    </p:anim>
                                    <p:animEffect transition="in" filter="wipe(left)">
                                      <p:cBhvr>
                                        <p:cTn id="8" dur="500"/>
                                        <p:tgtEl>
                                          <p:spTgt spid="16"/>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p:tgtEl>
                                          <p:spTgt spid="14"/>
                                        </p:tgtEl>
                                        <p:attrNameLst>
                                          <p:attrName>ppt_x</p:attrName>
                                        </p:attrNameLst>
                                      </p:cBhvr>
                                      <p:tavLst>
                                        <p:tav tm="0">
                                          <p:val>
                                            <p:strVal val="#ppt_x-#ppt_w*1.125000"/>
                                          </p:val>
                                        </p:tav>
                                        <p:tav tm="100000">
                                          <p:val>
                                            <p:strVal val="#ppt_x"/>
                                          </p:val>
                                        </p:tav>
                                      </p:tavLst>
                                    </p:anim>
                                    <p:animEffect transition="in" filter="wipe(right)">
                                      <p:cBhvr>
                                        <p:cTn id="13" dur="500"/>
                                        <p:tgtEl>
                                          <p:spTgt spid="1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750" fill="hold"/>
                                        <p:tgtEl>
                                          <p:spTgt spid="26"/>
                                        </p:tgtEl>
                                        <p:attrNameLst>
                                          <p:attrName>ppt_w</p:attrName>
                                        </p:attrNameLst>
                                      </p:cBhvr>
                                      <p:tavLst>
                                        <p:tav tm="0">
                                          <p:val>
                                            <p:fltVal val="0"/>
                                          </p:val>
                                        </p:tav>
                                        <p:tav tm="100000">
                                          <p:val>
                                            <p:strVal val="#ppt_w"/>
                                          </p:val>
                                        </p:tav>
                                      </p:tavLst>
                                    </p:anim>
                                    <p:anim calcmode="lin" valueType="num">
                                      <p:cBhvr>
                                        <p:cTn id="23" dur="750" fill="hold"/>
                                        <p:tgtEl>
                                          <p:spTgt spid="26"/>
                                        </p:tgtEl>
                                        <p:attrNameLst>
                                          <p:attrName>ppt_h</p:attrName>
                                        </p:attrNameLst>
                                      </p:cBhvr>
                                      <p:tavLst>
                                        <p:tav tm="0">
                                          <p:val>
                                            <p:fltVal val="0"/>
                                          </p:val>
                                        </p:tav>
                                        <p:tav tm="100000">
                                          <p:val>
                                            <p:strVal val="#ppt_h"/>
                                          </p:val>
                                        </p:tav>
                                      </p:tavLst>
                                    </p:anim>
                                    <p:animEffect transition="in" filter="fade">
                                      <p:cBhvr>
                                        <p:cTn id="24" dur="750"/>
                                        <p:tgtEl>
                                          <p:spTgt spid="26"/>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750"/>
                                        <p:tgtEl>
                                          <p:spTgt spid="11"/>
                                        </p:tgtEl>
                                      </p:cBhvr>
                                    </p:animEffect>
                                  </p:childTnLst>
                                </p:cTn>
                              </p:par>
                            </p:childTnLst>
                          </p:cTn>
                        </p:par>
                        <p:par>
                          <p:cTn id="28" fill="hold">
                            <p:stCondLst>
                              <p:cond delay="1750"/>
                            </p:stCondLst>
                            <p:childTnLst>
                              <p:par>
                                <p:cTn id="29" presetID="16" presetClass="entr" presetSubtype="37"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outVertical)">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1" grpId="0" animBg="1"/>
      <p:bldP spid="19" grpId="0"/>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447893" y="-188795"/>
            <a:ext cx="4306818" cy="1643878"/>
            <a:chOff x="-447893" y="-188795"/>
            <a:chExt cx="4306818" cy="1643878"/>
          </a:xfrm>
        </p:grpSpPr>
        <p:sp>
          <p:nvSpPr>
            <p:cNvPr id="30" name="TextBox 7">
              <a:extLst>
                <a:ext uri="{FF2B5EF4-FFF2-40B4-BE49-F238E27FC236}">
                  <a16:creationId xmlns:a16="http://schemas.microsoft.com/office/drawing/2014/main" id="{6840558F-5B6E-F84E-A91C-983C5B2DEADF}"/>
                </a:ext>
              </a:extLst>
            </p:cNvPr>
            <p:cNvSpPr txBox="1"/>
            <p:nvPr/>
          </p:nvSpPr>
          <p:spPr>
            <a:xfrm>
              <a:off x="904270" y="603270"/>
              <a:ext cx="295465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300" normalizeH="0" baseline="0" noProof="0" dirty="0">
                  <a:ln>
                    <a:noFill/>
                  </a:ln>
                  <a:solidFill>
                    <a:schemeClr val="tx2">
                      <a:lumMod val="75000"/>
                    </a:schemeClr>
                  </a:solidFill>
                  <a:effectLst/>
                  <a:uLnTx/>
                  <a:uFillTx/>
                  <a:latin typeface="思源黑体" panose="020B0500000000000000" pitchFamily="34" charset="-122"/>
                  <a:ea typeface="思源黑体" panose="020B0500000000000000" pitchFamily="34" charset="-122"/>
                  <a:sym typeface="思源黑体" panose="020B0500000000000000" pitchFamily="34" charset="-122"/>
                </a:rPr>
                <a:t>添加页面标题内容</a:t>
              </a:r>
            </a:p>
          </p:txBody>
        </p:sp>
        <p:grpSp>
          <p:nvGrpSpPr>
            <p:cNvPr id="31" name="组合 30"/>
            <p:cNvGrpSpPr/>
            <p:nvPr/>
          </p:nvGrpSpPr>
          <p:grpSpPr>
            <a:xfrm>
              <a:off x="-447893" y="-188795"/>
              <a:ext cx="1537658" cy="1643878"/>
              <a:chOff x="-1347465" y="-580351"/>
              <a:chExt cx="4980141" cy="5324168"/>
            </a:xfrm>
          </p:grpSpPr>
          <p:sp>
            <p:nvSpPr>
              <p:cNvPr id="32" name="任意多边形: 形状 12">
                <a:extLst>
                  <a:ext uri="{FF2B5EF4-FFF2-40B4-BE49-F238E27FC236}">
                    <a16:creationId xmlns:a16="http://schemas.microsoft.com/office/drawing/2014/main" id="{CBE816AC-4567-410D-B869-AF5E0E54A177}"/>
                  </a:ext>
                </a:extLst>
              </p:cNvPr>
              <p:cNvSpPr/>
              <p:nvPr/>
            </p:nvSpPr>
            <p:spPr>
              <a:xfrm rot="13732419" flipH="1">
                <a:off x="-125561" y="-1802255"/>
                <a:ext cx="2536333" cy="4980141"/>
              </a:xfrm>
              <a:custGeom>
                <a:avLst/>
                <a:gdLst>
                  <a:gd name="connsiteX0" fmla="*/ 0 w 2536333"/>
                  <a:gd name="connsiteY0" fmla="*/ 2083447 h 4980141"/>
                  <a:gd name="connsiteX1" fmla="*/ 2529293 w 2536333"/>
                  <a:gd name="connsiteY1" fmla="*/ 4980141 h 4980141"/>
                  <a:gd name="connsiteX2" fmla="*/ 2536333 w 2536333"/>
                  <a:gd name="connsiteY2" fmla="*/ 4894236 h 4980141"/>
                  <a:gd name="connsiteX3" fmla="*/ 2536333 w 2536333"/>
                  <a:gd name="connsiteY3" fmla="*/ 542765 h 4980141"/>
                  <a:gd name="connsiteX4" fmla="*/ 2450841 w 2536333"/>
                  <a:gd name="connsiteY4" fmla="*/ 119305 h 4980141"/>
                  <a:gd name="connsiteX5" fmla="*/ 2386084 w 2536333"/>
                  <a:gd name="connsiteY5" fmla="*/ 0 h 498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6333" h="4980141">
                    <a:moveTo>
                      <a:pt x="0" y="2083447"/>
                    </a:moveTo>
                    <a:lnTo>
                      <a:pt x="2529293" y="4980141"/>
                    </a:lnTo>
                    <a:lnTo>
                      <a:pt x="2536333" y="4894236"/>
                    </a:lnTo>
                    <a:lnTo>
                      <a:pt x="2536333" y="542765"/>
                    </a:lnTo>
                    <a:cubicBezTo>
                      <a:pt x="2536333" y="392557"/>
                      <a:pt x="2505891" y="249460"/>
                      <a:pt x="2450841" y="119305"/>
                    </a:cubicBezTo>
                    <a:lnTo>
                      <a:pt x="238608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3" name="任意多边形: 形状 1">
                <a:extLst>
                  <a:ext uri="{FF2B5EF4-FFF2-40B4-BE49-F238E27FC236}">
                    <a16:creationId xmlns:a16="http://schemas.microsoft.com/office/drawing/2014/main" id="{30CE5292-4347-4F31-BBD9-732C0156DB83}"/>
                  </a:ext>
                </a:extLst>
              </p:cNvPr>
              <p:cNvSpPr/>
              <p:nvPr/>
            </p:nvSpPr>
            <p:spPr>
              <a:xfrm rot="2713322">
                <a:off x="-1216920" y="1815401"/>
                <a:ext cx="2925937" cy="2930895"/>
              </a:xfrm>
              <a:custGeom>
                <a:avLst/>
                <a:gdLst>
                  <a:gd name="connsiteX0" fmla="*/ 2449798 w 2546376"/>
                  <a:gd name="connsiteY0" fmla="*/ 2454108 h 2550693"/>
                  <a:gd name="connsiteX1" fmla="*/ 2489797 w 2546376"/>
                  <a:gd name="connsiteY1" fmla="*/ 2437544 h 2550693"/>
                  <a:gd name="connsiteX2" fmla="*/ 2546375 w 2546376"/>
                  <a:gd name="connsiteY2" fmla="*/ 2494122 h 2550693"/>
                  <a:gd name="connsiteX3" fmla="*/ 2489804 w 2546376"/>
                  <a:gd name="connsiteY3" fmla="*/ 2550693 h 2550693"/>
                  <a:gd name="connsiteX4" fmla="*/ 2433226 w 2546376"/>
                  <a:gd name="connsiteY4" fmla="*/ 2494115 h 2550693"/>
                  <a:gd name="connsiteX5" fmla="*/ 2449798 w 2546376"/>
                  <a:gd name="connsiteY5" fmla="*/ 2454108 h 2550693"/>
                  <a:gd name="connsiteX6" fmla="*/ 2449791 w 2546376"/>
                  <a:gd name="connsiteY6" fmla="*/ 2280012 h 2550693"/>
                  <a:gd name="connsiteX7" fmla="*/ 2489798 w 2546376"/>
                  <a:gd name="connsiteY7" fmla="*/ 2263441 h 2550693"/>
                  <a:gd name="connsiteX8" fmla="*/ 2546376 w 2546376"/>
                  <a:gd name="connsiteY8" fmla="*/ 2320019 h 2550693"/>
                  <a:gd name="connsiteX9" fmla="*/ 2489798 w 2546376"/>
                  <a:gd name="connsiteY9" fmla="*/ 2376597 h 2550693"/>
                  <a:gd name="connsiteX10" fmla="*/ 2433220 w 2546376"/>
                  <a:gd name="connsiteY10" fmla="*/ 2320019 h 2550693"/>
                  <a:gd name="connsiteX11" fmla="*/ 2449791 w 2546376"/>
                  <a:gd name="connsiteY11" fmla="*/ 2280012 h 2550693"/>
                  <a:gd name="connsiteX12" fmla="*/ 2262622 w 2546376"/>
                  <a:gd name="connsiteY12" fmla="*/ 2454108 h 2550693"/>
                  <a:gd name="connsiteX13" fmla="*/ 2302629 w 2546376"/>
                  <a:gd name="connsiteY13" fmla="*/ 2437537 h 2550693"/>
                  <a:gd name="connsiteX14" fmla="*/ 2359207 w 2546376"/>
                  <a:gd name="connsiteY14" fmla="*/ 2494115 h 2550693"/>
                  <a:gd name="connsiteX15" fmla="*/ 2302629 w 2546376"/>
                  <a:gd name="connsiteY15" fmla="*/ 2550693 h 2550693"/>
                  <a:gd name="connsiteX16" fmla="*/ 2246051 w 2546376"/>
                  <a:gd name="connsiteY16" fmla="*/ 2494115 h 2550693"/>
                  <a:gd name="connsiteX17" fmla="*/ 2262622 w 2546376"/>
                  <a:gd name="connsiteY17" fmla="*/ 2454108 h 2550693"/>
                  <a:gd name="connsiteX18" fmla="*/ 2449791 w 2546376"/>
                  <a:gd name="connsiteY18" fmla="*/ 2105902 h 2550693"/>
                  <a:gd name="connsiteX19" fmla="*/ 2489798 w 2546376"/>
                  <a:gd name="connsiteY19" fmla="*/ 2089330 h 2550693"/>
                  <a:gd name="connsiteX20" fmla="*/ 2546376 w 2546376"/>
                  <a:gd name="connsiteY20" fmla="*/ 2145908 h 2550693"/>
                  <a:gd name="connsiteX21" fmla="*/ 2489798 w 2546376"/>
                  <a:gd name="connsiteY21" fmla="*/ 2202486 h 2550693"/>
                  <a:gd name="connsiteX22" fmla="*/ 2433220 w 2546376"/>
                  <a:gd name="connsiteY22" fmla="*/ 2145908 h 2550693"/>
                  <a:gd name="connsiteX23" fmla="*/ 2449791 w 2546376"/>
                  <a:gd name="connsiteY23" fmla="*/ 2105902 h 2550693"/>
                  <a:gd name="connsiteX24" fmla="*/ 2262623 w 2546376"/>
                  <a:gd name="connsiteY24" fmla="*/ 2280006 h 2550693"/>
                  <a:gd name="connsiteX25" fmla="*/ 2302622 w 2546376"/>
                  <a:gd name="connsiteY25" fmla="*/ 2263441 h 2550693"/>
                  <a:gd name="connsiteX26" fmla="*/ 2359200 w 2546376"/>
                  <a:gd name="connsiteY26" fmla="*/ 2320019 h 2550693"/>
                  <a:gd name="connsiteX27" fmla="*/ 2302629 w 2546376"/>
                  <a:gd name="connsiteY27" fmla="*/ 2376590 h 2550693"/>
                  <a:gd name="connsiteX28" fmla="*/ 2246051 w 2546376"/>
                  <a:gd name="connsiteY28" fmla="*/ 2320012 h 2550693"/>
                  <a:gd name="connsiteX29" fmla="*/ 2262623 w 2546376"/>
                  <a:gd name="connsiteY29" fmla="*/ 2280006 h 2550693"/>
                  <a:gd name="connsiteX30" fmla="*/ 2075453 w 2546376"/>
                  <a:gd name="connsiteY30" fmla="*/ 2454108 h 2550693"/>
                  <a:gd name="connsiteX31" fmla="*/ 2115459 w 2546376"/>
                  <a:gd name="connsiteY31" fmla="*/ 2437537 h 2550693"/>
                  <a:gd name="connsiteX32" fmla="*/ 2172037 w 2546376"/>
                  <a:gd name="connsiteY32" fmla="*/ 2494115 h 2550693"/>
                  <a:gd name="connsiteX33" fmla="*/ 2115459 w 2546376"/>
                  <a:gd name="connsiteY33" fmla="*/ 2550693 h 2550693"/>
                  <a:gd name="connsiteX34" fmla="*/ 2093436 w 2546376"/>
                  <a:gd name="connsiteY34" fmla="*/ 2546247 h 2550693"/>
                  <a:gd name="connsiteX35" fmla="*/ 2075739 w 2546376"/>
                  <a:gd name="connsiteY35" fmla="*/ 2534315 h 2550693"/>
                  <a:gd name="connsiteX36" fmla="*/ 2075259 w 2546376"/>
                  <a:gd name="connsiteY36" fmla="*/ 2533835 h 2550693"/>
                  <a:gd name="connsiteX37" fmla="*/ 2063327 w 2546376"/>
                  <a:gd name="connsiteY37" fmla="*/ 2516138 h 2550693"/>
                  <a:gd name="connsiteX38" fmla="*/ 2058881 w 2546376"/>
                  <a:gd name="connsiteY38" fmla="*/ 2494115 h 2550693"/>
                  <a:gd name="connsiteX39" fmla="*/ 2075453 w 2546376"/>
                  <a:gd name="connsiteY39" fmla="*/ 2454108 h 2550693"/>
                  <a:gd name="connsiteX40" fmla="*/ 2449791 w 2546376"/>
                  <a:gd name="connsiteY40" fmla="*/ 1931791 h 2550693"/>
                  <a:gd name="connsiteX41" fmla="*/ 2489798 w 2546376"/>
                  <a:gd name="connsiteY41" fmla="*/ 1915219 h 2550693"/>
                  <a:gd name="connsiteX42" fmla="*/ 2546376 w 2546376"/>
                  <a:gd name="connsiteY42" fmla="*/ 1971797 h 2550693"/>
                  <a:gd name="connsiteX43" fmla="*/ 2489798 w 2546376"/>
                  <a:gd name="connsiteY43" fmla="*/ 2028375 h 2550693"/>
                  <a:gd name="connsiteX44" fmla="*/ 2433220 w 2546376"/>
                  <a:gd name="connsiteY44" fmla="*/ 1971797 h 2550693"/>
                  <a:gd name="connsiteX45" fmla="*/ 2449791 w 2546376"/>
                  <a:gd name="connsiteY45" fmla="*/ 1931791 h 2550693"/>
                  <a:gd name="connsiteX46" fmla="*/ 2262615 w 2546376"/>
                  <a:gd name="connsiteY46" fmla="*/ 2105901 h 2550693"/>
                  <a:gd name="connsiteX47" fmla="*/ 2302622 w 2546376"/>
                  <a:gd name="connsiteY47" fmla="*/ 2089330 h 2550693"/>
                  <a:gd name="connsiteX48" fmla="*/ 2359200 w 2546376"/>
                  <a:gd name="connsiteY48" fmla="*/ 2145908 h 2550693"/>
                  <a:gd name="connsiteX49" fmla="*/ 2302622 w 2546376"/>
                  <a:gd name="connsiteY49" fmla="*/ 2202486 h 2550693"/>
                  <a:gd name="connsiteX50" fmla="*/ 2246044 w 2546376"/>
                  <a:gd name="connsiteY50" fmla="*/ 2145908 h 2550693"/>
                  <a:gd name="connsiteX51" fmla="*/ 2262615 w 2546376"/>
                  <a:gd name="connsiteY51" fmla="*/ 2105901 h 2550693"/>
                  <a:gd name="connsiteX52" fmla="*/ 2075453 w 2546376"/>
                  <a:gd name="connsiteY52" fmla="*/ 2280005 h 2550693"/>
                  <a:gd name="connsiteX53" fmla="*/ 2115459 w 2546376"/>
                  <a:gd name="connsiteY53" fmla="*/ 2263434 h 2550693"/>
                  <a:gd name="connsiteX54" fmla="*/ 2172038 w 2546376"/>
                  <a:gd name="connsiteY54" fmla="*/ 2320012 h 2550693"/>
                  <a:gd name="connsiteX55" fmla="*/ 2115460 w 2546376"/>
                  <a:gd name="connsiteY55" fmla="*/ 2376590 h 2550693"/>
                  <a:gd name="connsiteX56" fmla="*/ 2058881 w 2546376"/>
                  <a:gd name="connsiteY56" fmla="*/ 2320012 h 2550693"/>
                  <a:gd name="connsiteX57" fmla="*/ 2075453 w 2546376"/>
                  <a:gd name="connsiteY57" fmla="*/ 2280005 h 2550693"/>
                  <a:gd name="connsiteX58" fmla="*/ 2449791 w 2546376"/>
                  <a:gd name="connsiteY58" fmla="*/ 1757680 h 2550693"/>
                  <a:gd name="connsiteX59" fmla="*/ 2489798 w 2546376"/>
                  <a:gd name="connsiteY59" fmla="*/ 1741108 h 2550693"/>
                  <a:gd name="connsiteX60" fmla="*/ 2546376 w 2546376"/>
                  <a:gd name="connsiteY60" fmla="*/ 1797686 h 2550693"/>
                  <a:gd name="connsiteX61" fmla="*/ 2489798 w 2546376"/>
                  <a:gd name="connsiteY61" fmla="*/ 1854264 h 2550693"/>
                  <a:gd name="connsiteX62" fmla="*/ 2433220 w 2546376"/>
                  <a:gd name="connsiteY62" fmla="*/ 1797686 h 2550693"/>
                  <a:gd name="connsiteX63" fmla="*/ 2449791 w 2546376"/>
                  <a:gd name="connsiteY63" fmla="*/ 1757680 h 2550693"/>
                  <a:gd name="connsiteX64" fmla="*/ 2262616 w 2546376"/>
                  <a:gd name="connsiteY64" fmla="*/ 1931791 h 2550693"/>
                  <a:gd name="connsiteX65" fmla="*/ 2302622 w 2546376"/>
                  <a:gd name="connsiteY65" fmla="*/ 1915219 h 2550693"/>
                  <a:gd name="connsiteX66" fmla="*/ 2359200 w 2546376"/>
                  <a:gd name="connsiteY66" fmla="*/ 1971797 h 2550693"/>
                  <a:gd name="connsiteX67" fmla="*/ 2302622 w 2546376"/>
                  <a:gd name="connsiteY67" fmla="*/ 2028375 h 2550693"/>
                  <a:gd name="connsiteX68" fmla="*/ 2246044 w 2546376"/>
                  <a:gd name="connsiteY68" fmla="*/ 1971797 h 2550693"/>
                  <a:gd name="connsiteX69" fmla="*/ 2262616 w 2546376"/>
                  <a:gd name="connsiteY69" fmla="*/ 1931791 h 2550693"/>
                  <a:gd name="connsiteX70" fmla="*/ 2075452 w 2546376"/>
                  <a:gd name="connsiteY70" fmla="*/ 2105895 h 2550693"/>
                  <a:gd name="connsiteX71" fmla="*/ 2115453 w 2546376"/>
                  <a:gd name="connsiteY71" fmla="*/ 2089330 h 2550693"/>
                  <a:gd name="connsiteX72" fmla="*/ 2172031 w 2546376"/>
                  <a:gd name="connsiteY72" fmla="*/ 2145908 h 2550693"/>
                  <a:gd name="connsiteX73" fmla="*/ 2115459 w 2546376"/>
                  <a:gd name="connsiteY73" fmla="*/ 2202480 h 2550693"/>
                  <a:gd name="connsiteX74" fmla="*/ 2058881 w 2546376"/>
                  <a:gd name="connsiteY74" fmla="*/ 2145902 h 2550693"/>
                  <a:gd name="connsiteX75" fmla="*/ 2075452 w 2546376"/>
                  <a:gd name="connsiteY75" fmla="*/ 2105895 h 2550693"/>
                  <a:gd name="connsiteX76" fmla="*/ 1888282 w 2546376"/>
                  <a:gd name="connsiteY76" fmla="*/ 2280006 h 2550693"/>
                  <a:gd name="connsiteX77" fmla="*/ 1928289 w 2546376"/>
                  <a:gd name="connsiteY77" fmla="*/ 2263435 h 2550693"/>
                  <a:gd name="connsiteX78" fmla="*/ 1984867 w 2546376"/>
                  <a:gd name="connsiteY78" fmla="*/ 2320013 h 2550693"/>
                  <a:gd name="connsiteX79" fmla="*/ 1928289 w 2546376"/>
                  <a:gd name="connsiteY79" fmla="*/ 2376591 h 2550693"/>
                  <a:gd name="connsiteX80" fmla="*/ 1915416 w 2546376"/>
                  <a:gd name="connsiteY80" fmla="*/ 2373992 h 2550693"/>
                  <a:gd name="connsiteX81" fmla="*/ 1874310 w 2546376"/>
                  <a:gd name="connsiteY81" fmla="*/ 2332886 h 2550693"/>
                  <a:gd name="connsiteX82" fmla="*/ 1871711 w 2546376"/>
                  <a:gd name="connsiteY82" fmla="*/ 2320013 h 2550693"/>
                  <a:gd name="connsiteX83" fmla="*/ 1888282 w 2546376"/>
                  <a:gd name="connsiteY83" fmla="*/ 2280006 h 2550693"/>
                  <a:gd name="connsiteX84" fmla="*/ 2449790 w 2546376"/>
                  <a:gd name="connsiteY84" fmla="*/ 1583569 h 2550693"/>
                  <a:gd name="connsiteX85" fmla="*/ 2489797 w 2546376"/>
                  <a:gd name="connsiteY85" fmla="*/ 1566998 h 2550693"/>
                  <a:gd name="connsiteX86" fmla="*/ 2546375 w 2546376"/>
                  <a:gd name="connsiteY86" fmla="*/ 1623576 h 2550693"/>
                  <a:gd name="connsiteX87" fmla="*/ 2489797 w 2546376"/>
                  <a:gd name="connsiteY87" fmla="*/ 1680154 h 2550693"/>
                  <a:gd name="connsiteX88" fmla="*/ 2433219 w 2546376"/>
                  <a:gd name="connsiteY88" fmla="*/ 1623576 h 2550693"/>
                  <a:gd name="connsiteX89" fmla="*/ 2449790 w 2546376"/>
                  <a:gd name="connsiteY89" fmla="*/ 1583569 h 2550693"/>
                  <a:gd name="connsiteX90" fmla="*/ 2262615 w 2546376"/>
                  <a:gd name="connsiteY90" fmla="*/ 1757679 h 2550693"/>
                  <a:gd name="connsiteX91" fmla="*/ 2302622 w 2546376"/>
                  <a:gd name="connsiteY91" fmla="*/ 1741108 h 2550693"/>
                  <a:gd name="connsiteX92" fmla="*/ 2359200 w 2546376"/>
                  <a:gd name="connsiteY92" fmla="*/ 1797686 h 2550693"/>
                  <a:gd name="connsiteX93" fmla="*/ 2302622 w 2546376"/>
                  <a:gd name="connsiteY93" fmla="*/ 1854264 h 2550693"/>
                  <a:gd name="connsiteX94" fmla="*/ 2246044 w 2546376"/>
                  <a:gd name="connsiteY94" fmla="*/ 1797686 h 2550693"/>
                  <a:gd name="connsiteX95" fmla="*/ 2262615 w 2546376"/>
                  <a:gd name="connsiteY95" fmla="*/ 1757679 h 2550693"/>
                  <a:gd name="connsiteX96" fmla="*/ 2075446 w 2546376"/>
                  <a:gd name="connsiteY96" fmla="*/ 1931790 h 2550693"/>
                  <a:gd name="connsiteX97" fmla="*/ 2115453 w 2546376"/>
                  <a:gd name="connsiteY97" fmla="*/ 1915219 h 2550693"/>
                  <a:gd name="connsiteX98" fmla="*/ 2172031 w 2546376"/>
                  <a:gd name="connsiteY98" fmla="*/ 1971797 h 2550693"/>
                  <a:gd name="connsiteX99" fmla="*/ 2115453 w 2546376"/>
                  <a:gd name="connsiteY99" fmla="*/ 2028375 h 2550693"/>
                  <a:gd name="connsiteX100" fmla="*/ 2058875 w 2546376"/>
                  <a:gd name="connsiteY100" fmla="*/ 1971797 h 2550693"/>
                  <a:gd name="connsiteX101" fmla="*/ 2075446 w 2546376"/>
                  <a:gd name="connsiteY101" fmla="*/ 1931790 h 2550693"/>
                  <a:gd name="connsiteX102" fmla="*/ 1888282 w 2546376"/>
                  <a:gd name="connsiteY102" fmla="*/ 2105896 h 2550693"/>
                  <a:gd name="connsiteX103" fmla="*/ 1928288 w 2546376"/>
                  <a:gd name="connsiteY103" fmla="*/ 2089324 h 2550693"/>
                  <a:gd name="connsiteX104" fmla="*/ 1984867 w 2546376"/>
                  <a:gd name="connsiteY104" fmla="*/ 2145902 h 2550693"/>
                  <a:gd name="connsiteX105" fmla="*/ 1928289 w 2546376"/>
                  <a:gd name="connsiteY105" fmla="*/ 2202480 h 2550693"/>
                  <a:gd name="connsiteX106" fmla="*/ 1871710 w 2546376"/>
                  <a:gd name="connsiteY106" fmla="*/ 2145902 h 2550693"/>
                  <a:gd name="connsiteX107" fmla="*/ 1888282 w 2546376"/>
                  <a:gd name="connsiteY107" fmla="*/ 2105896 h 2550693"/>
                  <a:gd name="connsiteX108" fmla="*/ 2449791 w 2546376"/>
                  <a:gd name="connsiteY108" fmla="*/ 1409459 h 2550693"/>
                  <a:gd name="connsiteX109" fmla="*/ 2489797 w 2546376"/>
                  <a:gd name="connsiteY109" fmla="*/ 1392887 h 2550693"/>
                  <a:gd name="connsiteX110" fmla="*/ 2546375 w 2546376"/>
                  <a:gd name="connsiteY110" fmla="*/ 1449465 h 2550693"/>
                  <a:gd name="connsiteX111" fmla="*/ 2489797 w 2546376"/>
                  <a:gd name="connsiteY111" fmla="*/ 1506043 h 2550693"/>
                  <a:gd name="connsiteX112" fmla="*/ 2433219 w 2546376"/>
                  <a:gd name="connsiteY112" fmla="*/ 1449465 h 2550693"/>
                  <a:gd name="connsiteX113" fmla="*/ 2449791 w 2546376"/>
                  <a:gd name="connsiteY113" fmla="*/ 1409459 h 2550693"/>
                  <a:gd name="connsiteX114" fmla="*/ 2262615 w 2546376"/>
                  <a:gd name="connsiteY114" fmla="*/ 1583569 h 2550693"/>
                  <a:gd name="connsiteX115" fmla="*/ 2302622 w 2546376"/>
                  <a:gd name="connsiteY115" fmla="*/ 1566998 h 2550693"/>
                  <a:gd name="connsiteX116" fmla="*/ 2359200 w 2546376"/>
                  <a:gd name="connsiteY116" fmla="*/ 1623576 h 2550693"/>
                  <a:gd name="connsiteX117" fmla="*/ 2302622 w 2546376"/>
                  <a:gd name="connsiteY117" fmla="*/ 1680154 h 2550693"/>
                  <a:gd name="connsiteX118" fmla="*/ 2246044 w 2546376"/>
                  <a:gd name="connsiteY118" fmla="*/ 1623576 h 2550693"/>
                  <a:gd name="connsiteX119" fmla="*/ 2262615 w 2546376"/>
                  <a:gd name="connsiteY119" fmla="*/ 1583569 h 2550693"/>
                  <a:gd name="connsiteX120" fmla="*/ 2075446 w 2546376"/>
                  <a:gd name="connsiteY120" fmla="*/ 1757680 h 2550693"/>
                  <a:gd name="connsiteX121" fmla="*/ 2115453 w 2546376"/>
                  <a:gd name="connsiteY121" fmla="*/ 1741108 h 2550693"/>
                  <a:gd name="connsiteX122" fmla="*/ 2172031 w 2546376"/>
                  <a:gd name="connsiteY122" fmla="*/ 1797686 h 2550693"/>
                  <a:gd name="connsiteX123" fmla="*/ 2115453 w 2546376"/>
                  <a:gd name="connsiteY123" fmla="*/ 1854264 h 2550693"/>
                  <a:gd name="connsiteX124" fmla="*/ 2058875 w 2546376"/>
                  <a:gd name="connsiteY124" fmla="*/ 1797686 h 2550693"/>
                  <a:gd name="connsiteX125" fmla="*/ 2075446 w 2546376"/>
                  <a:gd name="connsiteY125" fmla="*/ 1757680 h 2550693"/>
                  <a:gd name="connsiteX126" fmla="*/ 1888281 w 2546376"/>
                  <a:gd name="connsiteY126" fmla="*/ 1931786 h 2550693"/>
                  <a:gd name="connsiteX127" fmla="*/ 1928282 w 2546376"/>
                  <a:gd name="connsiteY127" fmla="*/ 1915220 h 2550693"/>
                  <a:gd name="connsiteX128" fmla="*/ 1984860 w 2546376"/>
                  <a:gd name="connsiteY128" fmla="*/ 1971798 h 2550693"/>
                  <a:gd name="connsiteX129" fmla="*/ 1928288 w 2546376"/>
                  <a:gd name="connsiteY129" fmla="*/ 2028370 h 2550693"/>
                  <a:gd name="connsiteX130" fmla="*/ 1871710 w 2546376"/>
                  <a:gd name="connsiteY130" fmla="*/ 1971792 h 2550693"/>
                  <a:gd name="connsiteX131" fmla="*/ 1888281 w 2546376"/>
                  <a:gd name="connsiteY131" fmla="*/ 1931786 h 2550693"/>
                  <a:gd name="connsiteX132" fmla="*/ 1701111 w 2546376"/>
                  <a:gd name="connsiteY132" fmla="*/ 2105895 h 2550693"/>
                  <a:gd name="connsiteX133" fmla="*/ 1741118 w 2546376"/>
                  <a:gd name="connsiteY133" fmla="*/ 2089324 h 2550693"/>
                  <a:gd name="connsiteX134" fmla="*/ 1797696 w 2546376"/>
                  <a:gd name="connsiteY134" fmla="*/ 2145902 h 2550693"/>
                  <a:gd name="connsiteX135" fmla="*/ 1763141 w 2546376"/>
                  <a:gd name="connsiteY135" fmla="*/ 2198034 h 2550693"/>
                  <a:gd name="connsiteX136" fmla="*/ 1743436 w 2546376"/>
                  <a:gd name="connsiteY136" fmla="*/ 2202012 h 2550693"/>
                  <a:gd name="connsiteX137" fmla="*/ 1685008 w 2546376"/>
                  <a:gd name="connsiteY137" fmla="*/ 2143584 h 2550693"/>
                  <a:gd name="connsiteX138" fmla="*/ 1688986 w 2546376"/>
                  <a:gd name="connsiteY138" fmla="*/ 2123879 h 2550693"/>
                  <a:gd name="connsiteX139" fmla="*/ 1701111 w 2546376"/>
                  <a:gd name="connsiteY139" fmla="*/ 2105895 h 2550693"/>
                  <a:gd name="connsiteX140" fmla="*/ 2449791 w 2546376"/>
                  <a:gd name="connsiteY140" fmla="*/ 1235348 h 2550693"/>
                  <a:gd name="connsiteX141" fmla="*/ 2489797 w 2546376"/>
                  <a:gd name="connsiteY141" fmla="*/ 1218776 h 2550693"/>
                  <a:gd name="connsiteX142" fmla="*/ 2546375 w 2546376"/>
                  <a:gd name="connsiteY142" fmla="*/ 1275354 h 2550693"/>
                  <a:gd name="connsiteX143" fmla="*/ 2489797 w 2546376"/>
                  <a:gd name="connsiteY143" fmla="*/ 1331932 h 2550693"/>
                  <a:gd name="connsiteX144" fmla="*/ 2433219 w 2546376"/>
                  <a:gd name="connsiteY144" fmla="*/ 1275354 h 2550693"/>
                  <a:gd name="connsiteX145" fmla="*/ 2449791 w 2546376"/>
                  <a:gd name="connsiteY145" fmla="*/ 1235348 h 2550693"/>
                  <a:gd name="connsiteX146" fmla="*/ 2262615 w 2546376"/>
                  <a:gd name="connsiteY146" fmla="*/ 1409458 h 2550693"/>
                  <a:gd name="connsiteX147" fmla="*/ 2302622 w 2546376"/>
                  <a:gd name="connsiteY147" fmla="*/ 1392887 h 2550693"/>
                  <a:gd name="connsiteX148" fmla="*/ 2359200 w 2546376"/>
                  <a:gd name="connsiteY148" fmla="*/ 1449465 h 2550693"/>
                  <a:gd name="connsiteX149" fmla="*/ 2302622 w 2546376"/>
                  <a:gd name="connsiteY149" fmla="*/ 1506043 h 2550693"/>
                  <a:gd name="connsiteX150" fmla="*/ 2246044 w 2546376"/>
                  <a:gd name="connsiteY150" fmla="*/ 1449465 h 2550693"/>
                  <a:gd name="connsiteX151" fmla="*/ 2262615 w 2546376"/>
                  <a:gd name="connsiteY151" fmla="*/ 1409458 h 2550693"/>
                  <a:gd name="connsiteX152" fmla="*/ 2075445 w 2546376"/>
                  <a:gd name="connsiteY152" fmla="*/ 1583569 h 2550693"/>
                  <a:gd name="connsiteX153" fmla="*/ 2115452 w 2546376"/>
                  <a:gd name="connsiteY153" fmla="*/ 1566998 h 2550693"/>
                  <a:gd name="connsiteX154" fmla="*/ 2172030 w 2546376"/>
                  <a:gd name="connsiteY154" fmla="*/ 1623576 h 2550693"/>
                  <a:gd name="connsiteX155" fmla="*/ 2115452 w 2546376"/>
                  <a:gd name="connsiteY155" fmla="*/ 1680154 h 2550693"/>
                  <a:gd name="connsiteX156" fmla="*/ 2058874 w 2546376"/>
                  <a:gd name="connsiteY156" fmla="*/ 1623576 h 2550693"/>
                  <a:gd name="connsiteX157" fmla="*/ 2075445 w 2546376"/>
                  <a:gd name="connsiteY157" fmla="*/ 1583569 h 2550693"/>
                  <a:gd name="connsiteX158" fmla="*/ 1888275 w 2546376"/>
                  <a:gd name="connsiteY158" fmla="*/ 1757680 h 2550693"/>
                  <a:gd name="connsiteX159" fmla="*/ 1928282 w 2546376"/>
                  <a:gd name="connsiteY159" fmla="*/ 1741109 h 2550693"/>
                  <a:gd name="connsiteX160" fmla="*/ 1984860 w 2546376"/>
                  <a:gd name="connsiteY160" fmla="*/ 1797687 h 2550693"/>
                  <a:gd name="connsiteX161" fmla="*/ 1928282 w 2546376"/>
                  <a:gd name="connsiteY161" fmla="*/ 1854265 h 2550693"/>
                  <a:gd name="connsiteX162" fmla="*/ 1871704 w 2546376"/>
                  <a:gd name="connsiteY162" fmla="*/ 1797687 h 2550693"/>
                  <a:gd name="connsiteX163" fmla="*/ 1888275 w 2546376"/>
                  <a:gd name="connsiteY163" fmla="*/ 1757680 h 2550693"/>
                  <a:gd name="connsiteX164" fmla="*/ 1701111 w 2546376"/>
                  <a:gd name="connsiteY164" fmla="*/ 1931785 h 2550693"/>
                  <a:gd name="connsiteX165" fmla="*/ 1741118 w 2546376"/>
                  <a:gd name="connsiteY165" fmla="*/ 1915213 h 2550693"/>
                  <a:gd name="connsiteX166" fmla="*/ 1797696 w 2546376"/>
                  <a:gd name="connsiteY166" fmla="*/ 1971791 h 2550693"/>
                  <a:gd name="connsiteX167" fmla="*/ 1741118 w 2546376"/>
                  <a:gd name="connsiteY167" fmla="*/ 2028369 h 2550693"/>
                  <a:gd name="connsiteX168" fmla="*/ 1684540 w 2546376"/>
                  <a:gd name="connsiteY168" fmla="*/ 1971791 h 2550693"/>
                  <a:gd name="connsiteX169" fmla="*/ 1701111 w 2546376"/>
                  <a:gd name="connsiteY169" fmla="*/ 1931785 h 2550693"/>
                  <a:gd name="connsiteX170" fmla="*/ 2449791 w 2546376"/>
                  <a:gd name="connsiteY170" fmla="*/ 1061237 h 2550693"/>
                  <a:gd name="connsiteX171" fmla="*/ 2489797 w 2546376"/>
                  <a:gd name="connsiteY171" fmla="*/ 1044665 h 2550693"/>
                  <a:gd name="connsiteX172" fmla="*/ 2546375 w 2546376"/>
                  <a:gd name="connsiteY172" fmla="*/ 1101244 h 2550693"/>
                  <a:gd name="connsiteX173" fmla="*/ 2489797 w 2546376"/>
                  <a:gd name="connsiteY173" fmla="*/ 1157821 h 2550693"/>
                  <a:gd name="connsiteX174" fmla="*/ 2433219 w 2546376"/>
                  <a:gd name="connsiteY174" fmla="*/ 1101243 h 2550693"/>
                  <a:gd name="connsiteX175" fmla="*/ 2449791 w 2546376"/>
                  <a:gd name="connsiteY175" fmla="*/ 1061237 h 2550693"/>
                  <a:gd name="connsiteX176" fmla="*/ 2262615 w 2546376"/>
                  <a:gd name="connsiteY176" fmla="*/ 1235348 h 2550693"/>
                  <a:gd name="connsiteX177" fmla="*/ 2302622 w 2546376"/>
                  <a:gd name="connsiteY177" fmla="*/ 1218776 h 2550693"/>
                  <a:gd name="connsiteX178" fmla="*/ 2359200 w 2546376"/>
                  <a:gd name="connsiteY178" fmla="*/ 1275354 h 2550693"/>
                  <a:gd name="connsiteX179" fmla="*/ 2302622 w 2546376"/>
                  <a:gd name="connsiteY179" fmla="*/ 1331932 h 2550693"/>
                  <a:gd name="connsiteX180" fmla="*/ 2246044 w 2546376"/>
                  <a:gd name="connsiteY180" fmla="*/ 1275354 h 2550693"/>
                  <a:gd name="connsiteX181" fmla="*/ 2262615 w 2546376"/>
                  <a:gd name="connsiteY181" fmla="*/ 1235348 h 2550693"/>
                  <a:gd name="connsiteX182" fmla="*/ 2075445 w 2546376"/>
                  <a:gd name="connsiteY182" fmla="*/ 1409458 h 2550693"/>
                  <a:gd name="connsiteX183" fmla="*/ 2115452 w 2546376"/>
                  <a:gd name="connsiteY183" fmla="*/ 1392887 h 2550693"/>
                  <a:gd name="connsiteX184" fmla="*/ 2172030 w 2546376"/>
                  <a:gd name="connsiteY184" fmla="*/ 1449465 h 2550693"/>
                  <a:gd name="connsiteX185" fmla="*/ 2115452 w 2546376"/>
                  <a:gd name="connsiteY185" fmla="*/ 1506043 h 2550693"/>
                  <a:gd name="connsiteX186" fmla="*/ 2058874 w 2546376"/>
                  <a:gd name="connsiteY186" fmla="*/ 1449465 h 2550693"/>
                  <a:gd name="connsiteX187" fmla="*/ 2075445 w 2546376"/>
                  <a:gd name="connsiteY187" fmla="*/ 1409458 h 2550693"/>
                  <a:gd name="connsiteX188" fmla="*/ 1888275 w 2546376"/>
                  <a:gd name="connsiteY188" fmla="*/ 1583570 h 2550693"/>
                  <a:gd name="connsiteX189" fmla="*/ 1928281 w 2546376"/>
                  <a:gd name="connsiteY189" fmla="*/ 1566999 h 2550693"/>
                  <a:gd name="connsiteX190" fmla="*/ 1984859 w 2546376"/>
                  <a:gd name="connsiteY190" fmla="*/ 1623577 h 2550693"/>
                  <a:gd name="connsiteX191" fmla="*/ 1928281 w 2546376"/>
                  <a:gd name="connsiteY191" fmla="*/ 1680155 h 2550693"/>
                  <a:gd name="connsiteX192" fmla="*/ 1871703 w 2546376"/>
                  <a:gd name="connsiteY192" fmla="*/ 1623577 h 2550693"/>
                  <a:gd name="connsiteX193" fmla="*/ 1888275 w 2546376"/>
                  <a:gd name="connsiteY193" fmla="*/ 1583570 h 2550693"/>
                  <a:gd name="connsiteX194" fmla="*/ 1701110 w 2546376"/>
                  <a:gd name="connsiteY194" fmla="*/ 1757674 h 2550693"/>
                  <a:gd name="connsiteX195" fmla="*/ 1741112 w 2546376"/>
                  <a:gd name="connsiteY195" fmla="*/ 1741108 h 2550693"/>
                  <a:gd name="connsiteX196" fmla="*/ 1797690 w 2546376"/>
                  <a:gd name="connsiteY196" fmla="*/ 1797686 h 2550693"/>
                  <a:gd name="connsiteX197" fmla="*/ 1741117 w 2546376"/>
                  <a:gd name="connsiteY197" fmla="*/ 1854259 h 2550693"/>
                  <a:gd name="connsiteX198" fmla="*/ 1684539 w 2546376"/>
                  <a:gd name="connsiteY198" fmla="*/ 1797681 h 2550693"/>
                  <a:gd name="connsiteX199" fmla="*/ 1701110 w 2546376"/>
                  <a:gd name="connsiteY199" fmla="*/ 1757674 h 2550693"/>
                  <a:gd name="connsiteX200" fmla="*/ 1513941 w 2546376"/>
                  <a:gd name="connsiteY200" fmla="*/ 1931785 h 2550693"/>
                  <a:gd name="connsiteX201" fmla="*/ 1553947 w 2546376"/>
                  <a:gd name="connsiteY201" fmla="*/ 1915214 h 2550693"/>
                  <a:gd name="connsiteX202" fmla="*/ 1610525 w 2546376"/>
                  <a:gd name="connsiteY202" fmla="*/ 1971792 h 2550693"/>
                  <a:gd name="connsiteX203" fmla="*/ 1575970 w 2546376"/>
                  <a:gd name="connsiteY203" fmla="*/ 2023924 h 2550693"/>
                  <a:gd name="connsiteX204" fmla="*/ 1567132 w 2546376"/>
                  <a:gd name="connsiteY204" fmla="*/ 2025708 h 2550693"/>
                  <a:gd name="connsiteX205" fmla="*/ 1500031 w 2546376"/>
                  <a:gd name="connsiteY205" fmla="*/ 1958607 h 2550693"/>
                  <a:gd name="connsiteX206" fmla="*/ 1501815 w 2546376"/>
                  <a:gd name="connsiteY206" fmla="*/ 1949769 h 2550693"/>
                  <a:gd name="connsiteX207" fmla="*/ 1513941 w 2546376"/>
                  <a:gd name="connsiteY207" fmla="*/ 1931785 h 2550693"/>
                  <a:gd name="connsiteX208" fmla="*/ 2449790 w 2546376"/>
                  <a:gd name="connsiteY208" fmla="*/ 887126 h 2550693"/>
                  <a:gd name="connsiteX209" fmla="*/ 2489797 w 2546376"/>
                  <a:gd name="connsiteY209" fmla="*/ 870555 h 2550693"/>
                  <a:gd name="connsiteX210" fmla="*/ 2546375 w 2546376"/>
                  <a:gd name="connsiteY210" fmla="*/ 927133 h 2550693"/>
                  <a:gd name="connsiteX211" fmla="*/ 2489797 w 2546376"/>
                  <a:gd name="connsiteY211" fmla="*/ 983711 h 2550693"/>
                  <a:gd name="connsiteX212" fmla="*/ 2433219 w 2546376"/>
                  <a:gd name="connsiteY212" fmla="*/ 927132 h 2550693"/>
                  <a:gd name="connsiteX213" fmla="*/ 2449790 w 2546376"/>
                  <a:gd name="connsiteY213" fmla="*/ 887126 h 2550693"/>
                  <a:gd name="connsiteX214" fmla="*/ 2262615 w 2546376"/>
                  <a:gd name="connsiteY214" fmla="*/ 1061237 h 2550693"/>
                  <a:gd name="connsiteX215" fmla="*/ 2302622 w 2546376"/>
                  <a:gd name="connsiteY215" fmla="*/ 1044665 h 2550693"/>
                  <a:gd name="connsiteX216" fmla="*/ 2359200 w 2546376"/>
                  <a:gd name="connsiteY216" fmla="*/ 1101244 h 2550693"/>
                  <a:gd name="connsiteX217" fmla="*/ 2302622 w 2546376"/>
                  <a:gd name="connsiteY217" fmla="*/ 1157821 h 2550693"/>
                  <a:gd name="connsiteX218" fmla="*/ 2246044 w 2546376"/>
                  <a:gd name="connsiteY218" fmla="*/ 1101243 h 2550693"/>
                  <a:gd name="connsiteX219" fmla="*/ 2262615 w 2546376"/>
                  <a:gd name="connsiteY219" fmla="*/ 1061237 h 2550693"/>
                  <a:gd name="connsiteX220" fmla="*/ 2075445 w 2546376"/>
                  <a:gd name="connsiteY220" fmla="*/ 1235347 h 2550693"/>
                  <a:gd name="connsiteX221" fmla="*/ 2115452 w 2546376"/>
                  <a:gd name="connsiteY221" fmla="*/ 1218776 h 2550693"/>
                  <a:gd name="connsiteX222" fmla="*/ 2172030 w 2546376"/>
                  <a:gd name="connsiteY222" fmla="*/ 1275354 h 2550693"/>
                  <a:gd name="connsiteX223" fmla="*/ 2115452 w 2546376"/>
                  <a:gd name="connsiteY223" fmla="*/ 1331932 h 2550693"/>
                  <a:gd name="connsiteX224" fmla="*/ 2058874 w 2546376"/>
                  <a:gd name="connsiteY224" fmla="*/ 1275354 h 2550693"/>
                  <a:gd name="connsiteX225" fmla="*/ 2075445 w 2546376"/>
                  <a:gd name="connsiteY225" fmla="*/ 1235347 h 2550693"/>
                  <a:gd name="connsiteX226" fmla="*/ 1888275 w 2546376"/>
                  <a:gd name="connsiteY226" fmla="*/ 1409459 h 2550693"/>
                  <a:gd name="connsiteX227" fmla="*/ 1928281 w 2546376"/>
                  <a:gd name="connsiteY227" fmla="*/ 1392888 h 2550693"/>
                  <a:gd name="connsiteX228" fmla="*/ 1984859 w 2546376"/>
                  <a:gd name="connsiteY228" fmla="*/ 1449466 h 2550693"/>
                  <a:gd name="connsiteX229" fmla="*/ 1928281 w 2546376"/>
                  <a:gd name="connsiteY229" fmla="*/ 1506044 h 2550693"/>
                  <a:gd name="connsiteX230" fmla="*/ 1871703 w 2546376"/>
                  <a:gd name="connsiteY230" fmla="*/ 1449466 h 2550693"/>
                  <a:gd name="connsiteX231" fmla="*/ 1888275 w 2546376"/>
                  <a:gd name="connsiteY231" fmla="*/ 1409459 h 2550693"/>
                  <a:gd name="connsiteX232" fmla="*/ 1701104 w 2546376"/>
                  <a:gd name="connsiteY232" fmla="*/ 1583570 h 2550693"/>
                  <a:gd name="connsiteX233" fmla="*/ 1741111 w 2546376"/>
                  <a:gd name="connsiteY233" fmla="*/ 1566998 h 2550693"/>
                  <a:gd name="connsiteX234" fmla="*/ 1797689 w 2546376"/>
                  <a:gd name="connsiteY234" fmla="*/ 1623576 h 2550693"/>
                  <a:gd name="connsiteX235" fmla="*/ 1741111 w 2546376"/>
                  <a:gd name="connsiteY235" fmla="*/ 1680154 h 2550693"/>
                  <a:gd name="connsiteX236" fmla="*/ 1684533 w 2546376"/>
                  <a:gd name="connsiteY236" fmla="*/ 1623576 h 2550693"/>
                  <a:gd name="connsiteX237" fmla="*/ 1701104 w 2546376"/>
                  <a:gd name="connsiteY237" fmla="*/ 1583570 h 2550693"/>
                  <a:gd name="connsiteX238" fmla="*/ 1513940 w 2546376"/>
                  <a:gd name="connsiteY238" fmla="*/ 1757675 h 2550693"/>
                  <a:gd name="connsiteX239" fmla="*/ 1553947 w 2546376"/>
                  <a:gd name="connsiteY239" fmla="*/ 1741104 h 2550693"/>
                  <a:gd name="connsiteX240" fmla="*/ 1610525 w 2546376"/>
                  <a:gd name="connsiteY240" fmla="*/ 1797682 h 2550693"/>
                  <a:gd name="connsiteX241" fmla="*/ 1553947 w 2546376"/>
                  <a:gd name="connsiteY241" fmla="*/ 1854260 h 2550693"/>
                  <a:gd name="connsiteX242" fmla="*/ 1497369 w 2546376"/>
                  <a:gd name="connsiteY242" fmla="*/ 1797682 h 2550693"/>
                  <a:gd name="connsiteX243" fmla="*/ 1513940 w 2546376"/>
                  <a:gd name="connsiteY243" fmla="*/ 1757675 h 2550693"/>
                  <a:gd name="connsiteX244" fmla="*/ 2449791 w 2546376"/>
                  <a:gd name="connsiteY244" fmla="*/ 713015 h 2550693"/>
                  <a:gd name="connsiteX245" fmla="*/ 2489797 w 2546376"/>
                  <a:gd name="connsiteY245" fmla="*/ 696444 h 2550693"/>
                  <a:gd name="connsiteX246" fmla="*/ 2546375 w 2546376"/>
                  <a:gd name="connsiteY246" fmla="*/ 753022 h 2550693"/>
                  <a:gd name="connsiteX247" fmla="*/ 2489797 w 2546376"/>
                  <a:gd name="connsiteY247" fmla="*/ 809600 h 2550693"/>
                  <a:gd name="connsiteX248" fmla="*/ 2433219 w 2546376"/>
                  <a:gd name="connsiteY248" fmla="*/ 753022 h 2550693"/>
                  <a:gd name="connsiteX249" fmla="*/ 2449791 w 2546376"/>
                  <a:gd name="connsiteY249" fmla="*/ 713015 h 2550693"/>
                  <a:gd name="connsiteX250" fmla="*/ 2262615 w 2546376"/>
                  <a:gd name="connsiteY250" fmla="*/ 887126 h 2550693"/>
                  <a:gd name="connsiteX251" fmla="*/ 2302622 w 2546376"/>
                  <a:gd name="connsiteY251" fmla="*/ 870555 h 2550693"/>
                  <a:gd name="connsiteX252" fmla="*/ 2359200 w 2546376"/>
                  <a:gd name="connsiteY252" fmla="*/ 927133 h 2550693"/>
                  <a:gd name="connsiteX253" fmla="*/ 2302622 w 2546376"/>
                  <a:gd name="connsiteY253" fmla="*/ 983711 h 2550693"/>
                  <a:gd name="connsiteX254" fmla="*/ 2246044 w 2546376"/>
                  <a:gd name="connsiteY254" fmla="*/ 927132 h 2550693"/>
                  <a:gd name="connsiteX255" fmla="*/ 2262615 w 2546376"/>
                  <a:gd name="connsiteY255" fmla="*/ 887126 h 2550693"/>
                  <a:gd name="connsiteX256" fmla="*/ 2075445 w 2546376"/>
                  <a:gd name="connsiteY256" fmla="*/ 1061237 h 2550693"/>
                  <a:gd name="connsiteX257" fmla="*/ 2115452 w 2546376"/>
                  <a:gd name="connsiteY257" fmla="*/ 1044665 h 2550693"/>
                  <a:gd name="connsiteX258" fmla="*/ 2172030 w 2546376"/>
                  <a:gd name="connsiteY258" fmla="*/ 1101244 h 2550693"/>
                  <a:gd name="connsiteX259" fmla="*/ 2115452 w 2546376"/>
                  <a:gd name="connsiteY259" fmla="*/ 1157821 h 2550693"/>
                  <a:gd name="connsiteX260" fmla="*/ 2058874 w 2546376"/>
                  <a:gd name="connsiteY260" fmla="*/ 1101243 h 2550693"/>
                  <a:gd name="connsiteX261" fmla="*/ 2075445 w 2546376"/>
                  <a:gd name="connsiteY261" fmla="*/ 1061237 h 2550693"/>
                  <a:gd name="connsiteX262" fmla="*/ 1888275 w 2546376"/>
                  <a:gd name="connsiteY262" fmla="*/ 1235349 h 2550693"/>
                  <a:gd name="connsiteX263" fmla="*/ 1928281 w 2546376"/>
                  <a:gd name="connsiteY263" fmla="*/ 1218777 h 2550693"/>
                  <a:gd name="connsiteX264" fmla="*/ 1984859 w 2546376"/>
                  <a:gd name="connsiteY264" fmla="*/ 1275355 h 2550693"/>
                  <a:gd name="connsiteX265" fmla="*/ 1928281 w 2546376"/>
                  <a:gd name="connsiteY265" fmla="*/ 1331933 h 2550693"/>
                  <a:gd name="connsiteX266" fmla="*/ 1871703 w 2546376"/>
                  <a:gd name="connsiteY266" fmla="*/ 1275355 h 2550693"/>
                  <a:gd name="connsiteX267" fmla="*/ 1888275 w 2546376"/>
                  <a:gd name="connsiteY267" fmla="*/ 1235349 h 2550693"/>
                  <a:gd name="connsiteX268" fmla="*/ 1701104 w 2546376"/>
                  <a:gd name="connsiteY268" fmla="*/ 1409459 h 2550693"/>
                  <a:gd name="connsiteX269" fmla="*/ 1741111 w 2546376"/>
                  <a:gd name="connsiteY269" fmla="*/ 1392887 h 2550693"/>
                  <a:gd name="connsiteX270" fmla="*/ 1797689 w 2546376"/>
                  <a:gd name="connsiteY270" fmla="*/ 1449465 h 2550693"/>
                  <a:gd name="connsiteX271" fmla="*/ 1741111 w 2546376"/>
                  <a:gd name="connsiteY271" fmla="*/ 1506043 h 2550693"/>
                  <a:gd name="connsiteX272" fmla="*/ 1684533 w 2546376"/>
                  <a:gd name="connsiteY272" fmla="*/ 1449465 h 2550693"/>
                  <a:gd name="connsiteX273" fmla="*/ 1701104 w 2546376"/>
                  <a:gd name="connsiteY273" fmla="*/ 1409459 h 2550693"/>
                  <a:gd name="connsiteX274" fmla="*/ 1513939 w 2546376"/>
                  <a:gd name="connsiteY274" fmla="*/ 1583565 h 2550693"/>
                  <a:gd name="connsiteX275" fmla="*/ 1553945 w 2546376"/>
                  <a:gd name="connsiteY275" fmla="*/ 1566994 h 2550693"/>
                  <a:gd name="connsiteX276" fmla="*/ 1610523 w 2546376"/>
                  <a:gd name="connsiteY276" fmla="*/ 1623572 h 2550693"/>
                  <a:gd name="connsiteX277" fmla="*/ 1553945 w 2546376"/>
                  <a:gd name="connsiteY277" fmla="*/ 1680150 h 2550693"/>
                  <a:gd name="connsiteX278" fmla="*/ 1497367 w 2546376"/>
                  <a:gd name="connsiteY278" fmla="*/ 1623572 h 2550693"/>
                  <a:gd name="connsiteX279" fmla="*/ 1513939 w 2546376"/>
                  <a:gd name="connsiteY279" fmla="*/ 1583565 h 2550693"/>
                  <a:gd name="connsiteX280" fmla="*/ 1326770 w 2546376"/>
                  <a:gd name="connsiteY280" fmla="*/ 1757674 h 2550693"/>
                  <a:gd name="connsiteX281" fmla="*/ 1366776 w 2546376"/>
                  <a:gd name="connsiteY281" fmla="*/ 1741103 h 2550693"/>
                  <a:gd name="connsiteX282" fmla="*/ 1423354 w 2546376"/>
                  <a:gd name="connsiteY282" fmla="*/ 1797681 h 2550693"/>
                  <a:gd name="connsiteX283" fmla="*/ 1406783 w 2546376"/>
                  <a:gd name="connsiteY283" fmla="*/ 1837688 h 2550693"/>
                  <a:gd name="connsiteX284" fmla="*/ 1390255 w 2546376"/>
                  <a:gd name="connsiteY284" fmla="*/ 1848831 h 2550693"/>
                  <a:gd name="connsiteX285" fmla="*/ 1315626 w 2546376"/>
                  <a:gd name="connsiteY285" fmla="*/ 1774202 h 2550693"/>
                  <a:gd name="connsiteX286" fmla="*/ 2449790 w 2546376"/>
                  <a:gd name="connsiteY286" fmla="*/ 538904 h 2550693"/>
                  <a:gd name="connsiteX287" fmla="*/ 2489797 w 2546376"/>
                  <a:gd name="connsiteY287" fmla="*/ 522333 h 2550693"/>
                  <a:gd name="connsiteX288" fmla="*/ 2546375 w 2546376"/>
                  <a:gd name="connsiteY288" fmla="*/ 578911 h 2550693"/>
                  <a:gd name="connsiteX289" fmla="*/ 2489797 w 2546376"/>
                  <a:gd name="connsiteY289" fmla="*/ 635489 h 2550693"/>
                  <a:gd name="connsiteX290" fmla="*/ 2433219 w 2546376"/>
                  <a:gd name="connsiteY290" fmla="*/ 578911 h 2550693"/>
                  <a:gd name="connsiteX291" fmla="*/ 2449790 w 2546376"/>
                  <a:gd name="connsiteY291" fmla="*/ 538904 h 2550693"/>
                  <a:gd name="connsiteX292" fmla="*/ 2262615 w 2546376"/>
                  <a:gd name="connsiteY292" fmla="*/ 713015 h 2550693"/>
                  <a:gd name="connsiteX293" fmla="*/ 2302622 w 2546376"/>
                  <a:gd name="connsiteY293" fmla="*/ 696444 h 2550693"/>
                  <a:gd name="connsiteX294" fmla="*/ 2359200 w 2546376"/>
                  <a:gd name="connsiteY294" fmla="*/ 753022 h 2550693"/>
                  <a:gd name="connsiteX295" fmla="*/ 2302622 w 2546376"/>
                  <a:gd name="connsiteY295" fmla="*/ 809600 h 2550693"/>
                  <a:gd name="connsiteX296" fmla="*/ 2246044 w 2546376"/>
                  <a:gd name="connsiteY296" fmla="*/ 753022 h 2550693"/>
                  <a:gd name="connsiteX297" fmla="*/ 2262615 w 2546376"/>
                  <a:gd name="connsiteY297" fmla="*/ 713015 h 2550693"/>
                  <a:gd name="connsiteX298" fmla="*/ 2075445 w 2546376"/>
                  <a:gd name="connsiteY298" fmla="*/ 887126 h 2550693"/>
                  <a:gd name="connsiteX299" fmla="*/ 2115452 w 2546376"/>
                  <a:gd name="connsiteY299" fmla="*/ 870555 h 2550693"/>
                  <a:gd name="connsiteX300" fmla="*/ 2172030 w 2546376"/>
                  <a:gd name="connsiteY300" fmla="*/ 927133 h 2550693"/>
                  <a:gd name="connsiteX301" fmla="*/ 2115452 w 2546376"/>
                  <a:gd name="connsiteY301" fmla="*/ 983711 h 2550693"/>
                  <a:gd name="connsiteX302" fmla="*/ 2058874 w 2546376"/>
                  <a:gd name="connsiteY302" fmla="*/ 927132 h 2550693"/>
                  <a:gd name="connsiteX303" fmla="*/ 2075445 w 2546376"/>
                  <a:gd name="connsiteY303" fmla="*/ 887126 h 2550693"/>
                  <a:gd name="connsiteX304" fmla="*/ 1888275 w 2546376"/>
                  <a:gd name="connsiteY304" fmla="*/ 1061238 h 2550693"/>
                  <a:gd name="connsiteX305" fmla="*/ 1928281 w 2546376"/>
                  <a:gd name="connsiteY305" fmla="*/ 1044666 h 2550693"/>
                  <a:gd name="connsiteX306" fmla="*/ 1984859 w 2546376"/>
                  <a:gd name="connsiteY306" fmla="*/ 1101244 h 2550693"/>
                  <a:gd name="connsiteX307" fmla="*/ 1928281 w 2546376"/>
                  <a:gd name="connsiteY307" fmla="*/ 1157822 h 2550693"/>
                  <a:gd name="connsiteX308" fmla="*/ 1871703 w 2546376"/>
                  <a:gd name="connsiteY308" fmla="*/ 1101244 h 2550693"/>
                  <a:gd name="connsiteX309" fmla="*/ 1888275 w 2546376"/>
                  <a:gd name="connsiteY309" fmla="*/ 1061238 h 2550693"/>
                  <a:gd name="connsiteX310" fmla="*/ 1701104 w 2546376"/>
                  <a:gd name="connsiteY310" fmla="*/ 1235348 h 2550693"/>
                  <a:gd name="connsiteX311" fmla="*/ 1741111 w 2546376"/>
                  <a:gd name="connsiteY311" fmla="*/ 1218776 h 2550693"/>
                  <a:gd name="connsiteX312" fmla="*/ 1797689 w 2546376"/>
                  <a:gd name="connsiteY312" fmla="*/ 1275354 h 2550693"/>
                  <a:gd name="connsiteX313" fmla="*/ 1741111 w 2546376"/>
                  <a:gd name="connsiteY313" fmla="*/ 1331932 h 2550693"/>
                  <a:gd name="connsiteX314" fmla="*/ 1684533 w 2546376"/>
                  <a:gd name="connsiteY314" fmla="*/ 1275354 h 2550693"/>
                  <a:gd name="connsiteX315" fmla="*/ 1701104 w 2546376"/>
                  <a:gd name="connsiteY315" fmla="*/ 1235348 h 2550693"/>
                  <a:gd name="connsiteX316" fmla="*/ 1513934 w 2546376"/>
                  <a:gd name="connsiteY316" fmla="*/ 1409459 h 2550693"/>
                  <a:gd name="connsiteX317" fmla="*/ 1553940 w 2546376"/>
                  <a:gd name="connsiteY317" fmla="*/ 1392888 h 2550693"/>
                  <a:gd name="connsiteX318" fmla="*/ 1610519 w 2546376"/>
                  <a:gd name="connsiteY318" fmla="*/ 1449466 h 2550693"/>
                  <a:gd name="connsiteX319" fmla="*/ 1553941 w 2546376"/>
                  <a:gd name="connsiteY319" fmla="*/ 1506044 h 2550693"/>
                  <a:gd name="connsiteX320" fmla="*/ 1497362 w 2546376"/>
                  <a:gd name="connsiteY320" fmla="*/ 1449466 h 2550693"/>
                  <a:gd name="connsiteX321" fmla="*/ 1513934 w 2546376"/>
                  <a:gd name="connsiteY321" fmla="*/ 1409459 h 2550693"/>
                  <a:gd name="connsiteX322" fmla="*/ 1326768 w 2546376"/>
                  <a:gd name="connsiteY322" fmla="*/ 1583565 h 2550693"/>
                  <a:gd name="connsiteX323" fmla="*/ 1366775 w 2546376"/>
                  <a:gd name="connsiteY323" fmla="*/ 1566993 h 2550693"/>
                  <a:gd name="connsiteX324" fmla="*/ 1423353 w 2546376"/>
                  <a:gd name="connsiteY324" fmla="*/ 1623571 h 2550693"/>
                  <a:gd name="connsiteX325" fmla="*/ 1366775 w 2546376"/>
                  <a:gd name="connsiteY325" fmla="*/ 1680149 h 2550693"/>
                  <a:gd name="connsiteX326" fmla="*/ 1310197 w 2546376"/>
                  <a:gd name="connsiteY326" fmla="*/ 1623571 h 2550693"/>
                  <a:gd name="connsiteX327" fmla="*/ 1326768 w 2546376"/>
                  <a:gd name="connsiteY327" fmla="*/ 1583565 h 2550693"/>
                  <a:gd name="connsiteX328" fmla="*/ 2449791 w 2546376"/>
                  <a:gd name="connsiteY328" fmla="*/ 364793 h 2550693"/>
                  <a:gd name="connsiteX329" fmla="*/ 2489797 w 2546376"/>
                  <a:gd name="connsiteY329" fmla="*/ 348222 h 2550693"/>
                  <a:gd name="connsiteX330" fmla="*/ 2546375 w 2546376"/>
                  <a:gd name="connsiteY330" fmla="*/ 404800 h 2550693"/>
                  <a:gd name="connsiteX331" fmla="*/ 2489797 w 2546376"/>
                  <a:gd name="connsiteY331" fmla="*/ 461378 h 2550693"/>
                  <a:gd name="connsiteX332" fmla="*/ 2433219 w 2546376"/>
                  <a:gd name="connsiteY332" fmla="*/ 404800 h 2550693"/>
                  <a:gd name="connsiteX333" fmla="*/ 2449791 w 2546376"/>
                  <a:gd name="connsiteY333" fmla="*/ 364793 h 2550693"/>
                  <a:gd name="connsiteX334" fmla="*/ 2262615 w 2546376"/>
                  <a:gd name="connsiteY334" fmla="*/ 538904 h 2550693"/>
                  <a:gd name="connsiteX335" fmla="*/ 2302622 w 2546376"/>
                  <a:gd name="connsiteY335" fmla="*/ 522333 h 2550693"/>
                  <a:gd name="connsiteX336" fmla="*/ 2359200 w 2546376"/>
                  <a:gd name="connsiteY336" fmla="*/ 578911 h 2550693"/>
                  <a:gd name="connsiteX337" fmla="*/ 2302622 w 2546376"/>
                  <a:gd name="connsiteY337" fmla="*/ 635489 h 2550693"/>
                  <a:gd name="connsiteX338" fmla="*/ 2246044 w 2546376"/>
                  <a:gd name="connsiteY338" fmla="*/ 578911 h 2550693"/>
                  <a:gd name="connsiteX339" fmla="*/ 2262615 w 2546376"/>
                  <a:gd name="connsiteY339" fmla="*/ 538904 h 2550693"/>
                  <a:gd name="connsiteX340" fmla="*/ 2075445 w 2546376"/>
                  <a:gd name="connsiteY340" fmla="*/ 713015 h 2550693"/>
                  <a:gd name="connsiteX341" fmla="*/ 2115452 w 2546376"/>
                  <a:gd name="connsiteY341" fmla="*/ 696444 h 2550693"/>
                  <a:gd name="connsiteX342" fmla="*/ 2172030 w 2546376"/>
                  <a:gd name="connsiteY342" fmla="*/ 753022 h 2550693"/>
                  <a:gd name="connsiteX343" fmla="*/ 2115452 w 2546376"/>
                  <a:gd name="connsiteY343" fmla="*/ 809600 h 2550693"/>
                  <a:gd name="connsiteX344" fmla="*/ 2058874 w 2546376"/>
                  <a:gd name="connsiteY344" fmla="*/ 753022 h 2550693"/>
                  <a:gd name="connsiteX345" fmla="*/ 2075445 w 2546376"/>
                  <a:gd name="connsiteY345" fmla="*/ 713015 h 2550693"/>
                  <a:gd name="connsiteX346" fmla="*/ 1888275 w 2546376"/>
                  <a:gd name="connsiteY346" fmla="*/ 887127 h 2550693"/>
                  <a:gd name="connsiteX347" fmla="*/ 1928281 w 2546376"/>
                  <a:gd name="connsiteY347" fmla="*/ 870555 h 2550693"/>
                  <a:gd name="connsiteX348" fmla="*/ 1984859 w 2546376"/>
                  <a:gd name="connsiteY348" fmla="*/ 927133 h 2550693"/>
                  <a:gd name="connsiteX349" fmla="*/ 1928281 w 2546376"/>
                  <a:gd name="connsiteY349" fmla="*/ 983711 h 2550693"/>
                  <a:gd name="connsiteX350" fmla="*/ 1871703 w 2546376"/>
                  <a:gd name="connsiteY350" fmla="*/ 927133 h 2550693"/>
                  <a:gd name="connsiteX351" fmla="*/ 1888275 w 2546376"/>
                  <a:gd name="connsiteY351" fmla="*/ 887127 h 2550693"/>
                  <a:gd name="connsiteX352" fmla="*/ 1701104 w 2546376"/>
                  <a:gd name="connsiteY352" fmla="*/ 1061237 h 2550693"/>
                  <a:gd name="connsiteX353" fmla="*/ 1741111 w 2546376"/>
                  <a:gd name="connsiteY353" fmla="*/ 1044665 h 2550693"/>
                  <a:gd name="connsiteX354" fmla="*/ 1797689 w 2546376"/>
                  <a:gd name="connsiteY354" fmla="*/ 1101243 h 2550693"/>
                  <a:gd name="connsiteX355" fmla="*/ 1741111 w 2546376"/>
                  <a:gd name="connsiteY355" fmla="*/ 1157821 h 2550693"/>
                  <a:gd name="connsiteX356" fmla="*/ 1684533 w 2546376"/>
                  <a:gd name="connsiteY356" fmla="*/ 1101243 h 2550693"/>
                  <a:gd name="connsiteX357" fmla="*/ 1701104 w 2546376"/>
                  <a:gd name="connsiteY357" fmla="*/ 1061237 h 2550693"/>
                  <a:gd name="connsiteX358" fmla="*/ 1513934 w 2546376"/>
                  <a:gd name="connsiteY358" fmla="*/ 1235349 h 2550693"/>
                  <a:gd name="connsiteX359" fmla="*/ 1553940 w 2546376"/>
                  <a:gd name="connsiteY359" fmla="*/ 1218777 h 2550693"/>
                  <a:gd name="connsiteX360" fmla="*/ 1610519 w 2546376"/>
                  <a:gd name="connsiteY360" fmla="*/ 1275355 h 2550693"/>
                  <a:gd name="connsiteX361" fmla="*/ 1553941 w 2546376"/>
                  <a:gd name="connsiteY361" fmla="*/ 1331933 h 2550693"/>
                  <a:gd name="connsiteX362" fmla="*/ 1497362 w 2546376"/>
                  <a:gd name="connsiteY362" fmla="*/ 1275355 h 2550693"/>
                  <a:gd name="connsiteX363" fmla="*/ 1513934 w 2546376"/>
                  <a:gd name="connsiteY363" fmla="*/ 1235349 h 2550693"/>
                  <a:gd name="connsiteX364" fmla="*/ 1326768 w 2546376"/>
                  <a:gd name="connsiteY364" fmla="*/ 1409454 h 2550693"/>
                  <a:gd name="connsiteX365" fmla="*/ 1366774 w 2546376"/>
                  <a:gd name="connsiteY365" fmla="*/ 1392883 h 2550693"/>
                  <a:gd name="connsiteX366" fmla="*/ 1423353 w 2546376"/>
                  <a:gd name="connsiteY366" fmla="*/ 1449461 h 2550693"/>
                  <a:gd name="connsiteX367" fmla="*/ 1366774 w 2546376"/>
                  <a:gd name="connsiteY367" fmla="*/ 1506039 h 2550693"/>
                  <a:gd name="connsiteX368" fmla="*/ 1310196 w 2546376"/>
                  <a:gd name="connsiteY368" fmla="*/ 1449461 h 2550693"/>
                  <a:gd name="connsiteX369" fmla="*/ 1326768 w 2546376"/>
                  <a:gd name="connsiteY369" fmla="*/ 1409454 h 2550693"/>
                  <a:gd name="connsiteX370" fmla="*/ 1139598 w 2546376"/>
                  <a:gd name="connsiteY370" fmla="*/ 1583565 h 2550693"/>
                  <a:gd name="connsiteX371" fmla="*/ 1179605 w 2546376"/>
                  <a:gd name="connsiteY371" fmla="*/ 1566994 h 2550693"/>
                  <a:gd name="connsiteX372" fmla="*/ 1236183 w 2546376"/>
                  <a:gd name="connsiteY372" fmla="*/ 1623572 h 2550693"/>
                  <a:gd name="connsiteX373" fmla="*/ 1219612 w 2546376"/>
                  <a:gd name="connsiteY373" fmla="*/ 1663579 h 2550693"/>
                  <a:gd name="connsiteX374" fmla="*/ 1210886 w 2546376"/>
                  <a:gd name="connsiteY374" fmla="*/ 1669462 h 2550693"/>
                  <a:gd name="connsiteX375" fmla="*/ 1133715 w 2546376"/>
                  <a:gd name="connsiteY375" fmla="*/ 1592291 h 2550693"/>
                  <a:gd name="connsiteX376" fmla="*/ 2449790 w 2546376"/>
                  <a:gd name="connsiteY376" fmla="*/ 190682 h 2550693"/>
                  <a:gd name="connsiteX377" fmla="*/ 2489797 w 2546376"/>
                  <a:gd name="connsiteY377" fmla="*/ 174111 h 2550693"/>
                  <a:gd name="connsiteX378" fmla="*/ 2546375 w 2546376"/>
                  <a:gd name="connsiteY378" fmla="*/ 230689 h 2550693"/>
                  <a:gd name="connsiteX379" fmla="*/ 2489797 w 2546376"/>
                  <a:gd name="connsiteY379" fmla="*/ 287267 h 2550693"/>
                  <a:gd name="connsiteX380" fmla="*/ 2433219 w 2546376"/>
                  <a:gd name="connsiteY380" fmla="*/ 230689 h 2550693"/>
                  <a:gd name="connsiteX381" fmla="*/ 2449790 w 2546376"/>
                  <a:gd name="connsiteY381" fmla="*/ 190682 h 2550693"/>
                  <a:gd name="connsiteX382" fmla="*/ 2262615 w 2546376"/>
                  <a:gd name="connsiteY382" fmla="*/ 364793 h 2550693"/>
                  <a:gd name="connsiteX383" fmla="*/ 2302622 w 2546376"/>
                  <a:gd name="connsiteY383" fmla="*/ 348222 h 2550693"/>
                  <a:gd name="connsiteX384" fmla="*/ 2359200 w 2546376"/>
                  <a:gd name="connsiteY384" fmla="*/ 404800 h 2550693"/>
                  <a:gd name="connsiteX385" fmla="*/ 2302622 w 2546376"/>
                  <a:gd name="connsiteY385" fmla="*/ 461378 h 2550693"/>
                  <a:gd name="connsiteX386" fmla="*/ 2246044 w 2546376"/>
                  <a:gd name="connsiteY386" fmla="*/ 404800 h 2550693"/>
                  <a:gd name="connsiteX387" fmla="*/ 2262615 w 2546376"/>
                  <a:gd name="connsiteY387" fmla="*/ 364793 h 2550693"/>
                  <a:gd name="connsiteX388" fmla="*/ 2075445 w 2546376"/>
                  <a:gd name="connsiteY388" fmla="*/ 538904 h 2550693"/>
                  <a:gd name="connsiteX389" fmla="*/ 2115452 w 2546376"/>
                  <a:gd name="connsiteY389" fmla="*/ 522333 h 2550693"/>
                  <a:gd name="connsiteX390" fmla="*/ 2172030 w 2546376"/>
                  <a:gd name="connsiteY390" fmla="*/ 578911 h 2550693"/>
                  <a:gd name="connsiteX391" fmla="*/ 2115452 w 2546376"/>
                  <a:gd name="connsiteY391" fmla="*/ 635489 h 2550693"/>
                  <a:gd name="connsiteX392" fmla="*/ 2058874 w 2546376"/>
                  <a:gd name="connsiteY392" fmla="*/ 578911 h 2550693"/>
                  <a:gd name="connsiteX393" fmla="*/ 2075445 w 2546376"/>
                  <a:gd name="connsiteY393" fmla="*/ 538904 h 2550693"/>
                  <a:gd name="connsiteX394" fmla="*/ 1888275 w 2546376"/>
                  <a:gd name="connsiteY394" fmla="*/ 713016 h 2550693"/>
                  <a:gd name="connsiteX395" fmla="*/ 1928281 w 2546376"/>
                  <a:gd name="connsiteY395" fmla="*/ 696444 h 2550693"/>
                  <a:gd name="connsiteX396" fmla="*/ 1984859 w 2546376"/>
                  <a:gd name="connsiteY396" fmla="*/ 753022 h 2550693"/>
                  <a:gd name="connsiteX397" fmla="*/ 1928282 w 2546376"/>
                  <a:gd name="connsiteY397" fmla="*/ 809600 h 2550693"/>
                  <a:gd name="connsiteX398" fmla="*/ 1871703 w 2546376"/>
                  <a:gd name="connsiteY398" fmla="*/ 753022 h 2550693"/>
                  <a:gd name="connsiteX399" fmla="*/ 1888275 w 2546376"/>
                  <a:gd name="connsiteY399" fmla="*/ 713016 h 2550693"/>
                  <a:gd name="connsiteX400" fmla="*/ 1701104 w 2546376"/>
                  <a:gd name="connsiteY400" fmla="*/ 887126 h 2550693"/>
                  <a:gd name="connsiteX401" fmla="*/ 1741111 w 2546376"/>
                  <a:gd name="connsiteY401" fmla="*/ 870554 h 2550693"/>
                  <a:gd name="connsiteX402" fmla="*/ 1797689 w 2546376"/>
                  <a:gd name="connsiteY402" fmla="*/ 927133 h 2550693"/>
                  <a:gd name="connsiteX403" fmla="*/ 1741111 w 2546376"/>
                  <a:gd name="connsiteY403" fmla="*/ 983711 h 2550693"/>
                  <a:gd name="connsiteX404" fmla="*/ 1684533 w 2546376"/>
                  <a:gd name="connsiteY404" fmla="*/ 927132 h 2550693"/>
                  <a:gd name="connsiteX405" fmla="*/ 1701104 w 2546376"/>
                  <a:gd name="connsiteY405" fmla="*/ 887126 h 2550693"/>
                  <a:gd name="connsiteX406" fmla="*/ 1513934 w 2546376"/>
                  <a:gd name="connsiteY406" fmla="*/ 1061238 h 2550693"/>
                  <a:gd name="connsiteX407" fmla="*/ 1553940 w 2546376"/>
                  <a:gd name="connsiteY407" fmla="*/ 1044666 h 2550693"/>
                  <a:gd name="connsiteX408" fmla="*/ 1610519 w 2546376"/>
                  <a:gd name="connsiteY408" fmla="*/ 1101244 h 2550693"/>
                  <a:gd name="connsiteX409" fmla="*/ 1553941 w 2546376"/>
                  <a:gd name="connsiteY409" fmla="*/ 1157822 h 2550693"/>
                  <a:gd name="connsiteX410" fmla="*/ 1497362 w 2546376"/>
                  <a:gd name="connsiteY410" fmla="*/ 1101244 h 2550693"/>
                  <a:gd name="connsiteX411" fmla="*/ 1513934 w 2546376"/>
                  <a:gd name="connsiteY411" fmla="*/ 1061238 h 2550693"/>
                  <a:gd name="connsiteX412" fmla="*/ 1326764 w 2546376"/>
                  <a:gd name="connsiteY412" fmla="*/ 1235348 h 2550693"/>
                  <a:gd name="connsiteX413" fmla="*/ 1366770 w 2546376"/>
                  <a:gd name="connsiteY413" fmla="*/ 1218776 h 2550693"/>
                  <a:gd name="connsiteX414" fmla="*/ 1423348 w 2546376"/>
                  <a:gd name="connsiteY414" fmla="*/ 1275354 h 2550693"/>
                  <a:gd name="connsiteX415" fmla="*/ 1366770 w 2546376"/>
                  <a:gd name="connsiteY415" fmla="*/ 1331932 h 2550693"/>
                  <a:gd name="connsiteX416" fmla="*/ 1310192 w 2546376"/>
                  <a:gd name="connsiteY416" fmla="*/ 1275354 h 2550693"/>
                  <a:gd name="connsiteX417" fmla="*/ 1326764 w 2546376"/>
                  <a:gd name="connsiteY417" fmla="*/ 1235348 h 2550693"/>
                  <a:gd name="connsiteX418" fmla="*/ 1139598 w 2546376"/>
                  <a:gd name="connsiteY418" fmla="*/ 1409455 h 2550693"/>
                  <a:gd name="connsiteX419" fmla="*/ 1179604 w 2546376"/>
                  <a:gd name="connsiteY419" fmla="*/ 1392883 h 2550693"/>
                  <a:gd name="connsiteX420" fmla="*/ 1236182 w 2546376"/>
                  <a:gd name="connsiteY420" fmla="*/ 1449462 h 2550693"/>
                  <a:gd name="connsiteX421" fmla="*/ 1179604 w 2546376"/>
                  <a:gd name="connsiteY421" fmla="*/ 1506040 h 2550693"/>
                  <a:gd name="connsiteX422" fmla="*/ 1123026 w 2546376"/>
                  <a:gd name="connsiteY422" fmla="*/ 1449461 h 2550693"/>
                  <a:gd name="connsiteX423" fmla="*/ 1139598 w 2546376"/>
                  <a:gd name="connsiteY423" fmla="*/ 1409455 h 2550693"/>
                  <a:gd name="connsiteX424" fmla="*/ 2449791 w 2546376"/>
                  <a:gd name="connsiteY424" fmla="*/ 16572 h 2550693"/>
                  <a:gd name="connsiteX425" fmla="*/ 2489797 w 2546376"/>
                  <a:gd name="connsiteY425" fmla="*/ 0 h 2550693"/>
                  <a:gd name="connsiteX426" fmla="*/ 2546375 w 2546376"/>
                  <a:gd name="connsiteY426" fmla="*/ 56578 h 2550693"/>
                  <a:gd name="connsiteX427" fmla="*/ 2489797 w 2546376"/>
                  <a:gd name="connsiteY427" fmla="*/ 113156 h 2550693"/>
                  <a:gd name="connsiteX428" fmla="*/ 2433219 w 2546376"/>
                  <a:gd name="connsiteY428" fmla="*/ 56578 h 2550693"/>
                  <a:gd name="connsiteX429" fmla="*/ 2449791 w 2546376"/>
                  <a:gd name="connsiteY429" fmla="*/ 16572 h 2550693"/>
                  <a:gd name="connsiteX430" fmla="*/ 2262615 w 2546376"/>
                  <a:gd name="connsiteY430" fmla="*/ 190682 h 2550693"/>
                  <a:gd name="connsiteX431" fmla="*/ 2302622 w 2546376"/>
                  <a:gd name="connsiteY431" fmla="*/ 174111 h 2550693"/>
                  <a:gd name="connsiteX432" fmla="*/ 2359200 w 2546376"/>
                  <a:gd name="connsiteY432" fmla="*/ 230689 h 2550693"/>
                  <a:gd name="connsiteX433" fmla="*/ 2302622 w 2546376"/>
                  <a:gd name="connsiteY433" fmla="*/ 287267 h 2550693"/>
                  <a:gd name="connsiteX434" fmla="*/ 2246044 w 2546376"/>
                  <a:gd name="connsiteY434" fmla="*/ 230689 h 2550693"/>
                  <a:gd name="connsiteX435" fmla="*/ 2262615 w 2546376"/>
                  <a:gd name="connsiteY435" fmla="*/ 190682 h 2550693"/>
                  <a:gd name="connsiteX436" fmla="*/ 2075445 w 2546376"/>
                  <a:gd name="connsiteY436" fmla="*/ 364793 h 2550693"/>
                  <a:gd name="connsiteX437" fmla="*/ 2115452 w 2546376"/>
                  <a:gd name="connsiteY437" fmla="*/ 348222 h 2550693"/>
                  <a:gd name="connsiteX438" fmla="*/ 2172030 w 2546376"/>
                  <a:gd name="connsiteY438" fmla="*/ 404800 h 2550693"/>
                  <a:gd name="connsiteX439" fmla="*/ 2115452 w 2546376"/>
                  <a:gd name="connsiteY439" fmla="*/ 461378 h 2550693"/>
                  <a:gd name="connsiteX440" fmla="*/ 2058874 w 2546376"/>
                  <a:gd name="connsiteY440" fmla="*/ 404800 h 2550693"/>
                  <a:gd name="connsiteX441" fmla="*/ 2075445 w 2546376"/>
                  <a:gd name="connsiteY441" fmla="*/ 364793 h 2550693"/>
                  <a:gd name="connsiteX442" fmla="*/ 1888275 w 2546376"/>
                  <a:gd name="connsiteY442" fmla="*/ 538905 h 2550693"/>
                  <a:gd name="connsiteX443" fmla="*/ 1928281 w 2546376"/>
                  <a:gd name="connsiteY443" fmla="*/ 522333 h 2550693"/>
                  <a:gd name="connsiteX444" fmla="*/ 1984859 w 2546376"/>
                  <a:gd name="connsiteY444" fmla="*/ 578912 h 2550693"/>
                  <a:gd name="connsiteX445" fmla="*/ 1928282 w 2546376"/>
                  <a:gd name="connsiteY445" fmla="*/ 635489 h 2550693"/>
                  <a:gd name="connsiteX446" fmla="*/ 1871703 w 2546376"/>
                  <a:gd name="connsiteY446" fmla="*/ 578911 h 2550693"/>
                  <a:gd name="connsiteX447" fmla="*/ 1888275 w 2546376"/>
                  <a:gd name="connsiteY447" fmla="*/ 538905 h 2550693"/>
                  <a:gd name="connsiteX448" fmla="*/ 1701104 w 2546376"/>
                  <a:gd name="connsiteY448" fmla="*/ 713015 h 2550693"/>
                  <a:gd name="connsiteX449" fmla="*/ 1741111 w 2546376"/>
                  <a:gd name="connsiteY449" fmla="*/ 696444 h 2550693"/>
                  <a:gd name="connsiteX450" fmla="*/ 1797689 w 2546376"/>
                  <a:gd name="connsiteY450" fmla="*/ 753022 h 2550693"/>
                  <a:gd name="connsiteX451" fmla="*/ 1741111 w 2546376"/>
                  <a:gd name="connsiteY451" fmla="*/ 809600 h 2550693"/>
                  <a:gd name="connsiteX452" fmla="*/ 1684533 w 2546376"/>
                  <a:gd name="connsiteY452" fmla="*/ 753022 h 2550693"/>
                  <a:gd name="connsiteX453" fmla="*/ 1701104 w 2546376"/>
                  <a:gd name="connsiteY453" fmla="*/ 713015 h 2550693"/>
                  <a:gd name="connsiteX454" fmla="*/ 1513934 w 2546376"/>
                  <a:gd name="connsiteY454" fmla="*/ 887127 h 2550693"/>
                  <a:gd name="connsiteX455" fmla="*/ 1553940 w 2546376"/>
                  <a:gd name="connsiteY455" fmla="*/ 870555 h 2550693"/>
                  <a:gd name="connsiteX456" fmla="*/ 1610519 w 2546376"/>
                  <a:gd name="connsiteY456" fmla="*/ 927133 h 2550693"/>
                  <a:gd name="connsiteX457" fmla="*/ 1553941 w 2546376"/>
                  <a:gd name="connsiteY457" fmla="*/ 983711 h 2550693"/>
                  <a:gd name="connsiteX458" fmla="*/ 1497362 w 2546376"/>
                  <a:gd name="connsiteY458" fmla="*/ 927133 h 2550693"/>
                  <a:gd name="connsiteX459" fmla="*/ 1513934 w 2546376"/>
                  <a:gd name="connsiteY459" fmla="*/ 887127 h 2550693"/>
                  <a:gd name="connsiteX460" fmla="*/ 1326764 w 2546376"/>
                  <a:gd name="connsiteY460" fmla="*/ 1061237 h 2550693"/>
                  <a:gd name="connsiteX461" fmla="*/ 1366770 w 2546376"/>
                  <a:gd name="connsiteY461" fmla="*/ 1044665 h 2550693"/>
                  <a:gd name="connsiteX462" fmla="*/ 1423348 w 2546376"/>
                  <a:gd name="connsiteY462" fmla="*/ 1101243 h 2550693"/>
                  <a:gd name="connsiteX463" fmla="*/ 1366770 w 2546376"/>
                  <a:gd name="connsiteY463" fmla="*/ 1157821 h 2550693"/>
                  <a:gd name="connsiteX464" fmla="*/ 1310192 w 2546376"/>
                  <a:gd name="connsiteY464" fmla="*/ 1101243 h 2550693"/>
                  <a:gd name="connsiteX465" fmla="*/ 1326764 w 2546376"/>
                  <a:gd name="connsiteY465" fmla="*/ 1061237 h 2550693"/>
                  <a:gd name="connsiteX466" fmla="*/ 1139597 w 2546376"/>
                  <a:gd name="connsiteY466" fmla="*/ 1235345 h 2550693"/>
                  <a:gd name="connsiteX467" fmla="*/ 1179603 w 2546376"/>
                  <a:gd name="connsiteY467" fmla="*/ 1218773 h 2550693"/>
                  <a:gd name="connsiteX468" fmla="*/ 1236182 w 2546376"/>
                  <a:gd name="connsiteY468" fmla="*/ 1275351 h 2550693"/>
                  <a:gd name="connsiteX469" fmla="*/ 1179604 w 2546376"/>
                  <a:gd name="connsiteY469" fmla="*/ 1331929 h 2550693"/>
                  <a:gd name="connsiteX470" fmla="*/ 1123025 w 2546376"/>
                  <a:gd name="connsiteY470" fmla="*/ 1275351 h 2550693"/>
                  <a:gd name="connsiteX471" fmla="*/ 1139597 w 2546376"/>
                  <a:gd name="connsiteY471" fmla="*/ 1235345 h 2550693"/>
                  <a:gd name="connsiteX472" fmla="*/ 952427 w 2546376"/>
                  <a:gd name="connsiteY472" fmla="*/ 1409454 h 2550693"/>
                  <a:gd name="connsiteX473" fmla="*/ 992434 w 2546376"/>
                  <a:gd name="connsiteY473" fmla="*/ 1392883 h 2550693"/>
                  <a:gd name="connsiteX474" fmla="*/ 1049012 w 2546376"/>
                  <a:gd name="connsiteY474" fmla="*/ 1449461 h 2550693"/>
                  <a:gd name="connsiteX475" fmla="*/ 1032441 w 2546376"/>
                  <a:gd name="connsiteY475" fmla="*/ 1489468 h 2550693"/>
                  <a:gd name="connsiteX476" fmla="*/ 1031516 w 2546376"/>
                  <a:gd name="connsiteY476" fmla="*/ 1490091 h 2550693"/>
                  <a:gd name="connsiteX477" fmla="*/ 951803 w 2546376"/>
                  <a:gd name="connsiteY477" fmla="*/ 1410379 h 2550693"/>
                  <a:gd name="connsiteX478" fmla="*/ 2262615 w 2546376"/>
                  <a:gd name="connsiteY478" fmla="*/ 16572 h 2550693"/>
                  <a:gd name="connsiteX479" fmla="*/ 2302622 w 2546376"/>
                  <a:gd name="connsiteY479" fmla="*/ 0 h 2550693"/>
                  <a:gd name="connsiteX480" fmla="*/ 2359200 w 2546376"/>
                  <a:gd name="connsiteY480" fmla="*/ 56578 h 2550693"/>
                  <a:gd name="connsiteX481" fmla="*/ 2302622 w 2546376"/>
                  <a:gd name="connsiteY481" fmla="*/ 113156 h 2550693"/>
                  <a:gd name="connsiteX482" fmla="*/ 2246044 w 2546376"/>
                  <a:gd name="connsiteY482" fmla="*/ 56578 h 2550693"/>
                  <a:gd name="connsiteX483" fmla="*/ 2262615 w 2546376"/>
                  <a:gd name="connsiteY483" fmla="*/ 16572 h 2550693"/>
                  <a:gd name="connsiteX484" fmla="*/ 2075445 w 2546376"/>
                  <a:gd name="connsiteY484" fmla="*/ 190682 h 2550693"/>
                  <a:gd name="connsiteX485" fmla="*/ 2115452 w 2546376"/>
                  <a:gd name="connsiteY485" fmla="*/ 174111 h 2550693"/>
                  <a:gd name="connsiteX486" fmla="*/ 2172030 w 2546376"/>
                  <a:gd name="connsiteY486" fmla="*/ 230689 h 2550693"/>
                  <a:gd name="connsiteX487" fmla="*/ 2115452 w 2546376"/>
                  <a:gd name="connsiteY487" fmla="*/ 287267 h 2550693"/>
                  <a:gd name="connsiteX488" fmla="*/ 2058874 w 2546376"/>
                  <a:gd name="connsiteY488" fmla="*/ 230689 h 2550693"/>
                  <a:gd name="connsiteX489" fmla="*/ 2075445 w 2546376"/>
                  <a:gd name="connsiteY489" fmla="*/ 190682 h 2550693"/>
                  <a:gd name="connsiteX490" fmla="*/ 1888275 w 2546376"/>
                  <a:gd name="connsiteY490" fmla="*/ 364794 h 2550693"/>
                  <a:gd name="connsiteX491" fmla="*/ 1928281 w 2546376"/>
                  <a:gd name="connsiteY491" fmla="*/ 348223 h 2550693"/>
                  <a:gd name="connsiteX492" fmla="*/ 1984859 w 2546376"/>
                  <a:gd name="connsiteY492" fmla="*/ 404801 h 2550693"/>
                  <a:gd name="connsiteX493" fmla="*/ 1928282 w 2546376"/>
                  <a:gd name="connsiteY493" fmla="*/ 461379 h 2550693"/>
                  <a:gd name="connsiteX494" fmla="*/ 1871703 w 2546376"/>
                  <a:gd name="connsiteY494" fmla="*/ 404800 h 2550693"/>
                  <a:gd name="connsiteX495" fmla="*/ 1888275 w 2546376"/>
                  <a:gd name="connsiteY495" fmla="*/ 364794 h 2550693"/>
                  <a:gd name="connsiteX496" fmla="*/ 1701104 w 2546376"/>
                  <a:gd name="connsiteY496" fmla="*/ 538904 h 2550693"/>
                  <a:gd name="connsiteX497" fmla="*/ 1741111 w 2546376"/>
                  <a:gd name="connsiteY497" fmla="*/ 522333 h 2550693"/>
                  <a:gd name="connsiteX498" fmla="*/ 1797689 w 2546376"/>
                  <a:gd name="connsiteY498" fmla="*/ 578911 h 2550693"/>
                  <a:gd name="connsiteX499" fmla="*/ 1741111 w 2546376"/>
                  <a:gd name="connsiteY499" fmla="*/ 635489 h 2550693"/>
                  <a:gd name="connsiteX500" fmla="*/ 1684533 w 2546376"/>
                  <a:gd name="connsiteY500" fmla="*/ 578911 h 2550693"/>
                  <a:gd name="connsiteX501" fmla="*/ 1701104 w 2546376"/>
                  <a:gd name="connsiteY501" fmla="*/ 538904 h 2550693"/>
                  <a:gd name="connsiteX502" fmla="*/ 1513934 w 2546376"/>
                  <a:gd name="connsiteY502" fmla="*/ 713016 h 2550693"/>
                  <a:gd name="connsiteX503" fmla="*/ 1553940 w 2546376"/>
                  <a:gd name="connsiteY503" fmla="*/ 696444 h 2550693"/>
                  <a:gd name="connsiteX504" fmla="*/ 1610519 w 2546376"/>
                  <a:gd name="connsiteY504" fmla="*/ 753022 h 2550693"/>
                  <a:gd name="connsiteX505" fmla="*/ 1553941 w 2546376"/>
                  <a:gd name="connsiteY505" fmla="*/ 809600 h 2550693"/>
                  <a:gd name="connsiteX506" fmla="*/ 1497362 w 2546376"/>
                  <a:gd name="connsiteY506" fmla="*/ 753022 h 2550693"/>
                  <a:gd name="connsiteX507" fmla="*/ 1513934 w 2546376"/>
                  <a:gd name="connsiteY507" fmla="*/ 713016 h 2550693"/>
                  <a:gd name="connsiteX508" fmla="*/ 1326764 w 2546376"/>
                  <a:gd name="connsiteY508" fmla="*/ 887126 h 2550693"/>
                  <a:gd name="connsiteX509" fmla="*/ 1366770 w 2546376"/>
                  <a:gd name="connsiteY509" fmla="*/ 870554 h 2550693"/>
                  <a:gd name="connsiteX510" fmla="*/ 1423348 w 2546376"/>
                  <a:gd name="connsiteY510" fmla="*/ 927133 h 2550693"/>
                  <a:gd name="connsiteX511" fmla="*/ 1366770 w 2546376"/>
                  <a:gd name="connsiteY511" fmla="*/ 983711 h 2550693"/>
                  <a:gd name="connsiteX512" fmla="*/ 1310192 w 2546376"/>
                  <a:gd name="connsiteY512" fmla="*/ 927132 h 2550693"/>
                  <a:gd name="connsiteX513" fmla="*/ 1326764 w 2546376"/>
                  <a:gd name="connsiteY513" fmla="*/ 887126 h 2550693"/>
                  <a:gd name="connsiteX514" fmla="*/ 1139593 w 2546376"/>
                  <a:gd name="connsiteY514" fmla="*/ 1061238 h 2550693"/>
                  <a:gd name="connsiteX515" fmla="*/ 1179600 w 2546376"/>
                  <a:gd name="connsiteY515" fmla="*/ 1044666 h 2550693"/>
                  <a:gd name="connsiteX516" fmla="*/ 1236178 w 2546376"/>
                  <a:gd name="connsiteY516" fmla="*/ 1101244 h 2550693"/>
                  <a:gd name="connsiteX517" fmla="*/ 1179600 w 2546376"/>
                  <a:gd name="connsiteY517" fmla="*/ 1157822 h 2550693"/>
                  <a:gd name="connsiteX518" fmla="*/ 1123022 w 2546376"/>
                  <a:gd name="connsiteY518" fmla="*/ 1101244 h 2550693"/>
                  <a:gd name="connsiteX519" fmla="*/ 1139593 w 2546376"/>
                  <a:gd name="connsiteY519" fmla="*/ 1061238 h 2550693"/>
                  <a:gd name="connsiteX520" fmla="*/ 952427 w 2546376"/>
                  <a:gd name="connsiteY520" fmla="*/ 1235344 h 2550693"/>
                  <a:gd name="connsiteX521" fmla="*/ 992433 w 2546376"/>
                  <a:gd name="connsiteY521" fmla="*/ 1218772 h 2550693"/>
                  <a:gd name="connsiteX522" fmla="*/ 1049011 w 2546376"/>
                  <a:gd name="connsiteY522" fmla="*/ 1275350 h 2550693"/>
                  <a:gd name="connsiteX523" fmla="*/ 992433 w 2546376"/>
                  <a:gd name="connsiteY523" fmla="*/ 1331928 h 2550693"/>
                  <a:gd name="connsiteX524" fmla="*/ 935855 w 2546376"/>
                  <a:gd name="connsiteY524" fmla="*/ 1275350 h 2550693"/>
                  <a:gd name="connsiteX525" fmla="*/ 952427 w 2546376"/>
                  <a:gd name="connsiteY525" fmla="*/ 1235344 h 2550693"/>
                  <a:gd name="connsiteX526" fmla="*/ 2075445 w 2546376"/>
                  <a:gd name="connsiteY526" fmla="*/ 16572 h 2550693"/>
                  <a:gd name="connsiteX527" fmla="*/ 2115452 w 2546376"/>
                  <a:gd name="connsiteY527" fmla="*/ 0 h 2550693"/>
                  <a:gd name="connsiteX528" fmla="*/ 2172030 w 2546376"/>
                  <a:gd name="connsiteY528" fmla="*/ 56578 h 2550693"/>
                  <a:gd name="connsiteX529" fmla="*/ 2115452 w 2546376"/>
                  <a:gd name="connsiteY529" fmla="*/ 113156 h 2550693"/>
                  <a:gd name="connsiteX530" fmla="*/ 2058874 w 2546376"/>
                  <a:gd name="connsiteY530" fmla="*/ 56578 h 2550693"/>
                  <a:gd name="connsiteX531" fmla="*/ 2075445 w 2546376"/>
                  <a:gd name="connsiteY531" fmla="*/ 16572 h 2550693"/>
                  <a:gd name="connsiteX532" fmla="*/ 1888275 w 2546376"/>
                  <a:gd name="connsiteY532" fmla="*/ 190683 h 2550693"/>
                  <a:gd name="connsiteX533" fmla="*/ 1928281 w 2546376"/>
                  <a:gd name="connsiteY533" fmla="*/ 174112 h 2550693"/>
                  <a:gd name="connsiteX534" fmla="*/ 1984859 w 2546376"/>
                  <a:gd name="connsiteY534" fmla="*/ 230690 h 2550693"/>
                  <a:gd name="connsiteX535" fmla="*/ 1928282 w 2546376"/>
                  <a:gd name="connsiteY535" fmla="*/ 287268 h 2550693"/>
                  <a:gd name="connsiteX536" fmla="*/ 1871703 w 2546376"/>
                  <a:gd name="connsiteY536" fmla="*/ 230690 h 2550693"/>
                  <a:gd name="connsiteX537" fmla="*/ 1888275 w 2546376"/>
                  <a:gd name="connsiteY537" fmla="*/ 190683 h 2550693"/>
                  <a:gd name="connsiteX538" fmla="*/ 1701104 w 2546376"/>
                  <a:gd name="connsiteY538" fmla="*/ 364793 h 2550693"/>
                  <a:gd name="connsiteX539" fmla="*/ 1741111 w 2546376"/>
                  <a:gd name="connsiteY539" fmla="*/ 348222 h 2550693"/>
                  <a:gd name="connsiteX540" fmla="*/ 1797689 w 2546376"/>
                  <a:gd name="connsiteY540" fmla="*/ 404800 h 2550693"/>
                  <a:gd name="connsiteX541" fmla="*/ 1741111 w 2546376"/>
                  <a:gd name="connsiteY541" fmla="*/ 461378 h 2550693"/>
                  <a:gd name="connsiteX542" fmla="*/ 1684533 w 2546376"/>
                  <a:gd name="connsiteY542" fmla="*/ 404800 h 2550693"/>
                  <a:gd name="connsiteX543" fmla="*/ 1701104 w 2546376"/>
                  <a:gd name="connsiteY543" fmla="*/ 364793 h 2550693"/>
                  <a:gd name="connsiteX544" fmla="*/ 1513934 w 2546376"/>
                  <a:gd name="connsiteY544" fmla="*/ 538905 h 2550693"/>
                  <a:gd name="connsiteX545" fmla="*/ 1553940 w 2546376"/>
                  <a:gd name="connsiteY545" fmla="*/ 522333 h 2550693"/>
                  <a:gd name="connsiteX546" fmla="*/ 1610518 w 2546376"/>
                  <a:gd name="connsiteY546" fmla="*/ 578912 h 2550693"/>
                  <a:gd name="connsiteX547" fmla="*/ 1553941 w 2546376"/>
                  <a:gd name="connsiteY547" fmla="*/ 635489 h 2550693"/>
                  <a:gd name="connsiteX548" fmla="*/ 1497362 w 2546376"/>
                  <a:gd name="connsiteY548" fmla="*/ 578911 h 2550693"/>
                  <a:gd name="connsiteX549" fmla="*/ 1513934 w 2546376"/>
                  <a:gd name="connsiteY549" fmla="*/ 538905 h 2550693"/>
                  <a:gd name="connsiteX550" fmla="*/ 1326764 w 2546376"/>
                  <a:gd name="connsiteY550" fmla="*/ 713015 h 2550693"/>
                  <a:gd name="connsiteX551" fmla="*/ 1366770 w 2546376"/>
                  <a:gd name="connsiteY551" fmla="*/ 696444 h 2550693"/>
                  <a:gd name="connsiteX552" fmla="*/ 1423348 w 2546376"/>
                  <a:gd name="connsiteY552" fmla="*/ 753022 h 2550693"/>
                  <a:gd name="connsiteX553" fmla="*/ 1366770 w 2546376"/>
                  <a:gd name="connsiteY553" fmla="*/ 809600 h 2550693"/>
                  <a:gd name="connsiteX554" fmla="*/ 1310192 w 2546376"/>
                  <a:gd name="connsiteY554" fmla="*/ 753022 h 2550693"/>
                  <a:gd name="connsiteX555" fmla="*/ 1326764 w 2546376"/>
                  <a:gd name="connsiteY555" fmla="*/ 713015 h 2550693"/>
                  <a:gd name="connsiteX556" fmla="*/ 1139593 w 2546376"/>
                  <a:gd name="connsiteY556" fmla="*/ 887127 h 2550693"/>
                  <a:gd name="connsiteX557" fmla="*/ 1179600 w 2546376"/>
                  <a:gd name="connsiteY557" fmla="*/ 870555 h 2550693"/>
                  <a:gd name="connsiteX558" fmla="*/ 1236178 w 2546376"/>
                  <a:gd name="connsiteY558" fmla="*/ 927133 h 2550693"/>
                  <a:gd name="connsiteX559" fmla="*/ 1179600 w 2546376"/>
                  <a:gd name="connsiteY559" fmla="*/ 983711 h 2550693"/>
                  <a:gd name="connsiteX560" fmla="*/ 1123022 w 2546376"/>
                  <a:gd name="connsiteY560" fmla="*/ 927133 h 2550693"/>
                  <a:gd name="connsiteX561" fmla="*/ 1139593 w 2546376"/>
                  <a:gd name="connsiteY561" fmla="*/ 887127 h 2550693"/>
                  <a:gd name="connsiteX562" fmla="*/ 952426 w 2546376"/>
                  <a:gd name="connsiteY562" fmla="*/ 1061233 h 2550693"/>
                  <a:gd name="connsiteX563" fmla="*/ 992433 w 2546376"/>
                  <a:gd name="connsiteY563" fmla="*/ 1044662 h 2550693"/>
                  <a:gd name="connsiteX564" fmla="*/ 1049011 w 2546376"/>
                  <a:gd name="connsiteY564" fmla="*/ 1101240 h 2550693"/>
                  <a:gd name="connsiteX565" fmla="*/ 992433 w 2546376"/>
                  <a:gd name="connsiteY565" fmla="*/ 1157818 h 2550693"/>
                  <a:gd name="connsiteX566" fmla="*/ 935855 w 2546376"/>
                  <a:gd name="connsiteY566" fmla="*/ 1101240 h 2550693"/>
                  <a:gd name="connsiteX567" fmla="*/ 952426 w 2546376"/>
                  <a:gd name="connsiteY567" fmla="*/ 1061233 h 2550693"/>
                  <a:gd name="connsiteX568" fmla="*/ 772133 w 2546376"/>
                  <a:gd name="connsiteY568" fmla="*/ 1230708 h 2550693"/>
                  <a:gd name="connsiteX569" fmla="*/ 783241 w 2546376"/>
                  <a:gd name="connsiteY569" fmla="*/ 1223218 h 2550693"/>
                  <a:gd name="connsiteX570" fmla="*/ 805263 w 2546376"/>
                  <a:gd name="connsiteY570" fmla="*/ 1218772 h 2550693"/>
                  <a:gd name="connsiteX571" fmla="*/ 861841 w 2546376"/>
                  <a:gd name="connsiteY571" fmla="*/ 1275350 h 2550693"/>
                  <a:gd name="connsiteX572" fmla="*/ 857395 w 2546376"/>
                  <a:gd name="connsiteY572" fmla="*/ 1297373 h 2550693"/>
                  <a:gd name="connsiteX573" fmla="*/ 849905 w 2546376"/>
                  <a:gd name="connsiteY573" fmla="*/ 1308481 h 2550693"/>
                  <a:gd name="connsiteX574" fmla="*/ 1888275 w 2546376"/>
                  <a:gd name="connsiteY574" fmla="*/ 16572 h 2550693"/>
                  <a:gd name="connsiteX575" fmla="*/ 1928281 w 2546376"/>
                  <a:gd name="connsiteY575" fmla="*/ 1 h 2550693"/>
                  <a:gd name="connsiteX576" fmla="*/ 1984859 w 2546376"/>
                  <a:gd name="connsiteY576" fmla="*/ 56579 h 2550693"/>
                  <a:gd name="connsiteX577" fmla="*/ 1928282 w 2546376"/>
                  <a:gd name="connsiteY577" fmla="*/ 113157 h 2550693"/>
                  <a:gd name="connsiteX578" fmla="*/ 1871703 w 2546376"/>
                  <a:gd name="connsiteY578" fmla="*/ 56579 h 2550693"/>
                  <a:gd name="connsiteX579" fmla="*/ 1888275 w 2546376"/>
                  <a:gd name="connsiteY579" fmla="*/ 16572 h 2550693"/>
                  <a:gd name="connsiteX580" fmla="*/ 1701104 w 2546376"/>
                  <a:gd name="connsiteY580" fmla="*/ 190682 h 2550693"/>
                  <a:gd name="connsiteX581" fmla="*/ 1741111 w 2546376"/>
                  <a:gd name="connsiteY581" fmla="*/ 174111 h 2550693"/>
                  <a:gd name="connsiteX582" fmla="*/ 1797689 w 2546376"/>
                  <a:gd name="connsiteY582" fmla="*/ 230689 h 2550693"/>
                  <a:gd name="connsiteX583" fmla="*/ 1741111 w 2546376"/>
                  <a:gd name="connsiteY583" fmla="*/ 287267 h 2550693"/>
                  <a:gd name="connsiteX584" fmla="*/ 1684533 w 2546376"/>
                  <a:gd name="connsiteY584" fmla="*/ 230689 h 2550693"/>
                  <a:gd name="connsiteX585" fmla="*/ 1701104 w 2546376"/>
                  <a:gd name="connsiteY585" fmla="*/ 190682 h 2550693"/>
                  <a:gd name="connsiteX586" fmla="*/ 1513934 w 2546376"/>
                  <a:gd name="connsiteY586" fmla="*/ 364794 h 2550693"/>
                  <a:gd name="connsiteX587" fmla="*/ 1553940 w 2546376"/>
                  <a:gd name="connsiteY587" fmla="*/ 348223 h 2550693"/>
                  <a:gd name="connsiteX588" fmla="*/ 1610518 w 2546376"/>
                  <a:gd name="connsiteY588" fmla="*/ 404801 h 2550693"/>
                  <a:gd name="connsiteX589" fmla="*/ 1553941 w 2546376"/>
                  <a:gd name="connsiteY589" fmla="*/ 461379 h 2550693"/>
                  <a:gd name="connsiteX590" fmla="*/ 1497362 w 2546376"/>
                  <a:gd name="connsiteY590" fmla="*/ 404800 h 2550693"/>
                  <a:gd name="connsiteX591" fmla="*/ 1513934 w 2546376"/>
                  <a:gd name="connsiteY591" fmla="*/ 364794 h 2550693"/>
                  <a:gd name="connsiteX592" fmla="*/ 1326763 w 2546376"/>
                  <a:gd name="connsiteY592" fmla="*/ 538904 h 2550693"/>
                  <a:gd name="connsiteX593" fmla="*/ 1366770 w 2546376"/>
                  <a:gd name="connsiteY593" fmla="*/ 522333 h 2550693"/>
                  <a:gd name="connsiteX594" fmla="*/ 1423348 w 2546376"/>
                  <a:gd name="connsiteY594" fmla="*/ 578911 h 2550693"/>
                  <a:gd name="connsiteX595" fmla="*/ 1366770 w 2546376"/>
                  <a:gd name="connsiteY595" fmla="*/ 635489 h 2550693"/>
                  <a:gd name="connsiteX596" fmla="*/ 1310192 w 2546376"/>
                  <a:gd name="connsiteY596" fmla="*/ 578911 h 2550693"/>
                  <a:gd name="connsiteX597" fmla="*/ 1326763 w 2546376"/>
                  <a:gd name="connsiteY597" fmla="*/ 538904 h 2550693"/>
                  <a:gd name="connsiteX598" fmla="*/ 1139593 w 2546376"/>
                  <a:gd name="connsiteY598" fmla="*/ 713016 h 2550693"/>
                  <a:gd name="connsiteX599" fmla="*/ 1179600 w 2546376"/>
                  <a:gd name="connsiteY599" fmla="*/ 696444 h 2550693"/>
                  <a:gd name="connsiteX600" fmla="*/ 1236178 w 2546376"/>
                  <a:gd name="connsiteY600" fmla="*/ 753022 h 2550693"/>
                  <a:gd name="connsiteX601" fmla="*/ 1179600 w 2546376"/>
                  <a:gd name="connsiteY601" fmla="*/ 809600 h 2550693"/>
                  <a:gd name="connsiteX602" fmla="*/ 1123022 w 2546376"/>
                  <a:gd name="connsiteY602" fmla="*/ 753022 h 2550693"/>
                  <a:gd name="connsiteX603" fmla="*/ 1139593 w 2546376"/>
                  <a:gd name="connsiteY603" fmla="*/ 713016 h 2550693"/>
                  <a:gd name="connsiteX604" fmla="*/ 952423 w 2546376"/>
                  <a:gd name="connsiteY604" fmla="*/ 887126 h 2550693"/>
                  <a:gd name="connsiteX605" fmla="*/ 992429 w 2546376"/>
                  <a:gd name="connsiteY605" fmla="*/ 870554 h 2550693"/>
                  <a:gd name="connsiteX606" fmla="*/ 1049007 w 2546376"/>
                  <a:gd name="connsiteY606" fmla="*/ 927133 h 2550693"/>
                  <a:gd name="connsiteX607" fmla="*/ 992429 w 2546376"/>
                  <a:gd name="connsiteY607" fmla="*/ 983711 h 2550693"/>
                  <a:gd name="connsiteX608" fmla="*/ 935851 w 2546376"/>
                  <a:gd name="connsiteY608" fmla="*/ 927132 h 2550693"/>
                  <a:gd name="connsiteX609" fmla="*/ 952423 w 2546376"/>
                  <a:gd name="connsiteY609" fmla="*/ 887126 h 2550693"/>
                  <a:gd name="connsiteX610" fmla="*/ 765256 w 2546376"/>
                  <a:gd name="connsiteY610" fmla="*/ 1061233 h 2550693"/>
                  <a:gd name="connsiteX611" fmla="*/ 805263 w 2546376"/>
                  <a:gd name="connsiteY611" fmla="*/ 1044662 h 2550693"/>
                  <a:gd name="connsiteX612" fmla="*/ 861841 w 2546376"/>
                  <a:gd name="connsiteY612" fmla="*/ 1101240 h 2550693"/>
                  <a:gd name="connsiteX613" fmla="*/ 805263 w 2546376"/>
                  <a:gd name="connsiteY613" fmla="*/ 1157818 h 2550693"/>
                  <a:gd name="connsiteX614" fmla="*/ 748685 w 2546376"/>
                  <a:gd name="connsiteY614" fmla="*/ 1101240 h 2550693"/>
                  <a:gd name="connsiteX615" fmla="*/ 765256 w 2546376"/>
                  <a:gd name="connsiteY615" fmla="*/ 1061233 h 2550693"/>
                  <a:gd name="connsiteX616" fmla="*/ 1701104 w 2546376"/>
                  <a:gd name="connsiteY616" fmla="*/ 16572 h 2550693"/>
                  <a:gd name="connsiteX617" fmla="*/ 1741111 w 2546376"/>
                  <a:gd name="connsiteY617" fmla="*/ 0 h 2550693"/>
                  <a:gd name="connsiteX618" fmla="*/ 1797689 w 2546376"/>
                  <a:gd name="connsiteY618" fmla="*/ 56578 h 2550693"/>
                  <a:gd name="connsiteX619" fmla="*/ 1741111 w 2546376"/>
                  <a:gd name="connsiteY619" fmla="*/ 113156 h 2550693"/>
                  <a:gd name="connsiteX620" fmla="*/ 1684533 w 2546376"/>
                  <a:gd name="connsiteY620" fmla="*/ 56578 h 2550693"/>
                  <a:gd name="connsiteX621" fmla="*/ 1701104 w 2546376"/>
                  <a:gd name="connsiteY621" fmla="*/ 16572 h 2550693"/>
                  <a:gd name="connsiteX622" fmla="*/ 1513934 w 2546376"/>
                  <a:gd name="connsiteY622" fmla="*/ 190683 h 2550693"/>
                  <a:gd name="connsiteX623" fmla="*/ 1553940 w 2546376"/>
                  <a:gd name="connsiteY623" fmla="*/ 174112 h 2550693"/>
                  <a:gd name="connsiteX624" fmla="*/ 1610518 w 2546376"/>
                  <a:gd name="connsiteY624" fmla="*/ 230690 h 2550693"/>
                  <a:gd name="connsiteX625" fmla="*/ 1553941 w 2546376"/>
                  <a:gd name="connsiteY625" fmla="*/ 287268 h 2550693"/>
                  <a:gd name="connsiteX626" fmla="*/ 1497362 w 2546376"/>
                  <a:gd name="connsiteY626" fmla="*/ 230690 h 2550693"/>
                  <a:gd name="connsiteX627" fmla="*/ 1513934 w 2546376"/>
                  <a:gd name="connsiteY627" fmla="*/ 190683 h 2550693"/>
                  <a:gd name="connsiteX628" fmla="*/ 1326764 w 2546376"/>
                  <a:gd name="connsiteY628" fmla="*/ 364793 h 2550693"/>
                  <a:gd name="connsiteX629" fmla="*/ 1366770 w 2546376"/>
                  <a:gd name="connsiteY629" fmla="*/ 348222 h 2550693"/>
                  <a:gd name="connsiteX630" fmla="*/ 1423348 w 2546376"/>
                  <a:gd name="connsiteY630" fmla="*/ 404800 h 2550693"/>
                  <a:gd name="connsiteX631" fmla="*/ 1366770 w 2546376"/>
                  <a:gd name="connsiteY631" fmla="*/ 461378 h 2550693"/>
                  <a:gd name="connsiteX632" fmla="*/ 1310192 w 2546376"/>
                  <a:gd name="connsiteY632" fmla="*/ 404800 h 2550693"/>
                  <a:gd name="connsiteX633" fmla="*/ 1326764 w 2546376"/>
                  <a:gd name="connsiteY633" fmla="*/ 364793 h 2550693"/>
                  <a:gd name="connsiteX634" fmla="*/ 1139593 w 2546376"/>
                  <a:gd name="connsiteY634" fmla="*/ 538905 h 2550693"/>
                  <a:gd name="connsiteX635" fmla="*/ 1179600 w 2546376"/>
                  <a:gd name="connsiteY635" fmla="*/ 522333 h 2550693"/>
                  <a:gd name="connsiteX636" fmla="*/ 1236178 w 2546376"/>
                  <a:gd name="connsiteY636" fmla="*/ 578911 h 2550693"/>
                  <a:gd name="connsiteX637" fmla="*/ 1179600 w 2546376"/>
                  <a:gd name="connsiteY637" fmla="*/ 635489 h 2550693"/>
                  <a:gd name="connsiteX638" fmla="*/ 1123022 w 2546376"/>
                  <a:gd name="connsiteY638" fmla="*/ 578911 h 2550693"/>
                  <a:gd name="connsiteX639" fmla="*/ 1139593 w 2546376"/>
                  <a:gd name="connsiteY639" fmla="*/ 538905 h 2550693"/>
                  <a:gd name="connsiteX640" fmla="*/ 952423 w 2546376"/>
                  <a:gd name="connsiteY640" fmla="*/ 713015 h 2550693"/>
                  <a:gd name="connsiteX641" fmla="*/ 992429 w 2546376"/>
                  <a:gd name="connsiteY641" fmla="*/ 696444 h 2550693"/>
                  <a:gd name="connsiteX642" fmla="*/ 1049007 w 2546376"/>
                  <a:gd name="connsiteY642" fmla="*/ 753022 h 2550693"/>
                  <a:gd name="connsiteX643" fmla="*/ 992429 w 2546376"/>
                  <a:gd name="connsiteY643" fmla="*/ 809600 h 2550693"/>
                  <a:gd name="connsiteX644" fmla="*/ 935851 w 2546376"/>
                  <a:gd name="connsiteY644" fmla="*/ 753022 h 2550693"/>
                  <a:gd name="connsiteX645" fmla="*/ 952423 w 2546376"/>
                  <a:gd name="connsiteY645" fmla="*/ 713015 h 2550693"/>
                  <a:gd name="connsiteX646" fmla="*/ 765256 w 2546376"/>
                  <a:gd name="connsiteY646" fmla="*/ 887123 h 2550693"/>
                  <a:gd name="connsiteX647" fmla="*/ 805262 w 2546376"/>
                  <a:gd name="connsiteY647" fmla="*/ 870552 h 2550693"/>
                  <a:gd name="connsiteX648" fmla="*/ 861840 w 2546376"/>
                  <a:gd name="connsiteY648" fmla="*/ 927130 h 2550693"/>
                  <a:gd name="connsiteX649" fmla="*/ 805262 w 2546376"/>
                  <a:gd name="connsiteY649" fmla="*/ 983708 h 2550693"/>
                  <a:gd name="connsiteX650" fmla="*/ 748684 w 2546376"/>
                  <a:gd name="connsiteY650" fmla="*/ 927130 h 2550693"/>
                  <a:gd name="connsiteX651" fmla="*/ 765256 w 2546376"/>
                  <a:gd name="connsiteY651" fmla="*/ 887123 h 2550693"/>
                  <a:gd name="connsiteX652" fmla="*/ 592762 w 2546376"/>
                  <a:gd name="connsiteY652" fmla="*/ 1051338 h 2550693"/>
                  <a:gd name="connsiteX653" fmla="*/ 596069 w 2546376"/>
                  <a:gd name="connsiteY653" fmla="*/ 1049108 h 2550693"/>
                  <a:gd name="connsiteX654" fmla="*/ 618092 w 2546376"/>
                  <a:gd name="connsiteY654" fmla="*/ 1044662 h 2550693"/>
                  <a:gd name="connsiteX655" fmla="*/ 674670 w 2546376"/>
                  <a:gd name="connsiteY655" fmla="*/ 1101240 h 2550693"/>
                  <a:gd name="connsiteX656" fmla="*/ 670224 w 2546376"/>
                  <a:gd name="connsiteY656" fmla="*/ 1123263 h 2550693"/>
                  <a:gd name="connsiteX657" fmla="*/ 667994 w 2546376"/>
                  <a:gd name="connsiteY657" fmla="*/ 1126570 h 2550693"/>
                  <a:gd name="connsiteX658" fmla="*/ 1513934 w 2546376"/>
                  <a:gd name="connsiteY658" fmla="*/ 16572 h 2550693"/>
                  <a:gd name="connsiteX659" fmla="*/ 1553940 w 2546376"/>
                  <a:gd name="connsiteY659" fmla="*/ 1 h 2550693"/>
                  <a:gd name="connsiteX660" fmla="*/ 1610518 w 2546376"/>
                  <a:gd name="connsiteY660" fmla="*/ 56579 h 2550693"/>
                  <a:gd name="connsiteX661" fmla="*/ 1553941 w 2546376"/>
                  <a:gd name="connsiteY661" fmla="*/ 113157 h 2550693"/>
                  <a:gd name="connsiteX662" fmla="*/ 1497362 w 2546376"/>
                  <a:gd name="connsiteY662" fmla="*/ 56579 h 2550693"/>
                  <a:gd name="connsiteX663" fmla="*/ 1513934 w 2546376"/>
                  <a:gd name="connsiteY663" fmla="*/ 16572 h 2550693"/>
                  <a:gd name="connsiteX664" fmla="*/ 1326764 w 2546376"/>
                  <a:gd name="connsiteY664" fmla="*/ 190682 h 2550693"/>
                  <a:gd name="connsiteX665" fmla="*/ 1366770 w 2546376"/>
                  <a:gd name="connsiteY665" fmla="*/ 174111 h 2550693"/>
                  <a:gd name="connsiteX666" fmla="*/ 1423348 w 2546376"/>
                  <a:gd name="connsiteY666" fmla="*/ 230689 h 2550693"/>
                  <a:gd name="connsiteX667" fmla="*/ 1366770 w 2546376"/>
                  <a:gd name="connsiteY667" fmla="*/ 287267 h 2550693"/>
                  <a:gd name="connsiteX668" fmla="*/ 1310192 w 2546376"/>
                  <a:gd name="connsiteY668" fmla="*/ 230689 h 2550693"/>
                  <a:gd name="connsiteX669" fmla="*/ 1326764 w 2546376"/>
                  <a:gd name="connsiteY669" fmla="*/ 190682 h 2550693"/>
                  <a:gd name="connsiteX670" fmla="*/ 1139593 w 2546376"/>
                  <a:gd name="connsiteY670" fmla="*/ 364794 h 2550693"/>
                  <a:gd name="connsiteX671" fmla="*/ 1179600 w 2546376"/>
                  <a:gd name="connsiteY671" fmla="*/ 348222 h 2550693"/>
                  <a:gd name="connsiteX672" fmla="*/ 1236178 w 2546376"/>
                  <a:gd name="connsiteY672" fmla="*/ 404801 h 2550693"/>
                  <a:gd name="connsiteX673" fmla="*/ 1179600 w 2546376"/>
                  <a:gd name="connsiteY673" fmla="*/ 461379 h 2550693"/>
                  <a:gd name="connsiteX674" fmla="*/ 1123022 w 2546376"/>
                  <a:gd name="connsiteY674" fmla="*/ 404800 h 2550693"/>
                  <a:gd name="connsiteX675" fmla="*/ 1139593 w 2546376"/>
                  <a:gd name="connsiteY675" fmla="*/ 364794 h 2550693"/>
                  <a:gd name="connsiteX676" fmla="*/ 952423 w 2546376"/>
                  <a:gd name="connsiteY676" fmla="*/ 538904 h 2550693"/>
                  <a:gd name="connsiteX677" fmla="*/ 992429 w 2546376"/>
                  <a:gd name="connsiteY677" fmla="*/ 522333 h 2550693"/>
                  <a:gd name="connsiteX678" fmla="*/ 1049007 w 2546376"/>
                  <a:gd name="connsiteY678" fmla="*/ 578911 h 2550693"/>
                  <a:gd name="connsiteX679" fmla="*/ 992429 w 2546376"/>
                  <a:gd name="connsiteY679" fmla="*/ 635489 h 2550693"/>
                  <a:gd name="connsiteX680" fmla="*/ 935851 w 2546376"/>
                  <a:gd name="connsiteY680" fmla="*/ 578911 h 2550693"/>
                  <a:gd name="connsiteX681" fmla="*/ 952423 w 2546376"/>
                  <a:gd name="connsiteY681" fmla="*/ 538904 h 2550693"/>
                  <a:gd name="connsiteX682" fmla="*/ 765253 w 2546376"/>
                  <a:gd name="connsiteY682" fmla="*/ 713015 h 2550693"/>
                  <a:gd name="connsiteX683" fmla="*/ 805259 w 2546376"/>
                  <a:gd name="connsiteY683" fmla="*/ 696444 h 2550693"/>
                  <a:gd name="connsiteX684" fmla="*/ 861837 w 2546376"/>
                  <a:gd name="connsiteY684" fmla="*/ 753022 h 2550693"/>
                  <a:gd name="connsiteX685" fmla="*/ 805262 w 2546376"/>
                  <a:gd name="connsiteY685" fmla="*/ 809597 h 2550693"/>
                  <a:gd name="connsiteX686" fmla="*/ 748684 w 2546376"/>
                  <a:gd name="connsiteY686" fmla="*/ 753019 h 2550693"/>
                  <a:gd name="connsiteX687" fmla="*/ 765253 w 2546376"/>
                  <a:gd name="connsiteY687" fmla="*/ 713015 h 2550693"/>
                  <a:gd name="connsiteX688" fmla="*/ 578085 w 2546376"/>
                  <a:gd name="connsiteY688" fmla="*/ 887123 h 2550693"/>
                  <a:gd name="connsiteX689" fmla="*/ 618091 w 2546376"/>
                  <a:gd name="connsiteY689" fmla="*/ 870552 h 2550693"/>
                  <a:gd name="connsiteX690" fmla="*/ 674669 w 2546376"/>
                  <a:gd name="connsiteY690" fmla="*/ 927130 h 2550693"/>
                  <a:gd name="connsiteX691" fmla="*/ 618091 w 2546376"/>
                  <a:gd name="connsiteY691" fmla="*/ 983708 h 2550693"/>
                  <a:gd name="connsiteX692" fmla="*/ 561513 w 2546376"/>
                  <a:gd name="connsiteY692" fmla="*/ 927130 h 2550693"/>
                  <a:gd name="connsiteX693" fmla="*/ 578085 w 2546376"/>
                  <a:gd name="connsiteY693" fmla="*/ 887123 h 2550693"/>
                  <a:gd name="connsiteX694" fmla="*/ 1326764 w 2546376"/>
                  <a:gd name="connsiteY694" fmla="*/ 16572 h 2550693"/>
                  <a:gd name="connsiteX695" fmla="*/ 1366770 w 2546376"/>
                  <a:gd name="connsiteY695" fmla="*/ 0 h 2550693"/>
                  <a:gd name="connsiteX696" fmla="*/ 1423348 w 2546376"/>
                  <a:gd name="connsiteY696" fmla="*/ 56578 h 2550693"/>
                  <a:gd name="connsiteX697" fmla="*/ 1366770 w 2546376"/>
                  <a:gd name="connsiteY697" fmla="*/ 113156 h 2550693"/>
                  <a:gd name="connsiteX698" fmla="*/ 1310192 w 2546376"/>
                  <a:gd name="connsiteY698" fmla="*/ 56578 h 2550693"/>
                  <a:gd name="connsiteX699" fmla="*/ 1326764 w 2546376"/>
                  <a:gd name="connsiteY699" fmla="*/ 16572 h 2550693"/>
                  <a:gd name="connsiteX700" fmla="*/ 1139593 w 2546376"/>
                  <a:gd name="connsiteY700" fmla="*/ 190683 h 2550693"/>
                  <a:gd name="connsiteX701" fmla="*/ 1179600 w 2546376"/>
                  <a:gd name="connsiteY701" fmla="*/ 174112 h 2550693"/>
                  <a:gd name="connsiteX702" fmla="*/ 1236178 w 2546376"/>
                  <a:gd name="connsiteY702" fmla="*/ 230690 h 2550693"/>
                  <a:gd name="connsiteX703" fmla="*/ 1179600 w 2546376"/>
                  <a:gd name="connsiteY703" fmla="*/ 287268 h 2550693"/>
                  <a:gd name="connsiteX704" fmla="*/ 1123022 w 2546376"/>
                  <a:gd name="connsiteY704" fmla="*/ 230690 h 2550693"/>
                  <a:gd name="connsiteX705" fmla="*/ 1139593 w 2546376"/>
                  <a:gd name="connsiteY705" fmla="*/ 190683 h 2550693"/>
                  <a:gd name="connsiteX706" fmla="*/ 952423 w 2546376"/>
                  <a:gd name="connsiteY706" fmla="*/ 364793 h 2550693"/>
                  <a:gd name="connsiteX707" fmla="*/ 992429 w 2546376"/>
                  <a:gd name="connsiteY707" fmla="*/ 348222 h 2550693"/>
                  <a:gd name="connsiteX708" fmla="*/ 1049007 w 2546376"/>
                  <a:gd name="connsiteY708" fmla="*/ 404800 h 2550693"/>
                  <a:gd name="connsiteX709" fmla="*/ 992429 w 2546376"/>
                  <a:gd name="connsiteY709" fmla="*/ 461378 h 2550693"/>
                  <a:gd name="connsiteX710" fmla="*/ 935851 w 2546376"/>
                  <a:gd name="connsiteY710" fmla="*/ 404800 h 2550693"/>
                  <a:gd name="connsiteX711" fmla="*/ 952423 w 2546376"/>
                  <a:gd name="connsiteY711" fmla="*/ 364793 h 2550693"/>
                  <a:gd name="connsiteX712" fmla="*/ 765253 w 2546376"/>
                  <a:gd name="connsiteY712" fmla="*/ 538904 h 2550693"/>
                  <a:gd name="connsiteX713" fmla="*/ 805259 w 2546376"/>
                  <a:gd name="connsiteY713" fmla="*/ 522333 h 2550693"/>
                  <a:gd name="connsiteX714" fmla="*/ 861837 w 2546376"/>
                  <a:gd name="connsiteY714" fmla="*/ 578911 h 2550693"/>
                  <a:gd name="connsiteX715" fmla="*/ 805259 w 2546376"/>
                  <a:gd name="connsiteY715" fmla="*/ 635489 h 2550693"/>
                  <a:gd name="connsiteX716" fmla="*/ 748681 w 2546376"/>
                  <a:gd name="connsiteY716" fmla="*/ 578911 h 2550693"/>
                  <a:gd name="connsiteX717" fmla="*/ 765253 w 2546376"/>
                  <a:gd name="connsiteY717" fmla="*/ 538904 h 2550693"/>
                  <a:gd name="connsiteX718" fmla="*/ 578084 w 2546376"/>
                  <a:gd name="connsiteY718" fmla="*/ 713013 h 2550693"/>
                  <a:gd name="connsiteX719" fmla="*/ 618091 w 2546376"/>
                  <a:gd name="connsiteY719" fmla="*/ 696441 h 2550693"/>
                  <a:gd name="connsiteX720" fmla="*/ 674669 w 2546376"/>
                  <a:gd name="connsiteY720" fmla="*/ 753019 h 2550693"/>
                  <a:gd name="connsiteX721" fmla="*/ 618091 w 2546376"/>
                  <a:gd name="connsiteY721" fmla="*/ 809597 h 2550693"/>
                  <a:gd name="connsiteX722" fmla="*/ 561513 w 2546376"/>
                  <a:gd name="connsiteY722" fmla="*/ 753019 h 2550693"/>
                  <a:gd name="connsiteX723" fmla="*/ 578084 w 2546376"/>
                  <a:gd name="connsiteY723" fmla="*/ 713013 h 2550693"/>
                  <a:gd name="connsiteX724" fmla="*/ 415158 w 2546376"/>
                  <a:gd name="connsiteY724" fmla="*/ 873734 h 2550693"/>
                  <a:gd name="connsiteX725" fmla="*/ 430921 w 2546376"/>
                  <a:gd name="connsiteY725" fmla="*/ 870551 h 2550693"/>
                  <a:gd name="connsiteX726" fmla="*/ 487500 w 2546376"/>
                  <a:gd name="connsiteY726" fmla="*/ 927130 h 2550693"/>
                  <a:gd name="connsiteX727" fmla="*/ 484317 w 2546376"/>
                  <a:gd name="connsiteY727" fmla="*/ 942893 h 2550693"/>
                  <a:gd name="connsiteX728" fmla="*/ 1139593 w 2546376"/>
                  <a:gd name="connsiteY728" fmla="*/ 16572 h 2550693"/>
                  <a:gd name="connsiteX729" fmla="*/ 1179599 w 2546376"/>
                  <a:gd name="connsiteY729" fmla="*/ 1 h 2550693"/>
                  <a:gd name="connsiteX730" fmla="*/ 1236178 w 2546376"/>
                  <a:gd name="connsiteY730" fmla="*/ 56579 h 2550693"/>
                  <a:gd name="connsiteX731" fmla="*/ 1179600 w 2546376"/>
                  <a:gd name="connsiteY731" fmla="*/ 113157 h 2550693"/>
                  <a:gd name="connsiteX732" fmla="*/ 1123022 w 2546376"/>
                  <a:gd name="connsiteY732" fmla="*/ 56579 h 2550693"/>
                  <a:gd name="connsiteX733" fmla="*/ 1139593 w 2546376"/>
                  <a:gd name="connsiteY733" fmla="*/ 16572 h 2550693"/>
                  <a:gd name="connsiteX734" fmla="*/ 952423 w 2546376"/>
                  <a:gd name="connsiteY734" fmla="*/ 190682 h 2550693"/>
                  <a:gd name="connsiteX735" fmla="*/ 992429 w 2546376"/>
                  <a:gd name="connsiteY735" fmla="*/ 174111 h 2550693"/>
                  <a:gd name="connsiteX736" fmla="*/ 1049007 w 2546376"/>
                  <a:gd name="connsiteY736" fmla="*/ 230689 h 2550693"/>
                  <a:gd name="connsiteX737" fmla="*/ 992429 w 2546376"/>
                  <a:gd name="connsiteY737" fmla="*/ 287267 h 2550693"/>
                  <a:gd name="connsiteX738" fmla="*/ 935851 w 2546376"/>
                  <a:gd name="connsiteY738" fmla="*/ 230689 h 2550693"/>
                  <a:gd name="connsiteX739" fmla="*/ 952423 w 2546376"/>
                  <a:gd name="connsiteY739" fmla="*/ 190682 h 2550693"/>
                  <a:gd name="connsiteX740" fmla="*/ 765253 w 2546376"/>
                  <a:gd name="connsiteY740" fmla="*/ 364793 h 2550693"/>
                  <a:gd name="connsiteX741" fmla="*/ 805259 w 2546376"/>
                  <a:gd name="connsiteY741" fmla="*/ 348222 h 2550693"/>
                  <a:gd name="connsiteX742" fmla="*/ 861837 w 2546376"/>
                  <a:gd name="connsiteY742" fmla="*/ 404800 h 2550693"/>
                  <a:gd name="connsiteX743" fmla="*/ 805259 w 2546376"/>
                  <a:gd name="connsiteY743" fmla="*/ 461378 h 2550693"/>
                  <a:gd name="connsiteX744" fmla="*/ 748681 w 2546376"/>
                  <a:gd name="connsiteY744" fmla="*/ 404800 h 2550693"/>
                  <a:gd name="connsiteX745" fmla="*/ 765253 w 2546376"/>
                  <a:gd name="connsiteY745" fmla="*/ 364793 h 2550693"/>
                  <a:gd name="connsiteX746" fmla="*/ 578082 w 2546376"/>
                  <a:gd name="connsiteY746" fmla="*/ 538904 h 2550693"/>
                  <a:gd name="connsiteX747" fmla="*/ 618088 w 2546376"/>
                  <a:gd name="connsiteY747" fmla="*/ 522333 h 2550693"/>
                  <a:gd name="connsiteX748" fmla="*/ 674666 w 2546376"/>
                  <a:gd name="connsiteY748" fmla="*/ 578911 h 2550693"/>
                  <a:gd name="connsiteX749" fmla="*/ 618090 w 2546376"/>
                  <a:gd name="connsiteY749" fmla="*/ 635487 h 2550693"/>
                  <a:gd name="connsiteX750" fmla="*/ 561512 w 2546376"/>
                  <a:gd name="connsiteY750" fmla="*/ 578909 h 2550693"/>
                  <a:gd name="connsiteX751" fmla="*/ 578082 w 2546376"/>
                  <a:gd name="connsiteY751" fmla="*/ 538904 h 2550693"/>
                  <a:gd name="connsiteX752" fmla="*/ 390914 w 2546376"/>
                  <a:gd name="connsiteY752" fmla="*/ 713012 h 2550693"/>
                  <a:gd name="connsiteX753" fmla="*/ 430921 w 2546376"/>
                  <a:gd name="connsiteY753" fmla="*/ 696441 h 2550693"/>
                  <a:gd name="connsiteX754" fmla="*/ 487499 w 2546376"/>
                  <a:gd name="connsiteY754" fmla="*/ 753019 h 2550693"/>
                  <a:gd name="connsiteX755" fmla="*/ 430921 w 2546376"/>
                  <a:gd name="connsiteY755" fmla="*/ 809597 h 2550693"/>
                  <a:gd name="connsiteX756" fmla="*/ 374343 w 2546376"/>
                  <a:gd name="connsiteY756" fmla="*/ 753019 h 2550693"/>
                  <a:gd name="connsiteX757" fmla="*/ 390914 w 2546376"/>
                  <a:gd name="connsiteY757" fmla="*/ 713012 h 2550693"/>
                  <a:gd name="connsiteX758" fmla="*/ 952422 w 2546376"/>
                  <a:gd name="connsiteY758" fmla="*/ 16571 h 2550693"/>
                  <a:gd name="connsiteX759" fmla="*/ 992429 w 2546376"/>
                  <a:gd name="connsiteY759" fmla="*/ 0 h 2550693"/>
                  <a:gd name="connsiteX760" fmla="*/ 1049007 w 2546376"/>
                  <a:gd name="connsiteY760" fmla="*/ 56578 h 2550693"/>
                  <a:gd name="connsiteX761" fmla="*/ 992429 w 2546376"/>
                  <a:gd name="connsiteY761" fmla="*/ 113156 h 2550693"/>
                  <a:gd name="connsiteX762" fmla="*/ 935851 w 2546376"/>
                  <a:gd name="connsiteY762" fmla="*/ 56578 h 2550693"/>
                  <a:gd name="connsiteX763" fmla="*/ 952422 w 2546376"/>
                  <a:gd name="connsiteY763" fmla="*/ 16571 h 2550693"/>
                  <a:gd name="connsiteX764" fmla="*/ 765253 w 2546376"/>
                  <a:gd name="connsiteY764" fmla="*/ 190682 h 2550693"/>
                  <a:gd name="connsiteX765" fmla="*/ 805259 w 2546376"/>
                  <a:gd name="connsiteY765" fmla="*/ 174111 h 2550693"/>
                  <a:gd name="connsiteX766" fmla="*/ 861837 w 2546376"/>
                  <a:gd name="connsiteY766" fmla="*/ 230689 h 2550693"/>
                  <a:gd name="connsiteX767" fmla="*/ 805259 w 2546376"/>
                  <a:gd name="connsiteY767" fmla="*/ 287267 h 2550693"/>
                  <a:gd name="connsiteX768" fmla="*/ 748681 w 2546376"/>
                  <a:gd name="connsiteY768" fmla="*/ 230689 h 2550693"/>
                  <a:gd name="connsiteX769" fmla="*/ 765253 w 2546376"/>
                  <a:gd name="connsiteY769" fmla="*/ 190682 h 2550693"/>
                  <a:gd name="connsiteX770" fmla="*/ 578082 w 2546376"/>
                  <a:gd name="connsiteY770" fmla="*/ 364793 h 2550693"/>
                  <a:gd name="connsiteX771" fmla="*/ 618088 w 2546376"/>
                  <a:gd name="connsiteY771" fmla="*/ 348222 h 2550693"/>
                  <a:gd name="connsiteX772" fmla="*/ 674666 w 2546376"/>
                  <a:gd name="connsiteY772" fmla="*/ 404800 h 2550693"/>
                  <a:gd name="connsiteX773" fmla="*/ 618088 w 2546376"/>
                  <a:gd name="connsiteY773" fmla="*/ 461378 h 2550693"/>
                  <a:gd name="connsiteX774" fmla="*/ 561510 w 2546376"/>
                  <a:gd name="connsiteY774" fmla="*/ 404800 h 2550693"/>
                  <a:gd name="connsiteX775" fmla="*/ 578082 w 2546376"/>
                  <a:gd name="connsiteY775" fmla="*/ 364793 h 2550693"/>
                  <a:gd name="connsiteX776" fmla="*/ 238854 w 2546376"/>
                  <a:gd name="connsiteY776" fmla="*/ 697429 h 2550693"/>
                  <a:gd name="connsiteX777" fmla="*/ 243750 w 2546376"/>
                  <a:gd name="connsiteY777" fmla="*/ 696441 h 2550693"/>
                  <a:gd name="connsiteX778" fmla="*/ 300328 w 2546376"/>
                  <a:gd name="connsiteY778" fmla="*/ 753019 h 2550693"/>
                  <a:gd name="connsiteX779" fmla="*/ 299340 w 2546376"/>
                  <a:gd name="connsiteY779" fmla="*/ 757915 h 2550693"/>
                  <a:gd name="connsiteX780" fmla="*/ 390914 w 2546376"/>
                  <a:gd name="connsiteY780" fmla="*/ 538902 h 2550693"/>
                  <a:gd name="connsiteX781" fmla="*/ 430920 w 2546376"/>
                  <a:gd name="connsiteY781" fmla="*/ 522331 h 2550693"/>
                  <a:gd name="connsiteX782" fmla="*/ 487499 w 2546376"/>
                  <a:gd name="connsiteY782" fmla="*/ 578909 h 2550693"/>
                  <a:gd name="connsiteX783" fmla="*/ 430920 w 2546376"/>
                  <a:gd name="connsiteY783" fmla="*/ 635487 h 2550693"/>
                  <a:gd name="connsiteX784" fmla="*/ 374342 w 2546376"/>
                  <a:gd name="connsiteY784" fmla="*/ 578909 h 2550693"/>
                  <a:gd name="connsiteX785" fmla="*/ 390914 w 2546376"/>
                  <a:gd name="connsiteY785" fmla="*/ 538902 h 2550693"/>
                  <a:gd name="connsiteX786" fmla="*/ 765253 w 2546376"/>
                  <a:gd name="connsiteY786" fmla="*/ 16571 h 2550693"/>
                  <a:gd name="connsiteX787" fmla="*/ 805259 w 2546376"/>
                  <a:gd name="connsiteY787" fmla="*/ 0 h 2550693"/>
                  <a:gd name="connsiteX788" fmla="*/ 861837 w 2546376"/>
                  <a:gd name="connsiteY788" fmla="*/ 56578 h 2550693"/>
                  <a:gd name="connsiteX789" fmla="*/ 805259 w 2546376"/>
                  <a:gd name="connsiteY789" fmla="*/ 113156 h 2550693"/>
                  <a:gd name="connsiteX790" fmla="*/ 748681 w 2546376"/>
                  <a:gd name="connsiteY790" fmla="*/ 56578 h 2550693"/>
                  <a:gd name="connsiteX791" fmla="*/ 765253 w 2546376"/>
                  <a:gd name="connsiteY791" fmla="*/ 16571 h 2550693"/>
                  <a:gd name="connsiteX792" fmla="*/ 578082 w 2546376"/>
                  <a:gd name="connsiteY792" fmla="*/ 190682 h 2550693"/>
                  <a:gd name="connsiteX793" fmla="*/ 618088 w 2546376"/>
                  <a:gd name="connsiteY793" fmla="*/ 174111 h 2550693"/>
                  <a:gd name="connsiteX794" fmla="*/ 674666 w 2546376"/>
                  <a:gd name="connsiteY794" fmla="*/ 230689 h 2550693"/>
                  <a:gd name="connsiteX795" fmla="*/ 618088 w 2546376"/>
                  <a:gd name="connsiteY795" fmla="*/ 287267 h 2550693"/>
                  <a:gd name="connsiteX796" fmla="*/ 561510 w 2546376"/>
                  <a:gd name="connsiteY796" fmla="*/ 230689 h 2550693"/>
                  <a:gd name="connsiteX797" fmla="*/ 578082 w 2546376"/>
                  <a:gd name="connsiteY797" fmla="*/ 190682 h 2550693"/>
                  <a:gd name="connsiteX798" fmla="*/ 390912 w 2546376"/>
                  <a:gd name="connsiteY798" fmla="*/ 364793 h 2550693"/>
                  <a:gd name="connsiteX799" fmla="*/ 430918 w 2546376"/>
                  <a:gd name="connsiteY799" fmla="*/ 348222 h 2550693"/>
                  <a:gd name="connsiteX800" fmla="*/ 487497 w 2546376"/>
                  <a:gd name="connsiteY800" fmla="*/ 404800 h 2550693"/>
                  <a:gd name="connsiteX801" fmla="*/ 430920 w 2546376"/>
                  <a:gd name="connsiteY801" fmla="*/ 461376 h 2550693"/>
                  <a:gd name="connsiteX802" fmla="*/ 374342 w 2546376"/>
                  <a:gd name="connsiteY802" fmla="*/ 404798 h 2550693"/>
                  <a:gd name="connsiteX803" fmla="*/ 390912 w 2546376"/>
                  <a:gd name="connsiteY803" fmla="*/ 364793 h 2550693"/>
                  <a:gd name="connsiteX804" fmla="*/ 203743 w 2546376"/>
                  <a:gd name="connsiteY804" fmla="*/ 538902 h 2550693"/>
                  <a:gd name="connsiteX805" fmla="*/ 243749 w 2546376"/>
                  <a:gd name="connsiteY805" fmla="*/ 522331 h 2550693"/>
                  <a:gd name="connsiteX806" fmla="*/ 300327 w 2546376"/>
                  <a:gd name="connsiteY806" fmla="*/ 578909 h 2550693"/>
                  <a:gd name="connsiteX807" fmla="*/ 243749 w 2546376"/>
                  <a:gd name="connsiteY807" fmla="*/ 635487 h 2550693"/>
                  <a:gd name="connsiteX808" fmla="*/ 187171 w 2546376"/>
                  <a:gd name="connsiteY808" fmla="*/ 578909 h 2550693"/>
                  <a:gd name="connsiteX809" fmla="*/ 203743 w 2546376"/>
                  <a:gd name="connsiteY809" fmla="*/ 538902 h 2550693"/>
                  <a:gd name="connsiteX810" fmla="*/ 578082 w 2546376"/>
                  <a:gd name="connsiteY810" fmla="*/ 16571 h 2550693"/>
                  <a:gd name="connsiteX811" fmla="*/ 618088 w 2546376"/>
                  <a:gd name="connsiteY811" fmla="*/ 0 h 2550693"/>
                  <a:gd name="connsiteX812" fmla="*/ 674666 w 2546376"/>
                  <a:gd name="connsiteY812" fmla="*/ 56578 h 2550693"/>
                  <a:gd name="connsiteX813" fmla="*/ 618088 w 2546376"/>
                  <a:gd name="connsiteY813" fmla="*/ 113156 h 2550693"/>
                  <a:gd name="connsiteX814" fmla="*/ 561510 w 2546376"/>
                  <a:gd name="connsiteY814" fmla="*/ 56578 h 2550693"/>
                  <a:gd name="connsiteX815" fmla="*/ 578082 w 2546376"/>
                  <a:gd name="connsiteY815" fmla="*/ 16571 h 2550693"/>
                  <a:gd name="connsiteX816" fmla="*/ 65570 w 2546376"/>
                  <a:gd name="connsiteY816" fmla="*/ 524146 h 2550693"/>
                  <a:gd name="connsiteX817" fmla="*/ 78603 w 2546376"/>
                  <a:gd name="connsiteY817" fmla="*/ 526777 h 2550693"/>
                  <a:gd name="connsiteX818" fmla="*/ 108712 w 2546376"/>
                  <a:gd name="connsiteY818" fmla="*/ 556886 h 2550693"/>
                  <a:gd name="connsiteX819" fmla="*/ 111343 w 2546376"/>
                  <a:gd name="connsiteY819" fmla="*/ 569919 h 2550693"/>
                  <a:gd name="connsiteX820" fmla="*/ 390912 w 2546376"/>
                  <a:gd name="connsiteY820" fmla="*/ 190682 h 2550693"/>
                  <a:gd name="connsiteX821" fmla="*/ 430918 w 2546376"/>
                  <a:gd name="connsiteY821" fmla="*/ 174111 h 2550693"/>
                  <a:gd name="connsiteX822" fmla="*/ 487497 w 2546376"/>
                  <a:gd name="connsiteY822" fmla="*/ 230689 h 2550693"/>
                  <a:gd name="connsiteX823" fmla="*/ 430919 w 2546376"/>
                  <a:gd name="connsiteY823" fmla="*/ 287267 h 2550693"/>
                  <a:gd name="connsiteX824" fmla="*/ 374340 w 2546376"/>
                  <a:gd name="connsiteY824" fmla="*/ 230689 h 2550693"/>
                  <a:gd name="connsiteX825" fmla="*/ 390912 w 2546376"/>
                  <a:gd name="connsiteY825" fmla="*/ 190682 h 2550693"/>
                  <a:gd name="connsiteX826" fmla="*/ 203742 w 2546376"/>
                  <a:gd name="connsiteY826" fmla="*/ 364792 h 2550693"/>
                  <a:gd name="connsiteX827" fmla="*/ 243749 w 2546376"/>
                  <a:gd name="connsiteY827" fmla="*/ 348220 h 2550693"/>
                  <a:gd name="connsiteX828" fmla="*/ 300327 w 2546376"/>
                  <a:gd name="connsiteY828" fmla="*/ 404798 h 2550693"/>
                  <a:gd name="connsiteX829" fmla="*/ 243749 w 2546376"/>
                  <a:gd name="connsiteY829" fmla="*/ 461376 h 2550693"/>
                  <a:gd name="connsiteX830" fmla="*/ 187171 w 2546376"/>
                  <a:gd name="connsiteY830" fmla="*/ 404798 h 2550693"/>
                  <a:gd name="connsiteX831" fmla="*/ 203742 w 2546376"/>
                  <a:gd name="connsiteY831" fmla="*/ 364792 h 2550693"/>
                  <a:gd name="connsiteX832" fmla="*/ 390912 w 2546376"/>
                  <a:gd name="connsiteY832" fmla="*/ 16571 h 2550693"/>
                  <a:gd name="connsiteX833" fmla="*/ 430918 w 2546376"/>
                  <a:gd name="connsiteY833" fmla="*/ 0 h 2550693"/>
                  <a:gd name="connsiteX834" fmla="*/ 487497 w 2546376"/>
                  <a:gd name="connsiteY834" fmla="*/ 56578 h 2550693"/>
                  <a:gd name="connsiteX835" fmla="*/ 430919 w 2546376"/>
                  <a:gd name="connsiteY835" fmla="*/ 113156 h 2550693"/>
                  <a:gd name="connsiteX836" fmla="*/ 374340 w 2546376"/>
                  <a:gd name="connsiteY836" fmla="*/ 56578 h 2550693"/>
                  <a:gd name="connsiteX837" fmla="*/ 390912 w 2546376"/>
                  <a:gd name="connsiteY837" fmla="*/ 16571 h 2550693"/>
                  <a:gd name="connsiteX838" fmla="*/ 203741 w 2546376"/>
                  <a:gd name="connsiteY838" fmla="*/ 190682 h 2550693"/>
                  <a:gd name="connsiteX839" fmla="*/ 243747 w 2546376"/>
                  <a:gd name="connsiteY839" fmla="*/ 174111 h 2550693"/>
                  <a:gd name="connsiteX840" fmla="*/ 300325 w 2546376"/>
                  <a:gd name="connsiteY840" fmla="*/ 230689 h 2550693"/>
                  <a:gd name="connsiteX841" fmla="*/ 243748 w 2546376"/>
                  <a:gd name="connsiteY841" fmla="*/ 287266 h 2550693"/>
                  <a:gd name="connsiteX842" fmla="*/ 187170 w 2546376"/>
                  <a:gd name="connsiteY842" fmla="*/ 230688 h 2550693"/>
                  <a:gd name="connsiteX843" fmla="*/ 203741 w 2546376"/>
                  <a:gd name="connsiteY843" fmla="*/ 190682 h 2550693"/>
                  <a:gd name="connsiteX844" fmla="*/ 16572 w 2546376"/>
                  <a:gd name="connsiteY844" fmla="*/ 364792 h 2550693"/>
                  <a:gd name="connsiteX845" fmla="*/ 56579 w 2546376"/>
                  <a:gd name="connsiteY845" fmla="*/ 348220 h 2550693"/>
                  <a:gd name="connsiteX846" fmla="*/ 113157 w 2546376"/>
                  <a:gd name="connsiteY846" fmla="*/ 404798 h 2550693"/>
                  <a:gd name="connsiteX847" fmla="*/ 56579 w 2546376"/>
                  <a:gd name="connsiteY847" fmla="*/ 461376 h 2550693"/>
                  <a:gd name="connsiteX848" fmla="*/ 1 w 2546376"/>
                  <a:gd name="connsiteY848" fmla="*/ 404798 h 2550693"/>
                  <a:gd name="connsiteX849" fmla="*/ 16572 w 2546376"/>
                  <a:gd name="connsiteY849" fmla="*/ 364792 h 2550693"/>
                  <a:gd name="connsiteX850" fmla="*/ 203741 w 2546376"/>
                  <a:gd name="connsiteY850" fmla="*/ 16571 h 2550693"/>
                  <a:gd name="connsiteX851" fmla="*/ 243747 w 2546376"/>
                  <a:gd name="connsiteY851" fmla="*/ 0 h 2550693"/>
                  <a:gd name="connsiteX852" fmla="*/ 300325 w 2546376"/>
                  <a:gd name="connsiteY852" fmla="*/ 56578 h 2550693"/>
                  <a:gd name="connsiteX853" fmla="*/ 243747 w 2546376"/>
                  <a:gd name="connsiteY853" fmla="*/ 113156 h 2550693"/>
                  <a:gd name="connsiteX854" fmla="*/ 187169 w 2546376"/>
                  <a:gd name="connsiteY854" fmla="*/ 56578 h 2550693"/>
                  <a:gd name="connsiteX855" fmla="*/ 203741 w 2546376"/>
                  <a:gd name="connsiteY855" fmla="*/ 16571 h 2550693"/>
                  <a:gd name="connsiteX856" fmla="*/ 16572 w 2546376"/>
                  <a:gd name="connsiteY856" fmla="*/ 190681 h 2550693"/>
                  <a:gd name="connsiteX857" fmla="*/ 56579 w 2546376"/>
                  <a:gd name="connsiteY857" fmla="*/ 174110 h 2550693"/>
                  <a:gd name="connsiteX858" fmla="*/ 113157 w 2546376"/>
                  <a:gd name="connsiteY858" fmla="*/ 230688 h 2550693"/>
                  <a:gd name="connsiteX859" fmla="*/ 56579 w 2546376"/>
                  <a:gd name="connsiteY859" fmla="*/ 287266 h 2550693"/>
                  <a:gd name="connsiteX860" fmla="*/ 1 w 2546376"/>
                  <a:gd name="connsiteY860" fmla="*/ 230688 h 2550693"/>
                  <a:gd name="connsiteX861" fmla="*/ 16572 w 2546376"/>
                  <a:gd name="connsiteY861" fmla="*/ 190681 h 2550693"/>
                  <a:gd name="connsiteX862" fmla="*/ 16571 w 2546376"/>
                  <a:gd name="connsiteY862" fmla="*/ 16571 h 2550693"/>
                  <a:gd name="connsiteX863" fmla="*/ 56577 w 2546376"/>
                  <a:gd name="connsiteY863" fmla="*/ 0 h 2550693"/>
                  <a:gd name="connsiteX864" fmla="*/ 113156 w 2546376"/>
                  <a:gd name="connsiteY864" fmla="*/ 56578 h 2550693"/>
                  <a:gd name="connsiteX865" fmla="*/ 56578 w 2546376"/>
                  <a:gd name="connsiteY865" fmla="*/ 113156 h 2550693"/>
                  <a:gd name="connsiteX866" fmla="*/ 0 w 2546376"/>
                  <a:gd name="connsiteY866" fmla="*/ 56577 h 2550693"/>
                  <a:gd name="connsiteX867" fmla="*/ 16571 w 2546376"/>
                  <a:gd name="connsiteY867" fmla="*/ 16571 h 255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Lst>
                <a:rect l="l" t="t" r="r" b="b"/>
                <a:pathLst>
                  <a:path w="2546376" h="2550693">
                    <a:moveTo>
                      <a:pt x="2449798" y="2454108"/>
                    </a:moveTo>
                    <a:cubicBezTo>
                      <a:pt x="2460029" y="2443877"/>
                      <a:pt x="2474173" y="2437544"/>
                      <a:pt x="2489797" y="2437544"/>
                    </a:cubicBezTo>
                    <a:cubicBezTo>
                      <a:pt x="2521044" y="2437544"/>
                      <a:pt x="2546375" y="2462875"/>
                      <a:pt x="2546375" y="2494122"/>
                    </a:cubicBezTo>
                    <a:cubicBezTo>
                      <a:pt x="2546375" y="2525369"/>
                      <a:pt x="2521051" y="2550693"/>
                      <a:pt x="2489804" y="2550693"/>
                    </a:cubicBezTo>
                    <a:cubicBezTo>
                      <a:pt x="2458557" y="2550693"/>
                      <a:pt x="2433226" y="2525362"/>
                      <a:pt x="2433226" y="2494115"/>
                    </a:cubicBezTo>
                    <a:cubicBezTo>
                      <a:pt x="2433226" y="2478491"/>
                      <a:pt x="2439559" y="2464347"/>
                      <a:pt x="2449798" y="2454108"/>
                    </a:cubicBezTo>
                    <a:close/>
                    <a:moveTo>
                      <a:pt x="2449791" y="2280012"/>
                    </a:moveTo>
                    <a:cubicBezTo>
                      <a:pt x="2460030" y="2269774"/>
                      <a:pt x="2474174" y="2263441"/>
                      <a:pt x="2489798" y="2263441"/>
                    </a:cubicBezTo>
                    <a:cubicBezTo>
                      <a:pt x="2521045" y="2263441"/>
                      <a:pt x="2546376" y="2288772"/>
                      <a:pt x="2546376" y="2320019"/>
                    </a:cubicBezTo>
                    <a:cubicBezTo>
                      <a:pt x="2546376" y="2351266"/>
                      <a:pt x="2521045" y="2376597"/>
                      <a:pt x="2489798" y="2376597"/>
                    </a:cubicBezTo>
                    <a:cubicBezTo>
                      <a:pt x="2458551" y="2376597"/>
                      <a:pt x="2433220" y="2351266"/>
                      <a:pt x="2433220" y="2320019"/>
                    </a:cubicBezTo>
                    <a:cubicBezTo>
                      <a:pt x="2433220" y="2304396"/>
                      <a:pt x="2439552" y="2290251"/>
                      <a:pt x="2449791" y="2280012"/>
                    </a:cubicBezTo>
                    <a:close/>
                    <a:moveTo>
                      <a:pt x="2262622" y="2454108"/>
                    </a:moveTo>
                    <a:cubicBezTo>
                      <a:pt x="2272861" y="2443869"/>
                      <a:pt x="2287005" y="2437537"/>
                      <a:pt x="2302629" y="2437537"/>
                    </a:cubicBezTo>
                    <a:cubicBezTo>
                      <a:pt x="2333876" y="2437537"/>
                      <a:pt x="2359207" y="2462868"/>
                      <a:pt x="2359207" y="2494115"/>
                    </a:cubicBezTo>
                    <a:cubicBezTo>
                      <a:pt x="2359207" y="2525362"/>
                      <a:pt x="2333876" y="2550693"/>
                      <a:pt x="2302629" y="2550693"/>
                    </a:cubicBezTo>
                    <a:cubicBezTo>
                      <a:pt x="2271382" y="2550693"/>
                      <a:pt x="2246051" y="2525362"/>
                      <a:pt x="2246051" y="2494115"/>
                    </a:cubicBezTo>
                    <a:cubicBezTo>
                      <a:pt x="2246051" y="2478491"/>
                      <a:pt x="2252384" y="2464347"/>
                      <a:pt x="2262622" y="2454108"/>
                    </a:cubicBezTo>
                    <a:close/>
                    <a:moveTo>
                      <a:pt x="2449791" y="2105902"/>
                    </a:moveTo>
                    <a:cubicBezTo>
                      <a:pt x="2460030" y="2095663"/>
                      <a:pt x="2474174" y="2089330"/>
                      <a:pt x="2489798" y="2089330"/>
                    </a:cubicBezTo>
                    <a:cubicBezTo>
                      <a:pt x="2521045" y="2089330"/>
                      <a:pt x="2546376" y="2114661"/>
                      <a:pt x="2546376" y="2145908"/>
                    </a:cubicBezTo>
                    <a:cubicBezTo>
                      <a:pt x="2546376" y="2177155"/>
                      <a:pt x="2521045" y="2202486"/>
                      <a:pt x="2489798" y="2202486"/>
                    </a:cubicBezTo>
                    <a:cubicBezTo>
                      <a:pt x="2458551" y="2202486"/>
                      <a:pt x="2433220" y="2177155"/>
                      <a:pt x="2433220" y="2145908"/>
                    </a:cubicBezTo>
                    <a:cubicBezTo>
                      <a:pt x="2433220" y="2130285"/>
                      <a:pt x="2439553" y="2116140"/>
                      <a:pt x="2449791" y="2105902"/>
                    </a:cubicBezTo>
                    <a:close/>
                    <a:moveTo>
                      <a:pt x="2262623" y="2280006"/>
                    </a:moveTo>
                    <a:cubicBezTo>
                      <a:pt x="2272854" y="2269774"/>
                      <a:pt x="2286999" y="2263441"/>
                      <a:pt x="2302622" y="2263441"/>
                    </a:cubicBezTo>
                    <a:cubicBezTo>
                      <a:pt x="2333869" y="2263441"/>
                      <a:pt x="2359200" y="2288772"/>
                      <a:pt x="2359200" y="2320019"/>
                    </a:cubicBezTo>
                    <a:cubicBezTo>
                      <a:pt x="2359200" y="2351266"/>
                      <a:pt x="2333876" y="2376590"/>
                      <a:pt x="2302629" y="2376590"/>
                    </a:cubicBezTo>
                    <a:cubicBezTo>
                      <a:pt x="2271382" y="2376590"/>
                      <a:pt x="2246051" y="2351259"/>
                      <a:pt x="2246051" y="2320012"/>
                    </a:cubicBezTo>
                    <a:cubicBezTo>
                      <a:pt x="2246051" y="2304389"/>
                      <a:pt x="2252384" y="2290244"/>
                      <a:pt x="2262623" y="2280006"/>
                    </a:cubicBezTo>
                    <a:close/>
                    <a:moveTo>
                      <a:pt x="2075453" y="2454108"/>
                    </a:moveTo>
                    <a:cubicBezTo>
                      <a:pt x="2085691" y="2443870"/>
                      <a:pt x="2099836" y="2437537"/>
                      <a:pt x="2115459" y="2437537"/>
                    </a:cubicBezTo>
                    <a:cubicBezTo>
                      <a:pt x="2146706" y="2437537"/>
                      <a:pt x="2172037" y="2462868"/>
                      <a:pt x="2172037" y="2494115"/>
                    </a:cubicBezTo>
                    <a:cubicBezTo>
                      <a:pt x="2172037" y="2525362"/>
                      <a:pt x="2146706" y="2550693"/>
                      <a:pt x="2115459" y="2550693"/>
                    </a:cubicBezTo>
                    <a:cubicBezTo>
                      <a:pt x="2107647" y="2550693"/>
                      <a:pt x="2100205" y="2549110"/>
                      <a:pt x="2093436" y="2546247"/>
                    </a:cubicBezTo>
                    <a:lnTo>
                      <a:pt x="2075739" y="2534315"/>
                    </a:lnTo>
                    <a:lnTo>
                      <a:pt x="2075259" y="2533835"/>
                    </a:lnTo>
                    <a:lnTo>
                      <a:pt x="2063327" y="2516138"/>
                    </a:lnTo>
                    <a:cubicBezTo>
                      <a:pt x="2060464" y="2509369"/>
                      <a:pt x="2058881" y="2501927"/>
                      <a:pt x="2058881" y="2494115"/>
                    </a:cubicBezTo>
                    <a:cubicBezTo>
                      <a:pt x="2058881" y="2478491"/>
                      <a:pt x="2065214" y="2464347"/>
                      <a:pt x="2075453" y="2454108"/>
                    </a:cubicBezTo>
                    <a:close/>
                    <a:moveTo>
                      <a:pt x="2449791" y="1931791"/>
                    </a:moveTo>
                    <a:cubicBezTo>
                      <a:pt x="2460030" y="1921552"/>
                      <a:pt x="2474174" y="1915219"/>
                      <a:pt x="2489798" y="1915219"/>
                    </a:cubicBezTo>
                    <a:cubicBezTo>
                      <a:pt x="2521045" y="1915219"/>
                      <a:pt x="2546376" y="1940550"/>
                      <a:pt x="2546376" y="1971797"/>
                    </a:cubicBezTo>
                    <a:cubicBezTo>
                      <a:pt x="2546376" y="2003044"/>
                      <a:pt x="2521045" y="2028375"/>
                      <a:pt x="2489798" y="2028375"/>
                    </a:cubicBezTo>
                    <a:cubicBezTo>
                      <a:pt x="2458551" y="2028375"/>
                      <a:pt x="2433220" y="2003044"/>
                      <a:pt x="2433220" y="1971797"/>
                    </a:cubicBezTo>
                    <a:cubicBezTo>
                      <a:pt x="2433220" y="1956174"/>
                      <a:pt x="2439553" y="1942029"/>
                      <a:pt x="2449791" y="1931791"/>
                    </a:cubicBezTo>
                    <a:close/>
                    <a:moveTo>
                      <a:pt x="2262615" y="2105901"/>
                    </a:moveTo>
                    <a:cubicBezTo>
                      <a:pt x="2272854" y="2095663"/>
                      <a:pt x="2286999" y="2089330"/>
                      <a:pt x="2302622" y="2089330"/>
                    </a:cubicBezTo>
                    <a:cubicBezTo>
                      <a:pt x="2333869" y="2089330"/>
                      <a:pt x="2359200" y="2114661"/>
                      <a:pt x="2359200" y="2145908"/>
                    </a:cubicBezTo>
                    <a:cubicBezTo>
                      <a:pt x="2359200" y="2177155"/>
                      <a:pt x="2333869" y="2202486"/>
                      <a:pt x="2302622" y="2202486"/>
                    </a:cubicBezTo>
                    <a:cubicBezTo>
                      <a:pt x="2271375" y="2202486"/>
                      <a:pt x="2246044" y="2177155"/>
                      <a:pt x="2246044" y="2145908"/>
                    </a:cubicBezTo>
                    <a:cubicBezTo>
                      <a:pt x="2246044" y="2130285"/>
                      <a:pt x="2252377" y="2116140"/>
                      <a:pt x="2262615" y="2105901"/>
                    </a:cubicBezTo>
                    <a:close/>
                    <a:moveTo>
                      <a:pt x="2075453" y="2280005"/>
                    </a:moveTo>
                    <a:cubicBezTo>
                      <a:pt x="2085691" y="2269767"/>
                      <a:pt x="2099836" y="2263434"/>
                      <a:pt x="2115459" y="2263434"/>
                    </a:cubicBezTo>
                    <a:cubicBezTo>
                      <a:pt x="2146706" y="2263434"/>
                      <a:pt x="2172037" y="2288765"/>
                      <a:pt x="2172038" y="2320012"/>
                    </a:cubicBezTo>
                    <a:cubicBezTo>
                      <a:pt x="2172038" y="2351259"/>
                      <a:pt x="2146707" y="2376590"/>
                      <a:pt x="2115460" y="2376590"/>
                    </a:cubicBezTo>
                    <a:cubicBezTo>
                      <a:pt x="2084213" y="2376590"/>
                      <a:pt x="2058881" y="2351259"/>
                      <a:pt x="2058881" y="2320012"/>
                    </a:cubicBezTo>
                    <a:cubicBezTo>
                      <a:pt x="2058881" y="2304389"/>
                      <a:pt x="2065214" y="2290244"/>
                      <a:pt x="2075453" y="2280005"/>
                    </a:cubicBezTo>
                    <a:close/>
                    <a:moveTo>
                      <a:pt x="2449791" y="1757680"/>
                    </a:moveTo>
                    <a:cubicBezTo>
                      <a:pt x="2460030" y="1747441"/>
                      <a:pt x="2474174" y="1741108"/>
                      <a:pt x="2489798" y="1741108"/>
                    </a:cubicBezTo>
                    <a:cubicBezTo>
                      <a:pt x="2521045" y="1741108"/>
                      <a:pt x="2546376" y="1766439"/>
                      <a:pt x="2546376" y="1797686"/>
                    </a:cubicBezTo>
                    <a:cubicBezTo>
                      <a:pt x="2546376" y="1828933"/>
                      <a:pt x="2521045" y="1854264"/>
                      <a:pt x="2489798" y="1854264"/>
                    </a:cubicBezTo>
                    <a:cubicBezTo>
                      <a:pt x="2458551" y="1854264"/>
                      <a:pt x="2433220" y="1828933"/>
                      <a:pt x="2433220" y="1797686"/>
                    </a:cubicBezTo>
                    <a:cubicBezTo>
                      <a:pt x="2433220" y="1782063"/>
                      <a:pt x="2439553" y="1767918"/>
                      <a:pt x="2449791" y="1757680"/>
                    </a:cubicBezTo>
                    <a:close/>
                    <a:moveTo>
                      <a:pt x="2262616" y="1931791"/>
                    </a:moveTo>
                    <a:cubicBezTo>
                      <a:pt x="2272854" y="1921552"/>
                      <a:pt x="2286999" y="1915219"/>
                      <a:pt x="2302622" y="1915219"/>
                    </a:cubicBezTo>
                    <a:cubicBezTo>
                      <a:pt x="2333869" y="1915219"/>
                      <a:pt x="2359200" y="1940550"/>
                      <a:pt x="2359200" y="1971797"/>
                    </a:cubicBezTo>
                    <a:cubicBezTo>
                      <a:pt x="2359200" y="2003044"/>
                      <a:pt x="2333869" y="2028375"/>
                      <a:pt x="2302622" y="2028375"/>
                    </a:cubicBezTo>
                    <a:cubicBezTo>
                      <a:pt x="2271375" y="2028375"/>
                      <a:pt x="2246044" y="2003044"/>
                      <a:pt x="2246044" y="1971797"/>
                    </a:cubicBezTo>
                    <a:cubicBezTo>
                      <a:pt x="2246044" y="1956174"/>
                      <a:pt x="2252377" y="1942029"/>
                      <a:pt x="2262616" y="1931791"/>
                    </a:cubicBezTo>
                    <a:close/>
                    <a:moveTo>
                      <a:pt x="2075452" y="2105895"/>
                    </a:moveTo>
                    <a:cubicBezTo>
                      <a:pt x="2085691" y="2095657"/>
                      <a:pt x="2099829" y="2089330"/>
                      <a:pt x="2115453" y="2089330"/>
                    </a:cubicBezTo>
                    <a:cubicBezTo>
                      <a:pt x="2146700" y="2089330"/>
                      <a:pt x="2172031" y="2114661"/>
                      <a:pt x="2172031" y="2145908"/>
                    </a:cubicBezTo>
                    <a:cubicBezTo>
                      <a:pt x="2172037" y="2177149"/>
                      <a:pt x="2146706" y="2202480"/>
                      <a:pt x="2115459" y="2202480"/>
                    </a:cubicBezTo>
                    <a:cubicBezTo>
                      <a:pt x="2084212" y="2202480"/>
                      <a:pt x="2058881" y="2177149"/>
                      <a:pt x="2058881" y="2145902"/>
                    </a:cubicBezTo>
                    <a:cubicBezTo>
                      <a:pt x="2058881" y="2130278"/>
                      <a:pt x="2065214" y="2116134"/>
                      <a:pt x="2075452" y="2105895"/>
                    </a:cubicBezTo>
                    <a:close/>
                    <a:moveTo>
                      <a:pt x="1888282" y="2280006"/>
                    </a:moveTo>
                    <a:cubicBezTo>
                      <a:pt x="1898521" y="2269767"/>
                      <a:pt x="1912666" y="2263435"/>
                      <a:pt x="1928289" y="2263435"/>
                    </a:cubicBezTo>
                    <a:cubicBezTo>
                      <a:pt x="1959536" y="2263435"/>
                      <a:pt x="1984867" y="2288766"/>
                      <a:pt x="1984867" y="2320013"/>
                    </a:cubicBezTo>
                    <a:cubicBezTo>
                      <a:pt x="1984867" y="2351260"/>
                      <a:pt x="1959536" y="2376591"/>
                      <a:pt x="1928289" y="2376591"/>
                    </a:cubicBezTo>
                    <a:lnTo>
                      <a:pt x="1915416" y="2373992"/>
                    </a:lnTo>
                    <a:lnTo>
                      <a:pt x="1874310" y="2332886"/>
                    </a:lnTo>
                    <a:lnTo>
                      <a:pt x="1871711" y="2320013"/>
                    </a:lnTo>
                    <a:cubicBezTo>
                      <a:pt x="1871711" y="2304389"/>
                      <a:pt x="1878044" y="2290245"/>
                      <a:pt x="1888282" y="2280006"/>
                    </a:cubicBezTo>
                    <a:close/>
                    <a:moveTo>
                      <a:pt x="2449790" y="1583569"/>
                    </a:moveTo>
                    <a:cubicBezTo>
                      <a:pt x="2460029" y="1573331"/>
                      <a:pt x="2474174" y="1566998"/>
                      <a:pt x="2489797" y="1566998"/>
                    </a:cubicBezTo>
                    <a:cubicBezTo>
                      <a:pt x="2521044" y="1566998"/>
                      <a:pt x="2546375" y="1592329"/>
                      <a:pt x="2546375" y="1623576"/>
                    </a:cubicBezTo>
                    <a:cubicBezTo>
                      <a:pt x="2546375" y="1654823"/>
                      <a:pt x="2521044" y="1680154"/>
                      <a:pt x="2489797" y="1680154"/>
                    </a:cubicBezTo>
                    <a:cubicBezTo>
                      <a:pt x="2458550" y="1680154"/>
                      <a:pt x="2433219" y="1654823"/>
                      <a:pt x="2433219" y="1623576"/>
                    </a:cubicBezTo>
                    <a:cubicBezTo>
                      <a:pt x="2433219" y="1607953"/>
                      <a:pt x="2439552" y="1593808"/>
                      <a:pt x="2449790" y="1583569"/>
                    </a:cubicBezTo>
                    <a:close/>
                    <a:moveTo>
                      <a:pt x="2262615" y="1757679"/>
                    </a:moveTo>
                    <a:cubicBezTo>
                      <a:pt x="2272854" y="1747441"/>
                      <a:pt x="2286999" y="1741108"/>
                      <a:pt x="2302622" y="1741108"/>
                    </a:cubicBezTo>
                    <a:cubicBezTo>
                      <a:pt x="2333869" y="1741108"/>
                      <a:pt x="2359200" y="1766439"/>
                      <a:pt x="2359200" y="1797686"/>
                    </a:cubicBezTo>
                    <a:cubicBezTo>
                      <a:pt x="2359200" y="1828933"/>
                      <a:pt x="2333869" y="1854264"/>
                      <a:pt x="2302622" y="1854264"/>
                    </a:cubicBezTo>
                    <a:cubicBezTo>
                      <a:pt x="2271375" y="1854264"/>
                      <a:pt x="2246044" y="1828933"/>
                      <a:pt x="2246044" y="1797686"/>
                    </a:cubicBezTo>
                    <a:cubicBezTo>
                      <a:pt x="2246044" y="1782063"/>
                      <a:pt x="2252377" y="1767918"/>
                      <a:pt x="2262615" y="1757679"/>
                    </a:cubicBezTo>
                    <a:close/>
                    <a:moveTo>
                      <a:pt x="2075446" y="1931790"/>
                    </a:moveTo>
                    <a:cubicBezTo>
                      <a:pt x="2085684" y="1921552"/>
                      <a:pt x="2099829" y="1915219"/>
                      <a:pt x="2115453" y="1915219"/>
                    </a:cubicBezTo>
                    <a:cubicBezTo>
                      <a:pt x="2146700" y="1915219"/>
                      <a:pt x="2172031" y="1940550"/>
                      <a:pt x="2172031" y="1971797"/>
                    </a:cubicBezTo>
                    <a:cubicBezTo>
                      <a:pt x="2172031" y="2003044"/>
                      <a:pt x="2146700" y="2028375"/>
                      <a:pt x="2115453" y="2028375"/>
                    </a:cubicBezTo>
                    <a:cubicBezTo>
                      <a:pt x="2084206" y="2028375"/>
                      <a:pt x="2058875" y="2003044"/>
                      <a:pt x="2058875" y="1971797"/>
                    </a:cubicBezTo>
                    <a:cubicBezTo>
                      <a:pt x="2058875" y="1956174"/>
                      <a:pt x="2065207" y="1942029"/>
                      <a:pt x="2075446" y="1931790"/>
                    </a:cubicBezTo>
                    <a:close/>
                    <a:moveTo>
                      <a:pt x="1888282" y="2105896"/>
                    </a:moveTo>
                    <a:cubicBezTo>
                      <a:pt x="1898521" y="2095657"/>
                      <a:pt x="1912665" y="2089324"/>
                      <a:pt x="1928288" y="2089324"/>
                    </a:cubicBezTo>
                    <a:cubicBezTo>
                      <a:pt x="1959536" y="2089324"/>
                      <a:pt x="1984867" y="2114655"/>
                      <a:pt x="1984867" y="2145902"/>
                    </a:cubicBezTo>
                    <a:cubicBezTo>
                      <a:pt x="1984867" y="2177150"/>
                      <a:pt x="1959536" y="2202481"/>
                      <a:pt x="1928289" y="2202480"/>
                    </a:cubicBezTo>
                    <a:cubicBezTo>
                      <a:pt x="1897042" y="2202480"/>
                      <a:pt x="1871711" y="2177149"/>
                      <a:pt x="1871710" y="2145902"/>
                    </a:cubicBezTo>
                    <a:cubicBezTo>
                      <a:pt x="1871710" y="2130279"/>
                      <a:pt x="1878043" y="2116135"/>
                      <a:pt x="1888282" y="2105896"/>
                    </a:cubicBezTo>
                    <a:close/>
                    <a:moveTo>
                      <a:pt x="2449791" y="1409459"/>
                    </a:moveTo>
                    <a:cubicBezTo>
                      <a:pt x="2460029" y="1399220"/>
                      <a:pt x="2474174" y="1392887"/>
                      <a:pt x="2489797" y="1392887"/>
                    </a:cubicBezTo>
                    <a:cubicBezTo>
                      <a:pt x="2521044" y="1392887"/>
                      <a:pt x="2546375" y="1418218"/>
                      <a:pt x="2546375" y="1449465"/>
                    </a:cubicBezTo>
                    <a:cubicBezTo>
                      <a:pt x="2546375" y="1480712"/>
                      <a:pt x="2521044" y="1506043"/>
                      <a:pt x="2489797" y="1506043"/>
                    </a:cubicBezTo>
                    <a:cubicBezTo>
                      <a:pt x="2458550" y="1506043"/>
                      <a:pt x="2433219" y="1480712"/>
                      <a:pt x="2433219" y="1449465"/>
                    </a:cubicBezTo>
                    <a:cubicBezTo>
                      <a:pt x="2433219" y="1433842"/>
                      <a:pt x="2439552" y="1419697"/>
                      <a:pt x="2449791" y="1409459"/>
                    </a:cubicBezTo>
                    <a:close/>
                    <a:moveTo>
                      <a:pt x="2262615" y="1583569"/>
                    </a:moveTo>
                    <a:cubicBezTo>
                      <a:pt x="2272853" y="1573331"/>
                      <a:pt x="2286998" y="1566998"/>
                      <a:pt x="2302622" y="1566998"/>
                    </a:cubicBezTo>
                    <a:cubicBezTo>
                      <a:pt x="2333869" y="1566998"/>
                      <a:pt x="2359200" y="1592329"/>
                      <a:pt x="2359200" y="1623576"/>
                    </a:cubicBezTo>
                    <a:cubicBezTo>
                      <a:pt x="2359200" y="1654823"/>
                      <a:pt x="2333869" y="1680154"/>
                      <a:pt x="2302622" y="1680154"/>
                    </a:cubicBezTo>
                    <a:cubicBezTo>
                      <a:pt x="2271375" y="1680154"/>
                      <a:pt x="2246044" y="1654823"/>
                      <a:pt x="2246044" y="1623576"/>
                    </a:cubicBezTo>
                    <a:cubicBezTo>
                      <a:pt x="2246044" y="1607953"/>
                      <a:pt x="2252376" y="1593808"/>
                      <a:pt x="2262615" y="1583569"/>
                    </a:cubicBezTo>
                    <a:close/>
                    <a:moveTo>
                      <a:pt x="2075446" y="1757680"/>
                    </a:moveTo>
                    <a:cubicBezTo>
                      <a:pt x="2085684" y="1747441"/>
                      <a:pt x="2099829" y="1741108"/>
                      <a:pt x="2115453" y="1741108"/>
                    </a:cubicBezTo>
                    <a:cubicBezTo>
                      <a:pt x="2146700" y="1741108"/>
                      <a:pt x="2172031" y="1766439"/>
                      <a:pt x="2172031" y="1797686"/>
                    </a:cubicBezTo>
                    <a:cubicBezTo>
                      <a:pt x="2172031" y="1828933"/>
                      <a:pt x="2146700" y="1854264"/>
                      <a:pt x="2115453" y="1854264"/>
                    </a:cubicBezTo>
                    <a:cubicBezTo>
                      <a:pt x="2084206" y="1854264"/>
                      <a:pt x="2058875" y="1828933"/>
                      <a:pt x="2058875" y="1797686"/>
                    </a:cubicBezTo>
                    <a:cubicBezTo>
                      <a:pt x="2058875" y="1782063"/>
                      <a:pt x="2065207" y="1767918"/>
                      <a:pt x="2075446" y="1757680"/>
                    </a:cubicBezTo>
                    <a:close/>
                    <a:moveTo>
                      <a:pt x="1888281" y="1931786"/>
                    </a:moveTo>
                    <a:cubicBezTo>
                      <a:pt x="1898520" y="1921547"/>
                      <a:pt x="1912664" y="1915214"/>
                      <a:pt x="1928282" y="1915220"/>
                    </a:cubicBezTo>
                    <a:cubicBezTo>
                      <a:pt x="1959529" y="1915220"/>
                      <a:pt x="1984860" y="1940551"/>
                      <a:pt x="1984860" y="1971798"/>
                    </a:cubicBezTo>
                    <a:cubicBezTo>
                      <a:pt x="1984866" y="2003039"/>
                      <a:pt x="1959535" y="2028370"/>
                      <a:pt x="1928288" y="2028370"/>
                    </a:cubicBezTo>
                    <a:cubicBezTo>
                      <a:pt x="1897041" y="2028370"/>
                      <a:pt x="1871710" y="2003039"/>
                      <a:pt x="1871710" y="1971792"/>
                    </a:cubicBezTo>
                    <a:cubicBezTo>
                      <a:pt x="1871710" y="1956169"/>
                      <a:pt x="1878043" y="1942024"/>
                      <a:pt x="1888281" y="1931786"/>
                    </a:cubicBezTo>
                    <a:close/>
                    <a:moveTo>
                      <a:pt x="1701111" y="2105895"/>
                    </a:moveTo>
                    <a:cubicBezTo>
                      <a:pt x="1711350" y="2095656"/>
                      <a:pt x="1725495" y="2089324"/>
                      <a:pt x="1741118" y="2089324"/>
                    </a:cubicBezTo>
                    <a:cubicBezTo>
                      <a:pt x="1772365" y="2089324"/>
                      <a:pt x="1797696" y="2114655"/>
                      <a:pt x="1797696" y="2145902"/>
                    </a:cubicBezTo>
                    <a:cubicBezTo>
                      <a:pt x="1797696" y="2169337"/>
                      <a:pt x="1783447" y="2189445"/>
                      <a:pt x="1763141" y="2198034"/>
                    </a:cubicBezTo>
                    <a:lnTo>
                      <a:pt x="1743436" y="2202012"/>
                    </a:lnTo>
                    <a:lnTo>
                      <a:pt x="1685008" y="2143584"/>
                    </a:lnTo>
                    <a:lnTo>
                      <a:pt x="1688986" y="2123879"/>
                    </a:lnTo>
                    <a:cubicBezTo>
                      <a:pt x="1691849" y="2117110"/>
                      <a:pt x="1695992" y="2111014"/>
                      <a:pt x="1701111" y="2105895"/>
                    </a:cubicBezTo>
                    <a:close/>
                    <a:moveTo>
                      <a:pt x="2449791" y="1235348"/>
                    </a:moveTo>
                    <a:cubicBezTo>
                      <a:pt x="2460029" y="1225109"/>
                      <a:pt x="2474174" y="1218776"/>
                      <a:pt x="2489797" y="1218776"/>
                    </a:cubicBezTo>
                    <a:cubicBezTo>
                      <a:pt x="2521044" y="1218776"/>
                      <a:pt x="2546375" y="1244107"/>
                      <a:pt x="2546375" y="1275354"/>
                    </a:cubicBezTo>
                    <a:cubicBezTo>
                      <a:pt x="2546375" y="1306601"/>
                      <a:pt x="2521044" y="1331932"/>
                      <a:pt x="2489797" y="1331932"/>
                    </a:cubicBezTo>
                    <a:cubicBezTo>
                      <a:pt x="2458550" y="1331932"/>
                      <a:pt x="2433219" y="1306601"/>
                      <a:pt x="2433219" y="1275354"/>
                    </a:cubicBezTo>
                    <a:cubicBezTo>
                      <a:pt x="2433219" y="1259731"/>
                      <a:pt x="2439552" y="1245586"/>
                      <a:pt x="2449791" y="1235348"/>
                    </a:cubicBezTo>
                    <a:close/>
                    <a:moveTo>
                      <a:pt x="2262615" y="1409458"/>
                    </a:moveTo>
                    <a:cubicBezTo>
                      <a:pt x="2272853" y="1399220"/>
                      <a:pt x="2286998" y="1392887"/>
                      <a:pt x="2302622" y="1392887"/>
                    </a:cubicBezTo>
                    <a:cubicBezTo>
                      <a:pt x="2333869" y="1392887"/>
                      <a:pt x="2359200" y="1418218"/>
                      <a:pt x="2359200" y="1449465"/>
                    </a:cubicBezTo>
                    <a:cubicBezTo>
                      <a:pt x="2359200" y="1480712"/>
                      <a:pt x="2333869" y="1506043"/>
                      <a:pt x="2302622" y="1506043"/>
                    </a:cubicBezTo>
                    <a:cubicBezTo>
                      <a:pt x="2271375" y="1506043"/>
                      <a:pt x="2246044" y="1480712"/>
                      <a:pt x="2246044" y="1449465"/>
                    </a:cubicBezTo>
                    <a:cubicBezTo>
                      <a:pt x="2246044" y="1433842"/>
                      <a:pt x="2252376" y="1419697"/>
                      <a:pt x="2262615" y="1409458"/>
                    </a:cubicBezTo>
                    <a:close/>
                    <a:moveTo>
                      <a:pt x="2075445" y="1583569"/>
                    </a:moveTo>
                    <a:cubicBezTo>
                      <a:pt x="2085684" y="1573331"/>
                      <a:pt x="2099828" y="1566998"/>
                      <a:pt x="2115452" y="1566998"/>
                    </a:cubicBezTo>
                    <a:cubicBezTo>
                      <a:pt x="2146699" y="1566998"/>
                      <a:pt x="2172030" y="1592329"/>
                      <a:pt x="2172030" y="1623576"/>
                    </a:cubicBezTo>
                    <a:cubicBezTo>
                      <a:pt x="2172030" y="1654823"/>
                      <a:pt x="2146699" y="1680154"/>
                      <a:pt x="2115452" y="1680154"/>
                    </a:cubicBezTo>
                    <a:cubicBezTo>
                      <a:pt x="2084205" y="1680154"/>
                      <a:pt x="2058874" y="1654823"/>
                      <a:pt x="2058874" y="1623576"/>
                    </a:cubicBezTo>
                    <a:cubicBezTo>
                      <a:pt x="2058874" y="1607953"/>
                      <a:pt x="2065206" y="1593808"/>
                      <a:pt x="2075445" y="1583569"/>
                    </a:cubicBezTo>
                    <a:close/>
                    <a:moveTo>
                      <a:pt x="1888275" y="1757680"/>
                    </a:moveTo>
                    <a:cubicBezTo>
                      <a:pt x="1898514" y="1747442"/>
                      <a:pt x="1912659" y="1741109"/>
                      <a:pt x="1928282" y="1741109"/>
                    </a:cubicBezTo>
                    <a:cubicBezTo>
                      <a:pt x="1959529" y="1741109"/>
                      <a:pt x="1984860" y="1766440"/>
                      <a:pt x="1984860" y="1797687"/>
                    </a:cubicBezTo>
                    <a:cubicBezTo>
                      <a:pt x="1984860" y="1828934"/>
                      <a:pt x="1959529" y="1854265"/>
                      <a:pt x="1928282" y="1854265"/>
                    </a:cubicBezTo>
                    <a:cubicBezTo>
                      <a:pt x="1897035" y="1854265"/>
                      <a:pt x="1871704" y="1828934"/>
                      <a:pt x="1871704" y="1797687"/>
                    </a:cubicBezTo>
                    <a:cubicBezTo>
                      <a:pt x="1871704" y="1782063"/>
                      <a:pt x="1878037" y="1767919"/>
                      <a:pt x="1888275" y="1757680"/>
                    </a:cubicBezTo>
                    <a:close/>
                    <a:moveTo>
                      <a:pt x="1701111" y="1931785"/>
                    </a:moveTo>
                    <a:cubicBezTo>
                      <a:pt x="1711350" y="1921546"/>
                      <a:pt x="1725494" y="1915213"/>
                      <a:pt x="1741118" y="1915213"/>
                    </a:cubicBezTo>
                    <a:cubicBezTo>
                      <a:pt x="1772365" y="1915213"/>
                      <a:pt x="1797696" y="1940544"/>
                      <a:pt x="1797696" y="1971791"/>
                    </a:cubicBezTo>
                    <a:cubicBezTo>
                      <a:pt x="1797696" y="2003038"/>
                      <a:pt x="1772365" y="2028369"/>
                      <a:pt x="1741118" y="2028369"/>
                    </a:cubicBezTo>
                    <a:cubicBezTo>
                      <a:pt x="1709871" y="2028369"/>
                      <a:pt x="1684540" y="2003038"/>
                      <a:pt x="1684540" y="1971791"/>
                    </a:cubicBezTo>
                    <a:cubicBezTo>
                      <a:pt x="1684540" y="1956168"/>
                      <a:pt x="1690872" y="1942023"/>
                      <a:pt x="1701111" y="1931785"/>
                    </a:cubicBezTo>
                    <a:close/>
                    <a:moveTo>
                      <a:pt x="2449791" y="1061237"/>
                    </a:moveTo>
                    <a:cubicBezTo>
                      <a:pt x="2460029" y="1050998"/>
                      <a:pt x="2474173" y="1044665"/>
                      <a:pt x="2489797" y="1044665"/>
                    </a:cubicBezTo>
                    <a:cubicBezTo>
                      <a:pt x="2521044" y="1044665"/>
                      <a:pt x="2546375" y="1069996"/>
                      <a:pt x="2546375" y="1101244"/>
                    </a:cubicBezTo>
                    <a:cubicBezTo>
                      <a:pt x="2546375" y="1132490"/>
                      <a:pt x="2521044" y="1157822"/>
                      <a:pt x="2489797" y="1157821"/>
                    </a:cubicBezTo>
                    <a:cubicBezTo>
                      <a:pt x="2458550" y="1157821"/>
                      <a:pt x="2433219" y="1132490"/>
                      <a:pt x="2433219" y="1101243"/>
                    </a:cubicBezTo>
                    <a:cubicBezTo>
                      <a:pt x="2433219" y="1085620"/>
                      <a:pt x="2439552" y="1071476"/>
                      <a:pt x="2449791" y="1061237"/>
                    </a:cubicBezTo>
                    <a:close/>
                    <a:moveTo>
                      <a:pt x="2262615" y="1235348"/>
                    </a:moveTo>
                    <a:cubicBezTo>
                      <a:pt x="2272854" y="1225109"/>
                      <a:pt x="2286998" y="1218776"/>
                      <a:pt x="2302622" y="1218776"/>
                    </a:cubicBezTo>
                    <a:cubicBezTo>
                      <a:pt x="2333869" y="1218776"/>
                      <a:pt x="2359200" y="1244107"/>
                      <a:pt x="2359200" y="1275354"/>
                    </a:cubicBezTo>
                    <a:cubicBezTo>
                      <a:pt x="2359200" y="1306601"/>
                      <a:pt x="2333869" y="1331932"/>
                      <a:pt x="2302622" y="1331932"/>
                    </a:cubicBezTo>
                    <a:cubicBezTo>
                      <a:pt x="2271375" y="1331932"/>
                      <a:pt x="2246044" y="1306601"/>
                      <a:pt x="2246044" y="1275354"/>
                    </a:cubicBezTo>
                    <a:cubicBezTo>
                      <a:pt x="2246044" y="1259731"/>
                      <a:pt x="2252376" y="1245586"/>
                      <a:pt x="2262615" y="1235348"/>
                    </a:cubicBezTo>
                    <a:close/>
                    <a:moveTo>
                      <a:pt x="2075445" y="1409458"/>
                    </a:moveTo>
                    <a:cubicBezTo>
                      <a:pt x="2085684" y="1399220"/>
                      <a:pt x="2099828" y="1392887"/>
                      <a:pt x="2115452" y="1392887"/>
                    </a:cubicBezTo>
                    <a:cubicBezTo>
                      <a:pt x="2146699" y="1392887"/>
                      <a:pt x="2172030" y="1418218"/>
                      <a:pt x="2172030" y="1449465"/>
                    </a:cubicBezTo>
                    <a:cubicBezTo>
                      <a:pt x="2172030" y="1480712"/>
                      <a:pt x="2146699" y="1506043"/>
                      <a:pt x="2115452" y="1506043"/>
                    </a:cubicBezTo>
                    <a:cubicBezTo>
                      <a:pt x="2084205" y="1506043"/>
                      <a:pt x="2058874" y="1480712"/>
                      <a:pt x="2058874" y="1449465"/>
                    </a:cubicBezTo>
                    <a:cubicBezTo>
                      <a:pt x="2058874" y="1433842"/>
                      <a:pt x="2065207" y="1419697"/>
                      <a:pt x="2075445" y="1409458"/>
                    </a:cubicBezTo>
                    <a:close/>
                    <a:moveTo>
                      <a:pt x="1888275" y="1583570"/>
                    </a:moveTo>
                    <a:cubicBezTo>
                      <a:pt x="1898514" y="1573332"/>
                      <a:pt x="1912658" y="1566999"/>
                      <a:pt x="1928281" y="1566999"/>
                    </a:cubicBezTo>
                    <a:cubicBezTo>
                      <a:pt x="1959528" y="1566999"/>
                      <a:pt x="1984859" y="1592330"/>
                      <a:pt x="1984859" y="1623577"/>
                    </a:cubicBezTo>
                    <a:cubicBezTo>
                      <a:pt x="1984860" y="1654824"/>
                      <a:pt x="1959528" y="1680155"/>
                      <a:pt x="1928281" y="1680155"/>
                    </a:cubicBezTo>
                    <a:cubicBezTo>
                      <a:pt x="1897034" y="1680155"/>
                      <a:pt x="1871703" y="1654824"/>
                      <a:pt x="1871703" y="1623577"/>
                    </a:cubicBezTo>
                    <a:cubicBezTo>
                      <a:pt x="1871703" y="1607953"/>
                      <a:pt x="1878036" y="1593809"/>
                      <a:pt x="1888275" y="1583570"/>
                    </a:cubicBezTo>
                    <a:close/>
                    <a:moveTo>
                      <a:pt x="1701110" y="1757674"/>
                    </a:moveTo>
                    <a:cubicBezTo>
                      <a:pt x="1711349" y="1747436"/>
                      <a:pt x="1725493" y="1741103"/>
                      <a:pt x="1741112" y="1741108"/>
                    </a:cubicBezTo>
                    <a:cubicBezTo>
                      <a:pt x="1772359" y="1741108"/>
                      <a:pt x="1797690" y="1766439"/>
                      <a:pt x="1797690" y="1797686"/>
                    </a:cubicBezTo>
                    <a:cubicBezTo>
                      <a:pt x="1797695" y="1828928"/>
                      <a:pt x="1772364" y="1854259"/>
                      <a:pt x="1741117" y="1854259"/>
                    </a:cubicBezTo>
                    <a:cubicBezTo>
                      <a:pt x="1709870" y="1854259"/>
                      <a:pt x="1684539" y="1828928"/>
                      <a:pt x="1684539" y="1797681"/>
                    </a:cubicBezTo>
                    <a:cubicBezTo>
                      <a:pt x="1684539" y="1782057"/>
                      <a:pt x="1690872" y="1767913"/>
                      <a:pt x="1701110" y="1757674"/>
                    </a:cubicBezTo>
                    <a:close/>
                    <a:moveTo>
                      <a:pt x="1513941" y="1931785"/>
                    </a:moveTo>
                    <a:cubicBezTo>
                      <a:pt x="1524179" y="1921547"/>
                      <a:pt x="1538324" y="1915214"/>
                      <a:pt x="1553947" y="1915214"/>
                    </a:cubicBezTo>
                    <a:cubicBezTo>
                      <a:pt x="1585194" y="1915214"/>
                      <a:pt x="1610525" y="1940545"/>
                      <a:pt x="1610525" y="1971792"/>
                    </a:cubicBezTo>
                    <a:cubicBezTo>
                      <a:pt x="1610525" y="1995228"/>
                      <a:pt x="1596276" y="2015335"/>
                      <a:pt x="1575970" y="2023924"/>
                    </a:cubicBezTo>
                    <a:lnTo>
                      <a:pt x="1567132" y="2025708"/>
                    </a:lnTo>
                    <a:lnTo>
                      <a:pt x="1500031" y="1958607"/>
                    </a:lnTo>
                    <a:lnTo>
                      <a:pt x="1501815" y="1949769"/>
                    </a:lnTo>
                    <a:cubicBezTo>
                      <a:pt x="1504679" y="1943000"/>
                      <a:pt x="1508822" y="1936905"/>
                      <a:pt x="1513941" y="1931785"/>
                    </a:cubicBezTo>
                    <a:close/>
                    <a:moveTo>
                      <a:pt x="2449790" y="887126"/>
                    </a:moveTo>
                    <a:cubicBezTo>
                      <a:pt x="2460029" y="876887"/>
                      <a:pt x="2474173" y="870555"/>
                      <a:pt x="2489797" y="870555"/>
                    </a:cubicBezTo>
                    <a:cubicBezTo>
                      <a:pt x="2521044" y="870555"/>
                      <a:pt x="2546375" y="895886"/>
                      <a:pt x="2546375" y="927133"/>
                    </a:cubicBezTo>
                    <a:cubicBezTo>
                      <a:pt x="2546375" y="958380"/>
                      <a:pt x="2521044" y="983711"/>
                      <a:pt x="2489797" y="983711"/>
                    </a:cubicBezTo>
                    <a:cubicBezTo>
                      <a:pt x="2458550" y="983711"/>
                      <a:pt x="2433219" y="958380"/>
                      <a:pt x="2433219" y="927132"/>
                    </a:cubicBezTo>
                    <a:cubicBezTo>
                      <a:pt x="2433219" y="911509"/>
                      <a:pt x="2439552" y="897364"/>
                      <a:pt x="2449790" y="887126"/>
                    </a:cubicBezTo>
                    <a:close/>
                    <a:moveTo>
                      <a:pt x="2262615" y="1061237"/>
                    </a:moveTo>
                    <a:cubicBezTo>
                      <a:pt x="2272854" y="1050998"/>
                      <a:pt x="2286998" y="1044665"/>
                      <a:pt x="2302622" y="1044665"/>
                    </a:cubicBezTo>
                    <a:cubicBezTo>
                      <a:pt x="2333869" y="1044665"/>
                      <a:pt x="2359200" y="1069996"/>
                      <a:pt x="2359200" y="1101244"/>
                    </a:cubicBezTo>
                    <a:cubicBezTo>
                      <a:pt x="2359200" y="1132490"/>
                      <a:pt x="2333869" y="1157822"/>
                      <a:pt x="2302622" y="1157821"/>
                    </a:cubicBezTo>
                    <a:cubicBezTo>
                      <a:pt x="2271375" y="1157821"/>
                      <a:pt x="2246044" y="1132490"/>
                      <a:pt x="2246044" y="1101243"/>
                    </a:cubicBezTo>
                    <a:cubicBezTo>
                      <a:pt x="2246044" y="1085620"/>
                      <a:pt x="2252376" y="1071476"/>
                      <a:pt x="2262615" y="1061237"/>
                    </a:cubicBezTo>
                    <a:close/>
                    <a:moveTo>
                      <a:pt x="2075445" y="1235347"/>
                    </a:moveTo>
                    <a:cubicBezTo>
                      <a:pt x="2085684" y="1225109"/>
                      <a:pt x="2099828" y="1218776"/>
                      <a:pt x="2115452" y="1218776"/>
                    </a:cubicBezTo>
                    <a:cubicBezTo>
                      <a:pt x="2146699" y="1218776"/>
                      <a:pt x="2172030" y="1244107"/>
                      <a:pt x="2172030" y="1275354"/>
                    </a:cubicBezTo>
                    <a:cubicBezTo>
                      <a:pt x="2172030" y="1306601"/>
                      <a:pt x="2146699" y="1331932"/>
                      <a:pt x="2115452" y="1331932"/>
                    </a:cubicBezTo>
                    <a:cubicBezTo>
                      <a:pt x="2084205" y="1331932"/>
                      <a:pt x="2058874" y="1306601"/>
                      <a:pt x="2058874" y="1275354"/>
                    </a:cubicBezTo>
                    <a:cubicBezTo>
                      <a:pt x="2058874" y="1259731"/>
                      <a:pt x="2065207" y="1245586"/>
                      <a:pt x="2075445" y="1235347"/>
                    </a:cubicBezTo>
                    <a:close/>
                    <a:moveTo>
                      <a:pt x="1888275" y="1409459"/>
                    </a:moveTo>
                    <a:cubicBezTo>
                      <a:pt x="1898513" y="1399220"/>
                      <a:pt x="1912658" y="1392888"/>
                      <a:pt x="1928281" y="1392888"/>
                    </a:cubicBezTo>
                    <a:cubicBezTo>
                      <a:pt x="1959528" y="1392888"/>
                      <a:pt x="1984859" y="1418219"/>
                      <a:pt x="1984859" y="1449466"/>
                    </a:cubicBezTo>
                    <a:cubicBezTo>
                      <a:pt x="1984860" y="1480713"/>
                      <a:pt x="1959528" y="1506044"/>
                      <a:pt x="1928281" y="1506044"/>
                    </a:cubicBezTo>
                    <a:cubicBezTo>
                      <a:pt x="1897034" y="1506044"/>
                      <a:pt x="1871703" y="1480713"/>
                      <a:pt x="1871703" y="1449466"/>
                    </a:cubicBezTo>
                    <a:cubicBezTo>
                      <a:pt x="1871703" y="1433842"/>
                      <a:pt x="1878036" y="1419698"/>
                      <a:pt x="1888275" y="1409459"/>
                    </a:cubicBezTo>
                    <a:close/>
                    <a:moveTo>
                      <a:pt x="1701104" y="1583570"/>
                    </a:moveTo>
                    <a:cubicBezTo>
                      <a:pt x="1711343" y="1573331"/>
                      <a:pt x="1725487" y="1566998"/>
                      <a:pt x="1741111" y="1566998"/>
                    </a:cubicBezTo>
                    <a:cubicBezTo>
                      <a:pt x="1772358" y="1566998"/>
                      <a:pt x="1797689" y="1592329"/>
                      <a:pt x="1797689" y="1623576"/>
                    </a:cubicBezTo>
                    <a:cubicBezTo>
                      <a:pt x="1797689" y="1654823"/>
                      <a:pt x="1772358" y="1680154"/>
                      <a:pt x="1741111" y="1680154"/>
                    </a:cubicBezTo>
                    <a:cubicBezTo>
                      <a:pt x="1709864" y="1680154"/>
                      <a:pt x="1684533" y="1654823"/>
                      <a:pt x="1684533" y="1623576"/>
                    </a:cubicBezTo>
                    <a:cubicBezTo>
                      <a:pt x="1684533" y="1607953"/>
                      <a:pt x="1690866" y="1593808"/>
                      <a:pt x="1701104" y="1583570"/>
                    </a:cubicBezTo>
                    <a:close/>
                    <a:moveTo>
                      <a:pt x="1513940" y="1757675"/>
                    </a:moveTo>
                    <a:cubicBezTo>
                      <a:pt x="1524179" y="1747436"/>
                      <a:pt x="1538323" y="1741104"/>
                      <a:pt x="1553947" y="1741104"/>
                    </a:cubicBezTo>
                    <a:cubicBezTo>
                      <a:pt x="1585194" y="1741104"/>
                      <a:pt x="1610525" y="1766435"/>
                      <a:pt x="1610525" y="1797682"/>
                    </a:cubicBezTo>
                    <a:cubicBezTo>
                      <a:pt x="1610525" y="1828929"/>
                      <a:pt x="1585194" y="1854260"/>
                      <a:pt x="1553947" y="1854260"/>
                    </a:cubicBezTo>
                    <a:cubicBezTo>
                      <a:pt x="1522700" y="1854260"/>
                      <a:pt x="1497369" y="1828929"/>
                      <a:pt x="1497369" y="1797682"/>
                    </a:cubicBezTo>
                    <a:cubicBezTo>
                      <a:pt x="1497369" y="1782058"/>
                      <a:pt x="1503701" y="1767914"/>
                      <a:pt x="1513940" y="1757675"/>
                    </a:cubicBezTo>
                    <a:close/>
                    <a:moveTo>
                      <a:pt x="2449791" y="713015"/>
                    </a:moveTo>
                    <a:cubicBezTo>
                      <a:pt x="2460029" y="702776"/>
                      <a:pt x="2474173" y="696444"/>
                      <a:pt x="2489797" y="696444"/>
                    </a:cubicBezTo>
                    <a:cubicBezTo>
                      <a:pt x="2521044" y="696444"/>
                      <a:pt x="2546375" y="721775"/>
                      <a:pt x="2546375" y="753022"/>
                    </a:cubicBezTo>
                    <a:cubicBezTo>
                      <a:pt x="2546375" y="784269"/>
                      <a:pt x="2521044" y="809600"/>
                      <a:pt x="2489797" y="809600"/>
                    </a:cubicBezTo>
                    <a:cubicBezTo>
                      <a:pt x="2458550" y="809600"/>
                      <a:pt x="2433219" y="784269"/>
                      <a:pt x="2433219" y="753022"/>
                    </a:cubicBezTo>
                    <a:cubicBezTo>
                      <a:pt x="2433219" y="737398"/>
                      <a:pt x="2439552" y="723253"/>
                      <a:pt x="2449791" y="713015"/>
                    </a:cubicBezTo>
                    <a:close/>
                    <a:moveTo>
                      <a:pt x="2262615" y="887126"/>
                    </a:moveTo>
                    <a:cubicBezTo>
                      <a:pt x="2272853" y="876887"/>
                      <a:pt x="2286998" y="870554"/>
                      <a:pt x="2302622" y="870555"/>
                    </a:cubicBezTo>
                    <a:cubicBezTo>
                      <a:pt x="2333869" y="870555"/>
                      <a:pt x="2359200" y="895886"/>
                      <a:pt x="2359200" y="927133"/>
                    </a:cubicBezTo>
                    <a:cubicBezTo>
                      <a:pt x="2359200" y="958380"/>
                      <a:pt x="2333869" y="983711"/>
                      <a:pt x="2302622" y="983711"/>
                    </a:cubicBezTo>
                    <a:cubicBezTo>
                      <a:pt x="2271375" y="983711"/>
                      <a:pt x="2246044" y="958380"/>
                      <a:pt x="2246044" y="927132"/>
                    </a:cubicBezTo>
                    <a:cubicBezTo>
                      <a:pt x="2246044" y="911509"/>
                      <a:pt x="2252376" y="897364"/>
                      <a:pt x="2262615" y="887126"/>
                    </a:cubicBezTo>
                    <a:close/>
                    <a:moveTo>
                      <a:pt x="2075445" y="1061237"/>
                    </a:moveTo>
                    <a:cubicBezTo>
                      <a:pt x="2085684" y="1050998"/>
                      <a:pt x="2099828" y="1044665"/>
                      <a:pt x="2115452" y="1044665"/>
                    </a:cubicBezTo>
                    <a:cubicBezTo>
                      <a:pt x="2146699" y="1044665"/>
                      <a:pt x="2172030" y="1069996"/>
                      <a:pt x="2172030" y="1101244"/>
                    </a:cubicBezTo>
                    <a:cubicBezTo>
                      <a:pt x="2172030" y="1132490"/>
                      <a:pt x="2146699" y="1157822"/>
                      <a:pt x="2115452" y="1157821"/>
                    </a:cubicBezTo>
                    <a:cubicBezTo>
                      <a:pt x="2084205" y="1157821"/>
                      <a:pt x="2058874" y="1132490"/>
                      <a:pt x="2058874" y="1101243"/>
                    </a:cubicBezTo>
                    <a:cubicBezTo>
                      <a:pt x="2058874" y="1085620"/>
                      <a:pt x="2065207" y="1071476"/>
                      <a:pt x="2075445" y="1061237"/>
                    </a:cubicBezTo>
                    <a:close/>
                    <a:moveTo>
                      <a:pt x="1888275" y="1235349"/>
                    </a:moveTo>
                    <a:cubicBezTo>
                      <a:pt x="1898514" y="1225110"/>
                      <a:pt x="1912658" y="1218777"/>
                      <a:pt x="1928281" y="1218777"/>
                    </a:cubicBezTo>
                    <a:cubicBezTo>
                      <a:pt x="1959528" y="1218777"/>
                      <a:pt x="1984859" y="1244108"/>
                      <a:pt x="1984859" y="1275355"/>
                    </a:cubicBezTo>
                    <a:cubicBezTo>
                      <a:pt x="1984860" y="1306602"/>
                      <a:pt x="1959528" y="1331933"/>
                      <a:pt x="1928281" y="1331933"/>
                    </a:cubicBezTo>
                    <a:cubicBezTo>
                      <a:pt x="1897034" y="1331933"/>
                      <a:pt x="1871703" y="1306602"/>
                      <a:pt x="1871703" y="1275355"/>
                    </a:cubicBezTo>
                    <a:cubicBezTo>
                      <a:pt x="1871703" y="1259731"/>
                      <a:pt x="1878036" y="1245587"/>
                      <a:pt x="1888275" y="1235349"/>
                    </a:cubicBezTo>
                    <a:close/>
                    <a:moveTo>
                      <a:pt x="1701104" y="1409459"/>
                    </a:moveTo>
                    <a:cubicBezTo>
                      <a:pt x="1711343" y="1399220"/>
                      <a:pt x="1725487" y="1392887"/>
                      <a:pt x="1741111" y="1392887"/>
                    </a:cubicBezTo>
                    <a:cubicBezTo>
                      <a:pt x="1772358" y="1392887"/>
                      <a:pt x="1797689" y="1418218"/>
                      <a:pt x="1797689" y="1449465"/>
                    </a:cubicBezTo>
                    <a:cubicBezTo>
                      <a:pt x="1797689" y="1480712"/>
                      <a:pt x="1772358" y="1506043"/>
                      <a:pt x="1741111" y="1506043"/>
                    </a:cubicBezTo>
                    <a:cubicBezTo>
                      <a:pt x="1709864" y="1506043"/>
                      <a:pt x="1684533" y="1480712"/>
                      <a:pt x="1684533" y="1449465"/>
                    </a:cubicBezTo>
                    <a:cubicBezTo>
                      <a:pt x="1684533" y="1433842"/>
                      <a:pt x="1690866" y="1419697"/>
                      <a:pt x="1701104" y="1409459"/>
                    </a:cubicBezTo>
                    <a:close/>
                    <a:moveTo>
                      <a:pt x="1513939" y="1583565"/>
                    </a:moveTo>
                    <a:cubicBezTo>
                      <a:pt x="1524178" y="1573327"/>
                      <a:pt x="1538322" y="1566994"/>
                      <a:pt x="1553945" y="1566994"/>
                    </a:cubicBezTo>
                    <a:cubicBezTo>
                      <a:pt x="1585187" y="1566999"/>
                      <a:pt x="1610519" y="1592330"/>
                      <a:pt x="1610523" y="1623572"/>
                    </a:cubicBezTo>
                    <a:cubicBezTo>
                      <a:pt x="1610523" y="1654819"/>
                      <a:pt x="1585192" y="1680150"/>
                      <a:pt x="1553945" y="1680150"/>
                    </a:cubicBezTo>
                    <a:cubicBezTo>
                      <a:pt x="1522698" y="1680150"/>
                      <a:pt x="1497367" y="1654819"/>
                      <a:pt x="1497367" y="1623572"/>
                    </a:cubicBezTo>
                    <a:cubicBezTo>
                      <a:pt x="1497367" y="1607948"/>
                      <a:pt x="1503700" y="1593804"/>
                      <a:pt x="1513939" y="1583565"/>
                    </a:cubicBezTo>
                    <a:close/>
                    <a:moveTo>
                      <a:pt x="1326770" y="1757674"/>
                    </a:moveTo>
                    <a:cubicBezTo>
                      <a:pt x="1337008" y="1747436"/>
                      <a:pt x="1351153" y="1741103"/>
                      <a:pt x="1366776" y="1741103"/>
                    </a:cubicBezTo>
                    <a:cubicBezTo>
                      <a:pt x="1398023" y="1741103"/>
                      <a:pt x="1423354" y="1766434"/>
                      <a:pt x="1423354" y="1797681"/>
                    </a:cubicBezTo>
                    <a:cubicBezTo>
                      <a:pt x="1423354" y="1813305"/>
                      <a:pt x="1417021" y="1827449"/>
                      <a:pt x="1406783" y="1837688"/>
                    </a:cubicBezTo>
                    <a:lnTo>
                      <a:pt x="1390255" y="1848831"/>
                    </a:lnTo>
                    <a:lnTo>
                      <a:pt x="1315626" y="1774202"/>
                    </a:lnTo>
                    <a:close/>
                    <a:moveTo>
                      <a:pt x="2449790" y="538904"/>
                    </a:moveTo>
                    <a:cubicBezTo>
                      <a:pt x="2460029" y="528665"/>
                      <a:pt x="2474174" y="522333"/>
                      <a:pt x="2489797" y="522333"/>
                    </a:cubicBezTo>
                    <a:cubicBezTo>
                      <a:pt x="2521044" y="522333"/>
                      <a:pt x="2546375" y="547664"/>
                      <a:pt x="2546375" y="578911"/>
                    </a:cubicBezTo>
                    <a:cubicBezTo>
                      <a:pt x="2546375" y="610158"/>
                      <a:pt x="2521044" y="635489"/>
                      <a:pt x="2489797" y="635489"/>
                    </a:cubicBezTo>
                    <a:cubicBezTo>
                      <a:pt x="2458550" y="635489"/>
                      <a:pt x="2433219" y="610158"/>
                      <a:pt x="2433219" y="578911"/>
                    </a:cubicBezTo>
                    <a:cubicBezTo>
                      <a:pt x="2433219" y="563287"/>
                      <a:pt x="2439552" y="549143"/>
                      <a:pt x="2449790" y="538904"/>
                    </a:cubicBezTo>
                    <a:close/>
                    <a:moveTo>
                      <a:pt x="2262615" y="713015"/>
                    </a:moveTo>
                    <a:cubicBezTo>
                      <a:pt x="2272854" y="702776"/>
                      <a:pt x="2286998" y="696444"/>
                      <a:pt x="2302622" y="696444"/>
                    </a:cubicBezTo>
                    <a:cubicBezTo>
                      <a:pt x="2333869" y="696444"/>
                      <a:pt x="2359200" y="721775"/>
                      <a:pt x="2359200" y="753022"/>
                    </a:cubicBezTo>
                    <a:cubicBezTo>
                      <a:pt x="2359200" y="784269"/>
                      <a:pt x="2333869" y="809600"/>
                      <a:pt x="2302622" y="809600"/>
                    </a:cubicBezTo>
                    <a:cubicBezTo>
                      <a:pt x="2271375" y="809600"/>
                      <a:pt x="2246044" y="784269"/>
                      <a:pt x="2246044" y="753022"/>
                    </a:cubicBezTo>
                    <a:cubicBezTo>
                      <a:pt x="2246044" y="737398"/>
                      <a:pt x="2252376" y="723254"/>
                      <a:pt x="2262615" y="713015"/>
                    </a:cubicBezTo>
                    <a:close/>
                    <a:moveTo>
                      <a:pt x="2075445" y="887126"/>
                    </a:moveTo>
                    <a:cubicBezTo>
                      <a:pt x="2085684" y="876887"/>
                      <a:pt x="2099828" y="870555"/>
                      <a:pt x="2115452" y="870555"/>
                    </a:cubicBezTo>
                    <a:cubicBezTo>
                      <a:pt x="2146699" y="870555"/>
                      <a:pt x="2172030" y="895886"/>
                      <a:pt x="2172030" y="927133"/>
                    </a:cubicBezTo>
                    <a:cubicBezTo>
                      <a:pt x="2172030" y="958380"/>
                      <a:pt x="2146699" y="983711"/>
                      <a:pt x="2115452" y="983711"/>
                    </a:cubicBezTo>
                    <a:cubicBezTo>
                      <a:pt x="2084205" y="983711"/>
                      <a:pt x="2058874" y="958380"/>
                      <a:pt x="2058874" y="927132"/>
                    </a:cubicBezTo>
                    <a:cubicBezTo>
                      <a:pt x="2058874" y="911509"/>
                      <a:pt x="2065207" y="897365"/>
                      <a:pt x="2075445" y="887126"/>
                    </a:cubicBezTo>
                    <a:close/>
                    <a:moveTo>
                      <a:pt x="1888275" y="1061238"/>
                    </a:moveTo>
                    <a:cubicBezTo>
                      <a:pt x="1898514" y="1050999"/>
                      <a:pt x="1912658" y="1044666"/>
                      <a:pt x="1928281" y="1044666"/>
                    </a:cubicBezTo>
                    <a:cubicBezTo>
                      <a:pt x="1959528" y="1044666"/>
                      <a:pt x="1984859" y="1069997"/>
                      <a:pt x="1984859" y="1101244"/>
                    </a:cubicBezTo>
                    <a:cubicBezTo>
                      <a:pt x="1984860" y="1132491"/>
                      <a:pt x="1959528" y="1157822"/>
                      <a:pt x="1928281" y="1157822"/>
                    </a:cubicBezTo>
                    <a:cubicBezTo>
                      <a:pt x="1897034" y="1157822"/>
                      <a:pt x="1871703" y="1132491"/>
                      <a:pt x="1871703" y="1101244"/>
                    </a:cubicBezTo>
                    <a:cubicBezTo>
                      <a:pt x="1871703" y="1085621"/>
                      <a:pt x="1878036" y="1071476"/>
                      <a:pt x="1888275" y="1061238"/>
                    </a:cubicBezTo>
                    <a:close/>
                    <a:moveTo>
                      <a:pt x="1701104" y="1235348"/>
                    </a:moveTo>
                    <a:cubicBezTo>
                      <a:pt x="1711343" y="1225109"/>
                      <a:pt x="1725487" y="1218776"/>
                      <a:pt x="1741111" y="1218776"/>
                    </a:cubicBezTo>
                    <a:cubicBezTo>
                      <a:pt x="1772358" y="1218776"/>
                      <a:pt x="1797689" y="1244107"/>
                      <a:pt x="1797689" y="1275354"/>
                    </a:cubicBezTo>
                    <a:cubicBezTo>
                      <a:pt x="1797689" y="1306601"/>
                      <a:pt x="1772358" y="1331932"/>
                      <a:pt x="1741111" y="1331932"/>
                    </a:cubicBezTo>
                    <a:cubicBezTo>
                      <a:pt x="1709864" y="1331932"/>
                      <a:pt x="1684533" y="1306601"/>
                      <a:pt x="1684533" y="1275354"/>
                    </a:cubicBezTo>
                    <a:cubicBezTo>
                      <a:pt x="1684533" y="1259731"/>
                      <a:pt x="1690866" y="1245586"/>
                      <a:pt x="1701104" y="1235348"/>
                    </a:cubicBezTo>
                    <a:close/>
                    <a:moveTo>
                      <a:pt x="1513934" y="1409459"/>
                    </a:moveTo>
                    <a:cubicBezTo>
                      <a:pt x="1524173" y="1399221"/>
                      <a:pt x="1538317" y="1392888"/>
                      <a:pt x="1553940" y="1392888"/>
                    </a:cubicBezTo>
                    <a:cubicBezTo>
                      <a:pt x="1585187" y="1392888"/>
                      <a:pt x="1610518" y="1418219"/>
                      <a:pt x="1610519" y="1449466"/>
                    </a:cubicBezTo>
                    <a:cubicBezTo>
                      <a:pt x="1610519" y="1480713"/>
                      <a:pt x="1585188" y="1506044"/>
                      <a:pt x="1553941" y="1506044"/>
                    </a:cubicBezTo>
                    <a:cubicBezTo>
                      <a:pt x="1522694" y="1506044"/>
                      <a:pt x="1497362" y="1480713"/>
                      <a:pt x="1497362" y="1449466"/>
                    </a:cubicBezTo>
                    <a:cubicBezTo>
                      <a:pt x="1497362" y="1433842"/>
                      <a:pt x="1503695" y="1419698"/>
                      <a:pt x="1513934" y="1409459"/>
                    </a:cubicBezTo>
                    <a:close/>
                    <a:moveTo>
                      <a:pt x="1326768" y="1583565"/>
                    </a:moveTo>
                    <a:cubicBezTo>
                      <a:pt x="1337007" y="1573326"/>
                      <a:pt x="1351151" y="1566993"/>
                      <a:pt x="1366775" y="1566993"/>
                    </a:cubicBezTo>
                    <a:cubicBezTo>
                      <a:pt x="1398022" y="1566993"/>
                      <a:pt x="1423353" y="1592324"/>
                      <a:pt x="1423353" y="1623571"/>
                    </a:cubicBezTo>
                    <a:cubicBezTo>
                      <a:pt x="1423353" y="1654818"/>
                      <a:pt x="1398022" y="1680149"/>
                      <a:pt x="1366775" y="1680149"/>
                    </a:cubicBezTo>
                    <a:cubicBezTo>
                      <a:pt x="1335528" y="1680149"/>
                      <a:pt x="1310197" y="1654818"/>
                      <a:pt x="1310197" y="1623571"/>
                    </a:cubicBezTo>
                    <a:cubicBezTo>
                      <a:pt x="1310197" y="1607948"/>
                      <a:pt x="1316530" y="1593803"/>
                      <a:pt x="1326768" y="1583565"/>
                    </a:cubicBezTo>
                    <a:close/>
                    <a:moveTo>
                      <a:pt x="2449791" y="364793"/>
                    </a:moveTo>
                    <a:cubicBezTo>
                      <a:pt x="2460029" y="354554"/>
                      <a:pt x="2474173" y="348222"/>
                      <a:pt x="2489797" y="348222"/>
                    </a:cubicBezTo>
                    <a:cubicBezTo>
                      <a:pt x="2521044" y="348222"/>
                      <a:pt x="2546375" y="373553"/>
                      <a:pt x="2546375" y="404800"/>
                    </a:cubicBezTo>
                    <a:cubicBezTo>
                      <a:pt x="2546375" y="436047"/>
                      <a:pt x="2521044" y="461378"/>
                      <a:pt x="2489797" y="461378"/>
                    </a:cubicBezTo>
                    <a:cubicBezTo>
                      <a:pt x="2458550" y="461378"/>
                      <a:pt x="2433219" y="436047"/>
                      <a:pt x="2433219" y="404800"/>
                    </a:cubicBezTo>
                    <a:cubicBezTo>
                      <a:pt x="2433219" y="389176"/>
                      <a:pt x="2439552" y="375032"/>
                      <a:pt x="2449791" y="364793"/>
                    </a:cubicBezTo>
                    <a:close/>
                    <a:moveTo>
                      <a:pt x="2262615" y="538904"/>
                    </a:moveTo>
                    <a:cubicBezTo>
                      <a:pt x="2272854" y="528666"/>
                      <a:pt x="2286998" y="522333"/>
                      <a:pt x="2302622" y="522333"/>
                    </a:cubicBezTo>
                    <a:cubicBezTo>
                      <a:pt x="2333869" y="522333"/>
                      <a:pt x="2359200" y="547664"/>
                      <a:pt x="2359200" y="578911"/>
                    </a:cubicBezTo>
                    <a:cubicBezTo>
                      <a:pt x="2359200" y="610158"/>
                      <a:pt x="2333869" y="635489"/>
                      <a:pt x="2302622" y="635489"/>
                    </a:cubicBezTo>
                    <a:cubicBezTo>
                      <a:pt x="2271375" y="635489"/>
                      <a:pt x="2246044" y="610158"/>
                      <a:pt x="2246044" y="578911"/>
                    </a:cubicBezTo>
                    <a:cubicBezTo>
                      <a:pt x="2246044" y="563287"/>
                      <a:pt x="2252376" y="549143"/>
                      <a:pt x="2262615" y="538904"/>
                    </a:cubicBezTo>
                    <a:close/>
                    <a:moveTo>
                      <a:pt x="2075445" y="713015"/>
                    </a:moveTo>
                    <a:cubicBezTo>
                      <a:pt x="2085684" y="702776"/>
                      <a:pt x="2099828" y="696444"/>
                      <a:pt x="2115452" y="696444"/>
                    </a:cubicBezTo>
                    <a:cubicBezTo>
                      <a:pt x="2146699" y="696444"/>
                      <a:pt x="2172030" y="721775"/>
                      <a:pt x="2172030" y="753022"/>
                    </a:cubicBezTo>
                    <a:cubicBezTo>
                      <a:pt x="2172030" y="784269"/>
                      <a:pt x="2146699" y="809600"/>
                      <a:pt x="2115452" y="809600"/>
                    </a:cubicBezTo>
                    <a:cubicBezTo>
                      <a:pt x="2084205" y="809600"/>
                      <a:pt x="2058874" y="784269"/>
                      <a:pt x="2058874" y="753022"/>
                    </a:cubicBezTo>
                    <a:cubicBezTo>
                      <a:pt x="2058874" y="737398"/>
                      <a:pt x="2065207" y="723254"/>
                      <a:pt x="2075445" y="713015"/>
                    </a:cubicBezTo>
                    <a:close/>
                    <a:moveTo>
                      <a:pt x="1888275" y="887127"/>
                    </a:moveTo>
                    <a:cubicBezTo>
                      <a:pt x="1898514" y="876888"/>
                      <a:pt x="1912658" y="870555"/>
                      <a:pt x="1928281" y="870555"/>
                    </a:cubicBezTo>
                    <a:cubicBezTo>
                      <a:pt x="1959528" y="870555"/>
                      <a:pt x="1984859" y="895886"/>
                      <a:pt x="1984859" y="927133"/>
                    </a:cubicBezTo>
                    <a:cubicBezTo>
                      <a:pt x="1984860" y="958380"/>
                      <a:pt x="1959528" y="983711"/>
                      <a:pt x="1928281" y="983711"/>
                    </a:cubicBezTo>
                    <a:cubicBezTo>
                      <a:pt x="1897034" y="983711"/>
                      <a:pt x="1871703" y="958380"/>
                      <a:pt x="1871703" y="927133"/>
                    </a:cubicBezTo>
                    <a:cubicBezTo>
                      <a:pt x="1871703" y="911510"/>
                      <a:pt x="1878036" y="897365"/>
                      <a:pt x="1888275" y="887127"/>
                    </a:cubicBezTo>
                    <a:close/>
                    <a:moveTo>
                      <a:pt x="1701104" y="1061237"/>
                    </a:moveTo>
                    <a:cubicBezTo>
                      <a:pt x="1711343" y="1050998"/>
                      <a:pt x="1725487" y="1044665"/>
                      <a:pt x="1741111" y="1044665"/>
                    </a:cubicBezTo>
                    <a:cubicBezTo>
                      <a:pt x="1772358" y="1044665"/>
                      <a:pt x="1797689" y="1069996"/>
                      <a:pt x="1797689" y="1101243"/>
                    </a:cubicBezTo>
                    <a:cubicBezTo>
                      <a:pt x="1797689" y="1132490"/>
                      <a:pt x="1772358" y="1157822"/>
                      <a:pt x="1741111" y="1157821"/>
                    </a:cubicBezTo>
                    <a:cubicBezTo>
                      <a:pt x="1709864" y="1157821"/>
                      <a:pt x="1684533" y="1132490"/>
                      <a:pt x="1684533" y="1101243"/>
                    </a:cubicBezTo>
                    <a:cubicBezTo>
                      <a:pt x="1684533" y="1085620"/>
                      <a:pt x="1690866" y="1071476"/>
                      <a:pt x="1701104" y="1061237"/>
                    </a:cubicBezTo>
                    <a:close/>
                    <a:moveTo>
                      <a:pt x="1513934" y="1235349"/>
                    </a:moveTo>
                    <a:cubicBezTo>
                      <a:pt x="1524173" y="1225110"/>
                      <a:pt x="1538317" y="1218777"/>
                      <a:pt x="1553940" y="1218777"/>
                    </a:cubicBezTo>
                    <a:cubicBezTo>
                      <a:pt x="1585187" y="1218777"/>
                      <a:pt x="1610518" y="1244108"/>
                      <a:pt x="1610519" y="1275355"/>
                    </a:cubicBezTo>
                    <a:cubicBezTo>
                      <a:pt x="1610519" y="1306602"/>
                      <a:pt x="1585188" y="1331933"/>
                      <a:pt x="1553941" y="1331933"/>
                    </a:cubicBezTo>
                    <a:cubicBezTo>
                      <a:pt x="1522693" y="1331933"/>
                      <a:pt x="1497362" y="1306602"/>
                      <a:pt x="1497362" y="1275355"/>
                    </a:cubicBezTo>
                    <a:cubicBezTo>
                      <a:pt x="1497362" y="1259731"/>
                      <a:pt x="1503695" y="1245587"/>
                      <a:pt x="1513934" y="1235349"/>
                    </a:cubicBezTo>
                    <a:close/>
                    <a:moveTo>
                      <a:pt x="1326768" y="1409454"/>
                    </a:moveTo>
                    <a:cubicBezTo>
                      <a:pt x="1337007" y="1399216"/>
                      <a:pt x="1351151" y="1392883"/>
                      <a:pt x="1366774" y="1392883"/>
                    </a:cubicBezTo>
                    <a:cubicBezTo>
                      <a:pt x="1398017" y="1392887"/>
                      <a:pt x="1423348" y="1418218"/>
                      <a:pt x="1423353" y="1449461"/>
                    </a:cubicBezTo>
                    <a:cubicBezTo>
                      <a:pt x="1423353" y="1480708"/>
                      <a:pt x="1398022" y="1506039"/>
                      <a:pt x="1366774" y="1506039"/>
                    </a:cubicBezTo>
                    <a:cubicBezTo>
                      <a:pt x="1335527" y="1506039"/>
                      <a:pt x="1310196" y="1480708"/>
                      <a:pt x="1310196" y="1449461"/>
                    </a:cubicBezTo>
                    <a:cubicBezTo>
                      <a:pt x="1310196" y="1433837"/>
                      <a:pt x="1316529" y="1419693"/>
                      <a:pt x="1326768" y="1409454"/>
                    </a:cubicBezTo>
                    <a:close/>
                    <a:moveTo>
                      <a:pt x="1139598" y="1583565"/>
                    </a:moveTo>
                    <a:cubicBezTo>
                      <a:pt x="1149837" y="1573327"/>
                      <a:pt x="1163981" y="1566994"/>
                      <a:pt x="1179605" y="1566994"/>
                    </a:cubicBezTo>
                    <a:cubicBezTo>
                      <a:pt x="1210852" y="1566994"/>
                      <a:pt x="1236183" y="1592325"/>
                      <a:pt x="1236183" y="1623572"/>
                    </a:cubicBezTo>
                    <a:cubicBezTo>
                      <a:pt x="1236183" y="1639196"/>
                      <a:pt x="1229851" y="1653340"/>
                      <a:pt x="1219612" y="1663579"/>
                    </a:cubicBezTo>
                    <a:lnTo>
                      <a:pt x="1210886" y="1669462"/>
                    </a:lnTo>
                    <a:lnTo>
                      <a:pt x="1133715" y="1592291"/>
                    </a:lnTo>
                    <a:close/>
                    <a:moveTo>
                      <a:pt x="2449790" y="190682"/>
                    </a:moveTo>
                    <a:cubicBezTo>
                      <a:pt x="2460029" y="180444"/>
                      <a:pt x="2474174" y="174111"/>
                      <a:pt x="2489797" y="174111"/>
                    </a:cubicBezTo>
                    <a:cubicBezTo>
                      <a:pt x="2521044" y="174111"/>
                      <a:pt x="2546375" y="199442"/>
                      <a:pt x="2546375" y="230689"/>
                    </a:cubicBezTo>
                    <a:cubicBezTo>
                      <a:pt x="2546375" y="261936"/>
                      <a:pt x="2521044" y="287267"/>
                      <a:pt x="2489797" y="287267"/>
                    </a:cubicBezTo>
                    <a:cubicBezTo>
                      <a:pt x="2458550" y="287267"/>
                      <a:pt x="2433219" y="261936"/>
                      <a:pt x="2433219" y="230689"/>
                    </a:cubicBezTo>
                    <a:cubicBezTo>
                      <a:pt x="2433219" y="215065"/>
                      <a:pt x="2439552" y="200921"/>
                      <a:pt x="2449790" y="190682"/>
                    </a:cubicBezTo>
                    <a:close/>
                    <a:moveTo>
                      <a:pt x="2262615" y="364793"/>
                    </a:moveTo>
                    <a:cubicBezTo>
                      <a:pt x="2272854" y="354555"/>
                      <a:pt x="2286998" y="348222"/>
                      <a:pt x="2302622" y="348222"/>
                    </a:cubicBezTo>
                    <a:cubicBezTo>
                      <a:pt x="2333869" y="348222"/>
                      <a:pt x="2359200" y="373553"/>
                      <a:pt x="2359200" y="404800"/>
                    </a:cubicBezTo>
                    <a:cubicBezTo>
                      <a:pt x="2359200" y="436047"/>
                      <a:pt x="2333869" y="461378"/>
                      <a:pt x="2302622" y="461378"/>
                    </a:cubicBezTo>
                    <a:cubicBezTo>
                      <a:pt x="2271375" y="461378"/>
                      <a:pt x="2246044" y="436047"/>
                      <a:pt x="2246044" y="404800"/>
                    </a:cubicBezTo>
                    <a:cubicBezTo>
                      <a:pt x="2246044" y="389176"/>
                      <a:pt x="2252376" y="375032"/>
                      <a:pt x="2262615" y="364793"/>
                    </a:cubicBezTo>
                    <a:close/>
                    <a:moveTo>
                      <a:pt x="2075445" y="538904"/>
                    </a:moveTo>
                    <a:cubicBezTo>
                      <a:pt x="2085684" y="528666"/>
                      <a:pt x="2099828" y="522333"/>
                      <a:pt x="2115452" y="522333"/>
                    </a:cubicBezTo>
                    <a:cubicBezTo>
                      <a:pt x="2146699" y="522333"/>
                      <a:pt x="2172030" y="547664"/>
                      <a:pt x="2172030" y="578911"/>
                    </a:cubicBezTo>
                    <a:cubicBezTo>
                      <a:pt x="2172030" y="610158"/>
                      <a:pt x="2146699" y="635489"/>
                      <a:pt x="2115452" y="635489"/>
                    </a:cubicBezTo>
                    <a:cubicBezTo>
                      <a:pt x="2084205" y="635489"/>
                      <a:pt x="2058874" y="610158"/>
                      <a:pt x="2058874" y="578911"/>
                    </a:cubicBezTo>
                    <a:cubicBezTo>
                      <a:pt x="2058874" y="563287"/>
                      <a:pt x="2065207" y="549143"/>
                      <a:pt x="2075445" y="538904"/>
                    </a:cubicBezTo>
                    <a:close/>
                    <a:moveTo>
                      <a:pt x="1888275" y="713016"/>
                    </a:moveTo>
                    <a:cubicBezTo>
                      <a:pt x="1898514" y="702777"/>
                      <a:pt x="1912658" y="696444"/>
                      <a:pt x="1928281" y="696444"/>
                    </a:cubicBezTo>
                    <a:cubicBezTo>
                      <a:pt x="1959528" y="696444"/>
                      <a:pt x="1984859" y="721775"/>
                      <a:pt x="1984859" y="753022"/>
                    </a:cubicBezTo>
                    <a:cubicBezTo>
                      <a:pt x="1984860" y="784269"/>
                      <a:pt x="1959528" y="809600"/>
                      <a:pt x="1928282" y="809600"/>
                    </a:cubicBezTo>
                    <a:cubicBezTo>
                      <a:pt x="1897034" y="809600"/>
                      <a:pt x="1871703" y="784269"/>
                      <a:pt x="1871703" y="753022"/>
                    </a:cubicBezTo>
                    <a:cubicBezTo>
                      <a:pt x="1871703" y="737399"/>
                      <a:pt x="1878036" y="723254"/>
                      <a:pt x="1888275" y="713016"/>
                    </a:cubicBezTo>
                    <a:close/>
                    <a:moveTo>
                      <a:pt x="1701104" y="887126"/>
                    </a:moveTo>
                    <a:cubicBezTo>
                      <a:pt x="1711343" y="876887"/>
                      <a:pt x="1725487" y="870554"/>
                      <a:pt x="1741111" y="870554"/>
                    </a:cubicBezTo>
                    <a:cubicBezTo>
                      <a:pt x="1772358" y="870555"/>
                      <a:pt x="1797689" y="895886"/>
                      <a:pt x="1797689" y="927133"/>
                    </a:cubicBezTo>
                    <a:cubicBezTo>
                      <a:pt x="1797689" y="958380"/>
                      <a:pt x="1772358" y="983711"/>
                      <a:pt x="1741111" y="983711"/>
                    </a:cubicBezTo>
                    <a:cubicBezTo>
                      <a:pt x="1709864" y="983711"/>
                      <a:pt x="1684533" y="958380"/>
                      <a:pt x="1684533" y="927132"/>
                    </a:cubicBezTo>
                    <a:cubicBezTo>
                      <a:pt x="1684533" y="911509"/>
                      <a:pt x="1690866" y="897365"/>
                      <a:pt x="1701104" y="887126"/>
                    </a:cubicBezTo>
                    <a:close/>
                    <a:moveTo>
                      <a:pt x="1513934" y="1061238"/>
                    </a:moveTo>
                    <a:cubicBezTo>
                      <a:pt x="1524173" y="1050999"/>
                      <a:pt x="1538317" y="1044666"/>
                      <a:pt x="1553940" y="1044666"/>
                    </a:cubicBezTo>
                    <a:cubicBezTo>
                      <a:pt x="1585187" y="1044666"/>
                      <a:pt x="1610518" y="1069997"/>
                      <a:pt x="1610519" y="1101244"/>
                    </a:cubicBezTo>
                    <a:cubicBezTo>
                      <a:pt x="1610519" y="1132491"/>
                      <a:pt x="1585188" y="1157822"/>
                      <a:pt x="1553941" y="1157822"/>
                    </a:cubicBezTo>
                    <a:cubicBezTo>
                      <a:pt x="1522694" y="1157822"/>
                      <a:pt x="1497362" y="1132491"/>
                      <a:pt x="1497362" y="1101244"/>
                    </a:cubicBezTo>
                    <a:cubicBezTo>
                      <a:pt x="1497362" y="1085621"/>
                      <a:pt x="1503695" y="1071476"/>
                      <a:pt x="1513934" y="1061238"/>
                    </a:cubicBezTo>
                    <a:close/>
                    <a:moveTo>
                      <a:pt x="1326764" y="1235348"/>
                    </a:moveTo>
                    <a:cubicBezTo>
                      <a:pt x="1337002" y="1225109"/>
                      <a:pt x="1351146" y="1218776"/>
                      <a:pt x="1366770" y="1218776"/>
                    </a:cubicBezTo>
                    <a:cubicBezTo>
                      <a:pt x="1398017" y="1218776"/>
                      <a:pt x="1423348" y="1244107"/>
                      <a:pt x="1423348" y="1275354"/>
                    </a:cubicBezTo>
                    <a:cubicBezTo>
                      <a:pt x="1423348" y="1306601"/>
                      <a:pt x="1398017" y="1331932"/>
                      <a:pt x="1366770" y="1331932"/>
                    </a:cubicBezTo>
                    <a:cubicBezTo>
                      <a:pt x="1335523" y="1331932"/>
                      <a:pt x="1310192" y="1306601"/>
                      <a:pt x="1310192" y="1275354"/>
                    </a:cubicBezTo>
                    <a:cubicBezTo>
                      <a:pt x="1310192" y="1259731"/>
                      <a:pt x="1316525" y="1245586"/>
                      <a:pt x="1326764" y="1235348"/>
                    </a:cubicBezTo>
                    <a:close/>
                    <a:moveTo>
                      <a:pt x="1139598" y="1409455"/>
                    </a:moveTo>
                    <a:cubicBezTo>
                      <a:pt x="1149836" y="1399216"/>
                      <a:pt x="1163980" y="1392883"/>
                      <a:pt x="1179604" y="1392883"/>
                    </a:cubicBezTo>
                    <a:cubicBezTo>
                      <a:pt x="1210851" y="1392883"/>
                      <a:pt x="1236182" y="1418215"/>
                      <a:pt x="1236182" y="1449462"/>
                    </a:cubicBezTo>
                    <a:cubicBezTo>
                      <a:pt x="1236182" y="1480709"/>
                      <a:pt x="1210851" y="1506040"/>
                      <a:pt x="1179604" y="1506040"/>
                    </a:cubicBezTo>
                    <a:cubicBezTo>
                      <a:pt x="1148357" y="1506040"/>
                      <a:pt x="1123026" y="1480708"/>
                      <a:pt x="1123026" y="1449461"/>
                    </a:cubicBezTo>
                    <a:cubicBezTo>
                      <a:pt x="1123026" y="1433838"/>
                      <a:pt x="1129359" y="1419694"/>
                      <a:pt x="1139598" y="1409455"/>
                    </a:cubicBezTo>
                    <a:close/>
                    <a:moveTo>
                      <a:pt x="2449791" y="16572"/>
                    </a:moveTo>
                    <a:cubicBezTo>
                      <a:pt x="2460029" y="6333"/>
                      <a:pt x="2474173" y="0"/>
                      <a:pt x="2489797" y="0"/>
                    </a:cubicBezTo>
                    <a:cubicBezTo>
                      <a:pt x="2521044" y="0"/>
                      <a:pt x="2546375" y="25331"/>
                      <a:pt x="2546375" y="56578"/>
                    </a:cubicBezTo>
                    <a:cubicBezTo>
                      <a:pt x="2546375" y="87825"/>
                      <a:pt x="2521044" y="113156"/>
                      <a:pt x="2489797" y="113156"/>
                    </a:cubicBezTo>
                    <a:cubicBezTo>
                      <a:pt x="2458550" y="113156"/>
                      <a:pt x="2433219" y="87825"/>
                      <a:pt x="2433219" y="56578"/>
                    </a:cubicBezTo>
                    <a:cubicBezTo>
                      <a:pt x="2433219" y="40955"/>
                      <a:pt x="2439552" y="26810"/>
                      <a:pt x="2449791" y="16572"/>
                    </a:cubicBezTo>
                    <a:close/>
                    <a:moveTo>
                      <a:pt x="2262615" y="190682"/>
                    </a:moveTo>
                    <a:cubicBezTo>
                      <a:pt x="2272854" y="180444"/>
                      <a:pt x="2286998" y="174111"/>
                      <a:pt x="2302622" y="174111"/>
                    </a:cubicBezTo>
                    <a:cubicBezTo>
                      <a:pt x="2333869" y="174111"/>
                      <a:pt x="2359200" y="199442"/>
                      <a:pt x="2359200" y="230689"/>
                    </a:cubicBezTo>
                    <a:cubicBezTo>
                      <a:pt x="2359200" y="261936"/>
                      <a:pt x="2333869" y="287267"/>
                      <a:pt x="2302622" y="287267"/>
                    </a:cubicBezTo>
                    <a:cubicBezTo>
                      <a:pt x="2271375" y="287267"/>
                      <a:pt x="2246044" y="261936"/>
                      <a:pt x="2246044" y="230689"/>
                    </a:cubicBezTo>
                    <a:cubicBezTo>
                      <a:pt x="2246044" y="215065"/>
                      <a:pt x="2252376" y="200921"/>
                      <a:pt x="2262615" y="190682"/>
                    </a:cubicBezTo>
                    <a:close/>
                    <a:moveTo>
                      <a:pt x="2075445" y="364793"/>
                    </a:moveTo>
                    <a:cubicBezTo>
                      <a:pt x="2085684" y="354555"/>
                      <a:pt x="2099828" y="348222"/>
                      <a:pt x="2115452" y="348222"/>
                    </a:cubicBezTo>
                    <a:cubicBezTo>
                      <a:pt x="2146699" y="348222"/>
                      <a:pt x="2172030" y="373553"/>
                      <a:pt x="2172030" y="404800"/>
                    </a:cubicBezTo>
                    <a:cubicBezTo>
                      <a:pt x="2172030" y="436047"/>
                      <a:pt x="2146699" y="461378"/>
                      <a:pt x="2115452" y="461378"/>
                    </a:cubicBezTo>
                    <a:cubicBezTo>
                      <a:pt x="2084205" y="461378"/>
                      <a:pt x="2058874" y="436047"/>
                      <a:pt x="2058874" y="404800"/>
                    </a:cubicBezTo>
                    <a:cubicBezTo>
                      <a:pt x="2058874" y="389176"/>
                      <a:pt x="2065207" y="375032"/>
                      <a:pt x="2075445" y="364793"/>
                    </a:cubicBezTo>
                    <a:close/>
                    <a:moveTo>
                      <a:pt x="1888275" y="538905"/>
                    </a:moveTo>
                    <a:cubicBezTo>
                      <a:pt x="1898514" y="528666"/>
                      <a:pt x="1912658" y="522333"/>
                      <a:pt x="1928281" y="522333"/>
                    </a:cubicBezTo>
                    <a:cubicBezTo>
                      <a:pt x="1959528" y="522333"/>
                      <a:pt x="1984859" y="547664"/>
                      <a:pt x="1984859" y="578912"/>
                    </a:cubicBezTo>
                    <a:cubicBezTo>
                      <a:pt x="1984860" y="610158"/>
                      <a:pt x="1959528" y="635490"/>
                      <a:pt x="1928282" y="635489"/>
                    </a:cubicBezTo>
                    <a:cubicBezTo>
                      <a:pt x="1897034" y="635489"/>
                      <a:pt x="1871703" y="610158"/>
                      <a:pt x="1871703" y="578911"/>
                    </a:cubicBezTo>
                    <a:cubicBezTo>
                      <a:pt x="1871703" y="563288"/>
                      <a:pt x="1878036" y="549144"/>
                      <a:pt x="1888275" y="538905"/>
                    </a:cubicBezTo>
                    <a:close/>
                    <a:moveTo>
                      <a:pt x="1701104" y="713015"/>
                    </a:moveTo>
                    <a:cubicBezTo>
                      <a:pt x="1711343" y="702776"/>
                      <a:pt x="1725487" y="696444"/>
                      <a:pt x="1741111" y="696444"/>
                    </a:cubicBezTo>
                    <a:cubicBezTo>
                      <a:pt x="1772358" y="696444"/>
                      <a:pt x="1797689" y="721775"/>
                      <a:pt x="1797689" y="753022"/>
                    </a:cubicBezTo>
                    <a:cubicBezTo>
                      <a:pt x="1797689" y="784269"/>
                      <a:pt x="1772358" y="809600"/>
                      <a:pt x="1741111" y="809600"/>
                    </a:cubicBezTo>
                    <a:cubicBezTo>
                      <a:pt x="1709864" y="809600"/>
                      <a:pt x="1684533" y="784269"/>
                      <a:pt x="1684533" y="753022"/>
                    </a:cubicBezTo>
                    <a:cubicBezTo>
                      <a:pt x="1684533" y="737398"/>
                      <a:pt x="1690866" y="723254"/>
                      <a:pt x="1701104" y="713015"/>
                    </a:cubicBezTo>
                    <a:close/>
                    <a:moveTo>
                      <a:pt x="1513934" y="887127"/>
                    </a:moveTo>
                    <a:cubicBezTo>
                      <a:pt x="1524173" y="876888"/>
                      <a:pt x="1538317" y="870555"/>
                      <a:pt x="1553940" y="870555"/>
                    </a:cubicBezTo>
                    <a:cubicBezTo>
                      <a:pt x="1585187" y="870555"/>
                      <a:pt x="1610518" y="895886"/>
                      <a:pt x="1610519" y="927133"/>
                    </a:cubicBezTo>
                    <a:cubicBezTo>
                      <a:pt x="1610519" y="958380"/>
                      <a:pt x="1585188" y="983711"/>
                      <a:pt x="1553941" y="983711"/>
                    </a:cubicBezTo>
                    <a:cubicBezTo>
                      <a:pt x="1522694" y="983711"/>
                      <a:pt x="1497362" y="958380"/>
                      <a:pt x="1497362" y="927133"/>
                    </a:cubicBezTo>
                    <a:cubicBezTo>
                      <a:pt x="1497362" y="911510"/>
                      <a:pt x="1503695" y="897365"/>
                      <a:pt x="1513934" y="887127"/>
                    </a:cubicBezTo>
                    <a:close/>
                    <a:moveTo>
                      <a:pt x="1326764" y="1061237"/>
                    </a:moveTo>
                    <a:cubicBezTo>
                      <a:pt x="1337002" y="1050998"/>
                      <a:pt x="1351146" y="1044665"/>
                      <a:pt x="1366770" y="1044665"/>
                    </a:cubicBezTo>
                    <a:cubicBezTo>
                      <a:pt x="1398017" y="1044665"/>
                      <a:pt x="1423348" y="1069996"/>
                      <a:pt x="1423348" y="1101243"/>
                    </a:cubicBezTo>
                    <a:cubicBezTo>
                      <a:pt x="1423348" y="1132490"/>
                      <a:pt x="1398017" y="1157822"/>
                      <a:pt x="1366770" y="1157821"/>
                    </a:cubicBezTo>
                    <a:cubicBezTo>
                      <a:pt x="1335523" y="1157821"/>
                      <a:pt x="1310192" y="1132490"/>
                      <a:pt x="1310192" y="1101243"/>
                    </a:cubicBezTo>
                    <a:cubicBezTo>
                      <a:pt x="1310192" y="1085620"/>
                      <a:pt x="1316525" y="1071476"/>
                      <a:pt x="1326764" y="1061237"/>
                    </a:cubicBezTo>
                    <a:close/>
                    <a:moveTo>
                      <a:pt x="1139597" y="1235345"/>
                    </a:moveTo>
                    <a:cubicBezTo>
                      <a:pt x="1149836" y="1225106"/>
                      <a:pt x="1163980" y="1218773"/>
                      <a:pt x="1179603" y="1218773"/>
                    </a:cubicBezTo>
                    <a:cubicBezTo>
                      <a:pt x="1210851" y="1218773"/>
                      <a:pt x="1236182" y="1244104"/>
                      <a:pt x="1236182" y="1275351"/>
                    </a:cubicBezTo>
                    <a:cubicBezTo>
                      <a:pt x="1236182" y="1306598"/>
                      <a:pt x="1210851" y="1331929"/>
                      <a:pt x="1179604" y="1331929"/>
                    </a:cubicBezTo>
                    <a:cubicBezTo>
                      <a:pt x="1148357" y="1331929"/>
                      <a:pt x="1123025" y="1306598"/>
                      <a:pt x="1123025" y="1275351"/>
                    </a:cubicBezTo>
                    <a:cubicBezTo>
                      <a:pt x="1123025" y="1259728"/>
                      <a:pt x="1129358" y="1245583"/>
                      <a:pt x="1139597" y="1235345"/>
                    </a:cubicBezTo>
                    <a:close/>
                    <a:moveTo>
                      <a:pt x="952427" y="1409454"/>
                    </a:moveTo>
                    <a:cubicBezTo>
                      <a:pt x="962666" y="1399216"/>
                      <a:pt x="976810" y="1392883"/>
                      <a:pt x="992434" y="1392883"/>
                    </a:cubicBezTo>
                    <a:cubicBezTo>
                      <a:pt x="1023681" y="1392883"/>
                      <a:pt x="1049012" y="1418214"/>
                      <a:pt x="1049012" y="1449461"/>
                    </a:cubicBezTo>
                    <a:cubicBezTo>
                      <a:pt x="1049012" y="1465085"/>
                      <a:pt x="1042680" y="1479229"/>
                      <a:pt x="1032441" y="1489468"/>
                    </a:cubicBezTo>
                    <a:lnTo>
                      <a:pt x="1031516" y="1490091"/>
                    </a:lnTo>
                    <a:lnTo>
                      <a:pt x="951803" y="1410379"/>
                    </a:lnTo>
                    <a:close/>
                    <a:moveTo>
                      <a:pt x="2262615" y="16572"/>
                    </a:moveTo>
                    <a:cubicBezTo>
                      <a:pt x="2272854" y="6333"/>
                      <a:pt x="2286998" y="0"/>
                      <a:pt x="2302622" y="0"/>
                    </a:cubicBezTo>
                    <a:cubicBezTo>
                      <a:pt x="2333869" y="0"/>
                      <a:pt x="2359200" y="25331"/>
                      <a:pt x="2359200" y="56578"/>
                    </a:cubicBezTo>
                    <a:cubicBezTo>
                      <a:pt x="2359200" y="87825"/>
                      <a:pt x="2333869" y="113156"/>
                      <a:pt x="2302622" y="113156"/>
                    </a:cubicBezTo>
                    <a:cubicBezTo>
                      <a:pt x="2271375" y="113156"/>
                      <a:pt x="2246044" y="87825"/>
                      <a:pt x="2246044" y="56578"/>
                    </a:cubicBezTo>
                    <a:cubicBezTo>
                      <a:pt x="2246044" y="40954"/>
                      <a:pt x="2252376" y="26810"/>
                      <a:pt x="2262615" y="16572"/>
                    </a:cubicBezTo>
                    <a:close/>
                    <a:moveTo>
                      <a:pt x="2075445" y="190682"/>
                    </a:moveTo>
                    <a:cubicBezTo>
                      <a:pt x="2085684" y="180444"/>
                      <a:pt x="2099828" y="174111"/>
                      <a:pt x="2115452" y="174111"/>
                    </a:cubicBezTo>
                    <a:cubicBezTo>
                      <a:pt x="2146699" y="174111"/>
                      <a:pt x="2172030" y="199442"/>
                      <a:pt x="2172030" y="230689"/>
                    </a:cubicBezTo>
                    <a:cubicBezTo>
                      <a:pt x="2172030" y="261936"/>
                      <a:pt x="2146699" y="287267"/>
                      <a:pt x="2115452" y="287267"/>
                    </a:cubicBezTo>
                    <a:cubicBezTo>
                      <a:pt x="2084205" y="287267"/>
                      <a:pt x="2058874" y="261936"/>
                      <a:pt x="2058874" y="230689"/>
                    </a:cubicBezTo>
                    <a:cubicBezTo>
                      <a:pt x="2058874" y="215065"/>
                      <a:pt x="2065207" y="200921"/>
                      <a:pt x="2075445" y="190682"/>
                    </a:cubicBezTo>
                    <a:close/>
                    <a:moveTo>
                      <a:pt x="1888275" y="364794"/>
                    </a:moveTo>
                    <a:cubicBezTo>
                      <a:pt x="1898514" y="354555"/>
                      <a:pt x="1912658" y="348222"/>
                      <a:pt x="1928281" y="348223"/>
                    </a:cubicBezTo>
                    <a:cubicBezTo>
                      <a:pt x="1959528" y="348223"/>
                      <a:pt x="1984859" y="373554"/>
                      <a:pt x="1984859" y="404801"/>
                    </a:cubicBezTo>
                    <a:cubicBezTo>
                      <a:pt x="1984860" y="436048"/>
                      <a:pt x="1959528" y="461379"/>
                      <a:pt x="1928282" y="461379"/>
                    </a:cubicBezTo>
                    <a:cubicBezTo>
                      <a:pt x="1897034" y="461379"/>
                      <a:pt x="1871703" y="436048"/>
                      <a:pt x="1871703" y="404800"/>
                    </a:cubicBezTo>
                    <a:cubicBezTo>
                      <a:pt x="1871703" y="389177"/>
                      <a:pt x="1878036" y="375033"/>
                      <a:pt x="1888275" y="364794"/>
                    </a:cubicBezTo>
                    <a:close/>
                    <a:moveTo>
                      <a:pt x="1701104" y="538904"/>
                    </a:moveTo>
                    <a:cubicBezTo>
                      <a:pt x="1711343" y="528666"/>
                      <a:pt x="1725487" y="522333"/>
                      <a:pt x="1741111" y="522333"/>
                    </a:cubicBezTo>
                    <a:cubicBezTo>
                      <a:pt x="1772358" y="522333"/>
                      <a:pt x="1797689" y="547664"/>
                      <a:pt x="1797689" y="578911"/>
                    </a:cubicBezTo>
                    <a:cubicBezTo>
                      <a:pt x="1797689" y="610158"/>
                      <a:pt x="1772358" y="635489"/>
                      <a:pt x="1741111" y="635489"/>
                    </a:cubicBezTo>
                    <a:cubicBezTo>
                      <a:pt x="1709864" y="635489"/>
                      <a:pt x="1684533" y="610158"/>
                      <a:pt x="1684533" y="578911"/>
                    </a:cubicBezTo>
                    <a:cubicBezTo>
                      <a:pt x="1684533" y="563287"/>
                      <a:pt x="1690866" y="549143"/>
                      <a:pt x="1701104" y="538904"/>
                    </a:cubicBezTo>
                    <a:close/>
                    <a:moveTo>
                      <a:pt x="1513934" y="713016"/>
                    </a:moveTo>
                    <a:cubicBezTo>
                      <a:pt x="1524173" y="702777"/>
                      <a:pt x="1538317" y="696444"/>
                      <a:pt x="1553940" y="696444"/>
                    </a:cubicBezTo>
                    <a:cubicBezTo>
                      <a:pt x="1585187" y="696444"/>
                      <a:pt x="1610518" y="721775"/>
                      <a:pt x="1610519" y="753022"/>
                    </a:cubicBezTo>
                    <a:cubicBezTo>
                      <a:pt x="1610519" y="784269"/>
                      <a:pt x="1585188" y="809600"/>
                      <a:pt x="1553941" y="809600"/>
                    </a:cubicBezTo>
                    <a:cubicBezTo>
                      <a:pt x="1522694" y="809600"/>
                      <a:pt x="1497362" y="784269"/>
                      <a:pt x="1497362" y="753022"/>
                    </a:cubicBezTo>
                    <a:cubicBezTo>
                      <a:pt x="1497362" y="737399"/>
                      <a:pt x="1503695" y="723254"/>
                      <a:pt x="1513934" y="713016"/>
                    </a:cubicBezTo>
                    <a:close/>
                    <a:moveTo>
                      <a:pt x="1326764" y="887126"/>
                    </a:moveTo>
                    <a:cubicBezTo>
                      <a:pt x="1337002" y="876887"/>
                      <a:pt x="1351146" y="870554"/>
                      <a:pt x="1366770" y="870554"/>
                    </a:cubicBezTo>
                    <a:cubicBezTo>
                      <a:pt x="1398017" y="870555"/>
                      <a:pt x="1423348" y="895886"/>
                      <a:pt x="1423348" y="927133"/>
                    </a:cubicBezTo>
                    <a:cubicBezTo>
                      <a:pt x="1423348" y="958380"/>
                      <a:pt x="1398017" y="983711"/>
                      <a:pt x="1366770" y="983711"/>
                    </a:cubicBezTo>
                    <a:cubicBezTo>
                      <a:pt x="1335523" y="983711"/>
                      <a:pt x="1310192" y="958380"/>
                      <a:pt x="1310192" y="927132"/>
                    </a:cubicBezTo>
                    <a:cubicBezTo>
                      <a:pt x="1310192" y="911509"/>
                      <a:pt x="1316525" y="897365"/>
                      <a:pt x="1326764" y="887126"/>
                    </a:cubicBezTo>
                    <a:close/>
                    <a:moveTo>
                      <a:pt x="1139593" y="1061238"/>
                    </a:moveTo>
                    <a:cubicBezTo>
                      <a:pt x="1149832" y="1050999"/>
                      <a:pt x="1163976" y="1044666"/>
                      <a:pt x="1179600" y="1044666"/>
                    </a:cubicBezTo>
                    <a:cubicBezTo>
                      <a:pt x="1210847" y="1044666"/>
                      <a:pt x="1236178" y="1069997"/>
                      <a:pt x="1236178" y="1101244"/>
                    </a:cubicBezTo>
                    <a:cubicBezTo>
                      <a:pt x="1236178" y="1132491"/>
                      <a:pt x="1210847" y="1157822"/>
                      <a:pt x="1179600" y="1157822"/>
                    </a:cubicBezTo>
                    <a:cubicBezTo>
                      <a:pt x="1148356" y="1157819"/>
                      <a:pt x="1123025" y="1132488"/>
                      <a:pt x="1123022" y="1101244"/>
                    </a:cubicBezTo>
                    <a:cubicBezTo>
                      <a:pt x="1123021" y="1085621"/>
                      <a:pt x="1129354" y="1071476"/>
                      <a:pt x="1139593" y="1061238"/>
                    </a:cubicBezTo>
                    <a:close/>
                    <a:moveTo>
                      <a:pt x="952427" y="1235344"/>
                    </a:moveTo>
                    <a:cubicBezTo>
                      <a:pt x="962665" y="1225105"/>
                      <a:pt x="976810" y="1218772"/>
                      <a:pt x="992433" y="1218772"/>
                    </a:cubicBezTo>
                    <a:cubicBezTo>
                      <a:pt x="1023680" y="1218772"/>
                      <a:pt x="1049011" y="1244103"/>
                      <a:pt x="1049011" y="1275350"/>
                    </a:cubicBezTo>
                    <a:cubicBezTo>
                      <a:pt x="1049011" y="1306597"/>
                      <a:pt x="1023680" y="1331928"/>
                      <a:pt x="992433" y="1331928"/>
                    </a:cubicBezTo>
                    <a:cubicBezTo>
                      <a:pt x="961186" y="1331928"/>
                      <a:pt x="935855" y="1306597"/>
                      <a:pt x="935855" y="1275350"/>
                    </a:cubicBezTo>
                    <a:cubicBezTo>
                      <a:pt x="935855" y="1259727"/>
                      <a:pt x="942188" y="1245582"/>
                      <a:pt x="952427" y="1235344"/>
                    </a:cubicBezTo>
                    <a:close/>
                    <a:moveTo>
                      <a:pt x="2075445" y="16572"/>
                    </a:moveTo>
                    <a:cubicBezTo>
                      <a:pt x="2085684" y="6333"/>
                      <a:pt x="2099828" y="0"/>
                      <a:pt x="2115452" y="0"/>
                    </a:cubicBezTo>
                    <a:cubicBezTo>
                      <a:pt x="2146699" y="0"/>
                      <a:pt x="2172030" y="25331"/>
                      <a:pt x="2172030" y="56578"/>
                    </a:cubicBezTo>
                    <a:cubicBezTo>
                      <a:pt x="2172030" y="87825"/>
                      <a:pt x="2146699" y="113156"/>
                      <a:pt x="2115452" y="113156"/>
                    </a:cubicBezTo>
                    <a:cubicBezTo>
                      <a:pt x="2084205" y="113156"/>
                      <a:pt x="2058874" y="87825"/>
                      <a:pt x="2058874" y="56578"/>
                    </a:cubicBezTo>
                    <a:cubicBezTo>
                      <a:pt x="2058874" y="40955"/>
                      <a:pt x="2065207" y="26810"/>
                      <a:pt x="2075445" y="16572"/>
                    </a:cubicBezTo>
                    <a:close/>
                    <a:moveTo>
                      <a:pt x="1888275" y="190683"/>
                    </a:moveTo>
                    <a:cubicBezTo>
                      <a:pt x="1898514" y="180444"/>
                      <a:pt x="1912658" y="174112"/>
                      <a:pt x="1928281" y="174112"/>
                    </a:cubicBezTo>
                    <a:cubicBezTo>
                      <a:pt x="1959528" y="174112"/>
                      <a:pt x="1984859" y="199443"/>
                      <a:pt x="1984859" y="230690"/>
                    </a:cubicBezTo>
                    <a:cubicBezTo>
                      <a:pt x="1984860" y="261937"/>
                      <a:pt x="1959528" y="287268"/>
                      <a:pt x="1928282" y="287268"/>
                    </a:cubicBezTo>
                    <a:cubicBezTo>
                      <a:pt x="1897034" y="287268"/>
                      <a:pt x="1871703" y="261937"/>
                      <a:pt x="1871703" y="230690"/>
                    </a:cubicBezTo>
                    <a:cubicBezTo>
                      <a:pt x="1871703" y="215066"/>
                      <a:pt x="1878036" y="200922"/>
                      <a:pt x="1888275" y="190683"/>
                    </a:cubicBezTo>
                    <a:close/>
                    <a:moveTo>
                      <a:pt x="1701104" y="364793"/>
                    </a:moveTo>
                    <a:cubicBezTo>
                      <a:pt x="1711343" y="354555"/>
                      <a:pt x="1725487" y="348222"/>
                      <a:pt x="1741111" y="348222"/>
                    </a:cubicBezTo>
                    <a:cubicBezTo>
                      <a:pt x="1772358" y="348222"/>
                      <a:pt x="1797689" y="373553"/>
                      <a:pt x="1797689" y="404800"/>
                    </a:cubicBezTo>
                    <a:cubicBezTo>
                      <a:pt x="1797689" y="436047"/>
                      <a:pt x="1772358" y="461378"/>
                      <a:pt x="1741111" y="461378"/>
                    </a:cubicBezTo>
                    <a:cubicBezTo>
                      <a:pt x="1709864" y="461378"/>
                      <a:pt x="1684533" y="436047"/>
                      <a:pt x="1684533" y="404800"/>
                    </a:cubicBezTo>
                    <a:cubicBezTo>
                      <a:pt x="1684533" y="389176"/>
                      <a:pt x="1690866" y="375032"/>
                      <a:pt x="1701104" y="364793"/>
                    </a:cubicBezTo>
                    <a:close/>
                    <a:moveTo>
                      <a:pt x="1513934" y="538905"/>
                    </a:moveTo>
                    <a:cubicBezTo>
                      <a:pt x="1524173" y="528666"/>
                      <a:pt x="1538317" y="522333"/>
                      <a:pt x="1553940" y="522333"/>
                    </a:cubicBezTo>
                    <a:cubicBezTo>
                      <a:pt x="1585187" y="522333"/>
                      <a:pt x="1610518" y="547664"/>
                      <a:pt x="1610518" y="578912"/>
                    </a:cubicBezTo>
                    <a:cubicBezTo>
                      <a:pt x="1610519" y="610158"/>
                      <a:pt x="1585188" y="635490"/>
                      <a:pt x="1553941" y="635489"/>
                    </a:cubicBezTo>
                    <a:cubicBezTo>
                      <a:pt x="1522694" y="635489"/>
                      <a:pt x="1497362" y="610158"/>
                      <a:pt x="1497362" y="578911"/>
                    </a:cubicBezTo>
                    <a:cubicBezTo>
                      <a:pt x="1497362" y="563288"/>
                      <a:pt x="1503695" y="549144"/>
                      <a:pt x="1513934" y="538905"/>
                    </a:cubicBezTo>
                    <a:close/>
                    <a:moveTo>
                      <a:pt x="1326764" y="713015"/>
                    </a:moveTo>
                    <a:cubicBezTo>
                      <a:pt x="1337002" y="702776"/>
                      <a:pt x="1351147" y="696444"/>
                      <a:pt x="1366770" y="696444"/>
                    </a:cubicBezTo>
                    <a:cubicBezTo>
                      <a:pt x="1398017" y="696444"/>
                      <a:pt x="1423348" y="721775"/>
                      <a:pt x="1423348" y="753022"/>
                    </a:cubicBezTo>
                    <a:cubicBezTo>
                      <a:pt x="1423348" y="784269"/>
                      <a:pt x="1398017" y="809600"/>
                      <a:pt x="1366770" y="809600"/>
                    </a:cubicBezTo>
                    <a:cubicBezTo>
                      <a:pt x="1335523" y="809600"/>
                      <a:pt x="1310192" y="784269"/>
                      <a:pt x="1310192" y="753022"/>
                    </a:cubicBezTo>
                    <a:cubicBezTo>
                      <a:pt x="1310192" y="737398"/>
                      <a:pt x="1316525" y="723254"/>
                      <a:pt x="1326764" y="713015"/>
                    </a:cubicBezTo>
                    <a:close/>
                    <a:moveTo>
                      <a:pt x="1139593" y="887127"/>
                    </a:moveTo>
                    <a:cubicBezTo>
                      <a:pt x="1149832" y="876888"/>
                      <a:pt x="1163976" y="870555"/>
                      <a:pt x="1179600" y="870555"/>
                    </a:cubicBezTo>
                    <a:cubicBezTo>
                      <a:pt x="1210847" y="870555"/>
                      <a:pt x="1236178" y="895886"/>
                      <a:pt x="1236178" y="927133"/>
                    </a:cubicBezTo>
                    <a:cubicBezTo>
                      <a:pt x="1236178" y="958380"/>
                      <a:pt x="1210847" y="983711"/>
                      <a:pt x="1179600" y="983711"/>
                    </a:cubicBezTo>
                    <a:cubicBezTo>
                      <a:pt x="1148353" y="983711"/>
                      <a:pt x="1123022" y="958380"/>
                      <a:pt x="1123022" y="927133"/>
                    </a:cubicBezTo>
                    <a:cubicBezTo>
                      <a:pt x="1123022" y="911510"/>
                      <a:pt x="1129354" y="897365"/>
                      <a:pt x="1139593" y="887127"/>
                    </a:cubicBezTo>
                    <a:close/>
                    <a:moveTo>
                      <a:pt x="952426" y="1061233"/>
                    </a:moveTo>
                    <a:cubicBezTo>
                      <a:pt x="962665" y="1050995"/>
                      <a:pt x="976809" y="1044662"/>
                      <a:pt x="992433" y="1044662"/>
                    </a:cubicBezTo>
                    <a:cubicBezTo>
                      <a:pt x="1023680" y="1044662"/>
                      <a:pt x="1049011" y="1069993"/>
                      <a:pt x="1049011" y="1101240"/>
                    </a:cubicBezTo>
                    <a:cubicBezTo>
                      <a:pt x="1049011" y="1132487"/>
                      <a:pt x="1023680" y="1157818"/>
                      <a:pt x="992433" y="1157818"/>
                    </a:cubicBezTo>
                    <a:cubicBezTo>
                      <a:pt x="961186" y="1157818"/>
                      <a:pt x="935855" y="1132487"/>
                      <a:pt x="935855" y="1101240"/>
                    </a:cubicBezTo>
                    <a:cubicBezTo>
                      <a:pt x="935855" y="1085616"/>
                      <a:pt x="942187" y="1071472"/>
                      <a:pt x="952426" y="1061233"/>
                    </a:cubicBezTo>
                    <a:close/>
                    <a:moveTo>
                      <a:pt x="772133" y="1230708"/>
                    </a:moveTo>
                    <a:lnTo>
                      <a:pt x="783241" y="1223218"/>
                    </a:lnTo>
                    <a:cubicBezTo>
                      <a:pt x="790010" y="1220355"/>
                      <a:pt x="797452" y="1218772"/>
                      <a:pt x="805263" y="1218772"/>
                    </a:cubicBezTo>
                    <a:cubicBezTo>
                      <a:pt x="836510" y="1218772"/>
                      <a:pt x="861841" y="1244103"/>
                      <a:pt x="861841" y="1275350"/>
                    </a:cubicBezTo>
                    <a:cubicBezTo>
                      <a:pt x="861841" y="1283162"/>
                      <a:pt x="860258" y="1290604"/>
                      <a:pt x="857395" y="1297373"/>
                    </a:cubicBezTo>
                    <a:lnTo>
                      <a:pt x="849905" y="1308481"/>
                    </a:lnTo>
                    <a:close/>
                    <a:moveTo>
                      <a:pt x="1888275" y="16572"/>
                    </a:moveTo>
                    <a:cubicBezTo>
                      <a:pt x="1898514" y="6334"/>
                      <a:pt x="1912658" y="1"/>
                      <a:pt x="1928281" y="1"/>
                    </a:cubicBezTo>
                    <a:cubicBezTo>
                      <a:pt x="1959528" y="1"/>
                      <a:pt x="1984859" y="25332"/>
                      <a:pt x="1984859" y="56579"/>
                    </a:cubicBezTo>
                    <a:cubicBezTo>
                      <a:pt x="1984860" y="87826"/>
                      <a:pt x="1959528" y="113157"/>
                      <a:pt x="1928282" y="113157"/>
                    </a:cubicBezTo>
                    <a:cubicBezTo>
                      <a:pt x="1897034" y="113157"/>
                      <a:pt x="1871703" y="87826"/>
                      <a:pt x="1871703" y="56579"/>
                    </a:cubicBezTo>
                    <a:cubicBezTo>
                      <a:pt x="1871703" y="40955"/>
                      <a:pt x="1878036" y="26811"/>
                      <a:pt x="1888275" y="16572"/>
                    </a:cubicBezTo>
                    <a:close/>
                    <a:moveTo>
                      <a:pt x="1701104" y="190682"/>
                    </a:moveTo>
                    <a:cubicBezTo>
                      <a:pt x="1711343" y="180444"/>
                      <a:pt x="1725487" y="174111"/>
                      <a:pt x="1741111" y="174111"/>
                    </a:cubicBezTo>
                    <a:cubicBezTo>
                      <a:pt x="1772358" y="174111"/>
                      <a:pt x="1797689" y="199442"/>
                      <a:pt x="1797689" y="230689"/>
                    </a:cubicBezTo>
                    <a:cubicBezTo>
                      <a:pt x="1797689" y="261936"/>
                      <a:pt x="1772358" y="287267"/>
                      <a:pt x="1741111" y="287267"/>
                    </a:cubicBezTo>
                    <a:cubicBezTo>
                      <a:pt x="1709864" y="287267"/>
                      <a:pt x="1684533" y="261936"/>
                      <a:pt x="1684533" y="230689"/>
                    </a:cubicBezTo>
                    <a:cubicBezTo>
                      <a:pt x="1684533" y="215065"/>
                      <a:pt x="1690866" y="200921"/>
                      <a:pt x="1701104" y="190682"/>
                    </a:cubicBezTo>
                    <a:close/>
                    <a:moveTo>
                      <a:pt x="1513934" y="364794"/>
                    </a:moveTo>
                    <a:cubicBezTo>
                      <a:pt x="1524173" y="354555"/>
                      <a:pt x="1538317" y="348222"/>
                      <a:pt x="1553940" y="348223"/>
                    </a:cubicBezTo>
                    <a:cubicBezTo>
                      <a:pt x="1585187" y="348223"/>
                      <a:pt x="1610518" y="373554"/>
                      <a:pt x="1610518" y="404801"/>
                    </a:cubicBezTo>
                    <a:cubicBezTo>
                      <a:pt x="1610519" y="436048"/>
                      <a:pt x="1585188" y="461379"/>
                      <a:pt x="1553941" y="461379"/>
                    </a:cubicBezTo>
                    <a:cubicBezTo>
                      <a:pt x="1522694" y="461379"/>
                      <a:pt x="1497362" y="436048"/>
                      <a:pt x="1497362" y="404800"/>
                    </a:cubicBezTo>
                    <a:cubicBezTo>
                      <a:pt x="1497362" y="389177"/>
                      <a:pt x="1503695" y="375033"/>
                      <a:pt x="1513934" y="364794"/>
                    </a:cubicBezTo>
                    <a:close/>
                    <a:moveTo>
                      <a:pt x="1326763" y="538904"/>
                    </a:moveTo>
                    <a:cubicBezTo>
                      <a:pt x="1337002" y="528666"/>
                      <a:pt x="1351146" y="522333"/>
                      <a:pt x="1366770" y="522333"/>
                    </a:cubicBezTo>
                    <a:cubicBezTo>
                      <a:pt x="1398017" y="522333"/>
                      <a:pt x="1423348" y="547664"/>
                      <a:pt x="1423348" y="578911"/>
                    </a:cubicBezTo>
                    <a:cubicBezTo>
                      <a:pt x="1423348" y="610158"/>
                      <a:pt x="1398017" y="635489"/>
                      <a:pt x="1366770" y="635489"/>
                    </a:cubicBezTo>
                    <a:cubicBezTo>
                      <a:pt x="1335523" y="635489"/>
                      <a:pt x="1310192" y="610158"/>
                      <a:pt x="1310192" y="578911"/>
                    </a:cubicBezTo>
                    <a:cubicBezTo>
                      <a:pt x="1310192" y="563287"/>
                      <a:pt x="1316525" y="549143"/>
                      <a:pt x="1326763" y="538904"/>
                    </a:cubicBezTo>
                    <a:close/>
                    <a:moveTo>
                      <a:pt x="1139593" y="713016"/>
                    </a:moveTo>
                    <a:cubicBezTo>
                      <a:pt x="1149832" y="702777"/>
                      <a:pt x="1163976" y="696444"/>
                      <a:pt x="1179600" y="696444"/>
                    </a:cubicBezTo>
                    <a:cubicBezTo>
                      <a:pt x="1210847" y="696444"/>
                      <a:pt x="1236178" y="721775"/>
                      <a:pt x="1236178" y="753022"/>
                    </a:cubicBezTo>
                    <a:cubicBezTo>
                      <a:pt x="1236178" y="784269"/>
                      <a:pt x="1210847" y="809600"/>
                      <a:pt x="1179600" y="809600"/>
                    </a:cubicBezTo>
                    <a:cubicBezTo>
                      <a:pt x="1148353" y="809600"/>
                      <a:pt x="1123022" y="784269"/>
                      <a:pt x="1123022" y="753022"/>
                    </a:cubicBezTo>
                    <a:cubicBezTo>
                      <a:pt x="1123022" y="737399"/>
                      <a:pt x="1129354" y="723254"/>
                      <a:pt x="1139593" y="713016"/>
                    </a:cubicBezTo>
                    <a:close/>
                    <a:moveTo>
                      <a:pt x="952423" y="887126"/>
                    </a:moveTo>
                    <a:cubicBezTo>
                      <a:pt x="962661" y="876887"/>
                      <a:pt x="976806" y="870554"/>
                      <a:pt x="992429" y="870554"/>
                    </a:cubicBezTo>
                    <a:cubicBezTo>
                      <a:pt x="1023676" y="870555"/>
                      <a:pt x="1049007" y="895886"/>
                      <a:pt x="1049007" y="927133"/>
                    </a:cubicBezTo>
                    <a:cubicBezTo>
                      <a:pt x="1049007" y="958380"/>
                      <a:pt x="1023676" y="983711"/>
                      <a:pt x="992429" y="983711"/>
                    </a:cubicBezTo>
                    <a:cubicBezTo>
                      <a:pt x="961185" y="983708"/>
                      <a:pt x="935854" y="958377"/>
                      <a:pt x="935851" y="927132"/>
                    </a:cubicBezTo>
                    <a:cubicBezTo>
                      <a:pt x="935851" y="911509"/>
                      <a:pt x="942184" y="897365"/>
                      <a:pt x="952423" y="887126"/>
                    </a:cubicBezTo>
                    <a:close/>
                    <a:moveTo>
                      <a:pt x="765256" y="1061233"/>
                    </a:moveTo>
                    <a:cubicBezTo>
                      <a:pt x="775495" y="1050995"/>
                      <a:pt x="789639" y="1044662"/>
                      <a:pt x="805263" y="1044662"/>
                    </a:cubicBezTo>
                    <a:cubicBezTo>
                      <a:pt x="836510" y="1044662"/>
                      <a:pt x="861841" y="1069993"/>
                      <a:pt x="861841" y="1101240"/>
                    </a:cubicBezTo>
                    <a:cubicBezTo>
                      <a:pt x="861841" y="1132487"/>
                      <a:pt x="836510" y="1157818"/>
                      <a:pt x="805263" y="1157818"/>
                    </a:cubicBezTo>
                    <a:cubicBezTo>
                      <a:pt x="774016" y="1157818"/>
                      <a:pt x="748685" y="1132487"/>
                      <a:pt x="748685" y="1101240"/>
                    </a:cubicBezTo>
                    <a:cubicBezTo>
                      <a:pt x="748685" y="1085616"/>
                      <a:pt x="755018" y="1071472"/>
                      <a:pt x="765256" y="1061233"/>
                    </a:cubicBezTo>
                    <a:close/>
                    <a:moveTo>
                      <a:pt x="1701104" y="16572"/>
                    </a:moveTo>
                    <a:cubicBezTo>
                      <a:pt x="1711343" y="6333"/>
                      <a:pt x="1725487" y="0"/>
                      <a:pt x="1741111" y="0"/>
                    </a:cubicBezTo>
                    <a:cubicBezTo>
                      <a:pt x="1772358" y="0"/>
                      <a:pt x="1797689" y="25331"/>
                      <a:pt x="1797689" y="56578"/>
                    </a:cubicBezTo>
                    <a:cubicBezTo>
                      <a:pt x="1797689" y="87825"/>
                      <a:pt x="1772358" y="113156"/>
                      <a:pt x="1741111" y="113156"/>
                    </a:cubicBezTo>
                    <a:cubicBezTo>
                      <a:pt x="1709864" y="113156"/>
                      <a:pt x="1684533" y="87825"/>
                      <a:pt x="1684533" y="56578"/>
                    </a:cubicBezTo>
                    <a:cubicBezTo>
                      <a:pt x="1684533" y="40955"/>
                      <a:pt x="1690866" y="26810"/>
                      <a:pt x="1701104" y="16572"/>
                    </a:cubicBezTo>
                    <a:close/>
                    <a:moveTo>
                      <a:pt x="1513934" y="190683"/>
                    </a:moveTo>
                    <a:cubicBezTo>
                      <a:pt x="1524173" y="180444"/>
                      <a:pt x="1538317" y="174112"/>
                      <a:pt x="1553940" y="174112"/>
                    </a:cubicBezTo>
                    <a:cubicBezTo>
                      <a:pt x="1585187" y="174112"/>
                      <a:pt x="1610518" y="199443"/>
                      <a:pt x="1610518" y="230690"/>
                    </a:cubicBezTo>
                    <a:cubicBezTo>
                      <a:pt x="1610519" y="261937"/>
                      <a:pt x="1585188" y="287268"/>
                      <a:pt x="1553941" y="287268"/>
                    </a:cubicBezTo>
                    <a:cubicBezTo>
                      <a:pt x="1522694" y="287268"/>
                      <a:pt x="1497362" y="261937"/>
                      <a:pt x="1497362" y="230690"/>
                    </a:cubicBezTo>
                    <a:cubicBezTo>
                      <a:pt x="1497362" y="215066"/>
                      <a:pt x="1503695" y="200922"/>
                      <a:pt x="1513934" y="190683"/>
                    </a:cubicBezTo>
                    <a:close/>
                    <a:moveTo>
                      <a:pt x="1326764" y="364793"/>
                    </a:moveTo>
                    <a:cubicBezTo>
                      <a:pt x="1337002" y="354555"/>
                      <a:pt x="1351147" y="348222"/>
                      <a:pt x="1366770" y="348222"/>
                    </a:cubicBezTo>
                    <a:cubicBezTo>
                      <a:pt x="1398017" y="348222"/>
                      <a:pt x="1423348" y="373553"/>
                      <a:pt x="1423348" y="404800"/>
                    </a:cubicBezTo>
                    <a:cubicBezTo>
                      <a:pt x="1423348" y="436047"/>
                      <a:pt x="1398017" y="461378"/>
                      <a:pt x="1366770" y="461378"/>
                    </a:cubicBezTo>
                    <a:cubicBezTo>
                      <a:pt x="1335523" y="461378"/>
                      <a:pt x="1310192" y="436047"/>
                      <a:pt x="1310192" y="404800"/>
                    </a:cubicBezTo>
                    <a:cubicBezTo>
                      <a:pt x="1310192" y="389176"/>
                      <a:pt x="1316525" y="375032"/>
                      <a:pt x="1326764" y="364793"/>
                    </a:cubicBezTo>
                    <a:close/>
                    <a:moveTo>
                      <a:pt x="1139593" y="538905"/>
                    </a:moveTo>
                    <a:cubicBezTo>
                      <a:pt x="1149832" y="528666"/>
                      <a:pt x="1163976" y="522333"/>
                      <a:pt x="1179600" y="522333"/>
                    </a:cubicBezTo>
                    <a:cubicBezTo>
                      <a:pt x="1210847" y="522333"/>
                      <a:pt x="1236178" y="547664"/>
                      <a:pt x="1236178" y="578911"/>
                    </a:cubicBezTo>
                    <a:cubicBezTo>
                      <a:pt x="1236178" y="610158"/>
                      <a:pt x="1210847" y="635490"/>
                      <a:pt x="1179600" y="635489"/>
                    </a:cubicBezTo>
                    <a:cubicBezTo>
                      <a:pt x="1148353" y="635489"/>
                      <a:pt x="1123022" y="610158"/>
                      <a:pt x="1123022" y="578911"/>
                    </a:cubicBezTo>
                    <a:cubicBezTo>
                      <a:pt x="1123021" y="563288"/>
                      <a:pt x="1129354" y="549144"/>
                      <a:pt x="1139593" y="538905"/>
                    </a:cubicBezTo>
                    <a:close/>
                    <a:moveTo>
                      <a:pt x="952423" y="713015"/>
                    </a:moveTo>
                    <a:cubicBezTo>
                      <a:pt x="962661" y="702776"/>
                      <a:pt x="976806" y="696444"/>
                      <a:pt x="992429" y="696444"/>
                    </a:cubicBezTo>
                    <a:cubicBezTo>
                      <a:pt x="1023676" y="696444"/>
                      <a:pt x="1049007" y="721775"/>
                      <a:pt x="1049007" y="753022"/>
                    </a:cubicBezTo>
                    <a:cubicBezTo>
                      <a:pt x="1049007" y="784269"/>
                      <a:pt x="1023676" y="809600"/>
                      <a:pt x="992429" y="809600"/>
                    </a:cubicBezTo>
                    <a:cubicBezTo>
                      <a:pt x="961182" y="809600"/>
                      <a:pt x="935851" y="784269"/>
                      <a:pt x="935851" y="753022"/>
                    </a:cubicBezTo>
                    <a:cubicBezTo>
                      <a:pt x="935851" y="737398"/>
                      <a:pt x="942184" y="723254"/>
                      <a:pt x="952423" y="713015"/>
                    </a:cubicBezTo>
                    <a:close/>
                    <a:moveTo>
                      <a:pt x="765256" y="887123"/>
                    </a:moveTo>
                    <a:cubicBezTo>
                      <a:pt x="775494" y="876884"/>
                      <a:pt x="789639" y="870551"/>
                      <a:pt x="805262" y="870552"/>
                    </a:cubicBezTo>
                    <a:cubicBezTo>
                      <a:pt x="836509" y="870552"/>
                      <a:pt x="861840" y="895883"/>
                      <a:pt x="861840" y="927130"/>
                    </a:cubicBezTo>
                    <a:cubicBezTo>
                      <a:pt x="861840" y="958377"/>
                      <a:pt x="836509" y="983708"/>
                      <a:pt x="805262" y="983708"/>
                    </a:cubicBezTo>
                    <a:cubicBezTo>
                      <a:pt x="774015" y="983708"/>
                      <a:pt x="748684" y="958377"/>
                      <a:pt x="748684" y="927130"/>
                    </a:cubicBezTo>
                    <a:cubicBezTo>
                      <a:pt x="748684" y="911506"/>
                      <a:pt x="755017" y="897362"/>
                      <a:pt x="765256" y="887123"/>
                    </a:cubicBezTo>
                    <a:close/>
                    <a:moveTo>
                      <a:pt x="592762" y="1051338"/>
                    </a:moveTo>
                    <a:lnTo>
                      <a:pt x="596069" y="1049108"/>
                    </a:lnTo>
                    <a:cubicBezTo>
                      <a:pt x="602838" y="1046245"/>
                      <a:pt x="610280" y="1044662"/>
                      <a:pt x="618092" y="1044662"/>
                    </a:cubicBezTo>
                    <a:cubicBezTo>
                      <a:pt x="649339" y="1044662"/>
                      <a:pt x="674670" y="1069993"/>
                      <a:pt x="674670" y="1101240"/>
                    </a:cubicBezTo>
                    <a:cubicBezTo>
                      <a:pt x="674670" y="1109052"/>
                      <a:pt x="673087" y="1116494"/>
                      <a:pt x="670224" y="1123263"/>
                    </a:cubicBezTo>
                    <a:lnTo>
                      <a:pt x="667994" y="1126570"/>
                    </a:lnTo>
                    <a:close/>
                    <a:moveTo>
                      <a:pt x="1513934" y="16572"/>
                    </a:moveTo>
                    <a:cubicBezTo>
                      <a:pt x="1524173" y="6334"/>
                      <a:pt x="1538317" y="1"/>
                      <a:pt x="1553940" y="1"/>
                    </a:cubicBezTo>
                    <a:cubicBezTo>
                      <a:pt x="1585187" y="1"/>
                      <a:pt x="1610518" y="25332"/>
                      <a:pt x="1610518" y="56579"/>
                    </a:cubicBezTo>
                    <a:cubicBezTo>
                      <a:pt x="1610519" y="87826"/>
                      <a:pt x="1585188" y="113157"/>
                      <a:pt x="1553941" y="113157"/>
                    </a:cubicBezTo>
                    <a:cubicBezTo>
                      <a:pt x="1522694" y="113157"/>
                      <a:pt x="1497362" y="87826"/>
                      <a:pt x="1497362" y="56579"/>
                    </a:cubicBezTo>
                    <a:cubicBezTo>
                      <a:pt x="1497362" y="40955"/>
                      <a:pt x="1503695" y="26811"/>
                      <a:pt x="1513934" y="16572"/>
                    </a:cubicBezTo>
                    <a:close/>
                    <a:moveTo>
                      <a:pt x="1326764" y="190682"/>
                    </a:moveTo>
                    <a:cubicBezTo>
                      <a:pt x="1337002" y="180444"/>
                      <a:pt x="1351146" y="174111"/>
                      <a:pt x="1366770" y="174111"/>
                    </a:cubicBezTo>
                    <a:cubicBezTo>
                      <a:pt x="1398017" y="174111"/>
                      <a:pt x="1423348" y="199442"/>
                      <a:pt x="1423348" y="230689"/>
                    </a:cubicBezTo>
                    <a:cubicBezTo>
                      <a:pt x="1423348" y="261936"/>
                      <a:pt x="1398017" y="287267"/>
                      <a:pt x="1366770" y="287267"/>
                    </a:cubicBezTo>
                    <a:cubicBezTo>
                      <a:pt x="1335523" y="287267"/>
                      <a:pt x="1310192" y="261936"/>
                      <a:pt x="1310192" y="230689"/>
                    </a:cubicBezTo>
                    <a:cubicBezTo>
                      <a:pt x="1310192" y="215065"/>
                      <a:pt x="1316525" y="200921"/>
                      <a:pt x="1326764" y="190682"/>
                    </a:cubicBezTo>
                    <a:close/>
                    <a:moveTo>
                      <a:pt x="1139593" y="364794"/>
                    </a:moveTo>
                    <a:cubicBezTo>
                      <a:pt x="1149832" y="354555"/>
                      <a:pt x="1163976" y="348222"/>
                      <a:pt x="1179600" y="348222"/>
                    </a:cubicBezTo>
                    <a:cubicBezTo>
                      <a:pt x="1210847" y="348223"/>
                      <a:pt x="1236178" y="373554"/>
                      <a:pt x="1236178" y="404801"/>
                    </a:cubicBezTo>
                    <a:cubicBezTo>
                      <a:pt x="1236178" y="436048"/>
                      <a:pt x="1210847" y="461379"/>
                      <a:pt x="1179600" y="461379"/>
                    </a:cubicBezTo>
                    <a:cubicBezTo>
                      <a:pt x="1148353" y="461379"/>
                      <a:pt x="1123022" y="436048"/>
                      <a:pt x="1123022" y="404800"/>
                    </a:cubicBezTo>
                    <a:cubicBezTo>
                      <a:pt x="1123021" y="389177"/>
                      <a:pt x="1129354" y="375033"/>
                      <a:pt x="1139593" y="364794"/>
                    </a:cubicBezTo>
                    <a:close/>
                    <a:moveTo>
                      <a:pt x="952423" y="538904"/>
                    </a:moveTo>
                    <a:cubicBezTo>
                      <a:pt x="962661" y="528666"/>
                      <a:pt x="976806" y="522333"/>
                      <a:pt x="992429" y="522333"/>
                    </a:cubicBezTo>
                    <a:cubicBezTo>
                      <a:pt x="1023676" y="522333"/>
                      <a:pt x="1049007" y="547664"/>
                      <a:pt x="1049007" y="578911"/>
                    </a:cubicBezTo>
                    <a:cubicBezTo>
                      <a:pt x="1049007" y="610158"/>
                      <a:pt x="1023676" y="635489"/>
                      <a:pt x="992429" y="635489"/>
                    </a:cubicBezTo>
                    <a:cubicBezTo>
                      <a:pt x="961182" y="635489"/>
                      <a:pt x="935851" y="610158"/>
                      <a:pt x="935851" y="578911"/>
                    </a:cubicBezTo>
                    <a:cubicBezTo>
                      <a:pt x="935851" y="563287"/>
                      <a:pt x="942184" y="549143"/>
                      <a:pt x="952423" y="538904"/>
                    </a:cubicBezTo>
                    <a:close/>
                    <a:moveTo>
                      <a:pt x="765253" y="713015"/>
                    </a:moveTo>
                    <a:cubicBezTo>
                      <a:pt x="775491" y="702777"/>
                      <a:pt x="789636" y="696444"/>
                      <a:pt x="805259" y="696444"/>
                    </a:cubicBezTo>
                    <a:cubicBezTo>
                      <a:pt x="836506" y="696444"/>
                      <a:pt x="861837" y="721775"/>
                      <a:pt x="861837" y="753022"/>
                    </a:cubicBezTo>
                    <a:cubicBezTo>
                      <a:pt x="861837" y="784269"/>
                      <a:pt x="836506" y="809600"/>
                      <a:pt x="805262" y="809597"/>
                    </a:cubicBezTo>
                    <a:cubicBezTo>
                      <a:pt x="774015" y="809597"/>
                      <a:pt x="748684" y="784266"/>
                      <a:pt x="748684" y="753019"/>
                    </a:cubicBezTo>
                    <a:cubicBezTo>
                      <a:pt x="748681" y="737398"/>
                      <a:pt x="755014" y="723254"/>
                      <a:pt x="765253" y="713015"/>
                    </a:cubicBezTo>
                    <a:close/>
                    <a:moveTo>
                      <a:pt x="578085" y="887123"/>
                    </a:moveTo>
                    <a:cubicBezTo>
                      <a:pt x="588323" y="876884"/>
                      <a:pt x="602468" y="870551"/>
                      <a:pt x="618091" y="870552"/>
                    </a:cubicBezTo>
                    <a:cubicBezTo>
                      <a:pt x="649338" y="870552"/>
                      <a:pt x="674669" y="895883"/>
                      <a:pt x="674669" y="927130"/>
                    </a:cubicBezTo>
                    <a:cubicBezTo>
                      <a:pt x="674669" y="958377"/>
                      <a:pt x="649338" y="983708"/>
                      <a:pt x="618091" y="983708"/>
                    </a:cubicBezTo>
                    <a:cubicBezTo>
                      <a:pt x="586844" y="983708"/>
                      <a:pt x="561513" y="958377"/>
                      <a:pt x="561513" y="927130"/>
                    </a:cubicBezTo>
                    <a:cubicBezTo>
                      <a:pt x="561513" y="911506"/>
                      <a:pt x="567846" y="897362"/>
                      <a:pt x="578085" y="887123"/>
                    </a:cubicBezTo>
                    <a:close/>
                    <a:moveTo>
                      <a:pt x="1326764" y="16572"/>
                    </a:moveTo>
                    <a:cubicBezTo>
                      <a:pt x="1337002" y="6333"/>
                      <a:pt x="1351147" y="0"/>
                      <a:pt x="1366770" y="0"/>
                    </a:cubicBezTo>
                    <a:cubicBezTo>
                      <a:pt x="1398017" y="0"/>
                      <a:pt x="1423348" y="25331"/>
                      <a:pt x="1423348" y="56578"/>
                    </a:cubicBezTo>
                    <a:cubicBezTo>
                      <a:pt x="1423348" y="87825"/>
                      <a:pt x="1398017" y="113156"/>
                      <a:pt x="1366770" y="113156"/>
                    </a:cubicBezTo>
                    <a:cubicBezTo>
                      <a:pt x="1335523" y="113156"/>
                      <a:pt x="1310192" y="87825"/>
                      <a:pt x="1310192" y="56578"/>
                    </a:cubicBezTo>
                    <a:cubicBezTo>
                      <a:pt x="1310192" y="40954"/>
                      <a:pt x="1316525" y="26810"/>
                      <a:pt x="1326764" y="16572"/>
                    </a:cubicBezTo>
                    <a:close/>
                    <a:moveTo>
                      <a:pt x="1139593" y="190683"/>
                    </a:moveTo>
                    <a:cubicBezTo>
                      <a:pt x="1149832" y="180444"/>
                      <a:pt x="1163976" y="174112"/>
                      <a:pt x="1179600" y="174112"/>
                    </a:cubicBezTo>
                    <a:cubicBezTo>
                      <a:pt x="1210847" y="174112"/>
                      <a:pt x="1236178" y="199443"/>
                      <a:pt x="1236178" y="230690"/>
                    </a:cubicBezTo>
                    <a:cubicBezTo>
                      <a:pt x="1236178" y="261937"/>
                      <a:pt x="1210847" y="287268"/>
                      <a:pt x="1179600" y="287268"/>
                    </a:cubicBezTo>
                    <a:cubicBezTo>
                      <a:pt x="1148353" y="287268"/>
                      <a:pt x="1123022" y="261937"/>
                      <a:pt x="1123022" y="230690"/>
                    </a:cubicBezTo>
                    <a:cubicBezTo>
                      <a:pt x="1123022" y="215066"/>
                      <a:pt x="1129354" y="200922"/>
                      <a:pt x="1139593" y="190683"/>
                    </a:cubicBezTo>
                    <a:close/>
                    <a:moveTo>
                      <a:pt x="952423" y="364793"/>
                    </a:moveTo>
                    <a:cubicBezTo>
                      <a:pt x="962661" y="354555"/>
                      <a:pt x="976806" y="348222"/>
                      <a:pt x="992429" y="348222"/>
                    </a:cubicBezTo>
                    <a:cubicBezTo>
                      <a:pt x="1023676" y="348222"/>
                      <a:pt x="1049007" y="373553"/>
                      <a:pt x="1049007" y="404800"/>
                    </a:cubicBezTo>
                    <a:cubicBezTo>
                      <a:pt x="1049007" y="436047"/>
                      <a:pt x="1023676" y="461378"/>
                      <a:pt x="992429" y="461378"/>
                    </a:cubicBezTo>
                    <a:cubicBezTo>
                      <a:pt x="961182" y="461378"/>
                      <a:pt x="935851" y="436047"/>
                      <a:pt x="935851" y="404800"/>
                    </a:cubicBezTo>
                    <a:cubicBezTo>
                      <a:pt x="935851" y="389176"/>
                      <a:pt x="942184" y="375032"/>
                      <a:pt x="952423" y="364793"/>
                    </a:cubicBezTo>
                    <a:close/>
                    <a:moveTo>
                      <a:pt x="765253" y="538904"/>
                    </a:moveTo>
                    <a:cubicBezTo>
                      <a:pt x="775492" y="528666"/>
                      <a:pt x="789636" y="522333"/>
                      <a:pt x="805259" y="522333"/>
                    </a:cubicBezTo>
                    <a:cubicBezTo>
                      <a:pt x="836506" y="522333"/>
                      <a:pt x="861837" y="547664"/>
                      <a:pt x="861837" y="578911"/>
                    </a:cubicBezTo>
                    <a:cubicBezTo>
                      <a:pt x="861837" y="610158"/>
                      <a:pt x="836506" y="635489"/>
                      <a:pt x="805259" y="635489"/>
                    </a:cubicBezTo>
                    <a:cubicBezTo>
                      <a:pt x="774012" y="635489"/>
                      <a:pt x="748681" y="610158"/>
                      <a:pt x="748681" y="578911"/>
                    </a:cubicBezTo>
                    <a:cubicBezTo>
                      <a:pt x="748681" y="563287"/>
                      <a:pt x="755014" y="549143"/>
                      <a:pt x="765253" y="538904"/>
                    </a:cubicBezTo>
                    <a:close/>
                    <a:moveTo>
                      <a:pt x="578084" y="713013"/>
                    </a:moveTo>
                    <a:cubicBezTo>
                      <a:pt x="588323" y="702774"/>
                      <a:pt x="602467" y="696441"/>
                      <a:pt x="618091" y="696441"/>
                    </a:cubicBezTo>
                    <a:cubicBezTo>
                      <a:pt x="649338" y="696441"/>
                      <a:pt x="674669" y="721772"/>
                      <a:pt x="674669" y="753019"/>
                    </a:cubicBezTo>
                    <a:cubicBezTo>
                      <a:pt x="674669" y="784266"/>
                      <a:pt x="649338" y="809597"/>
                      <a:pt x="618091" y="809597"/>
                    </a:cubicBezTo>
                    <a:cubicBezTo>
                      <a:pt x="586844" y="809597"/>
                      <a:pt x="561513" y="784266"/>
                      <a:pt x="561513" y="753019"/>
                    </a:cubicBezTo>
                    <a:cubicBezTo>
                      <a:pt x="561513" y="737396"/>
                      <a:pt x="567846" y="723251"/>
                      <a:pt x="578084" y="713013"/>
                    </a:cubicBezTo>
                    <a:close/>
                    <a:moveTo>
                      <a:pt x="415158" y="873734"/>
                    </a:moveTo>
                    <a:lnTo>
                      <a:pt x="430921" y="870551"/>
                    </a:lnTo>
                    <a:cubicBezTo>
                      <a:pt x="462168" y="870551"/>
                      <a:pt x="487500" y="895883"/>
                      <a:pt x="487500" y="927130"/>
                    </a:cubicBezTo>
                    <a:lnTo>
                      <a:pt x="484317" y="942893"/>
                    </a:lnTo>
                    <a:close/>
                    <a:moveTo>
                      <a:pt x="1139593" y="16572"/>
                    </a:moveTo>
                    <a:cubicBezTo>
                      <a:pt x="1149832" y="6334"/>
                      <a:pt x="1163976" y="1"/>
                      <a:pt x="1179599" y="1"/>
                    </a:cubicBezTo>
                    <a:cubicBezTo>
                      <a:pt x="1210847" y="1"/>
                      <a:pt x="1236178" y="25332"/>
                      <a:pt x="1236178" y="56579"/>
                    </a:cubicBezTo>
                    <a:cubicBezTo>
                      <a:pt x="1236178" y="87826"/>
                      <a:pt x="1210847" y="113157"/>
                      <a:pt x="1179600" y="113157"/>
                    </a:cubicBezTo>
                    <a:cubicBezTo>
                      <a:pt x="1148353" y="113157"/>
                      <a:pt x="1123022" y="87826"/>
                      <a:pt x="1123022" y="56579"/>
                    </a:cubicBezTo>
                    <a:cubicBezTo>
                      <a:pt x="1123022" y="40955"/>
                      <a:pt x="1129354" y="26811"/>
                      <a:pt x="1139593" y="16572"/>
                    </a:cubicBezTo>
                    <a:close/>
                    <a:moveTo>
                      <a:pt x="952423" y="190682"/>
                    </a:moveTo>
                    <a:cubicBezTo>
                      <a:pt x="962661" y="180444"/>
                      <a:pt x="976806" y="174111"/>
                      <a:pt x="992429" y="174111"/>
                    </a:cubicBezTo>
                    <a:cubicBezTo>
                      <a:pt x="1023676" y="174111"/>
                      <a:pt x="1049007" y="199442"/>
                      <a:pt x="1049007" y="230689"/>
                    </a:cubicBezTo>
                    <a:cubicBezTo>
                      <a:pt x="1049007" y="261936"/>
                      <a:pt x="1023676" y="287267"/>
                      <a:pt x="992429" y="287267"/>
                    </a:cubicBezTo>
                    <a:cubicBezTo>
                      <a:pt x="961182" y="287267"/>
                      <a:pt x="935851" y="261936"/>
                      <a:pt x="935851" y="230689"/>
                    </a:cubicBezTo>
                    <a:cubicBezTo>
                      <a:pt x="935851" y="215065"/>
                      <a:pt x="942184" y="200921"/>
                      <a:pt x="952423" y="190682"/>
                    </a:cubicBezTo>
                    <a:close/>
                    <a:moveTo>
                      <a:pt x="765253" y="364793"/>
                    </a:moveTo>
                    <a:cubicBezTo>
                      <a:pt x="775492" y="354555"/>
                      <a:pt x="789636" y="348222"/>
                      <a:pt x="805259" y="348222"/>
                    </a:cubicBezTo>
                    <a:cubicBezTo>
                      <a:pt x="836506" y="348222"/>
                      <a:pt x="861837" y="373553"/>
                      <a:pt x="861837" y="404800"/>
                    </a:cubicBezTo>
                    <a:cubicBezTo>
                      <a:pt x="861837" y="436047"/>
                      <a:pt x="836506" y="461378"/>
                      <a:pt x="805259" y="461378"/>
                    </a:cubicBezTo>
                    <a:cubicBezTo>
                      <a:pt x="774012" y="461378"/>
                      <a:pt x="748681" y="436047"/>
                      <a:pt x="748681" y="404800"/>
                    </a:cubicBezTo>
                    <a:cubicBezTo>
                      <a:pt x="748681" y="389176"/>
                      <a:pt x="755014" y="375032"/>
                      <a:pt x="765253" y="364793"/>
                    </a:cubicBezTo>
                    <a:close/>
                    <a:moveTo>
                      <a:pt x="578082" y="538904"/>
                    </a:moveTo>
                    <a:cubicBezTo>
                      <a:pt x="588320" y="528666"/>
                      <a:pt x="602465" y="522333"/>
                      <a:pt x="618088" y="522333"/>
                    </a:cubicBezTo>
                    <a:cubicBezTo>
                      <a:pt x="649335" y="522333"/>
                      <a:pt x="674666" y="547664"/>
                      <a:pt x="674666" y="578911"/>
                    </a:cubicBezTo>
                    <a:cubicBezTo>
                      <a:pt x="674666" y="610158"/>
                      <a:pt x="649335" y="635489"/>
                      <a:pt x="618090" y="635487"/>
                    </a:cubicBezTo>
                    <a:cubicBezTo>
                      <a:pt x="586843" y="635487"/>
                      <a:pt x="561512" y="610156"/>
                      <a:pt x="561512" y="578909"/>
                    </a:cubicBezTo>
                    <a:cubicBezTo>
                      <a:pt x="561510" y="563287"/>
                      <a:pt x="567843" y="549143"/>
                      <a:pt x="578082" y="538904"/>
                    </a:cubicBezTo>
                    <a:close/>
                    <a:moveTo>
                      <a:pt x="390914" y="713012"/>
                    </a:moveTo>
                    <a:cubicBezTo>
                      <a:pt x="401153" y="702774"/>
                      <a:pt x="415297" y="696441"/>
                      <a:pt x="430921" y="696441"/>
                    </a:cubicBezTo>
                    <a:cubicBezTo>
                      <a:pt x="462168" y="696441"/>
                      <a:pt x="487499" y="721772"/>
                      <a:pt x="487499" y="753019"/>
                    </a:cubicBezTo>
                    <a:cubicBezTo>
                      <a:pt x="487499" y="784266"/>
                      <a:pt x="462168" y="809597"/>
                      <a:pt x="430921" y="809597"/>
                    </a:cubicBezTo>
                    <a:cubicBezTo>
                      <a:pt x="399674" y="809597"/>
                      <a:pt x="374343" y="784266"/>
                      <a:pt x="374343" y="753019"/>
                    </a:cubicBezTo>
                    <a:cubicBezTo>
                      <a:pt x="374343" y="737396"/>
                      <a:pt x="380676" y="723251"/>
                      <a:pt x="390914" y="713012"/>
                    </a:cubicBezTo>
                    <a:close/>
                    <a:moveTo>
                      <a:pt x="952422" y="16571"/>
                    </a:moveTo>
                    <a:cubicBezTo>
                      <a:pt x="962661" y="6333"/>
                      <a:pt x="976806" y="0"/>
                      <a:pt x="992429" y="0"/>
                    </a:cubicBezTo>
                    <a:cubicBezTo>
                      <a:pt x="1023676" y="0"/>
                      <a:pt x="1049007" y="25331"/>
                      <a:pt x="1049007" y="56578"/>
                    </a:cubicBezTo>
                    <a:cubicBezTo>
                      <a:pt x="1049007" y="87825"/>
                      <a:pt x="1023676" y="113156"/>
                      <a:pt x="992429" y="113156"/>
                    </a:cubicBezTo>
                    <a:cubicBezTo>
                      <a:pt x="961182" y="113156"/>
                      <a:pt x="935851" y="87825"/>
                      <a:pt x="935851" y="56578"/>
                    </a:cubicBezTo>
                    <a:cubicBezTo>
                      <a:pt x="935851" y="40955"/>
                      <a:pt x="942184" y="26810"/>
                      <a:pt x="952422" y="16571"/>
                    </a:cubicBezTo>
                    <a:close/>
                    <a:moveTo>
                      <a:pt x="765253" y="190682"/>
                    </a:moveTo>
                    <a:cubicBezTo>
                      <a:pt x="775491" y="180444"/>
                      <a:pt x="789636" y="174111"/>
                      <a:pt x="805259" y="174111"/>
                    </a:cubicBezTo>
                    <a:cubicBezTo>
                      <a:pt x="836506" y="174111"/>
                      <a:pt x="861837" y="199442"/>
                      <a:pt x="861837" y="230689"/>
                    </a:cubicBezTo>
                    <a:cubicBezTo>
                      <a:pt x="861837" y="261936"/>
                      <a:pt x="836506" y="287267"/>
                      <a:pt x="805259" y="287267"/>
                    </a:cubicBezTo>
                    <a:cubicBezTo>
                      <a:pt x="774012" y="287267"/>
                      <a:pt x="748681" y="261936"/>
                      <a:pt x="748681" y="230689"/>
                    </a:cubicBezTo>
                    <a:cubicBezTo>
                      <a:pt x="748681" y="215065"/>
                      <a:pt x="755014" y="200921"/>
                      <a:pt x="765253" y="190682"/>
                    </a:cubicBezTo>
                    <a:close/>
                    <a:moveTo>
                      <a:pt x="578082" y="364793"/>
                    </a:moveTo>
                    <a:cubicBezTo>
                      <a:pt x="588320" y="354555"/>
                      <a:pt x="602465" y="348222"/>
                      <a:pt x="618088" y="348222"/>
                    </a:cubicBezTo>
                    <a:cubicBezTo>
                      <a:pt x="649335" y="348222"/>
                      <a:pt x="674666" y="373553"/>
                      <a:pt x="674666" y="404800"/>
                    </a:cubicBezTo>
                    <a:cubicBezTo>
                      <a:pt x="674666" y="436047"/>
                      <a:pt x="649335" y="461378"/>
                      <a:pt x="618088" y="461378"/>
                    </a:cubicBezTo>
                    <a:cubicBezTo>
                      <a:pt x="586841" y="461378"/>
                      <a:pt x="561510" y="436047"/>
                      <a:pt x="561510" y="404800"/>
                    </a:cubicBezTo>
                    <a:cubicBezTo>
                      <a:pt x="561510" y="389176"/>
                      <a:pt x="567843" y="375032"/>
                      <a:pt x="578082" y="364793"/>
                    </a:cubicBezTo>
                    <a:close/>
                    <a:moveTo>
                      <a:pt x="238854" y="697429"/>
                    </a:moveTo>
                    <a:lnTo>
                      <a:pt x="243750" y="696441"/>
                    </a:lnTo>
                    <a:cubicBezTo>
                      <a:pt x="274997" y="696441"/>
                      <a:pt x="300328" y="721772"/>
                      <a:pt x="300328" y="753019"/>
                    </a:cubicBezTo>
                    <a:lnTo>
                      <a:pt x="299340" y="757915"/>
                    </a:lnTo>
                    <a:close/>
                    <a:moveTo>
                      <a:pt x="390914" y="538902"/>
                    </a:moveTo>
                    <a:cubicBezTo>
                      <a:pt x="401152" y="528663"/>
                      <a:pt x="415297" y="522331"/>
                      <a:pt x="430920" y="522331"/>
                    </a:cubicBezTo>
                    <a:cubicBezTo>
                      <a:pt x="462167" y="522331"/>
                      <a:pt x="487498" y="547662"/>
                      <a:pt x="487499" y="578909"/>
                    </a:cubicBezTo>
                    <a:cubicBezTo>
                      <a:pt x="487498" y="610156"/>
                      <a:pt x="462167" y="635487"/>
                      <a:pt x="430920" y="635487"/>
                    </a:cubicBezTo>
                    <a:cubicBezTo>
                      <a:pt x="399673" y="635487"/>
                      <a:pt x="374342" y="610156"/>
                      <a:pt x="374342" y="578909"/>
                    </a:cubicBezTo>
                    <a:cubicBezTo>
                      <a:pt x="374342" y="563285"/>
                      <a:pt x="380675" y="549141"/>
                      <a:pt x="390914" y="538902"/>
                    </a:cubicBezTo>
                    <a:close/>
                    <a:moveTo>
                      <a:pt x="765253" y="16571"/>
                    </a:moveTo>
                    <a:cubicBezTo>
                      <a:pt x="775491" y="6333"/>
                      <a:pt x="789636" y="0"/>
                      <a:pt x="805259" y="0"/>
                    </a:cubicBezTo>
                    <a:cubicBezTo>
                      <a:pt x="836506" y="0"/>
                      <a:pt x="861837" y="25331"/>
                      <a:pt x="861837" y="56578"/>
                    </a:cubicBezTo>
                    <a:cubicBezTo>
                      <a:pt x="861837" y="87825"/>
                      <a:pt x="836506" y="113156"/>
                      <a:pt x="805259" y="113156"/>
                    </a:cubicBezTo>
                    <a:cubicBezTo>
                      <a:pt x="774012" y="113156"/>
                      <a:pt x="748681" y="87825"/>
                      <a:pt x="748681" y="56578"/>
                    </a:cubicBezTo>
                    <a:cubicBezTo>
                      <a:pt x="748681" y="40954"/>
                      <a:pt x="755014" y="26810"/>
                      <a:pt x="765253" y="16571"/>
                    </a:cubicBezTo>
                    <a:close/>
                    <a:moveTo>
                      <a:pt x="578082" y="190682"/>
                    </a:moveTo>
                    <a:cubicBezTo>
                      <a:pt x="588320" y="180444"/>
                      <a:pt x="602465" y="174111"/>
                      <a:pt x="618088" y="174111"/>
                    </a:cubicBezTo>
                    <a:cubicBezTo>
                      <a:pt x="649335" y="174111"/>
                      <a:pt x="674666" y="199442"/>
                      <a:pt x="674666" y="230689"/>
                    </a:cubicBezTo>
                    <a:cubicBezTo>
                      <a:pt x="674666" y="261936"/>
                      <a:pt x="649335" y="287267"/>
                      <a:pt x="618088" y="287267"/>
                    </a:cubicBezTo>
                    <a:cubicBezTo>
                      <a:pt x="586841" y="287267"/>
                      <a:pt x="561510" y="261936"/>
                      <a:pt x="561510" y="230689"/>
                    </a:cubicBezTo>
                    <a:cubicBezTo>
                      <a:pt x="561510" y="215065"/>
                      <a:pt x="567843" y="200921"/>
                      <a:pt x="578082" y="190682"/>
                    </a:cubicBezTo>
                    <a:close/>
                    <a:moveTo>
                      <a:pt x="390912" y="364793"/>
                    </a:moveTo>
                    <a:cubicBezTo>
                      <a:pt x="401150" y="354555"/>
                      <a:pt x="415295" y="348222"/>
                      <a:pt x="430918" y="348222"/>
                    </a:cubicBezTo>
                    <a:cubicBezTo>
                      <a:pt x="462165" y="348222"/>
                      <a:pt x="487497" y="373553"/>
                      <a:pt x="487497" y="404800"/>
                    </a:cubicBezTo>
                    <a:cubicBezTo>
                      <a:pt x="487496" y="436047"/>
                      <a:pt x="462165" y="461378"/>
                      <a:pt x="430920" y="461376"/>
                    </a:cubicBezTo>
                    <a:cubicBezTo>
                      <a:pt x="399673" y="461376"/>
                      <a:pt x="374342" y="436045"/>
                      <a:pt x="374342" y="404798"/>
                    </a:cubicBezTo>
                    <a:cubicBezTo>
                      <a:pt x="374342" y="389175"/>
                      <a:pt x="380673" y="375032"/>
                      <a:pt x="390912" y="364793"/>
                    </a:cubicBezTo>
                    <a:close/>
                    <a:moveTo>
                      <a:pt x="203743" y="538902"/>
                    </a:moveTo>
                    <a:cubicBezTo>
                      <a:pt x="213981" y="528663"/>
                      <a:pt x="228126" y="522331"/>
                      <a:pt x="243749" y="522331"/>
                    </a:cubicBezTo>
                    <a:cubicBezTo>
                      <a:pt x="274996" y="522331"/>
                      <a:pt x="300327" y="547662"/>
                      <a:pt x="300327" y="578909"/>
                    </a:cubicBezTo>
                    <a:cubicBezTo>
                      <a:pt x="300327" y="610156"/>
                      <a:pt x="274996" y="635487"/>
                      <a:pt x="243749" y="635487"/>
                    </a:cubicBezTo>
                    <a:cubicBezTo>
                      <a:pt x="212502" y="635487"/>
                      <a:pt x="187171" y="610156"/>
                      <a:pt x="187171" y="578909"/>
                    </a:cubicBezTo>
                    <a:cubicBezTo>
                      <a:pt x="187171" y="563285"/>
                      <a:pt x="193504" y="549141"/>
                      <a:pt x="203743" y="538902"/>
                    </a:cubicBezTo>
                    <a:close/>
                    <a:moveTo>
                      <a:pt x="578082" y="16571"/>
                    </a:moveTo>
                    <a:cubicBezTo>
                      <a:pt x="588320" y="6333"/>
                      <a:pt x="602465" y="0"/>
                      <a:pt x="618088" y="0"/>
                    </a:cubicBezTo>
                    <a:cubicBezTo>
                      <a:pt x="649335" y="0"/>
                      <a:pt x="674666" y="25331"/>
                      <a:pt x="674666" y="56578"/>
                    </a:cubicBezTo>
                    <a:cubicBezTo>
                      <a:pt x="674666" y="87825"/>
                      <a:pt x="649335" y="113156"/>
                      <a:pt x="618088" y="113156"/>
                    </a:cubicBezTo>
                    <a:cubicBezTo>
                      <a:pt x="586841" y="113156"/>
                      <a:pt x="561510" y="87825"/>
                      <a:pt x="561510" y="56578"/>
                    </a:cubicBezTo>
                    <a:cubicBezTo>
                      <a:pt x="561510" y="40955"/>
                      <a:pt x="567843" y="26810"/>
                      <a:pt x="578082" y="16571"/>
                    </a:cubicBezTo>
                    <a:close/>
                    <a:moveTo>
                      <a:pt x="65570" y="524146"/>
                    </a:moveTo>
                    <a:lnTo>
                      <a:pt x="78603" y="526777"/>
                    </a:lnTo>
                    <a:cubicBezTo>
                      <a:pt x="92141" y="532503"/>
                      <a:pt x="102986" y="543349"/>
                      <a:pt x="108712" y="556886"/>
                    </a:cubicBezTo>
                    <a:lnTo>
                      <a:pt x="111343" y="569919"/>
                    </a:lnTo>
                    <a:close/>
                    <a:moveTo>
                      <a:pt x="390912" y="190682"/>
                    </a:moveTo>
                    <a:cubicBezTo>
                      <a:pt x="401150" y="180444"/>
                      <a:pt x="415295" y="174111"/>
                      <a:pt x="430918" y="174111"/>
                    </a:cubicBezTo>
                    <a:cubicBezTo>
                      <a:pt x="462165" y="174111"/>
                      <a:pt x="487496" y="199442"/>
                      <a:pt x="487497" y="230689"/>
                    </a:cubicBezTo>
                    <a:cubicBezTo>
                      <a:pt x="487496" y="261936"/>
                      <a:pt x="462165" y="287267"/>
                      <a:pt x="430919" y="287267"/>
                    </a:cubicBezTo>
                    <a:cubicBezTo>
                      <a:pt x="399671" y="287267"/>
                      <a:pt x="374340" y="261936"/>
                      <a:pt x="374340" y="230689"/>
                    </a:cubicBezTo>
                    <a:cubicBezTo>
                      <a:pt x="374340" y="215065"/>
                      <a:pt x="380673" y="200921"/>
                      <a:pt x="390912" y="190682"/>
                    </a:cubicBezTo>
                    <a:close/>
                    <a:moveTo>
                      <a:pt x="203742" y="364792"/>
                    </a:moveTo>
                    <a:cubicBezTo>
                      <a:pt x="213981" y="354553"/>
                      <a:pt x="228125" y="348220"/>
                      <a:pt x="243749" y="348220"/>
                    </a:cubicBezTo>
                    <a:cubicBezTo>
                      <a:pt x="274996" y="348220"/>
                      <a:pt x="300327" y="373551"/>
                      <a:pt x="300327" y="404798"/>
                    </a:cubicBezTo>
                    <a:cubicBezTo>
                      <a:pt x="300327" y="436045"/>
                      <a:pt x="274996" y="461376"/>
                      <a:pt x="243749" y="461376"/>
                    </a:cubicBezTo>
                    <a:cubicBezTo>
                      <a:pt x="212502" y="461376"/>
                      <a:pt x="187171" y="436045"/>
                      <a:pt x="187171" y="404798"/>
                    </a:cubicBezTo>
                    <a:cubicBezTo>
                      <a:pt x="187171" y="389175"/>
                      <a:pt x="193503" y="375030"/>
                      <a:pt x="203742" y="364792"/>
                    </a:cubicBezTo>
                    <a:close/>
                    <a:moveTo>
                      <a:pt x="390912" y="16571"/>
                    </a:moveTo>
                    <a:cubicBezTo>
                      <a:pt x="401150" y="6333"/>
                      <a:pt x="415295" y="0"/>
                      <a:pt x="430918" y="0"/>
                    </a:cubicBezTo>
                    <a:cubicBezTo>
                      <a:pt x="462165" y="0"/>
                      <a:pt x="487496" y="25331"/>
                      <a:pt x="487497" y="56578"/>
                    </a:cubicBezTo>
                    <a:cubicBezTo>
                      <a:pt x="487496" y="87825"/>
                      <a:pt x="462165" y="113156"/>
                      <a:pt x="430919" y="113156"/>
                    </a:cubicBezTo>
                    <a:cubicBezTo>
                      <a:pt x="399671" y="113156"/>
                      <a:pt x="374340" y="87825"/>
                      <a:pt x="374340" y="56578"/>
                    </a:cubicBezTo>
                    <a:cubicBezTo>
                      <a:pt x="374340" y="40954"/>
                      <a:pt x="380673" y="26810"/>
                      <a:pt x="390912" y="16571"/>
                    </a:cubicBezTo>
                    <a:close/>
                    <a:moveTo>
                      <a:pt x="203741" y="190682"/>
                    </a:moveTo>
                    <a:cubicBezTo>
                      <a:pt x="213979" y="180444"/>
                      <a:pt x="228124" y="174111"/>
                      <a:pt x="243747" y="174111"/>
                    </a:cubicBezTo>
                    <a:cubicBezTo>
                      <a:pt x="274994" y="174111"/>
                      <a:pt x="300325" y="199442"/>
                      <a:pt x="300325" y="230689"/>
                    </a:cubicBezTo>
                    <a:cubicBezTo>
                      <a:pt x="300325" y="261936"/>
                      <a:pt x="274995" y="287266"/>
                      <a:pt x="243748" y="287266"/>
                    </a:cubicBezTo>
                    <a:cubicBezTo>
                      <a:pt x="212501" y="287266"/>
                      <a:pt x="187170" y="261935"/>
                      <a:pt x="187170" y="230688"/>
                    </a:cubicBezTo>
                    <a:cubicBezTo>
                      <a:pt x="187170" y="215064"/>
                      <a:pt x="193503" y="200920"/>
                      <a:pt x="203741" y="190682"/>
                    </a:cubicBezTo>
                    <a:close/>
                    <a:moveTo>
                      <a:pt x="16572" y="364792"/>
                    </a:moveTo>
                    <a:cubicBezTo>
                      <a:pt x="26811" y="354553"/>
                      <a:pt x="40956" y="348220"/>
                      <a:pt x="56579" y="348220"/>
                    </a:cubicBezTo>
                    <a:cubicBezTo>
                      <a:pt x="87826" y="348220"/>
                      <a:pt x="113157" y="373551"/>
                      <a:pt x="113157" y="404798"/>
                    </a:cubicBezTo>
                    <a:cubicBezTo>
                      <a:pt x="113157" y="436045"/>
                      <a:pt x="87826" y="461376"/>
                      <a:pt x="56579" y="461376"/>
                    </a:cubicBezTo>
                    <a:cubicBezTo>
                      <a:pt x="25332" y="461376"/>
                      <a:pt x="1" y="436045"/>
                      <a:pt x="1" y="404798"/>
                    </a:cubicBezTo>
                    <a:cubicBezTo>
                      <a:pt x="1" y="389175"/>
                      <a:pt x="6334" y="375030"/>
                      <a:pt x="16572" y="364792"/>
                    </a:cubicBezTo>
                    <a:close/>
                    <a:moveTo>
                      <a:pt x="203741" y="16571"/>
                    </a:moveTo>
                    <a:cubicBezTo>
                      <a:pt x="213979" y="6333"/>
                      <a:pt x="228124" y="0"/>
                      <a:pt x="243747" y="0"/>
                    </a:cubicBezTo>
                    <a:cubicBezTo>
                      <a:pt x="274994" y="0"/>
                      <a:pt x="300325" y="25331"/>
                      <a:pt x="300325" y="56578"/>
                    </a:cubicBezTo>
                    <a:cubicBezTo>
                      <a:pt x="300325" y="87825"/>
                      <a:pt x="274994" y="113156"/>
                      <a:pt x="243747" y="113156"/>
                    </a:cubicBezTo>
                    <a:cubicBezTo>
                      <a:pt x="212500" y="113156"/>
                      <a:pt x="187169" y="87825"/>
                      <a:pt x="187169" y="56578"/>
                    </a:cubicBezTo>
                    <a:cubicBezTo>
                      <a:pt x="187169" y="40955"/>
                      <a:pt x="193502" y="26810"/>
                      <a:pt x="203741" y="16571"/>
                    </a:cubicBezTo>
                    <a:close/>
                    <a:moveTo>
                      <a:pt x="16572" y="190681"/>
                    </a:moveTo>
                    <a:cubicBezTo>
                      <a:pt x="26810" y="180443"/>
                      <a:pt x="40955" y="174110"/>
                      <a:pt x="56579" y="174110"/>
                    </a:cubicBezTo>
                    <a:cubicBezTo>
                      <a:pt x="87826" y="174110"/>
                      <a:pt x="113157" y="199441"/>
                      <a:pt x="113157" y="230688"/>
                    </a:cubicBezTo>
                    <a:cubicBezTo>
                      <a:pt x="113156" y="261935"/>
                      <a:pt x="87825" y="287266"/>
                      <a:pt x="56579" y="287266"/>
                    </a:cubicBezTo>
                    <a:cubicBezTo>
                      <a:pt x="25332" y="287266"/>
                      <a:pt x="1" y="261935"/>
                      <a:pt x="1" y="230688"/>
                    </a:cubicBezTo>
                    <a:cubicBezTo>
                      <a:pt x="1" y="215064"/>
                      <a:pt x="6333" y="200920"/>
                      <a:pt x="16572" y="190681"/>
                    </a:cubicBezTo>
                    <a:close/>
                    <a:moveTo>
                      <a:pt x="16571" y="16571"/>
                    </a:moveTo>
                    <a:cubicBezTo>
                      <a:pt x="26809" y="6333"/>
                      <a:pt x="40954" y="0"/>
                      <a:pt x="56577" y="0"/>
                    </a:cubicBezTo>
                    <a:cubicBezTo>
                      <a:pt x="87825" y="0"/>
                      <a:pt x="113156" y="25331"/>
                      <a:pt x="113156" y="56578"/>
                    </a:cubicBezTo>
                    <a:cubicBezTo>
                      <a:pt x="113155" y="87825"/>
                      <a:pt x="87825" y="113155"/>
                      <a:pt x="56578" y="113156"/>
                    </a:cubicBezTo>
                    <a:cubicBezTo>
                      <a:pt x="25331" y="113156"/>
                      <a:pt x="0" y="87825"/>
                      <a:pt x="0" y="56577"/>
                    </a:cubicBezTo>
                    <a:cubicBezTo>
                      <a:pt x="0" y="40954"/>
                      <a:pt x="6333" y="26809"/>
                      <a:pt x="16571" y="16571"/>
                    </a:cubicBezTo>
                    <a:close/>
                  </a:path>
                </a:pathLst>
              </a:custGeom>
              <a:gradFill flip="none" rotWithShape="1">
                <a:gsLst>
                  <a:gs pos="100000">
                    <a:schemeClr val="accent2">
                      <a:lumMod val="40000"/>
                      <a:lumOff val="60000"/>
                    </a:schemeClr>
                  </a:gs>
                  <a:gs pos="0">
                    <a:schemeClr val="accent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sp>
        <p:nvSpPr>
          <p:cNvPr id="34" name="ID 8661124Freeform: Shape 3">
            <a:extLst>
              <a:ext uri="{FF2B5EF4-FFF2-40B4-BE49-F238E27FC236}">
                <a16:creationId xmlns:a16="http://schemas.microsoft.com/office/drawing/2014/main" id="{2F696B24-63C8-44CE-BC23-130A12BB4C9F}"/>
              </a:ext>
            </a:extLst>
          </p:cNvPr>
          <p:cNvSpPr>
            <a:spLocks/>
          </p:cNvSpPr>
          <p:nvPr>
            <p:custDataLst>
              <p:tags r:id="rId1"/>
            </p:custDataLst>
          </p:nvPr>
        </p:nvSpPr>
        <p:spPr bwMode="auto">
          <a:xfrm>
            <a:off x="3820159" y="3092599"/>
            <a:ext cx="411751" cy="830385"/>
          </a:xfrm>
          <a:custGeom>
            <a:avLst/>
            <a:gdLst>
              <a:gd name="T0" fmla="*/ 88 w 104"/>
              <a:gd name="T1" fmla="*/ 0 h 210"/>
              <a:gd name="T2" fmla="*/ 0 w 104"/>
              <a:gd name="T3" fmla="*/ 208 h 210"/>
              <a:gd name="T4" fmla="*/ 20 w 104"/>
              <a:gd name="T5" fmla="*/ 210 h 210"/>
              <a:gd name="T6" fmla="*/ 104 w 104"/>
              <a:gd name="T7" fmla="*/ 13 h 210"/>
              <a:gd name="T8" fmla="*/ 88 w 104"/>
              <a:gd name="T9" fmla="*/ 0 h 210"/>
            </a:gdLst>
            <a:ahLst/>
            <a:cxnLst>
              <a:cxn ang="0">
                <a:pos x="T0" y="T1"/>
              </a:cxn>
              <a:cxn ang="0">
                <a:pos x="T2" y="T3"/>
              </a:cxn>
              <a:cxn ang="0">
                <a:pos x="T4" y="T5"/>
              </a:cxn>
              <a:cxn ang="0">
                <a:pos x="T6" y="T7"/>
              </a:cxn>
              <a:cxn ang="0">
                <a:pos x="T8" y="T9"/>
              </a:cxn>
            </a:cxnLst>
            <a:rect l="0" t="0" r="r" b="b"/>
            <a:pathLst>
              <a:path w="104" h="210">
                <a:moveTo>
                  <a:pt x="88" y="0"/>
                </a:moveTo>
                <a:cubicBezTo>
                  <a:pt x="46" y="62"/>
                  <a:pt x="16" y="133"/>
                  <a:pt x="0" y="208"/>
                </a:cubicBezTo>
                <a:cubicBezTo>
                  <a:pt x="7" y="208"/>
                  <a:pt x="14" y="209"/>
                  <a:pt x="20" y="210"/>
                </a:cubicBezTo>
                <a:cubicBezTo>
                  <a:pt x="35" y="139"/>
                  <a:pt x="64" y="72"/>
                  <a:pt x="104" y="13"/>
                </a:cubicBezTo>
                <a:cubicBezTo>
                  <a:pt x="98" y="9"/>
                  <a:pt x="93" y="5"/>
                  <a:pt x="88" y="0"/>
                </a:cubicBezTo>
                <a:close/>
              </a:path>
            </a:pathLst>
          </a:custGeom>
          <a:solidFill>
            <a:schemeClr val="accent2"/>
          </a:solidFill>
          <a:ln>
            <a:noFill/>
          </a:ln>
        </p:spPr>
        <p:txBody>
          <a:bodyPr anchor="ctr"/>
          <a:lstStyle/>
          <a:p>
            <a:pPr algn="ctr"/>
            <a:endParaRPr dirty="0">
              <a:latin typeface="思源黑体 Normal" panose="020B0400000000000000" pitchFamily="34" charset="-122"/>
            </a:endParaRPr>
          </a:p>
        </p:txBody>
      </p:sp>
      <p:sp>
        <p:nvSpPr>
          <p:cNvPr id="35" name="D 8661124Freeform: Shape 4">
            <a:extLst>
              <a:ext uri="{FF2B5EF4-FFF2-40B4-BE49-F238E27FC236}">
                <a16:creationId xmlns:a16="http://schemas.microsoft.com/office/drawing/2014/main" id="{E1342B7F-7575-4359-9341-7CCC1BC4655D}"/>
              </a:ext>
            </a:extLst>
          </p:cNvPr>
          <p:cNvSpPr>
            <a:spLocks/>
          </p:cNvSpPr>
          <p:nvPr>
            <p:custDataLst>
              <p:tags r:id="rId2"/>
            </p:custDataLst>
          </p:nvPr>
        </p:nvSpPr>
        <p:spPr bwMode="auto">
          <a:xfrm>
            <a:off x="7865983" y="3092599"/>
            <a:ext cx="410083" cy="830385"/>
          </a:xfrm>
          <a:custGeom>
            <a:avLst/>
            <a:gdLst>
              <a:gd name="T0" fmla="*/ 104 w 104"/>
              <a:gd name="T1" fmla="*/ 208 h 210"/>
              <a:gd name="T2" fmla="*/ 16 w 104"/>
              <a:gd name="T3" fmla="*/ 0 h 210"/>
              <a:gd name="T4" fmla="*/ 0 w 104"/>
              <a:gd name="T5" fmla="*/ 13 h 210"/>
              <a:gd name="T6" fmla="*/ 84 w 104"/>
              <a:gd name="T7" fmla="*/ 210 h 210"/>
              <a:gd name="T8" fmla="*/ 104 w 104"/>
              <a:gd name="T9" fmla="*/ 208 h 210"/>
            </a:gdLst>
            <a:ahLst/>
            <a:cxnLst>
              <a:cxn ang="0">
                <a:pos x="T0" y="T1"/>
              </a:cxn>
              <a:cxn ang="0">
                <a:pos x="T2" y="T3"/>
              </a:cxn>
              <a:cxn ang="0">
                <a:pos x="T4" y="T5"/>
              </a:cxn>
              <a:cxn ang="0">
                <a:pos x="T6" y="T7"/>
              </a:cxn>
              <a:cxn ang="0">
                <a:pos x="T8" y="T9"/>
              </a:cxn>
            </a:cxnLst>
            <a:rect l="0" t="0" r="r" b="b"/>
            <a:pathLst>
              <a:path w="104" h="210">
                <a:moveTo>
                  <a:pt x="104" y="208"/>
                </a:moveTo>
                <a:cubicBezTo>
                  <a:pt x="88" y="133"/>
                  <a:pt x="58" y="62"/>
                  <a:pt x="16" y="0"/>
                </a:cubicBezTo>
                <a:cubicBezTo>
                  <a:pt x="11" y="5"/>
                  <a:pt x="6" y="9"/>
                  <a:pt x="0" y="13"/>
                </a:cubicBezTo>
                <a:cubicBezTo>
                  <a:pt x="40" y="72"/>
                  <a:pt x="69" y="139"/>
                  <a:pt x="84" y="210"/>
                </a:cubicBezTo>
                <a:cubicBezTo>
                  <a:pt x="90" y="209"/>
                  <a:pt x="97" y="208"/>
                  <a:pt x="104" y="208"/>
                </a:cubicBezTo>
                <a:close/>
              </a:path>
            </a:pathLst>
          </a:custGeom>
          <a:solidFill>
            <a:schemeClr val="accent2"/>
          </a:solidFill>
          <a:ln>
            <a:noFill/>
          </a:ln>
        </p:spPr>
        <p:txBody>
          <a:bodyPr anchor="ctr"/>
          <a:lstStyle/>
          <a:p>
            <a:pPr algn="ctr"/>
            <a:endParaRPr dirty="0">
              <a:latin typeface="思源黑体 Normal" panose="020B0400000000000000" pitchFamily="34" charset="-122"/>
            </a:endParaRPr>
          </a:p>
        </p:txBody>
      </p:sp>
      <p:sp>
        <p:nvSpPr>
          <p:cNvPr id="36" name="ID 8661124Freeform: Shape 5">
            <a:extLst>
              <a:ext uri="{FF2B5EF4-FFF2-40B4-BE49-F238E27FC236}">
                <a16:creationId xmlns:a16="http://schemas.microsoft.com/office/drawing/2014/main" id="{E74342ED-48B0-498B-B52B-D2B9A4C2155C}"/>
              </a:ext>
            </a:extLst>
          </p:cNvPr>
          <p:cNvSpPr>
            <a:spLocks/>
          </p:cNvSpPr>
          <p:nvPr>
            <p:custDataLst>
              <p:tags r:id="rId3"/>
            </p:custDataLst>
          </p:nvPr>
        </p:nvSpPr>
        <p:spPr bwMode="auto">
          <a:xfrm>
            <a:off x="6484035" y="2140491"/>
            <a:ext cx="813499" cy="395183"/>
          </a:xfrm>
          <a:custGeom>
            <a:avLst/>
            <a:gdLst>
              <a:gd name="T0" fmla="*/ 194 w 206"/>
              <a:gd name="T1" fmla="*/ 100 h 100"/>
              <a:gd name="T2" fmla="*/ 206 w 206"/>
              <a:gd name="T3" fmla="*/ 84 h 100"/>
              <a:gd name="T4" fmla="*/ 1 w 206"/>
              <a:gd name="T5" fmla="*/ 0 h 100"/>
              <a:gd name="T6" fmla="*/ 1 w 206"/>
              <a:gd name="T7" fmla="*/ 1 h 100"/>
              <a:gd name="T8" fmla="*/ 0 w 206"/>
              <a:gd name="T9" fmla="*/ 20 h 100"/>
              <a:gd name="T10" fmla="*/ 194 w 206"/>
              <a:gd name="T11" fmla="*/ 100 h 100"/>
            </a:gdLst>
            <a:ahLst/>
            <a:cxnLst>
              <a:cxn ang="0">
                <a:pos x="T0" y="T1"/>
              </a:cxn>
              <a:cxn ang="0">
                <a:pos x="T2" y="T3"/>
              </a:cxn>
              <a:cxn ang="0">
                <a:pos x="T4" y="T5"/>
              </a:cxn>
              <a:cxn ang="0">
                <a:pos x="T6" y="T7"/>
              </a:cxn>
              <a:cxn ang="0">
                <a:pos x="T8" y="T9"/>
              </a:cxn>
              <a:cxn ang="0">
                <a:pos x="T10" y="T11"/>
              </a:cxn>
            </a:cxnLst>
            <a:rect l="0" t="0" r="r" b="b"/>
            <a:pathLst>
              <a:path w="206" h="100">
                <a:moveTo>
                  <a:pt x="194" y="100"/>
                </a:moveTo>
                <a:cubicBezTo>
                  <a:pt x="197" y="94"/>
                  <a:pt x="202" y="89"/>
                  <a:pt x="206" y="84"/>
                </a:cubicBezTo>
                <a:cubicBezTo>
                  <a:pt x="145" y="44"/>
                  <a:pt x="76" y="15"/>
                  <a:pt x="1" y="0"/>
                </a:cubicBezTo>
                <a:cubicBezTo>
                  <a:pt x="1" y="0"/>
                  <a:pt x="1" y="1"/>
                  <a:pt x="1" y="1"/>
                </a:cubicBezTo>
                <a:cubicBezTo>
                  <a:pt x="1" y="8"/>
                  <a:pt x="1" y="14"/>
                  <a:pt x="0" y="20"/>
                </a:cubicBezTo>
                <a:cubicBezTo>
                  <a:pt x="70" y="34"/>
                  <a:pt x="136" y="62"/>
                  <a:pt x="194" y="100"/>
                </a:cubicBezTo>
                <a:close/>
              </a:path>
            </a:pathLst>
          </a:custGeom>
          <a:solidFill>
            <a:schemeClr val="accent2"/>
          </a:solidFill>
          <a:ln>
            <a:noFill/>
          </a:ln>
        </p:spPr>
        <p:txBody>
          <a:bodyPr anchor="ctr"/>
          <a:lstStyle/>
          <a:p>
            <a:pPr algn="ctr"/>
            <a:endParaRPr dirty="0">
              <a:latin typeface="思源黑体 Normal" panose="020B0400000000000000" pitchFamily="34" charset="-122"/>
            </a:endParaRPr>
          </a:p>
        </p:txBody>
      </p:sp>
      <p:sp>
        <p:nvSpPr>
          <p:cNvPr id="37" name="ID 8661124Freeform: Shape 6">
            <a:extLst>
              <a:ext uri="{FF2B5EF4-FFF2-40B4-BE49-F238E27FC236}">
                <a16:creationId xmlns:a16="http://schemas.microsoft.com/office/drawing/2014/main" id="{85243654-ED3C-4037-BF28-73AEC5F67FEF}"/>
              </a:ext>
            </a:extLst>
          </p:cNvPr>
          <p:cNvSpPr>
            <a:spLocks/>
          </p:cNvSpPr>
          <p:nvPr>
            <p:custDataLst>
              <p:tags r:id="rId4"/>
            </p:custDataLst>
          </p:nvPr>
        </p:nvSpPr>
        <p:spPr bwMode="auto">
          <a:xfrm>
            <a:off x="4795357" y="2140491"/>
            <a:ext cx="816833" cy="395183"/>
          </a:xfrm>
          <a:custGeom>
            <a:avLst/>
            <a:gdLst>
              <a:gd name="T0" fmla="*/ 205 w 207"/>
              <a:gd name="T1" fmla="*/ 1 h 100"/>
              <a:gd name="T2" fmla="*/ 205 w 207"/>
              <a:gd name="T3" fmla="*/ 0 h 100"/>
              <a:gd name="T4" fmla="*/ 0 w 207"/>
              <a:gd name="T5" fmla="*/ 84 h 100"/>
              <a:gd name="T6" fmla="*/ 13 w 207"/>
              <a:gd name="T7" fmla="*/ 100 h 100"/>
              <a:gd name="T8" fmla="*/ 207 w 207"/>
              <a:gd name="T9" fmla="*/ 20 h 100"/>
              <a:gd name="T10" fmla="*/ 205 w 207"/>
              <a:gd name="T11" fmla="*/ 1 h 100"/>
            </a:gdLst>
            <a:ahLst/>
            <a:cxnLst>
              <a:cxn ang="0">
                <a:pos x="T0" y="T1"/>
              </a:cxn>
              <a:cxn ang="0">
                <a:pos x="T2" y="T3"/>
              </a:cxn>
              <a:cxn ang="0">
                <a:pos x="T4" y="T5"/>
              </a:cxn>
              <a:cxn ang="0">
                <a:pos x="T6" y="T7"/>
              </a:cxn>
              <a:cxn ang="0">
                <a:pos x="T8" y="T9"/>
              </a:cxn>
              <a:cxn ang="0">
                <a:pos x="T10" y="T11"/>
              </a:cxn>
            </a:cxnLst>
            <a:rect l="0" t="0" r="r" b="b"/>
            <a:pathLst>
              <a:path w="207" h="100">
                <a:moveTo>
                  <a:pt x="205" y="1"/>
                </a:moveTo>
                <a:cubicBezTo>
                  <a:pt x="205" y="1"/>
                  <a:pt x="205" y="0"/>
                  <a:pt x="205" y="0"/>
                </a:cubicBezTo>
                <a:cubicBezTo>
                  <a:pt x="131" y="15"/>
                  <a:pt x="62" y="44"/>
                  <a:pt x="0" y="84"/>
                </a:cubicBezTo>
                <a:cubicBezTo>
                  <a:pt x="5" y="89"/>
                  <a:pt x="9" y="94"/>
                  <a:pt x="13" y="100"/>
                </a:cubicBezTo>
                <a:cubicBezTo>
                  <a:pt x="71" y="62"/>
                  <a:pt x="137" y="34"/>
                  <a:pt x="207" y="20"/>
                </a:cubicBezTo>
                <a:cubicBezTo>
                  <a:pt x="206" y="14"/>
                  <a:pt x="205" y="8"/>
                  <a:pt x="205" y="1"/>
                </a:cubicBezTo>
                <a:close/>
              </a:path>
            </a:pathLst>
          </a:custGeom>
          <a:solidFill>
            <a:schemeClr val="accent2"/>
          </a:solidFill>
          <a:ln>
            <a:noFill/>
          </a:ln>
        </p:spPr>
        <p:txBody>
          <a:bodyPr anchor="ctr"/>
          <a:lstStyle/>
          <a:p>
            <a:pPr algn="ctr"/>
            <a:endParaRPr dirty="0">
              <a:latin typeface="思源黑体 Normal" panose="020B0400000000000000" pitchFamily="34" charset="-122"/>
            </a:endParaRPr>
          </a:p>
        </p:txBody>
      </p:sp>
      <p:sp>
        <p:nvSpPr>
          <p:cNvPr id="38" name="8661124Freeform: Shape 8">
            <a:extLst>
              <a:ext uri="{FF2B5EF4-FFF2-40B4-BE49-F238E27FC236}">
                <a16:creationId xmlns:a16="http://schemas.microsoft.com/office/drawing/2014/main" id="{4844ECE4-B80F-4FBC-8985-B5F385698E0C}"/>
              </a:ext>
            </a:extLst>
          </p:cNvPr>
          <p:cNvSpPr>
            <a:spLocks/>
          </p:cNvSpPr>
          <p:nvPr>
            <p:custDataLst>
              <p:tags r:id="rId5"/>
            </p:custDataLst>
          </p:nvPr>
        </p:nvSpPr>
        <p:spPr bwMode="auto">
          <a:xfrm>
            <a:off x="5628861" y="1726966"/>
            <a:ext cx="836837" cy="837055"/>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anchor="ctr"/>
          <a:lstStyle/>
          <a:p>
            <a:pPr algn="ctr"/>
            <a:endParaRPr dirty="0">
              <a:latin typeface="思源黑体 Normal" panose="020B0400000000000000" pitchFamily="34" charset="-122"/>
            </a:endParaRPr>
          </a:p>
        </p:txBody>
      </p:sp>
      <p:sp>
        <p:nvSpPr>
          <p:cNvPr id="39" name="8661124Freeform: Shape 10">
            <a:extLst>
              <a:ext uri="{FF2B5EF4-FFF2-40B4-BE49-F238E27FC236}">
                <a16:creationId xmlns:a16="http://schemas.microsoft.com/office/drawing/2014/main" id="{7E044910-AC99-44D4-9963-FEDEBC2900F6}"/>
              </a:ext>
            </a:extLst>
          </p:cNvPr>
          <p:cNvSpPr>
            <a:spLocks/>
          </p:cNvSpPr>
          <p:nvPr>
            <p:custDataLst>
              <p:tags r:id="rId6"/>
            </p:custDataLst>
          </p:nvPr>
        </p:nvSpPr>
        <p:spPr bwMode="auto">
          <a:xfrm>
            <a:off x="5924372" y="1959310"/>
            <a:ext cx="251693" cy="360658"/>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solidFill>
            <a:schemeClr val="accent2"/>
          </a:solidFill>
          <a:ln>
            <a:noFill/>
          </a:ln>
          <a:extLst>
            <a:ext uri="{91240B29-F687-4f45-9708-019B960494DF}">
              <a14:hiddenLine xmlns="" xmlns:lc="http://schemas.openxmlformats.org/drawingml/2006/lockedCanvas" xmlns:dgm="http://schemas.openxmlformats.org/drawingml/2006/diagram" xmlns:p14="http://schemas.microsoft.com/office/powerpoint/2010/main" xmlns:a14="http://schemas.microsoft.com/office/drawing/2010/main" w="9525">
                <a:solidFill>
                  <a:srgbClr val="000000"/>
                </a:solidFill>
                <a:round/>
                <a:headEnd/>
                <a:tailEnd/>
              </a14:hiddenLine>
            </a:ext>
          </a:extLst>
        </p:spPr>
        <p:txBody>
          <a:bodyPr anchor="ctr"/>
          <a:lstStyle/>
          <a:p>
            <a:pPr algn="ctr"/>
            <a:endParaRPr dirty="0">
              <a:latin typeface="思源黑体 Normal" panose="020B0400000000000000" pitchFamily="34" charset="-122"/>
            </a:endParaRPr>
          </a:p>
        </p:txBody>
      </p:sp>
      <p:sp>
        <p:nvSpPr>
          <p:cNvPr id="40" name="8661124Freeform: Shape 11">
            <a:extLst>
              <a:ext uri="{FF2B5EF4-FFF2-40B4-BE49-F238E27FC236}">
                <a16:creationId xmlns:a16="http://schemas.microsoft.com/office/drawing/2014/main" id="{6B3AE1E7-456B-4ED2-B189-941DA0952220}"/>
              </a:ext>
            </a:extLst>
          </p:cNvPr>
          <p:cNvSpPr>
            <a:spLocks/>
          </p:cNvSpPr>
          <p:nvPr>
            <p:custDataLst>
              <p:tags r:id="rId7"/>
            </p:custDataLst>
          </p:nvPr>
        </p:nvSpPr>
        <p:spPr bwMode="auto">
          <a:xfrm>
            <a:off x="5981734" y="2015516"/>
            <a:ext cx="74922" cy="73771"/>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solidFill>
            <a:srgbClr val="A6A6A6"/>
          </a:solidFill>
          <a:ln>
            <a:noFill/>
          </a:ln>
          <a:extLst>
            <a:ext uri="{91240B29-F687-4f45-9708-019B960494DF}">
              <a14:hiddenLine xmlns="" xmlns:lc="http://schemas.openxmlformats.org/drawingml/2006/lockedCanvas" xmlns:dgm="http://schemas.openxmlformats.org/drawingml/2006/diagram" xmlns:p14="http://schemas.microsoft.com/office/powerpoint/2010/main" xmlns:a14="http://schemas.microsoft.com/office/drawing/2010/main" w="9525">
                <a:solidFill>
                  <a:srgbClr val="000000"/>
                </a:solidFill>
                <a:round/>
                <a:headEnd/>
                <a:tailEnd/>
              </a14:hiddenLine>
            </a:ext>
          </a:extLst>
        </p:spPr>
        <p:txBody>
          <a:bodyPr anchor="ctr"/>
          <a:lstStyle/>
          <a:p>
            <a:pPr algn="ctr"/>
            <a:endParaRPr dirty="0">
              <a:latin typeface="思源黑体 Normal" panose="020B0400000000000000" pitchFamily="34" charset="-122"/>
            </a:endParaRPr>
          </a:p>
        </p:txBody>
      </p:sp>
      <p:sp>
        <p:nvSpPr>
          <p:cNvPr id="41" name="8661124Freeform: Shape 60">
            <a:extLst>
              <a:ext uri="{FF2B5EF4-FFF2-40B4-BE49-F238E27FC236}">
                <a16:creationId xmlns:a16="http://schemas.microsoft.com/office/drawing/2014/main" id="{3F428643-5D34-4609-9E69-E977FE117BE1}"/>
              </a:ext>
            </a:extLst>
          </p:cNvPr>
          <p:cNvSpPr>
            <a:spLocks/>
          </p:cNvSpPr>
          <p:nvPr>
            <p:custDataLst>
              <p:tags r:id="rId8"/>
            </p:custDataLst>
          </p:nvPr>
        </p:nvSpPr>
        <p:spPr bwMode="auto">
          <a:xfrm>
            <a:off x="3395073" y="3937992"/>
            <a:ext cx="836837" cy="838722"/>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anchor="ctr"/>
          <a:lstStyle/>
          <a:p>
            <a:pPr algn="ctr"/>
            <a:endParaRPr dirty="0">
              <a:latin typeface="思源黑体 Normal" panose="020B0400000000000000" pitchFamily="34" charset="-122"/>
            </a:endParaRPr>
          </a:p>
        </p:txBody>
      </p:sp>
      <p:sp>
        <p:nvSpPr>
          <p:cNvPr id="42" name="8661124Freeform: Shape 61">
            <a:extLst>
              <a:ext uri="{FF2B5EF4-FFF2-40B4-BE49-F238E27FC236}">
                <a16:creationId xmlns:a16="http://schemas.microsoft.com/office/drawing/2014/main" id="{3CD51784-5EFA-4126-B50D-72AC012EB90F}"/>
              </a:ext>
            </a:extLst>
          </p:cNvPr>
          <p:cNvSpPr>
            <a:spLocks/>
          </p:cNvSpPr>
          <p:nvPr>
            <p:custDataLst>
              <p:tags r:id="rId9"/>
            </p:custDataLst>
          </p:nvPr>
        </p:nvSpPr>
        <p:spPr bwMode="auto">
          <a:xfrm>
            <a:off x="3664763" y="4205221"/>
            <a:ext cx="286636" cy="286711"/>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accent2"/>
          </a:solidFill>
          <a:ln>
            <a:noFill/>
          </a:ln>
          <a:effectLst/>
        </p:spPr>
        <p:txBody>
          <a:bodyPr anchor="ctr"/>
          <a:lstStyle/>
          <a:p>
            <a:pPr algn="ctr"/>
            <a:endParaRPr dirty="0">
              <a:latin typeface="思源黑体 Normal" panose="020B0400000000000000" pitchFamily="34" charset="-122"/>
            </a:endParaRPr>
          </a:p>
        </p:txBody>
      </p:sp>
      <p:sp>
        <p:nvSpPr>
          <p:cNvPr id="43" name="8661124Freeform: Shape 63">
            <a:extLst>
              <a:ext uri="{FF2B5EF4-FFF2-40B4-BE49-F238E27FC236}">
                <a16:creationId xmlns:a16="http://schemas.microsoft.com/office/drawing/2014/main" id="{95305EAA-216D-4BEA-97B3-2041CE3AE963}"/>
              </a:ext>
            </a:extLst>
          </p:cNvPr>
          <p:cNvSpPr>
            <a:spLocks/>
          </p:cNvSpPr>
          <p:nvPr>
            <p:custDataLst>
              <p:tags r:id="rId10"/>
            </p:custDataLst>
          </p:nvPr>
        </p:nvSpPr>
        <p:spPr bwMode="auto">
          <a:xfrm>
            <a:off x="4056874" y="2358925"/>
            <a:ext cx="836837" cy="837055"/>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1"/>
          </a:solidFill>
          <a:ln>
            <a:noFill/>
          </a:ln>
        </p:spPr>
        <p:txBody>
          <a:bodyPr anchor="ctr"/>
          <a:lstStyle/>
          <a:p>
            <a:pPr algn="ctr"/>
            <a:endParaRPr dirty="0">
              <a:latin typeface="思源黑体 Normal" panose="020B0400000000000000" pitchFamily="34" charset="-122"/>
            </a:endParaRPr>
          </a:p>
        </p:txBody>
      </p:sp>
      <p:sp>
        <p:nvSpPr>
          <p:cNvPr id="44" name="8661124Freeform: Shape 64">
            <a:extLst>
              <a:ext uri="{FF2B5EF4-FFF2-40B4-BE49-F238E27FC236}">
                <a16:creationId xmlns:a16="http://schemas.microsoft.com/office/drawing/2014/main" id="{CDC8D88E-6446-4D85-B1FB-4DFEE3B3CBEB}"/>
              </a:ext>
            </a:extLst>
          </p:cNvPr>
          <p:cNvSpPr>
            <a:spLocks/>
          </p:cNvSpPr>
          <p:nvPr>
            <p:custDataLst>
              <p:tags r:id="rId11"/>
            </p:custDataLst>
          </p:nvPr>
        </p:nvSpPr>
        <p:spPr bwMode="auto">
          <a:xfrm>
            <a:off x="4325024" y="2629146"/>
            <a:ext cx="296882" cy="2957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accent1"/>
          </a:solidFill>
          <a:ln>
            <a:noFill/>
          </a:ln>
          <a:effectLst/>
        </p:spPr>
        <p:txBody>
          <a:bodyPr anchor="ctr"/>
          <a:lstStyle/>
          <a:p>
            <a:pPr algn="ctr"/>
            <a:endParaRPr dirty="0">
              <a:latin typeface="思源黑体 Normal" panose="020B0400000000000000" pitchFamily="34" charset="-122"/>
            </a:endParaRPr>
          </a:p>
        </p:txBody>
      </p:sp>
      <p:sp>
        <p:nvSpPr>
          <p:cNvPr id="45" name="661124Freeform: Shape 66">
            <a:extLst>
              <a:ext uri="{FF2B5EF4-FFF2-40B4-BE49-F238E27FC236}">
                <a16:creationId xmlns:a16="http://schemas.microsoft.com/office/drawing/2014/main" id="{11D4DC6A-F9A1-4C37-A23E-D5CE189E2D07}"/>
              </a:ext>
            </a:extLst>
          </p:cNvPr>
          <p:cNvSpPr>
            <a:spLocks/>
          </p:cNvSpPr>
          <p:nvPr>
            <p:custDataLst>
              <p:tags r:id="rId12"/>
            </p:custDataLst>
          </p:nvPr>
        </p:nvSpPr>
        <p:spPr bwMode="auto">
          <a:xfrm>
            <a:off x="7199181" y="2358925"/>
            <a:ext cx="836837" cy="837055"/>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1"/>
          </a:solidFill>
          <a:ln>
            <a:noFill/>
          </a:ln>
        </p:spPr>
        <p:txBody>
          <a:bodyPr anchor="ctr"/>
          <a:lstStyle/>
          <a:p>
            <a:pPr algn="ctr"/>
            <a:endParaRPr dirty="0">
              <a:latin typeface="思源黑体 Normal" panose="020B0400000000000000" pitchFamily="34" charset="-122"/>
            </a:endParaRPr>
          </a:p>
        </p:txBody>
      </p:sp>
      <p:sp>
        <p:nvSpPr>
          <p:cNvPr id="46" name="661124Freeform: Shape 67">
            <a:extLst>
              <a:ext uri="{FF2B5EF4-FFF2-40B4-BE49-F238E27FC236}">
                <a16:creationId xmlns:a16="http://schemas.microsoft.com/office/drawing/2014/main" id="{69810C80-7392-48FB-A004-2E53C7642461}"/>
              </a:ext>
            </a:extLst>
          </p:cNvPr>
          <p:cNvSpPr>
            <a:spLocks/>
          </p:cNvSpPr>
          <p:nvPr>
            <p:custDataLst>
              <p:tags r:id="rId13"/>
            </p:custDataLst>
          </p:nvPr>
        </p:nvSpPr>
        <p:spPr bwMode="auto">
          <a:xfrm>
            <a:off x="7470194" y="2640095"/>
            <a:ext cx="298016" cy="266366"/>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accent1"/>
          </a:solidFill>
          <a:ln>
            <a:noFill/>
          </a:ln>
          <a:effectLst/>
        </p:spPr>
        <p:txBody>
          <a:bodyPr anchor="ctr"/>
          <a:lstStyle/>
          <a:p>
            <a:pPr algn="ctr"/>
            <a:endParaRPr dirty="0">
              <a:latin typeface="思源黑体 Normal" panose="020B0400000000000000" pitchFamily="34" charset="-122"/>
            </a:endParaRPr>
          </a:p>
        </p:txBody>
      </p:sp>
      <p:sp>
        <p:nvSpPr>
          <p:cNvPr id="47" name="61124Freeform: Shape 69">
            <a:extLst>
              <a:ext uri="{FF2B5EF4-FFF2-40B4-BE49-F238E27FC236}">
                <a16:creationId xmlns:a16="http://schemas.microsoft.com/office/drawing/2014/main" id="{7EDECA6E-92BD-4F55-A061-9C79E1988A9D}"/>
              </a:ext>
            </a:extLst>
          </p:cNvPr>
          <p:cNvSpPr>
            <a:spLocks/>
          </p:cNvSpPr>
          <p:nvPr>
            <p:custDataLst>
              <p:tags r:id="rId14"/>
            </p:custDataLst>
          </p:nvPr>
        </p:nvSpPr>
        <p:spPr bwMode="auto">
          <a:xfrm>
            <a:off x="7862649" y="3937992"/>
            <a:ext cx="836837" cy="838722"/>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anchor="ctr"/>
          <a:lstStyle/>
          <a:p>
            <a:pPr algn="ctr"/>
            <a:endParaRPr dirty="0">
              <a:latin typeface="思源黑体 Normal" panose="020B0400000000000000" pitchFamily="34" charset="-122"/>
            </a:endParaRPr>
          </a:p>
        </p:txBody>
      </p:sp>
      <p:sp>
        <p:nvSpPr>
          <p:cNvPr id="48" name="661124Freeform: Shape 70">
            <a:extLst>
              <a:ext uri="{FF2B5EF4-FFF2-40B4-BE49-F238E27FC236}">
                <a16:creationId xmlns:a16="http://schemas.microsoft.com/office/drawing/2014/main" id="{F75DAD16-C8AE-4BAF-94F8-8AB15B43CBA7}"/>
              </a:ext>
            </a:extLst>
          </p:cNvPr>
          <p:cNvSpPr>
            <a:spLocks/>
          </p:cNvSpPr>
          <p:nvPr>
            <p:custDataLst>
              <p:tags r:id="rId15"/>
            </p:custDataLst>
          </p:nvPr>
        </p:nvSpPr>
        <p:spPr bwMode="auto">
          <a:xfrm>
            <a:off x="8141297" y="4207630"/>
            <a:ext cx="285368" cy="2843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solidFill>
            <a:schemeClr val="accent2"/>
          </a:solidFill>
          <a:ln>
            <a:noFill/>
          </a:ln>
          <a:effectLst/>
        </p:spPr>
        <p:txBody>
          <a:bodyPr anchor="ctr"/>
          <a:lstStyle/>
          <a:p>
            <a:pPr algn="ctr"/>
            <a:endParaRPr dirty="0">
              <a:latin typeface="思源黑体 Normal" panose="020B0400000000000000" pitchFamily="34" charset="-122"/>
            </a:endParaRPr>
          </a:p>
        </p:txBody>
      </p:sp>
      <p:sp>
        <p:nvSpPr>
          <p:cNvPr id="49" name="61124椭圆 1">
            <a:extLst>
              <a:ext uri="{FF2B5EF4-FFF2-40B4-BE49-F238E27FC236}">
                <a16:creationId xmlns:a16="http://schemas.microsoft.com/office/drawing/2014/main" id="{C8389E79-9BAB-4B8B-8004-2E755E138635}"/>
              </a:ext>
            </a:extLst>
          </p:cNvPr>
          <p:cNvSpPr/>
          <p:nvPr>
            <p:custDataLst>
              <p:tags r:id="rId16"/>
            </p:custDataLst>
          </p:nvPr>
        </p:nvSpPr>
        <p:spPr>
          <a:xfrm>
            <a:off x="4485374" y="2830018"/>
            <a:ext cx="3123810" cy="3091344"/>
          </a:xfrm>
          <a:prstGeom prst="ellipse">
            <a:avLst/>
          </a:prstGeom>
          <a:blipFill dpi="0" rotWithShape="1">
            <a:blip r:embed="rId27"/>
            <a:srcRect/>
            <a:stretch>
              <a:fillRect l="-24221" r="-24221"/>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思源黑体 Normal" panose="020B0400000000000000" pitchFamily="34" charset="-122"/>
            </a:endParaRPr>
          </a:p>
        </p:txBody>
      </p:sp>
      <p:sp>
        <p:nvSpPr>
          <p:cNvPr id="50" name="8661124文本框 54">
            <a:extLst>
              <a:ext uri="{FF2B5EF4-FFF2-40B4-BE49-F238E27FC236}">
                <a16:creationId xmlns:a16="http://schemas.microsoft.com/office/drawing/2014/main" id="{2702F7D9-36C0-4A3C-9950-730979D193AD}"/>
              </a:ext>
            </a:extLst>
          </p:cNvPr>
          <p:cNvSpPr txBox="1"/>
          <p:nvPr>
            <p:custDataLst>
              <p:tags r:id="rId17"/>
            </p:custDataLst>
          </p:nvPr>
        </p:nvSpPr>
        <p:spPr>
          <a:xfrm>
            <a:off x="8769501" y="1967452"/>
            <a:ext cx="1415772" cy="338554"/>
          </a:xfrm>
          <a:prstGeom prst="rect">
            <a:avLst/>
          </a:prstGeom>
          <a:noFill/>
        </p:spPr>
        <p:txBody>
          <a:bodyPr wrap="none">
            <a:noAutofit/>
          </a:bodyPr>
          <a:lstStyle/>
          <a:p>
            <a:pPr algn="just">
              <a:lnSpc>
                <a:spcPct val="120000"/>
              </a:lnSpc>
            </a:pPr>
            <a:r>
              <a:rPr lang="zh-CN" altLang="en-US" dirty="0">
                <a:solidFill>
                  <a:schemeClr val="tx1">
                    <a:lumMod val="75000"/>
                    <a:lumOff val="25000"/>
                  </a:schemeClr>
                </a:solidFill>
                <a:latin typeface="思源黑体 Normal" panose="020B0400000000000000" pitchFamily="34" charset="-122"/>
                <a:ea typeface="思源黑体 Normal" panose="020B0400000000000000" pitchFamily="34" charset="-122"/>
              </a:rPr>
              <a:t>添加标题</a:t>
            </a:r>
          </a:p>
        </p:txBody>
      </p:sp>
      <p:sp>
        <p:nvSpPr>
          <p:cNvPr id="51" name="661124文本框 55">
            <a:extLst>
              <a:ext uri="{FF2B5EF4-FFF2-40B4-BE49-F238E27FC236}">
                <a16:creationId xmlns:a16="http://schemas.microsoft.com/office/drawing/2014/main" id="{3D33D70F-69C2-41EC-B6E9-989830EA5F47}"/>
              </a:ext>
            </a:extLst>
          </p:cNvPr>
          <p:cNvSpPr txBox="1"/>
          <p:nvPr>
            <p:custDataLst>
              <p:tags r:id="rId18"/>
            </p:custDataLst>
          </p:nvPr>
        </p:nvSpPr>
        <p:spPr>
          <a:xfrm>
            <a:off x="8746270" y="2394744"/>
            <a:ext cx="2239686" cy="516423"/>
          </a:xfrm>
          <a:prstGeom prst="rect">
            <a:avLst/>
          </a:prstGeom>
          <a:noFill/>
        </p:spPr>
        <p:txBody>
          <a:bodyPr wrap="square">
            <a:noAutofit/>
          </a:bodyPr>
          <a:lstStyle/>
          <a:p>
            <a:pPr>
              <a:lnSpc>
                <a:spcPct val="120000"/>
              </a:lnSpc>
            </a:pPr>
            <a:r>
              <a:rPr lang="zh-CN" altLang="en-US" sz="1400" dirty="0">
                <a:solidFill>
                  <a:schemeClr val="tx1">
                    <a:lumMod val="75000"/>
                    <a:lumOff val="25000"/>
                  </a:schemeClr>
                </a:solidFill>
                <a:latin typeface="思源黑体 Light" panose="020B0300000000000000" pitchFamily="34" charset="-122"/>
                <a:ea typeface="思源黑体 Light" panose="020B0300000000000000" pitchFamily="34" charset="-122"/>
                <a:sym typeface="+mn-lt"/>
              </a:rPr>
              <a:t>请替换文字内容复制你的内容到此请替换文字内容复制你的内容到此</a:t>
            </a:r>
            <a:endParaRPr lang="zh-CN" altLang="en-US" sz="1400" dirty="0">
              <a:solidFill>
                <a:schemeClr val="tx1">
                  <a:lumMod val="75000"/>
                  <a:lumOff val="25000"/>
                </a:schemeClr>
              </a:solidFill>
              <a:latin typeface="思源黑体 Light" panose="020B0300000000000000" pitchFamily="34" charset="-122"/>
              <a:ea typeface="思源黑体 Light" panose="020B0300000000000000" pitchFamily="34" charset="-122"/>
            </a:endParaRPr>
          </a:p>
        </p:txBody>
      </p:sp>
      <p:sp>
        <p:nvSpPr>
          <p:cNvPr id="52" name="661124文本框 74">
            <a:extLst>
              <a:ext uri="{FF2B5EF4-FFF2-40B4-BE49-F238E27FC236}">
                <a16:creationId xmlns:a16="http://schemas.microsoft.com/office/drawing/2014/main" id="{F1F7474A-9622-4EE3-BED5-362C7BDC1817}"/>
              </a:ext>
            </a:extLst>
          </p:cNvPr>
          <p:cNvSpPr txBox="1"/>
          <p:nvPr>
            <p:custDataLst>
              <p:tags r:id="rId19"/>
            </p:custDataLst>
          </p:nvPr>
        </p:nvSpPr>
        <p:spPr>
          <a:xfrm>
            <a:off x="8746270" y="3929654"/>
            <a:ext cx="1415772" cy="338554"/>
          </a:xfrm>
          <a:prstGeom prst="rect">
            <a:avLst/>
          </a:prstGeom>
          <a:noFill/>
        </p:spPr>
        <p:txBody>
          <a:bodyPr wrap="none">
            <a:noAutofit/>
          </a:bodyPr>
          <a:lstStyle/>
          <a:p>
            <a:pPr algn="just">
              <a:lnSpc>
                <a:spcPct val="120000"/>
              </a:lnSpc>
            </a:pPr>
            <a:r>
              <a:rPr lang="zh-CN" altLang="en-US" dirty="0">
                <a:solidFill>
                  <a:schemeClr val="tx1">
                    <a:lumMod val="75000"/>
                    <a:lumOff val="25000"/>
                  </a:schemeClr>
                </a:solidFill>
                <a:latin typeface="思源黑体 Normal" panose="020B0400000000000000" pitchFamily="34" charset="-122"/>
                <a:ea typeface="思源黑体 Normal" panose="020B0400000000000000" pitchFamily="34" charset="-122"/>
              </a:rPr>
              <a:t>添加标题</a:t>
            </a:r>
          </a:p>
        </p:txBody>
      </p:sp>
      <p:sp>
        <p:nvSpPr>
          <p:cNvPr id="53" name="61124文本框 74">
            <a:extLst>
              <a:ext uri="{FF2B5EF4-FFF2-40B4-BE49-F238E27FC236}">
                <a16:creationId xmlns:a16="http://schemas.microsoft.com/office/drawing/2014/main" id="{942D1FD6-62FF-4C24-B87A-FEC57AA6C4AC}"/>
              </a:ext>
            </a:extLst>
          </p:cNvPr>
          <p:cNvSpPr txBox="1"/>
          <p:nvPr>
            <p:custDataLst>
              <p:tags r:id="rId20"/>
            </p:custDataLst>
          </p:nvPr>
        </p:nvSpPr>
        <p:spPr>
          <a:xfrm>
            <a:off x="8746270" y="4329262"/>
            <a:ext cx="2239686" cy="862566"/>
          </a:xfrm>
          <a:prstGeom prst="rect">
            <a:avLst/>
          </a:prstGeom>
          <a:noFill/>
        </p:spPr>
        <p:txBody>
          <a:bodyPr wrap="square">
            <a:noAutofit/>
          </a:bodyPr>
          <a:lstStyle/>
          <a:p>
            <a:pPr>
              <a:lnSpc>
                <a:spcPct val="120000"/>
              </a:lnSpc>
            </a:pPr>
            <a:r>
              <a:rPr lang="zh-CN" altLang="en-US" sz="1400" dirty="0">
                <a:solidFill>
                  <a:schemeClr val="tx1">
                    <a:lumMod val="75000"/>
                    <a:lumOff val="25000"/>
                  </a:schemeClr>
                </a:solidFill>
                <a:latin typeface="思源黑体 Light" panose="020B0300000000000000" pitchFamily="34" charset="-122"/>
                <a:ea typeface="思源黑体 Light" panose="020B0300000000000000" pitchFamily="34" charset="-122"/>
              </a:rPr>
              <a:t>请</a:t>
            </a:r>
            <a:r>
              <a:rPr lang="zh-CN" altLang="en-US" sz="1400" dirty="0">
                <a:solidFill>
                  <a:schemeClr val="tx1">
                    <a:lumMod val="75000"/>
                    <a:lumOff val="25000"/>
                  </a:schemeClr>
                </a:solidFill>
                <a:latin typeface="思源黑体 Light" panose="020B0300000000000000" pitchFamily="34" charset="-122"/>
                <a:ea typeface="思源黑体 Light" panose="020B0300000000000000" pitchFamily="34" charset="-122"/>
                <a:sym typeface="+mn-lt"/>
              </a:rPr>
              <a:t>请替换文字内容复制你的内容到此请替换文字内容复制你的内容到此</a:t>
            </a:r>
            <a:endParaRPr lang="zh-CN" altLang="en-US" sz="1400" dirty="0">
              <a:solidFill>
                <a:schemeClr val="tx1">
                  <a:lumMod val="75000"/>
                  <a:lumOff val="25000"/>
                </a:schemeClr>
              </a:solidFill>
              <a:latin typeface="思源黑体 Light" panose="020B0300000000000000" pitchFamily="34" charset="-122"/>
              <a:ea typeface="思源黑体 Light" panose="020B0300000000000000" pitchFamily="34" charset="-122"/>
            </a:endParaRPr>
          </a:p>
        </p:txBody>
      </p:sp>
      <p:sp>
        <p:nvSpPr>
          <p:cNvPr id="54" name="=">
            <a:extLst>
              <a:ext uri="{FF2B5EF4-FFF2-40B4-BE49-F238E27FC236}">
                <a16:creationId xmlns:a16="http://schemas.microsoft.com/office/drawing/2014/main" id="{80DB7E22-E47F-4D00-AEA5-F2B038EBB37D}"/>
              </a:ext>
            </a:extLst>
          </p:cNvPr>
          <p:cNvSpPr txBox="1"/>
          <p:nvPr>
            <p:custDataLst>
              <p:tags r:id="rId21"/>
            </p:custDataLst>
          </p:nvPr>
        </p:nvSpPr>
        <p:spPr>
          <a:xfrm flipH="1">
            <a:off x="2029959" y="1931633"/>
            <a:ext cx="1415772" cy="338554"/>
          </a:xfrm>
          <a:prstGeom prst="rect">
            <a:avLst/>
          </a:prstGeom>
          <a:noFill/>
        </p:spPr>
        <p:txBody>
          <a:bodyPr wrap="none">
            <a:noAutofit/>
          </a:bodyPr>
          <a:lstStyle/>
          <a:p>
            <a:pPr algn="just">
              <a:lnSpc>
                <a:spcPct val="120000"/>
              </a:lnSpc>
            </a:pPr>
            <a:r>
              <a:rPr lang="zh-CN" altLang="en-US" dirty="0">
                <a:solidFill>
                  <a:schemeClr val="tx1">
                    <a:lumMod val="75000"/>
                    <a:lumOff val="25000"/>
                  </a:schemeClr>
                </a:solidFill>
                <a:latin typeface="思源黑体 Normal" panose="020B0400000000000000" pitchFamily="34" charset="-122"/>
                <a:ea typeface="思源黑体 Normal" panose="020B0400000000000000" pitchFamily="34" charset="-122"/>
              </a:rPr>
              <a:t>添加标题</a:t>
            </a:r>
          </a:p>
        </p:txBody>
      </p:sp>
      <p:sp>
        <p:nvSpPr>
          <p:cNvPr id="55" name="h">
            <a:extLst>
              <a:ext uri="{FF2B5EF4-FFF2-40B4-BE49-F238E27FC236}">
                <a16:creationId xmlns:a16="http://schemas.microsoft.com/office/drawing/2014/main" id="{33296DF2-331E-4174-B827-60F014958A3C}"/>
              </a:ext>
            </a:extLst>
          </p:cNvPr>
          <p:cNvSpPr txBox="1"/>
          <p:nvPr>
            <p:custDataLst>
              <p:tags r:id="rId22"/>
            </p:custDataLst>
          </p:nvPr>
        </p:nvSpPr>
        <p:spPr>
          <a:xfrm flipH="1">
            <a:off x="705153" y="2394744"/>
            <a:ext cx="2521547" cy="516423"/>
          </a:xfrm>
          <a:prstGeom prst="rect">
            <a:avLst/>
          </a:prstGeom>
          <a:noFill/>
        </p:spPr>
        <p:txBody>
          <a:bodyPr wrap="square">
            <a:noAutofit/>
          </a:bodyPr>
          <a:lstStyle/>
          <a:p>
            <a:pPr algn="r">
              <a:lnSpc>
                <a:spcPct val="120000"/>
              </a:lnSpc>
            </a:pPr>
            <a:r>
              <a:rPr lang="zh-CN" altLang="en-US" sz="1400" dirty="0">
                <a:solidFill>
                  <a:schemeClr val="tx1">
                    <a:lumMod val="75000"/>
                    <a:lumOff val="25000"/>
                  </a:schemeClr>
                </a:solidFill>
                <a:latin typeface="思源黑体 Light" panose="020B0300000000000000" pitchFamily="34" charset="-122"/>
                <a:ea typeface="思源黑体 Light" panose="020B0300000000000000" pitchFamily="34" charset="-122"/>
                <a:sym typeface="+mn-lt"/>
              </a:rPr>
              <a:t>请替换文字内容复制你的内容到此请替换文字内容复制你的内容到此</a:t>
            </a:r>
            <a:endParaRPr lang="zh-CN" altLang="en-US" sz="1400" dirty="0">
              <a:solidFill>
                <a:schemeClr val="tx1">
                  <a:lumMod val="75000"/>
                  <a:lumOff val="25000"/>
                </a:schemeClr>
              </a:solidFill>
              <a:latin typeface="思源黑体 Light" panose="020B0300000000000000" pitchFamily="34" charset="-122"/>
              <a:ea typeface="思源黑体 Light" panose="020B0300000000000000" pitchFamily="34" charset="-122"/>
            </a:endParaRPr>
          </a:p>
        </p:txBody>
      </p:sp>
      <p:sp>
        <p:nvSpPr>
          <p:cNvPr id="56" name="8661124文本框 77">
            <a:extLst>
              <a:ext uri="{FF2B5EF4-FFF2-40B4-BE49-F238E27FC236}">
                <a16:creationId xmlns:a16="http://schemas.microsoft.com/office/drawing/2014/main" id="{2058A3AC-9690-437F-B16D-FF6570DD707F}"/>
              </a:ext>
            </a:extLst>
          </p:cNvPr>
          <p:cNvSpPr txBox="1"/>
          <p:nvPr>
            <p:custDataLst>
              <p:tags r:id="rId23"/>
            </p:custDataLst>
          </p:nvPr>
        </p:nvSpPr>
        <p:spPr>
          <a:xfrm flipH="1">
            <a:off x="2029959" y="3929654"/>
            <a:ext cx="1415772" cy="338554"/>
          </a:xfrm>
          <a:prstGeom prst="rect">
            <a:avLst/>
          </a:prstGeom>
          <a:noFill/>
        </p:spPr>
        <p:txBody>
          <a:bodyPr wrap="none">
            <a:noAutofit/>
          </a:bodyPr>
          <a:lstStyle/>
          <a:p>
            <a:pPr algn="just">
              <a:lnSpc>
                <a:spcPct val="120000"/>
              </a:lnSpc>
            </a:pPr>
            <a:r>
              <a:rPr lang="zh-CN" altLang="en-US" dirty="0">
                <a:solidFill>
                  <a:schemeClr val="tx1">
                    <a:lumMod val="75000"/>
                    <a:lumOff val="25000"/>
                  </a:schemeClr>
                </a:solidFill>
                <a:latin typeface="思源黑体 Normal" panose="020B0400000000000000" pitchFamily="34" charset="-122"/>
                <a:ea typeface="思源黑体 Normal" panose="020B0400000000000000" pitchFamily="34" charset="-122"/>
              </a:rPr>
              <a:t>添加标题</a:t>
            </a:r>
          </a:p>
        </p:txBody>
      </p:sp>
      <p:sp>
        <p:nvSpPr>
          <p:cNvPr id="57" name="8661124文本框 77">
            <a:extLst>
              <a:ext uri="{FF2B5EF4-FFF2-40B4-BE49-F238E27FC236}">
                <a16:creationId xmlns:a16="http://schemas.microsoft.com/office/drawing/2014/main" id="{36B56F01-C1DC-4995-AF7A-CC9681B1BFF9}"/>
              </a:ext>
            </a:extLst>
          </p:cNvPr>
          <p:cNvSpPr txBox="1"/>
          <p:nvPr>
            <p:custDataLst>
              <p:tags r:id="rId24"/>
            </p:custDataLst>
          </p:nvPr>
        </p:nvSpPr>
        <p:spPr>
          <a:xfrm flipH="1">
            <a:off x="705153" y="4329262"/>
            <a:ext cx="2521547" cy="516423"/>
          </a:xfrm>
          <a:prstGeom prst="rect">
            <a:avLst/>
          </a:prstGeom>
          <a:noFill/>
        </p:spPr>
        <p:txBody>
          <a:bodyPr wrap="square">
            <a:noAutofit/>
          </a:bodyPr>
          <a:lstStyle/>
          <a:p>
            <a:pPr algn="r">
              <a:lnSpc>
                <a:spcPct val="120000"/>
              </a:lnSpc>
            </a:pPr>
            <a:r>
              <a:rPr lang="zh-CN" altLang="en-US" sz="1400" dirty="0">
                <a:solidFill>
                  <a:schemeClr val="tx1">
                    <a:lumMod val="75000"/>
                    <a:lumOff val="25000"/>
                  </a:schemeClr>
                </a:solidFill>
                <a:latin typeface="思源黑体 Light" panose="020B0300000000000000" pitchFamily="34" charset="-122"/>
                <a:ea typeface="思源黑体 Light" panose="020B0300000000000000" pitchFamily="34" charset="-122"/>
                <a:sym typeface="+mn-lt"/>
              </a:rPr>
              <a:t>请替换文字内容复制你的内容到此请替换文字内容复制你的内容到此</a:t>
            </a:r>
            <a:endParaRPr lang="zh-CN" altLang="en-US" sz="1400" dirty="0">
              <a:solidFill>
                <a:schemeClr val="tx1">
                  <a:lumMod val="75000"/>
                  <a:lumOff val="25000"/>
                </a:schemeClr>
              </a:solidFill>
              <a:latin typeface="思源黑体 Light" panose="020B0300000000000000" pitchFamily="34" charset="-122"/>
              <a:ea typeface="思源黑体 Light" panose="020B0300000000000000" pitchFamily="34" charset="-122"/>
            </a:endParaRPr>
          </a:p>
        </p:txBody>
      </p:sp>
    </p:spTree>
    <p:extLst>
      <p:ext uri="{BB962C8B-B14F-4D97-AF65-F5344CB8AC3E}">
        <p14:creationId xmlns:p14="http://schemas.microsoft.com/office/powerpoint/2010/main" val="1687616646"/>
      </p:ext>
    </p:extLst>
  </p:cSld>
  <p:clrMapOvr>
    <a:masterClrMapping/>
  </p:clrMapOvr>
  <p:transition spd="slow" advTm="3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childTnLst>
                          </p:cTn>
                        </p:par>
                        <p:par>
                          <p:cTn id="10" fill="hold">
                            <p:stCondLst>
                              <p:cond delay="500"/>
                            </p:stCondLst>
                            <p:childTnLst>
                              <p:par>
                                <p:cTn id="11" presetID="49" presetClass="entr" presetSubtype="0" decel="100000" fill="hold" grpId="0" nodeType="after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p:cTn id="13" dur="500" fill="hold"/>
                                        <p:tgtEl>
                                          <p:spTgt spid="41"/>
                                        </p:tgtEl>
                                        <p:attrNameLst>
                                          <p:attrName>ppt_w</p:attrName>
                                        </p:attrNameLst>
                                      </p:cBhvr>
                                      <p:tavLst>
                                        <p:tav tm="0">
                                          <p:val>
                                            <p:fltVal val="0"/>
                                          </p:val>
                                        </p:tav>
                                        <p:tav tm="100000">
                                          <p:val>
                                            <p:strVal val="#ppt_w"/>
                                          </p:val>
                                        </p:tav>
                                      </p:tavLst>
                                    </p:anim>
                                    <p:anim calcmode="lin" valueType="num">
                                      <p:cBhvr>
                                        <p:cTn id="14" dur="500" fill="hold"/>
                                        <p:tgtEl>
                                          <p:spTgt spid="41"/>
                                        </p:tgtEl>
                                        <p:attrNameLst>
                                          <p:attrName>ppt_h</p:attrName>
                                        </p:attrNameLst>
                                      </p:cBhvr>
                                      <p:tavLst>
                                        <p:tav tm="0">
                                          <p:val>
                                            <p:fltVal val="0"/>
                                          </p:val>
                                        </p:tav>
                                        <p:tav tm="100000">
                                          <p:val>
                                            <p:strVal val="#ppt_h"/>
                                          </p:val>
                                        </p:tav>
                                      </p:tavLst>
                                    </p:anim>
                                    <p:anim calcmode="lin" valueType="num">
                                      <p:cBhvr>
                                        <p:cTn id="15" dur="500" fill="hold"/>
                                        <p:tgtEl>
                                          <p:spTgt spid="41"/>
                                        </p:tgtEl>
                                        <p:attrNameLst>
                                          <p:attrName>style.rotation</p:attrName>
                                        </p:attrNameLst>
                                      </p:cBhvr>
                                      <p:tavLst>
                                        <p:tav tm="0">
                                          <p:val>
                                            <p:fltVal val="360"/>
                                          </p:val>
                                        </p:tav>
                                        <p:tav tm="100000">
                                          <p:val>
                                            <p:fltVal val="0"/>
                                          </p:val>
                                        </p:tav>
                                      </p:tavLst>
                                    </p:anim>
                                    <p:animEffect transition="in" filter="fade">
                                      <p:cBhvr>
                                        <p:cTn id="16" dur="500"/>
                                        <p:tgtEl>
                                          <p:spTgt spid="41"/>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p:cTn id="19" dur="500" fill="hold"/>
                                        <p:tgtEl>
                                          <p:spTgt spid="42"/>
                                        </p:tgtEl>
                                        <p:attrNameLst>
                                          <p:attrName>ppt_w</p:attrName>
                                        </p:attrNameLst>
                                      </p:cBhvr>
                                      <p:tavLst>
                                        <p:tav tm="0">
                                          <p:val>
                                            <p:fltVal val="0"/>
                                          </p:val>
                                        </p:tav>
                                        <p:tav tm="100000">
                                          <p:val>
                                            <p:strVal val="#ppt_w"/>
                                          </p:val>
                                        </p:tav>
                                      </p:tavLst>
                                    </p:anim>
                                    <p:anim calcmode="lin" valueType="num">
                                      <p:cBhvr>
                                        <p:cTn id="20" dur="500" fill="hold"/>
                                        <p:tgtEl>
                                          <p:spTgt spid="42"/>
                                        </p:tgtEl>
                                        <p:attrNameLst>
                                          <p:attrName>ppt_h</p:attrName>
                                        </p:attrNameLst>
                                      </p:cBhvr>
                                      <p:tavLst>
                                        <p:tav tm="0">
                                          <p:val>
                                            <p:fltVal val="0"/>
                                          </p:val>
                                        </p:tav>
                                        <p:tav tm="100000">
                                          <p:val>
                                            <p:strVal val="#ppt_h"/>
                                          </p:val>
                                        </p:tav>
                                      </p:tavLst>
                                    </p:anim>
                                    <p:anim calcmode="lin" valueType="num">
                                      <p:cBhvr>
                                        <p:cTn id="21" dur="500" fill="hold"/>
                                        <p:tgtEl>
                                          <p:spTgt spid="42"/>
                                        </p:tgtEl>
                                        <p:attrNameLst>
                                          <p:attrName>style.rotation</p:attrName>
                                        </p:attrNameLst>
                                      </p:cBhvr>
                                      <p:tavLst>
                                        <p:tav tm="0">
                                          <p:val>
                                            <p:fltVal val="360"/>
                                          </p:val>
                                        </p:tav>
                                        <p:tav tm="100000">
                                          <p:val>
                                            <p:fltVal val="0"/>
                                          </p:val>
                                        </p:tav>
                                      </p:tavLst>
                                    </p:anim>
                                    <p:animEffect transition="in" filter="fade">
                                      <p:cBhvr>
                                        <p:cTn id="22" dur="500"/>
                                        <p:tgtEl>
                                          <p:spTgt spid="42"/>
                                        </p:tgtEl>
                                      </p:cBhvr>
                                    </p:animEffect>
                                  </p:childTnLst>
                                </p:cTn>
                              </p:par>
                            </p:childTnLst>
                          </p:cTn>
                        </p:par>
                        <p:par>
                          <p:cTn id="23" fill="hold">
                            <p:stCondLst>
                              <p:cond delay="1000"/>
                            </p:stCondLst>
                            <p:childTnLst>
                              <p:par>
                                <p:cTn id="24" presetID="2" presetClass="entr" presetSubtype="8"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500" fill="hold"/>
                                        <p:tgtEl>
                                          <p:spTgt spid="56"/>
                                        </p:tgtEl>
                                        <p:attrNameLst>
                                          <p:attrName>ppt_x</p:attrName>
                                        </p:attrNameLst>
                                      </p:cBhvr>
                                      <p:tavLst>
                                        <p:tav tm="0">
                                          <p:val>
                                            <p:strVal val="0-#ppt_w/2"/>
                                          </p:val>
                                        </p:tav>
                                        <p:tav tm="100000">
                                          <p:val>
                                            <p:strVal val="#ppt_x"/>
                                          </p:val>
                                        </p:tav>
                                      </p:tavLst>
                                    </p:anim>
                                    <p:anim calcmode="lin" valueType="num">
                                      <p:cBhvr additive="base">
                                        <p:cTn id="27" dur="500" fill="hold"/>
                                        <p:tgtEl>
                                          <p:spTgt spid="56"/>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additive="base">
                                        <p:cTn id="30" dur="500" fill="hold"/>
                                        <p:tgtEl>
                                          <p:spTgt spid="57"/>
                                        </p:tgtEl>
                                        <p:attrNameLst>
                                          <p:attrName>ppt_x</p:attrName>
                                        </p:attrNameLst>
                                      </p:cBhvr>
                                      <p:tavLst>
                                        <p:tav tm="0">
                                          <p:val>
                                            <p:strVal val="0-#ppt_w/2"/>
                                          </p:val>
                                        </p:tav>
                                        <p:tav tm="100000">
                                          <p:val>
                                            <p:strVal val="#ppt_x"/>
                                          </p:val>
                                        </p:tav>
                                      </p:tavLst>
                                    </p:anim>
                                    <p:anim calcmode="lin" valueType="num">
                                      <p:cBhvr additive="base">
                                        <p:cTn id="31" dur="500" fill="hold"/>
                                        <p:tgtEl>
                                          <p:spTgt spid="57"/>
                                        </p:tgtEl>
                                        <p:attrNameLst>
                                          <p:attrName>ppt_y</p:attrName>
                                        </p:attrNameLst>
                                      </p:cBhvr>
                                      <p:tavLst>
                                        <p:tav tm="0">
                                          <p:val>
                                            <p:strVal val="#ppt_y"/>
                                          </p:val>
                                        </p:tav>
                                        <p:tav tm="100000">
                                          <p:val>
                                            <p:strVal val="#ppt_y"/>
                                          </p:val>
                                        </p:tav>
                                      </p:tavLst>
                                    </p:anim>
                                  </p:childTnLst>
                                </p:cTn>
                              </p:par>
                            </p:childTnLst>
                          </p:cTn>
                        </p:par>
                        <p:par>
                          <p:cTn id="32" fill="hold">
                            <p:stCondLst>
                              <p:cond delay="1500"/>
                            </p:stCondLst>
                            <p:childTnLst>
                              <p:par>
                                <p:cTn id="33" presetID="22" presetClass="entr" presetSubtype="4"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down)">
                                      <p:cBhvr>
                                        <p:cTn id="35" dur="500"/>
                                        <p:tgtEl>
                                          <p:spTgt spid="34"/>
                                        </p:tgtEl>
                                      </p:cBhvr>
                                    </p:animEffect>
                                  </p:childTnLst>
                                </p:cTn>
                              </p:par>
                            </p:childTnLst>
                          </p:cTn>
                        </p:par>
                        <p:par>
                          <p:cTn id="36" fill="hold">
                            <p:stCondLst>
                              <p:cond delay="2000"/>
                            </p:stCondLst>
                            <p:childTnLst>
                              <p:par>
                                <p:cTn id="37" presetID="49" presetClass="entr" presetSubtype="0" decel="100000"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 calcmode="lin" valueType="num">
                                      <p:cBhvr>
                                        <p:cTn id="41" dur="500" fill="hold"/>
                                        <p:tgtEl>
                                          <p:spTgt spid="43"/>
                                        </p:tgtEl>
                                        <p:attrNameLst>
                                          <p:attrName>style.rotation</p:attrName>
                                        </p:attrNameLst>
                                      </p:cBhvr>
                                      <p:tavLst>
                                        <p:tav tm="0">
                                          <p:val>
                                            <p:fltVal val="360"/>
                                          </p:val>
                                        </p:tav>
                                        <p:tav tm="100000">
                                          <p:val>
                                            <p:fltVal val="0"/>
                                          </p:val>
                                        </p:tav>
                                      </p:tavLst>
                                    </p:anim>
                                    <p:animEffect transition="in" filter="fade">
                                      <p:cBhvr>
                                        <p:cTn id="42" dur="500"/>
                                        <p:tgtEl>
                                          <p:spTgt spid="43"/>
                                        </p:tgtEl>
                                      </p:cBhvr>
                                    </p:animEffect>
                                  </p:childTnLst>
                                </p:cTn>
                              </p:par>
                              <p:par>
                                <p:cTn id="43" presetID="49" presetClass="entr" presetSubtype="0" decel="100000"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p:cTn id="45" dur="500" fill="hold"/>
                                        <p:tgtEl>
                                          <p:spTgt spid="44"/>
                                        </p:tgtEl>
                                        <p:attrNameLst>
                                          <p:attrName>ppt_w</p:attrName>
                                        </p:attrNameLst>
                                      </p:cBhvr>
                                      <p:tavLst>
                                        <p:tav tm="0">
                                          <p:val>
                                            <p:fltVal val="0"/>
                                          </p:val>
                                        </p:tav>
                                        <p:tav tm="100000">
                                          <p:val>
                                            <p:strVal val="#ppt_w"/>
                                          </p:val>
                                        </p:tav>
                                      </p:tavLst>
                                    </p:anim>
                                    <p:anim calcmode="lin" valueType="num">
                                      <p:cBhvr>
                                        <p:cTn id="46" dur="500" fill="hold"/>
                                        <p:tgtEl>
                                          <p:spTgt spid="44"/>
                                        </p:tgtEl>
                                        <p:attrNameLst>
                                          <p:attrName>ppt_h</p:attrName>
                                        </p:attrNameLst>
                                      </p:cBhvr>
                                      <p:tavLst>
                                        <p:tav tm="0">
                                          <p:val>
                                            <p:fltVal val="0"/>
                                          </p:val>
                                        </p:tav>
                                        <p:tav tm="100000">
                                          <p:val>
                                            <p:strVal val="#ppt_h"/>
                                          </p:val>
                                        </p:tav>
                                      </p:tavLst>
                                    </p:anim>
                                    <p:anim calcmode="lin" valueType="num">
                                      <p:cBhvr>
                                        <p:cTn id="47" dur="500" fill="hold"/>
                                        <p:tgtEl>
                                          <p:spTgt spid="44"/>
                                        </p:tgtEl>
                                        <p:attrNameLst>
                                          <p:attrName>style.rotation</p:attrName>
                                        </p:attrNameLst>
                                      </p:cBhvr>
                                      <p:tavLst>
                                        <p:tav tm="0">
                                          <p:val>
                                            <p:fltVal val="360"/>
                                          </p:val>
                                        </p:tav>
                                        <p:tav tm="100000">
                                          <p:val>
                                            <p:fltVal val="0"/>
                                          </p:val>
                                        </p:tav>
                                      </p:tavLst>
                                    </p:anim>
                                    <p:animEffect transition="in" filter="fade">
                                      <p:cBhvr>
                                        <p:cTn id="48" dur="500"/>
                                        <p:tgtEl>
                                          <p:spTgt spid="44"/>
                                        </p:tgtEl>
                                      </p:cBhvr>
                                    </p:animEffect>
                                  </p:childTnLst>
                                </p:cTn>
                              </p:par>
                            </p:childTnLst>
                          </p:cTn>
                        </p:par>
                        <p:par>
                          <p:cTn id="49" fill="hold">
                            <p:stCondLst>
                              <p:cond delay="2500"/>
                            </p:stCondLst>
                            <p:childTnLst>
                              <p:par>
                                <p:cTn id="50" presetID="2" presetClass="entr" presetSubtype="8"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additive="base">
                                        <p:cTn id="52" dur="500" fill="hold"/>
                                        <p:tgtEl>
                                          <p:spTgt spid="54"/>
                                        </p:tgtEl>
                                        <p:attrNameLst>
                                          <p:attrName>ppt_x</p:attrName>
                                        </p:attrNameLst>
                                      </p:cBhvr>
                                      <p:tavLst>
                                        <p:tav tm="0">
                                          <p:val>
                                            <p:strVal val="0-#ppt_w/2"/>
                                          </p:val>
                                        </p:tav>
                                        <p:tav tm="100000">
                                          <p:val>
                                            <p:strVal val="#ppt_x"/>
                                          </p:val>
                                        </p:tav>
                                      </p:tavLst>
                                    </p:anim>
                                    <p:anim calcmode="lin" valueType="num">
                                      <p:cBhvr additive="base">
                                        <p:cTn id="53" dur="500" fill="hold"/>
                                        <p:tgtEl>
                                          <p:spTgt spid="54"/>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55"/>
                                        </p:tgtEl>
                                        <p:attrNameLst>
                                          <p:attrName>style.visibility</p:attrName>
                                        </p:attrNameLst>
                                      </p:cBhvr>
                                      <p:to>
                                        <p:strVal val="visible"/>
                                      </p:to>
                                    </p:set>
                                    <p:anim calcmode="lin" valueType="num">
                                      <p:cBhvr additive="base">
                                        <p:cTn id="56" dur="500" fill="hold"/>
                                        <p:tgtEl>
                                          <p:spTgt spid="55"/>
                                        </p:tgtEl>
                                        <p:attrNameLst>
                                          <p:attrName>ppt_x</p:attrName>
                                        </p:attrNameLst>
                                      </p:cBhvr>
                                      <p:tavLst>
                                        <p:tav tm="0">
                                          <p:val>
                                            <p:strVal val="0-#ppt_w/2"/>
                                          </p:val>
                                        </p:tav>
                                        <p:tav tm="100000">
                                          <p:val>
                                            <p:strVal val="#ppt_x"/>
                                          </p:val>
                                        </p:tav>
                                      </p:tavLst>
                                    </p:anim>
                                    <p:anim calcmode="lin" valueType="num">
                                      <p:cBhvr additive="base">
                                        <p:cTn id="57" dur="500" fill="hold"/>
                                        <p:tgtEl>
                                          <p:spTgt spid="55"/>
                                        </p:tgtEl>
                                        <p:attrNameLst>
                                          <p:attrName>ppt_y</p:attrName>
                                        </p:attrNameLst>
                                      </p:cBhvr>
                                      <p:tavLst>
                                        <p:tav tm="0">
                                          <p:val>
                                            <p:strVal val="#ppt_y"/>
                                          </p:val>
                                        </p:tav>
                                        <p:tav tm="100000">
                                          <p:val>
                                            <p:strVal val="#ppt_y"/>
                                          </p:val>
                                        </p:tav>
                                      </p:tavLst>
                                    </p:anim>
                                  </p:childTnLst>
                                </p:cTn>
                              </p:par>
                            </p:childTnLst>
                          </p:cTn>
                        </p:par>
                        <p:par>
                          <p:cTn id="58" fill="hold">
                            <p:stCondLst>
                              <p:cond delay="3000"/>
                            </p:stCondLst>
                            <p:childTnLst>
                              <p:par>
                                <p:cTn id="59" presetID="22" presetClass="entr" presetSubtype="4"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down)">
                                      <p:cBhvr>
                                        <p:cTn id="61" dur="500"/>
                                        <p:tgtEl>
                                          <p:spTgt spid="37"/>
                                        </p:tgtEl>
                                      </p:cBhvr>
                                    </p:animEffect>
                                  </p:childTnLst>
                                </p:cTn>
                              </p:par>
                            </p:childTnLst>
                          </p:cTn>
                        </p:par>
                        <p:par>
                          <p:cTn id="62" fill="hold">
                            <p:stCondLst>
                              <p:cond delay="3500"/>
                            </p:stCondLst>
                            <p:childTnLst>
                              <p:par>
                                <p:cTn id="63" presetID="49" presetClass="entr" presetSubtype="0" decel="100000"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 calcmode="lin" valueType="num">
                                      <p:cBhvr>
                                        <p:cTn id="65" dur="500" fill="hold"/>
                                        <p:tgtEl>
                                          <p:spTgt spid="38"/>
                                        </p:tgtEl>
                                        <p:attrNameLst>
                                          <p:attrName>ppt_w</p:attrName>
                                        </p:attrNameLst>
                                      </p:cBhvr>
                                      <p:tavLst>
                                        <p:tav tm="0">
                                          <p:val>
                                            <p:fltVal val="0"/>
                                          </p:val>
                                        </p:tav>
                                        <p:tav tm="100000">
                                          <p:val>
                                            <p:strVal val="#ppt_w"/>
                                          </p:val>
                                        </p:tav>
                                      </p:tavLst>
                                    </p:anim>
                                    <p:anim calcmode="lin" valueType="num">
                                      <p:cBhvr>
                                        <p:cTn id="66" dur="500" fill="hold"/>
                                        <p:tgtEl>
                                          <p:spTgt spid="38"/>
                                        </p:tgtEl>
                                        <p:attrNameLst>
                                          <p:attrName>ppt_h</p:attrName>
                                        </p:attrNameLst>
                                      </p:cBhvr>
                                      <p:tavLst>
                                        <p:tav tm="0">
                                          <p:val>
                                            <p:fltVal val="0"/>
                                          </p:val>
                                        </p:tav>
                                        <p:tav tm="100000">
                                          <p:val>
                                            <p:strVal val="#ppt_h"/>
                                          </p:val>
                                        </p:tav>
                                      </p:tavLst>
                                    </p:anim>
                                    <p:anim calcmode="lin" valueType="num">
                                      <p:cBhvr>
                                        <p:cTn id="67" dur="500" fill="hold"/>
                                        <p:tgtEl>
                                          <p:spTgt spid="38"/>
                                        </p:tgtEl>
                                        <p:attrNameLst>
                                          <p:attrName>style.rotation</p:attrName>
                                        </p:attrNameLst>
                                      </p:cBhvr>
                                      <p:tavLst>
                                        <p:tav tm="0">
                                          <p:val>
                                            <p:fltVal val="360"/>
                                          </p:val>
                                        </p:tav>
                                        <p:tav tm="100000">
                                          <p:val>
                                            <p:fltVal val="0"/>
                                          </p:val>
                                        </p:tav>
                                      </p:tavLst>
                                    </p:anim>
                                    <p:animEffect transition="in" filter="fade">
                                      <p:cBhvr>
                                        <p:cTn id="68" dur="500"/>
                                        <p:tgtEl>
                                          <p:spTgt spid="38"/>
                                        </p:tgtEl>
                                      </p:cBhvr>
                                    </p:animEffect>
                                  </p:childTnLst>
                                </p:cTn>
                              </p:par>
                              <p:par>
                                <p:cTn id="69" presetID="49" presetClass="entr" presetSubtype="0" decel="10000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 calcmode="lin" valueType="num">
                                      <p:cBhvr>
                                        <p:cTn id="73" dur="500" fill="hold"/>
                                        <p:tgtEl>
                                          <p:spTgt spid="39"/>
                                        </p:tgtEl>
                                        <p:attrNameLst>
                                          <p:attrName>style.rotation</p:attrName>
                                        </p:attrNameLst>
                                      </p:cBhvr>
                                      <p:tavLst>
                                        <p:tav tm="0">
                                          <p:val>
                                            <p:fltVal val="360"/>
                                          </p:val>
                                        </p:tav>
                                        <p:tav tm="100000">
                                          <p:val>
                                            <p:fltVal val="0"/>
                                          </p:val>
                                        </p:tav>
                                      </p:tavLst>
                                    </p:anim>
                                    <p:animEffect transition="in" filter="fade">
                                      <p:cBhvr>
                                        <p:cTn id="74" dur="500"/>
                                        <p:tgtEl>
                                          <p:spTgt spid="39"/>
                                        </p:tgtEl>
                                      </p:cBhvr>
                                    </p:animEffect>
                                  </p:childTnLst>
                                </p:cTn>
                              </p:par>
                              <p:par>
                                <p:cTn id="75" presetID="49" presetClass="entr" presetSubtype="0" decel="100000" fill="hold" grpId="0" nodeType="with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 calcmode="lin" valueType="num">
                                      <p:cBhvr>
                                        <p:cTn id="79" dur="500" fill="hold"/>
                                        <p:tgtEl>
                                          <p:spTgt spid="40"/>
                                        </p:tgtEl>
                                        <p:attrNameLst>
                                          <p:attrName>style.rotation</p:attrName>
                                        </p:attrNameLst>
                                      </p:cBhvr>
                                      <p:tavLst>
                                        <p:tav tm="0">
                                          <p:val>
                                            <p:fltVal val="360"/>
                                          </p:val>
                                        </p:tav>
                                        <p:tav tm="100000">
                                          <p:val>
                                            <p:fltVal val="0"/>
                                          </p:val>
                                        </p:tav>
                                      </p:tavLst>
                                    </p:anim>
                                    <p:animEffect transition="in" filter="fade">
                                      <p:cBhvr>
                                        <p:cTn id="80" dur="500"/>
                                        <p:tgtEl>
                                          <p:spTgt spid="40"/>
                                        </p:tgtEl>
                                      </p:cBhvr>
                                    </p:animEffect>
                                  </p:childTnLst>
                                </p:cTn>
                              </p:par>
                            </p:childTnLst>
                          </p:cTn>
                        </p:par>
                        <p:par>
                          <p:cTn id="81" fill="hold">
                            <p:stCondLst>
                              <p:cond delay="4000"/>
                            </p:stCondLst>
                            <p:childTnLst>
                              <p:par>
                                <p:cTn id="82" presetID="22" presetClass="entr" presetSubtype="8"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wipe(left)">
                                      <p:cBhvr>
                                        <p:cTn id="84" dur="500"/>
                                        <p:tgtEl>
                                          <p:spTgt spid="36"/>
                                        </p:tgtEl>
                                      </p:cBhvr>
                                    </p:animEffect>
                                  </p:childTnLst>
                                </p:cTn>
                              </p:par>
                            </p:childTnLst>
                          </p:cTn>
                        </p:par>
                        <p:par>
                          <p:cTn id="85" fill="hold">
                            <p:stCondLst>
                              <p:cond delay="4500"/>
                            </p:stCondLst>
                            <p:childTnLst>
                              <p:par>
                                <p:cTn id="86" presetID="49" presetClass="entr" presetSubtype="0" decel="100000"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 calcmode="lin" valueType="num">
                                      <p:cBhvr>
                                        <p:cTn id="90" dur="500" fill="hold"/>
                                        <p:tgtEl>
                                          <p:spTgt spid="45"/>
                                        </p:tgtEl>
                                        <p:attrNameLst>
                                          <p:attrName>style.rotation</p:attrName>
                                        </p:attrNameLst>
                                      </p:cBhvr>
                                      <p:tavLst>
                                        <p:tav tm="0">
                                          <p:val>
                                            <p:fltVal val="360"/>
                                          </p:val>
                                        </p:tav>
                                        <p:tav tm="100000">
                                          <p:val>
                                            <p:fltVal val="0"/>
                                          </p:val>
                                        </p:tav>
                                      </p:tavLst>
                                    </p:anim>
                                    <p:animEffect transition="in" filter="fade">
                                      <p:cBhvr>
                                        <p:cTn id="91" dur="500"/>
                                        <p:tgtEl>
                                          <p:spTgt spid="45"/>
                                        </p:tgtEl>
                                      </p:cBhvr>
                                    </p:animEffect>
                                  </p:childTnLst>
                                </p:cTn>
                              </p:par>
                              <p:par>
                                <p:cTn id="92" presetID="49" presetClass="entr" presetSubtype="0" decel="100000" fill="hold" grpId="0" nodeType="withEffect">
                                  <p:stCondLst>
                                    <p:cond delay="0"/>
                                  </p:stCondLst>
                                  <p:childTnLst>
                                    <p:set>
                                      <p:cBhvr>
                                        <p:cTn id="93" dur="1" fill="hold">
                                          <p:stCondLst>
                                            <p:cond delay="0"/>
                                          </p:stCondLst>
                                        </p:cTn>
                                        <p:tgtEl>
                                          <p:spTgt spid="46"/>
                                        </p:tgtEl>
                                        <p:attrNameLst>
                                          <p:attrName>style.visibility</p:attrName>
                                        </p:attrNameLst>
                                      </p:cBhvr>
                                      <p:to>
                                        <p:strVal val="visible"/>
                                      </p:to>
                                    </p:set>
                                    <p:anim calcmode="lin" valueType="num">
                                      <p:cBhvr>
                                        <p:cTn id="94" dur="500" fill="hold"/>
                                        <p:tgtEl>
                                          <p:spTgt spid="46"/>
                                        </p:tgtEl>
                                        <p:attrNameLst>
                                          <p:attrName>ppt_w</p:attrName>
                                        </p:attrNameLst>
                                      </p:cBhvr>
                                      <p:tavLst>
                                        <p:tav tm="0">
                                          <p:val>
                                            <p:fltVal val="0"/>
                                          </p:val>
                                        </p:tav>
                                        <p:tav tm="100000">
                                          <p:val>
                                            <p:strVal val="#ppt_w"/>
                                          </p:val>
                                        </p:tav>
                                      </p:tavLst>
                                    </p:anim>
                                    <p:anim calcmode="lin" valueType="num">
                                      <p:cBhvr>
                                        <p:cTn id="95" dur="500" fill="hold"/>
                                        <p:tgtEl>
                                          <p:spTgt spid="46"/>
                                        </p:tgtEl>
                                        <p:attrNameLst>
                                          <p:attrName>ppt_h</p:attrName>
                                        </p:attrNameLst>
                                      </p:cBhvr>
                                      <p:tavLst>
                                        <p:tav tm="0">
                                          <p:val>
                                            <p:fltVal val="0"/>
                                          </p:val>
                                        </p:tav>
                                        <p:tav tm="100000">
                                          <p:val>
                                            <p:strVal val="#ppt_h"/>
                                          </p:val>
                                        </p:tav>
                                      </p:tavLst>
                                    </p:anim>
                                    <p:anim calcmode="lin" valueType="num">
                                      <p:cBhvr>
                                        <p:cTn id="96" dur="500" fill="hold"/>
                                        <p:tgtEl>
                                          <p:spTgt spid="46"/>
                                        </p:tgtEl>
                                        <p:attrNameLst>
                                          <p:attrName>style.rotation</p:attrName>
                                        </p:attrNameLst>
                                      </p:cBhvr>
                                      <p:tavLst>
                                        <p:tav tm="0">
                                          <p:val>
                                            <p:fltVal val="360"/>
                                          </p:val>
                                        </p:tav>
                                        <p:tav tm="100000">
                                          <p:val>
                                            <p:fltVal val="0"/>
                                          </p:val>
                                        </p:tav>
                                      </p:tavLst>
                                    </p:anim>
                                    <p:animEffect transition="in" filter="fade">
                                      <p:cBhvr>
                                        <p:cTn id="97" dur="500"/>
                                        <p:tgtEl>
                                          <p:spTgt spid="46"/>
                                        </p:tgtEl>
                                      </p:cBhvr>
                                    </p:animEffect>
                                  </p:childTnLst>
                                </p:cTn>
                              </p:par>
                            </p:childTnLst>
                          </p:cTn>
                        </p:par>
                        <p:par>
                          <p:cTn id="98" fill="hold">
                            <p:stCondLst>
                              <p:cond delay="5000"/>
                            </p:stCondLst>
                            <p:childTnLst>
                              <p:par>
                                <p:cTn id="99" presetID="2" presetClass="entr" presetSubtype="2"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500" fill="hold"/>
                                        <p:tgtEl>
                                          <p:spTgt spid="50"/>
                                        </p:tgtEl>
                                        <p:attrNameLst>
                                          <p:attrName>ppt_x</p:attrName>
                                        </p:attrNameLst>
                                      </p:cBhvr>
                                      <p:tavLst>
                                        <p:tav tm="0">
                                          <p:val>
                                            <p:strVal val="1+#ppt_w/2"/>
                                          </p:val>
                                        </p:tav>
                                        <p:tav tm="100000">
                                          <p:val>
                                            <p:strVal val="#ppt_x"/>
                                          </p:val>
                                        </p:tav>
                                      </p:tavLst>
                                    </p:anim>
                                    <p:anim calcmode="lin" valueType="num">
                                      <p:cBhvr additive="base">
                                        <p:cTn id="102" dur="500" fill="hold"/>
                                        <p:tgtEl>
                                          <p:spTgt spid="50"/>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additive="base">
                                        <p:cTn id="105" dur="500" fill="hold"/>
                                        <p:tgtEl>
                                          <p:spTgt spid="51"/>
                                        </p:tgtEl>
                                        <p:attrNameLst>
                                          <p:attrName>ppt_x</p:attrName>
                                        </p:attrNameLst>
                                      </p:cBhvr>
                                      <p:tavLst>
                                        <p:tav tm="0">
                                          <p:val>
                                            <p:strVal val="1+#ppt_w/2"/>
                                          </p:val>
                                        </p:tav>
                                        <p:tav tm="100000">
                                          <p:val>
                                            <p:strVal val="#ppt_x"/>
                                          </p:val>
                                        </p:tav>
                                      </p:tavLst>
                                    </p:anim>
                                    <p:anim calcmode="lin" valueType="num">
                                      <p:cBhvr additive="base">
                                        <p:cTn id="106" dur="500" fill="hold"/>
                                        <p:tgtEl>
                                          <p:spTgt spid="51"/>
                                        </p:tgtEl>
                                        <p:attrNameLst>
                                          <p:attrName>ppt_y</p:attrName>
                                        </p:attrNameLst>
                                      </p:cBhvr>
                                      <p:tavLst>
                                        <p:tav tm="0">
                                          <p:val>
                                            <p:strVal val="#ppt_y"/>
                                          </p:val>
                                        </p:tav>
                                        <p:tav tm="100000">
                                          <p:val>
                                            <p:strVal val="#ppt_y"/>
                                          </p:val>
                                        </p:tav>
                                      </p:tavLst>
                                    </p:anim>
                                  </p:childTnLst>
                                </p:cTn>
                              </p:par>
                            </p:childTnLst>
                          </p:cTn>
                        </p:par>
                        <p:par>
                          <p:cTn id="107" fill="hold">
                            <p:stCondLst>
                              <p:cond delay="5500"/>
                            </p:stCondLst>
                            <p:childTnLst>
                              <p:par>
                                <p:cTn id="108" presetID="22" presetClass="entr" presetSubtype="1"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up)">
                                      <p:cBhvr>
                                        <p:cTn id="110" dur="500"/>
                                        <p:tgtEl>
                                          <p:spTgt spid="35"/>
                                        </p:tgtEl>
                                      </p:cBhvr>
                                    </p:animEffect>
                                  </p:childTnLst>
                                </p:cTn>
                              </p:par>
                            </p:childTnLst>
                          </p:cTn>
                        </p:par>
                        <p:par>
                          <p:cTn id="111" fill="hold">
                            <p:stCondLst>
                              <p:cond delay="6000"/>
                            </p:stCondLst>
                            <p:childTnLst>
                              <p:par>
                                <p:cTn id="112" presetID="49" presetClass="entr" presetSubtype="0" decel="100000" fill="hold" grpId="0" nodeType="afterEffect">
                                  <p:stCondLst>
                                    <p:cond delay="0"/>
                                  </p:stCondLst>
                                  <p:childTnLst>
                                    <p:set>
                                      <p:cBhvr>
                                        <p:cTn id="113" dur="1" fill="hold">
                                          <p:stCondLst>
                                            <p:cond delay="0"/>
                                          </p:stCondLst>
                                        </p:cTn>
                                        <p:tgtEl>
                                          <p:spTgt spid="47"/>
                                        </p:tgtEl>
                                        <p:attrNameLst>
                                          <p:attrName>style.visibility</p:attrName>
                                        </p:attrNameLst>
                                      </p:cBhvr>
                                      <p:to>
                                        <p:strVal val="visible"/>
                                      </p:to>
                                    </p:set>
                                    <p:anim calcmode="lin" valueType="num">
                                      <p:cBhvr>
                                        <p:cTn id="114" dur="500" fill="hold"/>
                                        <p:tgtEl>
                                          <p:spTgt spid="47"/>
                                        </p:tgtEl>
                                        <p:attrNameLst>
                                          <p:attrName>ppt_w</p:attrName>
                                        </p:attrNameLst>
                                      </p:cBhvr>
                                      <p:tavLst>
                                        <p:tav tm="0">
                                          <p:val>
                                            <p:fltVal val="0"/>
                                          </p:val>
                                        </p:tav>
                                        <p:tav tm="100000">
                                          <p:val>
                                            <p:strVal val="#ppt_w"/>
                                          </p:val>
                                        </p:tav>
                                      </p:tavLst>
                                    </p:anim>
                                    <p:anim calcmode="lin" valueType="num">
                                      <p:cBhvr>
                                        <p:cTn id="115" dur="500" fill="hold"/>
                                        <p:tgtEl>
                                          <p:spTgt spid="47"/>
                                        </p:tgtEl>
                                        <p:attrNameLst>
                                          <p:attrName>ppt_h</p:attrName>
                                        </p:attrNameLst>
                                      </p:cBhvr>
                                      <p:tavLst>
                                        <p:tav tm="0">
                                          <p:val>
                                            <p:fltVal val="0"/>
                                          </p:val>
                                        </p:tav>
                                        <p:tav tm="100000">
                                          <p:val>
                                            <p:strVal val="#ppt_h"/>
                                          </p:val>
                                        </p:tav>
                                      </p:tavLst>
                                    </p:anim>
                                    <p:anim calcmode="lin" valueType="num">
                                      <p:cBhvr>
                                        <p:cTn id="116" dur="500" fill="hold"/>
                                        <p:tgtEl>
                                          <p:spTgt spid="47"/>
                                        </p:tgtEl>
                                        <p:attrNameLst>
                                          <p:attrName>style.rotation</p:attrName>
                                        </p:attrNameLst>
                                      </p:cBhvr>
                                      <p:tavLst>
                                        <p:tav tm="0">
                                          <p:val>
                                            <p:fltVal val="360"/>
                                          </p:val>
                                        </p:tav>
                                        <p:tav tm="100000">
                                          <p:val>
                                            <p:fltVal val="0"/>
                                          </p:val>
                                        </p:tav>
                                      </p:tavLst>
                                    </p:anim>
                                    <p:animEffect transition="in" filter="fade">
                                      <p:cBhvr>
                                        <p:cTn id="117" dur="500"/>
                                        <p:tgtEl>
                                          <p:spTgt spid="47"/>
                                        </p:tgtEl>
                                      </p:cBhvr>
                                    </p:animEffect>
                                  </p:childTnLst>
                                </p:cTn>
                              </p:par>
                              <p:par>
                                <p:cTn id="118" presetID="49" presetClass="entr" presetSubtype="0" decel="100000" fill="hold" grpId="0" nodeType="withEffect">
                                  <p:stCondLst>
                                    <p:cond delay="0"/>
                                  </p:stCondLst>
                                  <p:childTnLst>
                                    <p:set>
                                      <p:cBhvr>
                                        <p:cTn id="119" dur="1" fill="hold">
                                          <p:stCondLst>
                                            <p:cond delay="0"/>
                                          </p:stCondLst>
                                        </p:cTn>
                                        <p:tgtEl>
                                          <p:spTgt spid="48"/>
                                        </p:tgtEl>
                                        <p:attrNameLst>
                                          <p:attrName>style.visibility</p:attrName>
                                        </p:attrNameLst>
                                      </p:cBhvr>
                                      <p:to>
                                        <p:strVal val="visible"/>
                                      </p:to>
                                    </p:set>
                                    <p:anim calcmode="lin" valueType="num">
                                      <p:cBhvr>
                                        <p:cTn id="120" dur="500" fill="hold"/>
                                        <p:tgtEl>
                                          <p:spTgt spid="48"/>
                                        </p:tgtEl>
                                        <p:attrNameLst>
                                          <p:attrName>ppt_w</p:attrName>
                                        </p:attrNameLst>
                                      </p:cBhvr>
                                      <p:tavLst>
                                        <p:tav tm="0">
                                          <p:val>
                                            <p:fltVal val="0"/>
                                          </p:val>
                                        </p:tav>
                                        <p:tav tm="100000">
                                          <p:val>
                                            <p:strVal val="#ppt_w"/>
                                          </p:val>
                                        </p:tav>
                                      </p:tavLst>
                                    </p:anim>
                                    <p:anim calcmode="lin" valueType="num">
                                      <p:cBhvr>
                                        <p:cTn id="121" dur="500" fill="hold"/>
                                        <p:tgtEl>
                                          <p:spTgt spid="48"/>
                                        </p:tgtEl>
                                        <p:attrNameLst>
                                          <p:attrName>ppt_h</p:attrName>
                                        </p:attrNameLst>
                                      </p:cBhvr>
                                      <p:tavLst>
                                        <p:tav tm="0">
                                          <p:val>
                                            <p:fltVal val="0"/>
                                          </p:val>
                                        </p:tav>
                                        <p:tav tm="100000">
                                          <p:val>
                                            <p:strVal val="#ppt_h"/>
                                          </p:val>
                                        </p:tav>
                                      </p:tavLst>
                                    </p:anim>
                                    <p:anim calcmode="lin" valueType="num">
                                      <p:cBhvr>
                                        <p:cTn id="122" dur="500" fill="hold"/>
                                        <p:tgtEl>
                                          <p:spTgt spid="48"/>
                                        </p:tgtEl>
                                        <p:attrNameLst>
                                          <p:attrName>style.rotation</p:attrName>
                                        </p:attrNameLst>
                                      </p:cBhvr>
                                      <p:tavLst>
                                        <p:tav tm="0">
                                          <p:val>
                                            <p:fltVal val="360"/>
                                          </p:val>
                                        </p:tav>
                                        <p:tav tm="100000">
                                          <p:val>
                                            <p:fltVal val="0"/>
                                          </p:val>
                                        </p:tav>
                                      </p:tavLst>
                                    </p:anim>
                                    <p:animEffect transition="in" filter="fade">
                                      <p:cBhvr>
                                        <p:cTn id="123" dur="500"/>
                                        <p:tgtEl>
                                          <p:spTgt spid="48"/>
                                        </p:tgtEl>
                                      </p:cBhvr>
                                    </p:animEffect>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52"/>
                                        </p:tgtEl>
                                        <p:attrNameLst>
                                          <p:attrName>style.visibility</p:attrName>
                                        </p:attrNameLst>
                                      </p:cBhvr>
                                      <p:to>
                                        <p:strVal val="visible"/>
                                      </p:to>
                                    </p:set>
                                    <p:anim calcmode="lin" valueType="num">
                                      <p:cBhvr additive="base">
                                        <p:cTn id="127" dur="500" fill="hold"/>
                                        <p:tgtEl>
                                          <p:spTgt spid="52"/>
                                        </p:tgtEl>
                                        <p:attrNameLst>
                                          <p:attrName>ppt_x</p:attrName>
                                        </p:attrNameLst>
                                      </p:cBhvr>
                                      <p:tavLst>
                                        <p:tav tm="0">
                                          <p:val>
                                            <p:strVal val="1+#ppt_w/2"/>
                                          </p:val>
                                        </p:tav>
                                        <p:tav tm="100000">
                                          <p:val>
                                            <p:strVal val="#ppt_x"/>
                                          </p:val>
                                        </p:tav>
                                      </p:tavLst>
                                    </p:anim>
                                    <p:anim calcmode="lin" valueType="num">
                                      <p:cBhvr additive="base">
                                        <p:cTn id="128" dur="500" fill="hold"/>
                                        <p:tgtEl>
                                          <p:spTgt spid="52"/>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53"/>
                                        </p:tgtEl>
                                        <p:attrNameLst>
                                          <p:attrName>style.visibility</p:attrName>
                                        </p:attrNameLst>
                                      </p:cBhvr>
                                      <p:to>
                                        <p:strVal val="visible"/>
                                      </p:to>
                                    </p:set>
                                    <p:anim calcmode="lin" valueType="num">
                                      <p:cBhvr additive="base">
                                        <p:cTn id="131" dur="500" fill="hold"/>
                                        <p:tgtEl>
                                          <p:spTgt spid="53"/>
                                        </p:tgtEl>
                                        <p:attrNameLst>
                                          <p:attrName>ppt_x</p:attrName>
                                        </p:attrNameLst>
                                      </p:cBhvr>
                                      <p:tavLst>
                                        <p:tav tm="0">
                                          <p:val>
                                            <p:strVal val="1+#ppt_w/2"/>
                                          </p:val>
                                        </p:tav>
                                        <p:tav tm="100000">
                                          <p:val>
                                            <p:strVal val="#ppt_x"/>
                                          </p:val>
                                        </p:tav>
                                      </p:tavLst>
                                    </p:anim>
                                    <p:anim calcmode="lin" valueType="num">
                                      <p:cBhvr additive="base">
                                        <p:cTn id="132"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4" grpId="0"/>
      <p:bldP spid="55" grpId="0"/>
      <p:bldP spid="56" grpId="0"/>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任意多边形: 形状 31">
            <a:extLst>
              <a:ext uri="{FF2B5EF4-FFF2-40B4-BE49-F238E27FC236}">
                <a16:creationId xmlns:a16="http://schemas.microsoft.com/office/drawing/2014/main" id="{F5945DAA-3BEA-4E5E-8F32-2F02C5AE0C92}"/>
              </a:ext>
            </a:extLst>
          </p:cNvPr>
          <p:cNvSpPr/>
          <p:nvPr/>
        </p:nvSpPr>
        <p:spPr>
          <a:xfrm flipH="1">
            <a:off x="6451178" y="-23149"/>
            <a:ext cx="5740821" cy="3186536"/>
          </a:xfrm>
          <a:custGeom>
            <a:avLst/>
            <a:gdLst>
              <a:gd name="connsiteX0" fmla="*/ 0 w 7334334"/>
              <a:gd name="connsiteY0" fmla="*/ 0 h 4390777"/>
              <a:gd name="connsiteX1" fmla="*/ 7334334 w 7334334"/>
              <a:gd name="connsiteY1" fmla="*/ 0 h 4390777"/>
              <a:gd name="connsiteX2" fmla="*/ 3037195 w 7334334"/>
              <a:gd name="connsiteY2" fmla="*/ 4297139 h 4390777"/>
              <a:gd name="connsiteX3" fmla="*/ 2585072 w 7334334"/>
              <a:gd name="connsiteY3" fmla="*/ 4297139 h 4390777"/>
              <a:gd name="connsiteX4" fmla="*/ 0 w 7334334"/>
              <a:gd name="connsiteY4" fmla="*/ 1712068 h 4390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4334" h="4390777">
                <a:moveTo>
                  <a:pt x="0" y="0"/>
                </a:moveTo>
                <a:lnTo>
                  <a:pt x="7334334" y="0"/>
                </a:lnTo>
                <a:lnTo>
                  <a:pt x="3037195" y="4297139"/>
                </a:lnTo>
                <a:cubicBezTo>
                  <a:pt x="2912345" y="4421990"/>
                  <a:pt x="2709922" y="4421990"/>
                  <a:pt x="2585072" y="4297139"/>
                </a:cubicBezTo>
                <a:lnTo>
                  <a:pt x="0" y="1712068"/>
                </a:lnTo>
                <a:close/>
              </a:path>
            </a:pathLst>
          </a:custGeom>
          <a:blipFill dpi="0" rotWithShape="1">
            <a:blip r:embed="rId3"/>
            <a:srcRect/>
            <a:stretch>
              <a:fillRect b="-1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33" name="组合 32">
            <a:extLst>
              <a:ext uri="{FF2B5EF4-FFF2-40B4-BE49-F238E27FC236}">
                <a16:creationId xmlns:a16="http://schemas.microsoft.com/office/drawing/2014/main" id="{CC717928-46F6-4B3D-BC3C-4019B17BC241}"/>
              </a:ext>
            </a:extLst>
          </p:cNvPr>
          <p:cNvGrpSpPr/>
          <p:nvPr/>
        </p:nvGrpSpPr>
        <p:grpSpPr>
          <a:xfrm rot="10800000">
            <a:off x="-1313882" y="1369286"/>
            <a:ext cx="2108557" cy="1422240"/>
            <a:chOff x="10801918" y="1369286"/>
            <a:chExt cx="2108557" cy="1422240"/>
          </a:xfrm>
        </p:grpSpPr>
        <p:sp>
          <p:nvSpPr>
            <p:cNvPr id="35" name="任意多边形: 形状 34">
              <a:extLst>
                <a:ext uri="{FF2B5EF4-FFF2-40B4-BE49-F238E27FC236}">
                  <a16:creationId xmlns:a16="http://schemas.microsoft.com/office/drawing/2014/main" id="{6A999DC9-8C68-4600-8151-075D6F9D4526}"/>
                </a:ext>
              </a:extLst>
            </p:cNvPr>
            <p:cNvSpPr/>
            <p:nvPr/>
          </p:nvSpPr>
          <p:spPr>
            <a:xfrm rot="13552351">
              <a:off x="10803056" y="1447189"/>
              <a:ext cx="1343199" cy="1345476"/>
            </a:xfrm>
            <a:custGeom>
              <a:avLst/>
              <a:gdLst>
                <a:gd name="connsiteX0" fmla="*/ 2449798 w 2546376"/>
                <a:gd name="connsiteY0" fmla="*/ 2454108 h 2550693"/>
                <a:gd name="connsiteX1" fmla="*/ 2489797 w 2546376"/>
                <a:gd name="connsiteY1" fmla="*/ 2437544 h 2550693"/>
                <a:gd name="connsiteX2" fmla="*/ 2546375 w 2546376"/>
                <a:gd name="connsiteY2" fmla="*/ 2494122 h 2550693"/>
                <a:gd name="connsiteX3" fmla="*/ 2489804 w 2546376"/>
                <a:gd name="connsiteY3" fmla="*/ 2550693 h 2550693"/>
                <a:gd name="connsiteX4" fmla="*/ 2433226 w 2546376"/>
                <a:gd name="connsiteY4" fmla="*/ 2494115 h 2550693"/>
                <a:gd name="connsiteX5" fmla="*/ 2449798 w 2546376"/>
                <a:gd name="connsiteY5" fmla="*/ 2454108 h 2550693"/>
                <a:gd name="connsiteX6" fmla="*/ 2449791 w 2546376"/>
                <a:gd name="connsiteY6" fmla="*/ 2280012 h 2550693"/>
                <a:gd name="connsiteX7" fmla="*/ 2489798 w 2546376"/>
                <a:gd name="connsiteY7" fmla="*/ 2263441 h 2550693"/>
                <a:gd name="connsiteX8" fmla="*/ 2546376 w 2546376"/>
                <a:gd name="connsiteY8" fmla="*/ 2320019 h 2550693"/>
                <a:gd name="connsiteX9" fmla="*/ 2489798 w 2546376"/>
                <a:gd name="connsiteY9" fmla="*/ 2376597 h 2550693"/>
                <a:gd name="connsiteX10" fmla="*/ 2433220 w 2546376"/>
                <a:gd name="connsiteY10" fmla="*/ 2320019 h 2550693"/>
                <a:gd name="connsiteX11" fmla="*/ 2449791 w 2546376"/>
                <a:gd name="connsiteY11" fmla="*/ 2280012 h 2550693"/>
                <a:gd name="connsiteX12" fmla="*/ 2262622 w 2546376"/>
                <a:gd name="connsiteY12" fmla="*/ 2454108 h 2550693"/>
                <a:gd name="connsiteX13" fmla="*/ 2302629 w 2546376"/>
                <a:gd name="connsiteY13" fmla="*/ 2437537 h 2550693"/>
                <a:gd name="connsiteX14" fmla="*/ 2359207 w 2546376"/>
                <a:gd name="connsiteY14" fmla="*/ 2494115 h 2550693"/>
                <a:gd name="connsiteX15" fmla="*/ 2302629 w 2546376"/>
                <a:gd name="connsiteY15" fmla="*/ 2550693 h 2550693"/>
                <a:gd name="connsiteX16" fmla="*/ 2246051 w 2546376"/>
                <a:gd name="connsiteY16" fmla="*/ 2494115 h 2550693"/>
                <a:gd name="connsiteX17" fmla="*/ 2262622 w 2546376"/>
                <a:gd name="connsiteY17" fmla="*/ 2454108 h 2550693"/>
                <a:gd name="connsiteX18" fmla="*/ 2449791 w 2546376"/>
                <a:gd name="connsiteY18" fmla="*/ 2105902 h 2550693"/>
                <a:gd name="connsiteX19" fmla="*/ 2489798 w 2546376"/>
                <a:gd name="connsiteY19" fmla="*/ 2089330 h 2550693"/>
                <a:gd name="connsiteX20" fmla="*/ 2546376 w 2546376"/>
                <a:gd name="connsiteY20" fmla="*/ 2145908 h 2550693"/>
                <a:gd name="connsiteX21" fmla="*/ 2489798 w 2546376"/>
                <a:gd name="connsiteY21" fmla="*/ 2202486 h 2550693"/>
                <a:gd name="connsiteX22" fmla="*/ 2433220 w 2546376"/>
                <a:gd name="connsiteY22" fmla="*/ 2145908 h 2550693"/>
                <a:gd name="connsiteX23" fmla="*/ 2449791 w 2546376"/>
                <a:gd name="connsiteY23" fmla="*/ 2105902 h 2550693"/>
                <a:gd name="connsiteX24" fmla="*/ 2262623 w 2546376"/>
                <a:gd name="connsiteY24" fmla="*/ 2280006 h 2550693"/>
                <a:gd name="connsiteX25" fmla="*/ 2302622 w 2546376"/>
                <a:gd name="connsiteY25" fmla="*/ 2263441 h 2550693"/>
                <a:gd name="connsiteX26" fmla="*/ 2359200 w 2546376"/>
                <a:gd name="connsiteY26" fmla="*/ 2320019 h 2550693"/>
                <a:gd name="connsiteX27" fmla="*/ 2302629 w 2546376"/>
                <a:gd name="connsiteY27" fmla="*/ 2376590 h 2550693"/>
                <a:gd name="connsiteX28" fmla="*/ 2246051 w 2546376"/>
                <a:gd name="connsiteY28" fmla="*/ 2320012 h 2550693"/>
                <a:gd name="connsiteX29" fmla="*/ 2262623 w 2546376"/>
                <a:gd name="connsiteY29" fmla="*/ 2280006 h 2550693"/>
                <a:gd name="connsiteX30" fmla="*/ 2075453 w 2546376"/>
                <a:gd name="connsiteY30" fmla="*/ 2454108 h 2550693"/>
                <a:gd name="connsiteX31" fmla="*/ 2115459 w 2546376"/>
                <a:gd name="connsiteY31" fmla="*/ 2437537 h 2550693"/>
                <a:gd name="connsiteX32" fmla="*/ 2172037 w 2546376"/>
                <a:gd name="connsiteY32" fmla="*/ 2494115 h 2550693"/>
                <a:gd name="connsiteX33" fmla="*/ 2115459 w 2546376"/>
                <a:gd name="connsiteY33" fmla="*/ 2550693 h 2550693"/>
                <a:gd name="connsiteX34" fmla="*/ 2093436 w 2546376"/>
                <a:gd name="connsiteY34" fmla="*/ 2546247 h 2550693"/>
                <a:gd name="connsiteX35" fmla="*/ 2075739 w 2546376"/>
                <a:gd name="connsiteY35" fmla="*/ 2534315 h 2550693"/>
                <a:gd name="connsiteX36" fmla="*/ 2075259 w 2546376"/>
                <a:gd name="connsiteY36" fmla="*/ 2533835 h 2550693"/>
                <a:gd name="connsiteX37" fmla="*/ 2063327 w 2546376"/>
                <a:gd name="connsiteY37" fmla="*/ 2516138 h 2550693"/>
                <a:gd name="connsiteX38" fmla="*/ 2058881 w 2546376"/>
                <a:gd name="connsiteY38" fmla="*/ 2494115 h 2550693"/>
                <a:gd name="connsiteX39" fmla="*/ 2075453 w 2546376"/>
                <a:gd name="connsiteY39" fmla="*/ 2454108 h 2550693"/>
                <a:gd name="connsiteX40" fmla="*/ 2449791 w 2546376"/>
                <a:gd name="connsiteY40" fmla="*/ 1931791 h 2550693"/>
                <a:gd name="connsiteX41" fmla="*/ 2489798 w 2546376"/>
                <a:gd name="connsiteY41" fmla="*/ 1915219 h 2550693"/>
                <a:gd name="connsiteX42" fmla="*/ 2546376 w 2546376"/>
                <a:gd name="connsiteY42" fmla="*/ 1971797 h 2550693"/>
                <a:gd name="connsiteX43" fmla="*/ 2489798 w 2546376"/>
                <a:gd name="connsiteY43" fmla="*/ 2028375 h 2550693"/>
                <a:gd name="connsiteX44" fmla="*/ 2433220 w 2546376"/>
                <a:gd name="connsiteY44" fmla="*/ 1971797 h 2550693"/>
                <a:gd name="connsiteX45" fmla="*/ 2449791 w 2546376"/>
                <a:gd name="connsiteY45" fmla="*/ 1931791 h 2550693"/>
                <a:gd name="connsiteX46" fmla="*/ 2262615 w 2546376"/>
                <a:gd name="connsiteY46" fmla="*/ 2105901 h 2550693"/>
                <a:gd name="connsiteX47" fmla="*/ 2302622 w 2546376"/>
                <a:gd name="connsiteY47" fmla="*/ 2089330 h 2550693"/>
                <a:gd name="connsiteX48" fmla="*/ 2359200 w 2546376"/>
                <a:gd name="connsiteY48" fmla="*/ 2145908 h 2550693"/>
                <a:gd name="connsiteX49" fmla="*/ 2302622 w 2546376"/>
                <a:gd name="connsiteY49" fmla="*/ 2202486 h 2550693"/>
                <a:gd name="connsiteX50" fmla="*/ 2246044 w 2546376"/>
                <a:gd name="connsiteY50" fmla="*/ 2145908 h 2550693"/>
                <a:gd name="connsiteX51" fmla="*/ 2262615 w 2546376"/>
                <a:gd name="connsiteY51" fmla="*/ 2105901 h 2550693"/>
                <a:gd name="connsiteX52" fmla="*/ 2075453 w 2546376"/>
                <a:gd name="connsiteY52" fmla="*/ 2280005 h 2550693"/>
                <a:gd name="connsiteX53" fmla="*/ 2115459 w 2546376"/>
                <a:gd name="connsiteY53" fmla="*/ 2263434 h 2550693"/>
                <a:gd name="connsiteX54" fmla="*/ 2172038 w 2546376"/>
                <a:gd name="connsiteY54" fmla="*/ 2320012 h 2550693"/>
                <a:gd name="connsiteX55" fmla="*/ 2115460 w 2546376"/>
                <a:gd name="connsiteY55" fmla="*/ 2376590 h 2550693"/>
                <a:gd name="connsiteX56" fmla="*/ 2058881 w 2546376"/>
                <a:gd name="connsiteY56" fmla="*/ 2320012 h 2550693"/>
                <a:gd name="connsiteX57" fmla="*/ 2075453 w 2546376"/>
                <a:gd name="connsiteY57" fmla="*/ 2280005 h 2550693"/>
                <a:gd name="connsiteX58" fmla="*/ 2449791 w 2546376"/>
                <a:gd name="connsiteY58" fmla="*/ 1757680 h 2550693"/>
                <a:gd name="connsiteX59" fmla="*/ 2489798 w 2546376"/>
                <a:gd name="connsiteY59" fmla="*/ 1741108 h 2550693"/>
                <a:gd name="connsiteX60" fmla="*/ 2546376 w 2546376"/>
                <a:gd name="connsiteY60" fmla="*/ 1797686 h 2550693"/>
                <a:gd name="connsiteX61" fmla="*/ 2489798 w 2546376"/>
                <a:gd name="connsiteY61" fmla="*/ 1854264 h 2550693"/>
                <a:gd name="connsiteX62" fmla="*/ 2433220 w 2546376"/>
                <a:gd name="connsiteY62" fmla="*/ 1797686 h 2550693"/>
                <a:gd name="connsiteX63" fmla="*/ 2449791 w 2546376"/>
                <a:gd name="connsiteY63" fmla="*/ 1757680 h 2550693"/>
                <a:gd name="connsiteX64" fmla="*/ 2262616 w 2546376"/>
                <a:gd name="connsiteY64" fmla="*/ 1931791 h 2550693"/>
                <a:gd name="connsiteX65" fmla="*/ 2302622 w 2546376"/>
                <a:gd name="connsiteY65" fmla="*/ 1915219 h 2550693"/>
                <a:gd name="connsiteX66" fmla="*/ 2359200 w 2546376"/>
                <a:gd name="connsiteY66" fmla="*/ 1971797 h 2550693"/>
                <a:gd name="connsiteX67" fmla="*/ 2302622 w 2546376"/>
                <a:gd name="connsiteY67" fmla="*/ 2028375 h 2550693"/>
                <a:gd name="connsiteX68" fmla="*/ 2246044 w 2546376"/>
                <a:gd name="connsiteY68" fmla="*/ 1971797 h 2550693"/>
                <a:gd name="connsiteX69" fmla="*/ 2262616 w 2546376"/>
                <a:gd name="connsiteY69" fmla="*/ 1931791 h 2550693"/>
                <a:gd name="connsiteX70" fmla="*/ 2075452 w 2546376"/>
                <a:gd name="connsiteY70" fmla="*/ 2105895 h 2550693"/>
                <a:gd name="connsiteX71" fmla="*/ 2115453 w 2546376"/>
                <a:gd name="connsiteY71" fmla="*/ 2089330 h 2550693"/>
                <a:gd name="connsiteX72" fmla="*/ 2172031 w 2546376"/>
                <a:gd name="connsiteY72" fmla="*/ 2145908 h 2550693"/>
                <a:gd name="connsiteX73" fmla="*/ 2115459 w 2546376"/>
                <a:gd name="connsiteY73" fmla="*/ 2202480 h 2550693"/>
                <a:gd name="connsiteX74" fmla="*/ 2058881 w 2546376"/>
                <a:gd name="connsiteY74" fmla="*/ 2145902 h 2550693"/>
                <a:gd name="connsiteX75" fmla="*/ 2075452 w 2546376"/>
                <a:gd name="connsiteY75" fmla="*/ 2105895 h 2550693"/>
                <a:gd name="connsiteX76" fmla="*/ 1888282 w 2546376"/>
                <a:gd name="connsiteY76" fmla="*/ 2280006 h 2550693"/>
                <a:gd name="connsiteX77" fmla="*/ 1928289 w 2546376"/>
                <a:gd name="connsiteY77" fmla="*/ 2263435 h 2550693"/>
                <a:gd name="connsiteX78" fmla="*/ 1984867 w 2546376"/>
                <a:gd name="connsiteY78" fmla="*/ 2320013 h 2550693"/>
                <a:gd name="connsiteX79" fmla="*/ 1928289 w 2546376"/>
                <a:gd name="connsiteY79" fmla="*/ 2376591 h 2550693"/>
                <a:gd name="connsiteX80" fmla="*/ 1915416 w 2546376"/>
                <a:gd name="connsiteY80" fmla="*/ 2373992 h 2550693"/>
                <a:gd name="connsiteX81" fmla="*/ 1874310 w 2546376"/>
                <a:gd name="connsiteY81" fmla="*/ 2332886 h 2550693"/>
                <a:gd name="connsiteX82" fmla="*/ 1871711 w 2546376"/>
                <a:gd name="connsiteY82" fmla="*/ 2320013 h 2550693"/>
                <a:gd name="connsiteX83" fmla="*/ 1888282 w 2546376"/>
                <a:gd name="connsiteY83" fmla="*/ 2280006 h 2550693"/>
                <a:gd name="connsiteX84" fmla="*/ 2449790 w 2546376"/>
                <a:gd name="connsiteY84" fmla="*/ 1583569 h 2550693"/>
                <a:gd name="connsiteX85" fmla="*/ 2489797 w 2546376"/>
                <a:gd name="connsiteY85" fmla="*/ 1566998 h 2550693"/>
                <a:gd name="connsiteX86" fmla="*/ 2546375 w 2546376"/>
                <a:gd name="connsiteY86" fmla="*/ 1623576 h 2550693"/>
                <a:gd name="connsiteX87" fmla="*/ 2489797 w 2546376"/>
                <a:gd name="connsiteY87" fmla="*/ 1680154 h 2550693"/>
                <a:gd name="connsiteX88" fmla="*/ 2433219 w 2546376"/>
                <a:gd name="connsiteY88" fmla="*/ 1623576 h 2550693"/>
                <a:gd name="connsiteX89" fmla="*/ 2449790 w 2546376"/>
                <a:gd name="connsiteY89" fmla="*/ 1583569 h 2550693"/>
                <a:gd name="connsiteX90" fmla="*/ 2262615 w 2546376"/>
                <a:gd name="connsiteY90" fmla="*/ 1757679 h 2550693"/>
                <a:gd name="connsiteX91" fmla="*/ 2302622 w 2546376"/>
                <a:gd name="connsiteY91" fmla="*/ 1741108 h 2550693"/>
                <a:gd name="connsiteX92" fmla="*/ 2359200 w 2546376"/>
                <a:gd name="connsiteY92" fmla="*/ 1797686 h 2550693"/>
                <a:gd name="connsiteX93" fmla="*/ 2302622 w 2546376"/>
                <a:gd name="connsiteY93" fmla="*/ 1854264 h 2550693"/>
                <a:gd name="connsiteX94" fmla="*/ 2246044 w 2546376"/>
                <a:gd name="connsiteY94" fmla="*/ 1797686 h 2550693"/>
                <a:gd name="connsiteX95" fmla="*/ 2262615 w 2546376"/>
                <a:gd name="connsiteY95" fmla="*/ 1757679 h 2550693"/>
                <a:gd name="connsiteX96" fmla="*/ 2075446 w 2546376"/>
                <a:gd name="connsiteY96" fmla="*/ 1931790 h 2550693"/>
                <a:gd name="connsiteX97" fmla="*/ 2115453 w 2546376"/>
                <a:gd name="connsiteY97" fmla="*/ 1915219 h 2550693"/>
                <a:gd name="connsiteX98" fmla="*/ 2172031 w 2546376"/>
                <a:gd name="connsiteY98" fmla="*/ 1971797 h 2550693"/>
                <a:gd name="connsiteX99" fmla="*/ 2115453 w 2546376"/>
                <a:gd name="connsiteY99" fmla="*/ 2028375 h 2550693"/>
                <a:gd name="connsiteX100" fmla="*/ 2058875 w 2546376"/>
                <a:gd name="connsiteY100" fmla="*/ 1971797 h 2550693"/>
                <a:gd name="connsiteX101" fmla="*/ 2075446 w 2546376"/>
                <a:gd name="connsiteY101" fmla="*/ 1931790 h 2550693"/>
                <a:gd name="connsiteX102" fmla="*/ 1888282 w 2546376"/>
                <a:gd name="connsiteY102" fmla="*/ 2105896 h 2550693"/>
                <a:gd name="connsiteX103" fmla="*/ 1928288 w 2546376"/>
                <a:gd name="connsiteY103" fmla="*/ 2089324 h 2550693"/>
                <a:gd name="connsiteX104" fmla="*/ 1984867 w 2546376"/>
                <a:gd name="connsiteY104" fmla="*/ 2145902 h 2550693"/>
                <a:gd name="connsiteX105" fmla="*/ 1928289 w 2546376"/>
                <a:gd name="connsiteY105" fmla="*/ 2202480 h 2550693"/>
                <a:gd name="connsiteX106" fmla="*/ 1871710 w 2546376"/>
                <a:gd name="connsiteY106" fmla="*/ 2145902 h 2550693"/>
                <a:gd name="connsiteX107" fmla="*/ 1888282 w 2546376"/>
                <a:gd name="connsiteY107" fmla="*/ 2105896 h 2550693"/>
                <a:gd name="connsiteX108" fmla="*/ 2449791 w 2546376"/>
                <a:gd name="connsiteY108" fmla="*/ 1409459 h 2550693"/>
                <a:gd name="connsiteX109" fmla="*/ 2489797 w 2546376"/>
                <a:gd name="connsiteY109" fmla="*/ 1392887 h 2550693"/>
                <a:gd name="connsiteX110" fmla="*/ 2546375 w 2546376"/>
                <a:gd name="connsiteY110" fmla="*/ 1449465 h 2550693"/>
                <a:gd name="connsiteX111" fmla="*/ 2489797 w 2546376"/>
                <a:gd name="connsiteY111" fmla="*/ 1506043 h 2550693"/>
                <a:gd name="connsiteX112" fmla="*/ 2433219 w 2546376"/>
                <a:gd name="connsiteY112" fmla="*/ 1449465 h 2550693"/>
                <a:gd name="connsiteX113" fmla="*/ 2449791 w 2546376"/>
                <a:gd name="connsiteY113" fmla="*/ 1409459 h 2550693"/>
                <a:gd name="connsiteX114" fmla="*/ 2262615 w 2546376"/>
                <a:gd name="connsiteY114" fmla="*/ 1583569 h 2550693"/>
                <a:gd name="connsiteX115" fmla="*/ 2302622 w 2546376"/>
                <a:gd name="connsiteY115" fmla="*/ 1566998 h 2550693"/>
                <a:gd name="connsiteX116" fmla="*/ 2359200 w 2546376"/>
                <a:gd name="connsiteY116" fmla="*/ 1623576 h 2550693"/>
                <a:gd name="connsiteX117" fmla="*/ 2302622 w 2546376"/>
                <a:gd name="connsiteY117" fmla="*/ 1680154 h 2550693"/>
                <a:gd name="connsiteX118" fmla="*/ 2246044 w 2546376"/>
                <a:gd name="connsiteY118" fmla="*/ 1623576 h 2550693"/>
                <a:gd name="connsiteX119" fmla="*/ 2262615 w 2546376"/>
                <a:gd name="connsiteY119" fmla="*/ 1583569 h 2550693"/>
                <a:gd name="connsiteX120" fmla="*/ 2075446 w 2546376"/>
                <a:gd name="connsiteY120" fmla="*/ 1757680 h 2550693"/>
                <a:gd name="connsiteX121" fmla="*/ 2115453 w 2546376"/>
                <a:gd name="connsiteY121" fmla="*/ 1741108 h 2550693"/>
                <a:gd name="connsiteX122" fmla="*/ 2172031 w 2546376"/>
                <a:gd name="connsiteY122" fmla="*/ 1797686 h 2550693"/>
                <a:gd name="connsiteX123" fmla="*/ 2115453 w 2546376"/>
                <a:gd name="connsiteY123" fmla="*/ 1854264 h 2550693"/>
                <a:gd name="connsiteX124" fmla="*/ 2058875 w 2546376"/>
                <a:gd name="connsiteY124" fmla="*/ 1797686 h 2550693"/>
                <a:gd name="connsiteX125" fmla="*/ 2075446 w 2546376"/>
                <a:gd name="connsiteY125" fmla="*/ 1757680 h 2550693"/>
                <a:gd name="connsiteX126" fmla="*/ 1888281 w 2546376"/>
                <a:gd name="connsiteY126" fmla="*/ 1931786 h 2550693"/>
                <a:gd name="connsiteX127" fmla="*/ 1928282 w 2546376"/>
                <a:gd name="connsiteY127" fmla="*/ 1915220 h 2550693"/>
                <a:gd name="connsiteX128" fmla="*/ 1984860 w 2546376"/>
                <a:gd name="connsiteY128" fmla="*/ 1971798 h 2550693"/>
                <a:gd name="connsiteX129" fmla="*/ 1928288 w 2546376"/>
                <a:gd name="connsiteY129" fmla="*/ 2028370 h 2550693"/>
                <a:gd name="connsiteX130" fmla="*/ 1871710 w 2546376"/>
                <a:gd name="connsiteY130" fmla="*/ 1971792 h 2550693"/>
                <a:gd name="connsiteX131" fmla="*/ 1888281 w 2546376"/>
                <a:gd name="connsiteY131" fmla="*/ 1931786 h 2550693"/>
                <a:gd name="connsiteX132" fmla="*/ 1701111 w 2546376"/>
                <a:gd name="connsiteY132" fmla="*/ 2105895 h 2550693"/>
                <a:gd name="connsiteX133" fmla="*/ 1741118 w 2546376"/>
                <a:gd name="connsiteY133" fmla="*/ 2089324 h 2550693"/>
                <a:gd name="connsiteX134" fmla="*/ 1797696 w 2546376"/>
                <a:gd name="connsiteY134" fmla="*/ 2145902 h 2550693"/>
                <a:gd name="connsiteX135" fmla="*/ 1763141 w 2546376"/>
                <a:gd name="connsiteY135" fmla="*/ 2198034 h 2550693"/>
                <a:gd name="connsiteX136" fmla="*/ 1743436 w 2546376"/>
                <a:gd name="connsiteY136" fmla="*/ 2202012 h 2550693"/>
                <a:gd name="connsiteX137" fmla="*/ 1685008 w 2546376"/>
                <a:gd name="connsiteY137" fmla="*/ 2143584 h 2550693"/>
                <a:gd name="connsiteX138" fmla="*/ 1688986 w 2546376"/>
                <a:gd name="connsiteY138" fmla="*/ 2123879 h 2550693"/>
                <a:gd name="connsiteX139" fmla="*/ 1701111 w 2546376"/>
                <a:gd name="connsiteY139" fmla="*/ 2105895 h 2550693"/>
                <a:gd name="connsiteX140" fmla="*/ 2449791 w 2546376"/>
                <a:gd name="connsiteY140" fmla="*/ 1235348 h 2550693"/>
                <a:gd name="connsiteX141" fmla="*/ 2489797 w 2546376"/>
                <a:gd name="connsiteY141" fmla="*/ 1218776 h 2550693"/>
                <a:gd name="connsiteX142" fmla="*/ 2546375 w 2546376"/>
                <a:gd name="connsiteY142" fmla="*/ 1275354 h 2550693"/>
                <a:gd name="connsiteX143" fmla="*/ 2489797 w 2546376"/>
                <a:gd name="connsiteY143" fmla="*/ 1331932 h 2550693"/>
                <a:gd name="connsiteX144" fmla="*/ 2433219 w 2546376"/>
                <a:gd name="connsiteY144" fmla="*/ 1275354 h 2550693"/>
                <a:gd name="connsiteX145" fmla="*/ 2449791 w 2546376"/>
                <a:gd name="connsiteY145" fmla="*/ 1235348 h 2550693"/>
                <a:gd name="connsiteX146" fmla="*/ 2262615 w 2546376"/>
                <a:gd name="connsiteY146" fmla="*/ 1409458 h 2550693"/>
                <a:gd name="connsiteX147" fmla="*/ 2302622 w 2546376"/>
                <a:gd name="connsiteY147" fmla="*/ 1392887 h 2550693"/>
                <a:gd name="connsiteX148" fmla="*/ 2359200 w 2546376"/>
                <a:gd name="connsiteY148" fmla="*/ 1449465 h 2550693"/>
                <a:gd name="connsiteX149" fmla="*/ 2302622 w 2546376"/>
                <a:gd name="connsiteY149" fmla="*/ 1506043 h 2550693"/>
                <a:gd name="connsiteX150" fmla="*/ 2246044 w 2546376"/>
                <a:gd name="connsiteY150" fmla="*/ 1449465 h 2550693"/>
                <a:gd name="connsiteX151" fmla="*/ 2262615 w 2546376"/>
                <a:gd name="connsiteY151" fmla="*/ 1409458 h 2550693"/>
                <a:gd name="connsiteX152" fmla="*/ 2075445 w 2546376"/>
                <a:gd name="connsiteY152" fmla="*/ 1583569 h 2550693"/>
                <a:gd name="connsiteX153" fmla="*/ 2115452 w 2546376"/>
                <a:gd name="connsiteY153" fmla="*/ 1566998 h 2550693"/>
                <a:gd name="connsiteX154" fmla="*/ 2172030 w 2546376"/>
                <a:gd name="connsiteY154" fmla="*/ 1623576 h 2550693"/>
                <a:gd name="connsiteX155" fmla="*/ 2115452 w 2546376"/>
                <a:gd name="connsiteY155" fmla="*/ 1680154 h 2550693"/>
                <a:gd name="connsiteX156" fmla="*/ 2058874 w 2546376"/>
                <a:gd name="connsiteY156" fmla="*/ 1623576 h 2550693"/>
                <a:gd name="connsiteX157" fmla="*/ 2075445 w 2546376"/>
                <a:gd name="connsiteY157" fmla="*/ 1583569 h 2550693"/>
                <a:gd name="connsiteX158" fmla="*/ 1888275 w 2546376"/>
                <a:gd name="connsiteY158" fmla="*/ 1757680 h 2550693"/>
                <a:gd name="connsiteX159" fmla="*/ 1928282 w 2546376"/>
                <a:gd name="connsiteY159" fmla="*/ 1741109 h 2550693"/>
                <a:gd name="connsiteX160" fmla="*/ 1984860 w 2546376"/>
                <a:gd name="connsiteY160" fmla="*/ 1797687 h 2550693"/>
                <a:gd name="connsiteX161" fmla="*/ 1928282 w 2546376"/>
                <a:gd name="connsiteY161" fmla="*/ 1854265 h 2550693"/>
                <a:gd name="connsiteX162" fmla="*/ 1871704 w 2546376"/>
                <a:gd name="connsiteY162" fmla="*/ 1797687 h 2550693"/>
                <a:gd name="connsiteX163" fmla="*/ 1888275 w 2546376"/>
                <a:gd name="connsiteY163" fmla="*/ 1757680 h 2550693"/>
                <a:gd name="connsiteX164" fmla="*/ 1701111 w 2546376"/>
                <a:gd name="connsiteY164" fmla="*/ 1931785 h 2550693"/>
                <a:gd name="connsiteX165" fmla="*/ 1741118 w 2546376"/>
                <a:gd name="connsiteY165" fmla="*/ 1915213 h 2550693"/>
                <a:gd name="connsiteX166" fmla="*/ 1797696 w 2546376"/>
                <a:gd name="connsiteY166" fmla="*/ 1971791 h 2550693"/>
                <a:gd name="connsiteX167" fmla="*/ 1741118 w 2546376"/>
                <a:gd name="connsiteY167" fmla="*/ 2028369 h 2550693"/>
                <a:gd name="connsiteX168" fmla="*/ 1684540 w 2546376"/>
                <a:gd name="connsiteY168" fmla="*/ 1971791 h 2550693"/>
                <a:gd name="connsiteX169" fmla="*/ 1701111 w 2546376"/>
                <a:gd name="connsiteY169" fmla="*/ 1931785 h 2550693"/>
                <a:gd name="connsiteX170" fmla="*/ 2449791 w 2546376"/>
                <a:gd name="connsiteY170" fmla="*/ 1061237 h 2550693"/>
                <a:gd name="connsiteX171" fmla="*/ 2489797 w 2546376"/>
                <a:gd name="connsiteY171" fmla="*/ 1044665 h 2550693"/>
                <a:gd name="connsiteX172" fmla="*/ 2546375 w 2546376"/>
                <a:gd name="connsiteY172" fmla="*/ 1101244 h 2550693"/>
                <a:gd name="connsiteX173" fmla="*/ 2489797 w 2546376"/>
                <a:gd name="connsiteY173" fmla="*/ 1157821 h 2550693"/>
                <a:gd name="connsiteX174" fmla="*/ 2433219 w 2546376"/>
                <a:gd name="connsiteY174" fmla="*/ 1101243 h 2550693"/>
                <a:gd name="connsiteX175" fmla="*/ 2449791 w 2546376"/>
                <a:gd name="connsiteY175" fmla="*/ 1061237 h 2550693"/>
                <a:gd name="connsiteX176" fmla="*/ 2262615 w 2546376"/>
                <a:gd name="connsiteY176" fmla="*/ 1235348 h 2550693"/>
                <a:gd name="connsiteX177" fmla="*/ 2302622 w 2546376"/>
                <a:gd name="connsiteY177" fmla="*/ 1218776 h 2550693"/>
                <a:gd name="connsiteX178" fmla="*/ 2359200 w 2546376"/>
                <a:gd name="connsiteY178" fmla="*/ 1275354 h 2550693"/>
                <a:gd name="connsiteX179" fmla="*/ 2302622 w 2546376"/>
                <a:gd name="connsiteY179" fmla="*/ 1331932 h 2550693"/>
                <a:gd name="connsiteX180" fmla="*/ 2246044 w 2546376"/>
                <a:gd name="connsiteY180" fmla="*/ 1275354 h 2550693"/>
                <a:gd name="connsiteX181" fmla="*/ 2262615 w 2546376"/>
                <a:gd name="connsiteY181" fmla="*/ 1235348 h 2550693"/>
                <a:gd name="connsiteX182" fmla="*/ 2075445 w 2546376"/>
                <a:gd name="connsiteY182" fmla="*/ 1409458 h 2550693"/>
                <a:gd name="connsiteX183" fmla="*/ 2115452 w 2546376"/>
                <a:gd name="connsiteY183" fmla="*/ 1392887 h 2550693"/>
                <a:gd name="connsiteX184" fmla="*/ 2172030 w 2546376"/>
                <a:gd name="connsiteY184" fmla="*/ 1449465 h 2550693"/>
                <a:gd name="connsiteX185" fmla="*/ 2115452 w 2546376"/>
                <a:gd name="connsiteY185" fmla="*/ 1506043 h 2550693"/>
                <a:gd name="connsiteX186" fmla="*/ 2058874 w 2546376"/>
                <a:gd name="connsiteY186" fmla="*/ 1449465 h 2550693"/>
                <a:gd name="connsiteX187" fmla="*/ 2075445 w 2546376"/>
                <a:gd name="connsiteY187" fmla="*/ 1409458 h 2550693"/>
                <a:gd name="connsiteX188" fmla="*/ 1888275 w 2546376"/>
                <a:gd name="connsiteY188" fmla="*/ 1583570 h 2550693"/>
                <a:gd name="connsiteX189" fmla="*/ 1928281 w 2546376"/>
                <a:gd name="connsiteY189" fmla="*/ 1566999 h 2550693"/>
                <a:gd name="connsiteX190" fmla="*/ 1984859 w 2546376"/>
                <a:gd name="connsiteY190" fmla="*/ 1623577 h 2550693"/>
                <a:gd name="connsiteX191" fmla="*/ 1928281 w 2546376"/>
                <a:gd name="connsiteY191" fmla="*/ 1680155 h 2550693"/>
                <a:gd name="connsiteX192" fmla="*/ 1871703 w 2546376"/>
                <a:gd name="connsiteY192" fmla="*/ 1623577 h 2550693"/>
                <a:gd name="connsiteX193" fmla="*/ 1888275 w 2546376"/>
                <a:gd name="connsiteY193" fmla="*/ 1583570 h 2550693"/>
                <a:gd name="connsiteX194" fmla="*/ 1701110 w 2546376"/>
                <a:gd name="connsiteY194" fmla="*/ 1757674 h 2550693"/>
                <a:gd name="connsiteX195" fmla="*/ 1741112 w 2546376"/>
                <a:gd name="connsiteY195" fmla="*/ 1741108 h 2550693"/>
                <a:gd name="connsiteX196" fmla="*/ 1797690 w 2546376"/>
                <a:gd name="connsiteY196" fmla="*/ 1797686 h 2550693"/>
                <a:gd name="connsiteX197" fmla="*/ 1741117 w 2546376"/>
                <a:gd name="connsiteY197" fmla="*/ 1854259 h 2550693"/>
                <a:gd name="connsiteX198" fmla="*/ 1684539 w 2546376"/>
                <a:gd name="connsiteY198" fmla="*/ 1797681 h 2550693"/>
                <a:gd name="connsiteX199" fmla="*/ 1701110 w 2546376"/>
                <a:gd name="connsiteY199" fmla="*/ 1757674 h 2550693"/>
                <a:gd name="connsiteX200" fmla="*/ 1513941 w 2546376"/>
                <a:gd name="connsiteY200" fmla="*/ 1931785 h 2550693"/>
                <a:gd name="connsiteX201" fmla="*/ 1553947 w 2546376"/>
                <a:gd name="connsiteY201" fmla="*/ 1915214 h 2550693"/>
                <a:gd name="connsiteX202" fmla="*/ 1610525 w 2546376"/>
                <a:gd name="connsiteY202" fmla="*/ 1971792 h 2550693"/>
                <a:gd name="connsiteX203" fmla="*/ 1575970 w 2546376"/>
                <a:gd name="connsiteY203" fmla="*/ 2023924 h 2550693"/>
                <a:gd name="connsiteX204" fmla="*/ 1567132 w 2546376"/>
                <a:gd name="connsiteY204" fmla="*/ 2025708 h 2550693"/>
                <a:gd name="connsiteX205" fmla="*/ 1500031 w 2546376"/>
                <a:gd name="connsiteY205" fmla="*/ 1958607 h 2550693"/>
                <a:gd name="connsiteX206" fmla="*/ 1501815 w 2546376"/>
                <a:gd name="connsiteY206" fmla="*/ 1949769 h 2550693"/>
                <a:gd name="connsiteX207" fmla="*/ 1513941 w 2546376"/>
                <a:gd name="connsiteY207" fmla="*/ 1931785 h 2550693"/>
                <a:gd name="connsiteX208" fmla="*/ 2449790 w 2546376"/>
                <a:gd name="connsiteY208" fmla="*/ 887126 h 2550693"/>
                <a:gd name="connsiteX209" fmla="*/ 2489797 w 2546376"/>
                <a:gd name="connsiteY209" fmla="*/ 870555 h 2550693"/>
                <a:gd name="connsiteX210" fmla="*/ 2546375 w 2546376"/>
                <a:gd name="connsiteY210" fmla="*/ 927133 h 2550693"/>
                <a:gd name="connsiteX211" fmla="*/ 2489797 w 2546376"/>
                <a:gd name="connsiteY211" fmla="*/ 983711 h 2550693"/>
                <a:gd name="connsiteX212" fmla="*/ 2433219 w 2546376"/>
                <a:gd name="connsiteY212" fmla="*/ 927132 h 2550693"/>
                <a:gd name="connsiteX213" fmla="*/ 2449790 w 2546376"/>
                <a:gd name="connsiteY213" fmla="*/ 887126 h 2550693"/>
                <a:gd name="connsiteX214" fmla="*/ 2262615 w 2546376"/>
                <a:gd name="connsiteY214" fmla="*/ 1061237 h 2550693"/>
                <a:gd name="connsiteX215" fmla="*/ 2302622 w 2546376"/>
                <a:gd name="connsiteY215" fmla="*/ 1044665 h 2550693"/>
                <a:gd name="connsiteX216" fmla="*/ 2359200 w 2546376"/>
                <a:gd name="connsiteY216" fmla="*/ 1101244 h 2550693"/>
                <a:gd name="connsiteX217" fmla="*/ 2302622 w 2546376"/>
                <a:gd name="connsiteY217" fmla="*/ 1157821 h 2550693"/>
                <a:gd name="connsiteX218" fmla="*/ 2246044 w 2546376"/>
                <a:gd name="connsiteY218" fmla="*/ 1101243 h 2550693"/>
                <a:gd name="connsiteX219" fmla="*/ 2262615 w 2546376"/>
                <a:gd name="connsiteY219" fmla="*/ 1061237 h 2550693"/>
                <a:gd name="connsiteX220" fmla="*/ 2075445 w 2546376"/>
                <a:gd name="connsiteY220" fmla="*/ 1235347 h 2550693"/>
                <a:gd name="connsiteX221" fmla="*/ 2115452 w 2546376"/>
                <a:gd name="connsiteY221" fmla="*/ 1218776 h 2550693"/>
                <a:gd name="connsiteX222" fmla="*/ 2172030 w 2546376"/>
                <a:gd name="connsiteY222" fmla="*/ 1275354 h 2550693"/>
                <a:gd name="connsiteX223" fmla="*/ 2115452 w 2546376"/>
                <a:gd name="connsiteY223" fmla="*/ 1331932 h 2550693"/>
                <a:gd name="connsiteX224" fmla="*/ 2058874 w 2546376"/>
                <a:gd name="connsiteY224" fmla="*/ 1275354 h 2550693"/>
                <a:gd name="connsiteX225" fmla="*/ 2075445 w 2546376"/>
                <a:gd name="connsiteY225" fmla="*/ 1235347 h 2550693"/>
                <a:gd name="connsiteX226" fmla="*/ 1888275 w 2546376"/>
                <a:gd name="connsiteY226" fmla="*/ 1409459 h 2550693"/>
                <a:gd name="connsiteX227" fmla="*/ 1928281 w 2546376"/>
                <a:gd name="connsiteY227" fmla="*/ 1392888 h 2550693"/>
                <a:gd name="connsiteX228" fmla="*/ 1984859 w 2546376"/>
                <a:gd name="connsiteY228" fmla="*/ 1449466 h 2550693"/>
                <a:gd name="connsiteX229" fmla="*/ 1928281 w 2546376"/>
                <a:gd name="connsiteY229" fmla="*/ 1506044 h 2550693"/>
                <a:gd name="connsiteX230" fmla="*/ 1871703 w 2546376"/>
                <a:gd name="connsiteY230" fmla="*/ 1449466 h 2550693"/>
                <a:gd name="connsiteX231" fmla="*/ 1888275 w 2546376"/>
                <a:gd name="connsiteY231" fmla="*/ 1409459 h 2550693"/>
                <a:gd name="connsiteX232" fmla="*/ 1701104 w 2546376"/>
                <a:gd name="connsiteY232" fmla="*/ 1583570 h 2550693"/>
                <a:gd name="connsiteX233" fmla="*/ 1741111 w 2546376"/>
                <a:gd name="connsiteY233" fmla="*/ 1566998 h 2550693"/>
                <a:gd name="connsiteX234" fmla="*/ 1797689 w 2546376"/>
                <a:gd name="connsiteY234" fmla="*/ 1623576 h 2550693"/>
                <a:gd name="connsiteX235" fmla="*/ 1741111 w 2546376"/>
                <a:gd name="connsiteY235" fmla="*/ 1680154 h 2550693"/>
                <a:gd name="connsiteX236" fmla="*/ 1684533 w 2546376"/>
                <a:gd name="connsiteY236" fmla="*/ 1623576 h 2550693"/>
                <a:gd name="connsiteX237" fmla="*/ 1701104 w 2546376"/>
                <a:gd name="connsiteY237" fmla="*/ 1583570 h 2550693"/>
                <a:gd name="connsiteX238" fmla="*/ 1513940 w 2546376"/>
                <a:gd name="connsiteY238" fmla="*/ 1757675 h 2550693"/>
                <a:gd name="connsiteX239" fmla="*/ 1553947 w 2546376"/>
                <a:gd name="connsiteY239" fmla="*/ 1741104 h 2550693"/>
                <a:gd name="connsiteX240" fmla="*/ 1610525 w 2546376"/>
                <a:gd name="connsiteY240" fmla="*/ 1797682 h 2550693"/>
                <a:gd name="connsiteX241" fmla="*/ 1553947 w 2546376"/>
                <a:gd name="connsiteY241" fmla="*/ 1854260 h 2550693"/>
                <a:gd name="connsiteX242" fmla="*/ 1497369 w 2546376"/>
                <a:gd name="connsiteY242" fmla="*/ 1797682 h 2550693"/>
                <a:gd name="connsiteX243" fmla="*/ 1513940 w 2546376"/>
                <a:gd name="connsiteY243" fmla="*/ 1757675 h 2550693"/>
                <a:gd name="connsiteX244" fmla="*/ 2449791 w 2546376"/>
                <a:gd name="connsiteY244" fmla="*/ 713015 h 2550693"/>
                <a:gd name="connsiteX245" fmla="*/ 2489797 w 2546376"/>
                <a:gd name="connsiteY245" fmla="*/ 696444 h 2550693"/>
                <a:gd name="connsiteX246" fmla="*/ 2546375 w 2546376"/>
                <a:gd name="connsiteY246" fmla="*/ 753022 h 2550693"/>
                <a:gd name="connsiteX247" fmla="*/ 2489797 w 2546376"/>
                <a:gd name="connsiteY247" fmla="*/ 809600 h 2550693"/>
                <a:gd name="connsiteX248" fmla="*/ 2433219 w 2546376"/>
                <a:gd name="connsiteY248" fmla="*/ 753022 h 2550693"/>
                <a:gd name="connsiteX249" fmla="*/ 2449791 w 2546376"/>
                <a:gd name="connsiteY249" fmla="*/ 713015 h 2550693"/>
                <a:gd name="connsiteX250" fmla="*/ 2262615 w 2546376"/>
                <a:gd name="connsiteY250" fmla="*/ 887126 h 2550693"/>
                <a:gd name="connsiteX251" fmla="*/ 2302622 w 2546376"/>
                <a:gd name="connsiteY251" fmla="*/ 870555 h 2550693"/>
                <a:gd name="connsiteX252" fmla="*/ 2359200 w 2546376"/>
                <a:gd name="connsiteY252" fmla="*/ 927133 h 2550693"/>
                <a:gd name="connsiteX253" fmla="*/ 2302622 w 2546376"/>
                <a:gd name="connsiteY253" fmla="*/ 983711 h 2550693"/>
                <a:gd name="connsiteX254" fmla="*/ 2246044 w 2546376"/>
                <a:gd name="connsiteY254" fmla="*/ 927132 h 2550693"/>
                <a:gd name="connsiteX255" fmla="*/ 2262615 w 2546376"/>
                <a:gd name="connsiteY255" fmla="*/ 887126 h 2550693"/>
                <a:gd name="connsiteX256" fmla="*/ 2075445 w 2546376"/>
                <a:gd name="connsiteY256" fmla="*/ 1061237 h 2550693"/>
                <a:gd name="connsiteX257" fmla="*/ 2115452 w 2546376"/>
                <a:gd name="connsiteY257" fmla="*/ 1044665 h 2550693"/>
                <a:gd name="connsiteX258" fmla="*/ 2172030 w 2546376"/>
                <a:gd name="connsiteY258" fmla="*/ 1101244 h 2550693"/>
                <a:gd name="connsiteX259" fmla="*/ 2115452 w 2546376"/>
                <a:gd name="connsiteY259" fmla="*/ 1157821 h 2550693"/>
                <a:gd name="connsiteX260" fmla="*/ 2058874 w 2546376"/>
                <a:gd name="connsiteY260" fmla="*/ 1101243 h 2550693"/>
                <a:gd name="connsiteX261" fmla="*/ 2075445 w 2546376"/>
                <a:gd name="connsiteY261" fmla="*/ 1061237 h 2550693"/>
                <a:gd name="connsiteX262" fmla="*/ 1888275 w 2546376"/>
                <a:gd name="connsiteY262" fmla="*/ 1235349 h 2550693"/>
                <a:gd name="connsiteX263" fmla="*/ 1928281 w 2546376"/>
                <a:gd name="connsiteY263" fmla="*/ 1218777 h 2550693"/>
                <a:gd name="connsiteX264" fmla="*/ 1984859 w 2546376"/>
                <a:gd name="connsiteY264" fmla="*/ 1275355 h 2550693"/>
                <a:gd name="connsiteX265" fmla="*/ 1928281 w 2546376"/>
                <a:gd name="connsiteY265" fmla="*/ 1331933 h 2550693"/>
                <a:gd name="connsiteX266" fmla="*/ 1871703 w 2546376"/>
                <a:gd name="connsiteY266" fmla="*/ 1275355 h 2550693"/>
                <a:gd name="connsiteX267" fmla="*/ 1888275 w 2546376"/>
                <a:gd name="connsiteY267" fmla="*/ 1235349 h 2550693"/>
                <a:gd name="connsiteX268" fmla="*/ 1701104 w 2546376"/>
                <a:gd name="connsiteY268" fmla="*/ 1409459 h 2550693"/>
                <a:gd name="connsiteX269" fmla="*/ 1741111 w 2546376"/>
                <a:gd name="connsiteY269" fmla="*/ 1392887 h 2550693"/>
                <a:gd name="connsiteX270" fmla="*/ 1797689 w 2546376"/>
                <a:gd name="connsiteY270" fmla="*/ 1449465 h 2550693"/>
                <a:gd name="connsiteX271" fmla="*/ 1741111 w 2546376"/>
                <a:gd name="connsiteY271" fmla="*/ 1506043 h 2550693"/>
                <a:gd name="connsiteX272" fmla="*/ 1684533 w 2546376"/>
                <a:gd name="connsiteY272" fmla="*/ 1449465 h 2550693"/>
                <a:gd name="connsiteX273" fmla="*/ 1701104 w 2546376"/>
                <a:gd name="connsiteY273" fmla="*/ 1409459 h 2550693"/>
                <a:gd name="connsiteX274" fmla="*/ 1513939 w 2546376"/>
                <a:gd name="connsiteY274" fmla="*/ 1583565 h 2550693"/>
                <a:gd name="connsiteX275" fmla="*/ 1553945 w 2546376"/>
                <a:gd name="connsiteY275" fmla="*/ 1566994 h 2550693"/>
                <a:gd name="connsiteX276" fmla="*/ 1610523 w 2546376"/>
                <a:gd name="connsiteY276" fmla="*/ 1623572 h 2550693"/>
                <a:gd name="connsiteX277" fmla="*/ 1553945 w 2546376"/>
                <a:gd name="connsiteY277" fmla="*/ 1680150 h 2550693"/>
                <a:gd name="connsiteX278" fmla="*/ 1497367 w 2546376"/>
                <a:gd name="connsiteY278" fmla="*/ 1623572 h 2550693"/>
                <a:gd name="connsiteX279" fmla="*/ 1513939 w 2546376"/>
                <a:gd name="connsiteY279" fmla="*/ 1583565 h 2550693"/>
                <a:gd name="connsiteX280" fmla="*/ 1326770 w 2546376"/>
                <a:gd name="connsiteY280" fmla="*/ 1757674 h 2550693"/>
                <a:gd name="connsiteX281" fmla="*/ 1366776 w 2546376"/>
                <a:gd name="connsiteY281" fmla="*/ 1741103 h 2550693"/>
                <a:gd name="connsiteX282" fmla="*/ 1423354 w 2546376"/>
                <a:gd name="connsiteY282" fmla="*/ 1797681 h 2550693"/>
                <a:gd name="connsiteX283" fmla="*/ 1406783 w 2546376"/>
                <a:gd name="connsiteY283" fmla="*/ 1837688 h 2550693"/>
                <a:gd name="connsiteX284" fmla="*/ 1390255 w 2546376"/>
                <a:gd name="connsiteY284" fmla="*/ 1848831 h 2550693"/>
                <a:gd name="connsiteX285" fmla="*/ 1315626 w 2546376"/>
                <a:gd name="connsiteY285" fmla="*/ 1774202 h 2550693"/>
                <a:gd name="connsiteX286" fmla="*/ 2449790 w 2546376"/>
                <a:gd name="connsiteY286" fmla="*/ 538904 h 2550693"/>
                <a:gd name="connsiteX287" fmla="*/ 2489797 w 2546376"/>
                <a:gd name="connsiteY287" fmla="*/ 522333 h 2550693"/>
                <a:gd name="connsiteX288" fmla="*/ 2546375 w 2546376"/>
                <a:gd name="connsiteY288" fmla="*/ 578911 h 2550693"/>
                <a:gd name="connsiteX289" fmla="*/ 2489797 w 2546376"/>
                <a:gd name="connsiteY289" fmla="*/ 635489 h 2550693"/>
                <a:gd name="connsiteX290" fmla="*/ 2433219 w 2546376"/>
                <a:gd name="connsiteY290" fmla="*/ 578911 h 2550693"/>
                <a:gd name="connsiteX291" fmla="*/ 2449790 w 2546376"/>
                <a:gd name="connsiteY291" fmla="*/ 538904 h 2550693"/>
                <a:gd name="connsiteX292" fmla="*/ 2262615 w 2546376"/>
                <a:gd name="connsiteY292" fmla="*/ 713015 h 2550693"/>
                <a:gd name="connsiteX293" fmla="*/ 2302622 w 2546376"/>
                <a:gd name="connsiteY293" fmla="*/ 696444 h 2550693"/>
                <a:gd name="connsiteX294" fmla="*/ 2359200 w 2546376"/>
                <a:gd name="connsiteY294" fmla="*/ 753022 h 2550693"/>
                <a:gd name="connsiteX295" fmla="*/ 2302622 w 2546376"/>
                <a:gd name="connsiteY295" fmla="*/ 809600 h 2550693"/>
                <a:gd name="connsiteX296" fmla="*/ 2246044 w 2546376"/>
                <a:gd name="connsiteY296" fmla="*/ 753022 h 2550693"/>
                <a:gd name="connsiteX297" fmla="*/ 2262615 w 2546376"/>
                <a:gd name="connsiteY297" fmla="*/ 713015 h 2550693"/>
                <a:gd name="connsiteX298" fmla="*/ 2075445 w 2546376"/>
                <a:gd name="connsiteY298" fmla="*/ 887126 h 2550693"/>
                <a:gd name="connsiteX299" fmla="*/ 2115452 w 2546376"/>
                <a:gd name="connsiteY299" fmla="*/ 870555 h 2550693"/>
                <a:gd name="connsiteX300" fmla="*/ 2172030 w 2546376"/>
                <a:gd name="connsiteY300" fmla="*/ 927133 h 2550693"/>
                <a:gd name="connsiteX301" fmla="*/ 2115452 w 2546376"/>
                <a:gd name="connsiteY301" fmla="*/ 983711 h 2550693"/>
                <a:gd name="connsiteX302" fmla="*/ 2058874 w 2546376"/>
                <a:gd name="connsiteY302" fmla="*/ 927132 h 2550693"/>
                <a:gd name="connsiteX303" fmla="*/ 2075445 w 2546376"/>
                <a:gd name="connsiteY303" fmla="*/ 887126 h 2550693"/>
                <a:gd name="connsiteX304" fmla="*/ 1888275 w 2546376"/>
                <a:gd name="connsiteY304" fmla="*/ 1061238 h 2550693"/>
                <a:gd name="connsiteX305" fmla="*/ 1928281 w 2546376"/>
                <a:gd name="connsiteY305" fmla="*/ 1044666 h 2550693"/>
                <a:gd name="connsiteX306" fmla="*/ 1984859 w 2546376"/>
                <a:gd name="connsiteY306" fmla="*/ 1101244 h 2550693"/>
                <a:gd name="connsiteX307" fmla="*/ 1928281 w 2546376"/>
                <a:gd name="connsiteY307" fmla="*/ 1157822 h 2550693"/>
                <a:gd name="connsiteX308" fmla="*/ 1871703 w 2546376"/>
                <a:gd name="connsiteY308" fmla="*/ 1101244 h 2550693"/>
                <a:gd name="connsiteX309" fmla="*/ 1888275 w 2546376"/>
                <a:gd name="connsiteY309" fmla="*/ 1061238 h 2550693"/>
                <a:gd name="connsiteX310" fmla="*/ 1701104 w 2546376"/>
                <a:gd name="connsiteY310" fmla="*/ 1235348 h 2550693"/>
                <a:gd name="connsiteX311" fmla="*/ 1741111 w 2546376"/>
                <a:gd name="connsiteY311" fmla="*/ 1218776 h 2550693"/>
                <a:gd name="connsiteX312" fmla="*/ 1797689 w 2546376"/>
                <a:gd name="connsiteY312" fmla="*/ 1275354 h 2550693"/>
                <a:gd name="connsiteX313" fmla="*/ 1741111 w 2546376"/>
                <a:gd name="connsiteY313" fmla="*/ 1331932 h 2550693"/>
                <a:gd name="connsiteX314" fmla="*/ 1684533 w 2546376"/>
                <a:gd name="connsiteY314" fmla="*/ 1275354 h 2550693"/>
                <a:gd name="connsiteX315" fmla="*/ 1701104 w 2546376"/>
                <a:gd name="connsiteY315" fmla="*/ 1235348 h 2550693"/>
                <a:gd name="connsiteX316" fmla="*/ 1513934 w 2546376"/>
                <a:gd name="connsiteY316" fmla="*/ 1409459 h 2550693"/>
                <a:gd name="connsiteX317" fmla="*/ 1553940 w 2546376"/>
                <a:gd name="connsiteY317" fmla="*/ 1392888 h 2550693"/>
                <a:gd name="connsiteX318" fmla="*/ 1610519 w 2546376"/>
                <a:gd name="connsiteY318" fmla="*/ 1449466 h 2550693"/>
                <a:gd name="connsiteX319" fmla="*/ 1553941 w 2546376"/>
                <a:gd name="connsiteY319" fmla="*/ 1506044 h 2550693"/>
                <a:gd name="connsiteX320" fmla="*/ 1497362 w 2546376"/>
                <a:gd name="connsiteY320" fmla="*/ 1449466 h 2550693"/>
                <a:gd name="connsiteX321" fmla="*/ 1513934 w 2546376"/>
                <a:gd name="connsiteY321" fmla="*/ 1409459 h 2550693"/>
                <a:gd name="connsiteX322" fmla="*/ 1326768 w 2546376"/>
                <a:gd name="connsiteY322" fmla="*/ 1583565 h 2550693"/>
                <a:gd name="connsiteX323" fmla="*/ 1366775 w 2546376"/>
                <a:gd name="connsiteY323" fmla="*/ 1566993 h 2550693"/>
                <a:gd name="connsiteX324" fmla="*/ 1423353 w 2546376"/>
                <a:gd name="connsiteY324" fmla="*/ 1623571 h 2550693"/>
                <a:gd name="connsiteX325" fmla="*/ 1366775 w 2546376"/>
                <a:gd name="connsiteY325" fmla="*/ 1680149 h 2550693"/>
                <a:gd name="connsiteX326" fmla="*/ 1310197 w 2546376"/>
                <a:gd name="connsiteY326" fmla="*/ 1623571 h 2550693"/>
                <a:gd name="connsiteX327" fmla="*/ 1326768 w 2546376"/>
                <a:gd name="connsiteY327" fmla="*/ 1583565 h 2550693"/>
                <a:gd name="connsiteX328" fmla="*/ 2449791 w 2546376"/>
                <a:gd name="connsiteY328" fmla="*/ 364793 h 2550693"/>
                <a:gd name="connsiteX329" fmla="*/ 2489797 w 2546376"/>
                <a:gd name="connsiteY329" fmla="*/ 348222 h 2550693"/>
                <a:gd name="connsiteX330" fmla="*/ 2546375 w 2546376"/>
                <a:gd name="connsiteY330" fmla="*/ 404800 h 2550693"/>
                <a:gd name="connsiteX331" fmla="*/ 2489797 w 2546376"/>
                <a:gd name="connsiteY331" fmla="*/ 461378 h 2550693"/>
                <a:gd name="connsiteX332" fmla="*/ 2433219 w 2546376"/>
                <a:gd name="connsiteY332" fmla="*/ 404800 h 2550693"/>
                <a:gd name="connsiteX333" fmla="*/ 2449791 w 2546376"/>
                <a:gd name="connsiteY333" fmla="*/ 364793 h 2550693"/>
                <a:gd name="connsiteX334" fmla="*/ 2262615 w 2546376"/>
                <a:gd name="connsiteY334" fmla="*/ 538904 h 2550693"/>
                <a:gd name="connsiteX335" fmla="*/ 2302622 w 2546376"/>
                <a:gd name="connsiteY335" fmla="*/ 522333 h 2550693"/>
                <a:gd name="connsiteX336" fmla="*/ 2359200 w 2546376"/>
                <a:gd name="connsiteY336" fmla="*/ 578911 h 2550693"/>
                <a:gd name="connsiteX337" fmla="*/ 2302622 w 2546376"/>
                <a:gd name="connsiteY337" fmla="*/ 635489 h 2550693"/>
                <a:gd name="connsiteX338" fmla="*/ 2246044 w 2546376"/>
                <a:gd name="connsiteY338" fmla="*/ 578911 h 2550693"/>
                <a:gd name="connsiteX339" fmla="*/ 2262615 w 2546376"/>
                <a:gd name="connsiteY339" fmla="*/ 538904 h 2550693"/>
                <a:gd name="connsiteX340" fmla="*/ 2075445 w 2546376"/>
                <a:gd name="connsiteY340" fmla="*/ 713015 h 2550693"/>
                <a:gd name="connsiteX341" fmla="*/ 2115452 w 2546376"/>
                <a:gd name="connsiteY341" fmla="*/ 696444 h 2550693"/>
                <a:gd name="connsiteX342" fmla="*/ 2172030 w 2546376"/>
                <a:gd name="connsiteY342" fmla="*/ 753022 h 2550693"/>
                <a:gd name="connsiteX343" fmla="*/ 2115452 w 2546376"/>
                <a:gd name="connsiteY343" fmla="*/ 809600 h 2550693"/>
                <a:gd name="connsiteX344" fmla="*/ 2058874 w 2546376"/>
                <a:gd name="connsiteY344" fmla="*/ 753022 h 2550693"/>
                <a:gd name="connsiteX345" fmla="*/ 2075445 w 2546376"/>
                <a:gd name="connsiteY345" fmla="*/ 713015 h 2550693"/>
                <a:gd name="connsiteX346" fmla="*/ 1888275 w 2546376"/>
                <a:gd name="connsiteY346" fmla="*/ 887127 h 2550693"/>
                <a:gd name="connsiteX347" fmla="*/ 1928281 w 2546376"/>
                <a:gd name="connsiteY347" fmla="*/ 870555 h 2550693"/>
                <a:gd name="connsiteX348" fmla="*/ 1984859 w 2546376"/>
                <a:gd name="connsiteY348" fmla="*/ 927133 h 2550693"/>
                <a:gd name="connsiteX349" fmla="*/ 1928281 w 2546376"/>
                <a:gd name="connsiteY349" fmla="*/ 983711 h 2550693"/>
                <a:gd name="connsiteX350" fmla="*/ 1871703 w 2546376"/>
                <a:gd name="connsiteY350" fmla="*/ 927133 h 2550693"/>
                <a:gd name="connsiteX351" fmla="*/ 1888275 w 2546376"/>
                <a:gd name="connsiteY351" fmla="*/ 887127 h 2550693"/>
                <a:gd name="connsiteX352" fmla="*/ 1701104 w 2546376"/>
                <a:gd name="connsiteY352" fmla="*/ 1061237 h 2550693"/>
                <a:gd name="connsiteX353" fmla="*/ 1741111 w 2546376"/>
                <a:gd name="connsiteY353" fmla="*/ 1044665 h 2550693"/>
                <a:gd name="connsiteX354" fmla="*/ 1797689 w 2546376"/>
                <a:gd name="connsiteY354" fmla="*/ 1101243 h 2550693"/>
                <a:gd name="connsiteX355" fmla="*/ 1741111 w 2546376"/>
                <a:gd name="connsiteY355" fmla="*/ 1157821 h 2550693"/>
                <a:gd name="connsiteX356" fmla="*/ 1684533 w 2546376"/>
                <a:gd name="connsiteY356" fmla="*/ 1101243 h 2550693"/>
                <a:gd name="connsiteX357" fmla="*/ 1701104 w 2546376"/>
                <a:gd name="connsiteY357" fmla="*/ 1061237 h 2550693"/>
                <a:gd name="connsiteX358" fmla="*/ 1513934 w 2546376"/>
                <a:gd name="connsiteY358" fmla="*/ 1235349 h 2550693"/>
                <a:gd name="connsiteX359" fmla="*/ 1553940 w 2546376"/>
                <a:gd name="connsiteY359" fmla="*/ 1218777 h 2550693"/>
                <a:gd name="connsiteX360" fmla="*/ 1610519 w 2546376"/>
                <a:gd name="connsiteY360" fmla="*/ 1275355 h 2550693"/>
                <a:gd name="connsiteX361" fmla="*/ 1553941 w 2546376"/>
                <a:gd name="connsiteY361" fmla="*/ 1331933 h 2550693"/>
                <a:gd name="connsiteX362" fmla="*/ 1497362 w 2546376"/>
                <a:gd name="connsiteY362" fmla="*/ 1275355 h 2550693"/>
                <a:gd name="connsiteX363" fmla="*/ 1513934 w 2546376"/>
                <a:gd name="connsiteY363" fmla="*/ 1235349 h 2550693"/>
                <a:gd name="connsiteX364" fmla="*/ 1326768 w 2546376"/>
                <a:gd name="connsiteY364" fmla="*/ 1409454 h 2550693"/>
                <a:gd name="connsiteX365" fmla="*/ 1366774 w 2546376"/>
                <a:gd name="connsiteY365" fmla="*/ 1392883 h 2550693"/>
                <a:gd name="connsiteX366" fmla="*/ 1423353 w 2546376"/>
                <a:gd name="connsiteY366" fmla="*/ 1449461 h 2550693"/>
                <a:gd name="connsiteX367" fmla="*/ 1366774 w 2546376"/>
                <a:gd name="connsiteY367" fmla="*/ 1506039 h 2550693"/>
                <a:gd name="connsiteX368" fmla="*/ 1310196 w 2546376"/>
                <a:gd name="connsiteY368" fmla="*/ 1449461 h 2550693"/>
                <a:gd name="connsiteX369" fmla="*/ 1326768 w 2546376"/>
                <a:gd name="connsiteY369" fmla="*/ 1409454 h 2550693"/>
                <a:gd name="connsiteX370" fmla="*/ 1139598 w 2546376"/>
                <a:gd name="connsiteY370" fmla="*/ 1583565 h 2550693"/>
                <a:gd name="connsiteX371" fmla="*/ 1179605 w 2546376"/>
                <a:gd name="connsiteY371" fmla="*/ 1566994 h 2550693"/>
                <a:gd name="connsiteX372" fmla="*/ 1236183 w 2546376"/>
                <a:gd name="connsiteY372" fmla="*/ 1623572 h 2550693"/>
                <a:gd name="connsiteX373" fmla="*/ 1219612 w 2546376"/>
                <a:gd name="connsiteY373" fmla="*/ 1663579 h 2550693"/>
                <a:gd name="connsiteX374" fmla="*/ 1210886 w 2546376"/>
                <a:gd name="connsiteY374" fmla="*/ 1669462 h 2550693"/>
                <a:gd name="connsiteX375" fmla="*/ 1133715 w 2546376"/>
                <a:gd name="connsiteY375" fmla="*/ 1592291 h 2550693"/>
                <a:gd name="connsiteX376" fmla="*/ 2449790 w 2546376"/>
                <a:gd name="connsiteY376" fmla="*/ 190682 h 2550693"/>
                <a:gd name="connsiteX377" fmla="*/ 2489797 w 2546376"/>
                <a:gd name="connsiteY377" fmla="*/ 174111 h 2550693"/>
                <a:gd name="connsiteX378" fmla="*/ 2546375 w 2546376"/>
                <a:gd name="connsiteY378" fmla="*/ 230689 h 2550693"/>
                <a:gd name="connsiteX379" fmla="*/ 2489797 w 2546376"/>
                <a:gd name="connsiteY379" fmla="*/ 287267 h 2550693"/>
                <a:gd name="connsiteX380" fmla="*/ 2433219 w 2546376"/>
                <a:gd name="connsiteY380" fmla="*/ 230689 h 2550693"/>
                <a:gd name="connsiteX381" fmla="*/ 2449790 w 2546376"/>
                <a:gd name="connsiteY381" fmla="*/ 190682 h 2550693"/>
                <a:gd name="connsiteX382" fmla="*/ 2262615 w 2546376"/>
                <a:gd name="connsiteY382" fmla="*/ 364793 h 2550693"/>
                <a:gd name="connsiteX383" fmla="*/ 2302622 w 2546376"/>
                <a:gd name="connsiteY383" fmla="*/ 348222 h 2550693"/>
                <a:gd name="connsiteX384" fmla="*/ 2359200 w 2546376"/>
                <a:gd name="connsiteY384" fmla="*/ 404800 h 2550693"/>
                <a:gd name="connsiteX385" fmla="*/ 2302622 w 2546376"/>
                <a:gd name="connsiteY385" fmla="*/ 461378 h 2550693"/>
                <a:gd name="connsiteX386" fmla="*/ 2246044 w 2546376"/>
                <a:gd name="connsiteY386" fmla="*/ 404800 h 2550693"/>
                <a:gd name="connsiteX387" fmla="*/ 2262615 w 2546376"/>
                <a:gd name="connsiteY387" fmla="*/ 364793 h 2550693"/>
                <a:gd name="connsiteX388" fmla="*/ 2075445 w 2546376"/>
                <a:gd name="connsiteY388" fmla="*/ 538904 h 2550693"/>
                <a:gd name="connsiteX389" fmla="*/ 2115452 w 2546376"/>
                <a:gd name="connsiteY389" fmla="*/ 522333 h 2550693"/>
                <a:gd name="connsiteX390" fmla="*/ 2172030 w 2546376"/>
                <a:gd name="connsiteY390" fmla="*/ 578911 h 2550693"/>
                <a:gd name="connsiteX391" fmla="*/ 2115452 w 2546376"/>
                <a:gd name="connsiteY391" fmla="*/ 635489 h 2550693"/>
                <a:gd name="connsiteX392" fmla="*/ 2058874 w 2546376"/>
                <a:gd name="connsiteY392" fmla="*/ 578911 h 2550693"/>
                <a:gd name="connsiteX393" fmla="*/ 2075445 w 2546376"/>
                <a:gd name="connsiteY393" fmla="*/ 538904 h 2550693"/>
                <a:gd name="connsiteX394" fmla="*/ 1888275 w 2546376"/>
                <a:gd name="connsiteY394" fmla="*/ 713016 h 2550693"/>
                <a:gd name="connsiteX395" fmla="*/ 1928281 w 2546376"/>
                <a:gd name="connsiteY395" fmla="*/ 696444 h 2550693"/>
                <a:gd name="connsiteX396" fmla="*/ 1984859 w 2546376"/>
                <a:gd name="connsiteY396" fmla="*/ 753022 h 2550693"/>
                <a:gd name="connsiteX397" fmla="*/ 1928282 w 2546376"/>
                <a:gd name="connsiteY397" fmla="*/ 809600 h 2550693"/>
                <a:gd name="connsiteX398" fmla="*/ 1871703 w 2546376"/>
                <a:gd name="connsiteY398" fmla="*/ 753022 h 2550693"/>
                <a:gd name="connsiteX399" fmla="*/ 1888275 w 2546376"/>
                <a:gd name="connsiteY399" fmla="*/ 713016 h 2550693"/>
                <a:gd name="connsiteX400" fmla="*/ 1701104 w 2546376"/>
                <a:gd name="connsiteY400" fmla="*/ 887126 h 2550693"/>
                <a:gd name="connsiteX401" fmla="*/ 1741111 w 2546376"/>
                <a:gd name="connsiteY401" fmla="*/ 870554 h 2550693"/>
                <a:gd name="connsiteX402" fmla="*/ 1797689 w 2546376"/>
                <a:gd name="connsiteY402" fmla="*/ 927133 h 2550693"/>
                <a:gd name="connsiteX403" fmla="*/ 1741111 w 2546376"/>
                <a:gd name="connsiteY403" fmla="*/ 983711 h 2550693"/>
                <a:gd name="connsiteX404" fmla="*/ 1684533 w 2546376"/>
                <a:gd name="connsiteY404" fmla="*/ 927132 h 2550693"/>
                <a:gd name="connsiteX405" fmla="*/ 1701104 w 2546376"/>
                <a:gd name="connsiteY405" fmla="*/ 887126 h 2550693"/>
                <a:gd name="connsiteX406" fmla="*/ 1513934 w 2546376"/>
                <a:gd name="connsiteY406" fmla="*/ 1061238 h 2550693"/>
                <a:gd name="connsiteX407" fmla="*/ 1553940 w 2546376"/>
                <a:gd name="connsiteY407" fmla="*/ 1044666 h 2550693"/>
                <a:gd name="connsiteX408" fmla="*/ 1610519 w 2546376"/>
                <a:gd name="connsiteY408" fmla="*/ 1101244 h 2550693"/>
                <a:gd name="connsiteX409" fmla="*/ 1553941 w 2546376"/>
                <a:gd name="connsiteY409" fmla="*/ 1157822 h 2550693"/>
                <a:gd name="connsiteX410" fmla="*/ 1497362 w 2546376"/>
                <a:gd name="connsiteY410" fmla="*/ 1101244 h 2550693"/>
                <a:gd name="connsiteX411" fmla="*/ 1513934 w 2546376"/>
                <a:gd name="connsiteY411" fmla="*/ 1061238 h 2550693"/>
                <a:gd name="connsiteX412" fmla="*/ 1326764 w 2546376"/>
                <a:gd name="connsiteY412" fmla="*/ 1235348 h 2550693"/>
                <a:gd name="connsiteX413" fmla="*/ 1366770 w 2546376"/>
                <a:gd name="connsiteY413" fmla="*/ 1218776 h 2550693"/>
                <a:gd name="connsiteX414" fmla="*/ 1423348 w 2546376"/>
                <a:gd name="connsiteY414" fmla="*/ 1275354 h 2550693"/>
                <a:gd name="connsiteX415" fmla="*/ 1366770 w 2546376"/>
                <a:gd name="connsiteY415" fmla="*/ 1331932 h 2550693"/>
                <a:gd name="connsiteX416" fmla="*/ 1310192 w 2546376"/>
                <a:gd name="connsiteY416" fmla="*/ 1275354 h 2550693"/>
                <a:gd name="connsiteX417" fmla="*/ 1326764 w 2546376"/>
                <a:gd name="connsiteY417" fmla="*/ 1235348 h 2550693"/>
                <a:gd name="connsiteX418" fmla="*/ 1139598 w 2546376"/>
                <a:gd name="connsiteY418" fmla="*/ 1409455 h 2550693"/>
                <a:gd name="connsiteX419" fmla="*/ 1179604 w 2546376"/>
                <a:gd name="connsiteY419" fmla="*/ 1392883 h 2550693"/>
                <a:gd name="connsiteX420" fmla="*/ 1236182 w 2546376"/>
                <a:gd name="connsiteY420" fmla="*/ 1449462 h 2550693"/>
                <a:gd name="connsiteX421" fmla="*/ 1179604 w 2546376"/>
                <a:gd name="connsiteY421" fmla="*/ 1506040 h 2550693"/>
                <a:gd name="connsiteX422" fmla="*/ 1123026 w 2546376"/>
                <a:gd name="connsiteY422" fmla="*/ 1449461 h 2550693"/>
                <a:gd name="connsiteX423" fmla="*/ 1139598 w 2546376"/>
                <a:gd name="connsiteY423" fmla="*/ 1409455 h 2550693"/>
                <a:gd name="connsiteX424" fmla="*/ 2449791 w 2546376"/>
                <a:gd name="connsiteY424" fmla="*/ 16572 h 2550693"/>
                <a:gd name="connsiteX425" fmla="*/ 2489797 w 2546376"/>
                <a:gd name="connsiteY425" fmla="*/ 0 h 2550693"/>
                <a:gd name="connsiteX426" fmla="*/ 2546375 w 2546376"/>
                <a:gd name="connsiteY426" fmla="*/ 56578 h 2550693"/>
                <a:gd name="connsiteX427" fmla="*/ 2489797 w 2546376"/>
                <a:gd name="connsiteY427" fmla="*/ 113156 h 2550693"/>
                <a:gd name="connsiteX428" fmla="*/ 2433219 w 2546376"/>
                <a:gd name="connsiteY428" fmla="*/ 56578 h 2550693"/>
                <a:gd name="connsiteX429" fmla="*/ 2449791 w 2546376"/>
                <a:gd name="connsiteY429" fmla="*/ 16572 h 2550693"/>
                <a:gd name="connsiteX430" fmla="*/ 2262615 w 2546376"/>
                <a:gd name="connsiteY430" fmla="*/ 190682 h 2550693"/>
                <a:gd name="connsiteX431" fmla="*/ 2302622 w 2546376"/>
                <a:gd name="connsiteY431" fmla="*/ 174111 h 2550693"/>
                <a:gd name="connsiteX432" fmla="*/ 2359200 w 2546376"/>
                <a:gd name="connsiteY432" fmla="*/ 230689 h 2550693"/>
                <a:gd name="connsiteX433" fmla="*/ 2302622 w 2546376"/>
                <a:gd name="connsiteY433" fmla="*/ 287267 h 2550693"/>
                <a:gd name="connsiteX434" fmla="*/ 2246044 w 2546376"/>
                <a:gd name="connsiteY434" fmla="*/ 230689 h 2550693"/>
                <a:gd name="connsiteX435" fmla="*/ 2262615 w 2546376"/>
                <a:gd name="connsiteY435" fmla="*/ 190682 h 2550693"/>
                <a:gd name="connsiteX436" fmla="*/ 2075445 w 2546376"/>
                <a:gd name="connsiteY436" fmla="*/ 364793 h 2550693"/>
                <a:gd name="connsiteX437" fmla="*/ 2115452 w 2546376"/>
                <a:gd name="connsiteY437" fmla="*/ 348222 h 2550693"/>
                <a:gd name="connsiteX438" fmla="*/ 2172030 w 2546376"/>
                <a:gd name="connsiteY438" fmla="*/ 404800 h 2550693"/>
                <a:gd name="connsiteX439" fmla="*/ 2115452 w 2546376"/>
                <a:gd name="connsiteY439" fmla="*/ 461378 h 2550693"/>
                <a:gd name="connsiteX440" fmla="*/ 2058874 w 2546376"/>
                <a:gd name="connsiteY440" fmla="*/ 404800 h 2550693"/>
                <a:gd name="connsiteX441" fmla="*/ 2075445 w 2546376"/>
                <a:gd name="connsiteY441" fmla="*/ 364793 h 2550693"/>
                <a:gd name="connsiteX442" fmla="*/ 1888275 w 2546376"/>
                <a:gd name="connsiteY442" fmla="*/ 538905 h 2550693"/>
                <a:gd name="connsiteX443" fmla="*/ 1928281 w 2546376"/>
                <a:gd name="connsiteY443" fmla="*/ 522333 h 2550693"/>
                <a:gd name="connsiteX444" fmla="*/ 1984859 w 2546376"/>
                <a:gd name="connsiteY444" fmla="*/ 578912 h 2550693"/>
                <a:gd name="connsiteX445" fmla="*/ 1928282 w 2546376"/>
                <a:gd name="connsiteY445" fmla="*/ 635489 h 2550693"/>
                <a:gd name="connsiteX446" fmla="*/ 1871703 w 2546376"/>
                <a:gd name="connsiteY446" fmla="*/ 578911 h 2550693"/>
                <a:gd name="connsiteX447" fmla="*/ 1888275 w 2546376"/>
                <a:gd name="connsiteY447" fmla="*/ 538905 h 2550693"/>
                <a:gd name="connsiteX448" fmla="*/ 1701104 w 2546376"/>
                <a:gd name="connsiteY448" fmla="*/ 713015 h 2550693"/>
                <a:gd name="connsiteX449" fmla="*/ 1741111 w 2546376"/>
                <a:gd name="connsiteY449" fmla="*/ 696444 h 2550693"/>
                <a:gd name="connsiteX450" fmla="*/ 1797689 w 2546376"/>
                <a:gd name="connsiteY450" fmla="*/ 753022 h 2550693"/>
                <a:gd name="connsiteX451" fmla="*/ 1741111 w 2546376"/>
                <a:gd name="connsiteY451" fmla="*/ 809600 h 2550693"/>
                <a:gd name="connsiteX452" fmla="*/ 1684533 w 2546376"/>
                <a:gd name="connsiteY452" fmla="*/ 753022 h 2550693"/>
                <a:gd name="connsiteX453" fmla="*/ 1701104 w 2546376"/>
                <a:gd name="connsiteY453" fmla="*/ 713015 h 2550693"/>
                <a:gd name="connsiteX454" fmla="*/ 1513934 w 2546376"/>
                <a:gd name="connsiteY454" fmla="*/ 887127 h 2550693"/>
                <a:gd name="connsiteX455" fmla="*/ 1553940 w 2546376"/>
                <a:gd name="connsiteY455" fmla="*/ 870555 h 2550693"/>
                <a:gd name="connsiteX456" fmla="*/ 1610519 w 2546376"/>
                <a:gd name="connsiteY456" fmla="*/ 927133 h 2550693"/>
                <a:gd name="connsiteX457" fmla="*/ 1553941 w 2546376"/>
                <a:gd name="connsiteY457" fmla="*/ 983711 h 2550693"/>
                <a:gd name="connsiteX458" fmla="*/ 1497362 w 2546376"/>
                <a:gd name="connsiteY458" fmla="*/ 927133 h 2550693"/>
                <a:gd name="connsiteX459" fmla="*/ 1513934 w 2546376"/>
                <a:gd name="connsiteY459" fmla="*/ 887127 h 2550693"/>
                <a:gd name="connsiteX460" fmla="*/ 1326764 w 2546376"/>
                <a:gd name="connsiteY460" fmla="*/ 1061237 h 2550693"/>
                <a:gd name="connsiteX461" fmla="*/ 1366770 w 2546376"/>
                <a:gd name="connsiteY461" fmla="*/ 1044665 h 2550693"/>
                <a:gd name="connsiteX462" fmla="*/ 1423348 w 2546376"/>
                <a:gd name="connsiteY462" fmla="*/ 1101243 h 2550693"/>
                <a:gd name="connsiteX463" fmla="*/ 1366770 w 2546376"/>
                <a:gd name="connsiteY463" fmla="*/ 1157821 h 2550693"/>
                <a:gd name="connsiteX464" fmla="*/ 1310192 w 2546376"/>
                <a:gd name="connsiteY464" fmla="*/ 1101243 h 2550693"/>
                <a:gd name="connsiteX465" fmla="*/ 1326764 w 2546376"/>
                <a:gd name="connsiteY465" fmla="*/ 1061237 h 2550693"/>
                <a:gd name="connsiteX466" fmla="*/ 1139597 w 2546376"/>
                <a:gd name="connsiteY466" fmla="*/ 1235345 h 2550693"/>
                <a:gd name="connsiteX467" fmla="*/ 1179603 w 2546376"/>
                <a:gd name="connsiteY467" fmla="*/ 1218773 h 2550693"/>
                <a:gd name="connsiteX468" fmla="*/ 1236182 w 2546376"/>
                <a:gd name="connsiteY468" fmla="*/ 1275351 h 2550693"/>
                <a:gd name="connsiteX469" fmla="*/ 1179604 w 2546376"/>
                <a:gd name="connsiteY469" fmla="*/ 1331929 h 2550693"/>
                <a:gd name="connsiteX470" fmla="*/ 1123025 w 2546376"/>
                <a:gd name="connsiteY470" fmla="*/ 1275351 h 2550693"/>
                <a:gd name="connsiteX471" fmla="*/ 1139597 w 2546376"/>
                <a:gd name="connsiteY471" fmla="*/ 1235345 h 2550693"/>
                <a:gd name="connsiteX472" fmla="*/ 952427 w 2546376"/>
                <a:gd name="connsiteY472" fmla="*/ 1409454 h 2550693"/>
                <a:gd name="connsiteX473" fmla="*/ 992434 w 2546376"/>
                <a:gd name="connsiteY473" fmla="*/ 1392883 h 2550693"/>
                <a:gd name="connsiteX474" fmla="*/ 1049012 w 2546376"/>
                <a:gd name="connsiteY474" fmla="*/ 1449461 h 2550693"/>
                <a:gd name="connsiteX475" fmla="*/ 1032441 w 2546376"/>
                <a:gd name="connsiteY475" fmla="*/ 1489468 h 2550693"/>
                <a:gd name="connsiteX476" fmla="*/ 1031516 w 2546376"/>
                <a:gd name="connsiteY476" fmla="*/ 1490091 h 2550693"/>
                <a:gd name="connsiteX477" fmla="*/ 951803 w 2546376"/>
                <a:gd name="connsiteY477" fmla="*/ 1410379 h 2550693"/>
                <a:gd name="connsiteX478" fmla="*/ 2262615 w 2546376"/>
                <a:gd name="connsiteY478" fmla="*/ 16572 h 2550693"/>
                <a:gd name="connsiteX479" fmla="*/ 2302622 w 2546376"/>
                <a:gd name="connsiteY479" fmla="*/ 0 h 2550693"/>
                <a:gd name="connsiteX480" fmla="*/ 2359200 w 2546376"/>
                <a:gd name="connsiteY480" fmla="*/ 56578 h 2550693"/>
                <a:gd name="connsiteX481" fmla="*/ 2302622 w 2546376"/>
                <a:gd name="connsiteY481" fmla="*/ 113156 h 2550693"/>
                <a:gd name="connsiteX482" fmla="*/ 2246044 w 2546376"/>
                <a:gd name="connsiteY482" fmla="*/ 56578 h 2550693"/>
                <a:gd name="connsiteX483" fmla="*/ 2262615 w 2546376"/>
                <a:gd name="connsiteY483" fmla="*/ 16572 h 2550693"/>
                <a:gd name="connsiteX484" fmla="*/ 2075445 w 2546376"/>
                <a:gd name="connsiteY484" fmla="*/ 190682 h 2550693"/>
                <a:gd name="connsiteX485" fmla="*/ 2115452 w 2546376"/>
                <a:gd name="connsiteY485" fmla="*/ 174111 h 2550693"/>
                <a:gd name="connsiteX486" fmla="*/ 2172030 w 2546376"/>
                <a:gd name="connsiteY486" fmla="*/ 230689 h 2550693"/>
                <a:gd name="connsiteX487" fmla="*/ 2115452 w 2546376"/>
                <a:gd name="connsiteY487" fmla="*/ 287267 h 2550693"/>
                <a:gd name="connsiteX488" fmla="*/ 2058874 w 2546376"/>
                <a:gd name="connsiteY488" fmla="*/ 230689 h 2550693"/>
                <a:gd name="connsiteX489" fmla="*/ 2075445 w 2546376"/>
                <a:gd name="connsiteY489" fmla="*/ 190682 h 2550693"/>
                <a:gd name="connsiteX490" fmla="*/ 1888275 w 2546376"/>
                <a:gd name="connsiteY490" fmla="*/ 364794 h 2550693"/>
                <a:gd name="connsiteX491" fmla="*/ 1928281 w 2546376"/>
                <a:gd name="connsiteY491" fmla="*/ 348223 h 2550693"/>
                <a:gd name="connsiteX492" fmla="*/ 1984859 w 2546376"/>
                <a:gd name="connsiteY492" fmla="*/ 404801 h 2550693"/>
                <a:gd name="connsiteX493" fmla="*/ 1928282 w 2546376"/>
                <a:gd name="connsiteY493" fmla="*/ 461379 h 2550693"/>
                <a:gd name="connsiteX494" fmla="*/ 1871703 w 2546376"/>
                <a:gd name="connsiteY494" fmla="*/ 404800 h 2550693"/>
                <a:gd name="connsiteX495" fmla="*/ 1888275 w 2546376"/>
                <a:gd name="connsiteY495" fmla="*/ 364794 h 2550693"/>
                <a:gd name="connsiteX496" fmla="*/ 1701104 w 2546376"/>
                <a:gd name="connsiteY496" fmla="*/ 538904 h 2550693"/>
                <a:gd name="connsiteX497" fmla="*/ 1741111 w 2546376"/>
                <a:gd name="connsiteY497" fmla="*/ 522333 h 2550693"/>
                <a:gd name="connsiteX498" fmla="*/ 1797689 w 2546376"/>
                <a:gd name="connsiteY498" fmla="*/ 578911 h 2550693"/>
                <a:gd name="connsiteX499" fmla="*/ 1741111 w 2546376"/>
                <a:gd name="connsiteY499" fmla="*/ 635489 h 2550693"/>
                <a:gd name="connsiteX500" fmla="*/ 1684533 w 2546376"/>
                <a:gd name="connsiteY500" fmla="*/ 578911 h 2550693"/>
                <a:gd name="connsiteX501" fmla="*/ 1701104 w 2546376"/>
                <a:gd name="connsiteY501" fmla="*/ 538904 h 2550693"/>
                <a:gd name="connsiteX502" fmla="*/ 1513934 w 2546376"/>
                <a:gd name="connsiteY502" fmla="*/ 713016 h 2550693"/>
                <a:gd name="connsiteX503" fmla="*/ 1553940 w 2546376"/>
                <a:gd name="connsiteY503" fmla="*/ 696444 h 2550693"/>
                <a:gd name="connsiteX504" fmla="*/ 1610519 w 2546376"/>
                <a:gd name="connsiteY504" fmla="*/ 753022 h 2550693"/>
                <a:gd name="connsiteX505" fmla="*/ 1553941 w 2546376"/>
                <a:gd name="connsiteY505" fmla="*/ 809600 h 2550693"/>
                <a:gd name="connsiteX506" fmla="*/ 1497362 w 2546376"/>
                <a:gd name="connsiteY506" fmla="*/ 753022 h 2550693"/>
                <a:gd name="connsiteX507" fmla="*/ 1513934 w 2546376"/>
                <a:gd name="connsiteY507" fmla="*/ 713016 h 2550693"/>
                <a:gd name="connsiteX508" fmla="*/ 1326764 w 2546376"/>
                <a:gd name="connsiteY508" fmla="*/ 887126 h 2550693"/>
                <a:gd name="connsiteX509" fmla="*/ 1366770 w 2546376"/>
                <a:gd name="connsiteY509" fmla="*/ 870554 h 2550693"/>
                <a:gd name="connsiteX510" fmla="*/ 1423348 w 2546376"/>
                <a:gd name="connsiteY510" fmla="*/ 927133 h 2550693"/>
                <a:gd name="connsiteX511" fmla="*/ 1366770 w 2546376"/>
                <a:gd name="connsiteY511" fmla="*/ 983711 h 2550693"/>
                <a:gd name="connsiteX512" fmla="*/ 1310192 w 2546376"/>
                <a:gd name="connsiteY512" fmla="*/ 927132 h 2550693"/>
                <a:gd name="connsiteX513" fmla="*/ 1326764 w 2546376"/>
                <a:gd name="connsiteY513" fmla="*/ 887126 h 2550693"/>
                <a:gd name="connsiteX514" fmla="*/ 1139593 w 2546376"/>
                <a:gd name="connsiteY514" fmla="*/ 1061238 h 2550693"/>
                <a:gd name="connsiteX515" fmla="*/ 1179600 w 2546376"/>
                <a:gd name="connsiteY515" fmla="*/ 1044666 h 2550693"/>
                <a:gd name="connsiteX516" fmla="*/ 1236178 w 2546376"/>
                <a:gd name="connsiteY516" fmla="*/ 1101244 h 2550693"/>
                <a:gd name="connsiteX517" fmla="*/ 1179600 w 2546376"/>
                <a:gd name="connsiteY517" fmla="*/ 1157822 h 2550693"/>
                <a:gd name="connsiteX518" fmla="*/ 1123022 w 2546376"/>
                <a:gd name="connsiteY518" fmla="*/ 1101244 h 2550693"/>
                <a:gd name="connsiteX519" fmla="*/ 1139593 w 2546376"/>
                <a:gd name="connsiteY519" fmla="*/ 1061238 h 2550693"/>
                <a:gd name="connsiteX520" fmla="*/ 952427 w 2546376"/>
                <a:gd name="connsiteY520" fmla="*/ 1235344 h 2550693"/>
                <a:gd name="connsiteX521" fmla="*/ 992433 w 2546376"/>
                <a:gd name="connsiteY521" fmla="*/ 1218772 h 2550693"/>
                <a:gd name="connsiteX522" fmla="*/ 1049011 w 2546376"/>
                <a:gd name="connsiteY522" fmla="*/ 1275350 h 2550693"/>
                <a:gd name="connsiteX523" fmla="*/ 992433 w 2546376"/>
                <a:gd name="connsiteY523" fmla="*/ 1331928 h 2550693"/>
                <a:gd name="connsiteX524" fmla="*/ 935855 w 2546376"/>
                <a:gd name="connsiteY524" fmla="*/ 1275350 h 2550693"/>
                <a:gd name="connsiteX525" fmla="*/ 952427 w 2546376"/>
                <a:gd name="connsiteY525" fmla="*/ 1235344 h 2550693"/>
                <a:gd name="connsiteX526" fmla="*/ 2075445 w 2546376"/>
                <a:gd name="connsiteY526" fmla="*/ 16572 h 2550693"/>
                <a:gd name="connsiteX527" fmla="*/ 2115452 w 2546376"/>
                <a:gd name="connsiteY527" fmla="*/ 0 h 2550693"/>
                <a:gd name="connsiteX528" fmla="*/ 2172030 w 2546376"/>
                <a:gd name="connsiteY528" fmla="*/ 56578 h 2550693"/>
                <a:gd name="connsiteX529" fmla="*/ 2115452 w 2546376"/>
                <a:gd name="connsiteY529" fmla="*/ 113156 h 2550693"/>
                <a:gd name="connsiteX530" fmla="*/ 2058874 w 2546376"/>
                <a:gd name="connsiteY530" fmla="*/ 56578 h 2550693"/>
                <a:gd name="connsiteX531" fmla="*/ 2075445 w 2546376"/>
                <a:gd name="connsiteY531" fmla="*/ 16572 h 2550693"/>
                <a:gd name="connsiteX532" fmla="*/ 1888275 w 2546376"/>
                <a:gd name="connsiteY532" fmla="*/ 190683 h 2550693"/>
                <a:gd name="connsiteX533" fmla="*/ 1928281 w 2546376"/>
                <a:gd name="connsiteY533" fmla="*/ 174112 h 2550693"/>
                <a:gd name="connsiteX534" fmla="*/ 1984859 w 2546376"/>
                <a:gd name="connsiteY534" fmla="*/ 230690 h 2550693"/>
                <a:gd name="connsiteX535" fmla="*/ 1928282 w 2546376"/>
                <a:gd name="connsiteY535" fmla="*/ 287268 h 2550693"/>
                <a:gd name="connsiteX536" fmla="*/ 1871703 w 2546376"/>
                <a:gd name="connsiteY536" fmla="*/ 230690 h 2550693"/>
                <a:gd name="connsiteX537" fmla="*/ 1888275 w 2546376"/>
                <a:gd name="connsiteY537" fmla="*/ 190683 h 2550693"/>
                <a:gd name="connsiteX538" fmla="*/ 1701104 w 2546376"/>
                <a:gd name="connsiteY538" fmla="*/ 364793 h 2550693"/>
                <a:gd name="connsiteX539" fmla="*/ 1741111 w 2546376"/>
                <a:gd name="connsiteY539" fmla="*/ 348222 h 2550693"/>
                <a:gd name="connsiteX540" fmla="*/ 1797689 w 2546376"/>
                <a:gd name="connsiteY540" fmla="*/ 404800 h 2550693"/>
                <a:gd name="connsiteX541" fmla="*/ 1741111 w 2546376"/>
                <a:gd name="connsiteY541" fmla="*/ 461378 h 2550693"/>
                <a:gd name="connsiteX542" fmla="*/ 1684533 w 2546376"/>
                <a:gd name="connsiteY542" fmla="*/ 404800 h 2550693"/>
                <a:gd name="connsiteX543" fmla="*/ 1701104 w 2546376"/>
                <a:gd name="connsiteY543" fmla="*/ 364793 h 2550693"/>
                <a:gd name="connsiteX544" fmla="*/ 1513934 w 2546376"/>
                <a:gd name="connsiteY544" fmla="*/ 538905 h 2550693"/>
                <a:gd name="connsiteX545" fmla="*/ 1553940 w 2546376"/>
                <a:gd name="connsiteY545" fmla="*/ 522333 h 2550693"/>
                <a:gd name="connsiteX546" fmla="*/ 1610518 w 2546376"/>
                <a:gd name="connsiteY546" fmla="*/ 578912 h 2550693"/>
                <a:gd name="connsiteX547" fmla="*/ 1553941 w 2546376"/>
                <a:gd name="connsiteY547" fmla="*/ 635489 h 2550693"/>
                <a:gd name="connsiteX548" fmla="*/ 1497362 w 2546376"/>
                <a:gd name="connsiteY548" fmla="*/ 578911 h 2550693"/>
                <a:gd name="connsiteX549" fmla="*/ 1513934 w 2546376"/>
                <a:gd name="connsiteY549" fmla="*/ 538905 h 2550693"/>
                <a:gd name="connsiteX550" fmla="*/ 1326764 w 2546376"/>
                <a:gd name="connsiteY550" fmla="*/ 713015 h 2550693"/>
                <a:gd name="connsiteX551" fmla="*/ 1366770 w 2546376"/>
                <a:gd name="connsiteY551" fmla="*/ 696444 h 2550693"/>
                <a:gd name="connsiteX552" fmla="*/ 1423348 w 2546376"/>
                <a:gd name="connsiteY552" fmla="*/ 753022 h 2550693"/>
                <a:gd name="connsiteX553" fmla="*/ 1366770 w 2546376"/>
                <a:gd name="connsiteY553" fmla="*/ 809600 h 2550693"/>
                <a:gd name="connsiteX554" fmla="*/ 1310192 w 2546376"/>
                <a:gd name="connsiteY554" fmla="*/ 753022 h 2550693"/>
                <a:gd name="connsiteX555" fmla="*/ 1326764 w 2546376"/>
                <a:gd name="connsiteY555" fmla="*/ 713015 h 2550693"/>
                <a:gd name="connsiteX556" fmla="*/ 1139593 w 2546376"/>
                <a:gd name="connsiteY556" fmla="*/ 887127 h 2550693"/>
                <a:gd name="connsiteX557" fmla="*/ 1179600 w 2546376"/>
                <a:gd name="connsiteY557" fmla="*/ 870555 h 2550693"/>
                <a:gd name="connsiteX558" fmla="*/ 1236178 w 2546376"/>
                <a:gd name="connsiteY558" fmla="*/ 927133 h 2550693"/>
                <a:gd name="connsiteX559" fmla="*/ 1179600 w 2546376"/>
                <a:gd name="connsiteY559" fmla="*/ 983711 h 2550693"/>
                <a:gd name="connsiteX560" fmla="*/ 1123022 w 2546376"/>
                <a:gd name="connsiteY560" fmla="*/ 927133 h 2550693"/>
                <a:gd name="connsiteX561" fmla="*/ 1139593 w 2546376"/>
                <a:gd name="connsiteY561" fmla="*/ 887127 h 2550693"/>
                <a:gd name="connsiteX562" fmla="*/ 952426 w 2546376"/>
                <a:gd name="connsiteY562" fmla="*/ 1061233 h 2550693"/>
                <a:gd name="connsiteX563" fmla="*/ 992433 w 2546376"/>
                <a:gd name="connsiteY563" fmla="*/ 1044662 h 2550693"/>
                <a:gd name="connsiteX564" fmla="*/ 1049011 w 2546376"/>
                <a:gd name="connsiteY564" fmla="*/ 1101240 h 2550693"/>
                <a:gd name="connsiteX565" fmla="*/ 992433 w 2546376"/>
                <a:gd name="connsiteY565" fmla="*/ 1157818 h 2550693"/>
                <a:gd name="connsiteX566" fmla="*/ 935855 w 2546376"/>
                <a:gd name="connsiteY566" fmla="*/ 1101240 h 2550693"/>
                <a:gd name="connsiteX567" fmla="*/ 952426 w 2546376"/>
                <a:gd name="connsiteY567" fmla="*/ 1061233 h 2550693"/>
                <a:gd name="connsiteX568" fmla="*/ 772133 w 2546376"/>
                <a:gd name="connsiteY568" fmla="*/ 1230708 h 2550693"/>
                <a:gd name="connsiteX569" fmla="*/ 783241 w 2546376"/>
                <a:gd name="connsiteY569" fmla="*/ 1223218 h 2550693"/>
                <a:gd name="connsiteX570" fmla="*/ 805263 w 2546376"/>
                <a:gd name="connsiteY570" fmla="*/ 1218772 h 2550693"/>
                <a:gd name="connsiteX571" fmla="*/ 861841 w 2546376"/>
                <a:gd name="connsiteY571" fmla="*/ 1275350 h 2550693"/>
                <a:gd name="connsiteX572" fmla="*/ 857395 w 2546376"/>
                <a:gd name="connsiteY572" fmla="*/ 1297373 h 2550693"/>
                <a:gd name="connsiteX573" fmla="*/ 849905 w 2546376"/>
                <a:gd name="connsiteY573" fmla="*/ 1308481 h 2550693"/>
                <a:gd name="connsiteX574" fmla="*/ 1888275 w 2546376"/>
                <a:gd name="connsiteY574" fmla="*/ 16572 h 2550693"/>
                <a:gd name="connsiteX575" fmla="*/ 1928281 w 2546376"/>
                <a:gd name="connsiteY575" fmla="*/ 1 h 2550693"/>
                <a:gd name="connsiteX576" fmla="*/ 1984859 w 2546376"/>
                <a:gd name="connsiteY576" fmla="*/ 56579 h 2550693"/>
                <a:gd name="connsiteX577" fmla="*/ 1928282 w 2546376"/>
                <a:gd name="connsiteY577" fmla="*/ 113157 h 2550693"/>
                <a:gd name="connsiteX578" fmla="*/ 1871703 w 2546376"/>
                <a:gd name="connsiteY578" fmla="*/ 56579 h 2550693"/>
                <a:gd name="connsiteX579" fmla="*/ 1888275 w 2546376"/>
                <a:gd name="connsiteY579" fmla="*/ 16572 h 2550693"/>
                <a:gd name="connsiteX580" fmla="*/ 1701104 w 2546376"/>
                <a:gd name="connsiteY580" fmla="*/ 190682 h 2550693"/>
                <a:gd name="connsiteX581" fmla="*/ 1741111 w 2546376"/>
                <a:gd name="connsiteY581" fmla="*/ 174111 h 2550693"/>
                <a:gd name="connsiteX582" fmla="*/ 1797689 w 2546376"/>
                <a:gd name="connsiteY582" fmla="*/ 230689 h 2550693"/>
                <a:gd name="connsiteX583" fmla="*/ 1741111 w 2546376"/>
                <a:gd name="connsiteY583" fmla="*/ 287267 h 2550693"/>
                <a:gd name="connsiteX584" fmla="*/ 1684533 w 2546376"/>
                <a:gd name="connsiteY584" fmla="*/ 230689 h 2550693"/>
                <a:gd name="connsiteX585" fmla="*/ 1701104 w 2546376"/>
                <a:gd name="connsiteY585" fmla="*/ 190682 h 2550693"/>
                <a:gd name="connsiteX586" fmla="*/ 1513934 w 2546376"/>
                <a:gd name="connsiteY586" fmla="*/ 364794 h 2550693"/>
                <a:gd name="connsiteX587" fmla="*/ 1553940 w 2546376"/>
                <a:gd name="connsiteY587" fmla="*/ 348223 h 2550693"/>
                <a:gd name="connsiteX588" fmla="*/ 1610518 w 2546376"/>
                <a:gd name="connsiteY588" fmla="*/ 404801 h 2550693"/>
                <a:gd name="connsiteX589" fmla="*/ 1553941 w 2546376"/>
                <a:gd name="connsiteY589" fmla="*/ 461379 h 2550693"/>
                <a:gd name="connsiteX590" fmla="*/ 1497362 w 2546376"/>
                <a:gd name="connsiteY590" fmla="*/ 404800 h 2550693"/>
                <a:gd name="connsiteX591" fmla="*/ 1513934 w 2546376"/>
                <a:gd name="connsiteY591" fmla="*/ 364794 h 2550693"/>
                <a:gd name="connsiteX592" fmla="*/ 1326763 w 2546376"/>
                <a:gd name="connsiteY592" fmla="*/ 538904 h 2550693"/>
                <a:gd name="connsiteX593" fmla="*/ 1366770 w 2546376"/>
                <a:gd name="connsiteY593" fmla="*/ 522333 h 2550693"/>
                <a:gd name="connsiteX594" fmla="*/ 1423348 w 2546376"/>
                <a:gd name="connsiteY594" fmla="*/ 578911 h 2550693"/>
                <a:gd name="connsiteX595" fmla="*/ 1366770 w 2546376"/>
                <a:gd name="connsiteY595" fmla="*/ 635489 h 2550693"/>
                <a:gd name="connsiteX596" fmla="*/ 1310192 w 2546376"/>
                <a:gd name="connsiteY596" fmla="*/ 578911 h 2550693"/>
                <a:gd name="connsiteX597" fmla="*/ 1326763 w 2546376"/>
                <a:gd name="connsiteY597" fmla="*/ 538904 h 2550693"/>
                <a:gd name="connsiteX598" fmla="*/ 1139593 w 2546376"/>
                <a:gd name="connsiteY598" fmla="*/ 713016 h 2550693"/>
                <a:gd name="connsiteX599" fmla="*/ 1179600 w 2546376"/>
                <a:gd name="connsiteY599" fmla="*/ 696444 h 2550693"/>
                <a:gd name="connsiteX600" fmla="*/ 1236178 w 2546376"/>
                <a:gd name="connsiteY600" fmla="*/ 753022 h 2550693"/>
                <a:gd name="connsiteX601" fmla="*/ 1179600 w 2546376"/>
                <a:gd name="connsiteY601" fmla="*/ 809600 h 2550693"/>
                <a:gd name="connsiteX602" fmla="*/ 1123022 w 2546376"/>
                <a:gd name="connsiteY602" fmla="*/ 753022 h 2550693"/>
                <a:gd name="connsiteX603" fmla="*/ 1139593 w 2546376"/>
                <a:gd name="connsiteY603" fmla="*/ 713016 h 2550693"/>
                <a:gd name="connsiteX604" fmla="*/ 952423 w 2546376"/>
                <a:gd name="connsiteY604" fmla="*/ 887126 h 2550693"/>
                <a:gd name="connsiteX605" fmla="*/ 992429 w 2546376"/>
                <a:gd name="connsiteY605" fmla="*/ 870554 h 2550693"/>
                <a:gd name="connsiteX606" fmla="*/ 1049007 w 2546376"/>
                <a:gd name="connsiteY606" fmla="*/ 927133 h 2550693"/>
                <a:gd name="connsiteX607" fmla="*/ 992429 w 2546376"/>
                <a:gd name="connsiteY607" fmla="*/ 983711 h 2550693"/>
                <a:gd name="connsiteX608" fmla="*/ 935851 w 2546376"/>
                <a:gd name="connsiteY608" fmla="*/ 927132 h 2550693"/>
                <a:gd name="connsiteX609" fmla="*/ 952423 w 2546376"/>
                <a:gd name="connsiteY609" fmla="*/ 887126 h 2550693"/>
                <a:gd name="connsiteX610" fmla="*/ 765256 w 2546376"/>
                <a:gd name="connsiteY610" fmla="*/ 1061233 h 2550693"/>
                <a:gd name="connsiteX611" fmla="*/ 805263 w 2546376"/>
                <a:gd name="connsiteY611" fmla="*/ 1044662 h 2550693"/>
                <a:gd name="connsiteX612" fmla="*/ 861841 w 2546376"/>
                <a:gd name="connsiteY612" fmla="*/ 1101240 h 2550693"/>
                <a:gd name="connsiteX613" fmla="*/ 805263 w 2546376"/>
                <a:gd name="connsiteY613" fmla="*/ 1157818 h 2550693"/>
                <a:gd name="connsiteX614" fmla="*/ 748685 w 2546376"/>
                <a:gd name="connsiteY614" fmla="*/ 1101240 h 2550693"/>
                <a:gd name="connsiteX615" fmla="*/ 765256 w 2546376"/>
                <a:gd name="connsiteY615" fmla="*/ 1061233 h 2550693"/>
                <a:gd name="connsiteX616" fmla="*/ 1701104 w 2546376"/>
                <a:gd name="connsiteY616" fmla="*/ 16572 h 2550693"/>
                <a:gd name="connsiteX617" fmla="*/ 1741111 w 2546376"/>
                <a:gd name="connsiteY617" fmla="*/ 0 h 2550693"/>
                <a:gd name="connsiteX618" fmla="*/ 1797689 w 2546376"/>
                <a:gd name="connsiteY618" fmla="*/ 56578 h 2550693"/>
                <a:gd name="connsiteX619" fmla="*/ 1741111 w 2546376"/>
                <a:gd name="connsiteY619" fmla="*/ 113156 h 2550693"/>
                <a:gd name="connsiteX620" fmla="*/ 1684533 w 2546376"/>
                <a:gd name="connsiteY620" fmla="*/ 56578 h 2550693"/>
                <a:gd name="connsiteX621" fmla="*/ 1701104 w 2546376"/>
                <a:gd name="connsiteY621" fmla="*/ 16572 h 2550693"/>
                <a:gd name="connsiteX622" fmla="*/ 1513934 w 2546376"/>
                <a:gd name="connsiteY622" fmla="*/ 190683 h 2550693"/>
                <a:gd name="connsiteX623" fmla="*/ 1553940 w 2546376"/>
                <a:gd name="connsiteY623" fmla="*/ 174112 h 2550693"/>
                <a:gd name="connsiteX624" fmla="*/ 1610518 w 2546376"/>
                <a:gd name="connsiteY624" fmla="*/ 230690 h 2550693"/>
                <a:gd name="connsiteX625" fmla="*/ 1553941 w 2546376"/>
                <a:gd name="connsiteY625" fmla="*/ 287268 h 2550693"/>
                <a:gd name="connsiteX626" fmla="*/ 1497362 w 2546376"/>
                <a:gd name="connsiteY626" fmla="*/ 230690 h 2550693"/>
                <a:gd name="connsiteX627" fmla="*/ 1513934 w 2546376"/>
                <a:gd name="connsiteY627" fmla="*/ 190683 h 2550693"/>
                <a:gd name="connsiteX628" fmla="*/ 1326764 w 2546376"/>
                <a:gd name="connsiteY628" fmla="*/ 364793 h 2550693"/>
                <a:gd name="connsiteX629" fmla="*/ 1366770 w 2546376"/>
                <a:gd name="connsiteY629" fmla="*/ 348222 h 2550693"/>
                <a:gd name="connsiteX630" fmla="*/ 1423348 w 2546376"/>
                <a:gd name="connsiteY630" fmla="*/ 404800 h 2550693"/>
                <a:gd name="connsiteX631" fmla="*/ 1366770 w 2546376"/>
                <a:gd name="connsiteY631" fmla="*/ 461378 h 2550693"/>
                <a:gd name="connsiteX632" fmla="*/ 1310192 w 2546376"/>
                <a:gd name="connsiteY632" fmla="*/ 404800 h 2550693"/>
                <a:gd name="connsiteX633" fmla="*/ 1326764 w 2546376"/>
                <a:gd name="connsiteY633" fmla="*/ 364793 h 2550693"/>
                <a:gd name="connsiteX634" fmla="*/ 1139593 w 2546376"/>
                <a:gd name="connsiteY634" fmla="*/ 538905 h 2550693"/>
                <a:gd name="connsiteX635" fmla="*/ 1179600 w 2546376"/>
                <a:gd name="connsiteY635" fmla="*/ 522333 h 2550693"/>
                <a:gd name="connsiteX636" fmla="*/ 1236178 w 2546376"/>
                <a:gd name="connsiteY636" fmla="*/ 578911 h 2550693"/>
                <a:gd name="connsiteX637" fmla="*/ 1179600 w 2546376"/>
                <a:gd name="connsiteY637" fmla="*/ 635489 h 2550693"/>
                <a:gd name="connsiteX638" fmla="*/ 1123022 w 2546376"/>
                <a:gd name="connsiteY638" fmla="*/ 578911 h 2550693"/>
                <a:gd name="connsiteX639" fmla="*/ 1139593 w 2546376"/>
                <a:gd name="connsiteY639" fmla="*/ 538905 h 2550693"/>
                <a:gd name="connsiteX640" fmla="*/ 952423 w 2546376"/>
                <a:gd name="connsiteY640" fmla="*/ 713015 h 2550693"/>
                <a:gd name="connsiteX641" fmla="*/ 992429 w 2546376"/>
                <a:gd name="connsiteY641" fmla="*/ 696444 h 2550693"/>
                <a:gd name="connsiteX642" fmla="*/ 1049007 w 2546376"/>
                <a:gd name="connsiteY642" fmla="*/ 753022 h 2550693"/>
                <a:gd name="connsiteX643" fmla="*/ 992429 w 2546376"/>
                <a:gd name="connsiteY643" fmla="*/ 809600 h 2550693"/>
                <a:gd name="connsiteX644" fmla="*/ 935851 w 2546376"/>
                <a:gd name="connsiteY644" fmla="*/ 753022 h 2550693"/>
                <a:gd name="connsiteX645" fmla="*/ 952423 w 2546376"/>
                <a:gd name="connsiteY645" fmla="*/ 713015 h 2550693"/>
                <a:gd name="connsiteX646" fmla="*/ 765256 w 2546376"/>
                <a:gd name="connsiteY646" fmla="*/ 887123 h 2550693"/>
                <a:gd name="connsiteX647" fmla="*/ 805262 w 2546376"/>
                <a:gd name="connsiteY647" fmla="*/ 870552 h 2550693"/>
                <a:gd name="connsiteX648" fmla="*/ 861840 w 2546376"/>
                <a:gd name="connsiteY648" fmla="*/ 927130 h 2550693"/>
                <a:gd name="connsiteX649" fmla="*/ 805262 w 2546376"/>
                <a:gd name="connsiteY649" fmla="*/ 983708 h 2550693"/>
                <a:gd name="connsiteX650" fmla="*/ 748684 w 2546376"/>
                <a:gd name="connsiteY650" fmla="*/ 927130 h 2550693"/>
                <a:gd name="connsiteX651" fmla="*/ 765256 w 2546376"/>
                <a:gd name="connsiteY651" fmla="*/ 887123 h 2550693"/>
                <a:gd name="connsiteX652" fmla="*/ 592762 w 2546376"/>
                <a:gd name="connsiteY652" fmla="*/ 1051338 h 2550693"/>
                <a:gd name="connsiteX653" fmla="*/ 596069 w 2546376"/>
                <a:gd name="connsiteY653" fmla="*/ 1049108 h 2550693"/>
                <a:gd name="connsiteX654" fmla="*/ 618092 w 2546376"/>
                <a:gd name="connsiteY654" fmla="*/ 1044662 h 2550693"/>
                <a:gd name="connsiteX655" fmla="*/ 674670 w 2546376"/>
                <a:gd name="connsiteY655" fmla="*/ 1101240 h 2550693"/>
                <a:gd name="connsiteX656" fmla="*/ 670224 w 2546376"/>
                <a:gd name="connsiteY656" fmla="*/ 1123263 h 2550693"/>
                <a:gd name="connsiteX657" fmla="*/ 667994 w 2546376"/>
                <a:gd name="connsiteY657" fmla="*/ 1126570 h 2550693"/>
                <a:gd name="connsiteX658" fmla="*/ 1513934 w 2546376"/>
                <a:gd name="connsiteY658" fmla="*/ 16572 h 2550693"/>
                <a:gd name="connsiteX659" fmla="*/ 1553940 w 2546376"/>
                <a:gd name="connsiteY659" fmla="*/ 1 h 2550693"/>
                <a:gd name="connsiteX660" fmla="*/ 1610518 w 2546376"/>
                <a:gd name="connsiteY660" fmla="*/ 56579 h 2550693"/>
                <a:gd name="connsiteX661" fmla="*/ 1553941 w 2546376"/>
                <a:gd name="connsiteY661" fmla="*/ 113157 h 2550693"/>
                <a:gd name="connsiteX662" fmla="*/ 1497362 w 2546376"/>
                <a:gd name="connsiteY662" fmla="*/ 56579 h 2550693"/>
                <a:gd name="connsiteX663" fmla="*/ 1513934 w 2546376"/>
                <a:gd name="connsiteY663" fmla="*/ 16572 h 2550693"/>
                <a:gd name="connsiteX664" fmla="*/ 1326764 w 2546376"/>
                <a:gd name="connsiteY664" fmla="*/ 190682 h 2550693"/>
                <a:gd name="connsiteX665" fmla="*/ 1366770 w 2546376"/>
                <a:gd name="connsiteY665" fmla="*/ 174111 h 2550693"/>
                <a:gd name="connsiteX666" fmla="*/ 1423348 w 2546376"/>
                <a:gd name="connsiteY666" fmla="*/ 230689 h 2550693"/>
                <a:gd name="connsiteX667" fmla="*/ 1366770 w 2546376"/>
                <a:gd name="connsiteY667" fmla="*/ 287267 h 2550693"/>
                <a:gd name="connsiteX668" fmla="*/ 1310192 w 2546376"/>
                <a:gd name="connsiteY668" fmla="*/ 230689 h 2550693"/>
                <a:gd name="connsiteX669" fmla="*/ 1326764 w 2546376"/>
                <a:gd name="connsiteY669" fmla="*/ 190682 h 2550693"/>
                <a:gd name="connsiteX670" fmla="*/ 1139593 w 2546376"/>
                <a:gd name="connsiteY670" fmla="*/ 364794 h 2550693"/>
                <a:gd name="connsiteX671" fmla="*/ 1179600 w 2546376"/>
                <a:gd name="connsiteY671" fmla="*/ 348222 h 2550693"/>
                <a:gd name="connsiteX672" fmla="*/ 1236178 w 2546376"/>
                <a:gd name="connsiteY672" fmla="*/ 404801 h 2550693"/>
                <a:gd name="connsiteX673" fmla="*/ 1179600 w 2546376"/>
                <a:gd name="connsiteY673" fmla="*/ 461379 h 2550693"/>
                <a:gd name="connsiteX674" fmla="*/ 1123022 w 2546376"/>
                <a:gd name="connsiteY674" fmla="*/ 404800 h 2550693"/>
                <a:gd name="connsiteX675" fmla="*/ 1139593 w 2546376"/>
                <a:gd name="connsiteY675" fmla="*/ 364794 h 2550693"/>
                <a:gd name="connsiteX676" fmla="*/ 952423 w 2546376"/>
                <a:gd name="connsiteY676" fmla="*/ 538904 h 2550693"/>
                <a:gd name="connsiteX677" fmla="*/ 992429 w 2546376"/>
                <a:gd name="connsiteY677" fmla="*/ 522333 h 2550693"/>
                <a:gd name="connsiteX678" fmla="*/ 1049007 w 2546376"/>
                <a:gd name="connsiteY678" fmla="*/ 578911 h 2550693"/>
                <a:gd name="connsiteX679" fmla="*/ 992429 w 2546376"/>
                <a:gd name="connsiteY679" fmla="*/ 635489 h 2550693"/>
                <a:gd name="connsiteX680" fmla="*/ 935851 w 2546376"/>
                <a:gd name="connsiteY680" fmla="*/ 578911 h 2550693"/>
                <a:gd name="connsiteX681" fmla="*/ 952423 w 2546376"/>
                <a:gd name="connsiteY681" fmla="*/ 538904 h 2550693"/>
                <a:gd name="connsiteX682" fmla="*/ 765253 w 2546376"/>
                <a:gd name="connsiteY682" fmla="*/ 713015 h 2550693"/>
                <a:gd name="connsiteX683" fmla="*/ 805259 w 2546376"/>
                <a:gd name="connsiteY683" fmla="*/ 696444 h 2550693"/>
                <a:gd name="connsiteX684" fmla="*/ 861837 w 2546376"/>
                <a:gd name="connsiteY684" fmla="*/ 753022 h 2550693"/>
                <a:gd name="connsiteX685" fmla="*/ 805262 w 2546376"/>
                <a:gd name="connsiteY685" fmla="*/ 809597 h 2550693"/>
                <a:gd name="connsiteX686" fmla="*/ 748684 w 2546376"/>
                <a:gd name="connsiteY686" fmla="*/ 753019 h 2550693"/>
                <a:gd name="connsiteX687" fmla="*/ 765253 w 2546376"/>
                <a:gd name="connsiteY687" fmla="*/ 713015 h 2550693"/>
                <a:gd name="connsiteX688" fmla="*/ 578085 w 2546376"/>
                <a:gd name="connsiteY688" fmla="*/ 887123 h 2550693"/>
                <a:gd name="connsiteX689" fmla="*/ 618091 w 2546376"/>
                <a:gd name="connsiteY689" fmla="*/ 870552 h 2550693"/>
                <a:gd name="connsiteX690" fmla="*/ 674669 w 2546376"/>
                <a:gd name="connsiteY690" fmla="*/ 927130 h 2550693"/>
                <a:gd name="connsiteX691" fmla="*/ 618091 w 2546376"/>
                <a:gd name="connsiteY691" fmla="*/ 983708 h 2550693"/>
                <a:gd name="connsiteX692" fmla="*/ 561513 w 2546376"/>
                <a:gd name="connsiteY692" fmla="*/ 927130 h 2550693"/>
                <a:gd name="connsiteX693" fmla="*/ 578085 w 2546376"/>
                <a:gd name="connsiteY693" fmla="*/ 887123 h 2550693"/>
                <a:gd name="connsiteX694" fmla="*/ 1326764 w 2546376"/>
                <a:gd name="connsiteY694" fmla="*/ 16572 h 2550693"/>
                <a:gd name="connsiteX695" fmla="*/ 1366770 w 2546376"/>
                <a:gd name="connsiteY695" fmla="*/ 0 h 2550693"/>
                <a:gd name="connsiteX696" fmla="*/ 1423348 w 2546376"/>
                <a:gd name="connsiteY696" fmla="*/ 56578 h 2550693"/>
                <a:gd name="connsiteX697" fmla="*/ 1366770 w 2546376"/>
                <a:gd name="connsiteY697" fmla="*/ 113156 h 2550693"/>
                <a:gd name="connsiteX698" fmla="*/ 1310192 w 2546376"/>
                <a:gd name="connsiteY698" fmla="*/ 56578 h 2550693"/>
                <a:gd name="connsiteX699" fmla="*/ 1326764 w 2546376"/>
                <a:gd name="connsiteY699" fmla="*/ 16572 h 2550693"/>
                <a:gd name="connsiteX700" fmla="*/ 1139593 w 2546376"/>
                <a:gd name="connsiteY700" fmla="*/ 190683 h 2550693"/>
                <a:gd name="connsiteX701" fmla="*/ 1179600 w 2546376"/>
                <a:gd name="connsiteY701" fmla="*/ 174112 h 2550693"/>
                <a:gd name="connsiteX702" fmla="*/ 1236178 w 2546376"/>
                <a:gd name="connsiteY702" fmla="*/ 230690 h 2550693"/>
                <a:gd name="connsiteX703" fmla="*/ 1179600 w 2546376"/>
                <a:gd name="connsiteY703" fmla="*/ 287268 h 2550693"/>
                <a:gd name="connsiteX704" fmla="*/ 1123022 w 2546376"/>
                <a:gd name="connsiteY704" fmla="*/ 230690 h 2550693"/>
                <a:gd name="connsiteX705" fmla="*/ 1139593 w 2546376"/>
                <a:gd name="connsiteY705" fmla="*/ 190683 h 2550693"/>
                <a:gd name="connsiteX706" fmla="*/ 952423 w 2546376"/>
                <a:gd name="connsiteY706" fmla="*/ 364793 h 2550693"/>
                <a:gd name="connsiteX707" fmla="*/ 992429 w 2546376"/>
                <a:gd name="connsiteY707" fmla="*/ 348222 h 2550693"/>
                <a:gd name="connsiteX708" fmla="*/ 1049007 w 2546376"/>
                <a:gd name="connsiteY708" fmla="*/ 404800 h 2550693"/>
                <a:gd name="connsiteX709" fmla="*/ 992429 w 2546376"/>
                <a:gd name="connsiteY709" fmla="*/ 461378 h 2550693"/>
                <a:gd name="connsiteX710" fmla="*/ 935851 w 2546376"/>
                <a:gd name="connsiteY710" fmla="*/ 404800 h 2550693"/>
                <a:gd name="connsiteX711" fmla="*/ 952423 w 2546376"/>
                <a:gd name="connsiteY711" fmla="*/ 364793 h 2550693"/>
                <a:gd name="connsiteX712" fmla="*/ 765253 w 2546376"/>
                <a:gd name="connsiteY712" fmla="*/ 538904 h 2550693"/>
                <a:gd name="connsiteX713" fmla="*/ 805259 w 2546376"/>
                <a:gd name="connsiteY713" fmla="*/ 522333 h 2550693"/>
                <a:gd name="connsiteX714" fmla="*/ 861837 w 2546376"/>
                <a:gd name="connsiteY714" fmla="*/ 578911 h 2550693"/>
                <a:gd name="connsiteX715" fmla="*/ 805259 w 2546376"/>
                <a:gd name="connsiteY715" fmla="*/ 635489 h 2550693"/>
                <a:gd name="connsiteX716" fmla="*/ 748681 w 2546376"/>
                <a:gd name="connsiteY716" fmla="*/ 578911 h 2550693"/>
                <a:gd name="connsiteX717" fmla="*/ 765253 w 2546376"/>
                <a:gd name="connsiteY717" fmla="*/ 538904 h 2550693"/>
                <a:gd name="connsiteX718" fmla="*/ 578084 w 2546376"/>
                <a:gd name="connsiteY718" fmla="*/ 713013 h 2550693"/>
                <a:gd name="connsiteX719" fmla="*/ 618091 w 2546376"/>
                <a:gd name="connsiteY719" fmla="*/ 696441 h 2550693"/>
                <a:gd name="connsiteX720" fmla="*/ 674669 w 2546376"/>
                <a:gd name="connsiteY720" fmla="*/ 753019 h 2550693"/>
                <a:gd name="connsiteX721" fmla="*/ 618091 w 2546376"/>
                <a:gd name="connsiteY721" fmla="*/ 809597 h 2550693"/>
                <a:gd name="connsiteX722" fmla="*/ 561513 w 2546376"/>
                <a:gd name="connsiteY722" fmla="*/ 753019 h 2550693"/>
                <a:gd name="connsiteX723" fmla="*/ 578084 w 2546376"/>
                <a:gd name="connsiteY723" fmla="*/ 713013 h 2550693"/>
                <a:gd name="connsiteX724" fmla="*/ 415158 w 2546376"/>
                <a:gd name="connsiteY724" fmla="*/ 873734 h 2550693"/>
                <a:gd name="connsiteX725" fmla="*/ 430921 w 2546376"/>
                <a:gd name="connsiteY725" fmla="*/ 870551 h 2550693"/>
                <a:gd name="connsiteX726" fmla="*/ 487500 w 2546376"/>
                <a:gd name="connsiteY726" fmla="*/ 927130 h 2550693"/>
                <a:gd name="connsiteX727" fmla="*/ 484317 w 2546376"/>
                <a:gd name="connsiteY727" fmla="*/ 942893 h 2550693"/>
                <a:gd name="connsiteX728" fmla="*/ 1139593 w 2546376"/>
                <a:gd name="connsiteY728" fmla="*/ 16572 h 2550693"/>
                <a:gd name="connsiteX729" fmla="*/ 1179599 w 2546376"/>
                <a:gd name="connsiteY729" fmla="*/ 1 h 2550693"/>
                <a:gd name="connsiteX730" fmla="*/ 1236178 w 2546376"/>
                <a:gd name="connsiteY730" fmla="*/ 56579 h 2550693"/>
                <a:gd name="connsiteX731" fmla="*/ 1179600 w 2546376"/>
                <a:gd name="connsiteY731" fmla="*/ 113157 h 2550693"/>
                <a:gd name="connsiteX732" fmla="*/ 1123022 w 2546376"/>
                <a:gd name="connsiteY732" fmla="*/ 56579 h 2550693"/>
                <a:gd name="connsiteX733" fmla="*/ 1139593 w 2546376"/>
                <a:gd name="connsiteY733" fmla="*/ 16572 h 2550693"/>
                <a:gd name="connsiteX734" fmla="*/ 952423 w 2546376"/>
                <a:gd name="connsiteY734" fmla="*/ 190682 h 2550693"/>
                <a:gd name="connsiteX735" fmla="*/ 992429 w 2546376"/>
                <a:gd name="connsiteY735" fmla="*/ 174111 h 2550693"/>
                <a:gd name="connsiteX736" fmla="*/ 1049007 w 2546376"/>
                <a:gd name="connsiteY736" fmla="*/ 230689 h 2550693"/>
                <a:gd name="connsiteX737" fmla="*/ 992429 w 2546376"/>
                <a:gd name="connsiteY737" fmla="*/ 287267 h 2550693"/>
                <a:gd name="connsiteX738" fmla="*/ 935851 w 2546376"/>
                <a:gd name="connsiteY738" fmla="*/ 230689 h 2550693"/>
                <a:gd name="connsiteX739" fmla="*/ 952423 w 2546376"/>
                <a:gd name="connsiteY739" fmla="*/ 190682 h 2550693"/>
                <a:gd name="connsiteX740" fmla="*/ 765253 w 2546376"/>
                <a:gd name="connsiteY740" fmla="*/ 364793 h 2550693"/>
                <a:gd name="connsiteX741" fmla="*/ 805259 w 2546376"/>
                <a:gd name="connsiteY741" fmla="*/ 348222 h 2550693"/>
                <a:gd name="connsiteX742" fmla="*/ 861837 w 2546376"/>
                <a:gd name="connsiteY742" fmla="*/ 404800 h 2550693"/>
                <a:gd name="connsiteX743" fmla="*/ 805259 w 2546376"/>
                <a:gd name="connsiteY743" fmla="*/ 461378 h 2550693"/>
                <a:gd name="connsiteX744" fmla="*/ 748681 w 2546376"/>
                <a:gd name="connsiteY744" fmla="*/ 404800 h 2550693"/>
                <a:gd name="connsiteX745" fmla="*/ 765253 w 2546376"/>
                <a:gd name="connsiteY745" fmla="*/ 364793 h 2550693"/>
                <a:gd name="connsiteX746" fmla="*/ 578082 w 2546376"/>
                <a:gd name="connsiteY746" fmla="*/ 538904 h 2550693"/>
                <a:gd name="connsiteX747" fmla="*/ 618088 w 2546376"/>
                <a:gd name="connsiteY747" fmla="*/ 522333 h 2550693"/>
                <a:gd name="connsiteX748" fmla="*/ 674666 w 2546376"/>
                <a:gd name="connsiteY748" fmla="*/ 578911 h 2550693"/>
                <a:gd name="connsiteX749" fmla="*/ 618090 w 2546376"/>
                <a:gd name="connsiteY749" fmla="*/ 635487 h 2550693"/>
                <a:gd name="connsiteX750" fmla="*/ 561512 w 2546376"/>
                <a:gd name="connsiteY750" fmla="*/ 578909 h 2550693"/>
                <a:gd name="connsiteX751" fmla="*/ 578082 w 2546376"/>
                <a:gd name="connsiteY751" fmla="*/ 538904 h 2550693"/>
                <a:gd name="connsiteX752" fmla="*/ 390914 w 2546376"/>
                <a:gd name="connsiteY752" fmla="*/ 713012 h 2550693"/>
                <a:gd name="connsiteX753" fmla="*/ 430921 w 2546376"/>
                <a:gd name="connsiteY753" fmla="*/ 696441 h 2550693"/>
                <a:gd name="connsiteX754" fmla="*/ 487499 w 2546376"/>
                <a:gd name="connsiteY754" fmla="*/ 753019 h 2550693"/>
                <a:gd name="connsiteX755" fmla="*/ 430921 w 2546376"/>
                <a:gd name="connsiteY755" fmla="*/ 809597 h 2550693"/>
                <a:gd name="connsiteX756" fmla="*/ 374343 w 2546376"/>
                <a:gd name="connsiteY756" fmla="*/ 753019 h 2550693"/>
                <a:gd name="connsiteX757" fmla="*/ 390914 w 2546376"/>
                <a:gd name="connsiteY757" fmla="*/ 713012 h 2550693"/>
                <a:gd name="connsiteX758" fmla="*/ 952422 w 2546376"/>
                <a:gd name="connsiteY758" fmla="*/ 16571 h 2550693"/>
                <a:gd name="connsiteX759" fmla="*/ 992429 w 2546376"/>
                <a:gd name="connsiteY759" fmla="*/ 0 h 2550693"/>
                <a:gd name="connsiteX760" fmla="*/ 1049007 w 2546376"/>
                <a:gd name="connsiteY760" fmla="*/ 56578 h 2550693"/>
                <a:gd name="connsiteX761" fmla="*/ 992429 w 2546376"/>
                <a:gd name="connsiteY761" fmla="*/ 113156 h 2550693"/>
                <a:gd name="connsiteX762" fmla="*/ 935851 w 2546376"/>
                <a:gd name="connsiteY762" fmla="*/ 56578 h 2550693"/>
                <a:gd name="connsiteX763" fmla="*/ 952422 w 2546376"/>
                <a:gd name="connsiteY763" fmla="*/ 16571 h 2550693"/>
                <a:gd name="connsiteX764" fmla="*/ 765253 w 2546376"/>
                <a:gd name="connsiteY764" fmla="*/ 190682 h 2550693"/>
                <a:gd name="connsiteX765" fmla="*/ 805259 w 2546376"/>
                <a:gd name="connsiteY765" fmla="*/ 174111 h 2550693"/>
                <a:gd name="connsiteX766" fmla="*/ 861837 w 2546376"/>
                <a:gd name="connsiteY766" fmla="*/ 230689 h 2550693"/>
                <a:gd name="connsiteX767" fmla="*/ 805259 w 2546376"/>
                <a:gd name="connsiteY767" fmla="*/ 287267 h 2550693"/>
                <a:gd name="connsiteX768" fmla="*/ 748681 w 2546376"/>
                <a:gd name="connsiteY768" fmla="*/ 230689 h 2550693"/>
                <a:gd name="connsiteX769" fmla="*/ 765253 w 2546376"/>
                <a:gd name="connsiteY769" fmla="*/ 190682 h 2550693"/>
                <a:gd name="connsiteX770" fmla="*/ 578082 w 2546376"/>
                <a:gd name="connsiteY770" fmla="*/ 364793 h 2550693"/>
                <a:gd name="connsiteX771" fmla="*/ 618088 w 2546376"/>
                <a:gd name="connsiteY771" fmla="*/ 348222 h 2550693"/>
                <a:gd name="connsiteX772" fmla="*/ 674666 w 2546376"/>
                <a:gd name="connsiteY772" fmla="*/ 404800 h 2550693"/>
                <a:gd name="connsiteX773" fmla="*/ 618088 w 2546376"/>
                <a:gd name="connsiteY773" fmla="*/ 461378 h 2550693"/>
                <a:gd name="connsiteX774" fmla="*/ 561510 w 2546376"/>
                <a:gd name="connsiteY774" fmla="*/ 404800 h 2550693"/>
                <a:gd name="connsiteX775" fmla="*/ 578082 w 2546376"/>
                <a:gd name="connsiteY775" fmla="*/ 364793 h 2550693"/>
                <a:gd name="connsiteX776" fmla="*/ 238854 w 2546376"/>
                <a:gd name="connsiteY776" fmla="*/ 697429 h 2550693"/>
                <a:gd name="connsiteX777" fmla="*/ 243750 w 2546376"/>
                <a:gd name="connsiteY777" fmla="*/ 696441 h 2550693"/>
                <a:gd name="connsiteX778" fmla="*/ 300328 w 2546376"/>
                <a:gd name="connsiteY778" fmla="*/ 753019 h 2550693"/>
                <a:gd name="connsiteX779" fmla="*/ 299340 w 2546376"/>
                <a:gd name="connsiteY779" fmla="*/ 757915 h 2550693"/>
                <a:gd name="connsiteX780" fmla="*/ 390914 w 2546376"/>
                <a:gd name="connsiteY780" fmla="*/ 538902 h 2550693"/>
                <a:gd name="connsiteX781" fmla="*/ 430920 w 2546376"/>
                <a:gd name="connsiteY781" fmla="*/ 522331 h 2550693"/>
                <a:gd name="connsiteX782" fmla="*/ 487499 w 2546376"/>
                <a:gd name="connsiteY782" fmla="*/ 578909 h 2550693"/>
                <a:gd name="connsiteX783" fmla="*/ 430920 w 2546376"/>
                <a:gd name="connsiteY783" fmla="*/ 635487 h 2550693"/>
                <a:gd name="connsiteX784" fmla="*/ 374342 w 2546376"/>
                <a:gd name="connsiteY784" fmla="*/ 578909 h 2550693"/>
                <a:gd name="connsiteX785" fmla="*/ 390914 w 2546376"/>
                <a:gd name="connsiteY785" fmla="*/ 538902 h 2550693"/>
                <a:gd name="connsiteX786" fmla="*/ 765253 w 2546376"/>
                <a:gd name="connsiteY786" fmla="*/ 16571 h 2550693"/>
                <a:gd name="connsiteX787" fmla="*/ 805259 w 2546376"/>
                <a:gd name="connsiteY787" fmla="*/ 0 h 2550693"/>
                <a:gd name="connsiteX788" fmla="*/ 861837 w 2546376"/>
                <a:gd name="connsiteY788" fmla="*/ 56578 h 2550693"/>
                <a:gd name="connsiteX789" fmla="*/ 805259 w 2546376"/>
                <a:gd name="connsiteY789" fmla="*/ 113156 h 2550693"/>
                <a:gd name="connsiteX790" fmla="*/ 748681 w 2546376"/>
                <a:gd name="connsiteY790" fmla="*/ 56578 h 2550693"/>
                <a:gd name="connsiteX791" fmla="*/ 765253 w 2546376"/>
                <a:gd name="connsiteY791" fmla="*/ 16571 h 2550693"/>
                <a:gd name="connsiteX792" fmla="*/ 578082 w 2546376"/>
                <a:gd name="connsiteY792" fmla="*/ 190682 h 2550693"/>
                <a:gd name="connsiteX793" fmla="*/ 618088 w 2546376"/>
                <a:gd name="connsiteY793" fmla="*/ 174111 h 2550693"/>
                <a:gd name="connsiteX794" fmla="*/ 674666 w 2546376"/>
                <a:gd name="connsiteY794" fmla="*/ 230689 h 2550693"/>
                <a:gd name="connsiteX795" fmla="*/ 618088 w 2546376"/>
                <a:gd name="connsiteY795" fmla="*/ 287267 h 2550693"/>
                <a:gd name="connsiteX796" fmla="*/ 561510 w 2546376"/>
                <a:gd name="connsiteY796" fmla="*/ 230689 h 2550693"/>
                <a:gd name="connsiteX797" fmla="*/ 578082 w 2546376"/>
                <a:gd name="connsiteY797" fmla="*/ 190682 h 2550693"/>
                <a:gd name="connsiteX798" fmla="*/ 390912 w 2546376"/>
                <a:gd name="connsiteY798" fmla="*/ 364793 h 2550693"/>
                <a:gd name="connsiteX799" fmla="*/ 430918 w 2546376"/>
                <a:gd name="connsiteY799" fmla="*/ 348222 h 2550693"/>
                <a:gd name="connsiteX800" fmla="*/ 487497 w 2546376"/>
                <a:gd name="connsiteY800" fmla="*/ 404800 h 2550693"/>
                <a:gd name="connsiteX801" fmla="*/ 430920 w 2546376"/>
                <a:gd name="connsiteY801" fmla="*/ 461376 h 2550693"/>
                <a:gd name="connsiteX802" fmla="*/ 374342 w 2546376"/>
                <a:gd name="connsiteY802" fmla="*/ 404798 h 2550693"/>
                <a:gd name="connsiteX803" fmla="*/ 390912 w 2546376"/>
                <a:gd name="connsiteY803" fmla="*/ 364793 h 2550693"/>
                <a:gd name="connsiteX804" fmla="*/ 203743 w 2546376"/>
                <a:gd name="connsiteY804" fmla="*/ 538902 h 2550693"/>
                <a:gd name="connsiteX805" fmla="*/ 243749 w 2546376"/>
                <a:gd name="connsiteY805" fmla="*/ 522331 h 2550693"/>
                <a:gd name="connsiteX806" fmla="*/ 300327 w 2546376"/>
                <a:gd name="connsiteY806" fmla="*/ 578909 h 2550693"/>
                <a:gd name="connsiteX807" fmla="*/ 243749 w 2546376"/>
                <a:gd name="connsiteY807" fmla="*/ 635487 h 2550693"/>
                <a:gd name="connsiteX808" fmla="*/ 187171 w 2546376"/>
                <a:gd name="connsiteY808" fmla="*/ 578909 h 2550693"/>
                <a:gd name="connsiteX809" fmla="*/ 203743 w 2546376"/>
                <a:gd name="connsiteY809" fmla="*/ 538902 h 2550693"/>
                <a:gd name="connsiteX810" fmla="*/ 578082 w 2546376"/>
                <a:gd name="connsiteY810" fmla="*/ 16571 h 2550693"/>
                <a:gd name="connsiteX811" fmla="*/ 618088 w 2546376"/>
                <a:gd name="connsiteY811" fmla="*/ 0 h 2550693"/>
                <a:gd name="connsiteX812" fmla="*/ 674666 w 2546376"/>
                <a:gd name="connsiteY812" fmla="*/ 56578 h 2550693"/>
                <a:gd name="connsiteX813" fmla="*/ 618088 w 2546376"/>
                <a:gd name="connsiteY813" fmla="*/ 113156 h 2550693"/>
                <a:gd name="connsiteX814" fmla="*/ 561510 w 2546376"/>
                <a:gd name="connsiteY814" fmla="*/ 56578 h 2550693"/>
                <a:gd name="connsiteX815" fmla="*/ 578082 w 2546376"/>
                <a:gd name="connsiteY815" fmla="*/ 16571 h 2550693"/>
                <a:gd name="connsiteX816" fmla="*/ 65570 w 2546376"/>
                <a:gd name="connsiteY816" fmla="*/ 524146 h 2550693"/>
                <a:gd name="connsiteX817" fmla="*/ 78603 w 2546376"/>
                <a:gd name="connsiteY817" fmla="*/ 526777 h 2550693"/>
                <a:gd name="connsiteX818" fmla="*/ 108712 w 2546376"/>
                <a:gd name="connsiteY818" fmla="*/ 556886 h 2550693"/>
                <a:gd name="connsiteX819" fmla="*/ 111343 w 2546376"/>
                <a:gd name="connsiteY819" fmla="*/ 569919 h 2550693"/>
                <a:gd name="connsiteX820" fmla="*/ 390912 w 2546376"/>
                <a:gd name="connsiteY820" fmla="*/ 190682 h 2550693"/>
                <a:gd name="connsiteX821" fmla="*/ 430918 w 2546376"/>
                <a:gd name="connsiteY821" fmla="*/ 174111 h 2550693"/>
                <a:gd name="connsiteX822" fmla="*/ 487497 w 2546376"/>
                <a:gd name="connsiteY822" fmla="*/ 230689 h 2550693"/>
                <a:gd name="connsiteX823" fmla="*/ 430919 w 2546376"/>
                <a:gd name="connsiteY823" fmla="*/ 287267 h 2550693"/>
                <a:gd name="connsiteX824" fmla="*/ 374340 w 2546376"/>
                <a:gd name="connsiteY824" fmla="*/ 230689 h 2550693"/>
                <a:gd name="connsiteX825" fmla="*/ 390912 w 2546376"/>
                <a:gd name="connsiteY825" fmla="*/ 190682 h 2550693"/>
                <a:gd name="connsiteX826" fmla="*/ 203742 w 2546376"/>
                <a:gd name="connsiteY826" fmla="*/ 364792 h 2550693"/>
                <a:gd name="connsiteX827" fmla="*/ 243749 w 2546376"/>
                <a:gd name="connsiteY827" fmla="*/ 348220 h 2550693"/>
                <a:gd name="connsiteX828" fmla="*/ 300327 w 2546376"/>
                <a:gd name="connsiteY828" fmla="*/ 404798 h 2550693"/>
                <a:gd name="connsiteX829" fmla="*/ 243749 w 2546376"/>
                <a:gd name="connsiteY829" fmla="*/ 461376 h 2550693"/>
                <a:gd name="connsiteX830" fmla="*/ 187171 w 2546376"/>
                <a:gd name="connsiteY830" fmla="*/ 404798 h 2550693"/>
                <a:gd name="connsiteX831" fmla="*/ 203742 w 2546376"/>
                <a:gd name="connsiteY831" fmla="*/ 364792 h 2550693"/>
                <a:gd name="connsiteX832" fmla="*/ 390912 w 2546376"/>
                <a:gd name="connsiteY832" fmla="*/ 16571 h 2550693"/>
                <a:gd name="connsiteX833" fmla="*/ 430918 w 2546376"/>
                <a:gd name="connsiteY833" fmla="*/ 0 h 2550693"/>
                <a:gd name="connsiteX834" fmla="*/ 487497 w 2546376"/>
                <a:gd name="connsiteY834" fmla="*/ 56578 h 2550693"/>
                <a:gd name="connsiteX835" fmla="*/ 430919 w 2546376"/>
                <a:gd name="connsiteY835" fmla="*/ 113156 h 2550693"/>
                <a:gd name="connsiteX836" fmla="*/ 374340 w 2546376"/>
                <a:gd name="connsiteY836" fmla="*/ 56578 h 2550693"/>
                <a:gd name="connsiteX837" fmla="*/ 390912 w 2546376"/>
                <a:gd name="connsiteY837" fmla="*/ 16571 h 2550693"/>
                <a:gd name="connsiteX838" fmla="*/ 203741 w 2546376"/>
                <a:gd name="connsiteY838" fmla="*/ 190682 h 2550693"/>
                <a:gd name="connsiteX839" fmla="*/ 243747 w 2546376"/>
                <a:gd name="connsiteY839" fmla="*/ 174111 h 2550693"/>
                <a:gd name="connsiteX840" fmla="*/ 300325 w 2546376"/>
                <a:gd name="connsiteY840" fmla="*/ 230689 h 2550693"/>
                <a:gd name="connsiteX841" fmla="*/ 243748 w 2546376"/>
                <a:gd name="connsiteY841" fmla="*/ 287266 h 2550693"/>
                <a:gd name="connsiteX842" fmla="*/ 187170 w 2546376"/>
                <a:gd name="connsiteY842" fmla="*/ 230688 h 2550693"/>
                <a:gd name="connsiteX843" fmla="*/ 203741 w 2546376"/>
                <a:gd name="connsiteY843" fmla="*/ 190682 h 2550693"/>
                <a:gd name="connsiteX844" fmla="*/ 16572 w 2546376"/>
                <a:gd name="connsiteY844" fmla="*/ 364792 h 2550693"/>
                <a:gd name="connsiteX845" fmla="*/ 56579 w 2546376"/>
                <a:gd name="connsiteY845" fmla="*/ 348220 h 2550693"/>
                <a:gd name="connsiteX846" fmla="*/ 113157 w 2546376"/>
                <a:gd name="connsiteY846" fmla="*/ 404798 h 2550693"/>
                <a:gd name="connsiteX847" fmla="*/ 56579 w 2546376"/>
                <a:gd name="connsiteY847" fmla="*/ 461376 h 2550693"/>
                <a:gd name="connsiteX848" fmla="*/ 1 w 2546376"/>
                <a:gd name="connsiteY848" fmla="*/ 404798 h 2550693"/>
                <a:gd name="connsiteX849" fmla="*/ 16572 w 2546376"/>
                <a:gd name="connsiteY849" fmla="*/ 364792 h 2550693"/>
                <a:gd name="connsiteX850" fmla="*/ 203741 w 2546376"/>
                <a:gd name="connsiteY850" fmla="*/ 16571 h 2550693"/>
                <a:gd name="connsiteX851" fmla="*/ 243747 w 2546376"/>
                <a:gd name="connsiteY851" fmla="*/ 0 h 2550693"/>
                <a:gd name="connsiteX852" fmla="*/ 300325 w 2546376"/>
                <a:gd name="connsiteY852" fmla="*/ 56578 h 2550693"/>
                <a:gd name="connsiteX853" fmla="*/ 243747 w 2546376"/>
                <a:gd name="connsiteY853" fmla="*/ 113156 h 2550693"/>
                <a:gd name="connsiteX854" fmla="*/ 187169 w 2546376"/>
                <a:gd name="connsiteY854" fmla="*/ 56578 h 2550693"/>
                <a:gd name="connsiteX855" fmla="*/ 203741 w 2546376"/>
                <a:gd name="connsiteY855" fmla="*/ 16571 h 2550693"/>
                <a:gd name="connsiteX856" fmla="*/ 16572 w 2546376"/>
                <a:gd name="connsiteY856" fmla="*/ 190681 h 2550693"/>
                <a:gd name="connsiteX857" fmla="*/ 56579 w 2546376"/>
                <a:gd name="connsiteY857" fmla="*/ 174110 h 2550693"/>
                <a:gd name="connsiteX858" fmla="*/ 113157 w 2546376"/>
                <a:gd name="connsiteY858" fmla="*/ 230688 h 2550693"/>
                <a:gd name="connsiteX859" fmla="*/ 56579 w 2546376"/>
                <a:gd name="connsiteY859" fmla="*/ 287266 h 2550693"/>
                <a:gd name="connsiteX860" fmla="*/ 1 w 2546376"/>
                <a:gd name="connsiteY860" fmla="*/ 230688 h 2550693"/>
                <a:gd name="connsiteX861" fmla="*/ 16572 w 2546376"/>
                <a:gd name="connsiteY861" fmla="*/ 190681 h 2550693"/>
                <a:gd name="connsiteX862" fmla="*/ 16571 w 2546376"/>
                <a:gd name="connsiteY862" fmla="*/ 16571 h 2550693"/>
                <a:gd name="connsiteX863" fmla="*/ 56577 w 2546376"/>
                <a:gd name="connsiteY863" fmla="*/ 0 h 2550693"/>
                <a:gd name="connsiteX864" fmla="*/ 113156 w 2546376"/>
                <a:gd name="connsiteY864" fmla="*/ 56578 h 2550693"/>
                <a:gd name="connsiteX865" fmla="*/ 56578 w 2546376"/>
                <a:gd name="connsiteY865" fmla="*/ 113156 h 2550693"/>
                <a:gd name="connsiteX866" fmla="*/ 0 w 2546376"/>
                <a:gd name="connsiteY866" fmla="*/ 56577 h 2550693"/>
                <a:gd name="connsiteX867" fmla="*/ 16571 w 2546376"/>
                <a:gd name="connsiteY867" fmla="*/ 16571 h 255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Lst>
              <a:rect l="l" t="t" r="r" b="b"/>
              <a:pathLst>
                <a:path w="2546376" h="2550693">
                  <a:moveTo>
                    <a:pt x="2449798" y="2454108"/>
                  </a:moveTo>
                  <a:cubicBezTo>
                    <a:pt x="2460029" y="2443877"/>
                    <a:pt x="2474173" y="2437544"/>
                    <a:pt x="2489797" y="2437544"/>
                  </a:cubicBezTo>
                  <a:cubicBezTo>
                    <a:pt x="2521044" y="2437544"/>
                    <a:pt x="2546375" y="2462875"/>
                    <a:pt x="2546375" y="2494122"/>
                  </a:cubicBezTo>
                  <a:cubicBezTo>
                    <a:pt x="2546375" y="2525369"/>
                    <a:pt x="2521051" y="2550693"/>
                    <a:pt x="2489804" y="2550693"/>
                  </a:cubicBezTo>
                  <a:cubicBezTo>
                    <a:pt x="2458557" y="2550693"/>
                    <a:pt x="2433226" y="2525362"/>
                    <a:pt x="2433226" y="2494115"/>
                  </a:cubicBezTo>
                  <a:cubicBezTo>
                    <a:pt x="2433226" y="2478491"/>
                    <a:pt x="2439559" y="2464347"/>
                    <a:pt x="2449798" y="2454108"/>
                  </a:cubicBezTo>
                  <a:close/>
                  <a:moveTo>
                    <a:pt x="2449791" y="2280012"/>
                  </a:moveTo>
                  <a:cubicBezTo>
                    <a:pt x="2460030" y="2269774"/>
                    <a:pt x="2474174" y="2263441"/>
                    <a:pt x="2489798" y="2263441"/>
                  </a:cubicBezTo>
                  <a:cubicBezTo>
                    <a:pt x="2521045" y="2263441"/>
                    <a:pt x="2546376" y="2288772"/>
                    <a:pt x="2546376" y="2320019"/>
                  </a:cubicBezTo>
                  <a:cubicBezTo>
                    <a:pt x="2546376" y="2351266"/>
                    <a:pt x="2521045" y="2376597"/>
                    <a:pt x="2489798" y="2376597"/>
                  </a:cubicBezTo>
                  <a:cubicBezTo>
                    <a:pt x="2458551" y="2376597"/>
                    <a:pt x="2433220" y="2351266"/>
                    <a:pt x="2433220" y="2320019"/>
                  </a:cubicBezTo>
                  <a:cubicBezTo>
                    <a:pt x="2433220" y="2304396"/>
                    <a:pt x="2439552" y="2290251"/>
                    <a:pt x="2449791" y="2280012"/>
                  </a:cubicBezTo>
                  <a:close/>
                  <a:moveTo>
                    <a:pt x="2262622" y="2454108"/>
                  </a:moveTo>
                  <a:cubicBezTo>
                    <a:pt x="2272861" y="2443869"/>
                    <a:pt x="2287005" y="2437537"/>
                    <a:pt x="2302629" y="2437537"/>
                  </a:cubicBezTo>
                  <a:cubicBezTo>
                    <a:pt x="2333876" y="2437537"/>
                    <a:pt x="2359207" y="2462868"/>
                    <a:pt x="2359207" y="2494115"/>
                  </a:cubicBezTo>
                  <a:cubicBezTo>
                    <a:pt x="2359207" y="2525362"/>
                    <a:pt x="2333876" y="2550693"/>
                    <a:pt x="2302629" y="2550693"/>
                  </a:cubicBezTo>
                  <a:cubicBezTo>
                    <a:pt x="2271382" y="2550693"/>
                    <a:pt x="2246051" y="2525362"/>
                    <a:pt x="2246051" y="2494115"/>
                  </a:cubicBezTo>
                  <a:cubicBezTo>
                    <a:pt x="2246051" y="2478491"/>
                    <a:pt x="2252384" y="2464347"/>
                    <a:pt x="2262622" y="2454108"/>
                  </a:cubicBezTo>
                  <a:close/>
                  <a:moveTo>
                    <a:pt x="2449791" y="2105902"/>
                  </a:moveTo>
                  <a:cubicBezTo>
                    <a:pt x="2460030" y="2095663"/>
                    <a:pt x="2474174" y="2089330"/>
                    <a:pt x="2489798" y="2089330"/>
                  </a:cubicBezTo>
                  <a:cubicBezTo>
                    <a:pt x="2521045" y="2089330"/>
                    <a:pt x="2546376" y="2114661"/>
                    <a:pt x="2546376" y="2145908"/>
                  </a:cubicBezTo>
                  <a:cubicBezTo>
                    <a:pt x="2546376" y="2177155"/>
                    <a:pt x="2521045" y="2202486"/>
                    <a:pt x="2489798" y="2202486"/>
                  </a:cubicBezTo>
                  <a:cubicBezTo>
                    <a:pt x="2458551" y="2202486"/>
                    <a:pt x="2433220" y="2177155"/>
                    <a:pt x="2433220" y="2145908"/>
                  </a:cubicBezTo>
                  <a:cubicBezTo>
                    <a:pt x="2433220" y="2130285"/>
                    <a:pt x="2439553" y="2116140"/>
                    <a:pt x="2449791" y="2105902"/>
                  </a:cubicBezTo>
                  <a:close/>
                  <a:moveTo>
                    <a:pt x="2262623" y="2280006"/>
                  </a:moveTo>
                  <a:cubicBezTo>
                    <a:pt x="2272854" y="2269774"/>
                    <a:pt x="2286999" y="2263441"/>
                    <a:pt x="2302622" y="2263441"/>
                  </a:cubicBezTo>
                  <a:cubicBezTo>
                    <a:pt x="2333869" y="2263441"/>
                    <a:pt x="2359200" y="2288772"/>
                    <a:pt x="2359200" y="2320019"/>
                  </a:cubicBezTo>
                  <a:cubicBezTo>
                    <a:pt x="2359200" y="2351266"/>
                    <a:pt x="2333876" y="2376590"/>
                    <a:pt x="2302629" y="2376590"/>
                  </a:cubicBezTo>
                  <a:cubicBezTo>
                    <a:pt x="2271382" y="2376590"/>
                    <a:pt x="2246051" y="2351259"/>
                    <a:pt x="2246051" y="2320012"/>
                  </a:cubicBezTo>
                  <a:cubicBezTo>
                    <a:pt x="2246051" y="2304389"/>
                    <a:pt x="2252384" y="2290244"/>
                    <a:pt x="2262623" y="2280006"/>
                  </a:cubicBezTo>
                  <a:close/>
                  <a:moveTo>
                    <a:pt x="2075453" y="2454108"/>
                  </a:moveTo>
                  <a:cubicBezTo>
                    <a:pt x="2085691" y="2443870"/>
                    <a:pt x="2099836" y="2437537"/>
                    <a:pt x="2115459" y="2437537"/>
                  </a:cubicBezTo>
                  <a:cubicBezTo>
                    <a:pt x="2146706" y="2437537"/>
                    <a:pt x="2172037" y="2462868"/>
                    <a:pt x="2172037" y="2494115"/>
                  </a:cubicBezTo>
                  <a:cubicBezTo>
                    <a:pt x="2172037" y="2525362"/>
                    <a:pt x="2146706" y="2550693"/>
                    <a:pt x="2115459" y="2550693"/>
                  </a:cubicBezTo>
                  <a:cubicBezTo>
                    <a:pt x="2107647" y="2550693"/>
                    <a:pt x="2100205" y="2549110"/>
                    <a:pt x="2093436" y="2546247"/>
                  </a:cubicBezTo>
                  <a:lnTo>
                    <a:pt x="2075739" y="2534315"/>
                  </a:lnTo>
                  <a:lnTo>
                    <a:pt x="2075259" y="2533835"/>
                  </a:lnTo>
                  <a:lnTo>
                    <a:pt x="2063327" y="2516138"/>
                  </a:lnTo>
                  <a:cubicBezTo>
                    <a:pt x="2060464" y="2509369"/>
                    <a:pt x="2058881" y="2501927"/>
                    <a:pt x="2058881" y="2494115"/>
                  </a:cubicBezTo>
                  <a:cubicBezTo>
                    <a:pt x="2058881" y="2478491"/>
                    <a:pt x="2065214" y="2464347"/>
                    <a:pt x="2075453" y="2454108"/>
                  </a:cubicBezTo>
                  <a:close/>
                  <a:moveTo>
                    <a:pt x="2449791" y="1931791"/>
                  </a:moveTo>
                  <a:cubicBezTo>
                    <a:pt x="2460030" y="1921552"/>
                    <a:pt x="2474174" y="1915219"/>
                    <a:pt x="2489798" y="1915219"/>
                  </a:cubicBezTo>
                  <a:cubicBezTo>
                    <a:pt x="2521045" y="1915219"/>
                    <a:pt x="2546376" y="1940550"/>
                    <a:pt x="2546376" y="1971797"/>
                  </a:cubicBezTo>
                  <a:cubicBezTo>
                    <a:pt x="2546376" y="2003044"/>
                    <a:pt x="2521045" y="2028375"/>
                    <a:pt x="2489798" y="2028375"/>
                  </a:cubicBezTo>
                  <a:cubicBezTo>
                    <a:pt x="2458551" y="2028375"/>
                    <a:pt x="2433220" y="2003044"/>
                    <a:pt x="2433220" y="1971797"/>
                  </a:cubicBezTo>
                  <a:cubicBezTo>
                    <a:pt x="2433220" y="1956174"/>
                    <a:pt x="2439553" y="1942029"/>
                    <a:pt x="2449791" y="1931791"/>
                  </a:cubicBezTo>
                  <a:close/>
                  <a:moveTo>
                    <a:pt x="2262615" y="2105901"/>
                  </a:moveTo>
                  <a:cubicBezTo>
                    <a:pt x="2272854" y="2095663"/>
                    <a:pt x="2286999" y="2089330"/>
                    <a:pt x="2302622" y="2089330"/>
                  </a:cubicBezTo>
                  <a:cubicBezTo>
                    <a:pt x="2333869" y="2089330"/>
                    <a:pt x="2359200" y="2114661"/>
                    <a:pt x="2359200" y="2145908"/>
                  </a:cubicBezTo>
                  <a:cubicBezTo>
                    <a:pt x="2359200" y="2177155"/>
                    <a:pt x="2333869" y="2202486"/>
                    <a:pt x="2302622" y="2202486"/>
                  </a:cubicBezTo>
                  <a:cubicBezTo>
                    <a:pt x="2271375" y="2202486"/>
                    <a:pt x="2246044" y="2177155"/>
                    <a:pt x="2246044" y="2145908"/>
                  </a:cubicBezTo>
                  <a:cubicBezTo>
                    <a:pt x="2246044" y="2130285"/>
                    <a:pt x="2252377" y="2116140"/>
                    <a:pt x="2262615" y="2105901"/>
                  </a:cubicBezTo>
                  <a:close/>
                  <a:moveTo>
                    <a:pt x="2075453" y="2280005"/>
                  </a:moveTo>
                  <a:cubicBezTo>
                    <a:pt x="2085691" y="2269767"/>
                    <a:pt x="2099836" y="2263434"/>
                    <a:pt x="2115459" y="2263434"/>
                  </a:cubicBezTo>
                  <a:cubicBezTo>
                    <a:pt x="2146706" y="2263434"/>
                    <a:pt x="2172037" y="2288765"/>
                    <a:pt x="2172038" y="2320012"/>
                  </a:cubicBezTo>
                  <a:cubicBezTo>
                    <a:pt x="2172038" y="2351259"/>
                    <a:pt x="2146707" y="2376590"/>
                    <a:pt x="2115460" y="2376590"/>
                  </a:cubicBezTo>
                  <a:cubicBezTo>
                    <a:pt x="2084213" y="2376590"/>
                    <a:pt x="2058881" y="2351259"/>
                    <a:pt x="2058881" y="2320012"/>
                  </a:cubicBezTo>
                  <a:cubicBezTo>
                    <a:pt x="2058881" y="2304389"/>
                    <a:pt x="2065214" y="2290244"/>
                    <a:pt x="2075453" y="2280005"/>
                  </a:cubicBezTo>
                  <a:close/>
                  <a:moveTo>
                    <a:pt x="2449791" y="1757680"/>
                  </a:moveTo>
                  <a:cubicBezTo>
                    <a:pt x="2460030" y="1747441"/>
                    <a:pt x="2474174" y="1741108"/>
                    <a:pt x="2489798" y="1741108"/>
                  </a:cubicBezTo>
                  <a:cubicBezTo>
                    <a:pt x="2521045" y="1741108"/>
                    <a:pt x="2546376" y="1766439"/>
                    <a:pt x="2546376" y="1797686"/>
                  </a:cubicBezTo>
                  <a:cubicBezTo>
                    <a:pt x="2546376" y="1828933"/>
                    <a:pt x="2521045" y="1854264"/>
                    <a:pt x="2489798" y="1854264"/>
                  </a:cubicBezTo>
                  <a:cubicBezTo>
                    <a:pt x="2458551" y="1854264"/>
                    <a:pt x="2433220" y="1828933"/>
                    <a:pt x="2433220" y="1797686"/>
                  </a:cubicBezTo>
                  <a:cubicBezTo>
                    <a:pt x="2433220" y="1782063"/>
                    <a:pt x="2439553" y="1767918"/>
                    <a:pt x="2449791" y="1757680"/>
                  </a:cubicBezTo>
                  <a:close/>
                  <a:moveTo>
                    <a:pt x="2262616" y="1931791"/>
                  </a:moveTo>
                  <a:cubicBezTo>
                    <a:pt x="2272854" y="1921552"/>
                    <a:pt x="2286999" y="1915219"/>
                    <a:pt x="2302622" y="1915219"/>
                  </a:cubicBezTo>
                  <a:cubicBezTo>
                    <a:pt x="2333869" y="1915219"/>
                    <a:pt x="2359200" y="1940550"/>
                    <a:pt x="2359200" y="1971797"/>
                  </a:cubicBezTo>
                  <a:cubicBezTo>
                    <a:pt x="2359200" y="2003044"/>
                    <a:pt x="2333869" y="2028375"/>
                    <a:pt x="2302622" y="2028375"/>
                  </a:cubicBezTo>
                  <a:cubicBezTo>
                    <a:pt x="2271375" y="2028375"/>
                    <a:pt x="2246044" y="2003044"/>
                    <a:pt x="2246044" y="1971797"/>
                  </a:cubicBezTo>
                  <a:cubicBezTo>
                    <a:pt x="2246044" y="1956174"/>
                    <a:pt x="2252377" y="1942029"/>
                    <a:pt x="2262616" y="1931791"/>
                  </a:cubicBezTo>
                  <a:close/>
                  <a:moveTo>
                    <a:pt x="2075452" y="2105895"/>
                  </a:moveTo>
                  <a:cubicBezTo>
                    <a:pt x="2085691" y="2095657"/>
                    <a:pt x="2099829" y="2089330"/>
                    <a:pt x="2115453" y="2089330"/>
                  </a:cubicBezTo>
                  <a:cubicBezTo>
                    <a:pt x="2146700" y="2089330"/>
                    <a:pt x="2172031" y="2114661"/>
                    <a:pt x="2172031" y="2145908"/>
                  </a:cubicBezTo>
                  <a:cubicBezTo>
                    <a:pt x="2172037" y="2177149"/>
                    <a:pt x="2146706" y="2202480"/>
                    <a:pt x="2115459" y="2202480"/>
                  </a:cubicBezTo>
                  <a:cubicBezTo>
                    <a:pt x="2084212" y="2202480"/>
                    <a:pt x="2058881" y="2177149"/>
                    <a:pt x="2058881" y="2145902"/>
                  </a:cubicBezTo>
                  <a:cubicBezTo>
                    <a:pt x="2058881" y="2130278"/>
                    <a:pt x="2065214" y="2116134"/>
                    <a:pt x="2075452" y="2105895"/>
                  </a:cubicBezTo>
                  <a:close/>
                  <a:moveTo>
                    <a:pt x="1888282" y="2280006"/>
                  </a:moveTo>
                  <a:cubicBezTo>
                    <a:pt x="1898521" y="2269767"/>
                    <a:pt x="1912666" y="2263435"/>
                    <a:pt x="1928289" y="2263435"/>
                  </a:cubicBezTo>
                  <a:cubicBezTo>
                    <a:pt x="1959536" y="2263435"/>
                    <a:pt x="1984867" y="2288766"/>
                    <a:pt x="1984867" y="2320013"/>
                  </a:cubicBezTo>
                  <a:cubicBezTo>
                    <a:pt x="1984867" y="2351260"/>
                    <a:pt x="1959536" y="2376591"/>
                    <a:pt x="1928289" y="2376591"/>
                  </a:cubicBezTo>
                  <a:lnTo>
                    <a:pt x="1915416" y="2373992"/>
                  </a:lnTo>
                  <a:lnTo>
                    <a:pt x="1874310" y="2332886"/>
                  </a:lnTo>
                  <a:lnTo>
                    <a:pt x="1871711" y="2320013"/>
                  </a:lnTo>
                  <a:cubicBezTo>
                    <a:pt x="1871711" y="2304389"/>
                    <a:pt x="1878044" y="2290245"/>
                    <a:pt x="1888282" y="2280006"/>
                  </a:cubicBezTo>
                  <a:close/>
                  <a:moveTo>
                    <a:pt x="2449790" y="1583569"/>
                  </a:moveTo>
                  <a:cubicBezTo>
                    <a:pt x="2460029" y="1573331"/>
                    <a:pt x="2474174" y="1566998"/>
                    <a:pt x="2489797" y="1566998"/>
                  </a:cubicBezTo>
                  <a:cubicBezTo>
                    <a:pt x="2521044" y="1566998"/>
                    <a:pt x="2546375" y="1592329"/>
                    <a:pt x="2546375" y="1623576"/>
                  </a:cubicBezTo>
                  <a:cubicBezTo>
                    <a:pt x="2546375" y="1654823"/>
                    <a:pt x="2521044" y="1680154"/>
                    <a:pt x="2489797" y="1680154"/>
                  </a:cubicBezTo>
                  <a:cubicBezTo>
                    <a:pt x="2458550" y="1680154"/>
                    <a:pt x="2433219" y="1654823"/>
                    <a:pt x="2433219" y="1623576"/>
                  </a:cubicBezTo>
                  <a:cubicBezTo>
                    <a:pt x="2433219" y="1607953"/>
                    <a:pt x="2439552" y="1593808"/>
                    <a:pt x="2449790" y="1583569"/>
                  </a:cubicBezTo>
                  <a:close/>
                  <a:moveTo>
                    <a:pt x="2262615" y="1757679"/>
                  </a:moveTo>
                  <a:cubicBezTo>
                    <a:pt x="2272854" y="1747441"/>
                    <a:pt x="2286999" y="1741108"/>
                    <a:pt x="2302622" y="1741108"/>
                  </a:cubicBezTo>
                  <a:cubicBezTo>
                    <a:pt x="2333869" y="1741108"/>
                    <a:pt x="2359200" y="1766439"/>
                    <a:pt x="2359200" y="1797686"/>
                  </a:cubicBezTo>
                  <a:cubicBezTo>
                    <a:pt x="2359200" y="1828933"/>
                    <a:pt x="2333869" y="1854264"/>
                    <a:pt x="2302622" y="1854264"/>
                  </a:cubicBezTo>
                  <a:cubicBezTo>
                    <a:pt x="2271375" y="1854264"/>
                    <a:pt x="2246044" y="1828933"/>
                    <a:pt x="2246044" y="1797686"/>
                  </a:cubicBezTo>
                  <a:cubicBezTo>
                    <a:pt x="2246044" y="1782063"/>
                    <a:pt x="2252377" y="1767918"/>
                    <a:pt x="2262615" y="1757679"/>
                  </a:cubicBezTo>
                  <a:close/>
                  <a:moveTo>
                    <a:pt x="2075446" y="1931790"/>
                  </a:moveTo>
                  <a:cubicBezTo>
                    <a:pt x="2085684" y="1921552"/>
                    <a:pt x="2099829" y="1915219"/>
                    <a:pt x="2115453" y="1915219"/>
                  </a:cubicBezTo>
                  <a:cubicBezTo>
                    <a:pt x="2146700" y="1915219"/>
                    <a:pt x="2172031" y="1940550"/>
                    <a:pt x="2172031" y="1971797"/>
                  </a:cubicBezTo>
                  <a:cubicBezTo>
                    <a:pt x="2172031" y="2003044"/>
                    <a:pt x="2146700" y="2028375"/>
                    <a:pt x="2115453" y="2028375"/>
                  </a:cubicBezTo>
                  <a:cubicBezTo>
                    <a:pt x="2084206" y="2028375"/>
                    <a:pt x="2058875" y="2003044"/>
                    <a:pt x="2058875" y="1971797"/>
                  </a:cubicBezTo>
                  <a:cubicBezTo>
                    <a:pt x="2058875" y="1956174"/>
                    <a:pt x="2065207" y="1942029"/>
                    <a:pt x="2075446" y="1931790"/>
                  </a:cubicBezTo>
                  <a:close/>
                  <a:moveTo>
                    <a:pt x="1888282" y="2105896"/>
                  </a:moveTo>
                  <a:cubicBezTo>
                    <a:pt x="1898521" y="2095657"/>
                    <a:pt x="1912665" y="2089324"/>
                    <a:pt x="1928288" y="2089324"/>
                  </a:cubicBezTo>
                  <a:cubicBezTo>
                    <a:pt x="1959536" y="2089324"/>
                    <a:pt x="1984867" y="2114655"/>
                    <a:pt x="1984867" y="2145902"/>
                  </a:cubicBezTo>
                  <a:cubicBezTo>
                    <a:pt x="1984867" y="2177150"/>
                    <a:pt x="1959536" y="2202481"/>
                    <a:pt x="1928289" y="2202480"/>
                  </a:cubicBezTo>
                  <a:cubicBezTo>
                    <a:pt x="1897042" y="2202480"/>
                    <a:pt x="1871711" y="2177149"/>
                    <a:pt x="1871710" y="2145902"/>
                  </a:cubicBezTo>
                  <a:cubicBezTo>
                    <a:pt x="1871710" y="2130279"/>
                    <a:pt x="1878043" y="2116135"/>
                    <a:pt x="1888282" y="2105896"/>
                  </a:cubicBezTo>
                  <a:close/>
                  <a:moveTo>
                    <a:pt x="2449791" y="1409459"/>
                  </a:moveTo>
                  <a:cubicBezTo>
                    <a:pt x="2460029" y="1399220"/>
                    <a:pt x="2474174" y="1392887"/>
                    <a:pt x="2489797" y="1392887"/>
                  </a:cubicBezTo>
                  <a:cubicBezTo>
                    <a:pt x="2521044" y="1392887"/>
                    <a:pt x="2546375" y="1418218"/>
                    <a:pt x="2546375" y="1449465"/>
                  </a:cubicBezTo>
                  <a:cubicBezTo>
                    <a:pt x="2546375" y="1480712"/>
                    <a:pt x="2521044" y="1506043"/>
                    <a:pt x="2489797" y="1506043"/>
                  </a:cubicBezTo>
                  <a:cubicBezTo>
                    <a:pt x="2458550" y="1506043"/>
                    <a:pt x="2433219" y="1480712"/>
                    <a:pt x="2433219" y="1449465"/>
                  </a:cubicBezTo>
                  <a:cubicBezTo>
                    <a:pt x="2433219" y="1433842"/>
                    <a:pt x="2439552" y="1419697"/>
                    <a:pt x="2449791" y="1409459"/>
                  </a:cubicBezTo>
                  <a:close/>
                  <a:moveTo>
                    <a:pt x="2262615" y="1583569"/>
                  </a:moveTo>
                  <a:cubicBezTo>
                    <a:pt x="2272853" y="1573331"/>
                    <a:pt x="2286998" y="1566998"/>
                    <a:pt x="2302622" y="1566998"/>
                  </a:cubicBezTo>
                  <a:cubicBezTo>
                    <a:pt x="2333869" y="1566998"/>
                    <a:pt x="2359200" y="1592329"/>
                    <a:pt x="2359200" y="1623576"/>
                  </a:cubicBezTo>
                  <a:cubicBezTo>
                    <a:pt x="2359200" y="1654823"/>
                    <a:pt x="2333869" y="1680154"/>
                    <a:pt x="2302622" y="1680154"/>
                  </a:cubicBezTo>
                  <a:cubicBezTo>
                    <a:pt x="2271375" y="1680154"/>
                    <a:pt x="2246044" y="1654823"/>
                    <a:pt x="2246044" y="1623576"/>
                  </a:cubicBezTo>
                  <a:cubicBezTo>
                    <a:pt x="2246044" y="1607953"/>
                    <a:pt x="2252376" y="1593808"/>
                    <a:pt x="2262615" y="1583569"/>
                  </a:cubicBezTo>
                  <a:close/>
                  <a:moveTo>
                    <a:pt x="2075446" y="1757680"/>
                  </a:moveTo>
                  <a:cubicBezTo>
                    <a:pt x="2085684" y="1747441"/>
                    <a:pt x="2099829" y="1741108"/>
                    <a:pt x="2115453" y="1741108"/>
                  </a:cubicBezTo>
                  <a:cubicBezTo>
                    <a:pt x="2146700" y="1741108"/>
                    <a:pt x="2172031" y="1766439"/>
                    <a:pt x="2172031" y="1797686"/>
                  </a:cubicBezTo>
                  <a:cubicBezTo>
                    <a:pt x="2172031" y="1828933"/>
                    <a:pt x="2146700" y="1854264"/>
                    <a:pt x="2115453" y="1854264"/>
                  </a:cubicBezTo>
                  <a:cubicBezTo>
                    <a:pt x="2084206" y="1854264"/>
                    <a:pt x="2058875" y="1828933"/>
                    <a:pt x="2058875" y="1797686"/>
                  </a:cubicBezTo>
                  <a:cubicBezTo>
                    <a:pt x="2058875" y="1782063"/>
                    <a:pt x="2065207" y="1767918"/>
                    <a:pt x="2075446" y="1757680"/>
                  </a:cubicBezTo>
                  <a:close/>
                  <a:moveTo>
                    <a:pt x="1888281" y="1931786"/>
                  </a:moveTo>
                  <a:cubicBezTo>
                    <a:pt x="1898520" y="1921547"/>
                    <a:pt x="1912664" y="1915214"/>
                    <a:pt x="1928282" y="1915220"/>
                  </a:cubicBezTo>
                  <a:cubicBezTo>
                    <a:pt x="1959529" y="1915220"/>
                    <a:pt x="1984860" y="1940551"/>
                    <a:pt x="1984860" y="1971798"/>
                  </a:cubicBezTo>
                  <a:cubicBezTo>
                    <a:pt x="1984866" y="2003039"/>
                    <a:pt x="1959535" y="2028370"/>
                    <a:pt x="1928288" y="2028370"/>
                  </a:cubicBezTo>
                  <a:cubicBezTo>
                    <a:pt x="1897041" y="2028370"/>
                    <a:pt x="1871710" y="2003039"/>
                    <a:pt x="1871710" y="1971792"/>
                  </a:cubicBezTo>
                  <a:cubicBezTo>
                    <a:pt x="1871710" y="1956169"/>
                    <a:pt x="1878043" y="1942024"/>
                    <a:pt x="1888281" y="1931786"/>
                  </a:cubicBezTo>
                  <a:close/>
                  <a:moveTo>
                    <a:pt x="1701111" y="2105895"/>
                  </a:moveTo>
                  <a:cubicBezTo>
                    <a:pt x="1711350" y="2095656"/>
                    <a:pt x="1725495" y="2089324"/>
                    <a:pt x="1741118" y="2089324"/>
                  </a:cubicBezTo>
                  <a:cubicBezTo>
                    <a:pt x="1772365" y="2089324"/>
                    <a:pt x="1797696" y="2114655"/>
                    <a:pt x="1797696" y="2145902"/>
                  </a:cubicBezTo>
                  <a:cubicBezTo>
                    <a:pt x="1797696" y="2169337"/>
                    <a:pt x="1783447" y="2189445"/>
                    <a:pt x="1763141" y="2198034"/>
                  </a:cubicBezTo>
                  <a:lnTo>
                    <a:pt x="1743436" y="2202012"/>
                  </a:lnTo>
                  <a:lnTo>
                    <a:pt x="1685008" y="2143584"/>
                  </a:lnTo>
                  <a:lnTo>
                    <a:pt x="1688986" y="2123879"/>
                  </a:lnTo>
                  <a:cubicBezTo>
                    <a:pt x="1691849" y="2117110"/>
                    <a:pt x="1695992" y="2111014"/>
                    <a:pt x="1701111" y="2105895"/>
                  </a:cubicBezTo>
                  <a:close/>
                  <a:moveTo>
                    <a:pt x="2449791" y="1235348"/>
                  </a:moveTo>
                  <a:cubicBezTo>
                    <a:pt x="2460029" y="1225109"/>
                    <a:pt x="2474174" y="1218776"/>
                    <a:pt x="2489797" y="1218776"/>
                  </a:cubicBezTo>
                  <a:cubicBezTo>
                    <a:pt x="2521044" y="1218776"/>
                    <a:pt x="2546375" y="1244107"/>
                    <a:pt x="2546375" y="1275354"/>
                  </a:cubicBezTo>
                  <a:cubicBezTo>
                    <a:pt x="2546375" y="1306601"/>
                    <a:pt x="2521044" y="1331932"/>
                    <a:pt x="2489797" y="1331932"/>
                  </a:cubicBezTo>
                  <a:cubicBezTo>
                    <a:pt x="2458550" y="1331932"/>
                    <a:pt x="2433219" y="1306601"/>
                    <a:pt x="2433219" y="1275354"/>
                  </a:cubicBezTo>
                  <a:cubicBezTo>
                    <a:pt x="2433219" y="1259731"/>
                    <a:pt x="2439552" y="1245586"/>
                    <a:pt x="2449791" y="1235348"/>
                  </a:cubicBezTo>
                  <a:close/>
                  <a:moveTo>
                    <a:pt x="2262615" y="1409458"/>
                  </a:moveTo>
                  <a:cubicBezTo>
                    <a:pt x="2272853" y="1399220"/>
                    <a:pt x="2286998" y="1392887"/>
                    <a:pt x="2302622" y="1392887"/>
                  </a:cubicBezTo>
                  <a:cubicBezTo>
                    <a:pt x="2333869" y="1392887"/>
                    <a:pt x="2359200" y="1418218"/>
                    <a:pt x="2359200" y="1449465"/>
                  </a:cubicBezTo>
                  <a:cubicBezTo>
                    <a:pt x="2359200" y="1480712"/>
                    <a:pt x="2333869" y="1506043"/>
                    <a:pt x="2302622" y="1506043"/>
                  </a:cubicBezTo>
                  <a:cubicBezTo>
                    <a:pt x="2271375" y="1506043"/>
                    <a:pt x="2246044" y="1480712"/>
                    <a:pt x="2246044" y="1449465"/>
                  </a:cubicBezTo>
                  <a:cubicBezTo>
                    <a:pt x="2246044" y="1433842"/>
                    <a:pt x="2252376" y="1419697"/>
                    <a:pt x="2262615" y="1409458"/>
                  </a:cubicBezTo>
                  <a:close/>
                  <a:moveTo>
                    <a:pt x="2075445" y="1583569"/>
                  </a:moveTo>
                  <a:cubicBezTo>
                    <a:pt x="2085684" y="1573331"/>
                    <a:pt x="2099828" y="1566998"/>
                    <a:pt x="2115452" y="1566998"/>
                  </a:cubicBezTo>
                  <a:cubicBezTo>
                    <a:pt x="2146699" y="1566998"/>
                    <a:pt x="2172030" y="1592329"/>
                    <a:pt x="2172030" y="1623576"/>
                  </a:cubicBezTo>
                  <a:cubicBezTo>
                    <a:pt x="2172030" y="1654823"/>
                    <a:pt x="2146699" y="1680154"/>
                    <a:pt x="2115452" y="1680154"/>
                  </a:cubicBezTo>
                  <a:cubicBezTo>
                    <a:pt x="2084205" y="1680154"/>
                    <a:pt x="2058874" y="1654823"/>
                    <a:pt x="2058874" y="1623576"/>
                  </a:cubicBezTo>
                  <a:cubicBezTo>
                    <a:pt x="2058874" y="1607953"/>
                    <a:pt x="2065206" y="1593808"/>
                    <a:pt x="2075445" y="1583569"/>
                  </a:cubicBezTo>
                  <a:close/>
                  <a:moveTo>
                    <a:pt x="1888275" y="1757680"/>
                  </a:moveTo>
                  <a:cubicBezTo>
                    <a:pt x="1898514" y="1747442"/>
                    <a:pt x="1912659" y="1741109"/>
                    <a:pt x="1928282" y="1741109"/>
                  </a:cubicBezTo>
                  <a:cubicBezTo>
                    <a:pt x="1959529" y="1741109"/>
                    <a:pt x="1984860" y="1766440"/>
                    <a:pt x="1984860" y="1797687"/>
                  </a:cubicBezTo>
                  <a:cubicBezTo>
                    <a:pt x="1984860" y="1828934"/>
                    <a:pt x="1959529" y="1854265"/>
                    <a:pt x="1928282" y="1854265"/>
                  </a:cubicBezTo>
                  <a:cubicBezTo>
                    <a:pt x="1897035" y="1854265"/>
                    <a:pt x="1871704" y="1828934"/>
                    <a:pt x="1871704" y="1797687"/>
                  </a:cubicBezTo>
                  <a:cubicBezTo>
                    <a:pt x="1871704" y="1782063"/>
                    <a:pt x="1878037" y="1767919"/>
                    <a:pt x="1888275" y="1757680"/>
                  </a:cubicBezTo>
                  <a:close/>
                  <a:moveTo>
                    <a:pt x="1701111" y="1931785"/>
                  </a:moveTo>
                  <a:cubicBezTo>
                    <a:pt x="1711350" y="1921546"/>
                    <a:pt x="1725494" y="1915213"/>
                    <a:pt x="1741118" y="1915213"/>
                  </a:cubicBezTo>
                  <a:cubicBezTo>
                    <a:pt x="1772365" y="1915213"/>
                    <a:pt x="1797696" y="1940544"/>
                    <a:pt x="1797696" y="1971791"/>
                  </a:cubicBezTo>
                  <a:cubicBezTo>
                    <a:pt x="1797696" y="2003038"/>
                    <a:pt x="1772365" y="2028369"/>
                    <a:pt x="1741118" y="2028369"/>
                  </a:cubicBezTo>
                  <a:cubicBezTo>
                    <a:pt x="1709871" y="2028369"/>
                    <a:pt x="1684540" y="2003038"/>
                    <a:pt x="1684540" y="1971791"/>
                  </a:cubicBezTo>
                  <a:cubicBezTo>
                    <a:pt x="1684540" y="1956168"/>
                    <a:pt x="1690872" y="1942023"/>
                    <a:pt x="1701111" y="1931785"/>
                  </a:cubicBezTo>
                  <a:close/>
                  <a:moveTo>
                    <a:pt x="2449791" y="1061237"/>
                  </a:moveTo>
                  <a:cubicBezTo>
                    <a:pt x="2460029" y="1050998"/>
                    <a:pt x="2474173" y="1044665"/>
                    <a:pt x="2489797" y="1044665"/>
                  </a:cubicBezTo>
                  <a:cubicBezTo>
                    <a:pt x="2521044" y="1044665"/>
                    <a:pt x="2546375" y="1069996"/>
                    <a:pt x="2546375" y="1101244"/>
                  </a:cubicBezTo>
                  <a:cubicBezTo>
                    <a:pt x="2546375" y="1132490"/>
                    <a:pt x="2521044" y="1157822"/>
                    <a:pt x="2489797" y="1157821"/>
                  </a:cubicBezTo>
                  <a:cubicBezTo>
                    <a:pt x="2458550" y="1157821"/>
                    <a:pt x="2433219" y="1132490"/>
                    <a:pt x="2433219" y="1101243"/>
                  </a:cubicBezTo>
                  <a:cubicBezTo>
                    <a:pt x="2433219" y="1085620"/>
                    <a:pt x="2439552" y="1071476"/>
                    <a:pt x="2449791" y="1061237"/>
                  </a:cubicBezTo>
                  <a:close/>
                  <a:moveTo>
                    <a:pt x="2262615" y="1235348"/>
                  </a:moveTo>
                  <a:cubicBezTo>
                    <a:pt x="2272854" y="1225109"/>
                    <a:pt x="2286998" y="1218776"/>
                    <a:pt x="2302622" y="1218776"/>
                  </a:cubicBezTo>
                  <a:cubicBezTo>
                    <a:pt x="2333869" y="1218776"/>
                    <a:pt x="2359200" y="1244107"/>
                    <a:pt x="2359200" y="1275354"/>
                  </a:cubicBezTo>
                  <a:cubicBezTo>
                    <a:pt x="2359200" y="1306601"/>
                    <a:pt x="2333869" y="1331932"/>
                    <a:pt x="2302622" y="1331932"/>
                  </a:cubicBezTo>
                  <a:cubicBezTo>
                    <a:pt x="2271375" y="1331932"/>
                    <a:pt x="2246044" y="1306601"/>
                    <a:pt x="2246044" y="1275354"/>
                  </a:cubicBezTo>
                  <a:cubicBezTo>
                    <a:pt x="2246044" y="1259731"/>
                    <a:pt x="2252376" y="1245586"/>
                    <a:pt x="2262615" y="1235348"/>
                  </a:cubicBezTo>
                  <a:close/>
                  <a:moveTo>
                    <a:pt x="2075445" y="1409458"/>
                  </a:moveTo>
                  <a:cubicBezTo>
                    <a:pt x="2085684" y="1399220"/>
                    <a:pt x="2099828" y="1392887"/>
                    <a:pt x="2115452" y="1392887"/>
                  </a:cubicBezTo>
                  <a:cubicBezTo>
                    <a:pt x="2146699" y="1392887"/>
                    <a:pt x="2172030" y="1418218"/>
                    <a:pt x="2172030" y="1449465"/>
                  </a:cubicBezTo>
                  <a:cubicBezTo>
                    <a:pt x="2172030" y="1480712"/>
                    <a:pt x="2146699" y="1506043"/>
                    <a:pt x="2115452" y="1506043"/>
                  </a:cubicBezTo>
                  <a:cubicBezTo>
                    <a:pt x="2084205" y="1506043"/>
                    <a:pt x="2058874" y="1480712"/>
                    <a:pt x="2058874" y="1449465"/>
                  </a:cubicBezTo>
                  <a:cubicBezTo>
                    <a:pt x="2058874" y="1433842"/>
                    <a:pt x="2065207" y="1419697"/>
                    <a:pt x="2075445" y="1409458"/>
                  </a:cubicBezTo>
                  <a:close/>
                  <a:moveTo>
                    <a:pt x="1888275" y="1583570"/>
                  </a:moveTo>
                  <a:cubicBezTo>
                    <a:pt x="1898514" y="1573332"/>
                    <a:pt x="1912658" y="1566999"/>
                    <a:pt x="1928281" y="1566999"/>
                  </a:cubicBezTo>
                  <a:cubicBezTo>
                    <a:pt x="1959528" y="1566999"/>
                    <a:pt x="1984859" y="1592330"/>
                    <a:pt x="1984859" y="1623577"/>
                  </a:cubicBezTo>
                  <a:cubicBezTo>
                    <a:pt x="1984860" y="1654824"/>
                    <a:pt x="1959528" y="1680155"/>
                    <a:pt x="1928281" y="1680155"/>
                  </a:cubicBezTo>
                  <a:cubicBezTo>
                    <a:pt x="1897034" y="1680155"/>
                    <a:pt x="1871703" y="1654824"/>
                    <a:pt x="1871703" y="1623577"/>
                  </a:cubicBezTo>
                  <a:cubicBezTo>
                    <a:pt x="1871703" y="1607953"/>
                    <a:pt x="1878036" y="1593809"/>
                    <a:pt x="1888275" y="1583570"/>
                  </a:cubicBezTo>
                  <a:close/>
                  <a:moveTo>
                    <a:pt x="1701110" y="1757674"/>
                  </a:moveTo>
                  <a:cubicBezTo>
                    <a:pt x="1711349" y="1747436"/>
                    <a:pt x="1725493" y="1741103"/>
                    <a:pt x="1741112" y="1741108"/>
                  </a:cubicBezTo>
                  <a:cubicBezTo>
                    <a:pt x="1772359" y="1741108"/>
                    <a:pt x="1797690" y="1766439"/>
                    <a:pt x="1797690" y="1797686"/>
                  </a:cubicBezTo>
                  <a:cubicBezTo>
                    <a:pt x="1797695" y="1828928"/>
                    <a:pt x="1772364" y="1854259"/>
                    <a:pt x="1741117" y="1854259"/>
                  </a:cubicBezTo>
                  <a:cubicBezTo>
                    <a:pt x="1709870" y="1854259"/>
                    <a:pt x="1684539" y="1828928"/>
                    <a:pt x="1684539" y="1797681"/>
                  </a:cubicBezTo>
                  <a:cubicBezTo>
                    <a:pt x="1684539" y="1782057"/>
                    <a:pt x="1690872" y="1767913"/>
                    <a:pt x="1701110" y="1757674"/>
                  </a:cubicBezTo>
                  <a:close/>
                  <a:moveTo>
                    <a:pt x="1513941" y="1931785"/>
                  </a:moveTo>
                  <a:cubicBezTo>
                    <a:pt x="1524179" y="1921547"/>
                    <a:pt x="1538324" y="1915214"/>
                    <a:pt x="1553947" y="1915214"/>
                  </a:cubicBezTo>
                  <a:cubicBezTo>
                    <a:pt x="1585194" y="1915214"/>
                    <a:pt x="1610525" y="1940545"/>
                    <a:pt x="1610525" y="1971792"/>
                  </a:cubicBezTo>
                  <a:cubicBezTo>
                    <a:pt x="1610525" y="1995228"/>
                    <a:pt x="1596276" y="2015335"/>
                    <a:pt x="1575970" y="2023924"/>
                  </a:cubicBezTo>
                  <a:lnTo>
                    <a:pt x="1567132" y="2025708"/>
                  </a:lnTo>
                  <a:lnTo>
                    <a:pt x="1500031" y="1958607"/>
                  </a:lnTo>
                  <a:lnTo>
                    <a:pt x="1501815" y="1949769"/>
                  </a:lnTo>
                  <a:cubicBezTo>
                    <a:pt x="1504679" y="1943000"/>
                    <a:pt x="1508822" y="1936905"/>
                    <a:pt x="1513941" y="1931785"/>
                  </a:cubicBezTo>
                  <a:close/>
                  <a:moveTo>
                    <a:pt x="2449790" y="887126"/>
                  </a:moveTo>
                  <a:cubicBezTo>
                    <a:pt x="2460029" y="876887"/>
                    <a:pt x="2474173" y="870555"/>
                    <a:pt x="2489797" y="870555"/>
                  </a:cubicBezTo>
                  <a:cubicBezTo>
                    <a:pt x="2521044" y="870555"/>
                    <a:pt x="2546375" y="895886"/>
                    <a:pt x="2546375" y="927133"/>
                  </a:cubicBezTo>
                  <a:cubicBezTo>
                    <a:pt x="2546375" y="958380"/>
                    <a:pt x="2521044" y="983711"/>
                    <a:pt x="2489797" y="983711"/>
                  </a:cubicBezTo>
                  <a:cubicBezTo>
                    <a:pt x="2458550" y="983711"/>
                    <a:pt x="2433219" y="958380"/>
                    <a:pt x="2433219" y="927132"/>
                  </a:cubicBezTo>
                  <a:cubicBezTo>
                    <a:pt x="2433219" y="911509"/>
                    <a:pt x="2439552" y="897364"/>
                    <a:pt x="2449790" y="887126"/>
                  </a:cubicBezTo>
                  <a:close/>
                  <a:moveTo>
                    <a:pt x="2262615" y="1061237"/>
                  </a:moveTo>
                  <a:cubicBezTo>
                    <a:pt x="2272854" y="1050998"/>
                    <a:pt x="2286998" y="1044665"/>
                    <a:pt x="2302622" y="1044665"/>
                  </a:cubicBezTo>
                  <a:cubicBezTo>
                    <a:pt x="2333869" y="1044665"/>
                    <a:pt x="2359200" y="1069996"/>
                    <a:pt x="2359200" y="1101244"/>
                  </a:cubicBezTo>
                  <a:cubicBezTo>
                    <a:pt x="2359200" y="1132490"/>
                    <a:pt x="2333869" y="1157822"/>
                    <a:pt x="2302622" y="1157821"/>
                  </a:cubicBezTo>
                  <a:cubicBezTo>
                    <a:pt x="2271375" y="1157821"/>
                    <a:pt x="2246044" y="1132490"/>
                    <a:pt x="2246044" y="1101243"/>
                  </a:cubicBezTo>
                  <a:cubicBezTo>
                    <a:pt x="2246044" y="1085620"/>
                    <a:pt x="2252376" y="1071476"/>
                    <a:pt x="2262615" y="1061237"/>
                  </a:cubicBezTo>
                  <a:close/>
                  <a:moveTo>
                    <a:pt x="2075445" y="1235347"/>
                  </a:moveTo>
                  <a:cubicBezTo>
                    <a:pt x="2085684" y="1225109"/>
                    <a:pt x="2099828" y="1218776"/>
                    <a:pt x="2115452" y="1218776"/>
                  </a:cubicBezTo>
                  <a:cubicBezTo>
                    <a:pt x="2146699" y="1218776"/>
                    <a:pt x="2172030" y="1244107"/>
                    <a:pt x="2172030" y="1275354"/>
                  </a:cubicBezTo>
                  <a:cubicBezTo>
                    <a:pt x="2172030" y="1306601"/>
                    <a:pt x="2146699" y="1331932"/>
                    <a:pt x="2115452" y="1331932"/>
                  </a:cubicBezTo>
                  <a:cubicBezTo>
                    <a:pt x="2084205" y="1331932"/>
                    <a:pt x="2058874" y="1306601"/>
                    <a:pt x="2058874" y="1275354"/>
                  </a:cubicBezTo>
                  <a:cubicBezTo>
                    <a:pt x="2058874" y="1259731"/>
                    <a:pt x="2065207" y="1245586"/>
                    <a:pt x="2075445" y="1235347"/>
                  </a:cubicBezTo>
                  <a:close/>
                  <a:moveTo>
                    <a:pt x="1888275" y="1409459"/>
                  </a:moveTo>
                  <a:cubicBezTo>
                    <a:pt x="1898513" y="1399220"/>
                    <a:pt x="1912658" y="1392888"/>
                    <a:pt x="1928281" y="1392888"/>
                  </a:cubicBezTo>
                  <a:cubicBezTo>
                    <a:pt x="1959528" y="1392888"/>
                    <a:pt x="1984859" y="1418219"/>
                    <a:pt x="1984859" y="1449466"/>
                  </a:cubicBezTo>
                  <a:cubicBezTo>
                    <a:pt x="1984860" y="1480713"/>
                    <a:pt x="1959528" y="1506044"/>
                    <a:pt x="1928281" y="1506044"/>
                  </a:cubicBezTo>
                  <a:cubicBezTo>
                    <a:pt x="1897034" y="1506044"/>
                    <a:pt x="1871703" y="1480713"/>
                    <a:pt x="1871703" y="1449466"/>
                  </a:cubicBezTo>
                  <a:cubicBezTo>
                    <a:pt x="1871703" y="1433842"/>
                    <a:pt x="1878036" y="1419698"/>
                    <a:pt x="1888275" y="1409459"/>
                  </a:cubicBezTo>
                  <a:close/>
                  <a:moveTo>
                    <a:pt x="1701104" y="1583570"/>
                  </a:moveTo>
                  <a:cubicBezTo>
                    <a:pt x="1711343" y="1573331"/>
                    <a:pt x="1725487" y="1566998"/>
                    <a:pt x="1741111" y="1566998"/>
                  </a:cubicBezTo>
                  <a:cubicBezTo>
                    <a:pt x="1772358" y="1566998"/>
                    <a:pt x="1797689" y="1592329"/>
                    <a:pt x="1797689" y="1623576"/>
                  </a:cubicBezTo>
                  <a:cubicBezTo>
                    <a:pt x="1797689" y="1654823"/>
                    <a:pt x="1772358" y="1680154"/>
                    <a:pt x="1741111" y="1680154"/>
                  </a:cubicBezTo>
                  <a:cubicBezTo>
                    <a:pt x="1709864" y="1680154"/>
                    <a:pt x="1684533" y="1654823"/>
                    <a:pt x="1684533" y="1623576"/>
                  </a:cubicBezTo>
                  <a:cubicBezTo>
                    <a:pt x="1684533" y="1607953"/>
                    <a:pt x="1690866" y="1593808"/>
                    <a:pt x="1701104" y="1583570"/>
                  </a:cubicBezTo>
                  <a:close/>
                  <a:moveTo>
                    <a:pt x="1513940" y="1757675"/>
                  </a:moveTo>
                  <a:cubicBezTo>
                    <a:pt x="1524179" y="1747436"/>
                    <a:pt x="1538323" y="1741104"/>
                    <a:pt x="1553947" y="1741104"/>
                  </a:cubicBezTo>
                  <a:cubicBezTo>
                    <a:pt x="1585194" y="1741104"/>
                    <a:pt x="1610525" y="1766435"/>
                    <a:pt x="1610525" y="1797682"/>
                  </a:cubicBezTo>
                  <a:cubicBezTo>
                    <a:pt x="1610525" y="1828929"/>
                    <a:pt x="1585194" y="1854260"/>
                    <a:pt x="1553947" y="1854260"/>
                  </a:cubicBezTo>
                  <a:cubicBezTo>
                    <a:pt x="1522700" y="1854260"/>
                    <a:pt x="1497369" y="1828929"/>
                    <a:pt x="1497369" y="1797682"/>
                  </a:cubicBezTo>
                  <a:cubicBezTo>
                    <a:pt x="1497369" y="1782058"/>
                    <a:pt x="1503701" y="1767914"/>
                    <a:pt x="1513940" y="1757675"/>
                  </a:cubicBezTo>
                  <a:close/>
                  <a:moveTo>
                    <a:pt x="2449791" y="713015"/>
                  </a:moveTo>
                  <a:cubicBezTo>
                    <a:pt x="2460029" y="702776"/>
                    <a:pt x="2474173" y="696444"/>
                    <a:pt x="2489797" y="696444"/>
                  </a:cubicBezTo>
                  <a:cubicBezTo>
                    <a:pt x="2521044" y="696444"/>
                    <a:pt x="2546375" y="721775"/>
                    <a:pt x="2546375" y="753022"/>
                  </a:cubicBezTo>
                  <a:cubicBezTo>
                    <a:pt x="2546375" y="784269"/>
                    <a:pt x="2521044" y="809600"/>
                    <a:pt x="2489797" y="809600"/>
                  </a:cubicBezTo>
                  <a:cubicBezTo>
                    <a:pt x="2458550" y="809600"/>
                    <a:pt x="2433219" y="784269"/>
                    <a:pt x="2433219" y="753022"/>
                  </a:cubicBezTo>
                  <a:cubicBezTo>
                    <a:pt x="2433219" y="737398"/>
                    <a:pt x="2439552" y="723253"/>
                    <a:pt x="2449791" y="713015"/>
                  </a:cubicBezTo>
                  <a:close/>
                  <a:moveTo>
                    <a:pt x="2262615" y="887126"/>
                  </a:moveTo>
                  <a:cubicBezTo>
                    <a:pt x="2272853" y="876887"/>
                    <a:pt x="2286998" y="870554"/>
                    <a:pt x="2302622" y="870555"/>
                  </a:cubicBezTo>
                  <a:cubicBezTo>
                    <a:pt x="2333869" y="870555"/>
                    <a:pt x="2359200" y="895886"/>
                    <a:pt x="2359200" y="927133"/>
                  </a:cubicBezTo>
                  <a:cubicBezTo>
                    <a:pt x="2359200" y="958380"/>
                    <a:pt x="2333869" y="983711"/>
                    <a:pt x="2302622" y="983711"/>
                  </a:cubicBezTo>
                  <a:cubicBezTo>
                    <a:pt x="2271375" y="983711"/>
                    <a:pt x="2246044" y="958380"/>
                    <a:pt x="2246044" y="927132"/>
                  </a:cubicBezTo>
                  <a:cubicBezTo>
                    <a:pt x="2246044" y="911509"/>
                    <a:pt x="2252376" y="897364"/>
                    <a:pt x="2262615" y="887126"/>
                  </a:cubicBezTo>
                  <a:close/>
                  <a:moveTo>
                    <a:pt x="2075445" y="1061237"/>
                  </a:moveTo>
                  <a:cubicBezTo>
                    <a:pt x="2085684" y="1050998"/>
                    <a:pt x="2099828" y="1044665"/>
                    <a:pt x="2115452" y="1044665"/>
                  </a:cubicBezTo>
                  <a:cubicBezTo>
                    <a:pt x="2146699" y="1044665"/>
                    <a:pt x="2172030" y="1069996"/>
                    <a:pt x="2172030" y="1101244"/>
                  </a:cubicBezTo>
                  <a:cubicBezTo>
                    <a:pt x="2172030" y="1132490"/>
                    <a:pt x="2146699" y="1157822"/>
                    <a:pt x="2115452" y="1157821"/>
                  </a:cubicBezTo>
                  <a:cubicBezTo>
                    <a:pt x="2084205" y="1157821"/>
                    <a:pt x="2058874" y="1132490"/>
                    <a:pt x="2058874" y="1101243"/>
                  </a:cubicBezTo>
                  <a:cubicBezTo>
                    <a:pt x="2058874" y="1085620"/>
                    <a:pt x="2065207" y="1071476"/>
                    <a:pt x="2075445" y="1061237"/>
                  </a:cubicBezTo>
                  <a:close/>
                  <a:moveTo>
                    <a:pt x="1888275" y="1235349"/>
                  </a:moveTo>
                  <a:cubicBezTo>
                    <a:pt x="1898514" y="1225110"/>
                    <a:pt x="1912658" y="1218777"/>
                    <a:pt x="1928281" y="1218777"/>
                  </a:cubicBezTo>
                  <a:cubicBezTo>
                    <a:pt x="1959528" y="1218777"/>
                    <a:pt x="1984859" y="1244108"/>
                    <a:pt x="1984859" y="1275355"/>
                  </a:cubicBezTo>
                  <a:cubicBezTo>
                    <a:pt x="1984860" y="1306602"/>
                    <a:pt x="1959528" y="1331933"/>
                    <a:pt x="1928281" y="1331933"/>
                  </a:cubicBezTo>
                  <a:cubicBezTo>
                    <a:pt x="1897034" y="1331933"/>
                    <a:pt x="1871703" y="1306602"/>
                    <a:pt x="1871703" y="1275355"/>
                  </a:cubicBezTo>
                  <a:cubicBezTo>
                    <a:pt x="1871703" y="1259731"/>
                    <a:pt x="1878036" y="1245587"/>
                    <a:pt x="1888275" y="1235349"/>
                  </a:cubicBezTo>
                  <a:close/>
                  <a:moveTo>
                    <a:pt x="1701104" y="1409459"/>
                  </a:moveTo>
                  <a:cubicBezTo>
                    <a:pt x="1711343" y="1399220"/>
                    <a:pt x="1725487" y="1392887"/>
                    <a:pt x="1741111" y="1392887"/>
                  </a:cubicBezTo>
                  <a:cubicBezTo>
                    <a:pt x="1772358" y="1392887"/>
                    <a:pt x="1797689" y="1418218"/>
                    <a:pt x="1797689" y="1449465"/>
                  </a:cubicBezTo>
                  <a:cubicBezTo>
                    <a:pt x="1797689" y="1480712"/>
                    <a:pt x="1772358" y="1506043"/>
                    <a:pt x="1741111" y="1506043"/>
                  </a:cubicBezTo>
                  <a:cubicBezTo>
                    <a:pt x="1709864" y="1506043"/>
                    <a:pt x="1684533" y="1480712"/>
                    <a:pt x="1684533" y="1449465"/>
                  </a:cubicBezTo>
                  <a:cubicBezTo>
                    <a:pt x="1684533" y="1433842"/>
                    <a:pt x="1690866" y="1419697"/>
                    <a:pt x="1701104" y="1409459"/>
                  </a:cubicBezTo>
                  <a:close/>
                  <a:moveTo>
                    <a:pt x="1513939" y="1583565"/>
                  </a:moveTo>
                  <a:cubicBezTo>
                    <a:pt x="1524178" y="1573327"/>
                    <a:pt x="1538322" y="1566994"/>
                    <a:pt x="1553945" y="1566994"/>
                  </a:cubicBezTo>
                  <a:cubicBezTo>
                    <a:pt x="1585187" y="1566999"/>
                    <a:pt x="1610519" y="1592330"/>
                    <a:pt x="1610523" y="1623572"/>
                  </a:cubicBezTo>
                  <a:cubicBezTo>
                    <a:pt x="1610523" y="1654819"/>
                    <a:pt x="1585192" y="1680150"/>
                    <a:pt x="1553945" y="1680150"/>
                  </a:cubicBezTo>
                  <a:cubicBezTo>
                    <a:pt x="1522698" y="1680150"/>
                    <a:pt x="1497367" y="1654819"/>
                    <a:pt x="1497367" y="1623572"/>
                  </a:cubicBezTo>
                  <a:cubicBezTo>
                    <a:pt x="1497367" y="1607948"/>
                    <a:pt x="1503700" y="1593804"/>
                    <a:pt x="1513939" y="1583565"/>
                  </a:cubicBezTo>
                  <a:close/>
                  <a:moveTo>
                    <a:pt x="1326770" y="1757674"/>
                  </a:moveTo>
                  <a:cubicBezTo>
                    <a:pt x="1337008" y="1747436"/>
                    <a:pt x="1351153" y="1741103"/>
                    <a:pt x="1366776" y="1741103"/>
                  </a:cubicBezTo>
                  <a:cubicBezTo>
                    <a:pt x="1398023" y="1741103"/>
                    <a:pt x="1423354" y="1766434"/>
                    <a:pt x="1423354" y="1797681"/>
                  </a:cubicBezTo>
                  <a:cubicBezTo>
                    <a:pt x="1423354" y="1813305"/>
                    <a:pt x="1417021" y="1827449"/>
                    <a:pt x="1406783" y="1837688"/>
                  </a:cubicBezTo>
                  <a:lnTo>
                    <a:pt x="1390255" y="1848831"/>
                  </a:lnTo>
                  <a:lnTo>
                    <a:pt x="1315626" y="1774202"/>
                  </a:lnTo>
                  <a:close/>
                  <a:moveTo>
                    <a:pt x="2449790" y="538904"/>
                  </a:moveTo>
                  <a:cubicBezTo>
                    <a:pt x="2460029" y="528665"/>
                    <a:pt x="2474174" y="522333"/>
                    <a:pt x="2489797" y="522333"/>
                  </a:cubicBezTo>
                  <a:cubicBezTo>
                    <a:pt x="2521044" y="522333"/>
                    <a:pt x="2546375" y="547664"/>
                    <a:pt x="2546375" y="578911"/>
                  </a:cubicBezTo>
                  <a:cubicBezTo>
                    <a:pt x="2546375" y="610158"/>
                    <a:pt x="2521044" y="635489"/>
                    <a:pt x="2489797" y="635489"/>
                  </a:cubicBezTo>
                  <a:cubicBezTo>
                    <a:pt x="2458550" y="635489"/>
                    <a:pt x="2433219" y="610158"/>
                    <a:pt x="2433219" y="578911"/>
                  </a:cubicBezTo>
                  <a:cubicBezTo>
                    <a:pt x="2433219" y="563287"/>
                    <a:pt x="2439552" y="549143"/>
                    <a:pt x="2449790" y="538904"/>
                  </a:cubicBezTo>
                  <a:close/>
                  <a:moveTo>
                    <a:pt x="2262615" y="713015"/>
                  </a:moveTo>
                  <a:cubicBezTo>
                    <a:pt x="2272854" y="702776"/>
                    <a:pt x="2286998" y="696444"/>
                    <a:pt x="2302622" y="696444"/>
                  </a:cubicBezTo>
                  <a:cubicBezTo>
                    <a:pt x="2333869" y="696444"/>
                    <a:pt x="2359200" y="721775"/>
                    <a:pt x="2359200" y="753022"/>
                  </a:cubicBezTo>
                  <a:cubicBezTo>
                    <a:pt x="2359200" y="784269"/>
                    <a:pt x="2333869" y="809600"/>
                    <a:pt x="2302622" y="809600"/>
                  </a:cubicBezTo>
                  <a:cubicBezTo>
                    <a:pt x="2271375" y="809600"/>
                    <a:pt x="2246044" y="784269"/>
                    <a:pt x="2246044" y="753022"/>
                  </a:cubicBezTo>
                  <a:cubicBezTo>
                    <a:pt x="2246044" y="737398"/>
                    <a:pt x="2252376" y="723254"/>
                    <a:pt x="2262615" y="713015"/>
                  </a:cubicBezTo>
                  <a:close/>
                  <a:moveTo>
                    <a:pt x="2075445" y="887126"/>
                  </a:moveTo>
                  <a:cubicBezTo>
                    <a:pt x="2085684" y="876887"/>
                    <a:pt x="2099828" y="870555"/>
                    <a:pt x="2115452" y="870555"/>
                  </a:cubicBezTo>
                  <a:cubicBezTo>
                    <a:pt x="2146699" y="870555"/>
                    <a:pt x="2172030" y="895886"/>
                    <a:pt x="2172030" y="927133"/>
                  </a:cubicBezTo>
                  <a:cubicBezTo>
                    <a:pt x="2172030" y="958380"/>
                    <a:pt x="2146699" y="983711"/>
                    <a:pt x="2115452" y="983711"/>
                  </a:cubicBezTo>
                  <a:cubicBezTo>
                    <a:pt x="2084205" y="983711"/>
                    <a:pt x="2058874" y="958380"/>
                    <a:pt x="2058874" y="927132"/>
                  </a:cubicBezTo>
                  <a:cubicBezTo>
                    <a:pt x="2058874" y="911509"/>
                    <a:pt x="2065207" y="897365"/>
                    <a:pt x="2075445" y="887126"/>
                  </a:cubicBezTo>
                  <a:close/>
                  <a:moveTo>
                    <a:pt x="1888275" y="1061238"/>
                  </a:moveTo>
                  <a:cubicBezTo>
                    <a:pt x="1898514" y="1050999"/>
                    <a:pt x="1912658" y="1044666"/>
                    <a:pt x="1928281" y="1044666"/>
                  </a:cubicBezTo>
                  <a:cubicBezTo>
                    <a:pt x="1959528" y="1044666"/>
                    <a:pt x="1984859" y="1069997"/>
                    <a:pt x="1984859" y="1101244"/>
                  </a:cubicBezTo>
                  <a:cubicBezTo>
                    <a:pt x="1984860" y="1132491"/>
                    <a:pt x="1959528" y="1157822"/>
                    <a:pt x="1928281" y="1157822"/>
                  </a:cubicBezTo>
                  <a:cubicBezTo>
                    <a:pt x="1897034" y="1157822"/>
                    <a:pt x="1871703" y="1132491"/>
                    <a:pt x="1871703" y="1101244"/>
                  </a:cubicBezTo>
                  <a:cubicBezTo>
                    <a:pt x="1871703" y="1085621"/>
                    <a:pt x="1878036" y="1071476"/>
                    <a:pt x="1888275" y="1061238"/>
                  </a:cubicBezTo>
                  <a:close/>
                  <a:moveTo>
                    <a:pt x="1701104" y="1235348"/>
                  </a:moveTo>
                  <a:cubicBezTo>
                    <a:pt x="1711343" y="1225109"/>
                    <a:pt x="1725487" y="1218776"/>
                    <a:pt x="1741111" y="1218776"/>
                  </a:cubicBezTo>
                  <a:cubicBezTo>
                    <a:pt x="1772358" y="1218776"/>
                    <a:pt x="1797689" y="1244107"/>
                    <a:pt x="1797689" y="1275354"/>
                  </a:cubicBezTo>
                  <a:cubicBezTo>
                    <a:pt x="1797689" y="1306601"/>
                    <a:pt x="1772358" y="1331932"/>
                    <a:pt x="1741111" y="1331932"/>
                  </a:cubicBezTo>
                  <a:cubicBezTo>
                    <a:pt x="1709864" y="1331932"/>
                    <a:pt x="1684533" y="1306601"/>
                    <a:pt x="1684533" y="1275354"/>
                  </a:cubicBezTo>
                  <a:cubicBezTo>
                    <a:pt x="1684533" y="1259731"/>
                    <a:pt x="1690866" y="1245586"/>
                    <a:pt x="1701104" y="1235348"/>
                  </a:cubicBezTo>
                  <a:close/>
                  <a:moveTo>
                    <a:pt x="1513934" y="1409459"/>
                  </a:moveTo>
                  <a:cubicBezTo>
                    <a:pt x="1524173" y="1399221"/>
                    <a:pt x="1538317" y="1392888"/>
                    <a:pt x="1553940" y="1392888"/>
                  </a:cubicBezTo>
                  <a:cubicBezTo>
                    <a:pt x="1585187" y="1392888"/>
                    <a:pt x="1610518" y="1418219"/>
                    <a:pt x="1610519" y="1449466"/>
                  </a:cubicBezTo>
                  <a:cubicBezTo>
                    <a:pt x="1610519" y="1480713"/>
                    <a:pt x="1585188" y="1506044"/>
                    <a:pt x="1553941" y="1506044"/>
                  </a:cubicBezTo>
                  <a:cubicBezTo>
                    <a:pt x="1522694" y="1506044"/>
                    <a:pt x="1497362" y="1480713"/>
                    <a:pt x="1497362" y="1449466"/>
                  </a:cubicBezTo>
                  <a:cubicBezTo>
                    <a:pt x="1497362" y="1433842"/>
                    <a:pt x="1503695" y="1419698"/>
                    <a:pt x="1513934" y="1409459"/>
                  </a:cubicBezTo>
                  <a:close/>
                  <a:moveTo>
                    <a:pt x="1326768" y="1583565"/>
                  </a:moveTo>
                  <a:cubicBezTo>
                    <a:pt x="1337007" y="1573326"/>
                    <a:pt x="1351151" y="1566993"/>
                    <a:pt x="1366775" y="1566993"/>
                  </a:cubicBezTo>
                  <a:cubicBezTo>
                    <a:pt x="1398022" y="1566993"/>
                    <a:pt x="1423353" y="1592324"/>
                    <a:pt x="1423353" y="1623571"/>
                  </a:cubicBezTo>
                  <a:cubicBezTo>
                    <a:pt x="1423353" y="1654818"/>
                    <a:pt x="1398022" y="1680149"/>
                    <a:pt x="1366775" y="1680149"/>
                  </a:cubicBezTo>
                  <a:cubicBezTo>
                    <a:pt x="1335528" y="1680149"/>
                    <a:pt x="1310197" y="1654818"/>
                    <a:pt x="1310197" y="1623571"/>
                  </a:cubicBezTo>
                  <a:cubicBezTo>
                    <a:pt x="1310197" y="1607948"/>
                    <a:pt x="1316530" y="1593803"/>
                    <a:pt x="1326768" y="1583565"/>
                  </a:cubicBezTo>
                  <a:close/>
                  <a:moveTo>
                    <a:pt x="2449791" y="364793"/>
                  </a:moveTo>
                  <a:cubicBezTo>
                    <a:pt x="2460029" y="354554"/>
                    <a:pt x="2474173" y="348222"/>
                    <a:pt x="2489797" y="348222"/>
                  </a:cubicBezTo>
                  <a:cubicBezTo>
                    <a:pt x="2521044" y="348222"/>
                    <a:pt x="2546375" y="373553"/>
                    <a:pt x="2546375" y="404800"/>
                  </a:cubicBezTo>
                  <a:cubicBezTo>
                    <a:pt x="2546375" y="436047"/>
                    <a:pt x="2521044" y="461378"/>
                    <a:pt x="2489797" y="461378"/>
                  </a:cubicBezTo>
                  <a:cubicBezTo>
                    <a:pt x="2458550" y="461378"/>
                    <a:pt x="2433219" y="436047"/>
                    <a:pt x="2433219" y="404800"/>
                  </a:cubicBezTo>
                  <a:cubicBezTo>
                    <a:pt x="2433219" y="389176"/>
                    <a:pt x="2439552" y="375032"/>
                    <a:pt x="2449791" y="364793"/>
                  </a:cubicBezTo>
                  <a:close/>
                  <a:moveTo>
                    <a:pt x="2262615" y="538904"/>
                  </a:moveTo>
                  <a:cubicBezTo>
                    <a:pt x="2272854" y="528666"/>
                    <a:pt x="2286998" y="522333"/>
                    <a:pt x="2302622" y="522333"/>
                  </a:cubicBezTo>
                  <a:cubicBezTo>
                    <a:pt x="2333869" y="522333"/>
                    <a:pt x="2359200" y="547664"/>
                    <a:pt x="2359200" y="578911"/>
                  </a:cubicBezTo>
                  <a:cubicBezTo>
                    <a:pt x="2359200" y="610158"/>
                    <a:pt x="2333869" y="635489"/>
                    <a:pt x="2302622" y="635489"/>
                  </a:cubicBezTo>
                  <a:cubicBezTo>
                    <a:pt x="2271375" y="635489"/>
                    <a:pt x="2246044" y="610158"/>
                    <a:pt x="2246044" y="578911"/>
                  </a:cubicBezTo>
                  <a:cubicBezTo>
                    <a:pt x="2246044" y="563287"/>
                    <a:pt x="2252376" y="549143"/>
                    <a:pt x="2262615" y="538904"/>
                  </a:cubicBezTo>
                  <a:close/>
                  <a:moveTo>
                    <a:pt x="2075445" y="713015"/>
                  </a:moveTo>
                  <a:cubicBezTo>
                    <a:pt x="2085684" y="702776"/>
                    <a:pt x="2099828" y="696444"/>
                    <a:pt x="2115452" y="696444"/>
                  </a:cubicBezTo>
                  <a:cubicBezTo>
                    <a:pt x="2146699" y="696444"/>
                    <a:pt x="2172030" y="721775"/>
                    <a:pt x="2172030" y="753022"/>
                  </a:cubicBezTo>
                  <a:cubicBezTo>
                    <a:pt x="2172030" y="784269"/>
                    <a:pt x="2146699" y="809600"/>
                    <a:pt x="2115452" y="809600"/>
                  </a:cubicBezTo>
                  <a:cubicBezTo>
                    <a:pt x="2084205" y="809600"/>
                    <a:pt x="2058874" y="784269"/>
                    <a:pt x="2058874" y="753022"/>
                  </a:cubicBezTo>
                  <a:cubicBezTo>
                    <a:pt x="2058874" y="737398"/>
                    <a:pt x="2065207" y="723254"/>
                    <a:pt x="2075445" y="713015"/>
                  </a:cubicBezTo>
                  <a:close/>
                  <a:moveTo>
                    <a:pt x="1888275" y="887127"/>
                  </a:moveTo>
                  <a:cubicBezTo>
                    <a:pt x="1898514" y="876888"/>
                    <a:pt x="1912658" y="870555"/>
                    <a:pt x="1928281" y="870555"/>
                  </a:cubicBezTo>
                  <a:cubicBezTo>
                    <a:pt x="1959528" y="870555"/>
                    <a:pt x="1984859" y="895886"/>
                    <a:pt x="1984859" y="927133"/>
                  </a:cubicBezTo>
                  <a:cubicBezTo>
                    <a:pt x="1984860" y="958380"/>
                    <a:pt x="1959528" y="983711"/>
                    <a:pt x="1928281" y="983711"/>
                  </a:cubicBezTo>
                  <a:cubicBezTo>
                    <a:pt x="1897034" y="983711"/>
                    <a:pt x="1871703" y="958380"/>
                    <a:pt x="1871703" y="927133"/>
                  </a:cubicBezTo>
                  <a:cubicBezTo>
                    <a:pt x="1871703" y="911510"/>
                    <a:pt x="1878036" y="897365"/>
                    <a:pt x="1888275" y="887127"/>
                  </a:cubicBezTo>
                  <a:close/>
                  <a:moveTo>
                    <a:pt x="1701104" y="1061237"/>
                  </a:moveTo>
                  <a:cubicBezTo>
                    <a:pt x="1711343" y="1050998"/>
                    <a:pt x="1725487" y="1044665"/>
                    <a:pt x="1741111" y="1044665"/>
                  </a:cubicBezTo>
                  <a:cubicBezTo>
                    <a:pt x="1772358" y="1044665"/>
                    <a:pt x="1797689" y="1069996"/>
                    <a:pt x="1797689" y="1101243"/>
                  </a:cubicBezTo>
                  <a:cubicBezTo>
                    <a:pt x="1797689" y="1132490"/>
                    <a:pt x="1772358" y="1157822"/>
                    <a:pt x="1741111" y="1157821"/>
                  </a:cubicBezTo>
                  <a:cubicBezTo>
                    <a:pt x="1709864" y="1157821"/>
                    <a:pt x="1684533" y="1132490"/>
                    <a:pt x="1684533" y="1101243"/>
                  </a:cubicBezTo>
                  <a:cubicBezTo>
                    <a:pt x="1684533" y="1085620"/>
                    <a:pt x="1690866" y="1071476"/>
                    <a:pt x="1701104" y="1061237"/>
                  </a:cubicBezTo>
                  <a:close/>
                  <a:moveTo>
                    <a:pt x="1513934" y="1235349"/>
                  </a:moveTo>
                  <a:cubicBezTo>
                    <a:pt x="1524173" y="1225110"/>
                    <a:pt x="1538317" y="1218777"/>
                    <a:pt x="1553940" y="1218777"/>
                  </a:cubicBezTo>
                  <a:cubicBezTo>
                    <a:pt x="1585187" y="1218777"/>
                    <a:pt x="1610518" y="1244108"/>
                    <a:pt x="1610519" y="1275355"/>
                  </a:cubicBezTo>
                  <a:cubicBezTo>
                    <a:pt x="1610519" y="1306602"/>
                    <a:pt x="1585188" y="1331933"/>
                    <a:pt x="1553941" y="1331933"/>
                  </a:cubicBezTo>
                  <a:cubicBezTo>
                    <a:pt x="1522693" y="1331933"/>
                    <a:pt x="1497362" y="1306602"/>
                    <a:pt x="1497362" y="1275355"/>
                  </a:cubicBezTo>
                  <a:cubicBezTo>
                    <a:pt x="1497362" y="1259731"/>
                    <a:pt x="1503695" y="1245587"/>
                    <a:pt x="1513934" y="1235349"/>
                  </a:cubicBezTo>
                  <a:close/>
                  <a:moveTo>
                    <a:pt x="1326768" y="1409454"/>
                  </a:moveTo>
                  <a:cubicBezTo>
                    <a:pt x="1337007" y="1399216"/>
                    <a:pt x="1351151" y="1392883"/>
                    <a:pt x="1366774" y="1392883"/>
                  </a:cubicBezTo>
                  <a:cubicBezTo>
                    <a:pt x="1398017" y="1392887"/>
                    <a:pt x="1423348" y="1418218"/>
                    <a:pt x="1423353" y="1449461"/>
                  </a:cubicBezTo>
                  <a:cubicBezTo>
                    <a:pt x="1423353" y="1480708"/>
                    <a:pt x="1398022" y="1506039"/>
                    <a:pt x="1366774" y="1506039"/>
                  </a:cubicBezTo>
                  <a:cubicBezTo>
                    <a:pt x="1335527" y="1506039"/>
                    <a:pt x="1310196" y="1480708"/>
                    <a:pt x="1310196" y="1449461"/>
                  </a:cubicBezTo>
                  <a:cubicBezTo>
                    <a:pt x="1310196" y="1433837"/>
                    <a:pt x="1316529" y="1419693"/>
                    <a:pt x="1326768" y="1409454"/>
                  </a:cubicBezTo>
                  <a:close/>
                  <a:moveTo>
                    <a:pt x="1139598" y="1583565"/>
                  </a:moveTo>
                  <a:cubicBezTo>
                    <a:pt x="1149837" y="1573327"/>
                    <a:pt x="1163981" y="1566994"/>
                    <a:pt x="1179605" y="1566994"/>
                  </a:cubicBezTo>
                  <a:cubicBezTo>
                    <a:pt x="1210852" y="1566994"/>
                    <a:pt x="1236183" y="1592325"/>
                    <a:pt x="1236183" y="1623572"/>
                  </a:cubicBezTo>
                  <a:cubicBezTo>
                    <a:pt x="1236183" y="1639196"/>
                    <a:pt x="1229851" y="1653340"/>
                    <a:pt x="1219612" y="1663579"/>
                  </a:cubicBezTo>
                  <a:lnTo>
                    <a:pt x="1210886" y="1669462"/>
                  </a:lnTo>
                  <a:lnTo>
                    <a:pt x="1133715" y="1592291"/>
                  </a:lnTo>
                  <a:close/>
                  <a:moveTo>
                    <a:pt x="2449790" y="190682"/>
                  </a:moveTo>
                  <a:cubicBezTo>
                    <a:pt x="2460029" y="180444"/>
                    <a:pt x="2474174" y="174111"/>
                    <a:pt x="2489797" y="174111"/>
                  </a:cubicBezTo>
                  <a:cubicBezTo>
                    <a:pt x="2521044" y="174111"/>
                    <a:pt x="2546375" y="199442"/>
                    <a:pt x="2546375" y="230689"/>
                  </a:cubicBezTo>
                  <a:cubicBezTo>
                    <a:pt x="2546375" y="261936"/>
                    <a:pt x="2521044" y="287267"/>
                    <a:pt x="2489797" y="287267"/>
                  </a:cubicBezTo>
                  <a:cubicBezTo>
                    <a:pt x="2458550" y="287267"/>
                    <a:pt x="2433219" y="261936"/>
                    <a:pt x="2433219" y="230689"/>
                  </a:cubicBezTo>
                  <a:cubicBezTo>
                    <a:pt x="2433219" y="215065"/>
                    <a:pt x="2439552" y="200921"/>
                    <a:pt x="2449790" y="190682"/>
                  </a:cubicBezTo>
                  <a:close/>
                  <a:moveTo>
                    <a:pt x="2262615" y="364793"/>
                  </a:moveTo>
                  <a:cubicBezTo>
                    <a:pt x="2272854" y="354555"/>
                    <a:pt x="2286998" y="348222"/>
                    <a:pt x="2302622" y="348222"/>
                  </a:cubicBezTo>
                  <a:cubicBezTo>
                    <a:pt x="2333869" y="348222"/>
                    <a:pt x="2359200" y="373553"/>
                    <a:pt x="2359200" y="404800"/>
                  </a:cubicBezTo>
                  <a:cubicBezTo>
                    <a:pt x="2359200" y="436047"/>
                    <a:pt x="2333869" y="461378"/>
                    <a:pt x="2302622" y="461378"/>
                  </a:cubicBezTo>
                  <a:cubicBezTo>
                    <a:pt x="2271375" y="461378"/>
                    <a:pt x="2246044" y="436047"/>
                    <a:pt x="2246044" y="404800"/>
                  </a:cubicBezTo>
                  <a:cubicBezTo>
                    <a:pt x="2246044" y="389176"/>
                    <a:pt x="2252376" y="375032"/>
                    <a:pt x="2262615" y="364793"/>
                  </a:cubicBezTo>
                  <a:close/>
                  <a:moveTo>
                    <a:pt x="2075445" y="538904"/>
                  </a:moveTo>
                  <a:cubicBezTo>
                    <a:pt x="2085684" y="528666"/>
                    <a:pt x="2099828" y="522333"/>
                    <a:pt x="2115452" y="522333"/>
                  </a:cubicBezTo>
                  <a:cubicBezTo>
                    <a:pt x="2146699" y="522333"/>
                    <a:pt x="2172030" y="547664"/>
                    <a:pt x="2172030" y="578911"/>
                  </a:cubicBezTo>
                  <a:cubicBezTo>
                    <a:pt x="2172030" y="610158"/>
                    <a:pt x="2146699" y="635489"/>
                    <a:pt x="2115452" y="635489"/>
                  </a:cubicBezTo>
                  <a:cubicBezTo>
                    <a:pt x="2084205" y="635489"/>
                    <a:pt x="2058874" y="610158"/>
                    <a:pt x="2058874" y="578911"/>
                  </a:cubicBezTo>
                  <a:cubicBezTo>
                    <a:pt x="2058874" y="563287"/>
                    <a:pt x="2065207" y="549143"/>
                    <a:pt x="2075445" y="538904"/>
                  </a:cubicBezTo>
                  <a:close/>
                  <a:moveTo>
                    <a:pt x="1888275" y="713016"/>
                  </a:moveTo>
                  <a:cubicBezTo>
                    <a:pt x="1898514" y="702777"/>
                    <a:pt x="1912658" y="696444"/>
                    <a:pt x="1928281" y="696444"/>
                  </a:cubicBezTo>
                  <a:cubicBezTo>
                    <a:pt x="1959528" y="696444"/>
                    <a:pt x="1984859" y="721775"/>
                    <a:pt x="1984859" y="753022"/>
                  </a:cubicBezTo>
                  <a:cubicBezTo>
                    <a:pt x="1984860" y="784269"/>
                    <a:pt x="1959528" y="809600"/>
                    <a:pt x="1928282" y="809600"/>
                  </a:cubicBezTo>
                  <a:cubicBezTo>
                    <a:pt x="1897034" y="809600"/>
                    <a:pt x="1871703" y="784269"/>
                    <a:pt x="1871703" y="753022"/>
                  </a:cubicBezTo>
                  <a:cubicBezTo>
                    <a:pt x="1871703" y="737399"/>
                    <a:pt x="1878036" y="723254"/>
                    <a:pt x="1888275" y="713016"/>
                  </a:cubicBezTo>
                  <a:close/>
                  <a:moveTo>
                    <a:pt x="1701104" y="887126"/>
                  </a:moveTo>
                  <a:cubicBezTo>
                    <a:pt x="1711343" y="876887"/>
                    <a:pt x="1725487" y="870554"/>
                    <a:pt x="1741111" y="870554"/>
                  </a:cubicBezTo>
                  <a:cubicBezTo>
                    <a:pt x="1772358" y="870555"/>
                    <a:pt x="1797689" y="895886"/>
                    <a:pt x="1797689" y="927133"/>
                  </a:cubicBezTo>
                  <a:cubicBezTo>
                    <a:pt x="1797689" y="958380"/>
                    <a:pt x="1772358" y="983711"/>
                    <a:pt x="1741111" y="983711"/>
                  </a:cubicBezTo>
                  <a:cubicBezTo>
                    <a:pt x="1709864" y="983711"/>
                    <a:pt x="1684533" y="958380"/>
                    <a:pt x="1684533" y="927132"/>
                  </a:cubicBezTo>
                  <a:cubicBezTo>
                    <a:pt x="1684533" y="911509"/>
                    <a:pt x="1690866" y="897365"/>
                    <a:pt x="1701104" y="887126"/>
                  </a:cubicBezTo>
                  <a:close/>
                  <a:moveTo>
                    <a:pt x="1513934" y="1061238"/>
                  </a:moveTo>
                  <a:cubicBezTo>
                    <a:pt x="1524173" y="1050999"/>
                    <a:pt x="1538317" y="1044666"/>
                    <a:pt x="1553940" y="1044666"/>
                  </a:cubicBezTo>
                  <a:cubicBezTo>
                    <a:pt x="1585187" y="1044666"/>
                    <a:pt x="1610518" y="1069997"/>
                    <a:pt x="1610519" y="1101244"/>
                  </a:cubicBezTo>
                  <a:cubicBezTo>
                    <a:pt x="1610519" y="1132491"/>
                    <a:pt x="1585188" y="1157822"/>
                    <a:pt x="1553941" y="1157822"/>
                  </a:cubicBezTo>
                  <a:cubicBezTo>
                    <a:pt x="1522694" y="1157822"/>
                    <a:pt x="1497362" y="1132491"/>
                    <a:pt x="1497362" y="1101244"/>
                  </a:cubicBezTo>
                  <a:cubicBezTo>
                    <a:pt x="1497362" y="1085621"/>
                    <a:pt x="1503695" y="1071476"/>
                    <a:pt x="1513934" y="1061238"/>
                  </a:cubicBezTo>
                  <a:close/>
                  <a:moveTo>
                    <a:pt x="1326764" y="1235348"/>
                  </a:moveTo>
                  <a:cubicBezTo>
                    <a:pt x="1337002" y="1225109"/>
                    <a:pt x="1351146" y="1218776"/>
                    <a:pt x="1366770" y="1218776"/>
                  </a:cubicBezTo>
                  <a:cubicBezTo>
                    <a:pt x="1398017" y="1218776"/>
                    <a:pt x="1423348" y="1244107"/>
                    <a:pt x="1423348" y="1275354"/>
                  </a:cubicBezTo>
                  <a:cubicBezTo>
                    <a:pt x="1423348" y="1306601"/>
                    <a:pt x="1398017" y="1331932"/>
                    <a:pt x="1366770" y="1331932"/>
                  </a:cubicBezTo>
                  <a:cubicBezTo>
                    <a:pt x="1335523" y="1331932"/>
                    <a:pt x="1310192" y="1306601"/>
                    <a:pt x="1310192" y="1275354"/>
                  </a:cubicBezTo>
                  <a:cubicBezTo>
                    <a:pt x="1310192" y="1259731"/>
                    <a:pt x="1316525" y="1245586"/>
                    <a:pt x="1326764" y="1235348"/>
                  </a:cubicBezTo>
                  <a:close/>
                  <a:moveTo>
                    <a:pt x="1139598" y="1409455"/>
                  </a:moveTo>
                  <a:cubicBezTo>
                    <a:pt x="1149836" y="1399216"/>
                    <a:pt x="1163980" y="1392883"/>
                    <a:pt x="1179604" y="1392883"/>
                  </a:cubicBezTo>
                  <a:cubicBezTo>
                    <a:pt x="1210851" y="1392883"/>
                    <a:pt x="1236182" y="1418215"/>
                    <a:pt x="1236182" y="1449462"/>
                  </a:cubicBezTo>
                  <a:cubicBezTo>
                    <a:pt x="1236182" y="1480709"/>
                    <a:pt x="1210851" y="1506040"/>
                    <a:pt x="1179604" y="1506040"/>
                  </a:cubicBezTo>
                  <a:cubicBezTo>
                    <a:pt x="1148357" y="1506040"/>
                    <a:pt x="1123026" y="1480708"/>
                    <a:pt x="1123026" y="1449461"/>
                  </a:cubicBezTo>
                  <a:cubicBezTo>
                    <a:pt x="1123026" y="1433838"/>
                    <a:pt x="1129359" y="1419694"/>
                    <a:pt x="1139598" y="1409455"/>
                  </a:cubicBezTo>
                  <a:close/>
                  <a:moveTo>
                    <a:pt x="2449791" y="16572"/>
                  </a:moveTo>
                  <a:cubicBezTo>
                    <a:pt x="2460029" y="6333"/>
                    <a:pt x="2474173" y="0"/>
                    <a:pt x="2489797" y="0"/>
                  </a:cubicBezTo>
                  <a:cubicBezTo>
                    <a:pt x="2521044" y="0"/>
                    <a:pt x="2546375" y="25331"/>
                    <a:pt x="2546375" y="56578"/>
                  </a:cubicBezTo>
                  <a:cubicBezTo>
                    <a:pt x="2546375" y="87825"/>
                    <a:pt x="2521044" y="113156"/>
                    <a:pt x="2489797" y="113156"/>
                  </a:cubicBezTo>
                  <a:cubicBezTo>
                    <a:pt x="2458550" y="113156"/>
                    <a:pt x="2433219" y="87825"/>
                    <a:pt x="2433219" y="56578"/>
                  </a:cubicBezTo>
                  <a:cubicBezTo>
                    <a:pt x="2433219" y="40955"/>
                    <a:pt x="2439552" y="26810"/>
                    <a:pt x="2449791" y="16572"/>
                  </a:cubicBezTo>
                  <a:close/>
                  <a:moveTo>
                    <a:pt x="2262615" y="190682"/>
                  </a:moveTo>
                  <a:cubicBezTo>
                    <a:pt x="2272854" y="180444"/>
                    <a:pt x="2286998" y="174111"/>
                    <a:pt x="2302622" y="174111"/>
                  </a:cubicBezTo>
                  <a:cubicBezTo>
                    <a:pt x="2333869" y="174111"/>
                    <a:pt x="2359200" y="199442"/>
                    <a:pt x="2359200" y="230689"/>
                  </a:cubicBezTo>
                  <a:cubicBezTo>
                    <a:pt x="2359200" y="261936"/>
                    <a:pt x="2333869" y="287267"/>
                    <a:pt x="2302622" y="287267"/>
                  </a:cubicBezTo>
                  <a:cubicBezTo>
                    <a:pt x="2271375" y="287267"/>
                    <a:pt x="2246044" y="261936"/>
                    <a:pt x="2246044" y="230689"/>
                  </a:cubicBezTo>
                  <a:cubicBezTo>
                    <a:pt x="2246044" y="215065"/>
                    <a:pt x="2252376" y="200921"/>
                    <a:pt x="2262615" y="190682"/>
                  </a:cubicBezTo>
                  <a:close/>
                  <a:moveTo>
                    <a:pt x="2075445" y="364793"/>
                  </a:moveTo>
                  <a:cubicBezTo>
                    <a:pt x="2085684" y="354555"/>
                    <a:pt x="2099828" y="348222"/>
                    <a:pt x="2115452" y="348222"/>
                  </a:cubicBezTo>
                  <a:cubicBezTo>
                    <a:pt x="2146699" y="348222"/>
                    <a:pt x="2172030" y="373553"/>
                    <a:pt x="2172030" y="404800"/>
                  </a:cubicBezTo>
                  <a:cubicBezTo>
                    <a:pt x="2172030" y="436047"/>
                    <a:pt x="2146699" y="461378"/>
                    <a:pt x="2115452" y="461378"/>
                  </a:cubicBezTo>
                  <a:cubicBezTo>
                    <a:pt x="2084205" y="461378"/>
                    <a:pt x="2058874" y="436047"/>
                    <a:pt x="2058874" y="404800"/>
                  </a:cubicBezTo>
                  <a:cubicBezTo>
                    <a:pt x="2058874" y="389176"/>
                    <a:pt x="2065207" y="375032"/>
                    <a:pt x="2075445" y="364793"/>
                  </a:cubicBezTo>
                  <a:close/>
                  <a:moveTo>
                    <a:pt x="1888275" y="538905"/>
                  </a:moveTo>
                  <a:cubicBezTo>
                    <a:pt x="1898514" y="528666"/>
                    <a:pt x="1912658" y="522333"/>
                    <a:pt x="1928281" y="522333"/>
                  </a:cubicBezTo>
                  <a:cubicBezTo>
                    <a:pt x="1959528" y="522333"/>
                    <a:pt x="1984859" y="547664"/>
                    <a:pt x="1984859" y="578912"/>
                  </a:cubicBezTo>
                  <a:cubicBezTo>
                    <a:pt x="1984860" y="610158"/>
                    <a:pt x="1959528" y="635490"/>
                    <a:pt x="1928282" y="635489"/>
                  </a:cubicBezTo>
                  <a:cubicBezTo>
                    <a:pt x="1897034" y="635489"/>
                    <a:pt x="1871703" y="610158"/>
                    <a:pt x="1871703" y="578911"/>
                  </a:cubicBezTo>
                  <a:cubicBezTo>
                    <a:pt x="1871703" y="563288"/>
                    <a:pt x="1878036" y="549144"/>
                    <a:pt x="1888275" y="538905"/>
                  </a:cubicBezTo>
                  <a:close/>
                  <a:moveTo>
                    <a:pt x="1701104" y="713015"/>
                  </a:moveTo>
                  <a:cubicBezTo>
                    <a:pt x="1711343" y="702776"/>
                    <a:pt x="1725487" y="696444"/>
                    <a:pt x="1741111" y="696444"/>
                  </a:cubicBezTo>
                  <a:cubicBezTo>
                    <a:pt x="1772358" y="696444"/>
                    <a:pt x="1797689" y="721775"/>
                    <a:pt x="1797689" y="753022"/>
                  </a:cubicBezTo>
                  <a:cubicBezTo>
                    <a:pt x="1797689" y="784269"/>
                    <a:pt x="1772358" y="809600"/>
                    <a:pt x="1741111" y="809600"/>
                  </a:cubicBezTo>
                  <a:cubicBezTo>
                    <a:pt x="1709864" y="809600"/>
                    <a:pt x="1684533" y="784269"/>
                    <a:pt x="1684533" y="753022"/>
                  </a:cubicBezTo>
                  <a:cubicBezTo>
                    <a:pt x="1684533" y="737398"/>
                    <a:pt x="1690866" y="723254"/>
                    <a:pt x="1701104" y="713015"/>
                  </a:cubicBezTo>
                  <a:close/>
                  <a:moveTo>
                    <a:pt x="1513934" y="887127"/>
                  </a:moveTo>
                  <a:cubicBezTo>
                    <a:pt x="1524173" y="876888"/>
                    <a:pt x="1538317" y="870555"/>
                    <a:pt x="1553940" y="870555"/>
                  </a:cubicBezTo>
                  <a:cubicBezTo>
                    <a:pt x="1585187" y="870555"/>
                    <a:pt x="1610518" y="895886"/>
                    <a:pt x="1610519" y="927133"/>
                  </a:cubicBezTo>
                  <a:cubicBezTo>
                    <a:pt x="1610519" y="958380"/>
                    <a:pt x="1585188" y="983711"/>
                    <a:pt x="1553941" y="983711"/>
                  </a:cubicBezTo>
                  <a:cubicBezTo>
                    <a:pt x="1522694" y="983711"/>
                    <a:pt x="1497362" y="958380"/>
                    <a:pt x="1497362" y="927133"/>
                  </a:cubicBezTo>
                  <a:cubicBezTo>
                    <a:pt x="1497362" y="911510"/>
                    <a:pt x="1503695" y="897365"/>
                    <a:pt x="1513934" y="887127"/>
                  </a:cubicBezTo>
                  <a:close/>
                  <a:moveTo>
                    <a:pt x="1326764" y="1061237"/>
                  </a:moveTo>
                  <a:cubicBezTo>
                    <a:pt x="1337002" y="1050998"/>
                    <a:pt x="1351146" y="1044665"/>
                    <a:pt x="1366770" y="1044665"/>
                  </a:cubicBezTo>
                  <a:cubicBezTo>
                    <a:pt x="1398017" y="1044665"/>
                    <a:pt x="1423348" y="1069996"/>
                    <a:pt x="1423348" y="1101243"/>
                  </a:cubicBezTo>
                  <a:cubicBezTo>
                    <a:pt x="1423348" y="1132490"/>
                    <a:pt x="1398017" y="1157822"/>
                    <a:pt x="1366770" y="1157821"/>
                  </a:cubicBezTo>
                  <a:cubicBezTo>
                    <a:pt x="1335523" y="1157821"/>
                    <a:pt x="1310192" y="1132490"/>
                    <a:pt x="1310192" y="1101243"/>
                  </a:cubicBezTo>
                  <a:cubicBezTo>
                    <a:pt x="1310192" y="1085620"/>
                    <a:pt x="1316525" y="1071476"/>
                    <a:pt x="1326764" y="1061237"/>
                  </a:cubicBezTo>
                  <a:close/>
                  <a:moveTo>
                    <a:pt x="1139597" y="1235345"/>
                  </a:moveTo>
                  <a:cubicBezTo>
                    <a:pt x="1149836" y="1225106"/>
                    <a:pt x="1163980" y="1218773"/>
                    <a:pt x="1179603" y="1218773"/>
                  </a:cubicBezTo>
                  <a:cubicBezTo>
                    <a:pt x="1210851" y="1218773"/>
                    <a:pt x="1236182" y="1244104"/>
                    <a:pt x="1236182" y="1275351"/>
                  </a:cubicBezTo>
                  <a:cubicBezTo>
                    <a:pt x="1236182" y="1306598"/>
                    <a:pt x="1210851" y="1331929"/>
                    <a:pt x="1179604" y="1331929"/>
                  </a:cubicBezTo>
                  <a:cubicBezTo>
                    <a:pt x="1148357" y="1331929"/>
                    <a:pt x="1123025" y="1306598"/>
                    <a:pt x="1123025" y="1275351"/>
                  </a:cubicBezTo>
                  <a:cubicBezTo>
                    <a:pt x="1123025" y="1259728"/>
                    <a:pt x="1129358" y="1245583"/>
                    <a:pt x="1139597" y="1235345"/>
                  </a:cubicBezTo>
                  <a:close/>
                  <a:moveTo>
                    <a:pt x="952427" y="1409454"/>
                  </a:moveTo>
                  <a:cubicBezTo>
                    <a:pt x="962666" y="1399216"/>
                    <a:pt x="976810" y="1392883"/>
                    <a:pt x="992434" y="1392883"/>
                  </a:cubicBezTo>
                  <a:cubicBezTo>
                    <a:pt x="1023681" y="1392883"/>
                    <a:pt x="1049012" y="1418214"/>
                    <a:pt x="1049012" y="1449461"/>
                  </a:cubicBezTo>
                  <a:cubicBezTo>
                    <a:pt x="1049012" y="1465085"/>
                    <a:pt x="1042680" y="1479229"/>
                    <a:pt x="1032441" y="1489468"/>
                  </a:cubicBezTo>
                  <a:lnTo>
                    <a:pt x="1031516" y="1490091"/>
                  </a:lnTo>
                  <a:lnTo>
                    <a:pt x="951803" y="1410379"/>
                  </a:lnTo>
                  <a:close/>
                  <a:moveTo>
                    <a:pt x="2262615" y="16572"/>
                  </a:moveTo>
                  <a:cubicBezTo>
                    <a:pt x="2272854" y="6333"/>
                    <a:pt x="2286998" y="0"/>
                    <a:pt x="2302622" y="0"/>
                  </a:cubicBezTo>
                  <a:cubicBezTo>
                    <a:pt x="2333869" y="0"/>
                    <a:pt x="2359200" y="25331"/>
                    <a:pt x="2359200" y="56578"/>
                  </a:cubicBezTo>
                  <a:cubicBezTo>
                    <a:pt x="2359200" y="87825"/>
                    <a:pt x="2333869" y="113156"/>
                    <a:pt x="2302622" y="113156"/>
                  </a:cubicBezTo>
                  <a:cubicBezTo>
                    <a:pt x="2271375" y="113156"/>
                    <a:pt x="2246044" y="87825"/>
                    <a:pt x="2246044" y="56578"/>
                  </a:cubicBezTo>
                  <a:cubicBezTo>
                    <a:pt x="2246044" y="40954"/>
                    <a:pt x="2252376" y="26810"/>
                    <a:pt x="2262615" y="16572"/>
                  </a:cubicBezTo>
                  <a:close/>
                  <a:moveTo>
                    <a:pt x="2075445" y="190682"/>
                  </a:moveTo>
                  <a:cubicBezTo>
                    <a:pt x="2085684" y="180444"/>
                    <a:pt x="2099828" y="174111"/>
                    <a:pt x="2115452" y="174111"/>
                  </a:cubicBezTo>
                  <a:cubicBezTo>
                    <a:pt x="2146699" y="174111"/>
                    <a:pt x="2172030" y="199442"/>
                    <a:pt x="2172030" y="230689"/>
                  </a:cubicBezTo>
                  <a:cubicBezTo>
                    <a:pt x="2172030" y="261936"/>
                    <a:pt x="2146699" y="287267"/>
                    <a:pt x="2115452" y="287267"/>
                  </a:cubicBezTo>
                  <a:cubicBezTo>
                    <a:pt x="2084205" y="287267"/>
                    <a:pt x="2058874" y="261936"/>
                    <a:pt x="2058874" y="230689"/>
                  </a:cubicBezTo>
                  <a:cubicBezTo>
                    <a:pt x="2058874" y="215065"/>
                    <a:pt x="2065207" y="200921"/>
                    <a:pt x="2075445" y="190682"/>
                  </a:cubicBezTo>
                  <a:close/>
                  <a:moveTo>
                    <a:pt x="1888275" y="364794"/>
                  </a:moveTo>
                  <a:cubicBezTo>
                    <a:pt x="1898514" y="354555"/>
                    <a:pt x="1912658" y="348222"/>
                    <a:pt x="1928281" y="348223"/>
                  </a:cubicBezTo>
                  <a:cubicBezTo>
                    <a:pt x="1959528" y="348223"/>
                    <a:pt x="1984859" y="373554"/>
                    <a:pt x="1984859" y="404801"/>
                  </a:cubicBezTo>
                  <a:cubicBezTo>
                    <a:pt x="1984860" y="436048"/>
                    <a:pt x="1959528" y="461379"/>
                    <a:pt x="1928282" y="461379"/>
                  </a:cubicBezTo>
                  <a:cubicBezTo>
                    <a:pt x="1897034" y="461379"/>
                    <a:pt x="1871703" y="436048"/>
                    <a:pt x="1871703" y="404800"/>
                  </a:cubicBezTo>
                  <a:cubicBezTo>
                    <a:pt x="1871703" y="389177"/>
                    <a:pt x="1878036" y="375033"/>
                    <a:pt x="1888275" y="364794"/>
                  </a:cubicBezTo>
                  <a:close/>
                  <a:moveTo>
                    <a:pt x="1701104" y="538904"/>
                  </a:moveTo>
                  <a:cubicBezTo>
                    <a:pt x="1711343" y="528666"/>
                    <a:pt x="1725487" y="522333"/>
                    <a:pt x="1741111" y="522333"/>
                  </a:cubicBezTo>
                  <a:cubicBezTo>
                    <a:pt x="1772358" y="522333"/>
                    <a:pt x="1797689" y="547664"/>
                    <a:pt x="1797689" y="578911"/>
                  </a:cubicBezTo>
                  <a:cubicBezTo>
                    <a:pt x="1797689" y="610158"/>
                    <a:pt x="1772358" y="635489"/>
                    <a:pt x="1741111" y="635489"/>
                  </a:cubicBezTo>
                  <a:cubicBezTo>
                    <a:pt x="1709864" y="635489"/>
                    <a:pt x="1684533" y="610158"/>
                    <a:pt x="1684533" y="578911"/>
                  </a:cubicBezTo>
                  <a:cubicBezTo>
                    <a:pt x="1684533" y="563287"/>
                    <a:pt x="1690866" y="549143"/>
                    <a:pt x="1701104" y="538904"/>
                  </a:cubicBezTo>
                  <a:close/>
                  <a:moveTo>
                    <a:pt x="1513934" y="713016"/>
                  </a:moveTo>
                  <a:cubicBezTo>
                    <a:pt x="1524173" y="702777"/>
                    <a:pt x="1538317" y="696444"/>
                    <a:pt x="1553940" y="696444"/>
                  </a:cubicBezTo>
                  <a:cubicBezTo>
                    <a:pt x="1585187" y="696444"/>
                    <a:pt x="1610518" y="721775"/>
                    <a:pt x="1610519" y="753022"/>
                  </a:cubicBezTo>
                  <a:cubicBezTo>
                    <a:pt x="1610519" y="784269"/>
                    <a:pt x="1585188" y="809600"/>
                    <a:pt x="1553941" y="809600"/>
                  </a:cubicBezTo>
                  <a:cubicBezTo>
                    <a:pt x="1522694" y="809600"/>
                    <a:pt x="1497362" y="784269"/>
                    <a:pt x="1497362" y="753022"/>
                  </a:cubicBezTo>
                  <a:cubicBezTo>
                    <a:pt x="1497362" y="737399"/>
                    <a:pt x="1503695" y="723254"/>
                    <a:pt x="1513934" y="713016"/>
                  </a:cubicBezTo>
                  <a:close/>
                  <a:moveTo>
                    <a:pt x="1326764" y="887126"/>
                  </a:moveTo>
                  <a:cubicBezTo>
                    <a:pt x="1337002" y="876887"/>
                    <a:pt x="1351146" y="870554"/>
                    <a:pt x="1366770" y="870554"/>
                  </a:cubicBezTo>
                  <a:cubicBezTo>
                    <a:pt x="1398017" y="870555"/>
                    <a:pt x="1423348" y="895886"/>
                    <a:pt x="1423348" y="927133"/>
                  </a:cubicBezTo>
                  <a:cubicBezTo>
                    <a:pt x="1423348" y="958380"/>
                    <a:pt x="1398017" y="983711"/>
                    <a:pt x="1366770" y="983711"/>
                  </a:cubicBezTo>
                  <a:cubicBezTo>
                    <a:pt x="1335523" y="983711"/>
                    <a:pt x="1310192" y="958380"/>
                    <a:pt x="1310192" y="927132"/>
                  </a:cubicBezTo>
                  <a:cubicBezTo>
                    <a:pt x="1310192" y="911509"/>
                    <a:pt x="1316525" y="897365"/>
                    <a:pt x="1326764" y="887126"/>
                  </a:cubicBezTo>
                  <a:close/>
                  <a:moveTo>
                    <a:pt x="1139593" y="1061238"/>
                  </a:moveTo>
                  <a:cubicBezTo>
                    <a:pt x="1149832" y="1050999"/>
                    <a:pt x="1163976" y="1044666"/>
                    <a:pt x="1179600" y="1044666"/>
                  </a:cubicBezTo>
                  <a:cubicBezTo>
                    <a:pt x="1210847" y="1044666"/>
                    <a:pt x="1236178" y="1069997"/>
                    <a:pt x="1236178" y="1101244"/>
                  </a:cubicBezTo>
                  <a:cubicBezTo>
                    <a:pt x="1236178" y="1132491"/>
                    <a:pt x="1210847" y="1157822"/>
                    <a:pt x="1179600" y="1157822"/>
                  </a:cubicBezTo>
                  <a:cubicBezTo>
                    <a:pt x="1148356" y="1157819"/>
                    <a:pt x="1123025" y="1132488"/>
                    <a:pt x="1123022" y="1101244"/>
                  </a:cubicBezTo>
                  <a:cubicBezTo>
                    <a:pt x="1123021" y="1085621"/>
                    <a:pt x="1129354" y="1071476"/>
                    <a:pt x="1139593" y="1061238"/>
                  </a:cubicBezTo>
                  <a:close/>
                  <a:moveTo>
                    <a:pt x="952427" y="1235344"/>
                  </a:moveTo>
                  <a:cubicBezTo>
                    <a:pt x="962665" y="1225105"/>
                    <a:pt x="976810" y="1218772"/>
                    <a:pt x="992433" y="1218772"/>
                  </a:cubicBezTo>
                  <a:cubicBezTo>
                    <a:pt x="1023680" y="1218772"/>
                    <a:pt x="1049011" y="1244103"/>
                    <a:pt x="1049011" y="1275350"/>
                  </a:cubicBezTo>
                  <a:cubicBezTo>
                    <a:pt x="1049011" y="1306597"/>
                    <a:pt x="1023680" y="1331928"/>
                    <a:pt x="992433" y="1331928"/>
                  </a:cubicBezTo>
                  <a:cubicBezTo>
                    <a:pt x="961186" y="1331928"/>
                    <a:pt x="935855" y="1306597"/>
                    <a:pt x="935855" y="1275350"/>
                  </a:cubicBezTo>
                  <a:cubicBezTo>
                    <a:pt x="935855" y="1259727"/>
                    <a:pt x="942188" y="1245582"/>
                    <a:pt x="952427" y="1235344"/>
                  </a:cubicBezTo>
                  <a:close/>
                  <a:moveTo>
                    <a:pt x="2075445" y="16572"/>
                  </a:moveTo>
                  <a:cubicBezTo>
                    <a:pt x="2085684" y="6333"/>
                    <a:pt x="2099828" y="0"/>
                    <a:pt x="2115452" y="0"/>
                  </a:cubicBezTo>
                  <a:cubicBezTo>
                    <a:pt x="2146699" y="0"/>
                    <a:pt x="2172030" y="25331"/>
                    <a:pt x="2172030" y="56578"/>
                  </a:cubicBezTo>
                  <a:cubicBezTo>
                    <a:pt x="2172030" y="87825"/>
                    <a:pt x="2146699" y="113156"/>
                    <a:pt x="2115452" y="113156"/>
                  </a:cubicBezTo>
                  <a:cubicBezTo>
                    <a:pt x="2084205" y="113156"/>
                    <a:pt x="2058874" y="87825"/>
                    <a:pt x="2058874" y="56578"/>
                  </a:cubicBezTo>
                  <a:cubicBezTo>
                    <a:pt x="2058874" y="40955"/>
                    <a:pt x="2065207" y="26810"/>
                    <a:pt x="2075445" y="16572"/>
                  </a:cubicBezTo>
                  <a:close/>
                  <a:moveTo>
                    <a:pt x="1888275" y="190683"/>
                  </a:moveTo>
                  <a:cubicBezTo>
                    <a:pt x="1898514" y="180444"/>
                    <a:pt x="1912658" y="174112"/>
                    <a:pt x="1928281" y="174112"/>
                  </a:cubicBezTo>
                  <a:cubicBezTo>
                    <a:pt x="1959528" y="174112"/>
                    <a:pt x="1984859" y="199443"/>
                    <a:pt x="1984859" y="230690"/>
                  </a:cubicBezTo>
                  <a:cubicBezTo>
                    <a:pt x="1984860" y="261937"/>
                    <a:pt x="1959528" y="287268"/>
                    <a:pt x="1928282" y="287268"/>
                  </a:cubicBezTo>
                  <a:cubicBezTo>
                    <a:pt x="1897034" y="287268"/>
                    <a:pt x="1871703" y="261937"/>
                    <a:pt x="1871703" y="230690"/>
                  </a:cubicBezTo>
                  <a:cubicBezTo>
                    <a:pt x="1871703" y="215066"/>
                    <a:pt x="1878036" y="200922"/>
                    <a:pt x="1888275" y="190683"/>
                  </a:cubicBezTo>
                  <a:close/>
                  <a:moveTo>
                    <a:pt x="1701104" y="364793"/>
                  </a:moveTo>
                  <a:cubicBezTo>
                    <a:pt x="1711343" y="354555"/>
                    <a:pt x="1725487" y="348222"/>
                    <a:pt x="1741111" y="348222"/>
                  </a:cubicBezTo>
                  <a:cubicBezTo>
                    <a:pt x="1772358" y="348222"/>
                    <a:pt x="1797689" y="373553"/>
                    <a:pt x="1797689" y="404800"/>
                  </a:cubicBezTo>
                  <a:cubicBezTo>
                    <a:pt x="1797689" y="436047"/>
                    <a:pt x="1772358" y="461378"/>
                    <a:pt x="1741111" y="461378"/>
                  </a:cubicBezTo>
                  <a:cubicBezTo>
                    <a:pt x="1709864" y="461378"/>
                    <a:pt x="1684533" y="436047"/>
                    <a:pt x="1684533" y="404800"/>
                  </a:cubicBezTo>
                  <a:cubicBezTo>
                    <a:pt x="1684533" y="389176"/>
                    <a:pt x="1690866" y="375032"/>
                    <a:pt x="1701104" y="364793"/>
                  </a:cubicBezTo>
                  <a:close/>
                  <a:moveTo>
                    <a:pt x="1513934" y="538905"/>
                  </a:moveTo>
                  <a:cubicBezTo>
                    <a:pt x="1524173" y="528666"/>
                    <a:pt x="1538317" y="522333"/>
                    <a:pt x="1553940" y="522333"/>
                  </a:cubicBezTo>
                  <a:cubicBezTo>
                    <a:pt x="1585187" y="522333"/>
                    <a:pt x="1610518" y="547664"/>
                    <a:pt x="1610518" y="578912"/>
                  </a:cubicBezTo>
                  <a:cubicBezTo>
                    <a:pt x="1610519" y="610158"/>
                    <a:pt x="1585188" y="635490"/>
                    <a:pt x="1553941" y="635489"/>
                  </a:cubicBezTo>
                  <a:cubicBezTo>
                    <a:pt x="1522694" y="635489"/>
                    <a:pt x="1497362" y="610158"/>
                    <a:pt x="1497362" y="578911"/>
                  </a:cubicBezTo>
                  <a:cubicBezTo>
                    <a:pt x="1497362" y="563288"/>
                    <a:pt x="1503695" y="549144"/>
                    <a:pt x="1513934" y="538905"/>
                  </a:cubicBezTo>
                  <a:close/>
                  <a:moveTo>
                    <a:pt x="1326764" y="713015"/>
                  </a:moveTo>
                  <a:cubicBezTo>
                    <a:pt x="1337002" y="702776"/>
                    <a:pt x="1351147" y="696444"/>
                    <a:pt x="1366770" y="696444"/>
                  </a:cubicBezTo>
                  <a:cubicBezTo>
                    <a:pt x="1398017" y="696444"/>
                    <a:pt x="1423348" y="721775"/>
                    <a:pt x="1423348" y="753022"/>
                  </a:cubicBezTo>
                  <a:cubicBezTo>
                    <a:pt x="1423348" y="784269"/>
                    <a:pt x="1398017" y="809600"/>
                    <a:pt x="1366770" y="809600"/>
                  </a:cubicBezTo>
                  <a:cubicBezTo>
                    <a:pt x="1335523" y="809600"/>
                    <a:pt x="1310192" y="784269"/>
                    <a:pt x="1310192" y="753022"/>
                  </a:cubicBezTo>
                  <a:cubicBezTo>
                    <a:pt x="1310192" y="737398"/>
                    <a:pt x="1316525" y="723254"/>
                    <a:pt x="1326764" y="713015"/>
                  </a:cubicBezTo>
                  <a:close/>
                  <a:moveTo>
                    <a:pt x="1139593" y="887127"/>
                  </a:moveTo>
                  <a:cubicBezTo>
                    <a:pt x="1149832" y="876888"/>
                    <a:pt x="1163976" y="870555"/>
                    <a:pt x="1179600" y="870555"/>
                  </a:cubicBezTo>
                  <a:cubicBezTo>
                    <a:pt x="1210847" y="870555"/>
                    <a:pt x="1236178" y="895886"/>
                    <a:pt x="1236178" y="927133"/>
                  </a:cubicBezTo>
                  <a:cubicBezTo>
                    <a:pt x="1236178" y="958380"/>
                    <a:pt x="1210847" y="983711"/>
                    <a:pt x="1179600" y="983711"/>
                  </a:cubicBezTo>
                  <a:cubicBezTo>
                    <a:pt x="1148353" y="983711"/>
                    <a:pt x="1123022" y="958380"/>
                    <a:pt x="1123022" y="927133"/>
                  </a:cubicBezTo>
                  <a:cubicBezTo>
                    <a:pt x="1123022" y="911510"/>
                    <a:pt x="1129354" y="897365"/>
                    <a:pt x="1139593" y="887127"/>
                  </a:cubicBezTo>
                  <a:close/>
                  <a:moveTo>
                    <a:pt x="952426" y="1061233"/>
                  </a:moveTo>
                  <a:cubicBezTo>
                    <a:pt x="962665" y="1050995"/>
                    <a:pt x="976809" y="1044662"/>
                    <a:pt x="992433" y="1044662"/>
                  </a:cubicBezTo>
                  <a:cubicBezTo>
                    <a:pt x="1023680" y="1044662"/>
                    <a:pt x="1049011" y="1069993"/>
                    <a:pt x="1049011" y="1101240"/>
                  </a:cubicBezTo>
                  <a:cubicBezTo>
                    <a:pt x="1049011" y="1132487"/>
                    <a:pt x="1023680" y="1157818"/>
                    <a:pt x="992433" y="1157818"/>
                  </a:cubicBezTo>
                  <a:cubicBezTo>
                    <a:pt x="961186" y="1157818"/>
                    <a:pt x="935855" y="1132487"/>
                    <a:pt x="935855" y="1101240"/>
                  </a:cubicBezTo>
                  <a:cubicBezTo>
                    <a:pt x="935855" y="1085616"/>
                    <a:pt x="942187" y="1071472"/>
                    <a:pt x="952426" y="1061233"/>
                  </a:cubicBezTo>
                  <a:close/>
                  <a:moveTo>
                    <a:pt x="772133" y="1230708"/>
                  </a:moveTo>
                  <a:lnTo>
                    <a:pt x="783241" y="1223218"/>
                  </a:lnTo>
                  <a:cubicBezTo>
                    <a:pt x="790010" y="1220355"/>
                    <a:pt x="797452" y="1218772"/>
                    <a:pt x="805263" y="1218772"/>
                  </a:cubicBezTo>
                  <a:cubicBezTo>
                    <a:pt x="836510" y="1218772"/>
                    <a:pt x="861841" y="1244103"/>
                    <a:pt x="861841" y="1275350"/>
                  </a:cubicBezTo>
                  <a:cubicBezTo>
                    <a:pt x="861841" y="1283162"/>
                    <a:pt x="860258" y="1290604"/>
                    <a:pt x="857395" y="1297373"/>
                  </a:cubicBezTo>
                  <a:lnTo>
                    <a:pt x="849905" y="1308481"/>
                  </a:lnTo>
                  <a:close/>
                  <a:moveTo>
                    <a:pt x="1888275" y="16572"/>
                  </a:moveTo>
                  <a:cubicBezTo>
                    <a:pt x="1898514" y="6334"/>
                    <a:pt x="1912658" y="1"/>
                    <a:pt x="1928281" y="1"/>
                  </a:cubicBezTo>
                  <a:cubicBezTo>
                    <a:pt x="1959528" y="1"/>
                    <a:pt x="1984859" y="25332"/>
                    <a:pt x="1984859" y="56579"/>
                  </a:cubicBezTo>
                  <a:cubicBezTo>
                    <a:pt x="1984860" y="87826"/>
                    <a:pt x="1959528" y="113157"/>
                    <a:pt x="1928282" y="113157"/>
                  </a:cubicBezTo>
                  <a:cubicBezTo>
                    <a:pt x="1897034" y="113157"/>
                    <a:pt x="1871703" y="87826"/>
                    <a:pt x="1871703" y="56579"/>
                  </a:cubicBezTo>
                  <a:cubicBezTo>
                    <a:pt x="1871703" y="40955"/>
                    <a:pt x="1878036" y="26811"/>
                    <a:pt x="1888275" y="16572"/>
                  </a:cubicBezTo>
                  <a:close/>
                  <a:moveTo>
                    <a:pt x="1701104" y="190682"/>
                  </a:moveTo>
                  <a:cubicBezTo>
                    <a:pt x="1711343" y="180444"/>
                    <a:pt x="1725487" y="174111"/>
                    <a:pt x="1741111" y="174111"/>
                  </a:cubicBezTo>
                  <a:cubicBezTo>
                    <a:pt x="1772358" y="174111"/>
                    <a:pt x="1797689" y="199442"/>
                    <a:pt x="1797689" y="230689"/>
                  </a:cubicBezTo>
                  <a:cubicBezTo>
                    <a:pt x="1797689" y="261936"/>
                    <a:pt x="1772358" y="287267"/>
                    <a:pt x="1741111" y="287267"/>
                  </a:cubicBezTo>
                  <a:cubicBezTo>
                    <a:pt x="1709864" y="287267"/>
                    <a:pt x="1684533" y="261936"/>
                    <a:pt x="1684533" y="230689"/>
                  </a:cubicBezTo>
                  <a:cubicBezTo>
                    <a:pt x="1684533" y="215065"/>
                    <a:pt x="1690866" y="200921"/>
                    <a:pt x="1701104" y="190682"/>
                  </a:cubicBezTo>
                  <a:close/>
                  <a:moveTo>
                    <a:pt x="1513934" y="364794"/>
                  </a:moveTo>
                  <a:cubicBezTo>
                    <a:pt x="1524173" y="354555"/>
                    <a:pt x="1538317" y="348222"/>
                    <a:pt x="1553940" y="348223"/>
                  </a:cubicBezTo>
                  <a:cubicBezTo>
                    <a:pt x="1585187" y="348223"/>
                    <a:pt x="1610518" y="373554"/>
                    <a:pt x="1610518" y="404801"/>
                  </a:cubicBezTo>
                  <a:cubicBezTo>
                    <a:pt x="1610519" y="436048"/>
                    <a:pt x="1585188" y="461379"/>
                    <a:pt x="1553941" y="461379"/>
                  </a:cubicBezTo>
                  <a:cubicBezTo>
                    <a:pt x="1522694" y="461379"/>
                    <a:pt x="1497362" y="436048"/>
                    <a:pt x="1497362" y="404800"/>
                  </a:cubicBezTo>
                  <a:cubicBezTo>
                    <a:pt x="1497362" y="389177"/>
                    <a:pt x="1503695" y="375033"/>
                    <a:pt x="1513934" y="364794"/>
                  </a:cubicBezTo>
                  <a:close/>
                  <a:moveTo>
                    <a:pt x="1326763" y="538904"/>
                  </a:moveTo>
                  <a:cubicBezTo>
                    <a:pt x="1337002" y="528666"/>
                    <a:pt x="1351146" y="522333"/>
                    <a:pt x="1366770" y="522333"/>
                  </a:cubicBezTo>
                  <a:cubicBezTo>
                    <a:pt x="1398017" y="522333"/>
                    <a:pt x="1423348" y="547664"/>
                    <a:pt x="1423348" y="578911"/>
                  </a:cubicBezTo>
                  <a:cubicBezTo>
                    <a:pt x="1423348" y="610158"/>
                    <a:pt x="1398017" y="635489"/>
                    <a:pt x="1366770" y="635489"/>
                  </a:cubicBezTo>
                  <a:cubicBezTo>
                    <a:pt x="1335523" y="635489"/>
                    <a:pt x="1310192" y="610158"/>
                    <a:pt x="1310192" y="578911"/>
                  </a:cubicBezTo>
                  <a:cubicBezTo>
                    <a:pt x="1310192" y="563287"/>
                    <a:pt x="1316525" y="549143"/>
                    <a:pt x="1326763" y="538904"/>
                  </a:cubicBezTo>
                  <a:close/>
                  <a:moveTo>
                    <a:pt x="1139593" y="713016"/>
                  </a:moveTo>
                  <a:cubicBezTo>
                    <a:pt x="1149832" y="702777"/>
                    <a:pt x="1163976" y="696444"/>
                    <a:pt x="1179600" y="696444"/>
                  </a:cubicBezTo>
                  <a:cubicBezTo>
                    <a:pt x="1210847" y="696444"/>
                    <a:pt x="1236178" y="721775"/>
                    <a:pt x="1236178" y="753022"/>
                  </a:cubicBezTo>
                  <a:cubicBezTo>
                    <a:pt x="1236178" y="784269"/>
                    <a:pt x="1210847" y="809600"/>
                    <a:pt x="1179600" y="809600"/>
                  </a:cubicBezTo>
                  <a:cubicBezTo>
                    <a:pt x="1148353" y="809600"/>
                    <a:pt x="1123022" y="784269"/>
                    <a:pt x="1123022" y="753022"/>
                  </a:cubicBezTo>
                  <a:cubicBezTo>
                    <a:pt x="1123022" y="737399"/>
                    <a:pt x="1129354" y="723254"/>
                    <a:pt x="1139593" y="713016"/>
                  </a:cubicBezTo>
                  <a:close/>
                  <a:moveTo>
                    <a:pt x="952423" y="887126"/>
                  </a:moveTo>
                  <a:cubicBezTo>
                    <a:pt x="962661" y="876887"/>
                    <a:pt x="976806" y="870554"/>
                    <a:pt x="992429" y="870554"/>
                  </a:cubicBezTo>
                  <a:cubicBezTo>
                    <a:pt x="1023676" y="870555"/>
                    <a:pt x="1049007" y="895886"/>
                    <a:pt x="1049007" y="927133"/>
                  </a:cubicBezTo>
                  <a:cubicBezTo>
                    <a:pt x="1049007" y="958380"/>
                    <a:pt x="1023676" y="983711"/>
                    <a:pt x="992429" y="983711"/>
                  </a:cubicBezTo>
                  <a:cubicBezTo>
                    <a:pt x="961185" y="983708"/>
                    <a:pt x="935854" y="958377"/>
                    <a:pt x="935851" y="927132"/>
                  </a:cubicBezTo>
                  <a:cubicBezTo>
                    <a:pt x="935851" y="911509"/>
                    <a:pt x="942184" y="897365"/>
                    <a:pt x="952423" y="887126"/>
                  </a:cubicBezTo>
                  <a:close/>
                  <a:moveTo>
                    <a:pt x="765256" y="1061233"/>
                  </a:moveTo>
                  <a:cubicBezTo>
                    <a:pt x="775495" y="1050995"/>
                    <a:pt x="789639" y="1044662"/>
                    <a:pt x="805263" y="1044662"/>
                  </a:cubicBezTo>
                  <a:cubicBezTo>
                    <a:pt x="836510" y="1044662"/>
                    <a:pt x="861841" y="1069993"/>
                    <a:pt x="861841" y="1101240"/>
                  </a:cubicBezTo>
                  <a:cubicBezTo>
                    <a:pt x="861841" y="1132487"/>
                    <a:pt x="836510" y="1157818"/>
                    <a:pt x="805263" y="1157818"/>
                  </a:cubicBezTo>
                  <a:cubicBezTo>
                    <a:pt x="774016" y="1157818"/>
                    <a:pt x="748685" y="1132487"/>
                    <a:pt x="748685" y="1101240"/>
                  </a:cubicBezTo>
                  <a:cubicBezTo>
                    <a:pt x="748685" y="1085616"/>
                    <a:pt x="755018" y="1071472"/>
                    <a:pt x="765256" y="1061233"/>
                  </a:cubicBezTo>
                  <a:close/>
                  <a:moveTo>
                    <a:pt x="1701104" y="16572"/>
                  </a:moveTo>
                  <a:cubicBezTo>
                    <a:pt x="1711343" y="6333"/>
                    <a:pt x="1725487" y="0"/>
                    <a:pt x="1741111" y="0"/>
                  </a:cubicBezTo>
                  <a:cubicBezTo>
                    <a:pt x="1772358" y="0"/>
                    <a:pt x="1797689" y="25331"/>
                    <a:pt x="1797689" y="56578"/>
                  </a:cubicBezTo>
                  <a:cubicBezTo>
                    <a:pt x="1797689" y="87825"/>
                    <a:pt x="1772358" y="113156"/>
                    <a:pt x="1741111" y="113156"/>
                  </a:cubicBezTo>
                  <a:cubicBezTo>
                    <a:pt x="1709864" y="113156"/>
                    <a:pt x="1684533" y="87825"/>
                    <a:pt x="1684533" y="56578"/>
                  </a:cubicBezTo>
                  <a:cubicBezTo>
                    <a:pt x="1684533" y="40955"/>
                    <a:pt x="1690866" y="26810"/>
                    <a:pt x="1701104" y="16572"/>
                  </a:cubicBezTo>
                  <a:close/>
                  <a:moveTo>
                    <a:pt x="1513934" y="190683"/>
                  </a:moveTo>
                  <a:cubicBezTo>
                    <a:pt x="1524173" y="180444"/>
                    <a:pt x="1538317" y="174112"/>
                    <a:pt x="1553940" y="174112"/>
                  </a:cubicBezTo>
                  <a:cubicBezTo>
                    <a:pt x="1585187" y="174112"/>
                    <a:pt x="1610518" y="199443"/>
                    <a:pt x="1610518" y="230690"/>
                  </a:cubicBezTo>
                  <a:cubicBezTo>
                    <a:pt x="1610519" y="261937"/>
                    <a:pt x="1585188" y="287268"/>
                    <a:pt x="1553941" y="287268"/>
                  </a:cubicBezTo>
                  <a:cubicBezTo>
                    <a:pt x="1522694" y="287268"/>
                    <a:pt x="1497362" y="261937"/>
                    <a:pt x="1497362" y="230690"/>
                  </a:cubicBezTo>
                  <a:cubicBezTo>
                    <a:pt x="1497362" y="215066"/>
                    <a:pt x="1503695" y="200922"/>
                    <a:pt x="1513934" y="190683"/>
                  </a:cubicBezTo>
                  <a:close/>
                  <a:moveTo>
                    <a:pt x="1326764" y="364793"/>
                  </a:moveTo>
                  <a:cubicBezTo>
                    <a:pt x="1337002" y="354555"/>
                    <a:pt x="1351147" y="348222"/>
                    <a:pt x="1366770" y="348222"/>
                  </a:cubicBezTo>
                  <a:cubicBezTo>
                    <a:pt x="1398017" y="348222"/>
                    <a:pt x="1423348" y="373553"/>
                    <a:pt x="1423348" y="404800"/>
                  </a:cubicBezTo>
                  <a:cubicBezTo>
                    <a:pt x="1423348" y="436047"/>
                    <a:pt x="1398017" y="461378"/>
                    <a:pt x="1366770" y="461378"/>
                  </a:cubicBezTo>
                  <a:cubicBezTo>
                    <a:pt x="1335523" y="461378"/>
                    <a:pt x="1310192" y="436047"/>
                    <a:pt x="1310192" y="404800"/>
                  </a:cubicBezTo>
                  <a:cubicBezTo>
                    <a:pt x="1310192" y="389176"/>
                    <a:pt x="1316525" y="375032"/>
                    <a:pt x="1326764" y="364793"/>
                  </a:cubicBezTo>
                  <a:close/>
                  <a:moveTo>
                    <a:pt x="1139593" y="538905"/>
                  </a:moveTo>
                  <a:cubicBezTo>
                    <a:pt x="1149832" y="528666"/>
                    <a:pt x="1163976" y="522333"/>
                    <a:pt x="1179600" y="522333"/>
                  </a:cubicBezTo>
                  <a:cubicBezTo>
                    <a:pt x="1210847" y="522333"/>
                    <a:pt x="1236178" y="547664"/>
                    <a:pt x="1236178" y="578911"/>
                  </a:cubicBezTo>
                  <a:cubicBezTo>
                    <a:pt x="1236178" y="610158"/>
                    <a:pt x="1210847" y="635490"/>
                    <a:pt x="1179600" y="635489"/>
                  </a:cubicBezTo>
                  <a:cubicBezTo>
                    <a:pt x="1148353" y="635489"/>
                    <a:pt x="1123022" y="610158"/>
                    <a:pt x="1123022" y="578911"/>
                  </a:cubicBezTo>
                  <a:cubicBezTo>
                    <a:pt x="1123021" y="563288"/>
                    <a:pt x="1129354" y="549144"/>
                    <a:pt x="1139593" y="538905"/>
                  </a:cubicBezTo>
                  <a:close/>
                  <a:moveTo>
                    <a:pt x="952423" y="713015"/>
                  </a:moveTo>
                  <a:cubicBezTo>
                    <a:pt x="962661" y="702776"/>
                    <a:pt x="976806" y="696444"/>
                    <a:pt x="992429" y="696444"/>
                  </a:cubicBezTo>
                  <a:cubicBezTo>
                    <a:pt x="1023676" y="696444"/>
                    <a:pt x="1049007" y="721775"/>
                    <a:pt x="1049007" y="753022"/>
                  </a:cubicBezTo>
                  <a:cubicBezTo>
                    <a:pt x="1049007" y="784269"/>
                    <a:pt x="1023676" y="809600"/>
                    <a:pt x="992429" y="809600"/>
                  </a:cubicBezTo>
                  <a:cubicBezTo>
                    <a:pt x="961182" y="809600"/>
                    <a:pt x="935851" y="784269"/>
                    <a:pt x="935851" y="753022"/>
                  </a:cubicBezTo>
                  <a:cubicBezTo>
                    <a:pt x="935851" y="737398"/>
                    <a:pt x="942184" y="723254"/>
                    <a:pt x="952423" y="713015"/>
                  </a:cubicBezTo>
                  <a:close/>
                  <a:moveTo>
                    <a:pt x="765256" y="887123"/>
                  </a:moveTo>
                  <a:cubicBezTo>
                    <a:pt x="775494" y="876884"/>
                    <a:pt x="789639" y="870551"/>
                    <a:pt x="805262" y="870552"/>
                  </a:cubicBezTo>
                  <a:cubicBezTo>
                    <a:pt x="836509" y="870552"/>
                    <a:pt x="861840" y="895883"/>
                    <a:pt x="861840" y="927130"/>
                  </a:cubicBezTo>
                  <a:cubicBezTo>
                    <a:pt x="861840" y="958377"/>
                    <a:pt x="836509" y="983708"/>
                    <a:pt x="805262" y="983708"/>
                  </a:cubicBezTo>
                  <a:cubicBezTo>
                    <a:pt x="774015" y="983708"/>
                    <a:pt x="748684" y="958377"/>
                    <a:pt x="748684" y="927130"/>
                  </a:cubicBezTo>
                  <a:cubicBezTo>
                    <a:pt x="748684" y="911506"/>
                    <a:pt x="755017" y="897362"/>
                    <a:pt x="765256" y="887123"/>
                  </a:cubicBezTo>
                  <a:close/>
                  <a:moveTo>
                    <a:pt x="592762" y="1051338"/>
                  </a:moveTo>
                  <a:lnTo>
                    <a:pt x="596069" y="1049108"/>
                  </a:lnTo>
                  <a:cubicBezTo>
                    <a:pt x="602838" y="1046245"/>
                    <a:pt x="610280" y="1044662"/>
                    <a:pt x="618092" y="1044662"/>
                  </a:cubicBezTo>
                  <a:cubicBezTo>
                    <a:pt x="649339" y="1044662"/>
                    <a:pt x="674670" y="1069993"/>
                    <a:pt x="674670" y="1101240"/>
                  </a:cubicBezTo>
                  <a:cubicBezTo>
                    <a:pt x="674670" y="1109052"/>
                    <a:pt x="673087" y="1116494"/>
                    <a:pt x="670224" y="1123263"/>
                  </a:cubicBezTo>
                  <a:lnTo>
                    <a:pt x="667994" y="1126570"/>
                  </a:lnTo>
                  <a:close/>
                  <a:moveTo>
                    <a:pt x="1513934" y="16572"/>
                  </a:moveTo>
                  <a:cubicBezTo>
                    <a:pt x="1524173" y="6334"/>
                    <a:pt x="1538317" y="1"/>
                    <a:pt x="1553940" y="1"/>
                  </a:cubicBezTo>
                  <a:cubicBezTo>
                    <a:pt x="1585187" y="1"/>
                    <a:pt x="1610518" y="25332"/>
                    <a:pt x="1610518" y="56579"/>
                  </a:cubicBezTo>
                  <a:cubicBezTo>
                    <a:pt x="1610519" y="87826"/>
                    <a:pt x="1585188" y="113157"/>
                    <a:pt x="1553941" y="113157"/>
                  </a:cubicBezTo>
                  <a:cubicBezTo>
                    <a:pt x="1522694" y="113157"/>
                    <a:pt x="1497362" y="87826"/>
                    <a:pt x="1497362" y="56579"/>
                  </a:cubicBezTo>
                  <a:cubicBezTo>
                    <a:pt x="1497362" y="40955"/>
                    <a:pt x="1503695" y="26811"/>
                    <a:pt x="1513934" y="16572"/>
                  </a:cubicBezTo>
                  <a:close/>
                  <a:moveTo>
                    <a:pt x="1326764" y="190682"/>
                  </a:moveTo>
                  <a:cubicBezTo>
                    <a:pt x="1337002" y="180444"/>
                    <a:pt x="1351146" y="174111"/>
                    <a:pt x="1366770" y="174111"/>
                  </a:cubicBezTo>
                  <a:cubicBezTo>
                    <a:pt x="1398017" y="174111"/>
                    <a:pt x="1423348" y="199442"/>
                    <a:pt x="1423348" y="230689"/>
                  </a:cubicBezTo>
                  <a:cubicBezTo>
                    <a:pt x="1423348" y="261936"/>
                    <a:pt x="1398017" y="287267"/>
                    <a:pt x="1366770" y="287267"/>
                  </a:cubicBezTo>
                  <a:cubicBezTo>
                    <a:pt x="1335523" y="287267"/>
                    <a:pt x="1310192" y="261936"/>
                    <a:pt x="1310192" y="230689"/>
                  </a:cubicBezTo>
                  <a:cubicBezTo>
                    <a:pt x="1310192" y="215065"/>
                    <a:pt x="1316525" y="200921"/>
                    <a:pt x="1326764" y="190682"/>
                  </a:cubicBezTo>
                  <a:close/>
                  <a:moveTo>
                    <a:pt x="1139593" y="364794"/>
                  </a:moveTo>
                  <a:cubicBezTo>
                    <a:pt x="1149832" y="354555"/>
                    <a:pt x="1163976" y="348222"/>
                    <a:pt x="1179600" y="348222"/>
                  </a:cubicBezTo>
                  <a:cubicBezTo>
                    <a:pt x="1210847" y="348223"/>
                    <a:pt x="1236178" y="373554"/>
                    <a:pt x="1236178" y="404801"/>
                  </a:cubicBezTo>
                  <a:cubicBezTo>
                    <a:pt x="1236178" y="436048"/>
                    <a:pt x="1210847" y="461379"/>
                    <a:pt x="1179600" y="461379"/>
                  </a:cubicBezTo>
                  <a:cubicBezTo>
                    <a:pt x="1148353" y="461379"/>
                    <a:pt x="1123022" y="436048"/>
                    <a:pt x="1123022" y="404800"/>
                  </a:cubicBezTo>
                  <a:cubicBezTo>
                    <a:pt x="1123021" y="389177"/>
                    <a:pt x="1129354" y="375033"/>
                    <a:pt x="1139593" y="364794"/>
                  </a:cubicBezTo>
                  <a:close/>
                  <a:moveTo>
                    <a:pt x="952423" y="538904"/>
                  </a:moveTo>
                  <a:cubicBezTo>
                    <a:pt x="962661" y="528666"/>
                    <a:pt x="976806" y="522333"/>
                    <a:pt x="992429" y="522333"/>
                  </a:cubicBezTo>
                  <a:cubicBezTo>
                    <a:pt x="1023676" y="522333"/>
                    <a:pt x="1049007" y="547664"/>
                    <a:pt x="1049007" y="578911"/>
                  </a:cubicBezTo>
                  <a:cubicBezTo>
                    <a:pt x="1049007" y="610158"/>
                    <a:pt x="1023676" y="635489"/>
                    <a:pt x="992429" y="635489"/>
                  </a:cubicBezTo>
                  <a:cubicBezTo>
                    <a:pt x="961182" y="635489"/>
                    <a:pt x="935851" y="610158"/>
                    <a:pt x="935851" y="578911"/>
                  </a:cubicBezTo>
                  <a:cubicBezTo>
                    <a:pt x="935851" y="563287"/>
                    <a:pt x="942184" y="549143"/>
                    <a:pt x="952423" y="538904"/>
                  </a:cubicBezTo>
                  <a:close/>
                  <a:moveTo>
                    <a:pt x="765253" y="713015"/>
                  </a:moveTo>
                  <a:cubicBezTo>
                    <a:pt x="775491" y="702777"/>
                    <a:pt x="789636" y="696444"/>
                    <a:pt x="805259" y="696444"/>
                  </a:cubicBezTo>
                  <a:cubicBezTo>
                    <a:pt x="836506" y="696444"/>
                    <a:pt x="861837" y="721775"/>
                    <a:pt x="861837" y="753022"/>
                  </a:cubicBezTo>
                  <a:cubicBezTo>
                    <a:pt x="861837" y="784269"/>
                    <a:pt x="836506" y="809600"/>
                    <a:pt x="805262" y="809597"/>
                  </a:cubicBezTo>
                  <a:cubicBezTo>
                    <a:pt x="774015" y="809597"/>
                    <a:pt x="748684" y="784266"/>
                    <a:pt x="748684" y="753019"/>
                  </a:cubicBezTo>
                  <a:cubicBezTo>
                    <a:pt x="748681" y="737398"/>
                    <a:pt x="755014" y="723254"/>
                    <a:pt x="765253" y="713015"/>
                  </a:cubicBezTo>
                  <a:close/>
                  <a:moveTo>
                    <a:pt x="578085" y="887123"/>
                  </a:moveTo>
                  <a:cubicBezTo>
                    <a:pt x="588323" y="876884"/>
                    <a:pt x="602468" y="870551"/>
                    <a:pt x="618091" y="870552"/>
                  </a:cubicBezTo>
                  <a:cubicBezTo>
                    <a:pt x="649338" y="870552"/>
                    <a:pt x="674669" y="895883"/>
                    <a:pt x="674669" y="927130"/>
                  </a:cubicBezTo>
                  <a:cubicBezTo>
                    <a:pt x="674669" y="958377"/>
                    <a:pt x="649338" y="983708"/>
                    <a:pt x="618091" y="983708"/>
                  </a:cubicBezTo>
                  <a:cubicBezTo>
                    <a:pt x="586844" y="983708"/>
                    <a:pt x="561513" y="958377"/>
                    <a:pt x="561513" y="927130"/>
                  </a:cubicBezTo>
                  <a:cubicBezTo>
                    <a:pt x="561513" y="911506"/>
                    <a:pt x="567846" y="897362"/>
                    <a:pt x="578085" y="887123"/>
                  </a:cubicBezTo>
                  <a:close/>
                  <a:moveTo>
                    <a:pt x="1326764" y="16572"/>
                  </a:moveTo>
                  <a:cubicBezTo>
                    <a:pt x="1337002" y="6333"/>
                    <a:pt x="1351147" y="0"/>
                    <a:pt x="1366770" y="0"/>
                  </a:cubicBezTo>
                  <a:cubicBezTo>
                    <a:pt x="1398017" y="0"/>
                    <a:pt x="1423348" y="25331"/>
                    <a:pt x="1423348" y="56578"/>
                  </a:cubicBezTo>
                  <a:cubicBezTo>
                    <a:pt x="1423348" y="87825"/>
                    <a:pt x="1398017" y="113156"/>
                    <a:pt x="1366770" y="113156"/>
                  </a:cubicBezTo>
                  <a:cubicBezTo>
                    <a:pt x="1335523" y="113156"/>
                    <a:pt x="1310192" y="87825"/>
                    <a:pt x="1310192" y="56578"/>
                  </a:cubicBezTo>
                  <a:cubicBezTo>
                    <a:pt x="1310192" y="40954"/>
                    <a:pt x="1316525" y="26810"/>
                    <a:pt x="1326764" y="16572"/>
                  </a:cubicBezTo>
                  <a:close/>
                  <a:moveTo>
                    <a:pt x="1139593" y="190683"/>
                  </a:moveTo>
                  <a:cubicBezTo>
                    <a:pt x="1149832" y="180444"/>
                    <a:pt x="1163976" y="174112"/>
                    <a:pt x="1179600" y="174112"/>
                  </a:cubicBezTo>
                  <a:cubicBezTo>
                    <a:pt x="1210847" y="174112"/>
                    <a:pt x="1236178" y="199443"/>
                    <a:pt x="1236178" y="230690"/>
                  </a:cubicBezTo>
                  <a:cubicBezTo>
                    <a:pt x="1236178" y="261937"/>
                    <a:pt x="1210847" y="287268"/>
                    <a:pt x="1179600" y="287268"/>
                  </a:cubicBezTo>
                  <a:cubicBezTo>
                    <a:pt x="1148353" y="287268"/>
                    <a:pt x="1123022" y="261937"/>
                    <a:pt x="1123022" y="230690"/>
                  </a:cubicBezTo>
                  <a:cubicBezTo>
                    <a:pt x="1123022" y="215066"/>
                    <a:pt x="1129354" y="200922"/>
                    <a:pt x="1139593" y="190683"/>
                  </a:cubicBezTo>
                  <a:close/>
                  <a:moveTo>
                    <a:pt x="952423" y="364793"/>
                  </a:moveTo>
                  <a:cubicBezTo>
                    <a:pt x="962661" y="354555"/>
                    <a:pt x="976806" y="348222"/>
                    <a:pt x="992429" y="348222"/>
                  </a:cubicBezTo>
                  <a:cubicBezTo>
                    <a:pt x="1023676" y="348222"/>
                    <a:pt x="1049007" y="373553"/>
                    <a:pt x="1049007" y="404800"/>
                  </a:cubicBezTo>
                  <a:cubicBezTo>
                    <a:pt x="1049007" y="436047"/>
                    <a:pt x="1023676" y="461378"/>
                    <a:pt x="992429" y="461378"/>
                  </a:cubicBezTo>
                  <a:cubicBezTo>
                    <a:pt x="961182" y="461378"/>
                    <a:pt x="935851" y="436047"/>
                    <a:pt x="935851" y="404800"/>
                  </a:cubicBezTo>
                  <a:cubicBezTo>
                    <a:pt x="935851" y="389176"/>
                    <a:pt x="942184" y="375032"/>
                    <a:pt x="952423" y="364793"/>
                  </a:cubicBezTo>
                  <a:close/>
                  <a:moveTo>
                    <a:pt x="765253" y="538904"/>
                  </a:moveTo>
                  <a:cubicBezTo>
                    <a:pt x="775492" y="528666"/>
                    <a:pt x="789636" y="522333"/>
                    <a:pt x="805259" y="522333"/>
                  </a:cubicBezTo>
                  <a:cubicBezTo>
                    <a:pt x="836506" y="522333"/>
                    <a:pt x="861837" y="547664"/>
                    <a:pt x="861837" y="578911"/>
                  </a:cubicBezTo>
                  <a:cubicBezTo>
                    <a:pt x="861837" y="610158"/>
                    <a:pt x="836506" y="635489"/>
                    <a:pt x="805259" y="635489"/>
                  </a:cubicBezTo>
                  <a:cubicBezTo>
                    <a:pt x="774012" y="635489"/>
                    <a:pt x="748681" y="610158"/>
                    <a:pt x="748681" y="578911"/>
                  </a:cubicBezTo>
                  <a:cubicBezTo>
                    <a:pt x="748681" y="563287"/>
                    <a:pt x="755014" y="549143"/>
                    <a:pt x="765253" y="538904"/>
                  </a:cubicBezTo>
                  <a:close/>
                  <a:moveTo>
                    <a:pt x="578084" y="713013"/>
                  </a:moveTo>
                  <a:cubicBezTo>
                    <a:pt x="588323" y="702774"/>
                    <a:pt x="602467" y="696441"/>
                    <a:pt x="618091" y="696441"/>
                  </a:cubicBezTo>
                  <a:cubicBezTo>
                    <a:pt x="649338" y="696441"/>
                    <a:pt x="674669" y="721772"/>
                    <a:pt x="674669" y="753019"/>
                  </a:cubicBezTo>
                  <a:cubicBezTo>
                    <a:pt x="674669" y="784266"/>
                    <a:pt x="649338" y="809597"/>
                    <a:pt x="618091" y="809597"/>
                  </a:cubicBezTo>
                  <a:cubicBezTo>
                    <a:pt x="586844" y="809597"/>
                    <a:pt x="561513" y="784266"/>
                    <a:pt x="561513" y="753019"/>
                  </a:cubicBezTo>
                  <a:cubicBezTo>
                    <a:pt x="561513" y="737396"/>
                    <a:pt x="567846" y="723251"/>
                    <a:pt x="578084" y="713013"/>
                  </a:cubicBezTo>
                  <a:close/>
                  <a:moveTo>
                    <a:pt x="415158" y="873734"/>
                  </a:moveTo>
                  <a:lnTo>
                    <a:pt x="430921" y="870551"/>
                  </a:lnTo>
                  <a:cubicBezTo>
                    <a:pt x="462168" y="870551"/>
                    <a:pt x="487500" y="895883"/>
                    <a:pt x="487500" y="927130"/>
                  </a:cubicBezTo>
                  <a:lnTo>
                    <a:pt x="484317" y="942893"/>
                  </a:lnTo>
                  <a:close/>
                  <a:moveTo>
                    <a:pt x="1139593" y="16572"/>
                  </a:moveTo>
                  <a:cubicBezTo>
                    <a:pt x="1149832" y="6334"/>
                    <a:pt x="1163976" y="1"/>
                    <a:pt x="1179599" y="1"/>
                  </a:cubicBezTo>
                  <a:cubicBezTo>
                    <a:pt x="1210847" y="1"/>
                    <a:pt x="1236178" y="25332"/>
                    <a:pt x="1236178" y="56579"/>
                  </a:cubicBezTo>
                  <a:cubicBezTo>
                    <a:pt x="1236178" y="87826"/>
                    <a:pt x="1210847" y="113157"/>
                    <a:pt x="1179600" y="113157"/>
                  </a:cubicBezTo>
                  <a:cubicBezTo>
                    <a:pt x="1148353" y="113157"/>
                    <a:pt x="1123022" y="87826"/>
                    <a:pt x="1123022" y="56579"/>
                  </a:cubicBezTo>
                  <a:cubicBezTo>
                    <a:pt x="1123022" y="40955"/>
                    <a:pt x="1129354" y="26811"/>
                    <a:pt x="1139593" y="16572"/>
                  </a:cubicBezTo>
                  <a:close/>
                  <a:moveTo>
                    <a:pt x="952423" y="190682"/>
                  </a:moveTo>
                  <a:cubicBezTo>
                    <a:pt x="962661" y="180444"/>
                    <a:pt x="976806" y="174111"/>
                    <a:pt x="992429" y="174111"/>
                  </a:cubicBezTo>
                  <a:cubicBezTo>
                    <a:pt x="1023676" y="174111"/>
                    <a:pt x="1049007" y="199442"/>
                    <a:pt x="1049007" y="230689"/>
                  </a:cubicBezTo>
                  <a:cubicBezTo>
                    <a:pt x="1049007" y="261936"/>
                    <a:pt x="1023676" y="287267"/>
                    <a:pt x="992429" y="287267"/>
                  </a:cubicBezTo>
                  <a:cubicBezTo>
                    <a:pt x="961182" y="287267"/>
                    <a:pt x="935851" y="261936"/>
                    <a:pt x="935851" y="230689"/>
                  </a:cubicBezTo>
                  <a:cubicBezTo>
                    <a:pt x="935851" y="215065"/>
                    <a:pt x="942184" y="200921"/>
                    <a:pt x="952423" y="190682"/>
                  </a:cubicBezTo>
                  <a:close/>
                  <a:moveTo>
                    <a:pt x="765253" y="364793"/>
                  </a:moveTo>
                  <a:cubicBezTo>
                    <a:pt x="775492" y="354555"/>
                    <a:pt x="789636" y="348222"/>
                    <a:pt x="805259" y="348222"/>
                  </a:cubicBezTo>
                  <a:cubicBezTo>
                    <a:pt x="836506" y="348222"/>
                    <a:pt x="861837" y="373553"/>
                    <a:pt x="861837" y="404800"/>
                  </a:cubicBezTo>
                  <a:cubicBezTo>
                    <a:pt x="861837" y="436047"/>
                    <a:pt x="836506" y="461378"/>
                    <a:pt x="805259" y="461378"/>
                  </a:cubicBezTo>
                  <a:cubicBezTo>
                    <a:pt x="774012" y="461378"/>
                    <a:pt x="748681" y="436047"/>
                    <a:pt x="748681" y="404800"/>
                  </a:cubicBezTo>
                  <a:cubicBezTo>
                    <a:pt x="748681" y="389176"/>
                    <a:pt x="755014" y="375032"/>
                    <a:pt x="765253" y="364793"/>
                  </a:cubicBezTo>
                  <a:close/>
                  <a:moveTo>
                    <a:pt x="578082" y="538904"/>
                  </a:moveTo>
                  <a:cubicBezTo>
                    <a:pt x="588320" y="528666"/>
                    <a:pt x="602465" y="522333"/>
                    <a:pt x="618088" y="522333"/>
                  </a:cubicBezTo>
                  <a:cubicBezTo>
                    <a:pt x="649335" y="522333"/>
                    <a:pt x="674666" y="547664"/>
                    <a:pt x="674666" y="578911"/>
                  </a:cubicBezTo>
                  <a:cubicBezTo>
                    <a:pt x="674666" y="610158"/>
                    <a:pt x="649335" y="635489"/>
                    <a:pt x="618090" y="635487"/>
                  </a:cubicBezTo>
                  <a:cubicBezTo>
                    <a:pt x="586843" y="635487"/>
                    <a:pt x="561512" y="610156"/>
                    <a:pt x="561512" y="578909"/>
                  </a:cubicBezTo>
                  <a:cubicBezTo>
                    <a:pt x="561510" y="563287"/>
                    <a:pt x="567843" y="549143"/>
                    <a:pt x="578082" y="538904"/>
                  </a:cubicBezTo>
                  <a:close/>
                  <a:moveTo>
                    <a:pt x="390914" y="713012"/>
                  </a:moveTo>
                  <a:cubicBezTo>
                    <a:pt x="401153" y="702774"/>
                    <a:pt x="415297" y="696441"/>
                    <a:pt x="430921" y="696441"/>
                  </a:cubicBezTo>
                  <a:cubicBezTo>
                    <a:pt x="462168" y="696441"/>
                    <a:pt x="487499" y="721772"/>
                    <a:pt x="487499" y="753019"/>
                  </a:cubicBezTo>
                  <a:cubicBezTo>
                    <a:pt x="487499" y="784266"/>
                    <a:pt x="462168" y="809597"/>
                    <a:pt x="430921" y="809597"/>
                  </a:cubicBezTo>
                  <a:cubicBezTo>
                    <a:pt x="399674" y="809597"/>
                    <a:pt x="374343" y="784266"/>
                    <a:pt x="374343" y="753019"/>
                  </a:cubicBezTo>
                  <a:cubicBezTo>
                    <a:pt x="374343" y="737396"/>
                    <a:pt x="380676" y="723251"/>
                    <a:pt x="390914" y="713012"/>
                  </a:cubicBezTo>
                  <a:close/>
                  <a:moveTo>
                    <a:pt x="952422" y="16571"/>
                  </a:moveTo>
                  <a:cubicBezTo>
                    <a:pt x="962661" y="6333"/>
                    <a:pt x="976806" y="0"/>
                    <a:pt x="992429" y="0"/>
                  </a:cubicBezTo>
                  <a:cubicBezTo>
                    <a:pt x="1023676" y="0"/>
                    <a:pt x="1049007" y="25331"/>
                    <a:pt x="1049007" y="56578"/>
                  </a:cubicBezTo>
                  <a:cubicBezTo>
                    <a:pt x="1049007" y="87825"/>
                    <a:pt x="1023676" y="113156"/>
                    <a:pt x="992429" y="113156"/>
                  </a:cubicBezTo>
                  <a:cubicBezTo>
                    <a:pt x="961182" y="113156"/>
                    <a:pt x="935851" y="87825"/>
                    <a:pt x="935851" y="56578"/>
                  </a:cubicBezTo>
                  <a:cubicBezTo>
                    <a:pt x="935851" y="40955"/>
                    <a:pt x="942184" y="26810"/>
                    <a:pt x="952422" y="16571"/>
                  </a:cubicBezTo>
                  <a:close/>
                  <a:moveTo>
                    <a:pt x="765253" y="190682"/>
                  </a:moveTo>
                  <a:cubicBezTo>
                    <a:pt x="775491" y="180444"/>
                    <a:pt x="789636" y="174111"/>
                    <a:pt x="805259" y="174111"/>
                  </a:cubicBezTo>
                  <a:cubicBezTo>
                    <a:pt x="836506" y="174111"/>
                    <a:pt x="861837" y="199442"/>
                    <a:pt x="861837" y="230689"/>
                  </a:cubicBezTo>
                  <a:cubicBezTo>
                    <a:pt x="861837" y="261936"/>
                    <a:pt x="836506" y="287267"/>
                    <a:pt x="805259" y="287267"/>
                  </a:cubicBezTo>
                  <a:cubicBezTo>
                    <a:pt x="774012" y="287267"/>
                    <a:pt x="748681" y="261936"/>
                    <a:pt x="748681" y="230689"/>
                  </a:cubicBezTo>
                  <a:cubicBezTo>
                    <a:pt x="748681" y="215065"/>
                    <a:pt x="755014" y="200921"/>
                    <a:pt x="765253" y="190682"/>
                  </a:cubicBezTo>
                  <a:close/>
                  <a:moveTo>
                    <a:pt x="578082" y="364793"/>
                  </a:moveTo>
                  <a:cubicBezTo>
                    <a:pt x="588320" y="354555"/>
                    <a:pt x="602465" y="348222"/>
                    <a:pt x="618088" y="348222"/>
                  </a:cubicBezTo>
                  <a:cubicBezTo>
                    <a:pt x="649335" y="348222"/>
                    <a:pt x="674666" y="373553"/>
                    <a:pt x="674666" y="404800"/>
                  </a:cubicBezTo>
                  <a:cubicBezTo>
                    <a:pt x="674666" y="436047"/>
                    <a:pt x="649335" y="461378"/>
                    <a:pt x="618088" y="461378"/>
                  </a:cubicBezTo>
                  <a:cubicBezTo>
                    <a:pt x="586841" y="461378"/>
                    <a:pt x="561510" y="436047"/>
                    <a:pt x="561510" y="404800"/>
                  </a:cubicBezTo>
                  <a:cubicBezTo>
                    <a:pt x="561510" y="389176"/>
                    <a:pt x="567843" y="375032"/>
                    <a:pt x="578082" y="364793"/>
                  </a:cubicBezTo>
                  <a:close/>
                  <a:moveTo>
                    <a:pt x="238854" y="697429"/>
                  </a:moveTo>
                  <a:lnTo>
                    <a:pt x="243750" y="696441"/>
                  </a:lnTo>
                  <a:cubicBezTo>
                    <a:pt x="274997" y="696441"/>
                    <a:pt x="300328" y="721772"/>
                    <a:pt x="300328" y="753019"/>
                  </a:cubicBezTo>
                  <a:lnTo>
                    <a:pt x="299340" y="757915"/>
                  </a:lnTo>
                  <a:close/>
                  <a:moveTo>
                    <a:pt x="390914" y="538902"/>
                  </a:moveTo>
                  <a:cubicBezTo>
                    <a:pt x="401152" y="528663"/>
                    <a:pt x="415297" y="522331"/>
                    <a:pt x="430920" y="522331"/>
                  </a:cubicBezTo>
                  <a:cubicBezTo>
                    <a:pt x="462167" y="522331"/>
                    <a:pt x="487498" y="547662"/>
                    <a:pt x="487499" y="578909"/>
                  </a:cubicBezTo>
                  <a:cubicBezTo>
                    <a:pt x="487498" y="610156"/>
                    <a:pt x="462167" y="635487"/>
                    <a:pt x="430920" y="635487"/>
                  </a:cubicBezTo>
                  <a:cubicBezTo>
                    <a:pt x="399673" y="635487"/>
                    <a:pt x="374342" y="610156"/>
                    <a:pt x="374342" y="578909"/>
                  </a:cubicBezTo>
                  <a:cubicBezTo>
                    <a:pt x="374342" y="563285"/>
                    <a:pt x="380675" y="549141"/>
                    <a:pt x="390914" y="538902"/>
                  </a:cubicBezTo>
                  <a:close/>
                  <a:moveTo>
                    <a:pt x="765253" y="16571"/>
                  </a:moveTo>
                  <a:cubicBezTo>
                    <a:pt x="775491" y="6333"/>
                    <a:pt x="789636" y="0"/>
                    <a:pt x="805259" y="0"/>
                  </a:cubicBezTo>
                  <a:cubicBezTo>
                    <a:pt x="836506" y="0"/>
                    <a:pt x="861837" y="25331"/>
                    <a:pt x="861837" y="56578"/>
                  </a:cubicBezTo>
                  <a:cubicBezTo>
                    <a:pt x="861837" y="87825"/>
                    <a:pt x="836506" y="113156"/>
                    <a:pt x="805259" y="113156"/>
                  </a:cubicBezTo>
                  <a:cubicBezTo>
                    <a:pt x="774012" y="113156"/>
                    <a:pt x="748681" y="87825"/>
                    <a:pt x="748681" y="56578"/>
                  </a:cubicBezTo>
                  <a:cubicBezTo>
                    <a:pt x="748681" y="40954"/>
                    <a:pt x="755014" y="26810"/>
                    <a:pt x="765253" y="16571"/>
                  </a:cubicBezTo>
                  <a:close/>
                  <a:moveTo>
                    <a:pt x="578082" y="190682"/>
                  </a:moveTo>
                  <a:cubicBezTo>
                    <a:pt x="588320" y="180444"/>
                    <a:pt x="602465" y="174111"/>
                    <a:pt x="618088" y="174111"/>
                  </a:cubicBezTo>
                  <a:cubicBezTo>
                    <a:pt x="649335" y="174111"/>
                    <a:pt x="674666" y="199442"/>
                    <a:pt x="674666" y="230689"/>
                  </a:cubicBezTo>
                  <a:cubicBezTo>
                    <a:pt x="674666" y="261936"/>
                    <a:pt x="649335" y="287267"/>
                    <a:pt x="618088" y="287267"/>
                  </a:cubicBezTo>
                  <a:cubicBezTo>
                    <a:pt x="586841" y="287267"/>
                    <a:pt x="561510" y="261936"/>
                    <a:pt x="561510" y="230689"/>
                  </a:cubicBezTo>
                  <a:cubicBezTo>
                    <a:pt x="561510" y="215065"/>
                    <a:pt x="567843" y="200921"/>
                    <a:pt x="578082" y="190682"/>
                  </a:cubicBezTo>
                  <a:close/>
                  <a:moveTo>
                    <a:pt x="390912" y="364793"/>
                  </a:moveTo>
                  <a:cubicBezTo>
                    <a:pt x="401150" y="354555"/>
                    <a:pt x="415295" y="348222"/>
                    <a:pt x="430918" y="348222"/>
                  </a:cubicBezTo>
                  <a:cubicBezTo>
                    <a:pt x="462165" y="348222"/>
                    <a:pt x="487497" y="373553"/>
                    <a:pt x="487497" y="404800"/>
                  </a:cubicBezTo>
                  <a:cubicBezTo>
                    <a:pt x="487496" y="436047"/>
                    <a:pt x="462165" y="461378"/>
                    <a:pt x="430920" y="461376"/>
                  </a:cubicBezTo>
                  <a:cubicBezTo>
                    <a:pt x="399673" y="461376"/>
                    <a:pt x="374342" y="436045"/>
                    <a:pt x="374342" y="404798"/>
                  </a:cubicBezTo>
                  <a:cubicBezTo>
                    <a:pt x="374342" y="389175"/>
                    <a:pt x="380673" y="375032"/>
                    <a:pt x="390912" y="364793"/>
                  </a:cubicBezTo>
                  <a:close/>
                  <a:moveTo>
                    <a:pt x="203743" y="538902"/>
                  </a:moveTo>
                  <a:cubicBezTo>
                    <a:pt x="213981" y="528663"/>
                    <a:pt x="228126" y="522331"/>
                    <a:pt x="243749" y="522331"/>
                  </a:cubicBezTo>
                  <a:cubicBezTo>
                    <a:pt x="274996" y="522331"/>
                    <a:pt x="300327" y="547662"/>
                    <a:pt x="300327" y="578909"/>
                  </a:cubicBezTo>
                  <a:cubicBezTo>
                    <a:pt x="300327" y="610156"/>
                    <a:pt x="274996" y="635487"/>
                    <a:pt x="243749" y="635487"/>
                  </a:cubicBezTo>
                  <a:cubicBezTo>
                    <a:pt x="212502" y="635487"/>
                    <a:pt x="187171" y="610156"/>
                    <a:pt x="187171" y="578909"/>
                  </a:cubicBezTo>
                  <a:cubicBezTo>
                    <a:pt x="187171" y="563285"/>
                    <a:pt x="193504" y="549141"/>
                    <a:pt x="203743" y="538902"/>
                  </a:cubicBezTo>
                  <a:close/>
                  <a:moveTo>
                    <a:pt x="578082" y="16571"/>
                  </a:moveTo>
                  <a:cubicBezTo>
                    <a:pt x="588320" y="6333"/>
                    <a:pt x="602465" y="0"/>
                    <a:pt x="618088" y="0"/>
                  </a:cubicBezTo>
                  <a:cubicBezTo>
                    <a:pt x="649335" y="0"/>
                    <a:pt x="674666" y="25331"/>
                    <a:pt x="674666" y="56578"/>
                  </a:cubicBezTo>
                  <a:cubicBezTo>
                    <a:pt x="674666" y="87825"/>
                    <a:pt x="649335" y="113156"/>
                    <a:pt x="618088" y="113156"/>
                  </a:cubicBezTo>
                  <a:cubicBezTo>
                    <a:pt x="586841" y="113156"/>
                    <a:pt x="561510" y="87825"/>
                    <a:pt x="561510" y="56578"/>
                  </a:cubicBezTo>
                  <a:cubicBezTo>
                    <a:pt x="561510" y="40955"/>
                    <a:pt x="567843" y="26810"/>
                    <a:pt x="578082" y="16571"/>
                  </a:cubicBezTo>
                  <a:close/>
                  <a:moveTo>
                    <a:pt x="65570" y="524146"/>
                  </a:moveTo>
                  <a:lnTo>
                    <a:pt x="78603" y="526777"/>
                  </a:lnTo>
                  <a:cubicBezTo>
                    <a:pt x="92141" y="532503"/>
                    <a:pt x="102986" y="543349"/>
                    <a:pt x="108712" y="556886"/>
                  </a:cubicBezTo>
                  <a:lnTo>
                    <a:pt x="111343" y="569919"/>
                  </a:lnTo>
                  <a:close/>
                  <a:moveTo>
                    <a:pt x="390912" y="190682"/>
                  </a:moveTo>
                  <a:cubicBezTo>
                    <a:pt x="401150" y="180444"/>
                    <a:pt x="415295" y="174111"/>
                    <a:pt x="430918" y="174111"/>
                  </a:cubicBezTo>
                  <a:cubicBezTo>
                    <a:pt x="462165" y="174111"/>
                    <a:pt x="487496" y="199442"/>
                    <a:pt x="487497" y="230689"/>
                  </a:cubicBezTo>
                  <a:cubicBezTo>
                    <a:pt x="487496" y="261936"/>
                    <a:pt x="462165" y="287267"/>
                    <a:pt x="430919" y="287267"/>
                  </a:cubicBezTo>
                  <a:cubicBezTo>
                    <a:pt x="399671" y="287267"/>
                    <a:pt x="374340" y="261936"/>
                    <a:pt x="374340" y="230689"/>
                  </a:cubicBezTo>
                  <a:cubicBezTo>
                    <a:pt x="374340" y="215065"/>
                    <a:pt x="380673" y="200921"/>
                    <a:pt x="390912" y="190682"/>
                  </a:cubicBezTo>
                  <a:close/>
                  <a:moveTo>
                    <a:pt x="203742" y="364792"/>
                  </a:moveTo>
                  <a:cubicBezTo>
                    <a:pt x="213981" y="354553"/>
                    <a:pt x="228125" y="348220"/>
                    <a:pt x="243749" y="348220"/>
                  </a:cubicBezTo>
                  <a:cubicBezTo>
                    <a:pt x="274996" y="348220"/>
                    <a:pt x="300327" y="373551"/>
                    <a:pt x="300327" y="404798"/>
                  </a:cubicBezTo>
                  <a:cubicBezTo>
                    <a:pt x="300327" y="436045"/>
                    <a:pt x="274996" y="461376"/>
                    <a:pt x="243749" y="461376"/>
                  </a:cubicBezTo>
                  <a:cubicBezTo>
                    <a:pt x="212502" y="461376"/>
                    <a:pt x="187171" y="436045"/>
                    <a:pt x="187171" y="404798"/>
                  </a:cubicBezTo>
                  <a:cubicBezTo>
                    <a:pt x="187171" y="389175"/>
                    <a:pt x="193503" y="375030"/>
                    <a:pt x="203742" y="364792"/>
                  </a:cubicBezTo>
                  <a:close/>
                  <a:moveTo>
                    <a:pt x="390912" y="16571"/>
                  </a:moveTo>
                  <a:cubicBezTo>
                    <a:pt x="401150" y="6333"/>
                    <a:pt x="415295" y="0"/>
                    <a:pt x="430918" y="0"/>
                  </a:cubicBezTo>
                  <a:cubicBezTo>
                    <a:pt x="462165" y="0"/>
                    <a:pt x="487496" y="25331"/>
                    <a:pt x="487497" y="56578"/>
                  </a:cubicBezTo>
                  <a:cubicBezTo>
                    <a:pt x="487496" y="87825"/>
                    <a:pt x="462165" y="113156"/>
                    <a:pt x="430919" y="113156"/>
                  </a:cubicBezTo>
                  <a:cubicBezTo>
                    <a:pt x="399671" y="113156"/>
                    <a:pt x="374340" y="87825"/>
                    <a:pt x="374340" y="56578"/>
                  </a:cubicBezTo>
                  <a:cubicBezTo>
                    <a:pt x="374340" y="40954"/>
                    <a:pt x="380673" y="26810"/>
                    <a:pt x="390912" y="16571"/>
                  </a:cubicBezTo>
                  <a:close/>
                  <a:moveTo>
                    <a:pt x="203741" y="190682"/>
                  </a:moveTo>
                  <a:cubicBezTo>
                    <a:pt x="213979" y="180444"/>
                    <a:pt x="228124" y="174111"/>
                    <a:pt x="243747" y="174111"/>
                  </a:cubicBezTo>
                  <a:cubicBezTo>
                    <a:pt x="274994" y="174111"/>
                    <a:pt x="300325" y="199442"/>
                    <a:pt x="300325" y="230689"/>
                  </a:cubicBezTo>
                  <a:cubicBezTo>
                    <a:pt x="300325" y="261936"/>
                    <a:pt x="274995" y="287266"/>
                    <a:pt x="243748" y="287266"/>
                  </a:cubicBezTo>
                  <a:cubicBezTo>
                    <a:pt x="212501" y="287266"/>
                    <a:pt x="187170" y="261935"/>
                    <a:pt x="187170" y="230688"/>
                  </a:cubicBezTo>
                  <a:cubicBezTo>
                    <a:pt x="187170" y="215064"/>
                    <a:pt x="193503" y="200920"/>
                    <a:pt x="203741" y="190682"/>
                  </a:cubicBezTo>
                  <a:close/>
                  <a:moveTo>
                    <a:pt x="16572" y="364792"/>
                  </a:moveTo>
                  <a:cubicBezTo>
                    <a:pt x="26811" y="354553"/>
                    <a:pt x="40956" y="348220"/>
                    <a:pt x="56579" y="348220"/>
                  </a:cubicBezTo>
                  <a:cubicBezTo>
                    <a:pt x="87826" y="348220"/>
                    <a:pt x="113157" y="373551"/>
                    <a:pt x="113157" y="404798"/>
                  </a:cubicBezTo>
                  <a:cubicBezTo>
                    <a:pt x="113157" y="436045"/>
                    <a:pt x="87826" y="461376"/>
                    <a:pt x="56579" y="461376"/>
                  </a:cubicBezTo>
                  <a:cubicBezTo>
                    <a:pt x="25332" y="461376"/>
                    <a:pt x="1" y="436045"/>
                    <a:pt x="1" y="404798"/>
                  </a:cubicBezTo>
                  <a:cubicBezTo>
                    <a:pt x="1" y="389175"/>
                    <a:pt x="6334" y="375030"/>
                    <a:pt x="16572" y="364792"/>
                  </a:cubicBezTo>
                  <a:close/>
                  <a:moveTo>
                    <a:pt x="203741" y="16571"/>
                  </a:moveTo>
                  <a:cubicBezTo>
                    <a:pt x="213979" y="6333"/>
                    <a:pt x="228124" y="0"/>
                    <a:pt x="243747" y="0"/>
                  </a:cubicBezTo>
                  <a:cubicBezTo>
                    <a:pt x="274994" y="0"/>
                    <a:pt x="300325" y="25331"/>
                    <a:pt x="300325" y="56578"/>
                  </a:cubicBezTo>
                  <a:cubicBezTo>
                    <a:pt x="300325" y="87825"/>
                    <a:pt x="274994" y="113156"/>
                    <a:pt x="243747" y="113156"/>
                  </a:cubicBezTo>
                  <a:cubicBezTo>
                    <a:pt x="212500" y="113156"/>
                    <a:pt x="187169" y="87825"/>
                    <a:pt x="187169" y="56578"/>
                  </a:cubicBezTo>
                  <a:cubicBezTo>
                    <a:pt x="187169" y="40955"/>
                    <a:pt x="193502" y="26810"/>
                    <a:pt x="203741" y="16571"/>
                  </a:cubicBezTo>
                  <a:close/>
                  <a:moveTo>
                    <a:pt x="16572" y="190681"/>
                  </a:moveTo>
                  <a:cubicBezTo>
                    <a:pt x="26810" y="180443"/>
                    <a:pt x="40955" y="174110"/>
                    <a:pt x="56579" y="174110"/>
                  </a:cubicBezTo>
                  <a:cubicBezTo>
                    <a:pt x="87826" y="174110"/>
                    <a:pt x="113157" y="199441"/>
                    <a:pt x="113157" y="230688"/>
                  </a:cubicBezTo>
                  <a:cubicBezTo>
                    <a:pt x="113156" y="261935"/>
                    <a:pt x="87825" y="287266"/>
                    <a:pt x="56579" y="287266"/>
                  </a:cubicBezTo>
                  <a:cubicBezTo>
                    <a:pt x="25332" y="287266"/>
                    <a:pt x="1" y="261935"/>
                    <a:pt x="1" y="230688"/>
                  </a:cubicBezTo>
                  <a:cubicBezTo>
                    <a:pt x="1" y="215064"/>
                    <a:pt x="6333" y="200920"/>
                    <a:pt x="16572" y="190681"/>
                  </a:cubicBezTo>
                  <a:close/>
                  <a:moveTo>
                    <a:pt x="16571" y="16571"/>
                  </a:moveTo>
                  <a:cubicBezTo>
                    <a:pt x="26809" y="6333"/>
                    <a:pt x="40954" y="0"/>
                    <a:pt x="56577" y="0"/>
                  </a:cubicBezTo>
                  <a:cubicBezTo>
                    <a:pt x="87825" y="0"/>
                    <a:pt x="113156" y="25331"/>
                    <a:pt x="113156" y="56578"/>
                  </a:cubicBezTo>
                  <a:cubicBezTo>
                    <a:pt x="113155" y="87825"/>
                    <a:pt x="87825" y="113155"/>
                    <a:pt x="56578" y="113156"/>
                  </a:cubicBezTo>
                  <a:cubicBezTo>
                    <a:pt x="25331" y="113156"/>
                    <a:pt x="0" y="87825"/>
                    <a:pt x="0" y="56577"/>
                  </a:cubicBezTo>
                  <a:cubicBezTo>
                    <a:pt x="0" y="40954"/>
                    <a:pt x="6333" y="26809"/>
                    <a:pt x="16571" y="16571"/>
                  </a:cubicBezTo>
                  <a:close/>
                </a:path>
              </a:pathLst>
            </a:custGeom>
            <a:gradFill flip="none" rotWithShape="1">
              <a:gsLst>
                <a:gs pos="100000">
                  <a:schemeClr val="accent2">
                    <a:lumMod val="40000"/>
                    <a:lumOff val="60000"/>
                  </a:schemeClr>
                </a:gs>
                <a:gs pos="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9" name="矩形: 圆角 38">
              <a:extLst>
                <a:ext uri="{FF2B5EF4-FFF2-40B4-BE49-F238E27FC236}">
                  <a16:creationId xmlns:a16="http://schemas.microsoft.com/office/drawing/2014/main" id="{177A4E93-C5BE-4F06-B880-F399A35811FE}"/>
                </a:ext>
              </a:extLst>
            </p:cNvPr>
            <p:cNvSpPr/>
            <p:nvPr/>
          </p:nvSpPr>
          <p:spPr>
            <a:xfrm rot="2700000">
              <a:off x="11499764" y="1365787"/>
              <a:ext cx="1407211" cy="1414210"/>
            </a:xfrm>
            <a:prstGeom prst="roundRect">
              <a:avLst>
                <a:gd name="adj" fmla="val 106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46" name="组合 45">
            <a:extLst>
              <a:ext uri="{FF2B5EF4-FFF2-40B4-BE49-F238E27FC236}">
                <a16:creationId xmlns:a16="http://schemas.microsoft.com/office/drawing/2014/main" id="{6EF412E3-F859-4FD9-9835-94815551A174}"/>
              </a:ext>
            </a:extLst>
          </p:cNvPr>
          <p:cNvGrpSpPr/>
          <p:nvPr/>
        </p:nvGrpSpPr>
        <p:grpSpPr>
          <a:xfrm rot="10800000">
            <a:off x="10565703" y="2215578"/>
            <a:ext cx="2840040" cy="4816867"/>
            <a:chOff x="-1147187" y="2215578"/>
            <a:chExt cx="2840040" cy="4816867"/>
          </a:xfrm>
        </p:grpSpPr>
        <p:sp>
          <p:nvSpPr>
            <p:cNvPr id="49" name="任意多边形: 形状 48">
              <a:extLst>
                <a:ext uri="{FF2B5EF4-FFF2-40B4-BE49-F238E27FC236}">
                  <a16:creationId xmlns:a16="http://schemas.microsoft.com/office/drawing/2014/main" id="{23540704-FD68-4240-824C-5FEC0DD1B3C8}"/>
                </a:ext>
              </a:extLst>
            </p:cNvPr>
            <p:cNvSpPr/>
            <p:nvPr/>
          </p:nvSpPr>
          <p:spPr>
            <a:xfrm>
              <a:off x="-1" y="2215578"/>
              <a:ext cx="1658904" cy="3507520"/>
            </a:xfrm>
            <a:custGeom>
              <a:avLst/>
              <a:gdLst>
                <a:gd name="connsiteX0" fmla="*/ 0 w 1658904"/>
                <a:gd name="connsiteY0" fmla="*/ 0 h 3507520"/>
                <a:gd name="connsiteX1" fmla="*/ 1591831 w 1658904"/>
                <a:gd name="connsiteY1" fmla="*/ 1591831 h 3507520"/>
                <a:gd name="connsiteX2" fmla="*/ 1591831 w 1658904"/>
                <a:gd name="connsiteY2" fmla="*/ 1915688 h 3507520"/>
                <a:gd name="connsiteX3" fmla="*/ 0 w 1658904"/>
                <a:gd name="connsiteY3" fmla="*/ 3507520 h 3507520"/>
              </a:gdLst>
              <a:ahLst/>
              <a:cxnLst>
                <a:cxn ang="0">
                  <a:pos x="connsiteX0" y="connsiteY0"/>
                </a:cxn>
                <a:cxn ang="0">
                  <a:pos x="connsiteX1" y="connsiteY1"/>
                </a:cxn>
                <a:cxn ang="0">
                  <a:pos x="connsiteX2" y="connsiteY2"/>
                </a:cxn>
                <a:cxn ang="0">
                  <a:pos x="connsiteX3" y="connsiteY3"/>
                </a:cxn>
              </a:cxnLst>
              <a:rect l="l" t="t" r="r" b="b"/>
              <a:pathLst>
                <a:path w="1658904" h="3507520">
                  <a:moveTo>
                    <a:pt x="0" y="0"/>
                  </a:moveTo>
                  <a:lnTo>
                    <a:pt x="1591831" y="1591831"/>
                  </a:lnTo>
                  <a:cubicBezTo>
                    <a:pt x="1681262" y="1681262"/>
                    <a:pt x="1681262" y="1826257"/>
                    <a:pt x="1591831" y="1915688"/>
                  </a:cubicBezTo>
                  <a:lnTo>
                    <a:pt x="0" y="350752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3" name="任意多边形: 形状 1">
              <a:extLst>
                <a:ext uri="{FF2B5EF4-FFF2-40B4-BE49-F238E27FC236}">
                  <a16:creationId xmlns:a16="http://schemas.microsoft.com/office/drawing/2014/main" id="{ADECC4B5-8BD3-409E-B8AC-5FBB96EAF51E}"/>
                </a:ext>
              </a:extLst>
            </p:cNvPr>
            <p:cNvSpPr/>
            <p:nvPr/>
          </p:nvSpPr>
          <p:spPr>
            <a:xfrm rot="2738472">
              <a:off x="-1144784" y="4194809"/>
              <a:ext cx="2835233" cy="2840040"/>
            </a:xfrm>
            <a:custGeom>
              <a:avLst/>
              <a:gdLst>
                <a:gd name="connsiteX0" fmla="*/ 2449798 w 2546376"/>
                <a:gd name="connsiteY0" fmla="*/ 2454108 h 2550693"/>
                <a:gd name="connsiteX1" fmla="*/ 2489797 w 2546376"/>
                <a:gd name="connsiteY1" fmla="*/ 2437544 h 2550693"/>
                <a:gd name="connsiteX2" fmla="*/ 2546375 w 2546376"/>
                <a:gd name="connsiteY2" fmla="*/ 2494122 h 2550693"/>
                <a:gd name="connsiteX3" fmla="*/ 2489804 w 2546376"/>
                <a:gd name="connsiteY3" fmla="*/ 2550693 h 2550693"/>
                <a:gd name="connsiteX4" fmla="*/ 2433226 w 2546376"/>
                <a:gd name="connsiteY4" fmla="*/ 2494115 h 2550693"/>
                <a:gd name="connsiteX5" fmla="*/ 2449798 w 2546376"/>
                <a:gd name="connsiteY5" fmla="*/ 2454108 h 2550693"/>
                <a:gd name="connsiteX6" fmla="*/ 2449791 w 2546376"/>
                <a:gd name="connsiteY6" fmla="*/ 2280012 h 2550693"/>
                <a:gd name="connsiteX7" fmla="*/ 2489798 w 2546376"/>
                <a:gd name="connsiteY7" fmla="*/ 2263441 h 2550693"/>
                <a:gd name="connsiteX8" fmla="*/ 2546376 w 2546376"/>
                <a:gd name="connsiteY8" fmla="*/ 2320019 h 2550693"/>
                <a:gd name="connsiteX9" fmla="*/ 2489798 w 2546376"/>
                <a:gd name="connsiteY9" fmla="*/ 2376597 h 2550693"/>
                <a:gd name="connsiteX10" fmla="*/ 2433220 w 2546376"/>
                <a:gd name="connsiteY10" fmla="*/ 2320019 h 2550693"/>
                <a:gd name="connsiteX11" fmla="*/ 2449791 w 2546376"/>
                <a:gd name="connsiteY11" fmla="*/ 2280012 h 2550693"/>
                <a:gd name="connsiteX12" fmla="*/ 2262622 w 2546376"/>
                <a:gd name="connsiteY12" fmla="*/ 2454108 h 2550693"/>
                <a:gd name="connsiteX13" fmla="*/ 2302629 w 2546376"/>
                <a:gd name="connsiteY13" fmla="*/ 2437537 h 2550693"/>
                <a:gd name="connsiteX14" fmla="*/ 2359207 w 2546376"/>
                <a:gd name="connsiteY14" fmla="*/ 2494115 h 2550693"/>
                <a:gd name="connsiteX15" fmla="*/ 2302629 w 2546376"/>
                <a:gd name="connsiteY15" fmla="*/ 2550693 h 2550693"/>
                <a:gd name="connsiteX16" fmla="*/ 2246051 w 2546376"/>
                <a:gd name="connsiteY16" fmla="*/ 2494115 h 2550693"/>
                <a:gd name="connsiteX17" fmla="*/ 2262622 w 2546376"/>
                <a:gd name="connsiteY17" fmla="*/ 2454108 h 2550693"/>
                <a:gd name="connsiteX18" fmla="*/ 2449791 w 2546376"/>
                <a:gd name="connsiteY18" fmla="*/ 2105902 h 2550693"/>
                <a:gd name="connsiteX19" fmla="*/ 2489798 w 2546376"/>
                <a:gd name="connsiteY19" fmla="*/ 2089330 h 2550693"/>
                <a:gd name="connsiteX20" fmla="*/ 2546376 w 2546376"/>
                <a:gd name="connsiteY20" fmla="*/ 2145908 h 2550693"/>
                <a:gd name="connsiteX21" fmla="*/ 2489798 w 2546376"/>
                <a:gd name="connsiteY21" fmla="*/ 2202486 h 2550693"/>
                <a:gd name="connsiteX22" fmla="*/ 2433220 w 2546376"/>
                <a:gd name="connsiteY22" fmla="*/ 2145908 h 2550693"/>
                <a:gd name="connsiteX23" fmla="*/ 2449791 w 2546376"/>
                <a:gd name="connsiteY23" fmla="*/ 2105902 h 2550693"/>
                <a:gd name="connsiteX24" fmla="*/ 2262623 w 2546376"/>
                <a:gd name="connsiteY24" fmla="*/ 2280006 h 2550693"/>
                <a:gd name="connsiteX25" fmla="*/ 2302622 w 2546376"/>
                <a:gd name="connsiteY25" fmla="*/ 2263441 h 2550693"/>
                <a:gd name="connsiteX26" fmla="*/ 2359200 w 2546376"/>
                <a:gd name="connsiteY26" fmla="*/ 2320019 h 2550693"/>
                <a:gd name="connsiteX27" fmla="*/ 2302629 w 2546376"/>
                <a:gd name="connsiteY27" fmla="*/ 2376590 h 2550693"/>
                <a:gd name="connsiteX28" fmla="*/ 2246051 w 2546376"/>
                <a:gd name="connsiteY28" fmla="*/ 2320012 h 2550693"/>
                <a:gd name="connsiteX29" fmla="*/ 2262623 w 2546376"/>
                <a:gd name="connsiteY29" fmla="*/ 2280006 h 2550693"/>
                <a:gd name="connsiteX30" fmla="*/ 2075453 w 2546376"/>
                <a:gd name="connsiteY30" fmla="*/ 2454108 h 2550693"/>
                <a:gd name="connsiteX31" fmla="*/ 2115459 w 2546376"/>
                <a:gd name="connsiteY31" fmla="*/ 2437537 h 2550693"/>
                <a:gd name="connsiteX32" fmla="*/ 2172037 w 2546376"/>
                <a:gd name="connsiteY32" fmla="*/ 2494115 h 2550693"/>
                <a:gd name="connsiteX33" fmla="*/ 2115459 w 2546376"/>
                <a:gd name="connsiteY33" fmla="*/ 2550693 h 2550693"/>
                <a:gd name="connsiteX34" fmla="*/ 2093436 w 2546376"/>
                <a:gd name="connsiteY34" fmla="*/ 2546247 h 2550693"/>
                <a:gd name="connsiteX35" fmla="*/ 2075739 w 2546376"/>
                <a:gd name="connsiteY35" fmla="*/ 2534315 h 2550693"/>
                <a:gd name="connsiteX36" fmla="*/ 2075259 w 2546376"/>
                <a:gd name="connsiteY36" fmla="*/ 2533835 h 2550693"/>
                <a:gd name="connsiteX37" fmla="*/ 2063327 w 2546376"/>
                <a:gd name="connsiteY37" fmla="*/ 2516138 h 2550693"/>
                <a:gd name="connsiteX38" fmla="*/ 2058881 w 2546376"/>
                <a:gd name="connsiteY38" fmla="*/ 2494115 h 2550693"/>
                <a:gd name="connsiteX39" fmla="*/ 2075453 w 2546376"/>
                <a:gd name="connsiteY39" fmla="*/ 2454108 h 2550693"/>
                <a:gd name="connsiteX40" fmla="*/ 2449791 w 2546376"/>
                <a:gd name="connsiteY40" fmla="*/ 1931791 h 2550693"/>
                <a:gd name="connsiteX41" fmla="*/ 2489798 w 2546376"/>
                <a:gd name="connsiteY41" fmla="*/ 1915219 h 2550693"/>
                <a:gd name="connsiteX42" fmla="*/ 2546376 w 2546376"/>
                <a:gd name="connsiteY42" fmla="*/ 1971797 h 2550693"/>
                <a:gd name="connsiteX43" fmla="*/ 2489798 w 2546376"/>
                <a:gd name="connsiteY43" fmla="*/ 2028375 h 2550693"/>
                <a:gd name="connsiteX44" fmla="*/ 2433220 w 2546376"/>
                <a:gd name="connsiteY44" fmla="*/ 1971797 h 2550693"/>
                <a:gd name="connsiteX45" fmla="*/ 2449791 w 2546376"/>
                <a:gd name="connsiteY45" fmla="*/ 1931791 h 2550693"/>
                <a:gd name="connsiteX46" fmla="*/ 2262615 w 2546376"/>
                <a:gd name="connsiteY46" fmla="*/ 2105901 h 2550693"/>
                <a:gd name="connsiteX47" fmla="*/ 2302622 w 2546376"/>
                <a:gd name="connsiteY47" fmla="*/ 2089330 h 2550693"/>
                <a:gd name="connsiteX48" fmla="*/ 2359200 w 2546376"/>
                <a:gd name="connsiteY48" fmla="*/ 2145908 h 2550693"/>
                <a:gd name="connsiteX49" fmla="*/ 2302622 w 2546376"/>
                <a:gd name="connsiteY49" fmla="*/ 2202486 h 2550693"/>
                <a:gd name="connsiteX50" fmla="*/ 2246044 w 2546376"/>
                <a:gd name="connsiteY50" fmla="*/ 2145908 h 2550693"/>
                <a:gd name="connsiteX51" fmla="*/ 2262615 w 2546376"/>
                <a:gd name="connsiteY51" fmla="*/ 2105901 h 2550693"/>
                <a:gd name="connsiteX52" fmla="*/ 2075453 w 2546376"/>
                <a:gd name="connsiteY52" fmla="*/ 2280005 h 2550693"/>
                <a:gd name="connsiteX53" fmla="*/ 2115459 w 2546376"/>
                <a:gd name="connsiteY53" fmla="*/ 2263434 h 2550693"/>
                <a:gd name="connsiteX54" fmla="*/ 2172038 w 2546376"/>
                <a:gd name="connsiteY54" fmla="*/ 2320012 h 2550693"/>
                <a:gd name="connsiteX55" fmla="*/ 2115460 w 2546376"/>
                <a:gd name="connsiteY55" fmla="*/ 2376590 h 2550693"/>
                <a:gd name="connsiteX56" fmla="*/ 2058881 w 2546376"/>
                <a:gd name="connsiteY56" fmla="*/ 2320012 h 2550693"/>
                <a:gd name="connsiteX57" fmla="*/ 2075453 w 2546376"/>
                <a:gd name="connsiteY57" fmla="*/ 2280005 h 2550693"/>
                <a:gd name="connsiteX58" fmla="*/ 2449791 w 2546376"/>
                <a:gd name="connsiteY58" fmla="*/ 1757680 h 2550693"/>
                <a:gd name="connsiteX59" fmla="*/ 2489798 w 2546376"/>
                <a:gd name="connsiteY59" fmla="*/ 1741108 h 2550693"/>
                <a:gd name="connsiteX60" fmla="*/ 2546376 w 2546376"/>
                <a:gd name="connsiteY60" fmla="*/ 1797686 h 2550693"/>
                <a:gd name="connsiteX61" fmla="*/ 2489798 w 2546376"/>
                <a:gd name="connsiteY61" fmla="*/ 1854264 h 2550693"/>
                <a:gd name="connsiteX62" fmla="*/ 2433220 w 2546376"/>
                <a:gd name="connsiteY62" fmla="*/ 1797686 h 2550693"/>
                <a:gd name="connsiteX63" fmla="*/ 2449791 w 2546376"/>
                <a:gd name="connsiteY63" fmla="*/ 1757680 h 2550693"/>
                <a:gd name="connsiteX64" fmla="*/ 2262616 w 2546376"/>
                <a:gd name="connsiteY64" fmla="*/ 1931791 h 2550693"/>
                <a:gd name="connsiteX65" fmla="*/ 2302622 w 2546376"/>
                <a:gd name="connsiteY65" fmla="*/ 1915219 h 2550693"/>
                <a:gd name="connsiteX66" fmla="*/ 2359200 w 2546376"/>
                <a:gd name="connsiteY66" fmla="*/ 1971797 h 2550693"/>
                <a:gd name="connsiteX67" fmla="*/ 2302622 w 2546376"/>
                <a:gd name="connsiteY67" fmla="*/ 2028375 h 2550693"/>
                <a:gd name="connsiteX68" fmla="*/ 2246044 w 2546376"/>
                <a:gd name="connsiteY68" fmla="*/ 1971797 h 2550693"/>
                <a:gd name="connsiteX69" fmla="*/ 2262616 w 2546376"/>
                <a:gd name="connsiteY69" fmla="*/ 1931791 h 2550693"/>
                <a:gd name="connsiteX70" fmla="*/ 2075452 w 2546376"/>
                <a:gd name="connsiteY70" fmla="*/ 2105895 h 2550693"/>
                <a:gd name="connsiteX71" fmla="*/ 2115453 w 2546376"/>
                <a:gd name="connsiteY71" fmla="*/ 2089330 h 2550693"/>
                <a:gd name="connsiteX72" fmla="*/ 2172031 w 2546376"/>
                <a:gd name="connsiteY72" fmla="*/ 2145908 h 2550693"/>
                <a:gd name="connsiteX73" fmla="*/ 2115459 w 2546376"/>
                <a:gd name="connsiteY73" fmla="*/ 2202480 h 2550693"/>
                <a:gd name="connsiteX74" fmla="*/ 2058881 w 2546376"/>
                <a:gd name="connsiteY74" fmla="*/ 2145902 h 2550693"/>
                <a:gd name="connsiteX75" fmla="*/ 2075452 w 2546376"/>
                <a:gd name="connsiteY75" fmla="*/ 2105895 h 2550693"/>
                <a:gd name="connsiteX76" fmla="*/ 1888282 w 2546376"/>
                <a:gd name="connsiteY76" fmla="*/ 2280006 h 2550693"/>
                <a:gd name="connsiteX77" fmla="*/ 1928289 w 2546376"/>
                <a:gd name="connsiteY77" fmla="*/ 2263435 h 2550693"/>
                <a:gd name="connsiteX78" fmla="*/ 1984867 w 2546376"/>
                <a:gd name="connsiteY78" fmla="*/ 2320013 h 2550693"/>
                <a:gd name="connsiteX79" fmla="*/ 1928289 w 2546376"/>
                <a:gd name="connsiteY79" fmla="*/ 2376591 h 2550693"/>
                <a:gd name="connsiteX80" fmla="*/ 1915416 w 2546376"/>
                <a:gd name="connsiteY80" fmla="*/ 2373992 h 2550693"/>
                <a:gd name="connsiteX81" fmla="*/ 1874310 w 2546376"/>
                <a:gd name="connsiteY81" fmla="*/ 2332886 h 2550693"/>
                <a:gd name="connsiteX82" fmla="*/ 1871711 w 2546376"/>
                <a:gd name="connsiteY82" fmla="*/ 2320013 h 2550693"/>
                <a:gd name="connsiteX83" fmla="*/ 1888282 w 2546376"/>
                <a:gd name="connsiteY83" fmla="*/ 2280006 h 2550693"/>
                <a:gd name="connsiteX84" fmla="*/ 2449790 w 2546376"/>
                <a:gd name="connsiteY84" fmla="*/ 1583569 h 2550693"/>
                <a:gd name="connsiteX85" fmla="*/ 2489797 w 2546376"/>
                <a:gd name="connsiteY85" fmla="*/ 1566998 h 2550693"/>
                <a:gd name="connsiteX86" fmla="*/ 2546375 w 2546376"/>
                <a:gd name="connsiteY86" fmla="*/ 1623576 h 2550693"/>
                <a:gd name="connsiteX87" fmla="*/ 2489797 w 2546376"/>
                <a:gd name="connsiteY87" fmla="*/ 1680154 h 2550693"/>
                <a:gd name="connsiteX88" fmla="*/ 2433219 w 2546376"/>
                <a:gd name="connsiteY88" fmla="*/ 1623576 h 2550693"/>
                <a:gd name="connsiteX89" fmla="*/ 2449790 w 2546376"/>
                <a:gd name="connsiteY89" fmla="*/ 1583569 h 2550693"/>
                <a:gd name="connsiteX90" fmla="*/ 2262615 w 2546376"/>
                <a:gd name="connsiteY90" fmla="*/ 1757679 h 2550693"/>
                <a:gd name="connsiteX91" fmla="*/ 2302622 w 2546376"/>
                <a:gd name="connsiteY91" fmla="*/ 1741108 h 2550693"/>
                <a:gd name="connsiteX92" fmla="*/ 2359200 w 2546376"/>
                <a:gd name="connsiteY92" fmla="*/ 1797686 h 2550693"/>
                <a:gd name="connsiteX93" fmla="*/ 2302622 w 2546376"/>
                <a:gd name="connsiteY93" fmla="*/ 1854264 h 2550693"/>
                <a:gd name="connsiteX94" fmla="*/ 2246044 w 2546376"/>
                <a:gd name="connsiteY94" fmla="*/ 1797686 h 2550693"/>
                <a:gd name="connsiteX95" fmla="*/ 2262615 w 2546376"/>
                <a:gd name="connsiteY95" fmla="*/ 1757679 h 2550693"/>
                <a:gd name="connsiteX96" fmla="*/ 2075446 w 2546376"/>
                <a:gd name="connsiteY96" fmla="*/ 1931790 h 2550693"/>
                <a:gd name="connsiteX97" fmla="*/ 2115453 w 2546376"/>
                <a:gd name="connsiteY97" fmla="*/ 1915219 h 2550693"/>
                <a:gd name="connsiteX98" fmla="*/ 2172031 w 2546376"/>
                <a:gd name="connsiteY98" fmla="*/ 1971797 h 2550693"/>
                <a:gd name="connsiteX99" fmla="*/ 2115453 w 2546376"/>
                <a:gd name="connsiteY99" fmla="*/ 2028375 h 2550693"/>
                <a:gd name="connsiteX100" fmla="*/ 2058875 w 2546376"/>
                <a:gd name="connsiteY100" fmla="*/ 1971797 h 2550693"/>
                <a:gd name="connsiteX101" fmla="*/ 2075446 w 2546376"/>
                <a:gd name="connsiteY101" fmla="*/ 1931790 h 2550693"/>
                <a:gd name="connsiteX102" fmla="*/ 1888282 w 2546376"/>
                <a:gd name="connsiteY102" fmla="*/ 2105896 h 2550693"/>
                <a:gd name="connsiteX103" fmla="*/ 1928288 w 2546376"/>
                <a:gd name="connsiteY103" fmla="*/ 2089324 h 2550693"/>
                <a:gd name="connsiteX104" fmla="*/ 1984867 w 2546376"/>
                <a:gd name="connsiteY104" fmla="*/ 2145902 h 2550693"/>
                <a:gd name="connsiteX105" fmla="*/ 1928289 w 2546376"/>
                <a:gd name="connsiteY105" fmla="*/ 2202480 h 2550693"/>
                <a:gd name="connsiteX106" fmla="*/ 1871710 w 2546376"/>
                <a:gd name="connsiteY106" fmla="*/ 2145902 h 2550693"/>
                <a:gd name="connsiteX107" fmla="*/ 1888282 w 2546376"/>
                <a:gd name="connsiteY107" fmla="*/ 2105896 h 2550693"/>
                <a:gd name="connsiteX108" fmla="*/ 2449791 w 2546376"/>
                <a:gd name="connsiteY108" fmla="*/ 1409459 h 2550693"/>
                <a:gd name="connsiteX109" fmla="*/ 2489797 w 2546376"/>
                <a:gd name="connsiteY109" fmla="*/ 1392887 h 2550693"/>
                <a:gd name="connsiteX110" fmla="*/ 2546375 w 2546376"/>
                <a:gd name="connsiteY110" fmla="*/ 1449465 h 2550693"/>
                <a:gd name="connsiteX111" fmla="*/ 2489797 w 2546376"/>
                <a:gd name="connsiteY111" fmla="*/ 1506043 h 2550693"/>
                <a:gd name="connsiteX112" fmla="*/ 2433219 w 2546376"/>
                <a:gd name="connsiteY112" fmla="*/ 1449465 h 2550693"/>
                <a:gd name="connsiteX113" fmla="*/ 2449791 w 2546376"/>
                <a:gd name="connsiteY113" fmla="*/ 1409459 h 2550693"/>
                <a:gd name="connsiteX114" fmla="*/ 2262615 w 2546376"/>
                <a:gd name="connsiteY114" fmla="*/ 1583569 h 2550693"/>
                <a:gd name="connsiteX115" fmla="*/ 2302622 w 2546376"/>
                <a:gd name="connsiteY115" fmla="*/ 1566998 h 2550693"/>
                <a:gd name="connsiteX116" fmla="*/ 2359200 w 2546376"/>
                <a:gd name="connsiteY116" fmla="*/ 1623576 h 2550693"/>
                <a:gd name="connsiteX117" fmla="*/ 2302622 w 2546376"/>
                <a:gd name="connsiteY117" fmla="*/ 1680154 h 2550693"/>
                <a:gd name="connsiteX118" fmla="*/ 2246044 w 2546376"/>
                <a:gd name="connsiteY118" fmla="*/ 1623576 h 2550693"/>
                <a:gd name="connsiteX119" fmla="*/ 2262615 w 2546376"/>
                <a:gd name="connsiteY119" fmla="*/ 1583569 h 2550693"/>
                <a:gd name="connsiteX120" fmla="*/ 2075446 w 2546376"/>
                <a:gd name="connsiteY120" fmla="*/ 1757680 h 2550693"/>
                <a:gd name="connsiteX121" fmla="*/ 2115453 w 2546376"/>
                <a:gd name="connsiteY121" fmla="*/ 1741108 h 2550693"/>
                <a:gd name="connsiteX122" fmla="*/ 2172031 w 2546376"/>
                <a:gd name="connsiteY122" fmla="*/ 1797686 h 2550693"/>
                <a:gd name="connsiteX123" fmla="*/ 2115453 w 2546376"/>
                <a:gd name="connsiteY123" fmla="*/ 1854264 h 2550693"/>
                <a:gd name="connsiteX124" fmla="*/ 2058875 w 2546376"/>
                <a:gd name="connsiteY124" fmla="*/ 1797686 h 2550693"/>
                <a:gd name="connsiteX125" fmla="*/ 2075446 w 2546376"/>
                <a:gd name="connsiteY125" fmla="*/ 1757680 h 2550693"/>
                <a:gd name="connsiteX126" fmla="*/ 1888281 w 2546376"/>
                <a:gd name="connsiteY126" fmla="*/ 1931786 h 2550693"/>
                <a:gd name="connsiteX127" fmla="*/ 1928282 w 2546376"/>
                <a:gd name="connsiteY127" fmla="*/ 1915220 h 2550693"/>
                <a:gd name="connsiteX128" fmla="*/ 1984860 w 2546376"/>
                <a:gd name="connsiteY128" fmla="*/ 1971798 h 2550693"/>
                <a:gd name="connsiteX129" fmla="*/ 1928288 w 2546376"/>
                <a:gd name="connsiteY129" fmla="*/ 2028370 h 2550693"/>
                <a:gd name="connsiteX130" fmla="*/ 1871710 w 2546376"/>
                <a:gd name="connsiteY130" fmla="*/ 1971792 h 2550693"/>
                <a:gd name="connsiteX131" fmla="*/ 1888281 w 2546376"/>
                <a:gd name="connsiteY131" fmla="*/ 1931786 h 2550693"/>
                <a:gd name="connsiteX132" fmla="*/ 1701111 w 2546376"/>
                <a:gd name="connsiteY132" fmla="*/ 2105895 h 2550693"/>
                <a:gd name="connsiteX133" fmla="*/ 1741118 w 2546376"/>
                <a:gd name="connsiteY133" fmla="*/ 2089324 h 2550693"/>
                <a:gd name="connsiteX134" fmla="*/ 1797696 w 2546376"/>
                <a:gd name="connsiteY134" fmla="*/ 2145902 h 2550693"/>
                <a:gd name="connsiteX135" fmla="*/ 1763141 w 2546376"/>
                <a:gd name="connsiteY135" fmla="*/ 2198034 h 2550693"/>
                <a:gd name="connsiteX136" fmla="*/ 1743436 w 2546376"/>
                <a:gd name="connsiteY136" fmla="*/ 2202012 h 2550693"/>
                <a:gd name="connsiteX137" fmla="*/ 1685008 w 2546376"/>
                <a:gd name="connsiteY137" fmla="*/ 2143584 h 2550693"/>
                <a:gd name="connsiteX138" fmla="*/ 1688986 w 2546376"/>
                <a:gd name="connsiteY138" fmla="*/ 2123879 h 2550693"/>
                <a:gd name="connsiteX139" fmla="*/ 1701111 w 2546376"/>
                <a:gd name="connsiteY139" fmla="*/ 2105895 h 2550693"/>
                <a:gd name="connsiteX140" fmla="*/ 2449791 w 2546376"/>
                <a:gd name="connsiteY140" fmla="*/ 1235348 h 2550693"/>
                <a:gd name="connsiteX141" fmla="*/ 2489797 w 2546376"/>
                <a:gd name="connsiteY141" fmla="*/ 1218776 h 2550693"/>
                <a:gd name="connsiteX142" fmla="*/ 2546375 w 2546376"/>
                <a:gd name="connsiteY142" fmla="*/ 1275354 h 2550693"/>
                <a:gd name="connsiteX143" fmla="*/ 2489797 w 2546376"/>
                <a:gd name="connsiteY143" fmla="*/ 1331932 h 2550693"/>
                <a:gd name="connsiteX144" fmla="*/ 2433219 w 2546376"/>
                <a:gd name="connsiteY144" fmla="*/ 1275354 h 2550693"/>
                <a:gd name="connsiteX145" fmla="*/ 2449791 w 2546376"/>
                <a:gd name="connsiteY145" fmla="*/ 1235348 h 2550693"/>
                <a:gd name="connsiteX146" fmla="*/ 2262615 w 2546376"/>
                <a:gd name="connsiteY146" fmla="*/ 1409458 h 2550693"/>
                <a:gd name="connsiteX147" fmla="*/ 2302622 w 2546376"/>
                <a:gd name="connsiteY147" fmla="*/ 1392887 h 2550693"/>
                <a:gd name="connsiteX148" fmla="*/ 2359200 w 2546376"/>
                <a:gd name="connsiteY148" fmla="*/ 1449465 h 2550693"/>
                <a:gd name="connsiteX149" fmla="*/ 2302622 w 2546376"/>
                <a:gd name="connsiteY149" fmla="*/ 1506043 h 2550693"/>
                <a:gd name="connsiteX150" fmla="*/ 2246044 w 2546376"/>
                <a:gd name="connsiteY150" fmla="*/ 1449465 h 2550693"/>
                <a:gd name="connsiteX151" fmla="*/ 2262615 w 2546376"/>
                <a:gd name="connsiteY151" fmla="*/ 1409458 h 2550693"/>
                <a:gd name="connsiteX152" fmla="*/ 2075445 w 2546376"/>
                <a:gd name="connsiteY152" fmla="*/ 1583569 h 2550693"/>
                <a:gd name="connsiteX153" fmla="*/ 2115452 w 2546376"/>
                <a:gd name="connsiteY153" fmla="*/ 1566998 h 2550693"/>
                <a:gd name="connsiteX154" fmla="*/ 2172030 w 2546376"/>
                <a:gd name="connsiteY154" fmla="*/ 1623576 h 2550693"/>
                <a:gd name="connsiteX155" fmla="*/ 2115452 w 2546376"/>
                <a:gd name="connsiteY155" fmla="*/ 1680154 h 2550693"/>
                <a:gd name="connsiteX156" fmla="*/ 2058874 w 2546376"/>
                <a:gd name="connsiteY156" fmla="*/ 1623576 h 2550693"/>
                <a:gd name="connsiteX157" fmla="*/ 2075445 w 2546376"/>
                <a:gd name="connsiteY157" fmla="*/ 1583569 h 2550693"/>
                <a:gd name="connsiteX158" fmla="*/ 1888275 w 2546376"/>
                <a:gd name="connsiteY158" fmla="*/ 1757680 h 2550693"/>
                <a:gd name="connsiteX159" fmla="*/ 1928282 w 2546376"/>
                <a:gd name="connsiteY159" fmla="*/ 1741109 h 2550693"/>
                <a:gd name="connsiteX160" fmla="*/ 1984860 w 2546376"/>
                <a:gd name="connsiteY160" fmla="*/ 1797687 h 2550693"/>
                <a:gd name="connsiteX161" fmla="*/ 1928282 w 2546376"/>
                <a:gd name="connsiteY161" fmla="*/ 1854265 h 2550693"/>
                <a:gd name="connsiteX162" fmla="*/ 1871704 w 2546376"/>
                <a:gd name="connsiteY162" fmla="*/ 1797687 h 2550693"/>
                <a:gd name="connsiteX163" fmla="*/ 1888275 w 2546376"/>
                <a:gd name="connsiteY163" fmla="*/ 1757680 h 2550693"/>
                <a:gd name="connsiteX164" fmla="*/ 1701111 w 2546376"/>
                <a:gd name="connsiteY164" fmla="*/ 1931785 h 2550693"/>
                <a:gd name="connsiteX165" fmla="*/ 1741118 w 2546376"/>
                <a:gd name="connsiteY165" fmla="*/ 1915213 h 2550693"/>
                <a:gd name="connsiteX166" fmla="*/ 1797696 w 2546376"/>
                <a:gd name="connsiteY166" fmla="*/ 1971791 h 2550693"/>
                <a:gd name="connsiteX167" fmla="*/ 1741118 w 2546376"/>
                <a:gd name="connsiteY167" fmla="*/ 2028369 h 2550693"/>
                <a:gd name="connsiteX168" fmla="*/ 1684540 w 2546376"/>
                <a:gd name="connsiteY168" fmla="*/ 1971791 h 2550693"/>
                <a:gd name="connsiteX169" fmla="*/ 1701111 w 2546376"/>
                <a:gd name="connsiteY169" fmla="*/ 1931785 h 2550693"/>
                <a:gd name="connsiteX170" fmla="*/ 2449791 w 2546376"/>
                <a:gd name="connsiteY170" fmla="*/ 1061237 h 2550693"/>
                <a:gd name="connsiteX171" fmla="*/ 2489797 w 2546376"/>
                <a:gd name="connsiteY171" fmla="*/ 1044665 h 2550693"/>
                <a:gd name="connsiteX172" fmla="*/ 2546375 w 2546376"/>
                <a:gd name="connsiteY172" fmla="*/ 1101244 h 2550693"/>
                <a:gd name="connsiteX173" fmla="*/ 2489797 w 2546376"/>
                <a:gd name="connsiteY173" fmla="*/ 1157821 h 2550693"/>
                <a:gd name="connsiteX174" fmla="*/ 2433219 w 2546376"/>
                <a:gd name="connsiteY174" fmla="*/ 1101243 h 2550693"/>
                <a:gd name="connsiteX175" fmla="*/ 2449791 w 2546376"/>
                <a:gd name="connsiteY175" fmla="*/ 1061237 h 2550693"/>
                <a:gd name="connsiteX176" fmla="*/ 2262615 w 2546376"/>
                <a:gd name="connsiteY176" fmla="*/ 1235348 h 2550693"/>
                <a:gd name="connsiteX177" fmla="*/ 2302622 w 2546376"/>
                <a:gd name="connsiteY177" fmla="*/ 1218776 h 2550693"/>
                <a:gd name="connsiteX178" fmla="*/ 2359200 w 2546376"/>
                <a:gd name="connsiteY178" fmla="*/ 1275354 h 2550693"/>
                <a:gd name="connsiteX179" fmla="*/ 2302622 w 2546376"/>
                <a:gd name="connsiteY179" fmla="*/ 1331932 h 2550693"/>
                <a:gd name="connsiteX180" fmla="*/ 2246044 w 2546376"/>
                <a:gd name="connsiteY180" fmla="*/ 1275354 h 2550693"/>
                <a:gd name="connsiteX181" fmla="*/ 2262615 w 2546376"/>
                <a:gd name="connsiteY181" fmla="*/ 1235348 h 2550693"/>
                <a:gd name="connsiteX182" fmla="*/ 2075445 w 2546376"/>
                <a:gd name="connsiteY182" fmla="*/ 1409458 h 2550693"/>
                <a:gd name="connsiteX183" fmla="*/ 2115452 w 2546376"/>
                <a:gd name="connsiteY183" fmla="*/ 1392887 h 2550693"/>
                <a:gd name="connsiteX184" fmla="*/ 2172030 w 2546376"/>
                <a:gd name="connsiteY184" fmla="*/ 1449465 h 2550693"/>
                <a:gd name="connsiteX185" fmla="*/ 2115452 w 2546376"/>
                <a:gd name="connsiteY185" fmla="*/ 1506043 h 2550693"/>
                <a:gd name="connsiteX186" fmla="*/ 2058874 w 2546376"/>
                <a:gd name="connsiteY186" fmla="*/ 1449465 h 2550693"/>
                <a:gd name="connsiteX187" fmla="*/ 2075445 w 2546376"/>
                <a:gd name="connsiteY187" fmla="*/ 1409458 h 2550693"/>
                <a:gd name="connsiteX188" fmla="*/ 1888275 w 2546376"/>
                <a:gd name="connsiteY188" fmla="*/ 1583570 h 2550693"/>
                <a:gd name="connsiteX189" fmla="*/ 1928281 w 2546376"/>
                <a:gd name="connsiteY189" fmla="*/ 1566999 h 2550693"/>
                <a:gd name="connsiteX190" fmla="*/ 1984859 w 2546376"/>
                <a:gd name="connsiteY190" fmla="*/ 1623577 h 2550693"/>
                <a:gd name="connsiteX191" fmla="*/ 1928281 w 2546376"/>
                <a:gd name="connsiteY191" fmla="*/ 1680155 h 2550693"/>
                <a:gd name="connsiteX192" fmla="*/ 1871703 w 2546376"/>
                <a:gd name="connsiteY192" fmla="*/ 1623577 h 2550693"/>
                <a:gd name="connsiteX193" fmla="*/ 1888275 w 2546376"/>
                <a:gd name="connsiteY193" fmla="*/ 1583570 h 2550693"/>
                <a:gd name="connsiteX194" fmla="*/ 1701110 w 2546376"/>
                <a:gd name="connsiteY194" fmla="*/ 1757674 h 2550693"/>
                <a:gd name="connsiteX195" fmla="*/ 1741112 w 2546376"/>
                <a:gd name="connsiteY195" fmla="*/ 1741108 h 2550693"/>
                <a:gd name="connsiteX196" fmla="*/ 1797690 w 2546376"/>
                <a:gd name="connsiteY196" fmla="*/ 1797686 h 2550693"/>
                <a:gd name="connsiteX197" fmla="*/ 1741117 w 2546376"/>
                <a:gd name="connsiteY197" fmla="*/ 1854259 h 2550693"/>
                <a:gd name="connsiteX198" fmla="*/ 1684539 w 2546376"/>
                <a:gd name="connsiteY198" fmla="*/ 1797681 h 2550693"/>
                <a:gd name="connsiteX199" fmla="*/ 1701110 w 2546376"/>
                <a:gd name="connsiteY199" fmla="*/ 1757674 h 2550693"/>
                <a:gd name="connsiteX200" fmla="*/ 1513941 w 2546376"/>
                <a:gd name="connsiteY200" fmla="*/ 1931785 h 2550693"/>
                <a:gd name="connsiteX201" fmla="*/ 1553947 w 2546376"/>
                <a:gd name="connsiteY201" fmla="*/ 1915214 h 2550693"/>
                <a:gd name="connsiteX202" fmla="*/ 1610525 w 2546376"/>
                <a:gd name="connsiteY202" fmla="*/ 1971792 h 2550693"/>
                <a:gd name="connsiteX203" fmla="*/ 1575970 w 2546376"/>
                <a:gd name="connsiteY203" fmla="*/ 2023924 h 2550693"/>
                <a:gd name="connsiteX204" fmla="*/ 1567132 w 2546376"/>
                <a:gd name="connsiteY204" fmla="*/ 2025708 h 2550693"/>
                <a:gd name="connsiteX205" fmla="*/ 1500031 w 2546376"/>
                <a:gd name="connsiteY205" fmla="*/ 1958607 h 2550693"/>
                <a:gd name="connsiteX206" fmla="*/ 1501815 w 2546376"/>
                <a:gd name="connsiteY206" fmla="*/ 1949769 h 2550693"/>
                <a:gd name="connsiteX207" fmla="*/ 1513941 w 2546376"/>
                <a:gd name="connsiteY207" fmla="*/ 1931785 h 2550693"/>
                <a:gd name="connsiteX208" fmla="*/ 2449790 w 2546376"/>
                <a:gd name="connsiteY208" fmla="*/ 887126 h 2550693"/>
                <a:gd name="connsiteX209" fmla="*/ 2489797 w 2546376"/>
                <a:gd name="connsiteY209" fmla="*/ 870555 h 2550693"/>
                <a:gd name="connsiteX210" fmla="*/ 2546375 w 2546376"/>
                <a:gd name="connsiteY210" fmla="*/ 927133 h 2550693"/>
                <a:gd name="connsiteX211" fmla="*/ 2489797 w 2546376"/>
                <a:gd name="connsiteY211" fmla="*/ 983711 h 2550693"/>
                <a:gd name="connsiteX212" fmla="*/ 2433219 w 2546376"/>
                <a:gd name="connsiteY212" fmla="*/ 927132 h 2550693"/>
                <a:gd name="connsiteX213" fmla="*/ 2449790 w 2546376"/>
                <a:gd name="connsiteY213" fmla="*/ 887126 h 2550693"/>
                <a:gd name="connsiteX214" fmla="*/ 2262615 w 2546376"/>
                <a:gd name="connsiteY214" fmla="*/ 1061237 h 2550693"/>
                <a:gd name="connsiteX215" fmla="*/ 2302622 w 2546376"/>
                <a:gd name="connsiteY215" fmla="*/ 1044665 h 2550693"/>
                <a:gd name="connsiteX216" fmla="*/ 2359200 w 2546376"/>
                <a:gd name="connsiteY216" fmla="*/ 1101244 h 2550693"/>
                <a:gd name="connsiteX217" fmla="*/ 2302622 w 2546376"/>
                <a:gd name="connsiteY217" fmla="*/ 1157821 h 2550693"/>
                <a:gd name="connsiteX218" fmla="*/ 2246044 w 2546376"/>
                <a:gd name="connsiteY218" fmla="*/ 1101243 h 2550693"/>
                <a:gd name="connsiteX219" fmla="*/ 2262615 w 2546376"/>
                <a:gd name="connsiteY219" fmla="*/ 1061237 h 2550693"/>
                <a:gd name="connsiteX220" fmla="*/ 2075445 w 2546376"/>
                <a:gd name="connsiteY220" fmla="*/ 1235347 h 2550693"/>
                <a:gd name="connsiteX221" fmla="*/ 2115452 w 2546376"/>
                <a:gd name="connsiteY221" fmla="*/ 1218776 h 2550693"/>
                <a:gd name="connsiteX222" fmla="*/ 2172030 w 2546376"/>
                <a:gd name="connsiteY222" fmla="*/ 1275354 h 2550693"/>
                <a:gd name="connsiteX223" fmla="*/ 2115452 w 2546376"/>
                <a:gd name="connsiteY223" fmla="*/ 1331932 h 2550693"/>
                <a:gd name="connsiteX224" fmla="*/ 2058874 w 2546376"/>
                <a:gd name="connsiteY224" fmla="*/ 1275354 h 2550693"/>
                <a:gd name="connsiteX225" fmla="*/ 2075445 w 2546376"/>
                <a:gd name="connsiteY225" fmla="*/ 1235347 h 2550693"/>
                <a:gd name="connsiteX226" fmla="*/ 1888275 w 2546376"/>
                <a:gd name="connsiteY226" fmla="*/ 1409459 h 2550693"/>
                <a:gd name="connsiteX227" fmla="*/ 1928281 w 2546376"/>
                <a:gd name="connsiteY227" fmla="*/ 1392888 h 2550693"/>
                <a:gd name="connsiteX228" fmla="*/ 1984859 w 2546376"/>
                <a:gd name="connsiteY228" fmla="*/ 1449466 h 2550693"/>
                <a:gd name="connsiteX229" fmla="*/ 1928281 w 2546376"/>
                <a:gd name="connsiteY229" fmla="*/ 1506044 h 2550693"/>
                <a:gd name="connsiteX230" fmla="*/ 1871703 w 2546376"/>
                <a:gd name="connsiteY230" fmla="*/ 1449466 h 2550693"/>
                <a:gd name="connsiteX231" fmla="*/ 1888275 w 2546376"/>
                <a:gd name="connsiteY231" fmla="*/ 1409459 h 2550693"/>
                <a:gd name="connsiteX232" fmla="*/ 1701104 w 2546376"/>
                <a:gd name="connsiteY232" fmla="*/ 1583570 h 2550693"/>
                <a:gd name="connsiteX233" fmla="*/ 1741111 w 2546376"/>
                <a:gd name="connsiteY233" fmla="*/ 1566998 h 2550693"/>
                <a:gd name="connsiteX234" fmla="*/ 1797689 w 2546376"/>
                <a:gd name="connsiteY234" fmla="*/ 1623576 h 2550693"/>
                <a:gd name="connsiteX235" fmla="*/ 1741111 w 2546376"/>
                <a:gd name="connsiteY235" fmla="*/ 1680154 h 2550693"/>
                <a:gd name="connsiteX236" fmla="*/ 1684533 w 2546376"/>
                <a:gd name="connsiteY236" fmla="*/ 1623576 h 2550693"/>
                <a:gd name="connsiteX237" fmla="*/ 1701104 w 2546376"/>
                <a:gd name="connsiteY237" fmla="*/ 1583570 h 2550693"/>
                <a:gd name="connsiteX238" fmla="*/ 1513940 w 2546376"/>
                <a:gd name="connsiteY238" fmla="*/ 1757675 h 2550693"/>
                <a:gd name="connsiteX239" fmla="*/ 1553947 w 2546376"/>
                <a:gd name="connsiteY239" fmla="*/ 1741104 h 2550693"/>
                <a:gd name="connsiteX240" fmla="*/ 1610525 w 2546376"/>
                <a:gd name="connsiteY240" fmla="*/ 1797682 h 2550693"/>
                <a:gd name="connsiteX241" fmla="*/ 1553947 w 2546376"/>
                <a:gd name="connsiteY241" fmla="*/ 1854260 h 2550693"/>
                <a:gd name="connsiteX242" fmla="*/ 1497369 w 2546376"/>
                <a:gd name="connsiteY242" fmla="*/ 1797682 h 2550693"/>
                <a:gd name="connsiteX243" fmla="*/ 1513940 w 2546376"/>
                <a:gd name="connsiteY243" fmla="*/ 1757675 h 2550693"/>
                <a:gd name="connsiteX244" fmla="*/ 2449791 w 2546376"/>
                <a:gd name="connsiteY244" fmla="*/ 713015 h 2550693"/>
                <a:gd name="connsiteX245" fmla="*/ 2489797 w 2546376"/>
                <a:gd name="connsiteY245" fmla="*/ 696444 h 2550693"/>
                <a:gd name="connsiteX246" fmla="*/ 2546375 w 2546376"/>
                <a:gd name="connsiteY246" fmla="*/ 753022 h 2550693"/>
                <a:gd name="connsiteX247" fmla="*/ 2489797 w 2546376"/>
                <a:gd name="connsiteY247" fmla="*/ 809600 h 2550693"/>
                <a:gd name="connsiteX248" fmla="*/ 2433219 w 2546376"/>
                <a:gd name="connsiteY248" fmla="*/ 753022 h 2550693"/>
                <a:gd name="connsiteX249" fmla="*/ 2449791 w 2546376"/>
                <a:gd name="connsiteY249" fmla="*/ 713015 h 2550693"/>
                <a:gd name="connsiteX250" fmla="*/ 2262615 w 2546376"/>
                <a:gd name="connsiteY250" fmla="*/ 887126 h 2550693"/>
                <a:gd name="connsiteX251" fmla="*/ 2302622 w 2546376"/>
                <a:gd name="connsiteY251" fmla="*/ 870555 h 2550693"/>
                <a:gd name="connsiteX252" fmla="*/ 2359200 w 2546376"/>
                <a:gd name="connsiteY252" fmla="*/ 927133 h 2550693"/>
                <a:gd name="connsiteX253" fmla="*/ 2302622 w 2546376"/>
                <a:gd name="connsiteY253" fmla="*/ 983711 h 2550693"/>
                <a:gd name="connsiteX254" fmla="*/ 2246044 w 2546376"/>
                <a:gd name="connsiteY254" fmla="*/ 927132 h 2550693"/>
                <a:gd name="connsiteX255" fmla="*/ 2262615 w 2546376"/>
                <a:gd name="connsiteY255" fmla="*/ 887126 h 2550693"/>
                <a:gd name="connsiteX256" fmla="*/ 2075445 w 2546376"/>
                <a:gd name="connsiteY256" fmla="*/ 1061237 h 2550693"/>
                <a:gd name="connsiteX257" fmla="*/ 2115452 w 2546376"/>
                <a:gd name="connsiteY257" fmla="*/ 1044665 h 2550693"/>
                <a:gd name="connsiteX258" fmla="*/ 2172030 w 2546376"/>
                <a:gd name="connsiteY258" fmla="*/ 1101244 h 2550693"/>
                <a:gd name="connsiteX259" fmla="*/ 2115452 w 2546376"/>
                <a:gd name="connsiteY259" fmla="*/ 1157821 h 2550693"/>
                <a:gd name="connsiteX260" fmla="*/ 2058874 w 2546376"/>
                <a:gd name="connsiteY260" fmla="*/ 1101243 h 2550693"/>
                <a:gd name="connsiteX261" fmla="*/ 2075445 w 2546376"/>
                <a:gd name="connsiteY261" fmla="*/ 1061237 h 2550693"/>
                <a:gd name="connsiteX262" fmla="*/ 1888275 w 2546376"/>
                <a:gd name="connsiteY262" fmla="*/ 1235349 h 2550693"/>
                <a:gd name="connsiteX263" fmla="*/ 1928281 w 2546376"/>
                <a:gd name="connsiteY263" fmla="*/ 1218777 h 2550693"/>
                <a:gd name="connsiteX264" fmla="*/ 1984859 w 2546376"/>
                <a:gd name="connsiteY264" fmla="*/ 1275355 h 2550693"/>
                <a:gd name="connsiteX265" fmla="*/ 1928281 w 2546376"/>
                <a:gd name="connsiteY265" fmla="*/ 1331933 h 2550693"/>
                <a:gd name="connsiteX266" fmla="*/ 1871703 w 2546376"/>
                <a:gd name="connsiteY266" fmla="*/ 1275355 h 2550693"/>
                <a:gd name="connsiteX267" fmla="*/ 1888275 w 2546376"/>
                <a:gd name="connsiteY267" fmla="*/ 1235349 h 2550693"/>
                <a:gd name="connsiteX268" fmla="*/ 1701104 w 2546376"/>
                <a:gd name="connsiteY268" fmla="*/ 1409459 h 2550693"/>
                <a:gd name="connsiteX269" fmla="*/ 1741111 w 2546376"/>
                <a:gd name="connsiteY269" fmla="*/ 1392887 h 2550693"/>
                <a:gd name="connsiteX270" fmla="*/ 1797689 w 2546376"/>
                <a:gd name="connsiteY270" fmla="*/ 1449465 h 2550693"/>
                <a:gd name="connsiteX271" fmla="*/ 1741111 w 2546376"/>
                <a:gd name="connsiteY271" fmla="*/ 1506043 h 2550693"/>
                <a:gd name="connsiteX272" fmla="*/ 1684533 w 2546376"/>
                <a:gd name="connsiteY272" fmla="*/ 1449465 h 2550693"/>
                <a:gd name="connsiteX273" fmla="*/ 1701104 w 2546376"/>
                <a:gd name="connsiteY273" fmla="*/ 1409459 h 2550693"/>
                <a:gd name="connsiteX274" fmla="*/ 1513939 w 2546376"/>
                <a:gd name="connsiteY274" fmla="*/ 1583565 h 2550693"/>
                <a:gd name="connsiteX275" fmla="*/ 1553945 w 2546376"/>
                <a:gd name="connsiteY275" fmla="*/ 1566994 h 2550693"/>
                <a:gd name="connsiteX276" fmla="*/ 1610523 w 2546376"/>
                <a:gd name="connsiteY276" fmla="*/ 1623572 h 2550693"/>
                <a:gd name="connsiteX277" fmla="*/ 1553945 w 2546376"/>
                <a:gd name="connsiteY277" fmla="*/ 1680150 h 2550693"/>
                <a:gd name="connsiteX278" fmla="*/ 1497367 w 2546376"/>
                <a:gd name="connsiteY278" fmla="*/ 1623572 h 2550693"/>
                <a:gd name="connsiteX279" fmla="*/ 1513939 w 2546376"/>
                <a:gd name="connsiteY279" fmla="*/ 1583565 h 2550693"/>
                <a:gd name="connsiteX280" fmla="*/ 1326770 w 2546376"/>
                <a:gd name="connsiteY280" fmla="*/ 1757674 h 2550693"/>
                <a:gd name="connsiteX281" fmla="*/ 1366776 w 2546376"/>
                <a:gd name="connsiteY281" fmla="*/ 1741103 h 2550693"/>
                <a:gd name="connsiteX282" fmla="*/ 1423354 w 2546376"/>
                <a:gd name="connsiteY282" fmla="*/ 1797681 h 2550693"/>
                <a:gd name="connsiteX283" fmla="*/ 1406783 w 2546376"/>
                <a:gd name="connsiteY283" fmla="*/ 1837688 h 2550693"/>
                <a:gd name="connsiteX284" fmla="*/ 1390255 w 2546376"/>
                <a:gd name="connsiteY284" fmla="*/ 1848831 h 2550693"/>
                <a:gd name="connsiteX285" fmla="*/ 1315626 w 2546376"/>
                <a:gd name="connsiteY285" fmla="*/ 1774202 h 2550693"/>
                <a:gd name="connsiteX286" fmla="*/ 2449790 w 2546376"/>
                <a:gd name="connsiteY286" fmla="*/ 538904 h 2550693"/>
                <a:gd name="connsiteX287" fmla="*/ 2489797 w 2546376"/>
                <a:gd name="connsiteY287" fmla="*/ 522333 h 2550693"/>
                <a:gd name="connsiteX288" fmla="*/ 2546375 w 2546376"/>
                <a:gd name="connsiteY288" fmla="*/ 578911 h 2550693"/>
                <a:gd name="connsiteX289" fmla="*/ 2489797 w 2546376"/>
                <a:gd name="connsiteY289" fmla="*/ 635489 h 2550693"/>
                <a:gd name="connsiteX290" fmla="*/ 2433219 w 2546376"/>
                <a:gd name="connsiteY290" fmla="*/ 578911 h 2550693"/>
                <a:gd name="connsiteX291" fmla="*/ 2449790 w 2546376"/>
                <a:gd name="connsiteY291" fmla="*/ 538904 h 2550693"/>
                <a:gd name="connsiteX292" fmla="*/ 2262615 w 2546376"/>
                <a:gd name="connsiteY292" fmla="*/ 713015 h 2550693"/>
                <a:gd name="connsiteX293" fmla="*/ 2302622 w 2546376"/>
                <a:gd name="connsiteY293" fmla="*/ 696444 h 2550693"/>
                <a:gd name="connsiteX294" fmla="*/ 2359200 w 2546376"/>
                <a:gd name="connsiteY294" fmla="*/ 753022 h 2550693"/>
                <a:gd name="connsiteX295" fmla="*/ 2302622 w 2546376"/>
                <a:gd name="connsiteY295" fmla="*/ 809600 h 2550693"/>
                <a:gd name="connsiteX296" fmla="*/ 2246044 w 2546376"/>
                <a:gd name="connsiteY296" fmla="*/ 753022 h 2550693"/>
                <a:gd name="connsiteX297" fmla="*/ 2262615 w 2546376"/>
                <a:gd name="connsiteY297" fmla="*/ 713015 h 2550693"/>
                <a:gd name="connsiteX298" fmla="*/ 2075445 w 2546376"/>
                <a:gd name="connsiteY298" fmla="*/ 887126 h 2550693"/>
                <a:gd name="connsiteX299" fmla="*/ 2115452 w 2546376"/>
                <a:gd name="connsiteY299" fmla="*/ 870555 h 2550693"/>
                <a:gd name="connsiteX300" fmla="*/ 2172030 w 2546376"/>
                <a:gd name="connsiteY300" fmla="*/ 927133 h 2550693"/>
                <a:gd name="connsiteX301" fmla="*/ 2115452 w 2546376"/>
                <a:gd name="connsiteY301" fmla="*/ 983711 h 2550693"/>
                <a:gd name="connsiteX302" fmla="*/ 2058874 w 2546376"/>
                <a:gd name="connsiteY302" fmla="*/ 927132 h 2550693"/>
                <a:gd name="connsiteX303" fmla="*/ 2075445 w 2546376"/>
                <a:gd name="connsiteY303" fmla="*/ 887126 h 2550693"/>
                <a:gd name="connsiteX304" fmla="*/ 1888275 w 2546376"/>
                <a:gd name="connsiteY304" fmla="*/ 1061238 h 2550693"/>
                <a:gd name="connsiteX305" fmla="*/ 1928281 w 2546376"/>
                <a:gd name="connsiteY305" fmla="*/ 1044666 h 2550693"/>
                <a:gd name="connsiteX306" fmla="*/ 1984859 w 2546376"/>
                <a:gd name="connsiteY306" fmla="*/ 1101244 h 2550693"/>
                <a:gd name="connsiteX307" fmla="*/ 1928281 w 2546376"/>
                <a:gd name="connsiteY307" fmla="*/ 1157822 h 2550693"/>
                <a:gd name="connsiteX308" fmla="*/ 1871703 w 2546376"/>
                <a:gd name="connsiteY308" fmla="*/ 1101244 h 2550693"/>
                <a:gd name="connsiteX309" fmla="*/ 1888275 w 2546376"/>
                <a:gd name="connsiteY309" fmla="*/ 1061238 h 2550693"/>
                <a:gd name="connsiteX310" fmla="*/ 1701104 w 2546376"/>
                <a:gd name="connsiteY310" fmla="*/ 1235348 h 2550693"/>
                <a:gd name="connsiteX311" fmla="*/ 1741111 w 2546376"/>
                <a:gd name="connsiteY311" fmla="*/ 1218776 h 2550693"/>
                <a:gd name="connsiteX312" fmla="*/ 1797689 w 2546376"/>
                <a:gd name="connsiteY312" fmla="*/ 1275354 h 2550693"/>
                <a:gd name="connsiteX313" fmla="*/ 1741111 w 2546376"/>
                <a:gd name="connsiteY313" fmla="*/ 1331932 h 2550693"/>
                <a:gd name="connsiteX314" fmla="*/ 1684533 w 2546376"/>
                <a:gd name="connsiteY314" fmla="*/ 1275354 h 2550693"/>
                <a:gd name="connsiteX315" fmla="*/ 1701104 w 2546376"/>
                <a:gd name="connsiteY315" fmla="*/ 1235348 h 2550693"/>
                <a:gd name="connsiteX316" fmla="*/ 1513934 w 2546376"/>
                <a:gd name="connsiteY316" fmla="*/ 1409459 h 2550693"/>
                <a:gd name="connsiteX317" fmla="*/ 1553940 w 2546376"/>
                <a:gd name="connsiteY317" fmla="*/ 1392888 h 2550693"/>
                <a:gd name="connsiteX318" fmla="*/ 1610519 w 2546376"/>
                <a:gd name="connsiteY318" fmla="*/ 1449466 h 2550693"/>
                <a:gd name="connsiteX319" fmla="*/ 1553941 w 2546376"/>
                <a:gd name="connsiteY319" fmla="*/ 1506044 h 2550693"/>
                <a:gd name="connsiteX320" fmla="*/ 1497362 w 2546376"/>
                <a:gd name="connsiteY320" fmla="*/ 1449466 h 2550693"/>
                <a:gd name="connsiteX321" fmla="*/ 1513934 w 2546376"/>
                <a:gd name="connsiteY321" fmla="*/ 1409459 h 2550693"/>
                <a:gd name="connsiteX322" fmla="*/ 1326768 w 2546376"/>
                <a:gd name="connsiteY322" fmla="*/ 1583565 h 2550693"/>
                <a:gd name="connsiteX323" fmla="*/ 1366775 w 2546376"/>
                <a:gd name="connsiteY323" fmla="*/ 1566993 h 2550693"/>
                <a:gd name="connsiteX324" fmla="*/ 1423353 w 2546376"/>
                <a:gd name="connsiteY324" fmla="*/ 1623571 h 2550693"/>
                <a:gd name="connsiteX325" fmla="*/ 1366775 w 2546376"/>
                <a:gd name="connsiteY325" fmla="*/ 1680149 h 2550693"/>
                <a:gd name="connsiteX326" fmla="*/ 1310197 w 2546376"/>
                <a:gd name="connsiteY326" fmla="*/ 1623571 h 2550693"/>
                <a:gd name="connsiteX327" fmla="*/ 1326768 w 2546376"/>
                <a:gd name="connsiteY327" fmla="*/ 1583565 h 2550693"/>
                <a:gd name="connsiteX328" fmla="*/ 2449791 w 2546376"/>
                <a:gd name="connsiteY328" fmla="*/ 364793 h 2550693"/>
                <a:gd name="connsiteX329" fmla="*/ 2489797 w 2546376"/>
                <a:gd name="connsiteY329" fmla="*/ 348222 h 2550693"/>
                <a:gd name="connsiteX330" fmla="*/ 2546375 w 2546376"/>
                <a:gd name="connsiteY330" fmla="*/ 404800 h 2550693"/>
                <a:gd name="connsiteX331" fmla="*/ 2489797 w 2546376"/>
                <a:gd name="connsiteY331" fmla="*/ 461378 h 2550693"/>
                <a:gd name="connsiteX332" fmla="*/ 2433219 w 2546376"/>
                <a:gd name="connsiteY332" fmla="*/ 404800 h 2550693"/>
                <a:gd name="connsiteX333" fmla="*/ 2449791 w 2546376"/>
                <a:gd name="connsiteY333" fmla="*/ 364793 h 2550693"/>
                <a:gd name="connsiteX334" fmla="*/ 2262615 w 2546376"/>
                <a:gd name="connsiteY334" fmla="*/ 538904 h 2550693"/>
                <a:gd name="connsiteX335" fmla="*/ 2302622 w 2546376"/>
                <a:gd name="connsiteY335" fmla="*/ 522333 h 2550693"/>
                <a:gd name="connsiteX336" fmla="*/ 2359200 w 2546376"/>
                <a:gd name="connsiteY336" fmla="*/ 578911 h 2550693"/>
                <a:gd name="connsiteX337" fmla="*/ 2302622 w 2546376"/>
                <a:gd name="connsiteY337" fmla="*/ 635489 h 2550693"/>
                <a:gd name="connsiteX338" fmla="*/ 2246044 w 2546376"/>
                <a:gd name="connsiteY338" fmla="*/ 578911 h 2550693"/>
                <a:gd name="connsiteX339" fmla="*/ 2262615 w 2546376"/>
                <a:gd name="connsiteY339" fmla="*/ 538904 h 2550693"/>
                <a:gd name="connsiteX340" fmla="*/ 2075445 w 2546376"/>
                <a:gd name="connsiteY340" fmla="*/ 713015 h 2550693"/>
                <a:gd name="connsiteX341" fmla="*/ 2115452 w 2546376"/>
                <a:gd name="connsiteY341" fmla="*/ 696444 h 2550693"/>
                <a:gd name="connsiteX342" fmla="*/ 2172030 w 2546376"/>
                <a:gd name="connsiteY342" fmla="*/ 753022 h 2550693"/>
                <a:gd name="connsiteX343" fmla="*/ 2115452 w 2546376"/>
                <a:gd name="connsiteY343" fmla="*/ 809600 h 2550693"/>
                <a:gd name="connsiteX344" fmla="*/ 2058874 w 2546376"/>
                <a:gd name="connsiteY344" fmla="*/ 753022 h 2550693"/>
                <a:gd name="connsiteX345" fmla="*/ 2075445 w 2546376"/>
                <a:gd name="connsiteY345" fmla="*/ 713015 h 2550693"/>
                <a:gd name="connsiteX346" fmla="*/ 1888275 w 2546376"/>
                <a:gd name="connsiteY346" fmla="*/ 887127 h 2550693"/>
                <a:gd name="connsiteX347" fmla="*/ 1928281 w 2546376"/>
                <a:gd name="connsiteY347" fmla="*/ 870555 h 2550693"/>
                <a:gd name="connsiteX348" fmla="*/ 1984859 w 2546376"/>
                <a:gd name="connsiteY348" fmla="*/ 927133 h 2550693"/>
                <a:gd name="connsiteX349" fmla="*/ 1928281 w 2546376"/>
                <a:gd name="connsiteY349" fmla="*/ 983711 h 2550693"/>
                <a:gd name="connsiteX350" fmla="*/ 1871703 w 2546376"/>
                <a:gd name="connsiteY350" fmla="*/ 927133 h 2550693"/>
                <a:gd name="connsiteX351" fmla="*/ 1888275 w 2546376"/>
                <a:gd name="connsiteY351" fmla="*/ 887127 h 2550693"/>
                <a:gd name="connsiteX352" fmla="*/ 1701104 w 2546376"/>
                <a:gd name="connsiteY352" fmla="*/ 1061237 h 2550693"/>
                <a:gd name="connsiteX353" fmla="*/ 1741111 w 2546376"/>
                <a:gd name="connsiteY353" fmla="*/ 1044665 h 2550693"/>
                <a:gd name="connsiteX354" fmla="*/ 1797689 w 2546376"/>
                <a:gd name="connsiteY354" fmla="*/ 1101243 h 2550693"/>
                <a:gd name="connsiteX355" fmla="*/ 1741111 w 2546376"/>
                <a:gd name="connsiteY355" fmla="*/ 1157821 h 2550693"/>
                <a:gd name="connsiteX356" fmla="*/ 1684533 w 2546376"/>
                <a:gd name="connsiteY356" fmla="*/ 1101243 h 2550693"/>
                <a:gd name="connsiteX357" fmla="*/ 1701104 w 2546376"/>
                <a:gd name="connsiteY357" fmla="*/ 1061237 h 2550693"/>
                <a:gd name="connsiteX358" fmla="*/ 1513934 w 2546376"/>
                <a:gd name="connsiteY358" fmla="*/ 1235349 h 2550693"/>
                <a:gd name="connsiteX359" fmla="*/ 1553940 w 2546376"/>
                <a:gd name="connsiteY359" fmla="*/ 1218777 h 2550693"/>
                <a:gd name="connsiteX360" fmla="*/ 1610519 w 2546376"/>
                <a:gd name="connsiteY360" fmla="*/ 1275355 h 2550693"/>
                <a:gd name="connsiteX361" fmla="*/ 1553941 w 2546376"/>
                <a:gd name="connsiteY361" fmla="*/ 1331933 h 2550693"/>
                <a:gd name="connsiteX362" fmla="*/ 1497362 w 2546376"/>
                <a:gd name="connsiteY362" fmla="*/ 1275355 h 2550693"/>
                <a:gd name="connsiteX363" fmla="*/ 1513934 w 2546376"/>
                <a:gd name="connsiteY363" fmla="*/ 1235349 h 2550693"/>
                <a:gd name="connsiteX364" fmla="*/ 1326768 w 2546376"/>
                <a:gd name="connsiteY364" fmla="*/ 1409454 h 2550693"/>
                <a:gd name="connsiteX365" fmla="*/ 1366774 w 2546376"/>
                <a:gd name="connsiteY365" fmla="*/ 1392883 h 2550693"/>
                <a:gd name="connsiteX366" fmla="*/ 1423353 w 2546376"/>
                <a:gd name="connsiteY366" fmla="*/ 1449461 h 2550693"/>
                <a:gd name="connsiteX367" fmla="*/ 1366774 w 2546376"/>
                <a:gd name="connsiteY367" fmla="*/ 1506039 h 2550693"/>
                <a:gd name="connsiteX368" fmla="*/ 1310196 w 2546376"/>
                <a:gd name="connsiteY368" fmla="*/ 1449461 h 2550693"/>
                <a:gd name="connsiteX369" fmla="*/ 1326768 w 2546376"/>
                <a:gd name="connsiteY369" fmla="*/ 1409454 h 2550693"/>
                <a:gd name="connsiteX370" fmla="*/ 1139598 w 2546376"/>
                <a:gd name="connsiteY370" fmla="*/ 1583565 h 2550693"/>
                <a:gd name="connsiteX371" fmla="*/ 1179605 w 2546376"/>
                <a:gd name="connsiteY371" fmla="*/ 1566994 h 2550693"/>
                <a:gd name="connsiteX372" fmla="*/ 1236183 w 2546376"/>
                <a:gd name="connsiteY372" fmla="*/ 1623572 h 2550693"/>
                <a:gd name="connsiteX373" fmla="*/ 1219612 w 2546376"/>
                <a:gd name="connsiteY373" fmla="*/ 1663579 h 2550693"/>
                <a:gd name="connsiteX374" fmla="*/ 1210886 w 2546376"/>
                <a:gd name="connsiteY374" fmla="*/ 1669462 h 2550693"/>
                <a:gd name="connsiteX375" fmla="*/ 1133715 w 2546376"/>
                <a:gd name="connsiteY375" fmla="*/ 1592291 h 2550693"/>
                <a:gd name="connsiteX376" fmla="*/ 2449790 w 2546376"/>
                <a:gd name="connsiteY376" fmla="*/ 190682 h 2550693"/>
                <a:gd name="connsiteX377" fmla="*/ 2489797 w 2546376"/>
                <a:gd name="connsiteY377" fmla="*/ 174111 h 2550693"/>
                <a:gd name="connsiteX378" fmla="*/ 2546375 w 2546376"/>
                <a:gd name="connsiteY378" fmla="*/ 230689 h 2550693"/>
                <a:gd name="connsiteX379" fmla="*/ 2489797 w 2546376"/>
                <a:gd name="connsiteY379" fmla="*/ 287267 h 2550693"/>
                <a:gd name="connsiteX380" fmla="*/ 2433219 w 2546376"/>
                <a:gd name="connsiteY380" fmla="*/ 230689 h 2550693"/>
                <a:gd name="connsiteX381" fmla="*/ 2449790 w 2546376"/>
                <a:gd name="connsiteY381" fmla="*/ 190682 h 2550693"/>
                <a:gd name="connsiteX382" fmla="*/ 2262615 w 2546376"/>
                <a:gd name="connsiteY382" fmla="*/ 364793 h 2550693"/>
                <a:gd name="connsiteX383" fmla="*/ 2302622 w 2546376"/>
                <a:gd name="connsiteY383" fmla="*/ 348222 h 2550693"/>
                <a:gd name="connsiteX384" fmla="*/ 2359200 w 2546376"/>
                <a:gd name="connsiteY384" fmla="*/ 404800 h 2550693"/>
                <a:gd name="connsiteX385" fmla="*/ 2302622 w 2546376"/>
                <a:gd name="connsiteY385" fmla="*/ 461378 h 2550693"/>
                <a:gd name="connsiteX386" fmla="*/ 2246044 w 2546376"/>
                <a:gd name="connsiteY386" fmla="*/ 404800 h 2550693"/>
                <a:gd name="connsiteX387" fmla="*/ 2262615 w 2546376"/>
                <a:gd name="connsiteY387" fmla="*/ 364793 h 2550693"/>
                <a:gd name="connsiteX388" fmla="*/ 2075445 w 2546376"/>
                <a:gd name="connsiteY388" fmla="*/ 538904 h 2550693"/>
                <a:gd name="connsiteX389" fmla="*/ 2115452 w 2546376"/>
                <a:gd name="connsiteY389" fmla="*/ 522333 h 2550693"/>
                <a:gd name="connsiteX390" fmla="*/ 2172030 w 2546376"/>
                <a:gd name="connsiteY390" fmla="*/ 578911 h 2550693"/>
                <a:gd name="connsiteX391" fmla="*/ 2115452 w 2546376"/>
                <a:gd name="connsiteY391" fmla="*/ 635489 h 2550693"/>
                <a:gd name="connsiteX392" fmla="*/ 2058874 w 2546376"/>
                <a:gd name="connsiteY392" fmla="*/ 578911 h 2550693"/>
                <a:gd name="connsiteX393" fmla="*/ 2075445 w 2546376"/>
                <a:gd name="connsiteY393" fmla="*/ 538904 h 2550693"/>
                <a:gd name="connsiteX394" fmla="*/ 1888275 w 2546376"/>
                <a:gd name="connsiteY394" fmla="*/ 713016 h 2550693"/>
                <a:gd name="connsiteX395" fmla="*/ 1928281 w 2546376"/>
                <a:gd name="connsiteY395" fmla="*/ 696444 h 2550693"/>
                <a:gd name="connsiteX396" fmla="*/ 1984859 w 2546376"/>
                <a:gd name="connsiteY396" fmla="*/ 753022 h 2550693"/>
                <a:gd name="connsiteX397" fmla="*/ 1928282 w 2546376"/>
                <a:gd name="connsiteY397" fmla="*/ 809600 h 2550693"/>
                <a:gd name="connsiteX398" fmla="*/ 1871703 w 2546376"/>
                <a:gd name="connsiteY398" fmla="*/ 753022 h 2550693"/>
                <a:gd name="connsiteX399" fmla="*/ 1888275 w 2546376"/>
                <a:gd name="connsiteY399" fmla="*/ 713016 h 2550693"/>
                <a:gd name="connsiteX400" fmla="*/ 1701104 w 2546376"/>
                <a:gd name="connsiteY400" fmla="*/ 887126 h 2550693"/>
                <a:gd name="connsiteX401" fmla="*/ 1741111 w 2546376"/>
                <a:gd name="connsiteY401" fmla="*/ 870554 h 2550693"/>
                <a:gd name="connsiteX402" fmla="*/ 1797689 w 2546376"/>
                <a:gd name="connsiteY402" fmla="*/ 927133 h 2550693"/>
                <a:gd name="connsiteX403" fmla="*/ 1741111 w 2546376"/>
                <a:gd name="connsiteY403" fmla="*/ 983711 h 2550693"/>
                <a:gd name="connsiteX404" fmla="*/ 1684533 w 2546376"/>
                <a:gd name="connsiteY404" fmla="*/ 927132 h 2550693"/>
                <a:gd name="connsiteX405" fmla="*/ 1701104 w 2546376"/>
                <a:gd name="connsiteY405" fmla="*/ 887126 h 2550693"/>
                <a:gd name="connsiteX406" fmla="*/ 1513934 w 2546376"/>
                <a:gd name="connsiteY406" fmla="*/ 1061238 h 2550693"/>
                <a:gd name="connsiteX407" fmla="*/ 1553940 w 2546376"/>
                <a:gd name="connsiteY407" fmla="*/ 1044666 h 2550693"/>
                <a:gd name="connsiteX408" fmla="*/ 1610519 w 2546376"/>
                <a:gd name="connsiteY408" fmla="*/ 1101244 h 2550693"/>
                <a:gd name="connsiteX409" fmla="*/ 1553941 w 2546376"/>
                <a:gd name="connsiteY409" fmla="*/ 1157822 h 2550693"/>
                <a:gd name="connsiteX410" fmla="*/ 1497362 w 2546376"/>
                <a:gd name="connsiteY410" fmla="*/ 1101244 h 2550693"/>
                <a:gd name="connsiteX411" fmla="*/ 1513934 w 2546376"/>
                <a:gd name="connsiteY411" fmla="*/ 1061238 h 2550693"/>
                <a:gd name="connsiteX412" fmla="*/ 1326764 w 2546376"/>
                <a:gd name="connsiteY412" fmla="*/ 1235348 h 2550693"/>
                <a:gd name="connsiteX413" fmla="*/ 1366770 w 2546376"/>
                <a:gd name="connsiteY413" fmla="*/ 1218776 h 2550693"/>
                <a:gd name="connsiteX414" fmla="*/ 1423348 w 2546376"/>
                <a:gd name="connsiteY414" fmla="*/ 1275354 h 2550693"/>
                <a:gd name="connsiteX415" fmla="*/ 1366770 w 2546376"/>
                <a:gd name="connsiteY415" fmla="*/ 1331932 h 2550693"/>
                <a:gd name="connsiteX416" fmla="*/ 1310192 w 2546376"/>
                <a:gd name="connsiteY416" fmla="*/ 1275354 h 2550693"/>
                <a:gd name="connsiteX417" fmla="*/ 1326764 w 2546376"/>
                <a:gd name="connsiteY417" fmla="*/ 1235348 h 2550693"/>
                <a:gd name="connsiteX418" fmla="*/ 1139598 w 2546376"/>
                <a:gd name="connsiteY418" fmla="*/ 1409455 h 2550693"/>
                <a:gd name="connsiteX419" fmla="*/ 1179604 w 2546376"/>
                <a:gd name="connsiteY419" fmla="*/ 1392883 h 2550693"/>
                <a:gd name="connsiteX420" fmla="*/ 1236182 w 2546376"/>
                <a:gd name="connsiteY420" fmla="*/ 1449462 h 2550693"/>
                <a:gd name="connsiteX421" fmla="*/ 1179604 w 2546376"/>
                <a:gd name="connsiteY421" fmla="*/ 1506040 h 2550693"/>
                <a:gd name="connsiteX422" fmla="*/ 1123026 w 2546376"/>
                <a:gd name="connsiteY422" fmla="*/ 1449461 h 2550693"/>
                <a:gd name="connsiteX423" fmla="*/ 1139598 w 2546376"/>
                <a:gd name="connsiteY423" fmla="*/ 1409455 h 2550693"/>
                <a:gd name="connsiteX424" fmla="*/ 2449791 w 2546376"/>
                <a:gd name="connsiteY424" fmla="*/ 16572 h 2550693"/>
                <a:gd name="connsiteX425" fmla="*/ 2489797 w 2546376"/>
                <a:gd name="connsiteY425" fmla="*/ 0 h 2550693"/>
                <a:gd name="connsiteX426" fmla="*/ 2546375 w 2546376"/>
                <a:gd name="connsiteY426" fmla="*/ 56578 h 2550693"/>
                <a:gd name="connsiteX427" fmla="*/ 2489797 w 2546376"/>
                <a:gd name="connsiteY427" fmla="*/ 113156 h 2550693"/>
                <a:gd name="connsiteX428" fmla="*/ 2433219 w 2546376"/>
                <a:gd name="connsiteY428" fmla="*/ 56578 h 2550693"/>
                <a:gd name="connsiteX429" fmla="*/ 2449791 w 2546376"/>
                <a:gd name="connsiteY429" fmla="*/ 16572 h 2550693"/>
                <a:gd name="connsiteX430" fmla="*/ 2262615 w 2546376"/>
                <a:gd name="connsiteY430" fmla="*/ 190682 h 2550693"/>
                <a:gd name="connsiteX431" fmla="*/ 2302622 w 2546376"/>
                <a:gd name="connsiteY431" fmla="*/ 174111 h 2550693"/>
                <a:gd name="connsiteX432" fmla="*/ 2359200 w 2546376"/>
                <a:gd name="connsiteY432" fmla="*/ 230689 h 2550693"/>
                <a:gd name="connsiteX433" fmla="*/ 2302622 w 2546376"/>
                <a:gd name="connsiteY433" fmla="*/ 287267 h 2550693"/>
                <a:gd name="connsiteX434" fmla="*/ 2246044 w 2546376"/>
                <a:gd name="connsiteY434" fmla="*/ 230689 h 2550693"/>
                <a:gd name="connsiteX435" fmla="*/ 2262615 w 2546376"/>
                <a:gd name="connsiteY435" fmla="*/ 190682 h 2550693"/>
                <a:gd name="connsiteX436" fmla="*/ 2075445 w 2546376"/>
                <a:gd name="connsiteY436" fmla="*/ 364793 h 2550693"/>
                <a:gd name="connsiteX437" fmla="*/ 2115452 w 2546376"/>
                <a:gd name="connsiteY437" fmla="*/ 348222 h 2550693"/>
                <a:gd name="connsiteX438" fmla="*/ 2172030 w 2546376"/>
                <a:gd name="connsiteY438" fmla="*/ 404800 h 2550693"/>
                <a:gd name="connsiteX439" fmla="*/ 2115452 w 2546376"/>
                <a:gd name="connsiteY439" fmla="*/ 461378 h 2550693"/>
                <a:gd name="connsiteX440" fmla="*/ 2058874 w 2546376"/>
                <a:gd name="connsiteY440" fmla="*/ 404800 h 2550693"/>
                <a:gd name="connsiteX441" fmla="*/ 2075445 w 2546376"/>
                <a:gd name="connsiteY441" fmla="*/ 364793 h 2550693"/>
                <a:gd name="connsiteX442" fmla="*/ 1888275 w 2546376"/>
                <a:gd name="connsiteY442" fmla="*/ 538905 h 2550693"/>
                <a:gd name="connsiteX443" fmla="*/ 1928281 w 2546376"/>
                <a:gd name="connsiteY443" fmla="*/ 522333 h 2550693"/>
                <a:gd name="connsiteX444" fmla="*/ 1984859 w 2546376"/>
                <a:gd name="connsiteY444" fmla="*/ 578912 h 2550693"/>
                <a:gd name="connsiteX445" fmla="*/ 1928282 w 2546376"/>
                <a:gd name="connsiteY445" fmla="*/ 635489 h 2550693"/>
                <a:gd name="connsiteX446" fmla="*/ 1871703 w 2546376"/>
                <a:gd name="connsiteY446" fmla="*/ 578911 h 2550693"/>
                <a:gd name="connsiteX447" fmla="*/ 1888275 w 2546376"/>
                <a:gd name="connsiteY447" fmla="*/ 538905 h 2550693"/>
                <a:gd name="connsiteX448" fmla="*/ 1701104 w 2546376"/>
                <a:gd name="connsiteY448" fmla="*/ 713015 h 2550693"/>
                <a:gd name="connsiteX449" fmla="*/ 1741111 w 2546376"/>
                <a:gd name="connsiteY449" fmla="*/ 696444 h 2550693"/>
                <a:gd name="connsiteX450" fmla="*/ 1797689 w 2546376"/>
                <a:gd name="connsiteY450" fmla="*/ 753022 h 2550693"/>
                <a:gd name="connsiteX451" fmla="*/ 1741111 w 2546376"/>
                <a:gd name="connsiteY451" fmla="*/ 809600 h 2550693"/>
                <a:gd name="connsiteX452" fmla="*/ 1684533 w 2546376"/>
                <a:gd name="connsiteY452" fmla="*/ 753022 h 2550693"/>
                <a:gd name="connsiteX453" fmla="*/ 1701104 w 2546376"/>
                <a:gd name="connsiteY453" fmla="*/ 713015 h 2550693"/>
                <a:gd name="connsiteX454" fmla="*/ 1513934 w 2546376"/>
                <a:gd name="connsiteY454" fmla="*/ 887127 h 2550693"/>
                <a:gd name="connsiteX455" fmla="*/ 1553940 w 2546376"/>
                <a:gd name="connsiteY455" fmla="*/ 870555 h 2550693"/>
                <a:gd name="connsiteX456" fmla="*/ 1610519 w 2546376"/>
                <a:gd name="connsiteY456" fmla="*/ 927133 h 2550693"/>
                <a:gd name="connsiteX457" fmla="*/ 1553941 w 2546376"/>
                <a:gd name="connsiteY457" fmla="*/ 983711 h 2550693"/>
                <a:gd name="connsiteX458" fmla="*/ 1497362 w 2546376"/>
                <a:gd name="connsiteY458" fmla="*/ 927133 h 2550693"/>
                <a:gd name="connsiteX459" fmla="*/ 1513934 w 2546376"/>
                <a:gd name="connsiteY459" fmla="*/ 887127 h 2550693"/>
                <a:gd name="connsiteX460" fmla="*/ 1326764 w 2546376"/>
                <a:gd name="connsiteY460" fmla="*/ 1061237 h 2550693"/>
                <a:gd name="connsiteX461" fmla="*/ 1366770 w 2546376"/>
                <a:gd name="connsiteY461" fmla="*/ 1044665 h 2550693"/>
                <a:gd name="connsiteX462" fmla="*/ 1423348 w 2546376"/>
                <a:gd name="connsiteY462" fmla="*/ 1101243 h 2550693"/>
                <a:gd name="connsiteX463" fmla="*/ 1366770 w 2546376"/>
                <a:gd name="connsiteY463" fmla="*/ 1157821 h 2550693"/>
                <a:gd name="connsiteX464" fmla="*/ 1310192 w 2546376"/>
                <a:gd name="connsiteY464" fmla="*/ 1101243 h 2550693"/>
                <a:gd name="connsiteX465" fmla="*/ 1326764 w 2546376"/>
                <a:gd name="connsiteY465" fmla="*/ 1061237 h 2550693"/>
                <a:gd name="connsiteX466" fmla="*/ 1139597 w 2546376"/>
                <a:gd name="connsiteY466" fmla="*/ 1235345 h 2550693"/>
                <a:gd name="connsiteX467" fmla="*/ 1179603 w 2546376"/>
                <a:gd name="connsiteY467" fmla="*/ 1218773 h 2550693"/>
                <a:gd name="connsiteX468" fmla="*/ 1236182 w 2546376"/>
                <a:gd name="connsiteY468" fmla="*/ 1275351 h 2550693"/>
                <a:gd name="connsiteX469" fmla="*/ 1179604 w 2546376"/>
                <a:gd name="connsiteY469" fmla="*/ 1331929 h 2550693"/>
                <a:gd name="connsiteX470" fmla="*/ 1123025 w 2546376"/>
                <a:gd name="connsiteY470" fmla="*/ 1275351 h 2550693"/>
                <a:gd name="connsiteX471" fmla="*/ 1139597 w 2546376"/>
                <a:gd name="connsiteY471" fmla="*/ 1235345 h 2550693"/>
                <a:gd name="connsiteX472" fmla="*/ 952427 w 2546376"/>
                <a:gd name="connsiteY472" fmla="*/ 1409454 h 2550693"/>
                <a:gd name="connsiteX473" fmla="*/ 992434 w 2546376"/>
                <a:gd name="connsiteY473" fmla="*/ 1392883 h 2550693"/>
                <a:gd name="connsiteX474" fmla="*/ 1049012 w 2546376"/>
                <a:gd name="connsiteY474" fmla="*/ 1449461 h 2550693"/>
                <a:gd name="connsiteX475" fmla="*/ 1032441 w 2546376"/>
                <a:gd name="connsiteY475" fmla="*/ 1489468 h 2550693"/>
                <a:gd name="connsiteX476" fmla="*/ 1031516 w 2546376"/>
                <a:gd name="connsiteY476" fmla="*/ 1490091 h 2550693"/>
                <a:gd name="connsiteX477" fmla="*/ 951803 w 2546376"/>
                <a:gd name="connsiteY477" fmla="*/ 1410379 h 2550693"/>
                <a:gd name="connsiteX478" fmla="*/ 2262615 w 2546376"/>
                <a:gd name="connsiteY478" fmla="*/ 16572 h 2550693"/>
                <a:gd name="connsiteX479" fmla="*/ 2302622 w 2546376"/>
                <a:gd name="connsiteY479" fmla="*/ 0 h 2550693"/>
                <a:gd name="connsiteX480" fmla="*/ 2359200 w 2546376"/>
                <a:gd name="connsiteY480" fmla="*/ 56578 h 2550693"/>
                <a:gd name="connsiteX481" fmla="*/ 2302622 w 2546376"/>
                <a:gd name="connsiteY481" fmla="*/ 113156 h 2550693"/>
                <a:gd name="connsiteX482" fmla="*/ 2246044 w 2546376"/>
                <a:gd name="connsiteY482" fmla="*/ 56578 h 2550693"/>
                <a:gd name="connsiteX483" fmla="*/ 2262615 w 2546376"/>
                <a:gd name="connsiteY483" fmla="*/ 16572 h 2550693"/>
                <a:gd name="connsiteX484" fmla="*/ 2075445 w 2546376"/>
                <a:gd name="connsiteY484" fmla="*/ 190682 h 2550693"/>
                <a:gd name="connsiteX485" fmla="*/ 2115452 w 2546376"/>
                <a:gd name="connsiteY485" fmla="*/ 174111 h 2550693"/>
                <a:gd name="connsiteX486" fmla="*/ 2172030 w 2546376"/>
                <a:gd name="connsiteY486" fmla="*/ 230689 h 2550693"/>
                <a:gd name="connsiteX487" fmla="*/ 2115452 w 2546376"/>
                <a:gd name="connsiteY487" fmla="*/ 287267 h 2550693"/>
                <a:gd name="connsiteX488" fmla="*/ 2058874 w 2546376"/>
                <a:gd name="connsiteY488" fmla="*/ 230689 h 2550693"/>
                <a:gd name="connsiteX489" fmla="*/ 2075445 w 2546376"/>
                <a:gd name="connsiteY489" fmla="*/ 190682 h 2550693"/>
                <a:gd name="connsiteX490" fmla="*/ 1888275 w 2546376"/>
                <a:gd name="connsiteY490" fmla="*/ 364794 h 2550693"/>
                <a:gd name="connsiteX491" fmla="*/ 1928281 w 2546376"/>
                <a:gd name="connsiteY491" fmla="*/ 348223 h 2550693"/>
                <a:gd name="connsiteX492" fmla="*/ 1984859 w 2546376"/>
                <a:gd name="connsiteY492" fmla="*/ 404801 h 2550693"/>
                <a:gd name="connsiteX493" fmla="*/ 1928282 w 2546376"/>
                <a:gd name="connsiteY493" fmla="*/ 461379 h 2550693"/>
                <a:gd name="connsiteX494" fmla="*/ 1871703 w 2546376"/>
                <a:gd name="connsiteY494" fmla="*/ 404800 h 2550693"/>
                <a:gd name="connsiteX495" fmla="*/ 1888275 w 2546376"/>
                <a:gd name="connsiteY495" fmla="*/ 364794 h 2550693"/>
                <a:gd name="connsiteX496" fmla="*/ 1701104 w 2546376"/>
                <a:gd name="connsiteY496" fmla="*/ 538904 h 2550693"/>
                <a:gd name="connsiteX497" fmla="*/ 1741111 w 2546376"/>
                <a:gd name="connsiteY497" fmla="*/ 522333 h 2550693"/>
                <a:gd name="connsiteX498" fmla="*/ 1797689 w 2546376"/>
                <a:gd name="connsiteY498" fmla="*/ 578911 h 2550693"/>
                <a:gd name="connsiteX499" fmla="*/ 1741111 w 2546376"/>
                <a:gd name="connsiteY499" fmla="*/ 635489 h 2550693"/>
                <a:gd name="connsiteX500" fmla="*/ 1684533 w 2546376"/>
                <a:gd name="connsiteY500" fmla="*/ 578911 h 2550693"/>
                <a:gd name="connsiteX501" fmla="*/ 1701104 w 2546376"/>
                <a:gd name="connsiteY501" fmla="*/ 538904 h 2550693"/>
                <a:gd name="connsiteX502" fmla="*/ 1513934 w 2546376"/>
                <a:gd name="connsiteY502" fmla="*/ 713016 h 2550693"/>
                <a:gd name="connsiteX503" fmla="*/ 1553940 w 2546376"/>
                <a:gd name="connsiteY503" fmla="*/ 696444 h 2550693"/>
                <a:gd name="connsiteX504" fmla="*/ 1610519 w 2546376"/>
                <a:gd name="connsiteY504" fmla="*/ 753022 h 2550693"/>
                <a:gd name="connsiteX505" fmla="*/ 1553941 w 2546376"/>
                <a:gd name="connsiteY505" fmla="*/ 809600 h 2550693"/>
                <a:gd name="connsiteX506" fmla="*/ 1497362 w 2546376"/>
                <a:gd name="connsiteY506" fmla="*/ 753022 h 2550693"/>
                <a:gd name="connsiteX507" fmla="*/ 1513934 w 2546376"/>
                <a:gd name="connsiteY507" fmla="*/ 713016 h 2550693"/>
                <a:gd name="connsiteX508" fmla="*/ 1326764 w 2546376"/>
                <a:gd name="connsiteY508" fmla="*/ 887126 h 2550693"/>
                <a:gd name="connsiteX509" fmla="*/ 1366770 w 2546376"/>
                <a:gd name="connsiteY509" fmla="*/ 870554 h 2550693"/>
                <a:gd name="connsiteX510" fmla="*/ 1423348 w 2546376"/>
                <a:gd name="connsiteY510" fmla="*/ 927133 h 2550693"/>
                <a:gd name="connsiteX511" fmla="*/ 1366770 w 2546376"/>
                <a:gd name="connsiteY511" fmla="*/ 983711 h 2550693"/>
                <a:gd name="connsiteX512" fmla="*/ 1310192 w 2546376"/>
                <a:gd name="connsiteY512" fmla="*/ 927132 h 2550693"/>
                <a:gd name="connsiteX513" fmla="*/ 1326764 w 2546376"/>
                <a:gd name="connsiteY513" fmla="*/ 887126 h 2550693"/>
                <a:gd name="connsiteX514" fmla="*/ 1139593 w 2546376"/>
                <a:gd name="connsiteY514" fmla="*/ 1061238 h 2550693"/>
                <a:gd name="connsiteX515" fmla="*/ 1179600 w 2546376"/>
                <a:gd name="connsiteY515" fmla="*/ 1044666 h 2550693"/>
                <a:gd name="connsiteX516" fmla="*/ 1236178 w 2546376"/>
                <a:gd name="connsiteY516" fmla="*/ 1101244 h 2550693"/>
                <a:gd name="connsiteX517" fmla="*/ 1179600 w 2546376"/>
                <a:gd name="connsiteY517" fmla="*/ 1157822 h 2550693"/>
                <a:gd name="connsiteX518" fmla="*/ 1123022 w 2546376"/>
                <a:gd name="connsiteY518" fmla="*/ 1101244 h 2550693"/>
                <a:gd name="connsiteX519" fmla="*/ 1139593 w 2546376"/>
                <a:gd name="connsiteY519" fmla="*/ 1061238 h 2550693"/>
                <a:gd name="connsiteX520" fmla="*/ 952427 w 2546376"/>
                <a:gd name="connsiteY520" fmla="*/ 1235344 h 2550693"/>
                <a:gd name="connsiteX521" fmla="*/ 992433 w 2546376"/>
                <a:gd name="connsiteY521" fmla="*/ 1218772 h 2550693"/>
                <a:gd name="connsiteX522" fmla="*/ 1049011 w 2546376"/>
                <a:gd name="connsiteY522" fmla="*/ 1275350 h 2550693"/>
                <a:gd name="connsiteX523" fmla="*/ 992433 w 2546376"/>
                <a:gd name="connsiteY523" fmla="*/ 1331928 h 2550693"/>
                <a:gd name="connsiteX524" fmla="*/ 935855 w 2546376"/>
                <a:gd name="connsiteY524" fmla="*/ 1275350 h 2550693"/>
                <a:gd name="connsiteX525" fmla="*/ 952427 w 2546376"/>
                <a:gd name="connsiteY525" fmla="*/ 1235344 h 2550693"/>
                <a:gd name="connsiteX526" fmla="*/ 2075445 w 2546376"/>
                <a:gd name="connsiteY526" fmla="*/ 16572 h 2550693"/>
                <a:gd name="connsiteX527" fmla="*/ 2115452 w 2546376"/>
                <a:gd name="connsiteY527" fmla="*/ 0 h 2550693"/>
                <a:gd name="connsiteX528" fmla="*/ 2172030 w 2546376"/>
                <a:gd name="connsiteY528" fmla="*/ 56578 h 2550693"/>
                <a:gd name="connsiteX529" fmla="*/ 2115452 w 2546376"/>
                <a:gd name="connsiteY529" fmla="*/ 113156 h 2550693"/>
                <a:gd name="connsiteX530" fmla="*/ 2058874 w 2546376"/>
                <a:gd name="connsiteY530" fmla="*/ 56578 h 2550693"/>
                <a:gd name="connsiteX531" fmla="*/ 2075445 w 2546376"/>
                <a:gd name="connsiteY531" fmla="*/ 16572 h 2550693"/>
                <a:gd name="connsiteX532" fmla="*/ 1888275 w 2546376"/>
                <a:gd name="connsiteY532" fmla="*/ 190683 h 2550693"/>
                <a:gd name="connsiteX533" fmla="*/ 1928281 w 2546376"/>
                <a:gd name="connsiteY533" fmla="*/ 174112 h 2550693"/>
                <a:gd name="connsiteX534" fmla="*/ 1984859 w 2546376"/>
                <a:gd name="connsiteY534" fmla="*/ 230690 h 2550693"/>
                <a:gd name="connsiteX535" fmla="*/ 1928282 w 2546376"/>
                <a:gd name="connsiteY535" fmla="*/ 287268 h 2550693"/>
                <a:gd name="connsiteX536" fmla="*/ 1871703 w 2546376"/>
                <a:gd name="connsiteY536" fmla="*/ 230690 h 2550693"/>
                <a:gd name="connsiteX537" fmla="*/ 1888275 w 2546376"/>
                <a:gd name="connsiteY537" fmla="*/ 190683 h 2550693"/>
                <a:gd name="connsiteX538" fmla="*/ 1701104 w 2546376"/>
                <a:gd name="connsiteY538" fmla="*/ 364793 h 2550693"/>
                <a:gd name="connsiteX539" fmla="*/ 1741111 w 2546376"/>
                <a:gd name="connsiteY539" fmla="*/ 348222 h 2550693"/>
                <a:gd name="connsiteX540" fmla="*/ 1797689 w 2546376"/>
                <a:gd name="connsiteY540" fmla="*/ 404800 h 2550693"/>
                <a:gd name="connsiteX541" fmla="*/ 1741111 w 2546376"/>
                <a:gd name="connsiteY541" fmla="*/ 461378 h 2550693"/>
                <a:gd name="connsiteX542" fmla="*/ 1684533 w 2546376"/>
                <a:gd name="connsiteY542" fmla="*/ 404800 h 2550693"/>
                <a:gd name="connsiteX543" fmla="*/ 1701104 w 2546376"/>
                <a:gd name="connsiteY543" fmla="*/ 364793 h 2550693"/>
                <a:gd name="connsiteX544" fmla="*/ 1513934 w 2546376"/>
                <a:gd name="connsiteY544" fmla="*/ 538905 h 2550693"/>
                <a:gd name="connsiteX545" fmla="*/ 1553940 w 2546376"/>
                <a:gd name="connsiteY545" fmla="*/ 522333 h 2550693"/>
                <a:gd name="connsiteX546" fmla="*/ 1610518 w 2546376"/>
                <a:gd name="connsiteY546" fmla="*/ 578912 h 2550693"/>
                <a:gd name="connsiteX547" fmla="*/ 1553941 w 2546376"/>
                <a:gd name="connsiteY547" fmla="*/ 635489 h 2550693"/>
                <a:gd name="connsiteX548" fmla="*/ 1497362 w 2546376"/>
                <a:gd name="connsiteY548" fmla="*/ 578911 h 2550693"/>
                <a:gd name="connsiteX549" fmla="*/ 1513934 w 2546376"/>
                <a:gd name="connsiteY549" fmla="*/ 538905 h 2550693"/>
                <a:gd name="connsiteX550" fmla="*/ 1326764 w 2546376"/>
                <a:gd name="connsiteY550" fmla="*/ 713015 h 2550693"/>
                <a:gd name="connsiteX551" fmla="*/ 1366770 w 2546376"/>
                <a:gd name="connsiteY551" fmla="*/ 696444 h 2550693"/>
                <a:gd name="connsiteX552" fmla="*/ 1423348 w 2546376"/>
                <a:gd name="connsiteY552" fmla="*/ 753022 h 2550693"/>
                <a:gd name="connsiteX553" fmla="*/ 1366770 w 2546376"/>
                <a:gd name="connsiteY553" fmla="*/ 809600 h 2550693"/>
                <a:gd name="connsiteX554" fmla="*/ 1310192 w 2546376"/>
                <a:gd name="connsiteY554" fmla="*/ 753022 h 2550693"/>
                <a:gd name="connsiteX555" fmla="*/ 1326764 w 2546376"/>
                <a:gd name="connsiteY555" fmla="*/ 713015 h 2550693"/>
                <a:gd name="connsiteX556" fmla="*/ 1139593 w 2546376"/>
                <a:gd name="connsiteY556" fmla="*/ 887127 h 2550693"/>
                <a:gd name="connsiteX557" fmla="*/ 1179600 w 2546376"/>
                <a:gd name="connsiteY557" fmla="*/ 870555 h 2550693"/>
                <a:gd name="connsiteX558" fmla="*/ 1236178 w 2546376"/>
                <a:gd name="connsiteY558" fmla="*/ 927133 h 2550693"/>
                <a:gd name="connsiteX559" fmla="*/ 1179600 w 2546376"/>
                <a:gd name="connsiteY559" fmla="*/ 983711 h 2550693"/>
                <a:gd name="connsiteX560" fmla="*/ 1123022 w 2546376"/>
                <a:gd name="connsiteY560" fmla="*/ 927133 h 2550693"/>
                <a:gd name="connsiteX561" fmla="*/ 1139593 w 2546376"/>
                <a:gd name="connsiteY561" fmla="*/ 887127 h 2550693"/>
                <a:gd name="connsiteX562" fmla="*/ 952426 w 2546376"/>
                <a:gd name="connsiteY562" fmla="*/ 1061233 h 2550693"/>
                <a:gd name="connsiteX563" fmla="*/ 992433 w 2546376"/>
                <a:gd name="connsiteY563" fmla="*/ 1044662 h 2550693"/>
                <a:gd name="connsiteX564" fmla="*/ 1049011 w 2546376"/>
                <a:gd name="connsiteY564" fmla="*/ 1101240 h 2550693"/>
                <a:gd name="connsiteX565" fmla="*/ 992433 w 2546376"/>
                <a:gd name="connsiteY565" fmla="*/ 1157818 h 2550693"/>
                <a:gd name="connsiteX566" fmla="*/ 935855 w 2546376"/>
                <a:gd name="connsiteY566" fmla="*/ 1101240 h 2550693"/>
                <a:gd name="connsiteX567" fmla="*/ 952426 w 2546376"/>
                <a:gd name="connsiteY567" fmla="*/ 1061233 h 2550693"/>
                <a:gd name="connsiteX568" fmla="*/ 772133 w 2546376"/>
                <a:gd name="connsiteY568" fmla="*/ 1230708 h 2550693"/>
                <a:gd name="connsiteX569" fmla="*/ 783241 w 2546376"/>
                <a:gd name="connsiteY569" fmla="*/ 1223218 h 2550693"/>
                <a:gd name="connsiteX570" fmla="*/ 805263 w 2546376"/>
                <a:gd name="connsiteY570" fmla="*/ 1218772 h 2550693"/>
                <a:gd name="connsiteX571" fmla="*/ 861841 w 2546376"/>
                <a:gd name="connsiteY571" fmla="*/ 1275350 h 2550693"/>
                <a:gd name="connsiteX572" fmla="*/ 857395 w 2546376"/>
                <a:gd name="connsiteY572" fmla="*/ 1297373 h 2550693"/>
                <a:gd name="connsiteX573" fmla="*/ 849905 w 2546376"/>
                <a:gd name="connsiteY573" fmla="*/ 1308481 h 2550693"/>
                <a:gd name="connsiteX574" fmla="*/ 1888275 w 2546376"/>
                <a:gd name="connsiteY574" fmla="*/ 16572 h 2550693"/>
                <a:gd name="connsiteX575" fmla="*/ 1928281 w 2546376"/>
                <a:gd name="connsiteY575" fmla="*/ 1 h 2550693"/>
                <a:gd name="connsiteX576" fmla="*/ 1984859 w 2546376"/>
                <a:gd name="connsiteY576" fmla="*/ 56579 h 2550693"/>
                <a:gd name="connsiteX577" fmla="*/ 1928282 w 2546376"/>
                <a:gd name="connsiteY577" fmla="*/ 113157 h 2550693"/>
                <a:gd name="connsiteX578" fmla="*/ 1871703 w 2546376"/>
                <a:gd name="connsiteY578" fmla="*/ 56579 h 2550693"/>
                <a:gd name="connsiteX579" fmla="*/ 1888275 w 2546376"/>
                <a:gd name="connsiteY579" fmla="*/ 16572 h 2550693"/>
                <a:gd name="connsiteX580" fmla="*/ 1701104 w 2546376"/>
                <a:gd name="connsiteY580" fmla="*/ 190682 h 2550693"/>
                <a:gd name="connsiteX581" fmla="*/ 1741111 w 2546376"/>
                <a:gd name="connsiteY581" fmla="*/ 174111 h 2550693"/>
                <a:gd name="connsiteX582" fmla="*/ 1797689 w 2546376"/>
                <a:gd name="connsiteY582" fmla="*/ 230689 h 2550693"/>
                <a:gd name="connsiteX583" fmla="*/ 1741111 w 2546376"/>
                <a:gd name="connsiteY583" fmla="*/ 287267 h 2550693"/>
                <a:gd name="connsiteX584" fmla="*/ 1684533 w 2546376"/>
                <a:gd name="connsiteY584" fmla="*/ 230689 h 2550693"/>
                <a:gd name="connsiteX585" fmla="*/ 1701104 w 2546376"/>
                <a:gd name="connsiteY585" fmla="*/ 190682 h 2550693"/>
                <a:gd name="connsiteX586" fmla="*/ 1513934 w 2546376"/>
                <a:gd name="connsiteY586" fmla="*/ 364794 h 2550693"/>
                <a:gd name="connsiteX587" fmla="*/ 1553940 w 2546376"/>
                <a:gd name="connsiteY587" fmla="*/ 348223 h 2550693"/>
                <a:gd name="connsiteX588" fmla="*/ 1610518 w 2546376"/>
                <a:gd name="connsiteY588" fmla="*/ 404801 h 2550693"/>
                <a:gd name="connsiteX589" fmla="*/ 1553941 w 2546376"/>
                <a:gd name="connsiteY589" fmla="*/ 461379 h 2550693"/>
                <a:gd name="connsiteX590" fmla="*/ 1497362 w 2546376"/>
                <a:gd name="connsiteY590" fmla="*/ 404800 h 2550693"/>
                <a:gd name="connsiteX591" fmla="*/ 1513934 w 2546376"/>
                <a:gd name="connsiteY591" fmla="*/ 364794 h 2550693"/>
                <a:gd name="connsiteX592" fmla="*/ 1326763 w 2546376"/>
                <a:gd name="connsiteY592" fmla="*/ 538904 h 2550693"/>
                <a:gd name="connsiteX593" fmla="*/ 1366770 w 2546376"/>
                <a:gd name="connsiteY593" fmla="*/ 522333 h 2550693"/>
                <a:gd name="connsiteX594" fmla="*/ 1423348 w 2546376"/>
                <a:gd name="connsiteY594" fmla="*/ 578911 h 2550693"/>
                <a:gd name="connsiteX595" fmla="*/ 1366770 w 2546376"/>
                <a:gd name="connsiteY595" fmla="*/ 635489 h 2550693"/>
                <a:gd name="connsiteX596" fmla="*/ 1310192 w 2546376"/>
                <a:gd name="connsiteY596" fmla="*/ 578911 h 2550693"/>
                <a:gd name="connsiteX597" fmla="*/ 1326763 w 2546376"/>
                <a:gd name="connsiteY597" fmla="*/ 538904 h 2550693"/>
                <a:gd name="connsiteX598" fmla="*/ 1139593 w 2546376"/>
                <a:gd name="connsiteY598" fmla="*/ 713016 h 2550693"/>
                <a:gd name="connsiteX599" fmla="*/ 1179600 w 2546376"/>
                <a:gd name="connsiteY599" fmla="*/ 696444 h 2550693"/>
                <a:gd name="connsiteX600" fmla="*/ 1236178 w 2546376"/>
                <a:gd name="connsiteY600" fmla="*/ 753022 h 2550693"/>
                <a:gd name="connsiteX601" fmla="*/ 1179600 w 2546376"/>
                <a:gd name="connsiteY601" fmla="*/ 809600 h 2550693"/>
                <a:gd name="connsiteX602" fmla="*/ 1123022 w 2546376"/>
                <a:gd name="connsiteY602" fmla="*/ 753022 h 2550693"/>
                <a:gd name="connsiteX603" fmla="*/ 1139593 w 2546376"/>
                <a:gd name="connsiteY603" fmla="*/ 713016 h 2550693"/>
                <a:gd name="connsiteX604" fmla="*/ 952423 w 2546376"/>
                <a:gd name="connsiteY604" fmla="*/ 887126 h 2550693"/>
                <a:gd name="connsiteX605" fmla="*/ 992429 w 2546376"/>
                <a:gd name="connsiteY605" fmla="*/ 870554 h 2550693"/>
                <a:gd name="connsiteX606" fmla="*/ 1049007 w 2546376"/>
                <a:gd name="connsiteY606" fmla="*/ 927133 h 2550693"/>
                <a:gd name="connsiteX607" fmla="*/ 992429 w 2546376"/>
                <a:gd name="connsiteY607" fmla="*/ 983711 h 2550693"/>
                <a:gd name="connsiteX608" fmla="*/ 935851 w 2546376"/>
                <a:gd name="connsiteY608" fmla="*/ 927132 h 2550693"/>
                <a:gd name="connsiteX609" fmla="*/ 952423 w 2546376"/>
                <a:gd name="connsiteY609" fmla="*/ 887126 h 2550693"/>
                <a:gd name="connsiteX610" fmla="*/ 765256 w 2546376"/>
                <a:gd name="connsiteY610" fmla="*/ 1061233 h 2550693"/>
                <a:gd name="connsiteX611" fmla="*/ 805263 w 2546376"/>
                <a:gd name="connsiteY611" fmla="*/ 1044662 h 2550693"/>
                <a:gd name="connsiteX612" fmla="*/ 861841 w 2546376"/>
                <a:gd name="connsiteY612" fmla="*/ 1101240 h 2550693"/>
                <a:gd name="connsiteX613" fmla="*/ 805263 w 2546376"/>
                <a:gd name="connsiteY613" fmla="*/ 1157818 h 2550693"/>
                <a:gd name="connsiteX614" fmla="*/ 748685 w 2546376"/>
                <a:gd name="connsiteY614" fmla="*/ 1101240 h 2550693"/>
                <a:gd name="connsiteX615" fmla="*/ 765256 w 2546376"/>
                <a:gd name="connsiteY615" fmla="*/ 1061233 h 2550693"/>
                <a:gd name="connsiteX616" fmla="*/ 1701104 w 2546376"/>
                <a:gd name="connsiteY616" fmla="*/ 16572 h 2550693"/>
                <a:gd name="connsiteX617" fmla="*/ 1741111 w 2546376"/>
                <a:gd name="connsiteY617" fmla="*/ 0 h 2550693"/>
                <a:gd name="connsiteX618" fmla="*/ 1797689 w 2546376"/>
                <a:gd name="connsiteY618" fmla="*/ 56578 h 2550693"/>
                <a:gd name="connsiteX619" fmla="*/ 1741111 w 2546376"/>
                <a:gd name="connsiteY619" fmla="*/ 113156 h 2550693"/>
                <a:gd name="connsiteX620" fmla="*/ 1684533 w 2546376"/>
                <a:gd name="connsiteY620" fmla="*/ 56578 h 2550693"/>
                <a:gd name="connsiteX621" fmla="*/ 1701104 w 2546376"/>
                <a:gd name="connsiteY621" fmla="*/ 16572 h 2550693"/>
                <a:gd name="connsiteX622" fmla="*/ 1513934 w 2546376"/>
                <a:gd name="connsiteY622" fmla="*/ 190683 h 2550693"/>
                <a:gd name="connsiteX623" fmla="*/ 1553940 w 2546376"/>
                <a:gd name="connsiteY623" fmla="*/ 174112 h 2550693"/>
                <a:gd name="connsiteX624" fmla="*/ 1610518 w 2546376"/>
                <a:gd name="connsiteY624" fmla="*/ 230690 h 2550693"/>
                <a:gd name="connsiteX625" fmla="*/ 1553941 w 2546376"/>
                <a:gd name="connsiteY625" fmla="*/ 287268 h 2550693"/>
                <a:gd name="connsiteX626" fmla="*/ 1497362 w 2546376"/>
                <a:gd name="connsiteY626" fmla="*/ 230690 h 2550693"/>
                <a:gd name="connsiteX627" fmla="*/ 1513934 w 2546376"/>
                <a:gd name="connsiteY627" fmla="*/ 190683 h 2550693"/>
                <a:gd name="connsiteX628" fmla="*/ 1326764 w 2546376"/>
                <a:gd name="connsiteY628" fmla="*/ 364793 h 2550693"/>
                <a:gd name="connsiteX629" fmla="*/ 1366770 w 2546376"/>
                <a:gd name="connsiteY629" fmla="*/ 348222 h 2550693"/>
                <a:gd name="connsiteX630" fmla="*/ 1423348 w 2546376"/>
                <a:gd name="connsiteY630" fmla="*/ 404800 h 2550693"/>
                <a:gd name="connsiteX631" fmla="*/ 1366770 w 2546376"/>
                <a:gd name="connsiteY631" fmla="*/ 461378 h 2550693"/>
                <a:gd name="connsiteX632" fmla="*/ 1310192 w 2546376"/>
                <a:gd name="connsiteY632" fmla="*/ 404800 h 2550693"/>
                <a:gd name="connsiteX633" fmla="*/ 1326764 w 2546376"/>
                <a:gd name="connsiteY633" fmla="*/ 364793 h 2550693"/>
                <a:gd name="connsiteX634" fmla="*/ 1139593 w 2546376"/>
                <a:gd name="connsiteY634" fmla="*/ 538905 h 2550693"/>
                <a:gd name="connsiteX635" fmla="*/ 1179600 w 2546376"/>
                <a:gd name="connsiteY635" fmla="*/ 522333 h 2550693"/>
                <a:gd name="connsiteX636" fmla="*/ 1236178 w 2546376"/>
                <a:gd name="connsiteY636" fmla="*/ 578911 h 2550693"/>
                <a:gd name="connsiteX637" fmla="*/ 1179600 w 2546376"/>
                <a:gd name="connsiteY637" fmla="*/ 635489 h 2550693"/>
                <a:gd name="connsiteX638" fmla="*/ 1123022 w 2546376"/>
                <a:gd name="connsiteY638" fmla="*/ 578911 h 2550693"/>
                <a:gd name="connsiteX639" fmla="*/ 1139593 w 2546376"/>
                <a:gd name="connsiteY639" fmla="*/ 538905 h 2550693"/>
                <a:gd name="connsiteX640" fmla="*/ 952423 w 2546376"/>
                <a:gd name="connsiteY640" fmla="*/ 713015 h 2550693"/>
                <a:gd name="connsiteX641" fmla="*/ 992429 w 2546376"/>
                <a:gd name="connsiteY641" fmla="*/ 696444 h 2550693"/>
                <a:gd name="connsiteX642" fmla="*/ 1049007 w 2546376"/>
                <a:gd name="connsiteY642" fmla="*/ 753022 h 2550693"/>
                <a:gd name="connsiteX643" fmla="*/ 992429 w 2546376"/>
                <a:gd name="connsiteY643" fmla="*/ 809600 h 2550693"/>
                <a:gd name="connsiteX644" fmla="*/ 935851 w 2546376"/>
                <a:gd name="connsiteY644" fmla="*/ 753022 h 2550693"/>
                <a:gd name="connsiteX645" fmla="*/ 952423 w 2546376"/>
                <a:gd name="connsiteY645" fmla="*/ 713015 h 2550693"/>
                <a:gd name="connsiteX646" fmla="*/ 765256 w 2546376"/>
                <a:gd name="connsiteY646" fmla="*/ 887123 h 2550693"/>
                <a:gd name="connsiteX647" fmla="*/ 805262 w 2546376"/>
                <a:gd name="connsiteY647" fmla="*/ 870552 h 2550693"/>
                <a:gd name="connsiteX648" fmla="*/ 861840 w 2546376"/>
                <a:gd name="connsiteY648" fmla="*/ 927130 h 2550693"/>
                <a:gd name="connsiteX649" fmla="*/ 805262 w 2546376"/>
                <a:gd name="connsiteY649" fmla="*/ 983708 h 2550693"/>
                <a:gd name="connsiteX650" fmla="*/ 748684 w 2546376"/>
                <a:gd name="connsiteY650" fmla="*/ 927130 h 2550693"/>
                <a:gd name="connsiteX651" fmla="*/ 765256 w 2546376"/>
                <a:gd name="connsiteY651" fmla="*/ 887123 h 2550693"/>
                <a:gd name="connsiteX652" fmla="*/ 592762 w 2546376"/>
                <a:gd name="connsiteY652" fmla="*/ 1051338 h 2550693"/>
                <a:gd name="connsiteX653" fmla="*/ 596069 w 2546376"/>
                <a:gd name="connsiteY653" fmla="*/ 1049108 h 2550693"/>
                <a:gd name="connsiteX654" fmla="*/ 618092 w 2546376"/>
                <a:gd name="connsiteY654" fmla="*/ 1044662 h 2550693"/>
                <a:gd name="connsiteX655" fmla="*/ 674670 w 2546376"/>
                <a:gd name="connsiteY655" fmla="*/ 1101240 h 2550693"/>
                <a:gd name="connsiteX656" fmla="*/ 670224 w 2546376"/>
                <a:gd name="connsiteY656" fmla="*/ 1123263 h 2550693"/>
                <a:gd name="connsiteX657" fmla="*/ 667994 w 2546376"/>
                <a:gd name="connsiteY657" fmla="*/ 1126570 h 2550693"/>
                <a:gd name="connsiteX658" fmla="*/ 1513934 w 2546376"/>
                <a:gd name="connsiteY658" fmla="*/ 16572 h 2550693"/>
                <a:gd name="connsiteX659" fmla="*/ 1553940 w 2546376"/>
                <a:gd name="connsiteY659" fmla="*/ 1 h 2550693"/>
                <a:gd name="connsiteX660" fmla="*/ 1610518 w 2546376"/>
                <a:gd name="connsiteY660" fmla="*/ 56579 h 2550693"/>
                <a:gd name="connsiteX661" fmla="*/ 1553941 w 2546376"/>
                <a:gd name="connsiteY661" fmla="*/ 113157 h 2550693"/>
                <a:gd name="connsiteX662" fmla="*/ 1497362 w 2546376"/>
                <a:gd name="connsiteY662" fmla="*/ 56579 h 2550693"/>
                <a:gd name="connsiteX663" fmla="*/ 1513934 w 2546376"/>
                <a:gd name="connsiteY663" fmla="*/ 16572 h 2550693"/>
                <a:gd name="connsiteX664" fmla="*/ 1326764 w 2546376"/>
                <a:gd name="connsiteY664" fmla="*/ 190682 h 2550693"/>
                <a:gd name="connsiteX665" fmla="*/ 1366770 w 2546376"/>
                <a:gd name="connsiteY665" fmla="*/ 174111 h 2550693"/>
                <a:gd name="connsiteX666" fmla="*/ 1423348 w 2546376"/>
                <a:gd name="connsiteY666" fmla="*/ 230689 h 2550693"/>
                <a:gd name="connsiteX667" fmla="*/ 1366770 w 2546376"/>
                <a:gd name="connsiteY667" fmla="*/ 287267 h 2550693"/>
                <a:gd name="connsiteX668" fmla="*/ 1310192 w 2546376"/>
                <a:gd name="connsiteY668" fmla="*/ 230689 h 2550693"/>
                <a:gd name="connsiteX669" fmla="*/ 1326764 w 2546376"/>
                <a:gd name="connsiteY669" fmla="*/ 190682 h 2550693"/>
                <a:gd name="connsiteX670" fmla="*/ 1139593 w 2546376"/>
                <a:gd name="connsiteY670" fmla="*/ 364794 h 2550693"/>
                <a:gd name="connsiteX671" fmla="*/ 1179600 w 2546376"/>
                <a:gd name="connsiteY671" fmla="*/ 348222 h 2550693"/>
                <a:gd name="connsiteX672" fmla="*/ 1236178 w 2546376"/>
                <a:gd name="connsiteY672" fmla="*/ 404801 h 2550693"/>
                <a:gd name="connsiteX673" fmla="*/ 1179600 w 2546376"/>
                <a:gd name="connsiteY673" fmla="*/ 461379 h 2550693"/>
                <a:gd name="connsiteX674" fmla="*/ 1123022 w 2546376"/>
                <a:gd name="connsiteY674" fmla="*/ 404800 h 2550693"/>
                <a:gd name="connsiteX675" fmla="*/ 1139593 w 2546376"/>
                <a:gd name="connsiteY675" fmla="*/ 364794 h 2550693"/>
                <a:gd name="connsiteX676" fmla="*/ 952423 w 2546376"/>
                <a:gd name="connsiteY676" fmla="*/ 538904 h 2550693"/>
                <a:gd name="connsiteX677" fmla="*/ 992429 w 2546376"/>
                <a:gd name="connsiteY677" fmla="*/ 522333 h 2550693"/>
                <a:gd name="connsiteX678" fmla="*/ 1049007 w 2546376"/>
                <a:gd name="connsiteY678" fmla="*/ 578911 h 2550693"/>
                <a:gd name="connsiteX679" fmla="*/ 992429 w 2546376"/>
                <a:gd name="connsiteY679" fmla="*/ 635489 h 2550693"/>
                <a:gd name="connsiteX680" fmla="*/ 935851 w 2546376"/>
                <a:gd name="connsiteY680" fmla="*/ 578911 h 2550693"/>
                <a:gd name="connsiteX681" fmla="*/ 952423 w 2546376"/>
                <a:gd name="connsiteY681" fmla="*/ 538904 h 2550693"/>
                <a:gd name="connsiteX682" fmla="*/ 765253 w 2546376"/>
                <a:gd name="connsiteY682" fmla="*/ 713015 h 2550693"/>
                <a:gd name="connsiteX683" fmla="*/ 805259 w 2546376"/>
                <a:gd name="connsiteY683" fmla="*/ 696444 h 2550693"/>
                <a:gd name="connsiteX684" fmla="*/ 861837 w 2546376"/>
                <a:gd name="connsiteY684" fmla="*/ 753022 h 2550693"/>
                <a:gd name="connsiteX685" fmla="*/ 805262 w 2546376"/>
                <a:gd name="connsiteY685" fmla="*/ 809597 h 2550693"/>
                <a:gd name="connsiteX686" fmla="*/ 748684 w 2546376"/>
                <a:gd name="connsiteY686" fmla="*/ 753019 h 2550693"/>
                <a:gd name="connsiteX687" fmla="*/ 765253 w 2546376"/>
                <a:gd name="connsiteY687" fmla="*/ 713015 h 2550693"/>
                <a:gd name="connsiteX688" fmla="*/ 578085 w 2546376"/>
                <a:gd name="connsiteY688" fmla="*/ 887123 h 2550693"/>
                <a:gd name="connsiteX689" fmla="*/ 618091 w 2546376"/>
                <a:gd name="connsiteY689" fmla="*/ 870552 h 2550693"/>
                <a:gd name="connsiteX690" fmla="*/ 674669 w 2546376"/>
                <a:gd name="connsiteY690" fmla="*/ 927130 h 2550693"/>
                <a:gd name="connsiteX691" fmla="*/ 618091 w 2546376"/>
                <a:gd name="connsiteY691" fmla="*/ 983708 h 2550693"/>
                <a:gd name="connsiteX692" fmla="*/ 561513 w 2546376"/>
                <a:gd name="connsiteY692" fmla="*/ 927130 h 2550693"/>
                <a:gd name="connsiteX693" fmla="*/ 578085 w 2546376"/>
                <a:gd name="connsiteY693" fmla="*/ 887123 h 2550693"/>
                <a:gd name="connsiteX694" fmla="*/ 1326764 w 2546376"/>
                <a:gd name="connsiteY694" fmla="*/ 16572 h 2550693"/>
                <a:gd name="connsiteX695" fmla="*/ 1366770 w 2546376"/>
                <a:gd name="connsiteY695" fmla="*/ 0 h 2550693"/>
                <a:gd name="connsiteX696" fmla="*/ 1423348 w 2546376"/>
                <a:gd name="connsiteY696" fmla="*/ 56578 h 2550693"/>
                <a:gd name="connsiteX697" fmla="*/ 1366770 w 2546376"/>
                <a:gd name="connsiteY697" fmla="*/ 113156 h 2550693"/>
                <a:gd name="connsiteX698" fmla="*/ 1310192 w 2546376"/>
                <a:gd name="connsiteY698" fmla="*/ 56578 h 2550693"/>
                <a:gd name="connsiteX699" fmla="*/ 1326764 w 2546376"/>
                <a:gd name="connsiteY699" fmla="*/ 16572 h 2550693"/>
                <a:gd name="connsiteX700" fmla="*/ 1139593 w 2546376"/>
                <a:gd name="connsiteY700" fmla="*/ 190683 h 2550693"/>
                <a:gd name="connsiteX701" fmla="*/ 1179600 w 2546376"/>
                <a:gd name="connsiteY701" fmla="*/ 174112 h 2550693"/>
                <a:gd name="connsiteX702" fmla="*/ 1236178 w 2546376"/>
                <a:gd name="connsiteY702" fmla="*/ 230690 h 2550693"/>
                <a:gd name="connsiteX703" fmla="*/ 1179600 w 2546376"/>
                <a:gd name="connsiteY703" fmla="*/ 287268 h 2550693"/>
                <a:gd name="connsiteX704" fmla="*/ 1123022 w 2546376"/>
                <a:gd name="connsiteY704" fmla="*/ 230690 h 2550693"/>
                <a:gd name="connsiteX705" fmla="*/ 1139593 w 2546376"/>
                <a:gd name="connsiteY705" fmla="*/ 190683 h 2550693"/>
                <a:gd name="connsiteX706" fmla="*/ 952423 w 2546376"/>
                <a:gd name="connsiteY706" fmla="*/ 364793 h 2550693"/>
                <a:gd name="connsiteX707" fmla="*/ 992429 w 2546376"/>
                <a:gd name="connsiteY707" fmla="*/ 348222 h 2550693"/>
                <a:gd name="connsiteX708" fmla="*/ 1049007 w 2546376"/>
                <a:gd name="connsiteY708" fmla="*/ 404800 h 2550693"/>
                <a:gd name="connsiteX709" fmla="*/ 992429 w 2546376"/>
                <a:gd name="connsiteY709" fmla="*/ 461378 h 2550693"/>
                <a:gd name="connsiteX710" fmla="*/ 935851 w 2546376"/>
                <a:gd name="connsiteY710" fmla="*/ 404800 h 2550693"/>
                <a:gd name="connsiteX711" fmla="*/ 952423 w 2546376"/>
                <a:gd name="connsiteY711" fmla="*/ 364793 h 2550693"/>
                <a:gd name="connsiteX712" fmla="*/ 765253 w 2546376"/>
                <a:gd name="connsiteY712" fmla="*/ 538904 h 2550693"/>
                <a:gd name="connsiteX713" fmla="*/ 805259 w 2546376"/>
                <a:gd name="connsiteY713" fmla="*/ 522333 h 2550693"/>
                <a:gd name="connsiteX714" fmla="*/ 861837 w 2546376"/>
                <a:gd name="connsiteY714" fmla="*/ 578911 h 2550693"/>
                <a:gd name="connsiteX715" fmla="*/ 805259 w 2546376"/>
                <a:gd name="connsiteY715" fmla="*/ 635489 h 2550693"/>
                <a:gd name="connsiteX716" fmla="*/ 748681 w 2546376"/>
                <a:gd name="connsiteY716" fmla="*/ 578911 h 2550693"/>
                <a:gd name="connsiteX717" fmla="*/ 765253 w 2546376"/>
                <a:gd name="connsiteY717" fmla="*/ 538904 h 2550693"/>
                <a:gd name="connsiteX718" fmla="*/ 578084 w 2546376"/>
                <a:gd name="connsiteY718" fmla="*/ 713013 h 2550693"/>
                <a:gd name="connsiteX719" fmla="*/ 618091 w 2546376"/>
                <a:gd name="connsiteY719" fmla="*/ 696441 h 2550693"/>
                <a:gd name="connsiteX720" fmla="*/ 674669 w 2546376"/>
                <a:gd name="connsiteY720" fmla="*/ 753019 h 2550693"/>
                <a:gd name="connsiteX721" fmla="*/ 618091 w 2546376"/>
                <a:gd name="connsiteY721" fmla="*/ 809597 h 2550693"/>
                <a:gd name="connsiteX722" fmla="*/ 561513 w 2546376"/>
                <a:gd name="connsiteY722" fmla="*/ 753019 h 2550693"/>
                <a:gd name="connsiteX723" fmla="*/ 578084 w 2546376"/>
                <a:gd name="connsiteY723" fmla="*/ 713013 h 2550693"/>
                <a:gd name="connsiteX724" fmla="*/ 415158 w 2546376"/>
                <a:gd name="connsiteY724" fmla="*/ 873734 h 2550693"/>
                <a:gd name="connsiteX725" fmla="*/ 430921 w 2546376"/>
                <a:gd name="connsiteY725" fmla="*/ 870551 h 2550693"/>
                <a:gd name="connsiteX726" fmla="*/ 487500 w 2546376"/>
                <a:gd name="connsiteY726" fmla="*/ 927130 h 2550693"/>
                <a:gd name="connsiteX727" fmla="*/ 484317 w 2546376"/>
                <a:gd name="connsiteY727" fmla="*/ 942893 h 2550693"/>
                <a:gd name="connsiteX728" fmla="*/ 1139593 w 2546376"/>
                <a:gd name="connsiteY728" fmla="*/ 16572 h 2550693"/>
                <a:gd name="connsiteX729" fmla="*/ 1179599 w 2546376"/>
                <a:gd name="connsiteY729" fmla="*/ 1 h 2550693"/>
                <a:gd name="connsiteX730" fmla="*/ 1236178 w 2546376"/>
                <a:gd name="connsiteY730" fmla="*/ 56579 h 2550693"/>
                <a:gd name="connsiteX731" fmla="*/ 1179600 w 2546376"/>
                <a:gd name="connsiteY731" fmla="*/ 113157 h 2550693"/>
                <a:gd name="connsiteX732" fmla="*/ 1123022 w 2546376"/>
                <a:gd name="connsiteY732" fmla="*/ 56579 h 2550693"/>
                <a:gd name="connsiteX733" fmla="*/ 1139593 w 2546376"/>
                <a:gd name="connsiteY733" fmla="*/ 16572 h 2550693"/>
                <a:gd name="connsiteX734" fmla="*/ 952423 w 2546376"/>
                <a:gd name="connsiteY734" fmla="*/ 190682 h 2550693"/>
                <a:gd name="connsiteX735" fmla="*/ 992429 w 2546376"/>
                <a:gd name="connsiteY735" fmla="*/ 174111 h 2550693"/>
                <a:gd name="connsiteX736" fmla="*/ 1049007 w 2546376"/>
                <a:gd name="connsiteY736" fmla="*/ 230689 h 2550693"/>
                <a:gd name="connsiteX737" fmla="*/ 992429 w 2546376"/>
                <a:gd name="connsiteY737" fmla="*/ 287267 h 2550693"/>
                <a:gd name="connsiteX738" fmla="*/ 935851 w 2546376"/>
                <a:gd name="connsiteY738" fmla="*/ 230689 h 2550693"/>
                <a:gd name="connsiteX739" fmla="*/ 952423 w 2546376"/>
                <a:gd name="connsiteY739" fmla="*/ 190682 h 2550693"/>
                <a:gd name="connsiteX740" fmla="*/ 765253 w 2546376"/>
                <a:gd name="connsiteY740" fmla="*/ 364793 h 2550693"/>
                <a:gd name="connsiteX741" fmla="*/ 805259 w 2546376"/>
                <a:gd name="connsiteY741" fmla="*/ 348222 h 2550693"/>
                <a:gd name="connsiteX742" fmla="*/ 861837 w 2546376"/>
                <a:gd name="connsiteY742" fmla="*/ 404800 h 2550693"/>
                <a:gd name="connsiteX743" fmla="*/ 805259 w 2546376"/>
                <a:gd name="connsiteY743" fmla="*/ 461378 h 2550693"/>
                <a:gd name="connsiteX744" fmla="*/ 748681 w 2546376"/>
                <a:gd name="connsiteY744" fmla="*/ 404800 h 2550693"/>
                <a:gd name="connsiteX745" fmla="*/ 765253 w 2546376"/>
                <a:gd name="connsiteY745" fmla="*/ 364793 h 2550693"/>
                <a:gd name="connsiteX746" fmla="*/ 578082 w 2546376"/>
                <a:gd name="connsiteY746" fmla="*/ 538904 h 2550693"/>
                <a:gd name="connsiteX747" fmla="*/ 618088 w 2546376"/>
                <a:gd name="connsiteY747" fmla="*/ 522333 h 2550693"/>
                <a:gd name="connsiteX748" fmla="*/ 674666 w 2546376"/>
                <a:gd name="connsiteY748" fmla="*/ 578911 h 2550693"/>
                <a:gd name="connsiteX749" fmla="*/ 618090 w 2546376"/>
                <a:gd name="connsiteY749" fmla="*/ 635487 h 2550693"/>
                <a:gd name="connsiteX750" fmla="*/ 561512 w 2546376"/>
                <a:gd name="connsiteY750" fmla="*/ 578909 h 2550693"/>
                <a:gd name="connsiteX751" fmla="*/ 578082 w 2546376"/>
                <a:gd name="connsiteY751" fmla="*/ 538904 h 2550693"/>
                <a:gd name="connsiteX752" fmla="*/ 390914 w 2546376"/>
                <a:gd name="connsiteY752" fmla="*/ 713012 h 2550693"/>
                <a:gd name="connsiteX753" fmla="*/ 430921 w 2546376"/>
                <a:gd name="connsiteY753" fmla="*/ 696441 h 2550693"/>
                <a:gd name="connsiteX754" fmla="*/ 487499 w 2546376"/>
                <a:gd name="connsiteY754" fmla="*/ 753019 h 2550693"/>
                <a:gd name="connsiteX755" fmla="*/ 430921 w 2546376"/>
                <a:gd name="connsiteY755" fmla="*/ 809597 h 2550693"/>
                <a:gd name="connsiteX756" fmla="*/ 374343 w 2546376"/>
                <a:gd name="connsiteY756" fmla="*/ 753019 h 2550693"/>
                <a:gd name="connsiteX757" fmla="*/ 390914 w 2546376"/>
                <a:gd name="connsiteY757" fmla="*/ 713012 h 2550693"/>
                <a:gd name="connsiteX758" fmla="*/ 952422 w 2546376"/>
                <a:gd name="connsiteY758" fmla="*/ 16571 h 2550693"/>
                <a:gd name="connsiteX759" fmla="*/ 992429 w 2546376"/>
                <a:gd name="connsiteY759" fmla="*/ 0 h 2550693"/>
                <a:gd name="connsiteX760" fmla="*/ 1049007 w 2546376"/>
                <a:gd name="connsiteY760" fmla="*/ 56578 h 2550693"/>
                <a:gd name="connsiteX761" fmla="*/ 992429 w 2546376"/>
                <a:gd name="connsiteY761" fmla="*/ 113156 h 2550693"/>
                <a:gd name="connsiteX762" fmla="*/ 935851 w 2546376"/>
                <a:gd name="connsiteY762" fmla="*/ 56578 h 2550693"/>
                <a:gd name="connsiteX763" fmla="*/ 952422 w 2546376"/>
                <a:gd name="connsiteY763" fmla="*/ 16571 h 2550693"/>
                <a:gd name="connsiteX764" fmla="*/ 765253 w 2546376"/>
                <a:gd name="connsiteY764" fmla="*/ 190682 h 2550693"/>
                <a:gd name="connsiteX765" fmla="*/ 805259 w 2546376"/>
                <a:gd name="connsiteY765" fmla="*/ 174111 h 2550693"/>
                <a:gd name="connsiteX766" fmla="*/ 861837 w 2546376"/>
                <a:gd name="connsiteY766" fmla="*/ 230689 h 2550693"/>
                <a:gd name="connsiteX767" fmla="*/ 805259 w 2546376"/>
                <a:gd name="connsiteY767" fmla="*/ 287267 h 2550693"/>
                <a:gd name="connsiteX768" fmla="*/ 748681 w 2546376"/>
                <a:gd name="connsiteY768" fmla="*/ 230689 h 2550693"/>
                <a:gd name="connsiteX769" fmla="*/ 765253 w 2546376"/>
                <a:gd name="connsiteY769" fmla="*/ 190682 h 2550693"/>
                <a:gd name="connsiteX770" fmla="*/ 578082 w 2546376"/>
                <a:gd name="connsiteY770" fmla="*/ 364793 h 2550693"/>
                <a:gd name="connsiteX771" fmla="*/ 618088 w 2546376"/>
                <a:gd name="connsiteY771" fmla="*/ 348222 h 2550693"/>
                <a:gd name="connsiteX772" fmla="*/ 674666 w 2546376"/>
                <a:gd name="connsiteY772" fmla="*/ 404800 h 2550693"/>
                <a:gd name="connsiteX773" fmla="*/ 618088 w 2546376"/>
                <a:gd name="connsiteY773" fmla="*/ 461378 h 2550693"/>
                <a:gd name="connsiteX774" fmla="*/ 561510 w 2546376"/>
                <a:gd name="connsiteY774" fmla="*/ 404800 h 2550693"/>
                <a:gd name="connsiteX775" fmla="*/ 578082 w 2546376"/>
                <a:gd name="connsiteY775" fmla="*/ 364793 h 2550693"/>
                <a:gd name="connsiteX776" fmla="*/ 238854 w 2546376"/>
                <a:gd name="connsiteY776" fmla="*/ 697429 h 2550693"/>
                <a:gd name="connsiteX777" fmla="*/ 243750 w 2546376"/>
                <a:gd name="connsiteY777" fmla="*/ 696441 h 2550693"/>
                <a:gd name="connsiteX778" fmla="*/ 300328 w 2546376"/>
                <a:gd name="connsiteY778" fmla="*/ 753019 h 2550693"/>
                <a:gd name="connsiteX779" fmla="*/ 299340 w 2546376"/>
                <a:gd name="connsiteY779" fmla="*/ 757915 h 2550693"/>
                <a:gd name="connsiteX780" fmla="*/ 390914 w 2546376"/>
                <a:gd name="connsiteY780" fmla="*/ 538902 h 2550693"/>
                <a:gd name="connsiteX781" fmla="*/ 430920 w 2546376"/>
                <a:gd name="connsiteY781" fmla="*/ 522331 h 2550693"/>
                <a:gd name="connsiteX782" fmla="*/ 487499 w 2546376"/>
                <a:gd name="connsiteY782" fmla="*/ 578909 h 2550693"/>
                <a:gd name="connsiteX783" fmla="*/ 430920 w 2546376"/>
                <a:gd name="connsiteY783" fmla="*/ 635487 h 2550693"/>
                <a:gd name="connsiteX784" fmla="*/ 374342 w 2546376"/>
                <a:gd name="connsiteY784" fmla="*/ 578909 h 2550693"/>
                <a:gd name="connsiteX785" fmla="*/ 390914 w 2546376"/>
                <a:gd name="connsiteY785" fmla="*/ 538902 h 2550693"/>
                <a:gd name="connsiteX786" fmla="*/ 765253 w 2546376"/>
                <a:gd name="connsiteY786" fmla="*/ 16571 h 2550693"/>
                <a:gd name="connsiteX787" fmla="*/ 805259 w 2546376"/>
                <a:gd name="connsiteY787" fmla="*/ 0 h 2550693"/>
                <a:gd name="connsiteX788" fmla="*/ 861837 w 2546376"/>
                <a:gd name="connsiteY788" fmla="*/ 56578 h 2550693"/>
                <a:gd name="connsiteX789" fmla="*/ 805259 w 2546376"/>
                <a:gd name="connsiteY789" fmla="*/ 113156 h 2550693"/>
                <a:gd name="connsiteX790" fmla="*/ 748681 w 2546376"/>
                <a:gd name="connsiteY790" fmla="*/ 56578 h 2550693"/>
                <a:gd name="connsiteX791" fmla="*/ 765253 w 2546376"/>
                <a:gd name="connsiteY791" fmla="*/ 16571 h 2550693"/>
                <a:gd name="connsiteX792" fmla="*/ 578082 w 2546376"/>
                <a:gd name="connsiteY792" fmla="*/ 190682 h 2550693"/>
                <a:gd name="connsiteX793" fmla="*/ 618088 w 2546376"/>
                <a:gd name="connsiteY793" fmla="*/ 174111 h 2550693"/>
                <a:gd name="connsiteX794" fmla="*/ 674666 w 2546376"/>
                <a:gd name="connsiteY794" fmla="*/ 230689 h 2550693"/>
                <a:gd name="connsiteX795" fmla="*/ 618088 w 2546376"/>
                <a:gd name="connsiteY795" fmla="*/ 287267 h 2550693"/>
                <a:gd name="connsiteX796" fmla="*/ 561510 w 2546376"/>
                <a:gd name="connsiteY796" fmla="*/ 230689 h 2550693"/>
                <a:gd name="connsiteX797" fmla="*/ 578082 w 2546376"/>
                <a:gd name="connsiteY797" fmla="*/ 190682 h 2550693"/>
                <a:gd name="connsiteX798" fmla="*/ 390912 w 2546376"/>
                <a:gd name="connsiteY798" fmla="*/ 364793 h 2550693"/>
                <a:gd name="connsiteX799" fmla="*/ 430918 w 2546376"/>
                <a:gd name="connsiteY799" fmla="*/ 348222 h 2550693"/>
                <a:gd name="connsiteX800" fmla="*/ 487497 w 2546376"/>
                <a:gd name="connsiteY800" fmla="*/ 404800 h 2550693"/>
                <a:gd name="connsiteX801" fmla="*/ 430920 w 2546376"/>
                <a:gd name="connsiteY801" fmla="*/ 461376 h 2550693"/>
                <a:gd name="connsiteX802" fmla="*/ 374342 w 2546376"/>
                <a:gd name="connsiteY802" fmla="*/ 404798 h 2550693"/>
                <a:gd name="connsiteX803" fmla="*/ 390912 w 2546376"/>
                <a:gd name="connsiteY803" fmla="*/ 364793 h 2550693"/>
                <a:gd name="connsiteX804" fmla="*/ 203743 w 2546376"/>
                <a:gd name="connsiteY804" fmla="*/ 538902 h 2550693"/>
                <a:gd name="connsiteX805" fmla="*/ 243749 w 2546376"/>
                <a:gd name="connsiteY805" fmla="*/ 522331 h 2550693"/>
                <a:gd name="connsiteX806" fmla="*/ 300327 w 2546376"/>
                <a:gd name="connsiteY806" fmla="*/ 578909 h 2550693"/>
                <a:gd name="connsiteX807" fmla="*/ 243749 w 2546376"/>
                <a:gd name="connsiteY807" fmla="*/ 635487 h 2550693"/>
                <a:gd name="connsiteX808" fmla="*/ 187171 w 2546376"/>
                <a:gd name="connsiteY808" fmla="*/ 578909 h 2550693"/>
                <a:gd name="connsiteX809" fmla="*/ 203743 w 2546376"/>
                <a:gd name="connsiteY809" fmla="*/ 538902 h 2550693"/>
                <a:gd name="connsiteX810" fmla="*/ 578082 w 2546376"/>
                <a:gd name="connsiteY810" fmla="*/ 16571 h 2550693"/>
                <a:gd name="connsiteX811" fmla="*/ 618088 w 2546376"/>
                <a:gd name="connsiteY811" fmla="*/ 0 h 2550693"/>
                <a:gd name="connsiteX812" fmla="*/ 674666 w 2546376"/>
                <a:gd name="connsiteY812" fmla="*/ 56578 h 2550693"/>
                <a:gd name="connsiteX813" fmla="*/ 618088 w 2546376"/>
                <a:gd name="connsiteY813" fmla="*/ 113156 h 2550693"/>
                <a:gd name="connsiteX814" fmla="*/ 561510 w 2546376"/>
                <a:gd name="connsiteY814" fmla="*/ 56578 h 2550693"/>
                <a:gd name="connsiteX815" fmla="*/ 578082 w 2546376"/>
                <a:gd name="connsiteY815" fmla="*/ 16571 h 2550693"/>
                <a:gd name="connsiteX816" fmla="*/ 65570 w 2546376"/>
                <a:gd name="connsiteY816" fmla="*/ 524146 h 2550693"/>
                <a:gd name="connsiteX817" fmla="*/ 78603 w 2546376"/>
                <a:gd name="connsiteY817" fmla="*/ 526777 h 2550693"/>
                <a:gd name="connsiteX818" fmla="*/ 108712 w 2546376"/>
                <a:gd name="connsiteY818" fmla="*/ 556886 h 2550693"/>
                <a:gd name="connsiteX819" fmla="*/ 111343 w 2546376"/>
                <a:gd name="connsiteY819" fmla="*/ 569919 h 2550693"/>
                <a:gd name="connsiteX820" fmla="*/ 390912 w 2546376"/>
                <a:gd name="connsiteY820" fmla="*/ 190682 h 2550693"/>
                <a:gd name="connsiteX821" fmla="*/ 430918 w 2546376"/>
                <a:gd name="connsiteY821" fmla="*/ 174111 h 2550693"/>
                <a:gd name="connsiteX822" fmla="*/ 487497 w 2546376"/>
                <a:gd name="connsiteY822" fmla="*/ 230689 h 2550693"/>
                <a:gd name="connsiteX823" fmla="*/ 430919 w 2546376"/>
                <a:gd name="connsiteY823" fmla="*/ 287267 h 2550693"/>
                <a:gd name="connsiteX824" fmla="*/ 374340 w 2546376"/>
                <a:gd name="connsiteY824" fmla="*/ 230689 h 2550693"/>
                <a:gd name="connsiteX825" fmla="*/ 390912 w 2546376"/>
                <a:gd name="connsiteY825" fmla="*/ 190682 h 2550693"/>
                <a:gd name="connsiteX826" fmla="*/ 203742 w 2546376"/>
                <a:gd name="connsiteY826" fmla="*/ 364792 h 2550693"/>
                <a:gd name="connsiteX827" fmla="*/ 243749 w 2546376"/>
                <a:gd name="connsiteY827" fmla="*/ 348220 h 2550693"/>
                <a:gd name="connsiteX828" fmla="*/ 300327 w 2546376"/>
                <a:gd name="connsiteY828" fmla="*/ 404798 h 2550693"/>
                <a:gd name="connsiteX829" fmla="*/ 243749 w 2546376"/>
                <a:gd name="connsiteY829" fmla="*/ 461376 h 2550693"/>
                <a:gd name="connsiteX830" fmla="*/ 187171 w 2546376"/>
                <a:gd name="connsiteY830" fmla="*/ 404798 h 2550693"/>
                <a:gd name="connsiteX831" fmla="*/ 203742 w 2546376"/>
                <a:gd name="connsiteY831" fmla="*/ 364792 h 2550693"/>
                <a:gd name="connsiteX832" fmla="*/ 390912 w 2546376"/>
                <a:gd name="connsiteY832" fmla="*/ 16571 h 2550693"/>
                <a:gd name="connsiteX833" fmla="*/ 430918 w 2546376"/>
                <a:gd name="connsiteY833" fmla="*/ 0 h 2550693"/>
                <a:gd name="connsiteX834" fmla="*/ 487497 w 2546376"/>
                <a:gd name="connsiteY834" fmla="*/ 56578 h 2550693"/>
                <a:gd name="connsiteX835" fmla="*/ 430919 w 2546376"/>
                <a:gd name="connsiteY835" fmla="*/ 113156 h 2550693"/>
                <a:gd name="connsiteX836" fmla="*/ 374340 w 2546376"/>
                <a:gd name="connsiteY836" fmla="*/ 56578 h 2550693"/>
                <a:gd name="connsiteX837" fmla="*/ 390912 w 2546376"/>
                <a:gd name="connsiteY837" fmla="*/ 16571 h 2550693"/>
                <a:gd name="connsiteX838" fmla="*/ 203741 w 2546376"/>
                <a:gd name="connsiteY838" fmla="*/ 190682 h 2550693"/>
                <a:gd name="connsiteX839" fmla="*/ 243747 w 2546376"/>
                <a:gd name="connsiteY839" fmla="*/ 174111 h 2550693"/>
                <a:gd name="connsiteX840" fmla="*/ 300325 w 2546376"/>
                <a:gd name="connsiteY840" fmla="*/ 230689 h 2550693"/>
                <a:gd name="connsiteX841" fmla="*/ 243748 w 2546376"/>
                <a:gd name="connsiteY841" fmla="*/ 287266 h 2550693"/>
                <a:gd name="connsiteX842" fmla="*/ 187170 w 2546376"/>
                <a:gd name="connsiteY842" fmla="*/ 230688 h 2550693"/>
                <a:gd name="connsiteX843" fmla="*/ 203741 w 2546376"/>
                <a:gd name="connsiteY843" fmla="*/ 190682 h 2550693"/>
                <a:gd name="connsiteX844" fmla="*/ 16572 w 2546376"/>
                <a:gd name="connsiteY844" fmla="*/ 364792 h 2550693"/>
                <a:gd name="connsiteX845" fmla="*/ 56579 w 2546376"/>
                <a:gd name="connsiteY845" fmla="*/ 348220 h 2550693"/>
                <a:gd name="connsiteX846" fmla="*/ 113157 w 2546376"/>
                <a:gd name="connsiteY846" fmla="*/ 404798 h 2550693"/>
                <a:gd name="connsiteX847" fmla="*/ 56579 w 2546376"/>
                <a:gd name="connsiteY847" fmla="*/ 461376 h 2550693"/>
                <a:gd name="connsiteX848" fmla="*/ 1 w 2546376"/>
                <a:gd name="connsiteY848" fmla="*/ 404798 h 2550693"/>
                <a:gd name="connsiteX849" fmla="*/ 16572 w 2546376"/>
                <a:gd name="connsiteY849" fmla="*/ 364792 h 2550693"/>
                <a:gd name="connsiteX850" fmla="*/ 203741 w 2546376"/>
                <a:gd name="connsiteY850" fmla="*/ 16571 h 2550693"/>
                <a:gd name="connsiteX851" fmla="*/ 243747 w 2546376"/>
                <a:gd name="connsiteY851" fmla="*/ 0 h 2550693"/>
                <a:gd name="connsiteX852" fmla="*/ 300325 w 2546376"/>
                <a:gd name="connsiteY852" fmla="*/ 56578 h 2550693"/>
                <a:gd name="connsiteX853" fmla="*/ 243747 w 2546376"/>
                <a:gd name="connsiteY853" fmla="*/ 113156 h 2550693"/>
                <a:gd name="connsiteX854" fmla="*/ 187169 w 2546376"/>
                <a:gd name="connsiteY854" fmla="*/ 56578 h 2550693"/>
                <a:gd name="connsiteX855" fmla="*/ 203741 w 2546376"/>
                <a:gd name="connsiteY855" fmla="*/ 16571 h 2550693"/>
                <a:gd name="connsiteX856" fmla="*/ 16572 w 2546376"/>
                <a:gd name="connsiteY856" fmla="*/ 190681 h 2550693"/>
                <a:gd name="connsiteX857" fmla="*/ 56579 w 2546376"/>
                <a:gd name="connsiteY857" fmla="*/ 174110 h 2550693"/>
                <a:gd name="connsiteX858" fmla="*/ 113157 w 2546376"/>
                <a:gd name="connsiteY858" fmla="*/ 230688 h 2550693"/>
                <a:gd name="connsiteX859" fmla="*/ 56579 w 2546376"/>
                <a:gd name="connsiteY859" fmla="*/ 287266 h 2550693"/>
                <a:gd name="connsiteX860" fmla="*/ 1 w 2546376"/>
                <a:gd name="connsiteY860" fmla="*/ 230688 h 2550693"/>
                <a:gd name="connsiteX861" fmla="*/ 16572 w 2546376"/>
                <a:gd name="connsiteY861" fmla="*/ 190681 h 2550693"/>
                <a:gd name="connsiteX862" fmla="*/ 16571 w 2546376"/>
                <a:gd name="connsiteY862" fmla="*/ 16571 h 2550693"/>
                <a:gd name="connsiteX863" fmla="*/ 56577 w 2546376"/>
                <a:gd name="connsiteY863" fmla="*/ 0 h 2550693"/>
                <a:gd name="connsiteX864" fmla="*/ 113156 w 2546376"/>
                <a:gd name="connsiteY864" fmla="*/ 56578 h 2550693"/>
                <a:gd name="connsiteX865" fmla="*/ 56578 w 2546376"/>
                <a:gd name="connsiteY865" fmla="*/ 113156 h 2550693"/>
                <a:gd name="connsiteX866" fmla="*/ 0 w 2546376"/>
                <a:gd name="connsiteY866" fmla="*/ 56577 h 2550693"/>
                <a:gd name="connsiteX867" fmla="*/ 16571 w 2546376"/>
                <a:gd name="connsiteY867" fmla="*/ 16571 h 255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Lst>
              <a:rect l="l" t="t" r="r" b="b"/>
              <a:pathLst>
                <a:path w="2546376" h="2550693">
                  <a:moveTo>
                    <a:pt x="2449798" y="2454108"/>
                  </a:moveTo>
                  <a:cubicBezTo>
                    <a:pt x="2460029" y="2443877"/>
                    <a:pt x="2474173" y="2437544"/>
                    <a:pt x="2489797" y="2437544"/>
                  </a:cubicBezTo>
                  <a:cubicBezTo>
                    <a:pt x="2521044" y="2437544"/>
                    <a:pt x="2546375" y="2462875"/>
                    <a:pt x="2546375" y="2494122"/>
                  </a:cubicBezTo>
                  <a:cubicBezTo>
                    <a:pt x="2546375" y="2525369"/>
                    <a:pt x="2521051" y="2550693"/>
                    <a:pt x="2489804" y="2550693"/>
                  </a:cubicBezTo>
                  <a:cubicBezTo>
                    <a:pt x="2458557" y="2550693"/>
                    <a:pt x="2433226" y="2525362"/>
                    <a:pt x="2433226" y="2494115"/>
                  </a:cubicBezTo>
                  <a:cubicBezTo>
                    <a:pt x="2433226" y="2478491"/>
                    <a:pt x="2439559" y="2464347"/>
                    <a:pt x="2449798" y="2454108"/>
                  </a:cubicBezTo>
                  <a:close/>
                  <a:moveTo>
                    <a:pt x="2449791" y="2280012"/>
                  </a:moveTo>
                  <a:cubicBezTo>
                    <a:pt x="2460030" y="2269774"/>
                    <a:pt x="2474174" y="2263441"/>
                    <a:pt x="2489798" y="2263441"/>
                  </a:cubicBezTo>
                  <a:cubicBezTo>
                    <a:pt x="2521045" y="2263441"/>
                    <a:pt x="2546376" y="2288772"/>
                    <a:pt x="2546376" y="2320019"/>
                  </a:cubicBezTo>
                  <a:cubicBezTo>
                    <a:pt x="2546376" y="2351266"/>
                    <a:pt x="2521045" y="2376597"/>
                    <a:pt x="2489798" y="2376597"/>
                  </a:cubicBezTo>
                  <a:cubicBezTo>
                    <a:pt x="2458551" y="2376597"/>
                    <a:pt x="2433220" y="2351266"/>
                    <a:pt x="2433220" y="2320019"/>
                  </a:cubicBezTo>
                  <a:cubicBezTo>
                    <a:pt x="2433220" y="2304396"/>
                    <a:pt x="2439552" y="2290251"/>
                    <a:pt x="2449791" y="2280012"/>
                  </a:cubicBezTo>
                  <a:close/>
                  <a:moveTo>
                    <a:pt x="2262622" y="2454108"/>
                  </a:moveTo>
                  <a:cubicBezTo>
                    <a:pt x="2272861" y="2443869"/>
                    <a:pt x="2287005" y="2437537"/>
                    <a:pt x="2302629" y="2437537"/>
                  </a:cubicBezTo>
                  <a:cubicBezTo>
                    <a:pt x="2333876" y="2437537"/>
                    <a:pt x="2359207" y="2462868"/>
                    <a:pt x="2359207" y="2494115"/>
                  </a:cubicBezTo>
                  <a:cubicBezTo>
                    <a:pt x="2359207" y="2525362"/>
                    <a:pt x="2333876" y="2550693"/>
                    <a:pt x="2302629" y="2550693"/>
                  </a:cubicBezTo>
                  <a:cubicBezTo>
                    <a:pt x="2271382" y="2550693"/>
                    <a:pt x="2246051" y="2525362"/>
                    <a:pt x="2246051" y="2494115"/>
                  </a:cubicBezTo>
                  <a:cubicBezTo>
                    <a:pt x="2246051" y="2478491"/>
                    <a:pt x="2252384" y="2464347"/>
                    <a:pt x="2262622" y="2454108"/>
                  </a:cubicBezTo>
                  <a:close/>
                  <a:moveTo>
                    <a:pt x="2449791" y="2105902"/>
                  </a:moveTo>
                  <a:cubicBezTo>
                    <a:pt x="2460030" y="2095663"/>
                    <a:pt x="2474174" y="2089330"/>
                    <a:pt x="2489798" y="2089330"/>
                  </a:cubicBezTo>
                  <a:cubicBezTo>
                    <a:pt x="2521045" y="2089330"/>
                    <a:pt x="2546376" y="2114661"/>
                    <a:pt x="2546376" y="2145908"/>
                  </a:cubicBezTo>
                  <a:cubicBezTo>
                    <a:pt x="2546376" y="2177155"/>
                    <a:pt x="2521045" y="2202486"/>
                    <a:pt x="2489798" y="2202486"/>
                  </a:cubicBezTo>
                  <a:cubicBezTo>
                    <a:pt x="2458551" y="2202486"/>
                    <a:pt x="2433220" y="2177155"/>
                    <a:pt x="2433220" y="2145908"/>
                  </a:cubicBezTo>
                  <a:cubicBezTo>
                    <a:pt x="2433220" y="2130285"/>
                    <a:pt x="2439553" y="2116140"/>
                    <a:pt x="2449791" y="2105902"/>
                  </a:cubicBezTo>
                  <a:close/>
                  <a:moveTo>
                    <a:pt x="2262623" y="2280006"/>
                  </a:moveTo>
                  <a:cubicBezTo>
                    <a:pt x="2272854" y="2269774"/>
                    <a:pt x="2286999" y="2263441"/>
                    <a:pt x="2302622" y="2263441"/>
                  </a:cubicBezTo>
                  <a:cubicBezTo>
                    <a:pt x="2333869" y="2263441"/>
                    <a:pt x="2359200" y="2288772"/>
                    <a:pt x="2359200" y="2320019"/>
                  </a:cubicBezTo>
                  <a:cubicBezTo>
                    <a:pt x="2359200" y="2351266"/>
                    <a:pt x="2333876" y="2376590"/>
                    <a:pt x="2302629" y="2376590"/>
                  </a:cubicBezTo>
                  <a:cubicBezTo>
                    <a:pt x="2271382" y="2376590"/>
                    <a:pt x="2246051" y="2351259"/>
                    <a:pt x="2246051" y="2320012"/>
                  </a:cubicBezTo>
                  <a:cubicBezTo>
                    <a:pt x="2246051" y="2304389"/>
                    <a:pt x="2252384" y="2290244"/>
                    <a:pt x="2262623" y="2280006"/>
                  </a:cubicBezTo>
                  <a:close/>
                  <a:moveTo>
                    <a:pt x="2075453" y="2454108"/>
                  </a:moveTo>
                  <a:cubicBezTo>
                    <a:pt x="2085691" y="2443870"/>
                    <a:pt x="2099836" y="2437537"/>
                    <a:pt x="2115459" y="2437537"/>
                  </a:cubicBezTo>
                  <a:cubicBezTo>
                    <a:pt x="2146706" y="2437537"/>
                    <a:pt x="2172037" y="2462868"/>
                    <a:pt x="2172037" y="2494115"/>
                  </a:cubicBezTo>
                  <a:cubicBezTo>
                    <a:pt x="2172037" y="2525362"/>
                    <a:pt x="2146706" y="2550693"/>
                    <a:pt x="2115459" y="2550693"/>
                  </a:cubicBezTo>
                  <a:cubicBezTo>
                    <a:pt x="2107647" y="2550693"/>
                    <a:pt x="2100205" y="2549110"/>
                    <a:pt x="2093436" y="2546247"/>
                  </a:cubicBezTo>
                  <a:lnTo>
                    <a:pt x="2075739" y="2534315"/>
                  </a:lnTo>
                  <a:lnTo>
                    <a:pt x="2075259" y="2533835"/>
                  </a:lnTo>
                  <a:lnTo>
                    <a:pt x="2063327" y="2516138"/>
                  </a:lnTo>
                  <a:cubicBezTo>
                    <a:pt x="2060464" y="2509369"/>
                    <a:pt x="2058881" y="2501927"/>
                    <a:pt x="2058881" y="2494115"/>
                  </a:cubicBezTo>
                  <a:cubicBezTo>
                    <a:pt x="2058881" y="2478491"/>
                    <a:pt x="2065214" y="2464347"/>
                    <a:pt x="2075453" y="2454108"/>
                  </a:cubicBezTo>
                  <a:close/>
                  <a:moveTo>
                    <a:pt x="2449791" y="1931791"/>
                  </a:moveTo>
                  <a:cubicBezTo>
                    <a:pt x="2460030" y="1921552"/>
                    <a:pt x="2474174" y="1915219"/>
                    <a:pt x="2489798" y="1915219"/>
                  </a:cubicBezTo>
                  <a:cubicBezTo>
                    <a:pt x="2521045" y="1915219"/>
                    <a:pt x="2546376" y="1940550"/>
                    <a:pt x="2546376" y="1971797"/>
                  </a:cubicBezTo>
                  <a:cubicBezTo>
                    <a:pt x="2546376" y="2003044"/>
                    <a:pt x="2521045" y="2028375"/>
                    <a:pt x="2489798" y="2028375"/>
                  </a:cubicBezTo>
                  <a:cubicBezTo>
                    <a:pt x="2458551" y="2028375"/>
                    <a:pt x="2433220" y="2003044"/>
                    <a:pt x="2433220" y="1971797"/>
                  </a:cubicBezTo>
                  <a:cubicBezTo>
                    <a:pt x="2433220" y="1956174"/>
                    <a:pt x="2439553" y="1942029"/>
                    <a:pt x="2449791" y="1931791"/>
                  </a:cubicBezTo>
                  <a:close/>
                  <a:moveTo>
                    <a:pt x="2262615" y="2105901"/>
                  </a:moveTo>
                  <a:cubicBezTo>
                    <a:pt x="2272854" y="2095663"/>
                    <a:pt x="2286999" y="2089330"/>
                    <a:pt x="2302622" y="2089330"/>
                  </a:cubicBezTo>
                  <a:cubicBezTo>
                    <a:pt x="2333869" y="2089330"/>
                    <a:pt x="2359200" y="2114661"/>
                    <a:pt x="2359200" y="2145908"/>
                  </a:cubicBezTo>
                  <a:cubicBezTo>
                    <a:pt x="2359200" y="2177155"/>
                    <a:pt x="2333869" y="2202486"/>
                    <a:pt x="2302622" y="2202486"/>
                  </a:cubicBezTo>
                  <a:cubicBezTo>
                    <a:pt x="2271375" y="2202486"/>
                    <a:pt x="2246044" y="2177155"/>
                    <a:pt x="2246044" y="2145908"/>
                  </a:cubicBezTo>
                  <a:cubicBezTo>
                    <a:pt x="2246044" y="2130285"/>
                    <a:pt x="2252377" y="2116140"/>
                    <a:pt x="2262615" y="2105901"/>
                  </a:cubicBezTo>
                  <a:close/>
                  <a:moveTo>
                    <a:pt x="2075453" y="2280005"/>
                  </a:moveTo>
                  <a:cubicBezTo>
                    <a:pt x="2085691" y="2269767"/>
                    <a:pt x="2099836" y="2263434"/>
                    <a:pt x="2115459" y="2263434"/>
                  </a:cubicBezTo>
                  <a:cubicBezTo>
                    <a:pt x="2146706" y="2263434"/>
                    <a:pt x="2172037" y="2288765"/>
                    <a:pt x="2172038" y="2320012"/>
                  </a:cubicBezTo>
                  <a:cubicBezTo>
                    <a:pt x="2172038" y="2351259"/>
                    <a:pt x="2146707" y="2376590"/>
                    <a:pt x="2115460" y="2376590"/>
                  </a:cubicBezTo>
                  <a:cubicBezTo>
                    <a:pt x="2084213" y="2376590"/>
                    <a:pt x="2058881" y="2351259"/>
                    <a:pt x="2058881" y="2320012"/>
                  </a:cubicBezTo>
                  <a:cubicBezTo>
                    <a:pt x="2058881" y="2304389"/>
                    <a:pt x="2065214" y="2290244"/>
                    <a:pt x="2075453" y="2280005"/>
                  </a:cubicBezTo>
                  <a:close/>
                  <a:moveTo>
                    <a:pt x="2449791" y="1757680"/>
                  </a:moveTo>
                  <a:cubicBezTo>
                    <a:pt x="2460030" y="1747441"/>
                    <a:pt x="2474174" y="1741108"/>
                    <a:pt x="2489798" y="1741108"/>
                  </a:cubicBezTo>
                  <a:cubicBezTo>
                    <a:pt x="2521045" y="1741108"/>
                    <a:pt x="2546376" y="1766439"/>
                    <a:pt x="2546376" y="1797686"/>
                  </a:cubicBezTo>
                  <a:cubicBezTo>
                    <a:pt x="2546376" y="1828933"/>
                    <a:pt x="2521045" y="1854264"/>
                    <a:pt x="2489798" y="1854264"/>
                  </a:cubicBezTo>
                  <a:cubicBezTo>
                    <a:pt x="2458551" y="1854264"/>
                    <a:pt x="2433220" y="1828933"/>
                    <a:pt x="2433220" y="1797686"/>
                  </a:cubicBezTo>
                  <a:cubicBezTo>
                    <a:pt x="2433220" y="1782063"/>
                    <a:pt x="2439553" y="1767918"/>
                    <a:pt x="2449791" y="1757680"/>
                  </a:cubicBezTo>
                  <a:close/>
                  <a:moveTo>
                    <a:pt x="2262616" y="1931791"/>
                  </a:moveTo>
                  <a:cubicBezTo>
                    <a:pt x="2272854" y="1921552"/>
                    <a:pt x="2286999" y="1915219"/>
                    <a:pt x="2302622" y="1915219"/>
                  </a:cubicBezTo>
                  <a:cubicBezTo>
                    <a:pt x="2333869" y="1915219"/>
                    <a:pt x="2359200" y="1940550"/>
                    <a:pt x="2359200" y="1971797"/>
                  </a:cubicBezTo>
                  <a:cubicBezTo>
                    <a:pt x="2359200" y="2003044"/>
                    <a:pt x="2333869" y="2028375"/>
                    <a:pt x="2302622" y="2028375"/>
                  </a:cubicBezTo>
                  <a:cubicBezTo>
                    <a:pt x="2271375" y="2028375"/>
                    <a:pt x="2246044" y="2003044"/>
                    <a:pt x="2246044" y="1971797"/>
                  </a:cubicBezTo>
                  <a:cubicBezTo>
                    <a:pt x="2246044" y="1956174"/>
                    <a:pt x="2252377" y="1942029"/>
                    <a:pt x="2262616" y="1931791"/>
                  </a:cubicBezTo>
                  <a:close/>
                  <a:moveTo>
                    <a:pt x="2075452" y="2105895"/>
                  </a:moveTo>
                  <a:cubicBezTo>
                    <a:pt x="2085691" y="2095657"/>
                    <a:pt x="2099829" y="2089330"/>
                    <a:pt x="2115453" y="2089330"/>
                  </a:cubicBezTo>
                  <a:cubicBezTo>
                    <a:pt x="2146700" y="2089330"/>
                    <a:pt x="2172031" y="2114661"/>
                    <a:pt x="2172031" y="2145908"/>
                  </a:cubicBezTo>
                  <a:cubicBezTo>
                    <a:pt x="2172037" y="2177149"/>
                    <a:pt x="2146706" y="2202480"/>
                    <a:pt x="2115459" y="2202480"/>
                  </a:cubicBezTo>
                  <a:cubicBezTo>
                    <a:pt x="2084212" y="2202480"/>
                    <a:pt x="2058881" y="2177149"/>
                    <a:pt x="2058881" y="2145902"/>
                  </a:cubicBezTo>
                  <a:cubicBezTo>
                    <a:pt x="2058881" y="2130278"/>
                    <a:pt x="2065214" y="2116134"/>
                    <a:pt x="2075452" y="2105895"/>
                  </a:cubicBezTo>
                  <a:close/>
                  <a:moveTo>
                    <a:pt x="1888282" y="2280006"/>
                  </a:moveTo>
                  <a:cubicBezTo>
                    <a:pt x="1898521" y="2269767"/>
                    <a:pt x="1912666" y="2263435"/>
                    <a:pt x="1928289" y="2263435"/>
                  </a:cubicBezTo>
                  <a:cubicBezTo>
                    <a:pt x="1959536" y="2263435"/>
                    <a:pt x="1984867" y="2288766"/>
                    <a:pt x="1984867" y="2320013"/>
                  </a:cubicBezTo>
                  <a:cubicBezTo>
                    <a:pt x="1984867" y="2351260"/>
                    <a:pt x="1959536" y="2376591"/>
                    <a:pt x="1928289" y="2376591"/>
                  </a:cubicBezTo>
                  <a:lnTo>
                    <a:pt x="1915416" y="2373992"/>
                  </a:lnTo>
                  <a:lnTo>
                    <a:pt x="1874310" y="2332886"/>
                  </a:lnTo>
                  <a:lnTo>
                    <a:pt x="1871711" y="2320013"/>
                  </a:lnTo>
                  <a:cubicBezTo>
                    <a:pt x="1871711" y="2304389"/>
                    <a:pt x="1878044" y="2290245"/>
                    <a:pt x="1888282" y="2280006"/>
                  </a:cubicBezTo>
                  <a:close/>
                  <a:moveTo>
                    <a:pt x="2449790" y="1583569"/>
                  </a:moveTo>
                  <a:cubicBezTo>
                    <a:pt x="2460029" y="1573331"/>
                    <a:pt x="2474174" y="1566998"/>
                    <a:pt x="2489797" y="1566998"/>
                  </a:cubicBezTo>
                  <a:cubicBezTo>
                    <a:pt x="2521044" y="1566998"/>
                    <a:pt x="2546375" y="1592329"/>
                    <a:pt x="2546375" y="1623576"/>
                  </a:cubicBezTo>
                  <a:cubicBezTo>
                    <a:pt x="2546375" y="1654823"/>
                    <a:pt x="2521044" y="1680154"/>
                    <a:pt x="2489797" y="1680154"/>
                  </a:cubicBezTo>
                  <a:cubicBezTo>
                    <a:pt x="2458550" y="1680154"/>
                    <a:pt x="2433219" y="1654823"/>
                    <a:pt x="2433219" y="1623576"/>
                  </a:cubicBezTo>
                  <a:cubicBezTo>
                    <a:pt x="2433219" y="1607953"/>
                    <a:pt x="2439552" y="1593808"/>
                    <a:pt x="2449790" y="1583569"/>
                  </a:cubicBezTo>
                  <a:close/>
                  <a:moveTo>
                    <a:pt x="2262615" y="1757679"/>
                  </a:moveTo>
                  <a:cubicBezTo>
                    <a:pt x="2272854" y="1747441"/>
                    <a:pt x="2286999" y="1741108"/>
                    <a:pt x="2302622" y="1741108"/>
                  </a:cubicBezTo>
                  <a:cubicBezTo>
                    <a:pt x="2333869" y="1741108"/>
                    <a:pt x="2359200" y="1766439"/>
                    <a:pt x="2359200" y="1797686"/>
                  </a:cubicBezTo>
                  <a:cubicBezTo>
                    <a:pt x="2359200" y="1828933"/>
                    <a:pt x="2333869" y="1854264"/>
                    <a:pt x="2302622" y="1854264"/>
                  </a:cubicBezTo>
                  <a:cubicBezTo>
                    <a:pt x="2271375" y="1854264"/>
                    <a:pt x="2246044" y="1828933"/>
                    <a:pt x="2246044" y="1797686"/>
                  </a:cubicBezTo>
                  <a:cubicBezTo>
                    <a:pt x="2246044" y="1782063"/>
                    <a:pt x="2252377" y="1767918"/>
                    <a:pt x="2262615" y="1757679"/>
                  </a:cubicBezTo>
                  <a:close/>
                  <a:moveTo>
                    <a:pt x="2075446" y="1931790"/>
                  </a:moveTo>
                  <a:cubicBezTo>
                    <a:pt x="2085684" y="1921552"/>
                    <a:pt x="2099829" y="1915219"/>
                    <a:pt x="2115453" y="1915219"/>
                  </a:cubicBezTo>
                  <a:cubicBezTo>
                    <a:pt x="2146700" y="1915219"/>
                    <a:pt x="2172031" y="1940550"/>
                    <a:pt x="2172031" y="1971797"/>
                  </a:cubicBezTo>
                  <a:cubicBezTo>
                    <a:pt x="2172031" y="2003044"/>
                    <a:pt x="2146700" y="2028375"/>
                    <a:pt x="2115453" y="2028375"/>
                  </a:cubicBezTo>
                  <a:cubicBezTo>
                    <a:pt x="2084206" y="2028375"/>
                    <a:pt x="2058875" y="2003044"/>
                    <a:pt x="2058875" y="1971797"/>
                  </a:cubicBezTo>
                  <a:cubicBezTo>
                    <a:pt x="2058875" y="1956174"/>
                    <a:pt x="2065207" y="1942029"/>
                    <a:pt x="2075446" y="1931790"/>
                  </a:cubicBezTo>
                  <a:close/>
                  <a:moveTo>
                    <a:pt x="1888282" y="2105896"/>
                  </a:moveTo>
                  <a:cubicBezTo>
                    <a:pt x="1898521" y="2095657"/>
                    <a:pt x="1912665" y="2089324"/>
                    <a:pt x="1928288" y="2089324"/>
                  </a:cubicBezTo>
                  <a:cubicBezTo>
                    <a:pt x="1959536" y="2089324"/>
                    <a:pt x="1984867" y="2114655"/>
                    <a:pt x="1984867" y="2145902"/>
                  </a:cubicBezTo>
                  <a:cubicBezTo>
                    <a:pt x="1984867" y="2177150"/>
                    <a:pt x="1959536" y="2202481"/>
                    <a:pt x="1928289" y="2202480"/>
                  </a:cubicBezTo>
                  <a:cubicBezTo>
                    <a:pt x="1897042" y="2202480"/>
                    <a:pt x="1871711" y="2177149"/>
                    <a:pt x="1871710" y="2145902"/>
                  </a:cubicBezTo>
                  <a:cubicBezTo>
                    <a:pt x="1871710" y="2130279"/>
                    <a:pt x="1878043" y="2116135"/>
                    <a:pt x="1888282" y="2105896"/>
                  </a:cubicBezTo>
                  <a:close/>
                  <a:moveTo>
                    <a:pt x="2449791" y="1409459"/>
                  </a:moveTo>
                  <a:cubicBezTo>
                    <a:pt x="2460029" y="1399220"/>
                    <a:pt x="2474174" y="1392887"/>
                    <a:pt x="2489797" y="1392887"/>
                  </a:cubicBezTo>
                  <a:cubicBezTo>
                    <a:pt x="2521044" y="1392887"/>
                    <a:pt x="2546375" y="1418218"/>
                    <a:pt x="2546375" y="1449465"/>
                  </a:cubicBezTo>
                  <a:cubicBezTo>
                    <a:pt x="2546375" y="1480712"/>
                    <a:pt x="2521044" y="1506043"/>
                    <a:pt x="2489797" y="1506043"/>
                  </a:cubicBezTo>
                  <a:cubicBezTo>
                    <a:pt x="2458550" y="1506043"/>
                    <a:pt x="2433219" y="1480712"/>
                    <a:pt x="2433219" y="1449465"/>
                  </a:cubicBezTo>
                  <a:cubicBezTo>
                    <a:pt x="2433219" y="1433842"/>
                    <a:pt x="2439552" y="1419697"/>
                    <a:pt x="2449791" y="1409459"/>
                  </a:cubicBezTo>
                  <a:close/>
                  <a:moveTo>
                    <a:pt x="2262615" y="1583569"/>
                  </a:moveTo>
                  <a:cubicBezTo>
                    <a:pt x="2272853" y="1573331"/>
                    <a:pt x="2286998" y="1566998"/>
                    <a:pt x="2302622" y="1566998"/>
                  </a:cubicBezTo>
                  <a:cubicBezTo>
                    <a:pt x="2333869" y="1566998"/>
                    <a:pt x="2359200" y="1592329"/>
                    <a:pt x="2359200" y="1623576"/>
                  </a:cubicBezTo>
                  <a:cubicBezTo>
                    <a:pt x="2359200" y="1654823"/>
                    <a:pt x="2333869" y="1680154"/>
                    <a:pt x="2302622" y="1680154"/>
                  </a:cubicBezTo>
                  <a:cubicBezTo>
                    <a:pt x="2271375" y="1680154"/>
                    <a:pt x="2246044" y="1654823"/>
                    <a:pt x="2246044" y="1623576"/>
                  </a:cubicBezTo>
                  <a:cubicBezTo>
                    <a:pt x="2246044" y="1607953"/>
                    <a:pt x="2252376" y="1593808"/>
                    <a:pt x="2262615" y="1583569"/>
                  </a:cubicBezTo>
                  <a:close/>
                  <a:moveTo>
                    <a:pt x="2075446" y="1757680"/>
                  </a:moveTo>
                  <a:cubicBezTo>
                    <a:pt x="2085684" y="1747441"/>
                    <a:pt x="2099829" y="1741108"/>
                    <a:pt x="2115453" y="1741108"/>
                  </a:cubicBezTo>
                  <a:cubicBezTo>
                    <a:pt x="2146700" y="1741108"/>
                    <a:pt x="2172031" y="1766439"/>
                    <a:pt x="2172031" y="1797686"/>
                  </a:cubicBezTo>
                  <a:cubicBezTo>
                    <a:pt x="2172031" y="1828933"/>
                    <a:pt x="2146700" y="1854264"/>
                    <a:pt x="2115453" y="1854264"/>
                  </a:cubicBezTo>
                  <a:cubicBezTo>
                    <a:pt x="2084206" y="1854264"/>
                    <a:pt x="2058875" y="1828933"/>
                    <a:pt x="2058875" y="1797686"/>
                  </a:cubicBezTo>
                  <a:cubicBezTo>
                    <a:pt x="2058875" y="1782063"/>
                    <a:pt x="2065207" y="1767918"/>
                    <a:pt x="2075446" y="1757680"/>
                  </a:cubicBezTo>
                  <a:close/>
                  <a:moveTo>
                    <a:pt x="1888281" y="1931786"/>
                  </a:moveTo>
                  <a:cubicBezTo>
                    <a:pt x="1898520" y="1921547"/>
                    <a:pt x="1912664" y="1915214"/>
                    <a:pt x="1928282" y="1915220"/>
                  </a:cubicBezTo>
                  <a:cubicBezTo>
                    <a:pt x="1959529" y="1915220"/>
                    <a:pt x="1984860" y="1940551"/>
                    <a:pt x="1984860" y="1971798"/>
                  </a:cubicBezTo>
                  <a:cubicBezTo>
                    <a:pt x="1984866" y="2003039"/>
                    <a:pt x="1959535" y="2028370"/>
                    <a:pt x="1928288" y="2028370"/>
                  </a:cubicBezTo>
                  <a:cubicBezTo>
                    <a:pt x="1897041" y="2028370"/>
                    <a:pt x="1871710" y="2003039"/>
                    <a:pt x="1871710" y="1971792"/>
                  </a:cubicBezTo>
                  <a:cubicBezTo>
                    <a:pt x="1871710" y="1956169"/>
                    <a:pt x="1878043" y="1942024"/>
                    <a:pt x="1888281" y="1931786"/>
                  </a:cubicBezTo>
                  <a:close/>
                  <a:moveTo>
                    <a:pt x="1701111" y="2105895"/>
                  </a:moveTo>
                  <a:cubicBezTo>
                    <a:pt x="1711350" y="2095656"/>
                    <a:pt x="1725495" y="2089324"/>
                    <a:pt x="1741118" y="2089324"/>
                  </a:cubicBezTo>
                  <a:cubicBezTo>
                    <a:pt x="1772365" y="2089324"/>
                    <a:pt x="1797696" y="2114655"/>
                    <a:pt x="1797696" y="2145902"/>
                  </a:cubicBezTo>
                  <a:cubicBezTo>
                    <a:pt x="1797696" y="2169337"/>
                    <a:pt x="1783447" y="2189445"/>
                    <a:pt x="1763141" y="2198034"/>
                  </a:cubicBezTo>
                  <a:lnTo>
                    <a:pt x="1743436" y="2202012"/>
                  </a:lnTo>
                  <a:lnTo>
                    <a:pt x="1685008" y="2143584"/>
                  </a:lnTo>
                  <a:lnTo>
                    <a:pt x="1688986" y="2123879"/>
                  </a:lnTo>
                  <a:cubicBezTo>
                    <a:pt x="1691849" y="2117110"/>
                    <a:pt x="1695992" y="2111014"/>
                    <a:pt x="1701111" y="2105895"/>
                  </a:cubicBezTo>
                  <a:close/>
                  <a:moveTo>
                    <a:pt x="2449791" y="1235348"/>
                  </a:moveTo>
                  <a:cubicBezTo>
                    <a:pt x="2460029" y="1225109"/>
                    <a:pt x="2474174" y="1218776"/>
                    <a:pt x="2489797" y="1218776"/>
                  </a:cubicBezTo>
                  <a:cubicBezTo>
                    <a:pt x="2521044" y="1218776"/>
                    <a:pt x="2546375" y="1244107"/>
                    <a:pt x="2546375" y="1275354"/>
                  </a:cubicBezTo>
                  <a:cubicBezTo>
                    <a:pt x="2546375" y="1306601"/>
                    <a:pt x="2521044" y="1331932"/>
                    <a:pt x="2489797" y="1331932"/>
                  </a:cubicBezTo>
                  <a:cubicBezTo>
                    <a:pt x="2458550" y="1331932"/>
                    <a:pt x="2433219" y="1306601"/>
                    <a:pt x="2433219" y="1275354"/>
                  </a:cubicBezTo>
                  <a:cubicBezTo>
                    <a:pt x="2433219" y="1259731"/>
                    <a:pt x="2439552" y="1245586"/>
                    <a:pt x="2449791" y="1235348"/>
                  </a:cubicBezTo>
                  <a:close/>
                  <a:moveTo>
                    <a:pt x="2262615" y="1409458"/>
                  </a:moveTo>
                  <a:cubicBezTo>
                    <a:pt x="2272853" y="1399220"/>
                    <a:pt x="2286998" y="1392887"/>
                    <a:pt x="2302622" y="1392887"/>
                  </a:cubicBezTo>
                  <a:cubicBezTo>
                    <a:pt x="2333869" y="1392887"/>
                    <a:pt x="2359200" y="1418218"/>
                    <a:pt x="2359200" y="1449465"/>
                  </a:cubicBezTo>
                  <a:cubicBezTo>
                    <a:pt x="2359200" y="1480712"/>
                    <a:pt x="2333869" y="1506043"/>
                    <a:pt x="2302622" y="1506043"/>
                  </a:cubicBezTo>
                  <a:cubicBezTo>
                    <a:pt x="2271375" y="1506043"/>
                    <a:pt x="2246044" y="1480712"/>
                    <a:pt x="2246044" y="1449465"/>
                  </a:cubicBezTo>
                  <a:cubicBezTo>
                    <a:pt x="2246044" y="1433842"/>
                    <a:pt x="2252376" y="1419697"/>
                    <a:pt x="2262615" y="1409458"/>
                  </a:cubicBezTo>
                  <a:close/>
                  <a:moveTo>
                    <a:pt x="2075445" y="1583569"/>
                  </a:moveTo>
                  <a:cubicBezTo>
                    <a:pt x="2085684" y="1573331"/>
                    <a:pt x="2099828" y="1566998"/>
                    <a:pt x="2115452" y="1566998"/>
                  </a:cubicBezTo>
                  <a:cubicBezTo>
                    <a:pt x="2146699" y="1566998"/>
                    <a:pt x="2172030" y="1592329"/>
                    <a:pt x="2172030" y="1623576"/>
                  </a:cubicBezTo>
                  <a:cubicBezTo>
                    <a:pt x="2172030" y="1654823"/>
                    <a:pt x="2146699" y="1680154"/>
                    <a:pt x="2115452" y="1680154"/>
                  </a:cubicBezTo>
                  <a:cubicBezTo>
                    <a:pt x="2084205" y="1680154"/>
                    <a:pt x="2058874" y="1654823"/>
                    <a:pt x="2058874" y="1623576"/>
                  </a:cubicBezTo>
                  <a:cubicBezTo>
                    <a:pt x="2058874" y="1607953"/>
                    <a:pt x="2065206" y="1593808"/>
                    <a:pt x="2075445" y="1583569"/>
                  </a:cubicBezTo>
                  <a:close/>
                  <a:moveTo>
                    <a:pt x="1888275" y="1757680"/>
                  </a:moveTo>
                  <a:cubicBezTo>
                    <a:pt x="1898514" y="1747442"/>
                    <a:pt x="1912659" y="1741109"/>
                    <a:pt x="1928282" y="1741109"/>
                  </a:cubicBezTo>
                  <a:cubicBezTo>
                    <a:pt x="1959529" y="1741109"/>
                    <a:pt x="1984860" y="1766440"/>
                    <a:pt x="1984860" y="1797687"/>
                  </a:cubicBezTo>
                  <a:cubicBezTo>
                    <a:pt x="1984860" y="1828934"/>
                    <a:pt x="1959529" y="1854265"/>
                    <a:pt x="1928282" y="1854265"/>
                  </a:cubicBezTo>
                  <a:cubicBezTo>
                    <a:pt x="1897035" y="1854265"/>
                    <a:pt x="1871704" y="1828934"/>
                    <a:pt x="1871704" y="1797687"/>
                  </a:cubicBezTo>
                  <a:cubicBezTo>
                    <a:pt x="1871704" y="1782063"/>
                    <a:pt x="1878037" y="1767919"/>
                    <a:pt x="1888275" y="1757680"/>
                  </a:cubicBezTo>
                  <a:close/>
                  <a:moveTo>
                    <a:pt x="1701111" y="1931785"/>
                  </a:moveTo>
                  <a:cubicBezTo>
                    <a:pt x="1711350" y="1921546"/>
                    <a:pt x="1725494" y="1915213"/>
                    <a:pt x="1741118" y="1915213"/>
                  </a:cubicBezTo>
                  <a:cubicBezTo>
                    <a:pt x="1772365" y="1915213"/>
                    <a:pt x="1797696" y="1940544"/>
                    <a:pt x="1797696" y="1971791"/>
                  </a:cubicBezTo>
                  <a:cubicBezTo>
                    <a:pt x="1797696" y="2003038"/>
                    <a:pt x="1772365" y="2028369"/>
                    <a:pt x="1741118" y="2028369"/>
                  </a:cubicBezTo>
                  <a:cubicBezTo>
                    <a:pt x="1709871" y="2028369"/>
                    <a:pt x="1684540" y="2003038"/>
                    <a:pt x="1684540" y="1971791"/>
                  </a:cubicBezTo>
                  <a:cubicBezTo>
                    <a:pt x="1684540" y="1956168"/>
                    <a:pt x="1690872" y="1942023"/>
                    <a:pt x="1701111" y="1931785"/>
                  </a:cubicBezTo>
                  <a:close/>
                  <a:moveTo>
                    <a:pt x="2449791" y="1061237"/>
                  </a:moveTo>
                  <a:cubicBezTo>
                    <a:pt x="2460029" y="1050998"/>
                    <a:pt x="2474173" y="1044665"/>
                    <a:pt x="2489797" y="1044665"/>
                  </a:cubicBezTo>
                  <a:cubicBezTo>
                    <a:pt x="2521044" y="1044665"/>
                    <a:pt x="2546375" y="1069996"/>
                    <a:pt x="2546375" y="1101244"/>
                  </a:cubicBezTo>
                  <a:cubicBezTo>
                    <a:pt x="2546375" y="1132490"/>
                    <a:pt x="2521044" y="1157822"/>
                    <a:pt x="2489797" y="1157821"/>
                  </a:cubicBezTo>
                  <a:cubicBezTo>
                    <a:pt x="2458550" y="1157821"/>
                    <a:pt x="2433219" y="1132490"/>
                    <a:pt x="2433219" y="1101243"/>
                  </a:cubicBezTo>
                  <a:cubicBezTo>
                    <a:pt x="2433219" y="1085620"/>
                    <a:pt x="2439552" y="1071476"/>
                    <a:pt x="2449791" y="1061237"/>
                  </a:cubicBezTo>
                  <a:close/>
                  <a:moveTo>
                    <a:pt x="2262615" y="1235348"/>
                  </a:moveTo>
                  <a:cubicBezTo>
                    <a:pt x="2272854" y="1225109"/>
                    <a:pt x="2286998" y="1218776"/>
                    <a:pt x="2302622" y="1218776"/>
                  </a:cubicBezTo>
                  <a:cubicBezTo>
                    <a:pt x="2333869" y="1218776"/>
                    <a:pt x="2359200" y="1244107"/>
                    <a:pt x="2359200" y="1275354"/>
                  </a:cubicBezTo>
                  <a:cubicBezTo>
                    <a:pt x="2359200" y="1306601"/>
                    <a:pt x="2333869" y="1331932"/>
                    <a:pt x="2302622" y="1331932"/>
                  </a:cubicBezTo>
                  <a:cubicBezTo>
                    <a:pt x="2271375" y="1331932"/>
                    <a:pt x="2246044" y="1306601"/>
                    <a:pt x="2246044" y="1275354"/>
                  </a:cubicBezTo>
                  <a:cubicBezTo>
                    <a:pt x="2246044" y="1259731"/>
                    <a:pt x="2252376" y="1245586"/>
                    <a:pt x="2262615" y="1235348"/>
                  </a:cubicBezTo>
                  <a:close/>
                  <a:moveTo>
                    <a:pt x="2075445" y="1409458"/>
                  </a:moveTo>
                  <a:cubicBezTo>
                    <a:pt x="2085684" y="1399220"/>
                    <a:pt x="2099828" y="1392887"/>
                    <a:pt x="2115452" y="1392887"/>
                  </a:cubicBezTo>
                  <a:cubicBezTo>
                    <a:pt x="2146699" y="1392887"/>
                    <a:pt x="2172030" y="1418218"/>
                    <a:pt x="2172030" y="1449465"/>
                  </a:cubicBezTo>
                  <a:cubicBezTo>
                    <a:pt x="2172030" y="1480712"/>
                    <a:pt x="2146699" y="1506043"/>
                    <a:pt x="2115452" y="1506043"/>
                  </a:cubicBezTo>
                  <a:cubicBezTo>
                    <a:pt x="2084205" y="1506043"/>
                    <a:pt x="2058874" y="1480712"/>
                    <a:pt x="2058874" y="1449465"/>
                  </a:cubicBezTo>
                  <a:cubicBezTo>
                    <a:pt x="2058874" y="1433842"/>
                    <a:pt x="2065207" y="1419697"/>
                    <a:pt x="2075445" y="1409458"/>
                  </a:cubicBezTo>
                  <a:close/>
                  <a:moveTo>
                    <a:pt x="1888275" y="1583570"/>
                  </a:moveTo>
                  <a:cubicBezTo>
                    <a:pt x="1898514" y="1573332"/>
                    <a:pt x="1912658" y="1566999"/>
                    <a:pt x="1928281" y="1566999"/>
                  </a:cubicBezTo>
                  <a:cubicBezTo>
                    <a:pt x="1959528" y="1566999"/>
                    <a:pt x="1984859" y="1592330"/>
                    <a:pt x="1984859" y="1623577"/>
                  </a:cubicBezTo>
                  <a:cubicBezTo>
                    <a:pt x="1984860" y="1654824"/>
                    <a:pt x="1959528" y="1680155"/>
                    <a:pt x="1928281" y="1680155"/>
                  </a:cubicBezTo>
                  <a:cubicBezTo>
                    <a:pt x="1897034" y="1680155"/>
                    <a:pt x="1871703" y="1654824"/>
                    <a:pt x="1871703" y="1623577"/>
                  </a:cubicBezTo>
                  <a:cubicBezTo>
                    <a:pt x="1871703" y="1607953"/>
                    <a:pt x="1878036" y="1593809"/>
                    <a:pt x="1888275" y="1583570"/>
                  </a:cubicBezTo>
                  <a:close/>
                  <a:moveTo>
                    <a:pt x="1701110" y="1757674"/>
                  </a:moveTo>
                  <a:cubicBezTo>
                    <a:pt x="1711349" y="1747436"/>
                    <a:pt x="1725493" y="1741103"/>
                    <a:pt x="1741112" y="1741108"/>
                  </a:cubicBezTo>
                  <a:cubicBezTo>
                    <a:pt x="1772359" y="1741108"/>
                    <a:pt x="1797690" y="1766439"/>
                    <a:pt x="1797690" y="1797686"/>
                  </a:cubicBezTo>
                  <a:cubicBezTo>
                    <a:pt x="1797695" y="1828928"/>
                    <a:pt x="1772364" y="1854259"/>
                    <a:pt x="1741117" y="1854259"/>
                  </a:cubicBezTo>
                  <a:cubicBezTo>
                    <a:pt x="1709870" y="1854259"/>
                    <a:pt x="1684539" y="1828928"/>
                    <a:pt x="1684539" y="1797681"/>
                  </a:cubicBezTo>
                  <a:cubicBezTo>
                    <a:pt x="1684539" y="1782057"/>
                    <a:pt x="1690872" y="1767913"/>
                    <a:pt x="1701110" y="1757674"/>
                  </a:cubicBezTo>
                  <a:close/>
                  <a:moveTo>
                    <a:pt x="1513941" y="1931785"/>
                  </a:moveTo>
                  <a:cubicBezTo>
                    <a:pt x="1524179" y="1921547"/>
                    <a:pt x="1538324" y="1915214"/>
                    <a:pt x="1553947" y="1915214"/>
                  </a:cubicBezTo>
                  <a:cubicBezTo>
                    <a:pt x="1585194" y="1915214"/>
                    <a:pt x="1610525" y="1940545"/>
                    <a:pt x="1610525" y="1971792"/>
                  </a:cubicBezTo>
                  <a:cubicBezTo>
                    <a:pt x="1610525" y="1995228"/>
                    <a:pt x="1596276" y="2015335"/>
                    <a:pt x="1575970" y="2023924"/>
                  </a:cubicBezTo>
                  <a:lnTo>
                    <a:pt x="1567132" y="2025708"/>
                  </a:lnTo>
                  <a:lnTo>
                    <a:pt x="1500031" y="1958607"/>
                  </a:lnTo>
                  <a:lnTo>
                    <a:pt x="1501815" y="1949769"/>
                  </a:lnTo>
                  <a:cubicBezTo>
                    <a:pt x="1504679" y="1943000"/>
                    <a:pt x="1508822" y="1936905"/>
                    <a:pt x="1513941" y="1931785"/>
                  </a:cubicBezTo>
                  <a:close/>
                  <a:moveTo>
                    <a:pt x="2449790" y="887126"/>
                  </a:moveTo>
                  <a:cubicBezTo>
                    <a:pt x="2460029" y="876887"/>
                    <a:pt x="2474173" y="870555"/>
                    <a:pt x="2489797" y="870555"/>
                  </a:cubicBezTo>
                  <a:cubicBezTo>
                    <a:pt x="2521044" y="870555"/>
                    <a:pt x="2546375" y="895886"/>
                    <a:pt x="2546375" y="927133"/>
                  </a:cubicBezTo>
                  <a:cubicBezTo>
                    <a:pt x="2546375" y="958380"/>
                    <a:pt x="2521044" y="983711"/>
                    <a:pt x="2489797" y="983711"/>
                  </a:cubicBezTo>
                  <a:cubicBezTo>
                    <a:pt x="2458550" y="983711"/>
                    <a:pt x="2433219" y="958380"/>
                    <a:pt x="2433219" y="927132"/>
                  </a:cubicBezTo>
                  <a:cubicBezTo>
                    <a:pt x="2433219" y="911509"/>
                    <a:pt x="2439552" y="897364"/>
                    <a:pt x="2449790" y="887126"/>
                  </a:cubicBezTo>
                  <a:close/>
                  <a:moveTo>
                    <a:pt x="2262615" y="1061237"/>
                  </a:moveTo>
                  <a:cubicBezTo>
                    <a:pt x="2272854" y="1050998"/>
                    <a:pt x="2286998" y="1044665"/>
                    <a:pt x="2302622" y="1044665"/>
                  </a:cubicBezTo>
                  <a:cubicBezTo>
                    <a:pt x="2333869" y="1044665"/>
                    <a:pt x="2359200" y="1069996"/>
                    <a:pt x="2359200" y="1101244"/>
                  </a:cubicBezTo>
                  <a:cubicBezTo>
                    <a:pt x="2359200" y="1132490"/>
                    <a:pt x="2333869" y="1157822"/>
                    <a:pt x="2302622" y="1157821"/>
                  </a:cubicBezTo>
                  <a:cubicBezTo>
                    <a:pt x="2271375" y="1157821"/>
                    <a:pt x="2246044" y="1132490"/>
                    <a:pt x="2246044" y="1101243"/>
                  </a:cubicBezTo>
                  <a:cubicBezTo>
                    <a:pt x="2246044" y="1085620"/>
                    <a:pt x="2252376" y="1071476"/>
                    <a:pt x="2262615" y="1061237"/>
                  </a:cubicBezTo>
                  <a:close/>
                  <a:moveTo>
                    <a:pt x="2075445" y="1235347"/>
                  </a:moveTo>
                  <a:cubicBezTo>
                    <a:pt x="2085684" y="1225109"/>
                    <a:pt x="2099828" y="1218776"/>
                    <a:pt x="2115452" y="1218776"/>
                  </a:cubicBezTo>
                  <a:cubicBezTo>
                    <a:pt x="2146699" y="1218776"/>
                    <a:pt x="2172030" y="1244107"/>
                    <a:pt x="2172030" y="1275354"/>
                  </a:cubicBezTo>
                  <a:cubicBezTo>
                    <a:pt x="2172030" y="1306601"/>
                    <a:pt x="2146699" y="1331932"/>
                    <a:pt x="2115452" y="1331932"/>
                  </a:cubicBezTo>
                  <a:cubicBezTo>
                    <a:pt x="2084205" y="1331932"/>
                    <a:pt x="2058874" y="1306601"/>
                    <a:pt x="2058874" y="1275354"/>
                  </a:cubicBezTo>
                  <a:cubicBezTo>
                    <a:pt x="2058874" y="1259731"/>
                    <a:pt x="2065207" y="1245586"/>
                    <a:pt x="2075445" y="1235347"/>
                  </a:cubicBezTo>
                  <a:close/>
                  <a:moveTo>
                    <a:pt x="1888275" y="1409459"/>
                  </a:moveTo>
                  <a:cubicBezTo>
                    <a:pt x="1898513" y="1399220"/>
                    <a:pt x="1912658" y="1392888"/>
                    <a:pt x="1928281" y="1392888"/>
                  </a:cubicBezTo>
                  <a:cubicBezTo>
                    <a:pt x="1959528" y="1392888"/>
                    <a:pt x="1984859" y="1418219"/>
                    <a:pt x="1984859" y="1449466"/>
                  </a:cubicBezTo>
                  <a:cubicBezTo>
                    <a:pt x="1984860" y="1480713"/>
                    <a:pt x="1959528" y="1506044"/>
                    <a:pt x="1928281" y="1506044"/>
                  </a:cubicBezTo>
                  <a:cubicBezTo>
                    <a:pt x="1897034" y="1506044"/>
                    <a:pt x="1871703" y="1480713"/>
                    <a:pt x="1871703" y="1449466"/>
                  </a:cubicBezTo>
                  <a:cubicBezTo>
                    <a:pt x="1871703" y="1433842"/>
                    <a:pt x="1878036" y="1419698"/>
                    <a:pt x="1888275" y="1409459"/>
                  </a:cubicBezTo>
                  <a:close/>
                  <a:moveTo>
                    <a:pt x="1701104" y="1583570"/>
                  </a:moveTo>
                  <a:cubicBezTo>
                    <a:pt x="1711343" y="1573331"/>
                    <a:pt x="1725487" y="1566998"/>
                    <a:pt x="1741111" y="1566998"/>
                  </a:cubicBezTo>
                  <a:cubicBezTo>
                    <a:pt x="1772358" y="1566998"/>
                    <a:pt x="1797689" y="1592329"/>
                    <a:pt x="1797689" y="1623576"/>
                  </a:cubicBezTo>
                  <a:cubicBezTo>
                    <a:pt x="1797689" y="1654823"/>
                    <a:pt x="1772358" y="1680154"/>
                    <a:pt x="1741111" y="1680154"/>
                  </a:cubicBezTo>
                  <a:cubicBezTo>
                    <a:pt x="1709864" y="1680154"/>
                    <a:pt x="1684533" y="1654823"/>
                    <a:pt x="1684533" y="1623576"/>
                  </a:cubicBezTo>
                  <a:cubicBezTo>
                    <a:pt x="1684533" y="1607953"/>
                    <a:pt x="1690866" y="1593808"/>
                    <a:pt x="1701104" y="1583570"/>
                  </a:cubicBezTo>
                  <a:close/>
                  <a:moveTo>
                    <a:pt x="1513940" y="1757675"/>
                  </a:moveTo>
                  <a:cubicBezTo>
                    <a:pt x="1524179" y="1747436"/>
                    <a:pt x="1538323" y="1741104"/>
                    <a:pt x="1553947" y="1741104"/>
                  </a:cubicBezTo>
                  <a:cubicBezTo>
                    <a:pt x="1585194" y="1741104"/>
                    <a:pt x="1610525" y="1766435"/>
                    <a:pt x="1610525" y="1797682"/>
                  </a:cubicBezTo>
                  <a:cubicBezTo>
                    <a:pt x="1610525" y="1828929"/>
                    <a:pt x="1585194" y="1854260"/>
                    <a:pt x="1553947" y="1854260"/>
                  </a:cubicBezTo>
                  <a:cubicBezTo>
                    <a:pt x="1522700" y="1854260"/>
                    <a:pt x="1497369" y="1828929"/>
                    <a:pt x="1497369" y="1797682"/>
                  </a:cubicBezTo>
                  <a:cubicBezTo>
                    <a:pt x="1497369" y="1782058"/>
                    <a:pt x="1503701" y="1767914"/>
                    <a:pt x="1513940" y="1757675"/>
                  </a:cubicBezTo>
                  <a:close/>
                  <a:moveTo>
                    <a:pt x="2449791" y="713015"/>
                  </a:moveTo>
                  <a:cubicBezTo>
                    <a:pt x="2460029" y="702776"/>
                    <a:pt x="2474173" y="696444"/>
                    <a:pt x="2489797" y="696444"/>
                  </a:cubicBezTo>
                  <a:cubicBezTo>
                    <a:pt x="2521044" y="696444"/>
                    <a:pt x="2546375" y="721775"/>
                    <a:pt x="2546375" y="753022"/>
                  </a:cubicBezTo>
                  <a:cubicBezTo>
                    <a:pt x="2546375" y="784269"/>
                    <a:pt x="2521044" y="809600"/>
                    <a:pt x="2489797" y="809600"/>
                  </a:cubicBezTo>
                  <a:cubicBezTo>
                    <a:pt x="2458550" y="809600"/>
                    <a:pt x="2433219" y="784269"/>
                    <a:pt x="2433219" y="753022"/>
                  </a:cubicBezTo>
                  <a:cubicBezTo>
                    <a:pt x="2433219" y="737398"/>
                    <a:pt x="2439552" y="723253"/>
                    <a:pt x="2449791" y="713015"/>
                  </a:cubicBezTo>
                  <a:close/>
                  <a:moveTo>
                    <a:pt x="2262615" y="887126"/>
                  </a:moveTo>
                  <a:cubicBezTo>
                    <a:pt x="2272853" y="876887"/>
                    <a:pt x="2286998" y="870554"/>
                    <a:pt x="2302622" y="870555"/>
                  </a:cubicBezTo>
                  <a:cubicBezTo>
                    <a:pt x="2333869" y="870555"/>
                    <a:pt x="2359200" y="895886"/>
                    <a:pt x="2359200" y="927133"/>
                  </a:cubicBezTo>
                  <a:cubicBezTo>
                    <a:pt x="2359200" y="958380"/>
                    <a:pt x="2333869" y="983711"/>
                    <a:pt x="2302622" y="983711"/>
                  </a:cubicBezTo>
                  <a:cubicBezTo>
                    <a:pt x="2271375" y="983711"/>
                    <a:pt x="2246044" y="958380"/>
                    <a:pt x="2246044" y="927132"/>
                  </a:cubicBezTo>
                  <a:cubicBezTo>
                    <a:pt x="2246044" y="911509"/>
                    <a:pt x="2252376" y="897364"/>
                    <a:pt x="2262615" y="887126"/>
                  </a:cubicBezTo>
                  <a:close/>
                  <a:moveTo>
                    <a:pt x="2075445" y="1061237"/>
                  </a:moveTo>
                  <a:cubicBezTo>
                    <a:pt x="2085684" y="1050998"/>
                    <a:pt x="2099828" y="1044665"/>
                    <a:pt x="2115452" y="1044665"/>
                  </a:cubicBezTo>
                  <a:cubicBezTo>
                    <a:pt x="2146699" y="1044665"/>
                    <a:pt x="2172030" y="1069996"/>
                    <a:pt x="2172030" y="1101244"/>
                  </a:cubicBezTo>
                  <a:cubicBezTo>
                    <a:pt x="2172030" y="1132490"/>
                    <a:pt x="2146699" y="1157822"/>
                    <a:pt x="2115452" y="1157821"/>
                  </a:cubicBezTo>
                  <a:cubicBezTo>
                    <a:pt x="2084205" y="1157821"/>
                    <a:pt x="2058874" y="1132490"/>
                    <a:pt x="2058874" y="1101243"/>
                  </a:cubicBezTo>
                  <a:cubicBezTo>
                    <a:pt x="2058874" y="1085620"/>
                    <a:pt x="2065207" y="1071476"/>
                    <a:pt x="2075445" y="1061237"/>
                  </a:cubicBezTo>
                  <a:close/>
                  <a:moveTo>
                    <a:pt x="1888275" y="1235349"/>
                  </a:moveTo>
                  <a:cubicBezTo>
                    <a:pt x="1898514" y="1225110"/>
                    <a:pt x="1912658" y="1218777"/>
                    <a:pt x="1928281" y="1218777"/>
                  </a:cubicBezTo>
                  <a:cubicBezTo>
                    <a:pt x="1959528" y="1218777"/>
                    <a:pt x="1984859" y="1244108"/>
                    <a:pt x="1984859" y="1275355"/>
                  </a:cubicBezTo>
                  <a:cubicBezTo>
                    <a:pt x="1984860" y="1306602"/>
                    <a:pt x="1959528" y="1331933"/>
                    <a:pt x="1928281" y="1331933"/>
                  </a:cubicBezTo>
                  <a:cubicBezTo>
                    <a:pt x="1897034" y="1331933"/>
                    <a:pt x="1871703" y="1306602"/>
                    <a:pt x="1871703" y="1275355"/>
                  </a:cubicBezTo>
                  <a:cubicBezTo>
                    <a:pt x="1871703" y="1259731"/>
                    <a:pt x="1878036" y="1245587"/>
                    <a:pt x="1888275" y="1235349"/>
                  </a:cubicBezTo>
                  <a:close/>
                  <a:moveTo>
                    <a:pt x="1701104" y="1409459"/>
                  </a:moveTo>
                  <a:cubicBezTo>
                    <a:pt x="1711343" y="1399220"/>
                    <a:pt x="1725487" y="1392887"/>
                    <a:pt x="1741111" y="1392887"/>
                  </a:cubicBezTo>
                  <a:cubicBezTo>
                    <a:pt x="1772358" y="1392887"/>
                    <a:pt x="1797689" y="1418218"/>
                    <a:pt x="1797689" y="1449465"/>
                  </a:cubicBezTo>
                  <a:cubicBezTo>
                    <a:pt x="1797689" y="1480712"/>
                    <a:pt x="1772358" y="1506043"/>
                    <a:pt x="1741111" y="1506043"/>
                  </a:cubicBezTo>
                  <a:cubicBezTo>
                    <a:pt x="1709864" y="1506043"/>
                    <a:pt x="1684533" y="1480712"/>
                    <a:pt x="1684533" y="1449465"/>
                  </a:cubicBezTo>
                  <a:cubicBezTo>
                    <a:pt x="1684533" y="1433842"/>
                    <a:pt x="1690866" y="1419697"/>
                    <a:pt x="1701104" y="1409459"/>
                  </a:cubicBezTo>
                  <a:close/>
                  <a:moveTo>
                    <a:pt x="1513939" y="1583565"/>
                  </a:moveTo>
                  <a:cubicBezTo>
                    <a:pt x="1524178" y="1573327"/>
                    <a:pt x="1538322" y="1566994"/>
                    <a:pt x="1553945" y="1566994"/>
                  </a:cubicBezTo>
                  <a:cubicBezTo>
                    <a:pt x="1585187" y="1566999"/>
                    <a:pt x="1610519" y="1592330"/>
                    <a:pt x="1610523" y="1623572"/>
                  </a:cubicBezTo>
                  <a:cubicBezTo>
                    <a:pt x="1610523" y="1654819"/>
                    <a:pt x="1585192" y="1680150"/>
                    <a:pt x="1553945" y="1680150"/>
                  </a:cubicBezTo>
                  <a:cubicBezTo>
                    <a:pt x="1522698" y="1680150"/>
                    <a:pt x="1497367" y="1654819"/>
                    <a:pt x="1497367" y="1623572"/>
                  </a:cubicBezTo>
                  <a:cubicBezTo>
                    <a:pt x="1497367" y="1607948"/>
                    <a:pt x="1503700" y="1593804"/>
                    <a:pt x="1513939" y="1583565"/>
                  </a:cubicBezTo>
                  <a:close/>
                  <a:moveTo>
                    <a:pt x="1326770" y="1757674"/>
                  </a:moveTo>
                  <a:cubicBezTo>
                    <a:pt x="1337008" y="1747436"/>
                    <a:pt x="1351153" y="1741103"/>
                    <a:pt x="1366776" y="1741103"/>
                  </a:cubicBezTo>
                  <a:cubicBezTo>
                    <a:pt x="1398023" y="1741103"/>
                    <a:pt x="1423354" y="1766434"/>
                    <a:pt x="1423354" y="1797681"/>
                  </a:cubicBezTo>
                  <a:cubicBezTo>
                    <a:pt x="1423354" y="1813305"/>
                    <a:pt x="1417021" y="1827449"/>
                    <a:pt x="1406783" y="1837688"/>
                  </a:cubicBezTo>
                  <a:lnTo>
                    <a:pt x="1390255" y="1848831"/>
                  </a:lnTo>
                  <a:lnTo>
                    <a:pt x="1315626" y="1774202"/>
                  </a:lnTo>
                  <a:close/>
                  <a:moveTo>
                    <a:pt x="2449790" y="538904"/>
                  </a:moveTo>
                  <a:cubicBezTo>
                    <a:pt x="2460029" y="528665"/>
                    <a:pt x="2474174" y="522333"/>
                    <a:pt x="2489797" y="522333"/>
                  </a:cubicBezTo>
                  <a:cubicBezTo>
                    <a:pt x="2521044" y="522333"/>
                    <a:pt x="2546375" y="547664"/>
                    <a:pt x="2546375" y="578911"/>
                  </a:cubicBezTo>
                  <a:cubicBezTo>
                    <a:pt x="2546375" y="610158"/>
                    <a:pt x="2521044" y="635489"/>
                    <a:pt x="2489797" y="635489"/>
                  </a:cubicBezTo>
                  <a:cubicBezTo>
                    <a:pt x="2458550" y="635489"/>
                    <a:pt x="2433219" y="610158"/>
                    <a:pt x="2433219" y="578911"/>
                  </a:cubicBezTo>
                  <a:cubicBezTo>
                    <a:pt x="2433219" y="563287"/>
                    <a:pt x="2439552" y="549143"/>
                    <a:pt x="2449790" y="538904"/>
                  </a:cubicBezTo>
                  <a:close/>
                  <a:moveTo>
                    <a:pt x="2262615" y="713015"/>
                  </a:moveTo>
                  <a:cubicBezTo>
                    <a:pt x="2272854" y="702776"/>
                    <a:pt x="2286998" y="696444"/>
                    <a:pt x="2302622" y="696444"/>
                  </a:cubicBezTo>
                  <a:cubicBezTo>
                    <a:pt x="2333869" y="696444"/>
                    <a:pt x="2359200" y="721775"/>
                    <a:pt x="2359200" y="753022"/>
                  </a:cubicBezTo>
                  <a:cubicBezTo>
                    <a:pt x="2359200" y="784269"/>
                    <a:pt x="2333869" y="809600"/>
                    <a:pt x="2302622" y="809600"/>
                  </a:cubicBezTo>
                  <a:cubicBezTo>
                    <a:pt x="2271375" y="809600"/>
                    <a:pt x="2246044" y="784269"/>
                    <a:pt x="2246044" y="753022"/>
                  </a:cubicBezTo>
                  <a:cubicBezTo>
                    <a:pt x="2246044" y="737398"/>
                    <a:pt x="2252376" y="723254"/>
                    <a:pt x="2262615" y="713015"/>
                  </a:cubicBezTo>
                  <a:close/>
                  <a:moveTo>
                    <a:pt x="2075445" y="887126"/>
                  </a:moveTo>
                  <a:cubicBezTo>
                    <a:pt x="2085684" y="876887"/>
                    <a:pt x="2099828" y="870555"/>
                    <a:pt x="2115452" y="870555"/>
                  </a:cubicBezTo>
                  <a:cubicBezTo>
                    <a:pt x="2146699" y="870555"/>
                    <a:pt x="2172030" y="895886"/>
                    <a:pt x="2172030" y="927133"/>
                  </a:cubicBezTo>
                  <a:cubicBezTo>
                    <a:pt x="2172030" y="958380"/>
                    <a:pt x="2146699" y="983711"/>
                    <a:pt x="2115452" y="983711"/>
                  </a:cubicBezTo>
                  <a:cubicBezTo>
                    <a:pt x="2084205" y="983711"/>
                    <a:pt x="2058874" y="958380"/>
                    <a:pt x="2058874" y="927132"/>
                  </a:cubicBezTo>
                  <a:cubicBezTo>
                    <a:pt x="2058874" y="911509"/>
                    <a:pt x="2065207" y="897365"/>
                    <a:pt x="2075445" y="887126"/>
                  </a:cubicBezTo>
                  <a:close/>
                  <a:moveTo>
                    <a:pt x="1888275" y="1061238"/>
                  </a:moveTo>
                  <a:cubicBezTo>
                    <a:pt x="1898514" y="1050999"/>
                    <a:pt x="1912658" y="1044666"/>
                    <a:pt x="1928281" y="1044666"/>
                  </a:cubicBezTo>
                  <a:cubicBezTo>
                    <a:pt x="1959528" y="1044666"/>
                    <a:pt x="1984859" y="1069997"/>
                    <a:pt x="1984859" y="1101244"/>
                  </a:cubicBezTo>
                  <a:cubicBezTo>
                    <a:pt x="1984860" y="1132491"/>
                    <a:pt x="1959528" y="1157822"/>
                    <a:pt x="1928281" y="1157822"/>
                  </a:cubicBezTo>
                  <a:cubicBezTo>
                    <a:pt x="1897034" y="1157822"/>
                    <a:pt x="1871703" y="1132491"/>
                    <a:pt x="1871703" y="1101244"/>
                  </a:cubicBezTo>
                  <a:cubicBezTo>
                    <a:pt x="1871703" y="1085621"/>
                    <a:pt x="1878036" y="1071476"/>
                    <a:pt x="1888275" y="1061238"/>
                  </a:cubicBezTo>
                  <a:close/>
                  <a:moveTo>
                    <a:pt x="1701104" y="1235348"/>
                  </a:moveTo>
                  <a:cubicBezTo>
                    <a:pt x="1711343" y="1225109"/>
                    <a:pt x="1725487" y="1218776"/>
                    <a:pt x="1741111" y="1218776"/>
                  </a:cubicBezTo>
                  <a:cubicBezTo>
                    <a:pt x="1772358" y="1218776"/>
                    <a:pt x="1797689" y="1244107"/>
                    <a:pt x="1797689" y="1275354"/>
                  </a:cubicBezTo>
                  <a:cubicBezTo>
                    <a:pt x="1797689" y="1306601"/>
                    <a:pt x="1772358" y="1331932"/>
                    <a:pt x="1741111" y="1331932"/>
                  </a:cubicBezTo>
                  <a:cubicBezTo>
                    <a:pt x="1709864" y="1331932"/>
                    <a:pt x="1684533" y="1306601"/>
                    <a:pt x="1684533" y="1275354"/>
                  </a:cubicBezTo>
                  <a:cubicBezTo>
                    <a:pt x="1684533" y="1259731"/>
                    <a:pt x="1690866" y="1245586"/>
                    <a:pt x="1701104" y="1235348"/>
                  </a:cubicBezTo>
                  <a:close/>
                  <a:moveTo>
                    <a:pt x="1513934" y="1409459"/>
                  </a:moveTo>
                  <a:cubicBezTo>
                    <a:pt x="1524173" y="1399221"/>
                    <a:pt x="1538317" y="1392888"/>
                    <a:pt x="1553940" y="1392888"/>
                  </a:cubicBezTo>
                  <a:cubicBezTo>
                    <a:pt x="1585187" y="1392888"/>
                    <a:pt x="1610518" y="1418219"/>
                    <a:pt x="1610519" y="1449466"/>
                  </a:cubicBezTo>
                  <a:cubicBezTo>
                    <a:pt x="1610519" y="1480713"/>
                    <a:pt x="1585188" y="1506044"/>
                    <a:pt x="1553941" y="1506044"/>
                  </a:cubicBezTo>
                  <a:cubicBezTo>
                    <a:pt x="1522694" y="1506044"/>
                    <a:pt x="1497362" y="1480713"/>
                    <a:pt x="1497362" y="1449466"/>
                  </a:cubicBezTo>
                  <a:cubicBezTo>
                    <a:pt x="1497362" y="1433842"/>
                    <a:pt x="1503695" y="1419698"/>
                    <a:pt x="1513934" y="1409459"/>
                  </a:cubicBezTo>
                  <a:close/>
                  <a:moveTo>
                    <a:pt x="1326768" y="1583565"/>
                  </a:moveTo>
                  <a:cubicBezTo>
                    <a:pt x="1337007" y="1573326"/>
                    <a:pt x="1351151" y="1566993"/>
                    <a:pt x="1366775" y="1566993"/>
                  </a:cubicBezTo>
                  <a:cubicBezTo>
                    <a:pt x="1398022" y="1566993"/>
                    <a:pt x="1423353" y="1592324"/>
                    <a:pt x="1423353" y="1623571"/>
                  </a:cubicBezTo>
                  <a:cubicBezTo>
                    <a:pt x="1423353" y="1654818"/>
                    <a:pt x="1398022" y="1680149"/>
                    <a:pt x="1366775" y="1680149"/>
                  </a:cubicBezTo>
                  <a:cubicBezTo>
                    <a:pt x="1335528" y="1680149"/>
                    <a:pt x="1310197" y="1654818"/>
                    <a:pt x="1310197" y="1623571"/>
                  </a:cubicBezTo>
                  <a:cubicBezTo>
                    <a:pt x="1310197" y="1607948"/>
                    <a:pt x="1316530" y="1593803"/>
                    <a:pt x="1326768" y="1583565"/>
                  </a:cubicBezTo>
                  <a:close/>
                  <a:moveTo>
                    <a:pt x="2449791" y="364793"/>
                  </a:moveTo>
                  <a:cubicBezTo>
                    <a:pt x="2460029" y="354554"/>
                    <a:pt x="2474173" y="348222"/>
                    <a:pt x="2489797" y="348222"/>
                  </a:cubicBezTo>
                  <a:cubicBezTo>
                    <a:pt x="2521044" y="348222"/>
                    <a:pt x="2546375" y="373553"/>
                    <a:pt x="2546375" y="404800"/>
                  </a:cubicBezTo>
                  <a:cubicBezTo>
                    <a:pt x="2546375" y="436047"/>
                    <a:pt x="2521044" y="461378"/>
                    <a:pt x="2489797" y="461378"/>
                  </a:cubicBezTo>
                  <a:cubicBezTo>
                    <a:pt x="2458550" y="461378"/>
                    <a:pt x="2433219" y="436047"/>
                    <a:pt x="2433219" y="404800"/>
                  </a:cubicBezTo>
                  <a:cubicBezTo>
                    <a:pt x="2433219" y="389176"/>
                    <a:pt x="2439552" y="375032"/>
                    <a:pt x="2449791" y="364793"/>
                  </a:cubicBezTo>
                  <a:close/>
                  <a:moveTo>
                    <a:pt x="2262615" y="538904"/>
                  </a:moveTo>
                  <a:cubicBezTo>
                    <a:pt x="2272854" y="528666"/>
                    <a:pt x="2286998" y="522333"/>
                    <a:pt x="2302622" y="522333"/>
                  </a:cubicBezTo>
                  <a:cubicBezTo>
                    <a:pt x="2333869" y="522333"/>
                    <a:pt x="2359200" y="547664"/>
                    <a:pt x="2359200" y="578911"/>
                  </a:cubicBezTo>
                  <a:cubicBezTo>
                    <a:pt x="2359200" y="610158"/>
                    <a:pt x="2333869" y="635489"/>
                    <a:pt x="2302622" y="635489"/>
                  </a:cubicBezTo>
                  <a:cubicBezTo>
                    <a:pt x="2271375" y="635489"/>
                    <a:pt x="2246044" y="610158"/>
                    <a:pt x="2246044" y="578911"/>
                  </a:cubicBezTo>
                  <a:cubicBezTo>
                    <a:pt x="2246044" y="563287"/>
                    <a:pt x="2252376" y="549143"/>
                    <a:pt x="2262615" y="538904"/>
                  </a:cubicBezTo>
                  <a:close/>
                  <a:moveTo>
                    <a:pt x="2075445" y="713015"/>
                  </a:moveTo>
                  <a:cubicBezTo>
                    <a:pt x="2085684" y="702776"/>
                    <a:pt x="2099828" y="696444"/>
                    <a:pt x="2115452" y="696444"/>
                  </a:cubicBezTo>
                  <a:cubicBezTo>
                    <a:pt x="2146699" y="696444"/>
                    <a:pt x="2172030" y="721775"/>
                    <a:pt x="2172030" y="753022"/>
                  </a:cubicBezTo>
                  <a:cubicBezTo>
                    <a:pt x="2172030" y="784269"/>
                    <a:pt x="2146699" y="809600"/>
                    <a:pt x="2115452" y="809600"/>
                  </a:cubicBezTo>
                  <a:cubicBezTo>
                    <a:pt x="2084205" y="809600"/>
                    <a:pt x="2058874" y="784269"/>
                    <a:pt x="2058874" y="753022"/>
                  </a:cubicBezTo>
                  <a:cubicBezTo>
                    <a:pt x="2058874" y="737398"/>
                    <a:pt x="2065207" y="723254"/>
                    <a:pt x="2075445" y="713015"/>
                  </a:cubicBezTo>
                  <a:close/>
                  <a:moveTo>
                    <a:pt x="1888275" y="887127"/>
                  </a:moveTo>
                  <a:cubicBezTo>
                    <a:pt x="1898514" y="876888"/>
                    <a:pt x="1912658" y="870555"/>
                    <a:pt x="1928281" y="870555"/>
                  </a:cubicBezTo>
                  <a:cubicBezTo>
                    <a:pt x="1959528" y="870555"/>
                    <a:pt x="1984859" y="895886"/>
                    <a:pt x="1984859" y="927133"/>
                  </a:cubicBezTo>
                  <a:cubicBezTo>
                    <a:pt x="1984860" y="958380"/>
                    <a:pt x="1959528" y="983711"/>
                    <a:pt x="1928281" y="983711"/>
                  </a:cubicBezTo>
                  <a:cubicBezTo>
                    <a:pt x="1897034" y="983711"/>
                    <a:pt x="1871703" y="958380"/>
                    <a:pt x="1871703" y="927133"/>
                  </a:cubicBezTo>
                  <a:cubicBezTo>
                    <a:pt x="1871703" y="911510"/>
                    <a:pt x="1878036" y="897365"/>
                    <a:pt x="1888275" y="887127"/>
                  </a:cubicBezTo>
                  <a:close/>
                  <a:moveTo>
                    <a:pt x="1701104" y="1061237"/>
                  </a:moveTo>
                  <a:cubicBezTo>
                    <a:pt x="1711343" y="1050998"/>
                    <a:pt x="1725487" y="1044665"/>
                    <a:pt x="1741111" y="1044665"/>
                  </a:cubicBezTo>
                  <a:cubicBezTo>
                    <a:pt x="1772358" y="1044665"/>
                    <a:pt x="1797689" y="1069996"/>
                    <a:pt x="1797689" y="1101243"/>
                  </a:cubicBezTo>
                  <a:cubicBezTo>
                    <a:pt x="1797689" y="1132490"/>
                    <a:pt x="1772358" y="1157822"/>
                    <a:pt x="1741111" y="1157821"/>
                  </a:cubicBezTo>
                  <a:cubicBezTo>
                    <a:pt x="1709864" y="1157821"/>
                    <a:pt x="1684533" y="1132490"/>
                    <a:pt x="1684533" y="1101243"/>
                  </a:cubicBezTo>
                  <a:cubicBezTo>
                    <a:pt x="1684533" y="1085620"/>
                    <a:pt x="1690866" y="1071476"/>
                    <a:pt x="1701104" y="1061237"/>
                  </a:cubicBezTo>
                  <a:close/>
                  <a:moveTo>
                    <a:pt x="1513934" y="1235349"/>
                  </a:moveTo>
                  <a:cubicBezTo>
                    <a:pt x="1524173" y="1225110"/>
                    <a:pt x="1538317" y="1218777"/>
                    <a:pt x="1553940" y="1218777"/>
                  </a:cubicBezTo>
                  <a:cubicBezTo>
                    <a:pt x="1585187" y="1218777"/>
                    <a:pt x="1610518" y="1244108"/>
                    <a:pt x="1610519" y="1275355"/>
                  </a:cubicBezTo>
                  <a:cubicBezTo>
                    <a:pt x="1610519" y="1306602"/>
                    <a:pt x="1585188" y="1331933"/>
                    <a:pt x="1553941" y="1331933"/>
                  </a:cubicBezTo>
                  <a:cubicBezTo>
                    <a:pt x="1522693" y="1331933"/>
                    <a:pt x="1497362" y="1306602"/>
                    <a:pt x="1497362" y="1275355"/>
                  </a:cubicBezTo>
                  <a:cubicBezTo>
                    <a:pt x="1497362" y="1259731"/>
                    <a:pt x="1503695" y="1245587"/>
                    <a:pt x="1513934" y="1235349"/>
                  </a:cubicBezTo>
                  <a:close/>
                  <a:moveTo>
                    <a:pt x="1326768" y="1409454"/>
                  </a:moveTo>
                  <a:cubicBezTo>
                    <a:pt x="1337007" y="1399216"/>
                    <a:pt x="1351151" y="1392883"/>
                    <a:pt x="1366774" y="1392883"/>
                  </a:cubicBezTo>
                  <a:cubicBezTo>
                    <a:pt x="1398017" y="1392887"/>
                    <a:pt x="1423348" y="1418218"/>
                    <a:pt x="1423353" y="1449461"/>
                  </a:cubicBezTo>
                  <a:cubicBezTo>
                    <a:pt x="1423353" y="1480708"/>
                    <a:pt x="1398022" y="1506039"/>
                    <a:pt x="1366774" y="1506039"/>
                  </a:cubicBezTo>
                  <a:cubicBezTo>
                    <a:pt x="1335527" y="1506039"/>
                    <a:pt x="1310196" y="1480708"/>
                    <a:pt x="1310196" y="1449461"/>
                  </a:cubicBezTo>
                  <a:cubicBezTo>
                    <a:pt x="1310196" y="1433837"/>
                    <a:pt x="1316529" y="1419693"/>
                    <a:pt x="1326768" y="1409454"/>
                  </a:cubicBezTo>
                  <a:close/>
                  <a:moveTo>
                    <a:pt x="1139598" y="1583565"/>
                  </a:moveTo>
                  <a:cubicBezTo>
                    <a:pt x="1149837" y="1573327"/>
                    <a:pt x="1163981" y="1566994"/>
                    <a:pt x="1179605" y="1566994"/>
                  </a:cubicBezTo>
                  <a:cubicBezTo>
                    <a:pt x="1210852" y="1566994"/>
                    <a:pt x="1236183" y="1592325"/>
                    <a:pt x="1236183" y="1623572"/>
                  </a:cubicBezTo>
                  <a:cubicBezTo>
                    <a:pt x="1236183" y="1639196"/>
                    <a:pt x="1229851" y="1653340"/>
                    <a:pt x="1219612" y="1663579"/>
                  </a:cubicBezTo>
                  <a:lnTo>
                    <a:pt x="1210886" y="1669462"/>
                  </a:lnTo>
                  <a:lnTo>
                    <a:pt x="1133715" y="1592291"/>
                  </a:lnTo>
                  <a:close/>
                  <a:moveTo>
                    <a:pt x="2449790" y="190682"/>
                  </a:moveTo>
                  <a:cubicBezTo>
                    <a:pt x="2460029" y="180444"/>
                    <a:pt x="2474174" y="174111"/>
                    <a:pt x="2489797" y="174111"/>
                  </a:cubicBezTo>
                  <a:cubicBezTo>
                    <a:pt x="2521044" y="174111"/>
                    <a:pt x="2546375" y="199442"/>
                    <a:pt x="2546375" y="230689"/>
                  </a:cubicBezTo>
                  <a:cubicBezTo>
                    <a:pt x="2546375" y="261936"/>
                    <a:pt x="2521044" y="287267"/>
                    <a:pt x="2489797" y="287267"/>
                  </a:cubicBezTo>
                  <a:cubicBezTo>
                    <a:pt x="2458550" y="287267"/>
                    <a:pt x="2433219" y="261936"/>
                    <a:pt x="2433219" y="230689"/>
                  </a:cubicBezTo>
                  <a:cubicBezTo>
                    <a:pt x="2433219" y="215065"/>
                    <a:pt x="2439552" y="200921"/>
                    <a:pt x="2449790" y="190682"/>
                  </a:cubicBezTo>
                  <a:close/>
                  <a:moveTo>
                    <a:pt x="2262615" y="364793"/>
                  </a:moveTo>
                  <a:cubicBezTo>
                    <a:pt x="2272854" y="354555"/>
                    <a:pt x="2286998" y="348222"/>
                    <a:pt x="2302622" y="348222"/>
                  </a:cubicBezTo>
                  <a:cubicBezTo>
                    <a:pt x="2333869" y="348222"/>
                    <a:pt x="2359200" y="373553"/>
                    <a:pt x="2359200" y="404800"/>
                  </a:cubicBezTo>
                  <a:cubicBezTo>
                    <a:pt x="2359200" y="436047"/>
                    <a:pt x="2333869" y="461378"/>
                    <a:pt x="2302622" y="461378"/>
                  </a:cubicBezTo>
                  <a:cubicBezTo>
                    <a:pt x="2271375" y="461378"/>
                    <a:pt x="2246044" y="436047"/>
                    <a:pt x="2246044" y="404800"/>
                  </a:cubicBezTo>
                  <a:cubicBezTo>
                    <a:pt x="2246044" y="389176"/>
                    <a:pt x="2252376" y="375032"/>
                    <a:pt x="2262615" y="364793"/>
                  </a:cubicBezTo>
                  <a:close/>
                  <a:moveTo>
                    <a:pt x="2075445" y="538904"/>
                  </a:moveTo>
                  <a:cubicBezTo>
                    <a:pt x="2085684" y="528666"/>
                    <a:pt x="2099828" y="522333"/>
                    <a:pt x="2115452" y="522333"/>
                  </a:cubicBezTo>
                  <a:cubicBezTo>
                    <a:pt x="2146699" y="522333"/>
                    <a:pt x="2172030" y="547664"/>
                    <a:pt x="2172030" y="578911"/>
                  </a:cubicBezTo>
                  <a:cubicBezTo>
                    <a:pt x="2172030" y="610158"/>
                    <a:pt x="2146699" y="635489"/>
                    <a:pt x="2115452" y="635489"/>
                  </a:cubicBezTo>
                  <a:cubicBezTo>
                    <a:pt x="2084205" y="635489"/>
                    <a:pt x="2058874" y="610158"/>
                    <a:pt x="2058874" y="578911"/>
                  </a:cubicBezTo>
                  <a:cubicBezTo>
                    <a:pt x="2058874" y="563287"/>
                    <a:pt x="2065207" y="549143"/>
                    <a:pt x="2075445" y="538904"/>
                  </a:cubicBezTo>
                  <a:close/>
                  <a:moveTo>
                    <a:pt x="1888275" y="713016"/>
                  </a:moveTo>
                  <a:cubicBezTo>
                    <a:pt x="1898514" y="702777"/>
                    <a:pt x="1912658" y="696444"/>
                    <a:pt x="1928281" y="696444"/>
                  </a:cubicBezTo>
                  <a:cubicBezTo>
                    <a:pt x="1959528" y="696444"/>
                    <a:pt x="1984859" y="721775"/>
                    <a:pt x="1984859" y="753022"/>
                  </a:cubicBezTo>
                  <a:cubicBezTo>
                    <a:pt x="1984860" y="784269"/>
                    <a:pt x="1959528" y="809600"/>
                    <a:pt x="1928282" y="809600"/>
                  </a:cubicBezTo>
                  <a:cubicBezTo>
                    <a:pt x="1897034" y="809600"/>
                    <a:pt x="1871703" y="784269"/>
                    <a:pt x="1871703" y="753022"/>
                  </a:cubicBezTo>
                  <a:cubicBezTo>
                    <a:pt x="1871703" y="737399"/>
                    <a:pt x="1878036" y="723254"/>
                    <a:pt x="1888275" y="713016"/>
                  </a:cubicBezTo>
                  <a:close/>
                  <a:moveTo>
                    <a:pt x="1701104" y="887126"/>
                  </a:moveTo>
                  <a:cubicBezTo>
                    <a:pt x="1711343" y="876887"/>
                    <a:pt x="1725487" y="870554"/>
                    <a:pt x="1741111" y="870554"/>
                  </a:cubicBezTo>
                  <a:cubicBezTo>
                    <a:pt x="1772358" y="870555"/>
                    <a:pt x="1797689" y="895886"/>
                    <a:pt x="1797689" y="927133"/>
                  </a:cubicBezTo>
                  <a:cubicBezTo>
                    <a:pt x="1797689" y="958380"/>
                    <a:pt x="1772358" y="983711"/>
                    <a:pt x="1741111" y="983711"/>
                  </a:cubicBezTo>
                  <a:cubicBezTo>
                    <a:pt x="1709864" y="983711"/>
                    <a:pt x="1684533" y="958380"/>
                    <a:pt x="1684533" y="927132"/>
                  </a:cubicBezTo>
                  <a:cubicBezTo>
                    <a:pt x="1684533" y="911509"/>
                    <a:pt x="1690866" y="897365"/>
                    <a:pt x="1701104" y="887126"/>
                  </a:cubicBezTo>
                  <a:close/>
                  <a:moveTo>
                    <a:pt x="1513934" y="1061238"/>
                  </a:moveTo>
                  <a:cubicBezTo>
                    <a:pt x="1524173" y="1050999"/>
                    <a:pt x="1538317" y="1044666"/>
                    <a:pt x="1553940" y="1044666"/>
                  </a:cubicBezTo>
                  <a:cubicBezTo>
                    <a:pt x="1585187" y="1044666"/>
                    <a:pt x="1610518" y="1069997"/>
                    <a:pt x="1610519" y="1101244"/>
                  </a:cubicBezTo>
                  <a:cubicBezTo>
                    <a:pt x="1610519" y="1132491"/>
                    <a:pt x="1585188" y="1157822"/>
                    <a:pt x="1553941" y="1157822"/>
                  </a:cubicBezTo>
                  <a:cubicBezTo>
                    <a:pt x="1522694" y="1157822"/>
                    <a:pt x="1497362" y="1132491"/>
                    <a:pt x="1497362" y="1101244"/>
                  </a:cubicBezTo>
                  <a:cubicBezTo>
                    <a:pt x="1497362" y="1085621"/>
                    <a:pt x="1503695" y="1071476"/>
                    <a:pt x="1513934" y="1061238"/>
                  </a:cubicBezTo>
                  <a:close/>
                  <a:moveTo>
                    <a:pt x="1326764" y="1235348"/>
                  </a:moveTo>
                  <a:cubicBezTo>
                    <a:pt x="1337002" y="1225109"/>
                    <a:pt x="1351146" y="1218776"/>
                    <a:pt x="1366770" y="1218776"/>
                  </a:cubicBezTo>
                  <a:cubicBezTo>
                    <a:pt x="1398017" y="1218776"/>
                    <a:pt x="1423348" y="1244107"/>
                    <a:pt x="1423348" y="1275354"/>
                  </a:cubicBezTo>
                  <a:cubicBezTo>
                    <a:pt x="1423348" y="1306601"/>
                    <a:pt x="1398017" y="1331932"/>
                    <a:pt x="1366770" y="1331932"/>
                  </a:cubicBezTo>
                  <a:cubicBezTo>
                    <a:pt x="1335523" y="1331932"/>
                    <a:pt x="1310192" y="1306601"/>
                    <a:pt x="1310192" y="1275354"/>
                  </a:cubicBezTo>
                  <a:cubicBezTo>
                    <a:pt x="1310192" y="1259731"/>
                    <a:pt x="1316525" y="1245586"/>
                    <a:pt x="1326764" y="1235348"/>
                  </a:cubicBezTo>
                  <a:close/>
                  <a:moveTo>
                    <a:pt x="1139598" y="1409455"/>
                  </a:moveTo>
                  <a:cubicBezTo>
                    <a:pt x="1149836" y="1399216"/>
                    <a:pt x="1163980" y="1392883"/>
                    <a:pt x="1179604" y="1392883"/>
                  </a:cubicBezTo>
                  <a:cubicBezTo>
                    <a:pt x="1210851" y="1392883"/>
                    <a:pt x="1236182" y="1418215"/>
                    <a:pt x="1236182" y="1449462"/>
                  </a:cubicBezTo>
                  <a:cubicBezTo>
                    <a:pt x="1236182" y="1480709"/>
                    <a:pt x="1210851" y="1506040"/>
                    <a:pt x="1179604" y="1506040"/>
                  </a:cubicBezTo>
                  <a:cubicBezTo>
                    <a:pt x="1148357" y="1506040"/>
                    <a:pt x="1123026" y="1480708"/>
                    <a:pt x="1123026" y="1449461"/>
                  </a:cubicBezTo>
                  <a:cubicBezTo>
                    <a:pt x="1123026" y="1433838"/>
                    <a:pt x="1129359" y="1419694"/>
                    <a:pt x="1139598" y="1409455"/>
                  </a:cubicBezTo>
                  <a:close/>
                  <a:moveTo>
                    <a:pt x="2449791" y="16572"/>
                  </a:moveTo>
                  <a:cubicBezTo>
                    <a:pt x="2460029" y="6333"/>
                    <a:pt x="2474173" y="0"/>
                    <a:pt x="2489797" y="0"/>
                  </a:cubicBezTo>
                  <a:cubicBezTo>
                    <a:pt x="2521044" y="0"/>
                    <a:pt x="2546375" y="25331"/>
                    <a:pt x="2546375" y="56578"/>
                  </a:cubicBezTo>
                  <a:cubicBezTo>
                    <a:pt x="2546375" y="87825"/>
                    <a:pt x="2521044" y="113156"/>
                    <a:pt x="2489797" y="113156"/>
                  </a:cubicBezTo>
                  <a:cubicBezTo>
                    <a:pt x="2458550" y="113156"/>
                    <a:pt x="2433219" y="87825"/>
                    <a:pt x="2433219" y="56578"/>
                  </a:cubicBezTo>
                  <a:cubicBezTo>
                    <a:pt x="2433219" y="40955"/>
                    <a:pt x="2439552" y="26810"/>
                    <a:pt x="2449791" y="16572"/>
                  </a:cubicBezTo>
                  <a:close/>
                  <a:moveTo>
                    <a:pt x="2262615" y="190682"/>
                  </a:moveTo>
                  <a:cubicBezTo>
                    <a:pt x="2272854" y="180444"/>
                    <a:pt x="2286998" y="174111"/>
                    <a:pt x="2302622" y="174111"/>
                  </a:cubicBezTo>
                  <a:cubicBezTo>
                    <a:pt x="2333869" y="174111"/>
                    <a:pt x="2359200" y="199442"/>
                    <a:pt x="2359200" y="230689"/>
                  </a:cubicBezTo>
                  <a:cubicBezTo>
                    <a:pt x="2359200" y="261936"/>
                    <a:pt x="2333869" y="287267"/>
                    <a:pt x="2302622" y="287267"/>
                  </a:cubicBezTo>
                  <a:cubicBezTo>
                    <a:pt x="2271375" y="287267"/>
                    <a:pt x="2246044" y="261936"/>
                    <a:pt x="2246044" y="230689"/>
                  </a:cubicBezTo>
                  <a:cubicBezTo>
                    <a:pt x="2246044" y="215065"/>
                    <a:pt x="2252376" y="200921"/>
                    <a:pt x="2262615" y="190682"/>
                  </a:cubicBezTo>
                  <a:close/>
                  <a:moveTo>
                    <a:pt x="2075445" y="364793"/>
                  </a:moveTo>
                  <a:cubicBezTo>
                    <a:pt x="2085684" y="354555"/>
                    <a:pt x="2099828" y="348222"/>
                    <a:pt x="2115452" y="348222"/>
                  </a:cubicBezTo>
                  <a:cubicBezTo>
                    <a:pt x="2146699" y="348222"/>
                    <a:pt x="2172030" y="373553"/>
                    <a:pt x="2172030" y="404800"/>
                  </a:cubicBezTo>
                  <a:cubicBezTo>
                    <a:pt x="2172030" y="436047"/>
                    <a:pt x="2146699" y="461378"/>
                    <a:pt x="2115452" y="461378"/>
                  </a:cubicBezTo>
                  <a:cubicBezTo>
                    <a:pt x="2084205" y="461378"/>
                    <a:pt x="2058874" y="436047"/>
                    <a:pt x="2058874" y="404800"/>
                  </a:cubicBezTo>
                  <a:cubicBezTo>
                    <a:pt x="2058874" y="389176"/>
                    <a:pt x="2065207" y="375032"/>
                    <a:pt x="2075445" y="364793"/>
                  </a:cubicBezTo>
                  <a:close/>
                  <a:moveTo>
                    <a:pt x="1888275" y="538905"/>
                  </a:moveTo>
                  <a:cubicBezTo>
                    <a:pt x="1898514" y="528666"/>
                    <a:pt x="1912658" y="522333"/>
                    <a:pt x="1928281" y="522333"/>
                  </a:cubicBezTo>
                  <a:cubicBezTo>
                    <a:pt x="1959528" y="522333"/>
                    <a:pt x="1984859" y="547664"/>
                    <a:pt x="1984859" y="578912"/>
                  </a:cubicBezTo>
                  <a:cubicBezTo>
                    <a:pt x="1984860" y="610158"/>
                    <a:pt x="1959528" y="635490"/>
                    <a:pt x="1928282" y="635489"/>
                  </a:cubicBezTo>
                  <a:cubicBezTo>
                    <a:pt x="1897034" y="635489"/>
                    <a:pt x="1871703" y="610158"/>
                    <a:pt x="1871703" y="578911"/>
                  </a:cubicBezTo>
                  <a:cubicBezTo>
                    <a:pt x="1871703" y="563288"/>
                    <a:pt x="1878036" y="549144"/>
                    <a:pt x="1888275" y="538905"/>
                  </a:cubicBezTo>
                  <a:close/>
                  <a:moveTo>
                    <a:pt x="1701104" y="713015"/>
                  </a:moveTo>
                  <a:cubicBezTo>
                    <a:pt x="1711343" y="702776"/>
                    <a:pt x="1725487" y="696444"/>
                    <a:pt x="1741111" y="696444"/>
                  </a:cubicBezTo>
                  <a:cubicBezTo>
                    <a:pt x="1772358" y="696444"/>
                    <a:pt x="1797689" y="721775"/>
                    <a:pt x="1797689" y="753022"/>
                  </a:cubicBezTo>
                  <a:cubicBezTo>
                    <a:pt x="1797689" y="784269"/>
                    <a:pt x="1772358" y="809600"/>
                    <a:pt x="1741111" y="809600"/>
                  </a:cubicBezTo>
                  <a:cubicBezTo>
                    <a:pt x="1709864" y="809600"/>
                    <a:pt x="1684533" y="784269"/>
                    <a:pt x="1684533" y="753022"/>
                  </a:cubicBezTo>
                  <a:cubicBezTo>
                    <a:pt x="1684533" y="737398"/>
                    <a:pt x="1690866" y="723254"/>
                    <a:pt x="1701104" y="713015"/>
                  </a:cubicBezTo>
                  <a:close/>
                  <a:moveTo>
                    <a:pt x="1513934" y="887127"/>
                  </a:moveTo>
                  <a:cubicBezTo>
                    <a:pt x="1524173" y="876888"/>
                    <a:pt x="1538317" y="870555"/>
                    <a:pt x="1553940" y="870555"/>
                  </a:cubicBezTo>
                  <a:cubicBezTo>
                    <a:pt x="1585187" y="870555"/>
                    <a:pt x="1610518" y="895886"/>
                    <a:pt x="1610519" y="927133"/>
                  </a:cubicBezTo>
                  <a:cubicBezTo>
                    <a:pt x="1610519" y="958380"/>
                    <a:pt x="1585188" y="983711"/>
                    <a:pt x="1553941" y="983711"/>
                  </a:cubicBezTo>
                  <a:cubicBezTo>
                    <a:pt x="1522694" y="983711"/>
                    <a:pt x="1497362" y="958380"/>
                    <a:pt x="1497362" y="927133"/>
                  </a:cubicBezTo>
                  <a:cubicBezTo>
                    <a:pt x="1497362" y="911510"/>
                    <a:pt x="1503695" y="897365"/>
                    <a:pt x="1513934" y="887127"/>
                  </a:cubicBezTo>
                  <a:close/>
                  <a:moveTo>
                    <a:pt x="1326764" y="1061237"/>
                  </a:moveTo>
                  <a:cubicBezTo>
                    <a:pt x="1337002" y="1050998"/>
                    <a:pt x="1351146" y="1044665"/>
                    <a:pt x="1366770" y="1044665"/>
                  </a:cubicBezTo>
                  <a:cubicBezTo>
                    <a:pt x="1398017" y="1044665"/>
                    <a:pt x="1423348" y="1069996"/>
                    <a:pt x="1423348" y="1101243"/>
                  </a:cubicBezTo>
                  <a:cubicBezTo>
                    <a:pt x="1423348" y="1132490"/>
                    <a:pt x="1398017" y="1157822"/>
                    <a:pt x="1366770" y="1157821"/>
                  </a:cubicBezTo>
                  <a:cubicBezTo>
                    <a:pt x="1335523" y="1157821"/>
                    <a:pt x="1310192" y="1132490"/>
                    <a:pt x="1310192" y="1101243"/>
                  </a:cubicBezTo>
                  <a:cubicBezTo>
                    <a:pt x="1310192" y="1085620"/>
                    <a:pt x="1316525" y="1071476"/>
                    <a:pt x="1326764" y="1061237"/>
                  </a:cubicBezTo>
                  <a:close/>
                  <a:moveTo>
                    <a:pt x="1139597" y="1235345"/>
                  </a:moveTo>
                  <a:cubicBezTo>
                    <a:pt x="1149836" y="1225106"/>
                    <a:pt x="1163980" y="1218773"/>
                    <a:pt x="1179603" y="1218773"/>
                  </a:cubicBezTo>
                  <a:cubicBezTo>
                    <a:pt x="1210851" y="1218773"/>
                    <a:pt x="1236182" y="1244104"/>
                    <a:pt x="1236182" y="1275351"/>
                  </a:cubicBezTo>
                  <a:cubicBezTo>
                    <a:pt x="1236182" y="1306598"/>
                    <a:pt x="1210851" y="1331929"/>
                    <a:pt x="1179604" y="1331929"/>
                  </a:cubicBezTo>
                  <a:cubicBezTo>
                    <a:pt x="1148357" y="1331929"/>
                    <a:pt x="1123025" y="1306598"/>
                    <a:pt x="1123025" y="1275351"/>
                  </a:cubicBezTo>
                  <a:cubicBezTo>
                    <a:pt x="1123025" y="1259728"/>
                    <a:pt x="1129358" y="1245583"/>
                    <a:pt x="1139597" y="1235345"/>
                  </a:cubicBezTo>
                  <a:close/>
                  <a:moveTo>
                    <a:pt x="952427" y="1409454"/>
                  </a:moveTo>
                  <a:cubicBezTo>
                    <a:pt x="962666" y="1399216"/>
                    <a:pt x="976810" y="1392883"/>
                    <a:pt x="992434" y="1392883"/>
                  </a:cubicBezTo>
                  <a:cubicBezTo>
                    <a:pt x="1023681" y="1392883"/>
                    <a:pt x="1049012" y="1418214"/>
                    <a:pt x="1049012" y="1449461"/>
                  </a:cubicBezTo>
                  <a:cubicBezTo>
                    <a:pt x="1049012" y="1465085"/>
                    <a:pt x="1042680" y="1479229"/>
                    <a:pt x="1032441" y="1489468"/>
                  </a:cubicBezTo>
                  <a:lnTo>
                    <a:pt x="1031516" y="1490091"/>
                  </a:lnTo>
                  <a:lnTo>
                    <a:pt x="951803" y="1410379"/>
                  </a:lnTo>
                  <a:close/>
                  <a:moveTo>
                    <a:pt x="2262615" y="16572"/>
                  </a:moveTo>
                  <a:cubicBezTo>
                    <a:pt x="2272854" y="6333"/>
                    <a:pt x="2286998" y="0"/>
                    <a:pt x="2302622" y="0"/>
                  </a:cubicBezTo>
                  <a:cubicBezTo>
                    <a:pt x="2333869" y="0"/>
                    <a:pt x="2359200" y="25331"/>
                    <a:pt x="2359200" y="56578"/>
                  </a:cubicBezTo>
                  <a:cubicBezTo>
                    <a:pt x="2359200" y="87825"/>
                    <a:pt x="2333869" y="113156"/>
                    <a:pt x="2302622" y="113156"/>
                  </a:cubicBezTo>
                  <a:cubicBezTo>
                    <a:pt x="2271375" y="113156"/>
                    <a:pt x="2246044" y="87825"/>
                    <a:pt x="2246044" y="56578"/>
                  </a:cubicBezTo>
                  <a:cubicBezTo>
                    <a:pt x="2246044" y="40954"/>
                    <a:pt x="2252376" y="26810"/>
                    <a:pt x="2262615" y="16572"/>
                  </a:cubicBezTo>
                  <a:close/>
                  <a:moveTo>
                    <a:pt x="2075445" y="190682"/>
                  </a:moveTo>
                  <a:cubicBezTo>
                    <a:pt x="2085684" y="180444"/>
                    <a:pt x="2099828" y="174111"/>
                    <a:pt x="2115452" y="174111"/>
                  </a:cubicBezTo>
                  <a:cubicBezTo>
                    <a:pt x="2146699" y="174111"/>
                    <a:pt x="2172030" y="199442"/>
                    <a:pt x="2172030" y="230689"/>
                  </a:cubicBezTo>
                  <a:cubicBezTo>
                    <a:pt x="2172030" y="261936"/>
                    <a:pt x="2146699" y="287267"/>
                    <a:pt x="2115452" y="287267"/>
                  </a:cubicBezTo>
                  <a:cubicBezTo>
                    <a:pt x="2084205" y="287267"/>
                    <a:pt x="2058874" y="261936"/>
                    <a:pt x="2058874" y="230689"/>
                  </a:cubicBezTo>
                  <a:cubicBezTo>
                    <a:pt x="2058874" y="215065"/>
                    <a:pt x="2065207" y="200921"/>
                    <a:pt x="2075445" y="190682"/>
                  </a:cubicBezTo>
                  <a:close/>
                  <a:moveTo>
                    <a:pt x="1888275" y="364794"/>
                  </a:moveTo>
                  <a:cubicBezTo>
                    <a:pt x="1898514" y="354555"/>
                    <a:pt x="1912658" y="348222"/>
                    <a:pt x="1928281" y="348223"/>
                  </a:cubicBezTo>
                  <a:cubicBezTo>
                    <a:pt x="1959528" y="348223"/>
                    <a:pt x="1984859" y="373554"/>
                    <a:pt x="1984859" y="404801"/>
                  </a:cubicBezTo>
                  <a:cubicBezTo>
                    <a:pt x="1984860" y="436048"/>
                    <a:pt x="1959528" y="461379"/>
                    <a:pt x="1928282" y="461379"/>
                  </a:cubicBezTo>
                  <a:cubicBezTo>
                    <a:pt x="1897034" y="461379"/>
                    <a:pt x="1871703" y="436048"/>
                    <a:pt x="1871703" y="404800"/>
                  </a:cubicBezTo>
                  <a:cubicBezTo>
                    <a:pt x="1871703" y="389177"/>
                    <a:pt x="1878036" y="375033"/>
                    <a:pt x="1888275" y="364794"/>
                  </a:cubicBezTo>
                  <a:close/>
                  <a:moveTo>
                    <a:pt x="1701104" y="538904"/>
                  </a:moveTo>
                  <a:cubicBezTo>
                    <a:pt x="1711343" y="528666"/>
                    <a:pt x="1725487" y="522333"/>
                    <a:pt x="1741111" y="522333"/>
                  </a:cubicBezTo>
                  <a:cubicBezTo>
                    <a:pt x="1772358" y="522333"/>
                    <a:pt x="1797689" y="547664"/>
                    <a:pt x="1797689" y="578911"/>
                  </a:cubicBezTo>
                  <a:cubicBezTo>
                    <a:pt x="1797689" y="610158"/>
                    <a:pt x="1772358" y="635489"/>
                    <a:pt x="1741111" y="635489"/>
                  </a:cubicBezTo>
                  <a:cubicBezTo>
                    <a:pt x="1709864" y="635489"/>
                    <a:pt x="1684533" y="610158"/>
                    <a:pt x="1684533" y="578911"/>
                  </a:cubicBezTo>
                  <a:cubicBezTo>
                    <a:pt x="1684533" y="563287"/>
                    <a:pt x="1690866" y="549143"/>
                    <a:pt x="1701104" y="538904"/>
                  </a:cubicBezTo>
                  <a:close/>
                  <a:moveTo>
                    <a:pt x="1513934" y="713016"/>
                  </a:moveTo>
                  <a:cubicBezTo>
                    <a:pt x="1524173" y="702777"/>
                    <a:pt x="1538317" y="696444"/>
                    <a:pt x="1553940" y="696444"/>
                  </a:cubicBezTo>
                  <a:cubicBezTo>
                    <a:pt x="1585187" y="696444"/>
                    <a:pt x="1610518" y="721775"/>
                    <a:pt x="1610519" y="753022"/>
                  </a:cubicBezTo>
                  <a:cubicBezTo>
                    <a:pt x="1610519" y="784269"/>
                    <a:pt x="1585188" y="809600"/>
                    <a:pt x="1553941" y="809600"/>
                  </a:cubicBezTo>
                  <a:cubicBezTo>
                    <a:pt x="1522694" y="809600"/>
                    <a:pt x="1497362" y="784269"/>
                    <a:pt x="1497362" y="753022"/>
                  </a:cubicBezTo>
                  <a:cubicBezTo>
                    <a:pt x="1497362" y="737399"/>
                    <a:pt x="1503695" y="723254"/>
                    <a:pt x="1513934" y="713016"/>
                  </a:cubicBezTo>
                  <a:close/>
                  <a:moveTo>
                    <a:pt x="1326764" y="887126"/>
                  </a:moveTo>
                  <a:cubicBezTo>
                    <a:pt x="1337002" y="876887"/>
                    <a:pt x="1351146" y="870554"/>
                    <a:pt x="1366770" y="870554"/>
                  </a:cubicBezTo>
                  <a:cubicBezTo>
                    <a:pt x="1398017" y="870555"/>
                    <a:pt x="1423348" y="895886"/>
                    <a:pt x="1423348" y="927133"/>
                  </a:cubicBezTo>
                  <a:cubicBezTo>
                    <a:pt x="1423348" y="958380"/>
                    <a:pt x="1398017" y="983711"/>
                    <a:pt x="1366770" y="983711"/>
                  </a:cubicBezTo>
                  <a:cubicBezTo>
                    <a:pt x="1335523" y="983711"/>
                    <a:pt x="1310192" y="958380"/>
                    <a:pt x="1310192" y="927132"/>
                  </a:cubicBezTo>
                  <a:cubicBezTo>
                    <a:pt x="1310192" y="911509"/>
                    <a:pt x="1316525" y="897365"/>
                    <a:pt x="1326764" y="887126"/>
                  </a:cubicBezTo>
                  <a:close/>
                  <a:moveTo>
                    <a:pt x="1139593" y="1061238"/>
                  </a:moveTo>
                  <a:cubicBezTo>
                    <a:pt x="1149832" y="1050999"/>
                    <a:pt x="1163976" y="1044666"/>
                    <a:pt x="1179600" y="1044666"/>
                  </a:cubicBezTo>
                  <a:cubicBezTo>
                    <a:pt x="1210847" y="1044666"/>
                    <a:pt x="1236178" y="1069997"/>
                    <a:pt x="1236178" y="1101244"/>
                  </a:cubicBezTo>
                  <a:cubicBezTo>
                    <a:pt x="1236178" y="1132491"/>
                    <a:pt x="1210847" y="1157822"/>
                    <a:pt x="1179600" y="1157822"/>
                  </a:cubicBezTo>
                  <a:cubicBezTo>
                    <a:pt x="1148356" y="1157819"/>
                    <a:pt x="1123025" y="1132488"/>
                    <a:pt x="1123022" y="1101244"/>
                  </a:cubicBezTo>
                  <a:cubicBezTo>
                    <a:pt x="1123021" y="1085621"/>
                    <a:pt x="1129354" y="1071476"/>
                    <a:pt x="1139593" y="1061238"/>
                  </a:cubicBezTo>
                  <a:close/>
                  <a:moveTo>
                    <a:pt x="952427" y="1235344"/>
                  </a:moveTo>
                  <a:cubicBezTo>
                    <a:pt x="962665" y="1225105"/>
                    <a:pt x="976810" y="1218772"/>
                    <a:pt x="992433" y="1218772"/>
                  </a:cubicBezTo>
                  <a:cubicBezTo>
                    <a:pt x="1023680" y="1218772"/>
                    <a:pt x="1049011" y="1244103"/>
                    <a:pt x="1049011" y="1275350"/>
                  </a:cubicBezTo>
                  <a:cubicBezTo>
                    <a:pt x="1049011" y="1306597"/>
                    <a:pt x="1023680" y="1331928"/>
                    <a:pt x="992433" y="1331928"/>
                  </a:cubicBezTo>
                  <a:cubicBezTo>
                    <a:pt x="961186" y="1331928"/>
                    <a:pt x="935855" y="1306597"/>
                    <a:pt x="935855" y="1275350"/>
                  </a:cubicBezTo>
                  <a:cubicBezTo>
                    <a:pt x="935855" y="1259727"/>
                    <a:pt x="942188" y="1245582"/>
                    <a:pt x="952427" y="1235344"/>
                  </a:cubicBezTo>
                  <a:close/>
                  <a:moveTo>
                    <a:pt x="2075445" y="16572"/>
                  </a:moveTo>
                  <a:cubicBezTo>
                    <a:pt x="2085684" y="6333"/>
                    <a:pt x="2099828" y="0"/>
                    <a:pt x="2115452" y="0"/>
                  </a:cubicBezTo>
                  <a:cubicBezTo>
                    <a:pt x="2146699" y="0"/>
                    <a:pt x="2172030" y="25331"/>
                    <a:pt x="2172030" y="56578"/>
                  </a:cubicBezTo>
                  <a:cubicBezTo>
                    <a:pt x="2172030" y="87825"/>
                    <a:pt x="2146699" y="113156"/>
                    <a:pt x="2115452" y="113156"/>
                  </a:cubicBezTo>
                  <a:cubicBezTo>
                    <a:pt x="2084205" y="113156"/>
                    <a:pt x="2058874" y="87825"/>
                    <a:pt x="2058874" y="56578"/>
                  </a:cubicBezTo>
                  <a:cubicBezTo>
                    <a:pt x="2058874" y="40955"/>
                    <a:pt x="2065207" y="26810"/>
                    <a:pt x="2075445" y="16572"/>
                  </a:cubicBezTo>
                  <a:close/>
                  <a:moveTo>
                    <a:pt x="1888275" y="190683"/>
                  </a:moveTo>
                  <a:cubicBezTo>
                    <a:pt x="1898514" y="180444"/>
                    <a:pt x="1912658" y="174112"/>
                    <a:pt x="1928281" y="174112"/>
                  </a:cubicBezTo>
                  <a:cubicBezTo>
                    <a:pt x="1959528" y="174112"/>
                    <a:pt x="1984859" y="199443"/>
                    <a:pt x="1984859" y="230690"/>
                  </a:cubicBezTo>
                  <a:cubicBezTo>
                    <a:pt x="1984860" y="261937"/>
                    <a:pt x="1959528" y="287268"/>
                    <a:pt x="1928282" y="287268"/>
                  </a:cubicBezTo>
                  <a:cubicBezTo>
                    <a:pt x="1897034" y="287268"/>
                    <a:pt x="1871703" y="261937"/>
                    <a:pt x="1871703" y="230690"/>
                  </a:cubicBezTo>
                  <a:cubicBezTo>
                    <a:pt x="1871703" y="215066"/>
                    <a:pt x="1878036" y="200922"/>
                    <a:pt x="1888275" y="190683"/>
                  </a:cubicBezTo>
                  <a:close/>
                  <a:moveTo>
                    <a:pt x="1701104" y="364793"/>
                  </a:moveTo>
                  <a:cubicBezTo>
                    <a:pt x="1711343" y="354555"/>
                    <a:pt x="1725487" y="348222"/>
                    <a:pt x="1741111" y="348222"/>
                  </a:cubicBezTo>
                  <a:cubicBezTo>
                    <a:pt x="1772358" y="348222"/>
                    <a:pt x="1797689" y="373553"/>
                    <a:pt x="1797689" y="404800"/>
                  </a:cubicBezTo>
                  <a:cubicBezTo>
                    <a:pt x="1797689" y="436047"/>
                    <a:pt x="1772358" y="461378"/>
                    <a:pt x="1741111" y="461378"/>
                  </a:cubicBezTo>
                  <a:cubicBezTo>
                    <a:pt x="1709864" y="461378"/>
                    <a:pt x="1684533" y="436047"/>
                    <a:pt x="1684533" y="404800"/>
                  </a:cubicBezTo>
                  <a:cubicBezTo>
                    <a:pt x="1684533" y="389176"/>
                    <a:pt x="1690866" y="375032"/>
                    <a:pt x="1701104" y="364793"/>
                  </a:cubicBezTo>
                  <a:close/>
                  <a:moveTo>
                    <a:pt x="1513934" y="538905"/>
                  </a:moveTo>
                  <a:cubicBezTo>
                    <a:pt x="1524173" y="528666"/>
                    <a:pt x="1538317" y="522333"/>
                    <a:pt x="1553940" y="522333"/>
                  </a:cubicBezTo>
                  <a:cubicBezTo>
                    <a:pt x="1585187" y="522333"/>
                    <a:pt x="1610518" y="547664"/>
                    <a:pt x="1610518" y="578912"/>
                  </a:cubicBezTo>
                  <a:cubicBezTo>
                    <a:pt x="1610519" y="610158"/>
                    <a:pt x="1585188" y="635490"/>
                    <a:pt x="1553941" y="635489"/>
                  </a:cubicBezTo>
                  <a:cubicBezTo>
                    <a:pt x="1522694" y="635489"/>
                    <a:pt x="1497362" y="610158"/>
                    <a:pt x="1497362" y="578911"/>
                  </a:cubicBezTo>
                  <a:cubicBezTo>
                    <a:pt x="1497362" y="563288"/>
                    <a:pt x="1503695" y="549144"/>
                    <a:pt x="1513934" y="538905"/>
                  </a:cubicBezTo>
                  <a:close/>
                  <a:moveTo>
                    <a:pt x="1326764" y="713015"/>
                  </a:moveTo>
                  <a:cubicBezTo>
                    <a:pt x="1337002" y="702776"/>
                    <a:pt x="1351147" y="696444"/>
                    <a:pt x="1366770" y="696444"/>
                  </a:cubicBezTo>
                  <a:cubicBezTo>
                    <a:pt x="1398017" y="696444"/>
                    <a:pt x="1423348" y="721775"/>
                    <a:pt x="1423348" y="753022"/>
                  </a:cubicBezTo>
                  <a:cubicBezTo>
                    <a:pt x="1423348" y="784269"/>
                    <a:pt x="1398017" y="809600"/>
                    <a:pt x="1366770" y="809600"/>
                  </a:cubicBezTo>
                  <a:cubicBezTo>
                    <a:pt x="1335523" y="809600"/>
                    <a:pt x="1310192" y="784269"/>
                    <a:pt x="1310192" y="753022"/>
                  </a:cubicBezTo>
                  <a:cubicBezTo>
                    <a:pt x="1310192" y="737398"/>
                    <a:pt x="1316525" y="723254"/>
                    <a:pt x="1326764" y="713015"/>
                  </a:cubicBezTo>
                  <a:close/>
                  <a:moveTo>
                    <a:pt x="1139593" y="887127"/>
                  </a:moveTo>
                  <a:cubicBezTo>
                    <a:pt x="1149832" y="876888"/>
                    <a:pt x="1163976" y="870555"/>
                    <a:pt x="1179600" y="870555"/>
                  </a:cubicBezTo>
                  <a:cubicBezTo>
                    <a:pt x="1210847" y="870555"/>
                    <a:pt x="1236178" y="895886"/>
                    <a:pt x="1236178" y="927133"/>
                  </a:cubicBezTo>
                  <a:cubicBezTo>
                    <a:pt x="1236178" y="958380"/>
                    <a:pt x="1210847" y="983711"/>
                    <a:pt x="1179600" y="983711"/>
                  </a:cubicBezTo>
                  <a:cubicBezTo>
                    <a:pt x="1148353" y="983711"/>
                    <a:pt x="1123022" y="958380"/>
                    <a:pt x="1123022" y="927133"/>
                  </a:cubicBezTo>
                  <a:cubicBezTo>
                    <a:pt x="1123022" y="911510"/>
                    <a:pt x="1129354" y="897365"/>
                    <a:pt x="1139593" y="887127"/>
                  </a:cubicBezTo>
                  <a:close/>
                  <a:moveTo>
                    <a:pt x="952426" y="1061233"/>
                  </a:moveTo>
                  <a:cubicBezTo>
                    <a:pt x="962665" y="1050995"/>
                    <a:pt x="976809" y="1044662"/>
                    <a:pt x="992433" y="1044662"/>
                  </a:cubicBezTo>
                  <a:cubicBezTo>
                    <a:pt x="1023680" y="1044662"/>
                    <a:pt x="1049011" y="1069993"/>
                    <a:pt x="1049011" y="1101240"/>
                  </a:cubicBezTo>
                  <a:cubicBezTo>
                    <a:pt x="1049011" y="1132487"/>
                    <a:pt x="1023680" y="1157818"/>
                    <a:pt x="992433" y="1157818"/>
                  </a:cubicBezTo>
                  <a:cubicBezTo>
                    <a:pt x="961186" y="1157818"/>
                    <a:pt x="935855" y="1132487"/>
                    <a:pt x="935855" y="1101240"/>
                  </a:cubicBezTo>
                  <a:cubicBezTo>
                    <a:pt x="935855" y="1085616"/>
                    <a:pt x="942187" y="1071472"/>
                    <a:pt x="952426" y="1061233"/>
                  </a:cubicBezTo>
                  <a:close/>
                  <a:moveTo>
                    <a:pt x="772133" y="1230708"/>
                  </a:moveTo>
                  <a:lnTo>
                    <a:pt x="783241" y="1223218"/>
                  </a:lnTo>
                  <a:cubicBezTo>
                    <a:pt x="790010" y="1220355"/>
                    <a:pt x="797452" y="1218772"/>
                    <a:pt x="805263" y="1218772"/>
                  </a:cubicBezTo>
                  <a:cubicBezTo>
                    <a:pt x="836510" y="1218772"/>
                    <a:pt x="861841" y="1244103"/>
                    <a:pt x="861841" y="1275350"/>
                  </a:cubicBezTo>
                  <a:cubicBezTo>
                    <a:pt x="861841" y="1283162"/>
                    <a:pt x="860258" y="1290604"/>
                    <a:pt x="857395" y="1297373"/>
                  </a:cubicBezTo>
                  <a:lnTo>
                    <a:pt x="849905" y="1308481"/>
                  </a:lnTo>
                  <a:close/>
                  <a:moveTo>
                    <a:pt x="1888275" y="16572"/>
                  </a:moveTo>
                  <a:cubicBezTo>
                    <a:pt x="1898514" y="6334"/>
                    <a:pt x="1912658" y="1"/>
                    <a:pt x="1928281" y="1"/>
                  </a:cubicBezTo>
                  <a:cubicBezTo>
                    <a:pt x="1959528" y="1"/>
                    <a:pt x="1984859" y="25332"/>
                    <a:pt x="1984859" y="56579"/>
                  </a:cubicBezTo>
                  <a:cubicBezTo>
                    <a:pt x="1984860" y="87826"/>
                    <a:pt x="1959528" y="113157"/>
                    <a:pt x="1928282" y="113157"/>
                  </a:cubicBezTo>
                  <a:cubicBezTo>
                    <a:pt x="1897034" y="113157"/>
                    <a:pt x="1871703" y="87826"/>
                    <a:pt x="1871703" y="56579"/>
                  </a:cubicBezTo>
                  <a:cubicBezTo>
                    <a:pt x="1871703" y="40955"/>
                    <a:pt x="1878036" y="26811"/>
                    <a:pt x="1888275" y="16572"/>
                  </a:cubicBezTo>
                  <a:close/>
                  <a:moveTo>
                    <a:pt x="1701104" y="190682"/>
                  </a:moveTo>
                  <a:cubicBezTo>
                    <a:pt x="1711343" y="180444"/>
                    <a:pt x="1725487" y="174111"/>
                    <a:pt x="1741111" y="174111"/>
                  </a:cubicBezTo>
                  <a:cubicBezTo>
                    <a:pt x="1772358" y="174111"/>
                    <a:pt x="1797689" y="199442"/>
                    <a:pt x="1797689" y="230689"/>
                  </a:cubicBezTo>
                  <a:cubicBezTo>
                    <a:pt x="1797689" y="261936"/>
                    <a:pt x="1772358" y="287267"/>
                    <a:pt x="1741111" y="287267"/>
                  </a:cubicBezTo>
                  <a:cubicBezTo>
                    <a:pt x="1709864" y="287267"/>
                    <a:pt x="1684533" y="261936"/>
                    <a:pt x="1684533" y="230689"/>
                  </a:cubicBezTo>
                  <a:cubicBezTo>
                    <a:pt x="1684533" y="215065"/>
                    <a:pt x="1690866" y="200921"/>
                    <a:pt x="1701104" y="190682"/>
                  </a:cubicBezTo>
                  <a:close/>
                  <a:moveTo>
                    <a:pt x="1513934" y="364794"/>
                  </a:moveTo>
                  <a:cubicBezTo>
                    <a:pt x="1524173" y="354555"/>
                    <a:pt x="1538317" y="348222"/>
                    <a:pt x="1553940" y="348223"/>
                  </a:cubicBezTo>
                  <a:cubicBezTo>
                    <a:pt x="1585187" y="348223"/>
                    <a:pt x="1610518" y="373554"/>
                    <a:pt x="1610518" y="404801"/>
                  </a:cubicBezTo>
                  <a:cubicBezTo>
                    <a:pt x="1610519" y="436048"/>
                    <a:pt x="1585188" y="461379"/>
                    <a:pt x="1553941" y="461379"/>
                  </a:cubicBezTo>
                  <a:cubicBezTo>
                    <a:pt x="1522694" y="461379"/>
                    <a:pt x="1497362" y="436048"/>
                    <a:pt x="1497362" y="404800"/>
                  </a:cubicBezTo>
                  <a:cubicBezTo>
                    <a:pt x="1497362" y="389177"/>
                    <a:pt x="1503695" y="375033"/>
                    <a:pt x="1513934" y="364794"/>
                  </a:cubicBezTo>
                  <a:close/>
                  <a:moveTo>
                    <a:pt x="1326763" y="538904"/>
                  </a:moveTo>
                  <a:cubicBezTo>
                    <a:pt x="1337002" y="528666"/>
                    <a:pt x="1351146" y="522333"/>
                    <a:pt x="1366770" y="522333"/>
                  </a:cubicBezTo>
                  <a:cubicBezTo>
                    <a:pt x="1398017" y="522333"/>
                    <a:pt x="1423348" y="547664"/>
                    <a:pt x="1423348" y="578911"/>
                  </a:cubicBezTo>
                  <a:cubicBezTo>
                    <a:pt x="1423348" y="610158"/>
                    <a:pt x="1398017" y="635489"/>
                    <a:pt x="1366770" y="635489"/>
                  </a:cubicBezTo>
                  <a:cubicBezTo>
                    <a:pt x="1335523" y="635489"/>
                    <a:pt x="1310192" y="610158"/>
                    <a:pt x="1310192" y="578911"/>
                  </a:cubicBezTo>
                  <a:cubicBezTo>
                    <a:pt x="1310192" y="563287"/>
                    <a:pt x="1316525" y="549143"/>
                    <a:pt x="1326763" y="538904"/>
                  </a:cubicBezTo>
                  <a:close/>
                  <a:moveTo>
                    <a:pt x="1139593" y="713016"/>
                  </a:moveTo>
                  <a:cubicBezTo>
                    <a:pt x="1149832" y="702777"/>
                    <a:pt x="1163976" y="696444"/>
                    <a:pt x="1179600" y="696444"/>
                  </a:cubicBezTo>
                  <a:cubicBezTo>
                    <a:pt x="1210847" y="696444"/>
                    <a:pt x="1236178" y="721775"/>
                    <a:pt x="1236178" y="753022"/>
                  </a:cubicBezTo>
                  <a:cubicBezTo>
                    <a:pt x="1236178" y="784269"/>
                    <a:pt x="1210847" y="809600"/>
                    <a:pt x="1179600" y="809600"/>
                  </a:cubicBezTo>
                  <a:cubicBezTo>
                    <a:pt x="1148353" y="809600"/>
                    <a:pt x="1123022" y="784269"/>
                    <a:pt x="1123022" y="753022"/>
                  </a:cubicBezTo>
                  <a:cubicBezTo>
                    <a:pt x="1123022" y="737399"/>
                    <a:pt x="1129354" y="723254"/>
                    <a:pt x="1139593" y="713016"/>
                  </a:cubicBezTo>
                  <a:close/>
                  <a:moveTo>
                    <a:pt x="952423" y="887126"/>
                  </a:moveTo>
                  <a:cubicBezTo>
                    <a:pt x="962661" y="876887"/>
                    <a:pt x="976806" y="870554"/>
                    <a:pt x="992429" y="870554"/>
                  </a:cubicBezTo>
                  <a:cubicBezTo>
                    <a:pt x="1023676" y="870555"/>
                    <a:pt x="1049007" y="895886"/>
                    <a:pt x="1049007" y="927133"/>
                  </a:cubicBezTo>
                  <a:cubicBezTo>
                    <a:pt x="1049007" y="958380"/>
                    <a:pt x="1023676" y="983711"/>
                    <a:pt x="992429" y="983711"/>
                  </a:cubicBezTo>
                  <a:cubicBezTo>
                    <a:pt x="961185" y="983708"/>
                    <a:pt x="935854" y="958377"/>
                    <a:pt x="935851" y="927132"/>
                  </a:cubicBezTo>
                  <a:cubicBezTo>
                    <a:pt x="935851" y="911509"/>
                    <a:pt x="942184" y="897365"/>
                    <a:pt x="952423" y="887126"/>
                  </a:cubicBezTo>
                  <a:close/>
                  <a:moveTo>
                    <a:pt x="765256" y="1061233"/>
                  </a:moveTo>
                  <a:cubicBezTo>
                    <a:pt x="775495" y="1050995"/>
                    <a:pt x="789639" y="1044662"/>
                    <a:pt x="805263" y="1044662"/>
                  </a:cubicBezTo>
                  <a:cubicBezTo>
                    <a:pt x="836510" y="1044662"/>
                    <a:pt x="861841" y="1069993"/>
                    <a:pt x="861841" y="1101240"/>
                  </a:cubicBezTo>
                  <a:cubicBezTo>
                    <a:pt x="861841" y="1132487"/>
                    <a:pt x="836510" y="1157818"/>
                    <a:pt x="805263" y="1157818"/>
                  </a:cubicBezTo>
                  <a:cubicBezTo>
                    <a:pt x="774016" y="1157818"/>
                    <a:pt x="748685" y="1132487"/>
                    <a:pt x="748685" y="1101240"/>
                  </a:cubicBezTo>
                  <a:cubicBezTo>
                    <a:pt x="748685" y="1085616"/>
                    <a:pt x="755018" y="1071472"/>
                    <a:pt x="765256" y="1061233"/>
                  </a:cubicBezTo>
                  <a:close/>
                  <a:moveTo>
                    <a:pt x="1701104" y="16572"/>
                  </a:moveTo>
                  <a:cubicBezTo>
                    <a:pt x="1711343" y="6333"/>
                    <a:pt x="1725487" y="0"/>
                    <a:pt x="1741111" y="0"/>
                  </a:cubicBezTo>
                  <a:cubicBezTo>
                    <a:pt x="1772358" y="0"/>
                    <a:pt x="1797689" y="25331"/>
                    <a:pt x="1797689" y="56578"/>
                  </a:cubicBezTo>
                  <a:cubicBezTo>
                    <a:pt x="1797689" y="87825"/>
                    <a:pt x="1772358" y="113156"/>
                    <a:pt x="1741111" y="113156"/>
                  </a:cubicBezTo>
                  <a:cubicBezTo>
                    <a:pt x="1709864" y="113156"/>
                    <a:pt x="1684533" y="87825"/>
                    <a:pt x="1684533" y="56578"/>
                  </a:cubicBezTo>
                  <a:cubicBezTo>
                    <a:pt x="1684533" y="40955"/>
                    <a:pt x="1690866" y="26810"/>
                    <a:pt x="1701104" y="16572"/>
                  </a:cubicBezTo>
                  <a:close/>
                  <a:moveTo>
                    <a:pt x="1513934" y="190683"/>
                  </a:moveTo>
                  <a:cubicBezTo>
                    <a:pt x="1524173" y="180444"/>
                    <a:pt x="1538317" y="174112"/>
                    <a:pt x="1553940" y="174112"/>
                  </a:cubicBezTo>
                  <a:cubicBezTo>
                    <a:pt x="1585187" y="174112"/>
                    <a:pt x="1610518" y="199443"/>
                    <a:pt x="1610518" y="230690"/>
                  </a:cubicBezTo>
                  <a:cubicBezTo>
                    <a:pt x="1610519" y="261937"/>
                    <a:pt x="1585188" y="287268"/>
                    <a:pt x="1553941" y="287268"/>
                  </a:cubicBezTo>
                  <a:cubicBezTo>
                    <a:pt x="1522694" y="287268"/>
                    <a:pt x="1497362" y="261937"/>
                    <a:pt x="1497362" y="230690"/>
                  </a:cubicBezTo>
                  <a:cubicBezTo>
                    <a:pt x="1497362" y="215066"/>
                    <a:pt x="1503695" y="200922"/>
                    <a:pt x="1513934" y="190683"/>
                  </a:cubicBezTo>
                  <a:close/>
                  <a:moveTo>
                    <a:pt x="1326764" y="364793"/>
                  </a:moveTo>
                  <a:cubicBezTo>
                    <a:pt x="1337002" y="354555"/>
                    <a:pt x="1351147" y="348222"/>
                    <a:pt x="1366770" y="348222"/>
                  </a:cubicBezTo>
                  <a:cubicBezTo>
                    <a:pt x="1398017" y="348222"/>
                    <a:pt x="1423348" y="373553"/>
                    <a:pt x="1423348" y="404800"/>
                  </a:cubicBezTo>
                  <a:cubicBezTo>
                    <a:pt x="1423348" y="436047"/>
                    <a:pt x="1398017" y="461378"/>
                    <a:pt x="1366770" y="461378"/>
                  </a:cubicBezTo>
                  <a:cubicBezTo>
                    <a:pt x="1335523" y="461378"/>
                    <a:pt x="1310192" y="436047"/>
                    <a:pt x="1310192" y="404800"/>
                  </a:cubicBezTo>
                  <a:cubicBezTo>
                    <a:pt x="1310192" y="389176"/>
                    <a:pt x="1316525" y="375032"/>
                    <a:pt x="1326764" y="364793"/>
                  </a:cubicBezTo>
                  <a:close/>
                  <a:moveTo>
                    <a:pt x="1139593" y="538905"/>
                  </a:moveTo>
                  <a:cubicBezTo>
                    <a:pt x="1149832" y="528666"/>
                    <a:pt x="1163976" y="522333"/>
                    <a:pt x="1179600" y="522333"/>
                  </a:cubicBezTo>
                  <a:cubicBezTo>
                    <a:pt x="1210847" y="522333"/>
                    <a:pt x="1236178" y="547664"/>
                    <a:pt x="1236178" y="578911"/>
                  </a:cubicBezTo>
                  <a:cubicBezTo>
                    <a:pt x="1236178" y="610158"/>
                    <a:pt x="1210847" y="635490"/>
                    <a:pt x="1179600" y="635489"/>
                  </a:cubicBezTo>
                  <a:cubicBezTo>
                    <a:pt x="1148353" y="635489"/>
                    <a:pt x="1123022" y="610158"/>
                    <a:pt x="1123022" y="578911"/>
                  </a:cubicBezTo>
                  <a:cubicBezTo>
                    <a:pt x="1123021" y="563288"/>
                    <a:pt x="1129354" y="549144"/>
                    <a:pt x="1139593" y="538905"/>
                  </a:cubicBezTo>
                  <a:close/>
                  <a:moveTo>
                    <a:pt x="952423" y="713015"/>
                  </a:moveTo>
                  <a:cubicBezTo>
                    <a:pt x="962661" y="702776"/>
                    <a:pt x="976806" y="696444"/>
                    <a:pt x="992429" y="696444"/>
                  </a:cubicBezTo>
                  <a:cubicBezTo>
                    <a:pt x="1023676" y="696444"/>
                    <a:pt x="1049007" y="721775"/>
                    <a:pt x="1049007" y="753022"/>
                  </a:cubicBezTo>
                  <a:cubicBezTo>
                    <a:pt x="1049007" y="784269"/>
                    <a:pt x="1023676" y="809600"/>
                    <a:pt x="992429" y="809600"/>
                  </a:cubicBezTo>
                  <a:cubicBezTo>
                    <a:pt x="961182" y="809600"/>
                    <a:pt x="935851" y="784269"/>
                    <a:pt x="935851" y="753022"/>
                  </a:cubicBezTo>
                  <a:cubicBezTo>
                    <a:pt x="935851" y="737398"/>
                    <a:pt x="942184" y="723254"/>
                    <a:pt x="952423" y="713015"/>
                  </a:cubicBezTo>
                  <a:close/>
                  <a:moveTo>
                    <a:pt x="765256" y="887123"/>
                  </a:moveTo>
                  <a:cubicBezTo>
                    <a:pt x="775494" y="876884"/>
                    <a:pt x="789639" y="870551"/>
                    <a:pt x="805262" y="870552"/>
                  </a:cubicBezTo>
                  <a:cubicBezTo>
                    <a:pt x="836509" y="870552"/>
                    <a:pt x="861840" y="895883"/>
                    <a:pt x="861840" y="927130"/>
                  </a:cubicBezTo>
                  <a:cubicBezTo>
                    <a:pt x="861840" y="958377"/>
                    <a:pt x="836509" y="983708"/>
                    <a:pt x="805262" y="983708"/>
                  </a:cubicBezTo>
                  <a:cubicBezTo>
                    <a:pt x="774015" y="983708"/>
                    <a:pt x="748684" y="958377"/>
                    <a:pt x="748684" y="927130"/>
                  </a:cubicBezTo>
                  <a:cubicBezTo>
                    <a:pt x="748684" y="911506"/>
                    <a:pt x="755017" y="897362"/>
                    <a:pt x="765256" y="887123"/>
                  </a:cubicBezTo>
                  <a:close/>
                  <a:moveTo>
                    <a:pt x="592762" y="1051338"/>
                  </a:moveTo>
                  <a:lnTo>
                    <a:pt x="596069" y="1049108"/>
                  </a:lnTo>
                  <a:cubicBezTo>
                    <a:pt x="602838" y="1046245"/>
                    <a:pt x="610280" y="1044662"/>
                    <a:pt x="618092" y="1044662"/>
                  </a:cubicBezTo>
                  <a:cubicBezTo>
                    <a:pt x="649339" y="1044662"/>
                    <a:pt x="674670" y="1069993"/>
                    <a:pt x="674670" y="1101240"/>
                  </a:cubicBezTo>
                  <a:cubicBezTo>
                    <a:pt x="674670" y="1109052"/>
                    <a:pt x="673087" y="1116494"/>
                    <a:pt x="670224" y="1123263"/>
                  </a:cubicBezTo>
                  <a:lnTo>
                    <a:pt x="667994" y="1126570"/>
                  </a:lnTo>
                  <a:close/>
                  <a:moveTo>
                    <a:pt x="1513934" y="16572"/>
                  </a:moveTo>
                  <a:cubicBezTo>
                    <a:pt x="1524173" y="6334"/>
                    <a:pt x="1538317" y="1"/>
                    <a:pt x="1553940" y="1"/>
                  </a:cubicBezTo>
                  <a:cubicBezTo>
                    <a:pt x="1585187" y="1"/>
                    <a:pt x="1610518" y="25332"/>
                    <a:pt x="1610518" y="56579"/>
                  </a:cubicBezTo>
                  <a:cubicBezTo>
                    <a:pt x="1610519" y="87826"/>
                    <a:pt x="1585188" y="113157"/>
                    <a:pt x="1553941" y="113157"/>
                  </a:cubicBezTo>
                  <a:cubicBezTo>
                    <a:pt x="1522694" y="113157"/>
                    <a:pt x="1497362" y="87826"/>
                    <a:pt x="1497362" y="56579"/>
                  </a:cubicBezTo>
                  <a:cubicBezTo>
                    <a:pt x="1497362" y="40955"/>
                    <a:pt x="1503695" y="26811"/>
                    <a:pt x="1513934" y="16572"/>
                  </a:cubicBezTo>
                  <a:close/>
                  <a:moveTo>
                    <a:pt x="1326764" y="190682"/>
                  </a:moveTo>
                  <a:cubicBezTo>
                    <a:pt x="1337002" y="180444"/>
                    <a:pt x="1351146" y="174111"/>
                    <a:pt x="1366770" y="174111"/>
                  </a:cubicBezTo>
                  <a:cubicBezTo>
                    <a:pt x="1398017" y="174111"/>
                    <a:pt x="1423348" y="199442"/>
                    <a:pt x="1423348" y="230689"/>
                  </a:cubicBezTo>
                  <a:cubicBezTo>
                    <a:pt x="1423348" y="261936"/>
                    <a:pt x="1398017" y="287267"/>
                    <a:pt x="1366770" y="287267"/>
                  </a:cubicBezTo>
                  <a:cubicBezTo>
                    <a:pt x="1335523" y="287267"/>
                    <a:pt x="1310192" y="261936"/>
                    <a:pt x="1310192" y="230689"/>
                  </a:cubicBezTo>
                  <a:cubicBezTo>
                    <a:pt x="1310192" y="215065"/>
                    <a:pt x="1316525" y="200921"/>
                    <a:pt x="1326764" y="190682"/>
                  </a:cubicBezTo>
                  <a:close/>
                  <a:moveTo>
                    <a:pt x="1139593" y="364794"/>
                  </a:moveTo>
                  <a:cubicBezTo>
                    <a:pt x="1149832" y="354555"/>
                    <a:pt x="1163976" y="348222"/>
                    <a:pt x="1179600" y="348222"/>
                  </a:cubicBezTo>
                  <a:cubicBezTo>
                    <a:pt x="1210847" y="348223"/>
                    <a:pt x="1236178" y="373554"/>
                    <a:pt x="1236178" y="404801"/>
                  </a:cubicBezTo>
                  <a:cubicBezTo>
                    <a:pt x="1236178" y="436048"/>
                    <a:pt x="1210847" y="461379"/>
                    <a:pt x="1179600" y="461379"/>
                  </a:cubicBezTo>
                  <a:cubicBezTo>
                    <a:pt x="1148353" y="461379"/>
                    <a:pt x="1123022" y="436048"/>
                    <a:pt x="1123022" y="404800"/>
                  </a:cubicBezTo>
                  <a:cubicBezTo>
                    <a:pt x="1123021" y="389177"/>
                    <a:pt x="1129354" y="375033"/>
                    <a:pt x="1139593" y="364794"/>
                  </a:cubicBezTo>
                  <a:close/>
                  <a:moveTo>
                    <a:pt x="952423" y="538904"/>
                  </a:moveTo>
                  <a:cubicBezTo>
                    <a:pt x="962661" y="528666"/>
                    <a:pt x="976806" y="522333"/>
                    <a:pt x="992429" y="522333"/>
                  </a:cubicBezTo>
                  <a:cubicBezTo>
                    <a:pt x="1023676" y="522333"/>
                    <a:pt x="1049007" y="547664"/>
                    <a:pt x="1049007" y="578911"/>
                  </a:cubicBezTo>
                  <a:cubicBezTo>
                    <a:pt x="1049007" y="610158"/>
                    <a:pt x="1023676" y="635489"/>
                    <a:pt x="992429" y="635489"/>
                  </a:cubicBezTo>
                  <a:cubicBezTo>
                    <a:pt x="961182" y="635489"/>
                    <a:pt x="935851" y="610158"/>
                    <a:pt x="935851" y="578911"/>
                  </a:cubicBezTo>
                  <a:cubicBezTo>
                    <a:pt x="935851" y="563287"/>
                    <a:pt x="942184" y="549143"/>
                    <a:pt x="952423" y="538904"/>
                  </a:cubicBezTo>
                  <a:close/>
                  <a:moveTo>
                    <a:pt x="765253" y="713015"/>
                  </a:moveTo>
                  <a:cubicBezTo>
                    <a:pt x="775491" y="702777"/>
                    <a:pt x="789636" y="696444"/>
                    <a:pt x="805259" y="696444"/>
                  </a:cubicBezTo>
                  <a:cubicBezTo>
                    <a:pt x="836506" y="696444"/>
                    <a:pt x="861837" y="721775"/>
                    <a:pt x="861837" y="753022"/>
                  </a:cubicBezTo>
                  <a:cubicBezTo>
                    <a:pt x="861837" y="784269"/>
                    <a:pt x="836506" y="809600"/>
                    <a:pt x="805262" y="809597"/>
                  </a:cubicBezTo>
                  <a:cubicBezTo>
                    <a:pt x="774015" y="809597"/>
                    <a:pt x="748684" y="784266"/>
                    <a:pt x="748684" y="753019"/>
                  </a:cubicBezTo>
                  <a:cubicBezTo>
                    <a:pt x="748681" y="737398"/>
                    <a:pt x="755014" y="723254"/>
                    <a:pt x="765253" y="713015"/>
                  </a:cubicBezTo>
                  <a:close/>
                  <a:moveTo>
                    <a:pt x="578085" y="887123"/>
                  </a:moveTo>
                  <a:cubicBezTo>
                    <a:pt x="588323" y="876884"/>
                    <a:pt x="602468" y="870551"/>
                    <a:pt x="618091" y="870552"/>
                  </a:cubicBezTo>
                  <a:cubicBezTo>
                    <a:pt x="649338" y="870552"/>
                    <a:pt x="674669" y="895883"/>
                    <a:pt x="674669" y="927130"/>
                  </a:cubicBezTo>
                  <a:cubicBezTo>
                    <a:pt x="674669" y="958377"/>
                    <a:pt x="649338" y="983708"/>
                    <a:pt x="618091" y="983708"/>
                  </a:cubicBezTo>
                  <a:cubicBezTo>
                    <a:pt x="586844" y="983708"/>
                    <a:pt x="561513" y="958377"/>
                    <a:pt x="561513" y="927130"/>
                  </a:cubicBezTo>
                  <a:cubicBezTo>
                    <a:pt x="561513" y="911506"/>
                    <a:pt x="567846" y="897362"/>
                    <a:pt x="578085" y="887123"/>
                  </a:cubicBezTo>
                  <a:close/>
                  <a:moveTo>
                    <a:pt x="1326764" y="16572"/>
                  </a:moveTo>
                  <a:cubicBezTo>
                    <a:pt x="1337002" y="6333"/>
                    <a:pt x="1351147" y="0"/>
                    <a:pt x="1366770" y="0"/>
                  </a:cubicBezTo>
                  <a:cubicBezTo>
                    <a:pt x="1398017" y="0"/>
                    <a:pt x="1423348" y="25331"/>
                    <a:pt x="1423348" y="56578"/>
                  </a:cubicBezTo>
                  <a:cubicBezTo>
                    <a:pt x="1423348" y="87825"/>
                    <a:pt x="1398017" y="113156"/>
                    <a:pt x="1366770" y="113156"/>
                  </a:cubicBezTo>
                  <a:cubicBezTo>
                    <a:pt x="1335523" y="113156"/>
                    <a:pt x="1310192" y="87825"/>
                    <a:pt x="1310192" y="56578"/>
                  </a:cubicBezTo>
                  <a:cubicBezTo>
                    <a:pt x="1310192" y="40954"/>
                    <a:pt x="1316525" y="26810"/>
                    <a:pt x="1326764" y="16572"/>
                  </a:cubicBezTo>
                  <a:close/>
                  <a:moveTo>
                    <a:pt x="1139593" y="190683"/>
                  </a:moveTo>
                  <a:cubicBezTo>
                    <a:pt x="1149832" y="180444"/>
                    <a:pt x="1163976" y="174112"/>
                    <a:pt x="1179600" y="174112"/>
                  </a:cubicBezTo>
                  <a:cubicBezTo>
                    <a:pt x="1210847" y="174112"/>
                    <a:pt x="1236178" y="199443"/>
                    <a:pt x="1236178" y="230690"/>
                  </a:cubicBezTo>
                  <a:cubicBezTo>
                    <a:pt x="1236178" y="261937"/>
                    <a:pt x="1210847" y="287268"/>
                    <a:pt x="1179600" y="287268"/>
                  </a:cubicBezTo>
                  <a:cubicBezTo>
                    <a:pt x="1148353" y="287268"/>
                    <a:pt x="1123022" y="261937"/>
                    <a:pt x="1123022" y="230690"/>
                  </a:cubicBezTo>
                  <a:cubicBezTo>
                    <a:pt x="1123022" y="215066"/>
                    <a:pt x="1129354" y="200922"/>
                    <a:pt x="1139593" y="190683"/>
                  </a:cubicBezTo>
                  <a:close/>
                  <a:moveTo>
                    <a:pt x="952423" y="364793"/>
                  </a:moveTo>
                  <a:cubicBezTo>
                    <a:pt x="962661" y="354555"/>
                    <a:pt x="976806" y="348222"/>
                    <a:pt x="992429" y="348222"/>
                  </a:cubicBezTo>
                  <a:cubicBezTo>
                    <a:pt x="1023676" y="348222"/>
                    <a:pt x="1049007" y="373553"/>
                    <a:pt x="1049007" y="404800"/>
                  </a:cubicBezTo>
                  <a:cubicBezTo>
                    <a:pt x="1049007" y="436047"/>
                    <a:pt x="1023676" y="461378"/>
                    <a:pt x="992429" y="461378"/>
                  </a:cubicBezTo>
                  <a:cubicBezTo>
                    <a:pt x="961182" y="461378"/>
                    <a:pt x="935851" y="436047"/>
                    <a:pt x="935851" y="404800"/>
                  </a:cubicBezTo>
                  <a:cubicBezTo>
                    <a:pt x="935851" y="389176"/>
                    <a:pt x="942184" y="375032"/>
                    <a:pt x="952423" y="364793"/>
                  </a:cubicBezTo>
                  <a:close/>
                  <a:moveTo>
                    <a:pt x="765253" y="538904"/>
                  </a:moveTo>
                  <a:cubicBezTo>
                    <a:pt x="775492" y="528666"/>
                    <a:pt x="789636" y="522333"/>
                    <a:pt x="805259" y="522333"/>
                  </a:cubicBezTo>
                  <a:cubicBezTo>
                    <a:pt x="836506" y="522333"/>
                    <a:pt x="861837" y="547664"/>
                    <a:pt x="861837" y="578911"/>
                  </a:cubicBezTo>
                  <a:cubicBezTo>
                    <a:pt x="861837" y="610158"/>
                    <a:pt x="836506" y="635489"/>
                    <a:pt x="805259" y="635489"/>
                  </a:cubicBezTo>
                  <a:cubicBezTo>
                    <a:pt x="774012" y="635489"/>
                    <a:pt x="748681" y="610158"/>
                    <a:pt x="748681" y="578911"/>
                  </a:cubicBezTo>
                  <a:cubicBezTo>
                    <a:pt x="748681" y="563287"/>
                    <a:pt x="755014" y="549143"/>
                    <a:pt x="765253" y="538904"/>
                  </a:cubicBezTo>
                  <a:close/>
                  <a:moveTo>
                    <a:pt x="578084" y="713013"/>
                  </a:moveTo>
                  <a:cubicBezTo>
                    <a:pt x="588323" y="702774"/>
                    <a:pt x="602467" y="696441"/>
                    <a:pt x="618091" y="696441"/>
                  </a:cubicBezTo>
                  <a:cubicBezTo>
                    <a:pt x="649338" y="696441"/>
                    <a:pt x="674669" y="721772"/>
                    <a:pt x="674669" y="753019"/>
                  </a:cubicBezTo>
                  <a:cubicBezTo>
                    <a:pt x="674669" y="784266"/>
                    <a:pt x="649338" y="809597"/>
                    <a:pt x="618091" y="809597"/>
                  </a:cubicBezTo>
                  <a:cubicBezTo>
                    <a:pt x="586844" y="809597"/>
                    <a:pt x="561513" y="784266"/>
                    <a:pt x="561513" y="753019"/>
                  </a:cubicBezTo>
                  <a:cubicBezTo>
                    <a:pt x="561513" y="737396"/>
                    <a:pt x="567846" y="723251"/>
                    <a:pt x="578084" y="713013"/>
                  </a:cubicBezTo>
                  <a:close/>
                  <a:moveTo>
                    <a:pt x="415158" y="873734"/>
                  </a:moveTo>
                  <a:lnTo>
                    <a:pt x="430921" y="870551"/>
                  </a:lnTo>
                  <a:cubicBezTo>
                    <a:pt x="462168" y="870551"/>
                    <a:pt x="487500" y="895883"/>
                    <a:pt x="487500" y="927130"/>
                  </a:cubicBezTo>
                  <a:lnTo>
                    <a:pt x="484317" y="942893"/>
                  </a:lnTo>
                  <a:close/>
                  <a:moveTo>
                    <a:pt x="1139593" y="16572"/>
                  </a:moveTo>
                  <a:cubicBezTo>
                    <a:pt x="1149832" y="6334"/>
                    <a:pt x="1163976" y="1"/>
                    <a:pt x="1179599" y="1"/>
                  </a:cubicBezTo>
                  <a:cubicBezTo>
                    <a:pt x="1210847" y="1"/>
                    <a:pt x="1236178" y="25332"/>
                    <a:pt x="1236178" y="56579"/>
                  </a:cubicBezTo>
                  <a:cubicBezTo>
                    <a:pt x="1236178" y="87826"/>
                    <a:pt x="1210847" y="113157"/>
                    <a:pt x="1179600" y="113157"/>
                  </a:cubicBezTo>
                  <a:cubicBezTo>
                    <a:pt x="1148353" y="113157"/>
                    <a:pt x="1123022" y="87826"/>
                    <a:pt x="1123022" y="56579"/>
                  </a:cubicBezTo>
                  <a:cubicBezTo>
                    <a:pt x="1123022" y="40955"/>
                    <a:pt x="1129354" y="26811"/>
                    <a:pt x="1139593" y="16572"/>
                  </a:cubicBezTo>
                  <a:close/>
                  <a:moveTo>
                    <a:pt x="952423" y="190682"/>
                  </a:moveTo>
                  <a:cubicBezTo>
                    <a:pt x="962661" y="180444"/>
                    <a:pt x="976806" y="174111"/>
                    <a:pt x="992429" y="174111"/>
                  </a:cubicBezTo>
                  <a:cubicBezTo>
                    <a:pt x="1023676" y="174111"/>
                    <a:pt x="1049007" y="199442"/>
                    <a:pt x="1049007" y="230689"/>
                  </a:cubicBezTo>
                  <a:cubicBezTo>
                    <a:pt x="1049007" y="261936"/>
                    <a:pt x="1023676" y="287267"/>
                    <a:pt x="992429" y="287267"/>
                  </a:cubicBezTo>
                  <a:cubicBezTo>
                    <a:pt x="961182" y="287267"/>
                    <a:pt x="935851" y="261936"/>
                    <a:pt x="935851" y="230689"/>
                  </a:cubicBezTo>
                  <a:cubicBezTo>
                    <a:pt x="935851" y="215065"/>
                    <a:pt x="942184" y="200921"/>
                    <a:pt x="952423" y="190682"/>
                  </a:cubicBezTo>
                  <a:close/>
                  <a:moveTo>
                    <a:pt x="765253" y="364793"/>
                  </a:moveTo>
                  <a:cubicBezTo>
                    <a:pt x="775492" y="354555"/>
                    <a:pt x="789636" y="348222"/>
                    <a:pt x="805259" y="348222"/>
                  </a:cubicBezTo>
                  <a:cubicBezTo>
                    <a:pt x="836506" y="348222"/>
                    <a:pt x="861837" y="373553"/>
                    <a:pt x="861837" y="404800"/>
                  </a:cubicBezTo>
                  <a:cubicBezTo>
                    <a:pt x="861837" y="436047"/>
                    <a:pt x="836506" y="461378"/>
                    <a:pt x="805259" y="461378"/>
                  </a:cubicBezTo>
                  <a:cubicBezTo>
                    <a:pt x="774012" y="461378"/>
                    <a:pt x="748681" y="436047"/>
                    <a:pt x="748681" y="404800"/>
                  </a:cubicBezTo>
                  <a:cubicBezTo>
                    <a:pt x="748681" y="389176"/>
                    <a:pt x="755014" y="375032"/>
                    <a:pt x="765253" y="364793"/>
                  </a:cubicBezTo>
                  <a:close/>
                  <a:moveTo>
                    <a:pt x="578082" y="538904"/>
                  </a:moveTo>
                  <a:cubicBezTo>
                    <a:pt x="588320" y="528666"/>
                    <a:pt x="602465" y="522333"/>
                    <a:pt x="618088" y="522333"/>
                  </a:cubicBezTo>
                  <a:cubicBezTo>
                    <a:pt x="649335" y="522333"/>
                    <a:pt x="674666" y="547664"/>
                    <a:pt x="674666" y="578911"/>
                  </a:cubicBezTo>
                  <a:cubicBezTo>
                    <a:pt x="674666" y="610158"/>
                    <a:pt x="649335" y="635489"/>
                    <a:pt x="618090" y="635487"/>
                  </a:cubicBezTo>
                  <a:cubicBezTo>
                    <a:pt x="586843" y="635487"/>
                    <a:pt x="561512" y="610156"/>
                    <a:pt x="561512" y="578909"/>
                  </a:cubicBezTo>
                  <a:cubicBezTo>
                    <a:pt x="561510" y="563287"/>
                    <a:pt x="567843" y="549143"/>
                    <a:pt x="578082" y="538904"/>
                  </a:cubicBezTo>
                  <a:close/>
                  <a:moveTo>
                    <a:pt x="390914" y="713012"/>
                  </a:moveTo>
                  <a:cubicBezTo>
                    <a:pt x="401153" y="702774"/>
                    <a:pt x="415297" y="696441"/>
                    <a:pt x="430921" y="696441"/>
                  </a:cubicBezTo>
                  <a:cubicBezTo>
                    <a:pt x="462168" y="696441"/>
                    <a:pt x="487499" y="721772"/>
                    <a:pt x="487499" y="753019"/>
                  </a:cubicBezTo>
                  <a:cubicBezTo>
                    <a:pt x="487499" y="784266"/>
                    <a:pt x="462168" y="809597"/>
                    <a:pt x="430921" y="809597"/>
                  </a:cubicBezTo>
                  <a:cubicBezTo>
                    <a:pt x="399674" y="809597"/>
                    <a:pt x="374343" y="784266"/>
                    <a:pt x="374343" y="753019"/>
                  </a:cubicBezTo>
                  <a:cubicBezTo>
                    <a:pt x="374343" y="737396"/>
                    <a:pt x="380676" y="723251"/>
                    <a:pt x="390914" y="713012"/>
                  </a:cubicBezTo>
                  <a:close/>
                  <a:moveTo>
                    <a:pt x="952422" y="16571"/>
                  </a:moveTo>
                  <a:cubicBezTo>
                    <a:pt x="962661" y="6333"/>
                    <a:pt x="976806" y="0"/>
                    <a:pt x="992429" y="0"/>
                  </a:cubicBezTo>
                  <a:cubicBezTo>
                    <a:pt x="1023676" y="0"/>
                    <a:pt x="1049007" y="25331"/>
                    <a:pt x="1049007" y="56578"/>
                  </a:cubicBezTo>
                  <a:cubicBezTo>
                    <a:pt x="1049007" y="87825"/>
                    <a:pt x="1023676" y="113156"/>
                    <a:pt x="992429" y="113156"/>
                  </a:cubicBezTo>
                  <a:cubicBezTo>
                    <a:pt x="961182" y="113156"/>
                    <a:pt x="935851" y="87825"/>
                    <a:pt x="935851" y="56578"/>
                  </a:cubicBezTo>
                  <a:cubicBezTo>
                    <a:pt x="935851" y="40955"/>
                    <a:pt x="942184" y="26810"/>
                    <a:pt x="952422" y="16571"/>
                  </a:cubicBezTo>
                  <a:close/>
                  <a:moveTo>
                    <a:pt x="765253" y="190682"/>
                  </a:moveTo>
                  <a:cubicBezTo>
                    <a:pt x="775491" y="180444"/>
                    <a:pt x="789636" y="174111"/>
                    <a:pt x="805259" y="174111"/>
                  </a:cubicBezTo>
                  <a:cubicBezTo>
                    <a:pt x="836506" y="174111"/>
                    <a:pt x="861837" y="199442"/>
                    <a:pt x="861837" y="230689"/>
                  </a:cubicBezTo>
                  <a:cubicBezTo>
                    <a:pt x="861837" y="261936"/>
                    <a:pt x="836506" y="287267"/>
                    <a:pt x="805259" y="287267"/>
                  </a:cubicBezTo>
                  <a:cubicBezTo>
                    <a:pt x="774012" y="287267"/>
                    <a:pt x="748681" y="261936"/>
                    <a:pt x="748681" y="230689"/>
                  </a:cubicBezTo>
                  <a:cubicBezTo>
                    <a:pt x="748681" y="215065"/>
                    <a:pt x="755014" y="200921"/>
                    <a:pt x="765253" y="190682"/>
                  </a:cubicBezTo>
                  <a:close/>
                  <a:moveTo>
                    <a:pt x="578082" y="364793"/>
                  </a:moveTo>
                  <a:cubicBezTo>
                    <a:pt x="588320" y="354555"/>
                    <a:pt x="602465" y="348222"/>
                    <a:pt x="618088" y="348222"/>
                  </a:cubicBezTo>
                  <a:cubicBezTo>
                    <a:pt x="649335" y="348222"/>
                    <a:pt x="674666" y="373553"/>
                    <a:pt x="674666" y="404800"/>
                  </a:cubicBezTo>
                  <a:cubicBezTo>
                    <a:pt x="674666" y="436047"/>
                    <a:pt x="649335" y="461378"/>
                    <a:pt x="618088" y="461378"/>
                  </a:cubicBezTo>
                  <a:cubicBezTo>
                    <a:pt x="586841" y="461378"/>
                    <a:pt x="561510" y="436047"/>
                    <a:pt x="561510" y="404800"/>
                  </a:cubicBezTo>
                  <a:cubicBezTo>
                    <a:pt x="561510" y="389176"/>
                    <a:pt x="567843" y="375032"/>
                    <a:pt x="578082" y="364793"/>
                  </a:cubicBezTo>
                  <a:close/>
                  <a:moveTo>
                    <a:pt x="238854" y="697429"/>
                  </a:moveTo>
                  <a:lnTo>
                    <a:pt x="243750" y="696441"/>
                  </a:lnTo>
                  <a:cubicBezTo>
                    <a:pt x="274997" y="696441"/>
                    <a:pt x="300328" y="721772"/>
                    <a:pt x="300328" y="753019"/>
                  </a:cubicBezTo>
                  <a:lnTo>
                    <a:pt x="299340" y="757915"/>
                  </a:lnTo>
                  <a:close/>
                  <a:moveTo>
                    <a:pt x="390914" y="538902"/>
                  </a:moveTo>
                  <a:cubicBezTo>
                    <a:pt x="401152" y="528663"/>
                    <a:pt x="415297" y="522331"/>
                    <a:pt x="430920" y="522331"/>
                  </a:cubicBezTo>
                  <a:cubicBezTo>
                    <a:pt x="462167" y="522331"/>
                    <a:pt x="487498" y="547662"/>
                    <a:pt x="487499" y="578909"/>
                  </a:cubicBezTo>
                  <a:cubicBezTo>
                    <a:pt x="487498" y="610156"/>
                    <a:pt x="462167" y="635487"/>
                    <a:pt x="430920" y="635487"/>
                  </a:cubicBezTo>
                  <a:cubicBezTo>
                    <a:pt x="399673" y="635487"/>
                    <a:pt x="374342" y="610156"/>
                    <a:pt x="374342" y="578909"/>
                  </a:cubicBezTo>
                  <a:cubicBezTo>
                    <a:pt x="374342" y="563285"/>
                    <a:pt x="380675" y="549141"/>
                    <a:pt x="390914" y="538902"/>
                  </a:cubicBezTo>
                  <a:close/>
                  <a:moveTo>
                    <a:pt x="765253" y="16571"/>
                  </a:moveTo>
                  <a:cubicBezTo>
                    <a:pt x="775491" y="6333"/>
                    <a:pt x="789636" y="0"/>
                    <a:pt x="805259" y="0"/>
                  </a:cubicBezTo>
                  <a:cubicBezTo>
                    <a:pt x="836506" y="0"/>
                    <a:pt x="861837" y="25331"/>
                    <a:pt x="861837" y="56578"/>
                  </a:cubicBezTo>
                  <a:cubicBezTo>
                    <a:pt x="861837" y="87825"/>
                    <a:pt x="836506" y="113156"/>
                    <a:pt x="805259" y="113156"/>
                  </a:cubicBezTo>
                  <a:cubicBezTo>
                    <a:pt x="774012" y="113156"/>
                    <a:pt x="748681" y="87825"/>
                    <a:pt x="748681" y="56578"/>
                  </a:cubicBezTo>
                  <a:cubicBezTo>
                    <a:pt x="748681" y="40954"/>
                    <a:pt x="755014" y="26810"/>
                    <a:pt x="765253" y="16571"/>
                  </a:cubicBezTo>
                  <a:close/>
                  <a:moveTo>
                    <a:pt x="578082" y="190682"/>
                  </a:moveTo>
                  <a:cubicBezTo>
                    <a:pt x="588320" y="180444"/>
                    <a:pt x="602465" y="174111"/>
                    <a:pt x="618088" y="174111"/>
                  </a:cubicBezTo>
                  <a:cubicBezTo>
                    <a:pt x="649335" y="174111"/>
                    <a:pt x="674666" y="199442"/>
                    <a:pt x="674666" y="230689"/>
                  </a:cubicBezTo>
                  <a:cubicBezTo>
                    <a:pt x="674666" y="261936"/>
                    <a:pt x="649335" y="287267"/>
                    <a:pt x="618088" y="287267"/>
                  </a:cubicBezTo>
                  <a:cubicBezTo>
                    <a:pt x="586841" y="287267"/>
                    <a:pt x="561510" y="261936"/>
                    <a:pt x="561510" y="230689"/>
                  </a:cubicBezTo>
                  <a:cubicBezTo>
                    <a:pt x="561510" y="215065"/>
                    <a:pt x="567843" y="200921"/>
                    <a:pt x="578082" y="190682"/>
                  </a:cubicBezTo>
                  <a:close/>
                  <a:moveTo>
                    <a:pt x="390912" y="364793"/>
                  </a:moveTo>
                  <a:cubicBezTo>
                    <a:pt x="401150" y="354555"/>
                    <a:pt x="415295" y="348222"/>
                    <a:pt x="430918" y="348222"/>
                  </a:cubicBezTo>
                  <a:cubicBezTo>
                    <a:pt x="462165" y="348222"/>
                    <a:pt x="487497" y="373553"/>
                    <a:pt x="487497" y="404800"/>
                  </a:cubicBezTo>
                  <a:cubicBezTo>
                    <a:pt x="487496" y="436047"/>
                    <a:pt x="462165" y="461378"/>
                    <a:pt x="430920" y="461376"/>
                  </a:cubicBezTo>
                  <a:cubicBezTo>
                    <a:pt x="399673" y="461376"/>
                    <a:pt x="374342" y="436045"/>
                    <a:pt x="374342" y="404798"/>
                  </a:cubicBezTo>
                  <a:cubicBezTo>
                    <a:pt x="374342" y="389175"/>
                    <a:pt x="380673" y="375032"/>
                    <a:pt x="390912" y="364793"/>
                  </a:cubicBezTo>
                  <a:close/>
                  <a:moveTo>
                    <a:pt x="203743" y="538902"/>
                  </a:moveTo>
                  <a:cubicBezTo>
                    <a:pt x="213981" y="528663"/>
                    <a:pt x="228126" y="522331"/>
                    <a:pt x="243749" y="522331"/>
                  </a:cubicBezTo>
                  <a:cubicBezTo>
                    <a:pt x="274996" y="522331"/>
                    <a:pt x="300327" y="547662"/>
                    <a:pt x="300327" y="578909"/>
                  </a:cubicBezTo>
                  <a:cubicBezTo>
                    <a:pt x="300327" y="610156"/>
                    <a:pt x="274996" y="635487"/>
                    <a:pt x="243749" y="635487"/>
                  </a:cubicBezTo>
                  <a:cubicBezTo>
                    <a:pt x="212502" y="635487"/>
                    <a:pt x="187171" y="610156"/>
                    <a:pt x="187171" y="578909"/>
                  </a:cubicBezTo>
                  <a:cubicBezTo>
                    <a:pt x="187171" y="563285"/>
                    <a:pt x="193504" y="549141"/>
                    <a:pt x="203743" y="538902"/>
                  </a:cubicBezTo>
                  <a:close/>
                  <a:moveTo>
                    <a:pt x="578082" y="16571"/>
                  </a:moveTo>
                  <a:cubicBezTo>
                    <a:pt x="588320" y="6333"/>
                    <a:pt x="602465" y="0"/>
                    <a:pt x="618088" y="0"/>
                  </a:cubicBezTo>
                  <a:cubicBezTo>
                    <a:pt x="649335" y="0"/>
                    <a:pt x="674666" y="25331"/>
                    <a:pt x="674666" y="56578"/>
                  </a:cubicBezTo>
                  <a:cubicBezTo>
                    <a:pt x="674666" y="87825"/>
                    <a:pt x="649335" y="113156"/>
                    <a:pt x="618088" y="113156"/>
                  </a:cubicBezTo>
                  <a:cubicBezTo>
                    <a:pt x="586841" y="113156"/>
                    <a:pt x="561510" y="87825"/>
                    <a:pt x="561510" y="56578"/>
                  </a:cubicBezTo>
                  <a:cubicBezTo>
                    <a:pt x="561510" y="40955"/>
                    <a:pt x="567843" y="26810"/>
                    <a:pt x="578082" y="16571"/>
                  </a:cubicBezTo>
                  <a:close/>
                  <a:moveTo>
                    <a:pt x="65570" y="524146"/>
                  </a:moveTo>
                  <a:lnTo>
                    <a:pt x="78603" y="526777"/>
                  </a:lnTo>
                  <a:cubicBezTo>
                    <a:pt x="92141" y="532503"/>
                    <a:pt x="102986" y="543349"/>
                    <a:pt x="108712" y="556886"/>
                  </a:cubicBezTo>
                  <a:lnTo>
                    <a:pt x="111343" y="569919"/>
                  </a:lnTo>
                  <a:close/>
                  <a:moveTo>
                    <a:pt x="390912" y="190682"/>
                  </a:moveTo>
                  <a:cubicBezTo>
                    <a:pt x="401150" y="180444"/>
                    <a:pt x="415295" y="174111"/>
                    <a:pt x="430918" y="174111"/>
                  </a:cubicBezTo>
                  <a:cubicBezTo>
                    <a:pt x="462165" y="174111"/>
                    <a:pt x="487496" y="199442"/>
                    <a:pt x="487497" y="230689"/>
                  </a:cubicBezTo>
                  <a:cubicBezTo>
                    <a:pt x="487496" y="261936"/>
                    <a:pt x="462165" y="287267"/>
                    <a:pt x="430919" y="287267"/>
                  </a:cubicBezTo>
                  <a:cubicBezTo>
                    <a:pt x="399671" y="287267"/>
                    <a:pt x="374340" y="261936"/>
                    <a:pt x="374340" y="230689"/>
                  </a:cubicBezTo>
                  <a:cubicBezTo>
                    <a:pt x="374340" y="215065"/>
                    <a:pt x="380673" y="200921"/>
                    <a:pt x="390912" y="190682"/>
                  </a:cubicBezTo>
                  <a:close/>
                  <a:moveTo>
                    <a:pt x="203742" y="364792"/>
                  </a:moveTo>
                  <a:cubicBezTo>
                    <a:pt x="213981" y="354553"/>
                    <a:pt x="228125" y="348220"/>
                    <a:pt x="243749" y="348220"/>
                  </a:cubicBezTo>
                  <a:cubicBezTo>
                    <a:pt x="274996" y="348220"/>
                    <a:pt x="300327" y="373551"/>
                    <a:pt x="300327" y="404798"/>
                  </a:cubicBezTo>
                  <a:cubicBezTo>
                    <a:pt x="300327" y="436045"/>
                    <a:pt x="274996" y="461376"/>
                    <a:pt x="243749" y="461376"/>
                  </a:cubicBezTo>
                  <a:cubicBezTo>
                    <a:pt x="212502" y="461376"/>
                    <a:pt x="187171" y="436045"/>
                    <a:pt x="187171" y="404798"/>
                  </a:cubicBezTo>
                  <a:cubicBezTo>
                    <a:pt x="187171" y="389175"/>
                    <a:pt x="193503" y="375030"/>
                    <a:pt x="203742" y="364792"/>
                  </a:cubicBezTo>
                  <a:close/>
                  <a:moveTo>
                    <a:pt x="390912" y="16571"/>
                  </a:moveTo>
                  <a:cubicBezTo>
                    <a:pt x="401150" y="6333"/>
                    <a:pt x="415295" y="0"/>
                    <a:pt x="430918" y="0"/>
                  </a:cubicBezTo>
                  <a:cubicBezTo>
                    <a:pt x="462165" y="0"/>
                    <a:pt x="487496" y="25331"/>
                    <a:pt x="487497" y="56578"/>
                  </a:cubicBezTo>
                  <a:cubicBezTo>
                    <a:pt x="487496" y="87825"/>
                    <a:pt x="462165" y="113156"/>
                    <a:pt x="430919" y="113156"/>
                  </a:cubicBezTo>
                  <a:cubicBezTo>
                    <a:pt x="399671" y="113156"/>
                    <a:pt x="374340" y="87825"/>
                    <a:pt x="374340" y="56578"/>
                  </a:cubicBezTo>
                  <a:cubicBezTo>
                    <a:pt x="374340" y="40954"/>
                    <a:pt x="380673" y="26810"/>
                    <a:pt x="390912" y="16571"/>
                  </a:cubicBezTo>
                  <a:close/>
                  <a:moveTo>
                    <a:pt x="203741" y="190682"/>
                  </a:moveTo>
                  <a:cubicBezTo>
                    <a:pt x="213979" y="180444"/>
                    <a:pt x="228124" y="174111"/>
                    <a:pt x="243747" y="174111"/>
                  </a:cubicBezTo>
                  <a:cubicBezTo>
                    <a:pt x="274994" y="174111"/>
                    <a:pt x="300325" y="199442"/>
                    <a:pt x="300325" y="230689"/>
                  </a:cubicBezTo>
                  <a:cubicBezTo>
                    <a:pt x="300325" y="261936"/>
                    <a:pt x="274995" y="287266"/>
                    <a:pt x="243748" y="287266"/>
                  </a:cubicBezTo>
                  <a:cubicBezTo>
                    <a:pt x="212501" y="287266"/>
                    <a:pt x="187170" y="261935"/>
                    <a:pt x="187170" y="230688"/>
                  </a:cubicBezTo>
                  <a:cubicBezTo>
                    <a:pt x="187170" y="215064"/>
                    <a:pt x="193503" y="200920"/>
                    <a:pt x="203741" y="190682"/>
                  </a:cubicBezTo>
                  <a:close/>
                  <a:moveTo>
                    <a:pt x="16572" y="364792"/>
                  </a:moveTo>
                  <a:cubicBezTo>
                    <a:pt x="26811" y="354553"/>
                    <a:pt x="40956" y="348220"/>
                    <a:pt x="56579" y="348220"/>
                  </a:cubicBezTo>
                  <a:cubicBezTo>
                    <a:pt x="87826" y="348220"/>
                    <a:pt x="113157" y="373551"/>
                    <a:pt x="113157" y="404798"/>
                  </a:cubicBezTo>
                  <a:cubicBezTo>
                    <a:pt x="113157" y="436045"/>
                    <a:pt x="87826" y="461376"/>
                    <a:pt x="56579" y="461376"/>
                  </a:cubicBezTo>
                  <a:cubicBezTo>
                    <a:pt x="25332" y="461376"/>
                    <a:pt x="1" y="436045"/>
                    <a:pt x="1" y="404798"/>
                  </a:cubicBezTo>
                  <a:cubicBezTo>
                    <a:pt x="1" y="389175"/>
                    <a:pt x="6334" y="375030"/>
                    <a:pt x="16572" y="364792"/>
                  </a:cubicBezTo>
                  <a:close/>
                  <a:moveTo>
                    <a:pt x="203741" y="16571"/>
                  </a:moveTo>
                  <a:cubicBezTo>
                    <a:pt x="213979" y="6333"/>
                    <a:pt x="228124" y="0"/>
                    <a:pt x="243747" y="0"/>
                  </a:cubicBezTo>
                  <a:cubicBezTo>
                    <a:pt x="274994" y="0"/>
                    <a:pt x="300325" y="25331"/>
                    <a:pt x="300325" y="56578"/>
                  </a:cubicBezTo>
                  <a:cubicBezTo>
                    <a:pt x="300325" y="87825"/>
                    <a:pt x="274994" y="113156"/>
                    <a:pt x="243747" y="113156"/>
                  </a:cubicBezTo>
                  <a:cubicBezTo>
                    <a:pt x="212500" y="113156"/>
                    <a:pt x="187169" y="87825"/>
                    <a:pt x="187169" y="56578"/>
                  </a:cubicBezTo>
                  <a:cubicBezTo>
                    <a:pt x="187169" y="40955"/>
                    <a:pt x="193502" y="26810"/>
                    <a:pt x="203741" y="16571"/>
                  </a:cubicBezTo>
                  <a:close/>
                  <a:moveTo>
                    <a:pt x="16572" y="190681"/>
                  </a:moveTo>
                  <a:cubicBezTo>
                    <a:pt x="26810" y="180443"/>
                    <a:pt x="40955" y="174110"/>
                    <a:pt x="56579" y="174110"/>
                  </a:cubicBezTo>
                  <a:cubicBezTo>
                    <a:pt x="87826" y="174110"/>
                    <a:pt x="113157" y="199441"/>
                    <a:pt x="113157" y="230688"/>
                  </a:cubicBezTo>
                  <a:cubicBezTo>
                    <a:pt x="113156" y="261935"/>
                    <a:pt x="87825" y="287266"/>
                    <a:pt x="56579" y="287266"/>
                  </a:cubicBezTo>
                  <a:cubicBezTo>
                    <a:pt x="25332" y="287266"/>
                    <a:pt x="1" y="261935"/>
                    <a:pt x="1" y="230688"/>
                  </a:cubicBezTo>
                  <a:cubicBezTo>
                    <a:pt x="1" y="215064"/>
                    <a:pt x="6333" y="200920"/>
                    <a:pt x="16572" y="190681"/>
                  </a:cubicBezTo>
                  <a:close/>
                  <a:moveTo>
                    <a:pt x="16571" y="16571"/>
                  </a:moveTo>
                  <a:cubicBezTo>
                    <a:pt x="26809" y="6333"/>
                    <a:pt x="40954" y="0"/>
                    <a:pt x="56577" y="0"/>
                  </a:cubicBezTo>
                  <a:cubicBezTo>
                    <a:pt x="87825" y="0"/>
                    <a:pt x="113156" y="25331"/>
                    <a:pt x="113156" y="56578"/>
                  </a:cubicBezTo>
                  <a:cubicBezTo>
                    <a:pt x="113155" y="87825"/>
                    <a:pt x="87825" y="113155"/>
                    <a:pt x="56578" y="113156"/>
                  </a:cubicBezTo>
                  <a:cubicBezTo>
                    <a:pt x="25331" y="113156"/>
                    <a:pt x="0" y="87825"/>
                    <a:pt x="0" y="56577"/>
                  </a:cubicBezTo>
                  <a:cubicBezTo>
                    <a:pt x="0" y="40954"/>
                    <a:pt x="6333" y="26809"/>
                    <a:pt x="16571" y="16571"/>
                  </a:cubicBezTo>
                  <a:close/>
                </a:path>
              </a:pathLst>
            </a:custGeom>
            <a:gradFill flip="none" rotWithShape="1">
              <a:gsLst>
                <a:gs pos="100000">
                  <a:schemeClr val="accent1">
                    <a:lumMod val="20000"/>
                    <a:lumOff val="80000"/>
                  </a:schemeClr>
                </a:gs>
                <a:gs pos="0">
                  <a:schemeClr val="accent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56" name="矩形: 圆角 4">
            <a:extLst>
              <a:ext uri="{FF2B5EF4-FFF2-40B4-BE49-F238E27FC236}">
                <a16:creationId xmlns:a16="http://schemas.microsoft.com/office/drawing/2014/main" id="{5BDA9BAF-A7ED-4FCF-A771-23E191ED3AEE}"/>
              </a:ext>
            </a:extLst>
          </p:cNvPr>
          <p:cNvSpPr/>
          <p:nvPr/>
        </p:nvSpPr>
        <p:spPr>
          <a:xfrm rot="2700000">
            <a:off x="5900655" y="-730256"/>
            <a:ext cx="1407211" cy="1414210"/>
          </a:xfrm>
          <a:prstGeom prst="roundRect">
            <a:avLst>
              <a:gd name="adj" fmla="val 106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文本框 8">
            <a:extLst>
              <a:ext uri="{FF2B5EF4-FFF2-40B4-BE49-F238E27FC236}">
                <a16:creationId xmlns:a16="http://schemas.microsoft.com/office/drawing/2014/main" id="{67EE72B8-52EC-4445-9362-A01E48591653}"/>
              </a:ext>
            </a:extLst>
          </p:cNvPr>
          <p:cNvSpPr txBox="1"/>
          <p:nvPr/>
        </p:nvSpPr>
        <p:spPr>
          <a:xfrm>
            <a:off x="7762269" y="3204455"/>
            <a:ext cx="1692771" cy="3107069"/>
          </a:xfrm>
          <a:prstGeom prst="rect">
            <a:avLst/>
          </a:prstGeom>
          <a:noFill/>
        </p:spPr>
        <p:txBody>
          <a:bodyPr vert="eaVert" wrap="none" rtlCol="0">
            <a:spAutoFit/>
          </a:bodyPr>
          <a:lstStyle/>
          <a:p>
            <a:r>
              <a:rPr lang="zh-CN" altLang="en-US" sz="5400" b="1" dirty="0">
                <a:latin typeface="思源黑体" panose="020B0500000000000000" pitchFamily="34" charset="-122"/>
                <a:ea typeface="思源黑体" panose="020B0500000000000000" pitchFamily="34" charset="-122"/>
                <a:sym typeface="思源黑体" panose="020B0500000000000000" pitchFamily="34" charset="-122"/>
              </a:rPr>
              <a:t>目 录</a:t>
            </a:r>
            <a:endParaRPr lang="en-US" altLang="zh-CN" sz="5400" b="1" dirty="0">
              <a:latin typeface="思源黑体" panose="020B0500000000000000" pitchFamily="34" charset="-122"/>
              <a:ea typeface="思源黑体" panose="020B0500000000000000" pitchFamily="34" charset="-122"/>
              <a:sym typeface="思源黑体" panose="020B0500000000000000" pitchFamily="34" charset="-122"/>
            </a:endParaRPr>
          </a:p>
          <a:p>
            <a:r>
              <a:rPr lang="en-US" altLang="zh-CN" sz="4400" b="1" dirty="0">
                <a:latin typeface="思源黑体" panose="020B0500000000000000" pitchFamily="34" charset="-122"/>
                <a:ea typeface="思源黑体" panose="020B0500000000000000" pitchFamily="34" charset="-122"/>
                <a:sym typeface="思源黑体" panose="020B0500000000000000" pitchFamily="34" charset="-122"/>
              </a:rPr>
              <a:t>CONTENTS</a:t>
            </a:r>
            <a:endParaRPr lang="zh-CN" altLang="en-US" sz="4400" b="1"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5" name="组合 4">
            <a:extLst>
              <a:ext uri="{FF2B5EF4-FFF2-40B4-BE49-F238E27FC236}">
                <a16:creationId xmlns:a16="http://schemas.microsoft.com/office/drawing/2014/main" id="{52E26C9E-9A29-4BC7-8D20-54DA19C7F3B3}"/>
              </a:ext>
            </a:extLst>
          </p:cNvPr>
          <p:cNvGrpSpPr/>
          <p:nvPr/>
        </p:nvGrpSpPr>
        <p:grpSpPr>
          <a:xfrm>
            <a:off x="1226253" y="1541628"/>
            <a:ext cx="5938319" cy="4778783"/>
            <a:chOff x="1226253" y="1541628"/>
            <a:chExt cx="5938319" cy="4778783"/>
          </a:xfrm>
        </p:grpSpPr>
        <p:grpSp>
          <p:nvGrpSpPr>
            <p:cNvPr id="2" name="组合 1"/>
            <p:cNvGrpSpPr/>
            <p:nvPr/>
          </p:nvGrpSpPr>
          <p:grpSpPr>
            <a:xfrm>
              <a:off x="1226253" y="1541628"/>
              <a:ext cx="5938319" cy="970120"/>
              <a:chOff x="4972343" y="1187667"/>
              <a:chExt cx="5938319" cy="970120"/>
            </a:xfrm>
          </p:grpSpPr>
          <p:sp>
            <p:nvSpPr>
              <p:cNvPr id="36" name="矩形 35">
                <a:extLst>
                  <a:ext uri="{FF2B5EF4-FFF2-40B4-BE49-F238E27FC236}">
                    <a16:creationId xmlns:a16="http://schemas.microsoft.com/office/drawing/2014/main" id="{73FC1F21-69C8-43C5-9C42-D76C0BA954DD}"/>
                  </a:ext>
                </a:extLst>
              </p:cNvPr>
              <p:cNvSpPr/>
              <p:nvPr/>
            </p:nvSpPr>
            <p:spPr>
              <a:xfrm>
                <a:off x="4972343" y="1187667"/>
                <a:ext cx="5049671" cy="7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7" name="文本框 36">
                <a:extLst>
                  <a:ext uri="{FF2B5EF4-FFF2-40B4-BE49-F238E27FC236}">
                    <a16:creationId xmlns:a16="http://schemas.microsoft.com/office/drawing/2014/main" id="{6CBDBD7F-5ECE-4A11-982A-8E5DFBC1ED55}"/>
                  </a:ext>
                </a:extLst>
              </p:cNvPr>
              <p:cNvSpPr txBox="1"/>
              <p:nvPr/>
            </p:nvSpPr>
            <p:spPr>
              <a:xfrm>
                <a:off x="5117972" y="1258313"/>
                <a:ext cx="880369" cy="769441"/>
              </a:xfrm>
              <a:prstGeom prst="rect">
                <a:avLst/>
              </a:prstGeom>
              <a:noFill/>
            </p:spPr>
            <p:txBody>
              <a:bodyPr wrap="none" rtlCol="0">
                <a:spAutoFit/>
              </a:bodyPr>
              <a:lstStyle/>
              <a:p>
                <a:r>
                  <a:rPr lang="en-US" altLang="zh-CN" sz="4400" b="1" dirty="0">
                    <a:solidFill>
                      <a:schemeClr val="accent1"/>
                    </a:solidFill>
                    <a:latin typeface="思源黑体" panose="020B0500000000000000" pitchFamily="34" charset="-122"/>
                    <a:ea typeface="思源黑体" panose="020B0500000000000000" pitchFamily="34" charset="-122"/>
                    <a:sym typeface="思源黑体" panose="020B0500000000000000" pitchFamily="34" charset="-122"/>
                  </a:rPr>
                  <a:t>01</a:t>
                </a:r>
                <a:endParaRPr lang="zh-CN" altLang="en-US" sz="4400" b="1" dirty="0">
                  <a:solidFill>
                    <a:schemeClr val="accent1"/>
                  </a:solidFill>
                  <a:latin typeface="思源黑体" panose="020B0500000000000000" pitchFamily="34" charset="-122"/>
                  <a:ea typeface="思源黑体" panose="020B0500000000000000" pitchFamily="34" charset="-122"/>
                  <a:sym typeface="思源黑体" panose="020B0500000000000000" pitchFamily="34" charset="-122"/>
                </a:endParaRPr>
              </a:p>
            </p:txBody>
          </p:sp>
          <p:cxnSp>
            <p:nvCxnSpPr>
              <p:cNvPr id="38" name="直接连接符 37">
                <a:extLst>
                  <a:ext uri="{FF2B5EF4-FFF2-40B4-BE49-F238E27FC236}">
                    <a16:creationId xmlns:a16="http://schemas.microsoft.com/office/drawing/2014/main" id="{0C635AB9-D42A-49AA-8A57-06CDD112E859}"/>
                  </a:ext>
                </a:extLst>
              </p:cNvPr>
              <p:cNvCxnSpPr/>
              <p:nvPr/>
            </p:nvCxnSpPr>
            <p:spPr>
              <a:xfrm>
                <a:off x="6055997" y="1329312"/>
                <a:ext cx="0" cy="62744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0" name="矩形 39">
                <a:extLst>
                  <a:ext uri="{FF2B5EF4-FFF2-40B4-BE49-F238E27FC236}">
                    <a16:creationId xmlns:a16="http://schemas.microsoft.com/office/drawing/2014/main" id="{019269C9-072D-4D47-ABDF-549EC6DEB3F3}"/>
                  </a:ext>
                </a:extLst>
              </p:cNvPr>
              <p:cNvSpPr/>
              <p:nvPr/>
            </p:nvSpPr>
            <p:spPr>
              <a:xfrm>
                <a:off x="6203586" y="1191226"/>
                <a:ext cx="2569934" cy="523220"/>
              </a:xfrm>
              <a:prstGeom prst="rect">
                <a:avLst/>
              </a:prstGeom>
            </p:spPr>
            <p:txBody>
              <a:bodyPr wrap="none">
                <a:spAutoFit/>
              </a:bodyPr>
              <a:lstStyle/>
              <a:p>
                <a:r>
                  <a:rPr lang="zh-CN" altLang="en-US" sz="2800" spc="3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整体工作概述</a:t>
                </a:r>
              </a:p>
            </p:txBody>
          </p:sp>
          <p:sp>
            <p:nvSpPr>
              <p:cNvPr id="41" name="文本框 40">
                <a:extLst>
                  <a:ext uri="{FF2B5EF4-FFF2-40B4-BE49-F238E27FC236}">
                    <a16:creationId xmlns:a16="http://schemas.microsoft.com/office/drawing/2014/main" id="{63EE8045-79AF-4310-BBE9-E0C8A4F89B41}"/>
                  </a:ext>
                </a:extLst>
              </p:cNvPr>
              <p:cNvSpPr txBox="1"/>
              <p:nvPr/>
            </p:nvSpPr>
            <p:spPr>
              <a:xfrm>
                <a:off x="6203586" y="1559162"/>
                <a:ext cx="4707076" cy="598625"/>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400" dirty="0">
                    <a:solidFill>
                      <a:schemeClr val="tx1">
                        <a:lumMod val="50000"/>
                        <a:lumOff val="50000"/>
                      </a:schemeClr>
                    </a:solidFill>
                    <a:latin typeface="思源黑体" panose="020B0500000000000000" pitchFamily="34" charset="-122"/>
                    <a:ea typeface="思源黑体" panose="020B0500000000000000" pitchFamily="34" charset="-122"/>
                    <a:sym typeface="思源黑体" panose="020B0500000000000000" pitchFamily="34" charset="-122"/>
                  </a:rPr>
                  <a:t>The user can demonstrate on a projector or computer, or print the presentation and make it into a film</a:t>
                </a:r>
              </a:p>
            </p:txBody>
          </p:sp>
        </p:grpSp>
        <p:grpSp>
          <p:nvGrpSpPr>
            <p:cNvPr id="3" name="组合 2"/>
            <p:cNvGrpSpPr/>
            <p:nvPr/>
          </p:nvGrpSpPr>
          <p:grpSpPr>
            <a:xfrm>
              <a:off x="1226253" y="2791891"/>
              <a:ext cx="5938319" cy="980893"/>
              <a:chOff x="4972343" y="2437930"/>
              <a:chExt cx="5938319" cy="980893"/>
            </a:xfrm>
          </p:grpSpPr>
          <p:sp>
            <p:nvSpPr>
              <p:cNvPr id="43" name="矩形 42">
                <a:extLst>
                  <a:ext uri="{FF2B5EF4-FFF2-40B4-BE49-F238E27FC236}">
                    <a16:creationId xmlns:a16="http://schemas.microsoft.com/office/drawing/2014/main" id="{03DDD0C9-F95B-4BE8-A842-FD7A3F81295A}"/>
                  </a:ext>
                </a:extLst>
              </p:cNvPr>
              <p:cNvSpPr/>
              <p:nvPr/>
            </p:nvSpPr>
            <p:spPr>
              <a:xfrm>
                <a:off x="4972343" y="2437930"/>
                <a:ext cx="5049671" cy="7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4" name="文本框 43">
                <a:extLst>
                  <a:ext uri="{FF2B5EF4-FFF2-40B4-BE49-F238E27FC236}">
                    <a16:creationId xmlns:a16="http://schemas.microsoft.com/office/drawing/2014/main" id="{2497356D-5EA3-454F-A7B7-9F60E5CCE5B1}"/>
                  </a:ext>
                </a:extLst>
              </p:cNvPr>
              <p:cNvSpPr txBox="1"/>
              <p:nvPr/>
            </p:nvSpPr>
            <p:spPr>
              <a:xfrm>
                <a:off x="5117972" y="2531726"/>
                <a:ext cx="880369" cy="769441"/>
              </a:xfrm>
              <a:prstGeom prst="rect">
                <a:avLst/>
              </a:prstGeom>
              <a:noFill/>
            </p:spPr>
            <p:txBody>
              <a:bodyPr wrap="none" rtlCol="0">
                <a:spAutoFit/>
              </a:bodyPr>
              <a:lstStyle/>
              <a:p>
                <a:r>
                  <a:rPr lang="en-US" altLang="zh-CN" sz="4400" b="1" dirty="0">
                    <a:solidFill>
                      <a:schemeClr val="accent1"/>
                    </a:solidFill>
                    <a:latin typeface="思源黑体" panose="020B0500000000000000" pitchFamily="34" charset="-122"/>
                    <a:ea typeface="思源黑体" panose="020B0500000000000000" pitchFamily="34" charset="-122"/>
                    <a:sym typeface="思源黑体" panose="020B0500000000000000" pitchFamily="34" charset="-122"/>
                  </a:rPr>
                  <a:t>02</a:t>
                </a:r>
                <a:endParaRPr lang="zh-CN" altLang="en-US" sz="4400" b="1" dirty="0">
                  <a:solidFill>
                    <a:schemeClr val="accent1"/>
                  </a:solidFill>
                  <a:latin typeface="思源黑体" panose="020B0500000000000000" pitchFamily="34" charset="-122"/>
                  <a:ea typeface="思源黑体" panose="020B0500000000000000" pitchFamily="34" charset="-122"/>
                  <a:sym typeface="思源黑体" panose="020B0500000000000000" pitchFamily="34" charset="-122"/>
                </a:endParaRPr>
              </a:p>
            </p:txBody>
          </p:sp>
          <p:cxnSp>
            <p:nvCxnSpPr>
              <p:cNvPr id="45" name="直接连接符 44">
                <a:extLst>
                  <a:ext uri="{FF2B5EF4-FFF2-40B4-BE49-F238E27FC236}">
                    <a16:creationId xmlns:a16="http://schemas.microsoft.com/office/drawing/2014/main" id="{90329524-86AC-4EBE-AA34-87D007D300E5}"/>
                  </a:ext>
                </a:extLst>
              </p:cNvPr>
              <p:cNvCxnSpPr/>
              <p:nvPr/>
            </p:nvCxnSpPr>
            <p:spPr>
              <a:xfrm>
                <a:off x="6055997" y="2602725"/>
                <a:ext cx="0" cy="62744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7" name="矩形 46">
                <a:extLst>
                  <a:ext uri="{FF2B5EF4-FFF2-40B4-BE49-F238E27FC236}">
                    <a16:creationId xmlns:a16="http://schemas.microsoft.com/office/drawing/2014/main" id="{2E6CFDA0-02D5-4922-8E65-77DC4467793F}"/>
                  </a:ext>
                </a:extLst>
              </p:cNvPr>
              <p:cNvSpPr/>
              <p:nvPr/>
            </p:nvSpPr>
            <p:spPr>
              <a:xfrm>
                <a:off x="6203586" y="2441489"/>
                <a:ext cx="2569934" cy="523220"/>
              </a:xfrm>
              <a:prstGeom prst="rect">
                <a:avLst/>
              </a:prstGeom>
            </p:spPr>
            <p:txBody>
              <a:bodyPr wrap="none">
                <a:spAutoFit/>
              </a:bodyPr>
              <a:lstStyle/>
              <a:p>
                <a:r>
                  <a:rPr lang="zh-CN" altLang="en-US" sz="2800" spc="3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业绩汇报展示</a:t>
                </a:r>
              </a:p>
            </p:txBody>
          </p:sp>
          <p:sp>
            <p:nvSpPr>
              <p:cNvPr id="48" name="文本框 47">
                <a:extLst>
                  <a:ext uri="{FF2B5EF4-FFF2-40B4-BE49-F238E27FC236}">
                    <a16:creationId xmlns:a16="http://schemas.microsoft.com/office/drawing/2014/main" id="{5727CD2A-9DB2-4AB6-9310-B9FD9D937F59}"/>
                  </a:ext>
                </a:extLst>
              </p:cNvPr>
              <p:cNvSpPr txBox="1"/>
              <p:nvPr/>
            </p:nvSpPr>
            <p:spPr>
              <a:xfrm>
                <a:off x="6203586" y="2809425"/>
                <a:ext cx="4707076" cy="609398"/>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400" dirty="0">
                    <a:solidFill>
                      <a:schemeClr val="tx1">
                        <a:lumMod val="50000"/>
                        <a:lumOff val="50000"/>
                      </a:schemeClr>
                    </a:solidFill>
                    <a:latin typeface="思源黑体" panose="020B0500000000000000" pitchFamily="34" charset="-122"/>
                    <a:ea typeface="思源黑体" panose="020B0500000000000000" pitchFamily="34" charset="-122"/>
                    <a:sym typeface="思源黑体" panose="020B0500000000000000" pitchFamily="34" charset="-122"/>
                  </a:rPr>
                  <a:t>The user can demonstrate on a projector or computer, or print the presentation and make it into a film</a:t>
                </a:r>
              </a:p>
            </p:txBody>
          </p:sp>
        </p:grpSp>
        <p:grpSp>
          <p:nvGrpSpPr>
            <p:cNvPr id="4" name="组合 3"/>
            <p:cNvGrpSpPr/>
            <p:nvPr/>
          </p:nvGrpSpPr>
          <p:grpSpPr>
            <a:xfrm>
              <a:off x="1226253" y="4065304"/>
              <a:ext cx="5938319" cy="980893"/>
              <a:chOff x="4972343" y="3711343"/>
              <a:chExt cx="5938319" cy="980893"/>
            </a:xfrm>
          </p:grpSpPr>
          <p:sp>
            <p:nvSpPr>
              <p:cNvPr id="50" name="矩形 49">
                <a:extLst>
                  <a:ext uri="{FF2B5EF4-FFF2-40B4-BE49-F238E27FC236}">
                    <a16:creationId xmlns:a16="http://schemas.microsoft.com/office/drawing/2014/main" id="{67A29597-299A-46D5-958A-2053E954B704}"/>
                  </a:ext>
                </a:extLst>
              </p:cNvPr>
              <p:cNvSpPr/>
              <p:nvPr/>
            </p:nvSpPr>
            <p:spPr>
              <a:xfrm>
                <a:off x="4972343" y="3711343"/>
                <a:ext cx="5049671" cy="7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1" name="文本框 50">
                <a:extLst>
                  <a:ext uri="{FF2B5EF4-FFF2-40B4-BE49-F238E27FC236}">
                    <a16:creationId xmlns:a16="http://schemas.microsoft.com/office/drawing/2014/main" id="{7C6FA447-12B0-4759-9F99-BC31E59F1517}"/>
                  </a:ext>
                </a:extLst>
              </p:cNvPr>
              <p:cNvSpPr txBox="1"/>
              <p:nvPr/>
            </p:nvSpPr>
            <p:spPr>
              <a:xfrm>
                <a:off x="5117972" y="3781989"/>
                <a:ext cx="880369" cy="769441"/>
              </a:xfrm>
              <a:prstGeom prst="rect">
                <a:avLst/>
              </a:prstGeom>
              <a:noFill/>
            </p:spPr>
            <p:txBody>
              <a:bodyPr wrap="none" rtlCol="0">
                <a:spAutoFit/>
              </a:bodyPr>
              <a:lstStyle/>
              <a:p>
                <a:r>
                  <a:rPr lang="en-US" altLang="zh-CN" sz="4400" b="1" dirty="0">
                    <a:solidFill>
                      <a:schemeClr val="accent1"/>
                    </a:solidFill>
                    <a:latin typeface="思源黑体" panose="020B0500000000000000" pitchFamily="34" charset="-122"/>
                    <a:ea typeface="思源黑体" panose="020B0500000000000000" pitchFamily="34" charset="-122"/>
                    <a:sym typeface="思源黑体" panose="020B0500000000000000" pitchFamily="34" charset="-122"/>
                  </a:rPr>
                  <a:t>03</a:t>
                </a:r>
                <a:endParaRPr lang="zh-CN" altLang="en-US" sz="4400" b="1" dirty="0">
                  <a:solidFill>
                    <a:schemeClr val="accent1"/>
                  </a:solidFill>
                  <a:latin typeface="思源黑体" panose="020B0500000000000000" pitchFamily="34" charset="-122"/>
                  <a:ea typeface="思源黑体" panose="020B0500000000000000" pitchFamily="34" charset="-122"/>
                  <a:sym typeface="思源黑体" panose="020B0500000000000000" pitchFamily="34" charset="-122"/>
                </a:endParaRPr>
              </a:p>
            </p:txBody>
          </p:sp>
          <p:cxnSp>
            <p:nvCxnSpPr>
              <p:cNvPr id="52" name="直接连接符 51">
                <a:extLst>
                  <a:ext uri="{FF2B5EF4-FFF2-40B4-BE49-F238E27FC236}">
                    <a16:creationId xmlns:a16="http://schemas.microsoft.com/office/drawing/2014/main" id="{0CD0A17E-CAFA-4D7E-BAE2-32726314D8FE}"/>
                  </a:ext>
                </a:extLst>
              </p:cNvPr>
              <p:cNvCxnSpPr/>
              <p:nvPr/>
            </p:nvCxnSpPr>
            <p:spPr>
              <a:xfrm>
                <a:off x="6055997" y="3852988"/>
                <a:ext cx="0" cy="62744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4" name="矩形 53">
                <a:extLst>
                  <a:ext uri="{FF2B5EF4-FFF2-40B4-BE49-F238E27FC236}">
                    <a16:creationId xmlns:a16="http://schemas.microsoft.com/office/drawing/2014/main" id="{8C2B478E-9EDA-4B0A-B7DF-E1310BC0AE96}"/>
                  </a:ext>
                </a:extLst>
              </p:cNvPr>
              <p:cNvSpPr/>
              <p:nvPr/>
            </p:nvSpPr>
            <p:spPr>
              <a:xfrm>
                <a:off x="6203586" y="3726477"/>
                <a:ext cx="2569934" cy="523220"/>
              </a:xfrm>
              <a:prstGeom prst="rect">
                <a:avLst/>
              </a:prstGeom>
            </p:spPr>
            <p:txBody>
              <a:bodyPr wrap="none">
                <a:spAutoFit/>
              </a:bodyPr>
              <a:lstStyle/>
              <a:p>
                <a:r>
                  <a:rPr lang="zh-CN" altLang="en-US" sz="2800" spc="3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工作所获经验</a:t>
                </a:r>
              </a:p>
            </p:txBody>
          </p:sp>
          <p:sp>
            <p:nvSpPr>
              <p:cNvPr id="55" name="文本框 54">
                <a:extLst>
                  <a:ext uri="{FF2B5EF4-FFF2-40B4-BE49-F238E27FC236}">
                    <a16:creationId xmlns:a16="http://schemas.microsoft.com/office/drawing/2014/main" id="{EE3BC2F7-1A67-45EE-AC6A-DE036EF6E9B6}"/>
                  </a:ext>
                </a:extLst>
              </p:cNvPr>
              <p:cNvSpPr txBox="1"/>
              <p:nvPr/>
            </p:nvSpPr>
            <p:spPr>
              <a:xfrm>
                <a:off x="6203586" y="4082838"/>
                <a:ext cx="4707076" cy="609398"/>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400" dirty="0">
                    <a:solidFill>
                      <a:schemeClr val="tx1">
                        <a:lumMod val="50000"/>
                        <a:lumOff val="50000"/>
                      </a:schemeClr>
                    </a:solidFill>
                    <a:latin typeface="思源黑体" panose="020B0500000000000000" pitchFamily="34" charset="-122"/>
                    <a:ea typeface="思源黑体" panose="020B0500000000000000" pitchFamily="34" charset="-122"/>
                    <a:sym typeface="思源黑体" panose="020B0500000000000000" pitchFamily="34" charset="-122"/>
                  </a:rPr>
                  <a:t>The user can demonstrate on a projector or computer, or print the presentation and make it into a film</a:t>
                </a:r>
              </a:p>
            </p:txBody>
          </p:sp>
        </p:grpSp>
        <p:grpSp>
          <p:nvGrpSpPr>
            <p:cNvPr id="6" name="组合 5"/>
            <p:cNvGrpSpPr/>
            <p:nvPr/>
          </p:nvGrpSpPr>
          <p:grpSpPr>
            <a:xfrm>
              <a:off x="1226253" y="5350291"/>
              <a:ext cx="5938319" cy="970120"/>
              <a:chOff x="4972343" y="4996330"/>
              <a:chExt cx="5938319" cy="970120"/>
            </a:xfrm>
          </p:grpSpPr>
          <p:sp>
            <p:nvSpPr>
              <p:cNvPr id="57" name="矩形 56">
                <a:extLst>
                  <a:ext uri="{FF2B5EF4-FFF2-40B4-BE49-F238E27FC236}">
                    <a16:creationId xmlns:a16="http://schemas.microsoft.com/office/drawing/2014/main" id="{D2FE3246-BD35-47F5-99EE-BBD6D8D0E973}"/>
                  </a:ext>
                </a:extLst>
              </p:cNvPr>
              <p:cNvSpPr/>
              <p:nvPr/>
            </p:nvSpPr>
            <p:spPr>
              <a:xfrm>
                <a:off x="4972343" y="4996330"/>
                <a:ext cx="5049671" cy="7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8" name="文本框 57">
                <a:extLst>
                  <a:ext uri="{FF2B5EF4-FFF2-40B4-BE49-F238E27FC236}">
                    <a16:creationId xmlns:a16="http://schemas.microsoft.com/office/drawing/2014/main" id="{81A6C4CA-BCA4-49CC-A7F3-33EB0BAFC007}"/>
                  </a:ext>
                </a:extLst>
              </p:cNvPr>
              <p:cNvSpPr txBox="1"/>
              <p:nvPr/>
            </p:nvSpPr>
            <p:spPr>
              <a:xfrm>
                <a:off x="5117972" y="5055401"/>
                <a:ext cx="880369" cy="769441"/>
              </a:xfrm>
              <a:prstGeom prst="rect">
                <a:avLst/>
              </a:prstGeom>
              <a:noFill/>
            </p:spPr>
            <p:txBody>
              <a:bodyPr wrap="none" rtlCol="0">
                <a:spAutoFit/>
              </a:bodyPr>
              <a:lstStyle/>
              <a:p>
                <a:r>
                  <a:rPr lang="en-US" altLang="zh-CN" sz="4400" b="1">
                    <a:solidFill>
                      <a:schemeClr val="accent1"/>
                    </a:solidFill>
                    <a:latin typeface="思源黑体" panose="020B0500000000000000" pitchFamily="34" charset="-122"/>
                    <a:ea typeface="思源黑体" panose="020B0500000000000000" pitchFamily="34" charset="-122"/>
                    <a:sym typeface="思源黑体" panose="020B0500000000000000" pitchFamily="34" charset="-122"/>
                  </a:rPr>
                  <a:t>04</a:t>
                </a:r>
                <a:endParaRPr lang="zh-CN" altLang="en-US" sz="4400" b="1" dirty="0">
                  <a:solidFill>
                    <a:schemeClr val="accent1"/>
                  </a:solidFill>
                  <a:latin typeface="思源黑体" panose="020B0500000000000000" pitchFamily="34" charset="-122"/>
                  <a:ea typeface="思源黑体" panose="020B0500000000000000" pitchFamily="34" charset="-122"/>
                  <a:sym typeface="思源黑体" panose="020B0500000000000000" pitchFamily="34" charset="-122"/>
                </a:endParaRPr>
              </a:p>
            </p:txBody>
          </p:sp>
          <p:cxnSp>
            <p:nvCxnSpPr>
              <p:cNvPr id="59" name="直接连接符 58">
                <a:extLst>
                  <a:ext uri="{FF2B5EF4-FFF2-40B4-BE49-F238E27FC236}">
                    <a16:creationId xmlns:a16="http://schemas.microsoft.com/office/drawing/2014/main" id="{8CE18279-4E7E-45F7-85F8-13A20DA12097}"/>
                  </a:ext>
                </a:extLst>
              </p:cNvPr>
              <p:cNvCxnSpPr/>
              <p:nvPr/>
            </p:nvCxnSpPr>
            <p:spPr>
              <a:xfrm>
                <a:off x="6055997" y="5126400"/>
                <a:ext cx="0" cy="62744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1" name="矩形 60">
                <a:extLst>
                  <a:ext uri="{FF2B5EF4-FFF2-40B4-BE49-F238E27FC236}">
                    <a16:creationId xmlns:a16="http://schemas.microsoft.com/office/drawing/2014/main" id="{196B4E30-5871-4850-85EB-87126DAD9509}"/>
                  </a:ext>
                </a:extLst>
              </p:cNvPr>
              <p:cNvSpPr/>
              <p:nvPr/>
            </p:nvSpPr>
            <p:spPr>
              <a:xfrm>
                <a:off x="6203586" y="4999889"/>
                <a:ext cx="2569934" cy="523220"/>
              </a:xfrm>
              <a:prstGeom prst="rect">
                <a:avLst/>
              </a:prstGeom>
            </p:spPr>
            <p:txBody>
              <a:bodyPr wrap="none">
                <a:spAutoFit/>
              </a:bodyPr>
              <a:lstStyle/>
              <a:p>
                <a:r>
                  <a:rPr lang="zh-CN" altLang="en-US" sz="2800" spc="3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后续工作规划</a:t>
                </a:r>
              </a:p>
            </p:txBody>
          </p:sp>
          <p:sp>
            <p:nvSpPr>
              <p:cNvPr id="62" name="文本框 61">
                <a:extLst>
                  <a:ext uri="{FF2B5EF4-FFF2-40B4-BE49-F238E27FC236}">
                    <a16:creationId xmlns:a16="http://schemas.microsoft.com/office/drawing/2014/main" id="{7EF17EBE-3F46-496A-BBB2-826FA6FF30B7}"/>
                  </a:ext>
                </a:extLst>
              </p:cNvPr>
              <p:cNvSpPr txBox="1"/>
              <p:nvPr/>
            </p:nvSpPr>
            <p:spPr>
              <a:xfrm>
                <a:off x="6203586" y="5367825"/>
                <a:ext cx="4707076" cy="598625"/>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400" dirty="0">
                    <a:solidFill>
                      <a:schemeClr val="tx1">
                        <a:lumMod val="50000"/>
                        <a:lumOff val="50000"/>
                      </a:schemeClr>
                    </a:solidFill>
                    <a:latin typeface="思源黑体" panose="020B0500000000000000" pitchFamily="34" charset="-122"/>
                    <a:ea typeface="思源黑体" panose="020B0500000000000000" pitchFamily="34" charset="-122"/>
                    <a:sym typeface="思源黑体" panose="020B0500000000000000" pitchFamily="34" charset="-122"/>
                  </a:rPr>
                  <a:t>The user can demonstrate on a projector or computer, or print the presentation and make it into a film</a:t>
                </a:r>
              </a:p>
            </p:txBody>
          </p:sp>
        </p:grpSp>
      </p:grpSp>
    </p:spTree>
    <p:extLst>
      <p:ext uri="{BB962C8B-B14F-4D97-AF65-F5344CB8AC3E}">
        <p14:creationId xmlns:p14="http://schemas.microsoft.com/office/powerpoint/2010/main" val="3178968363"/>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11" presetID="53" presetClass="entr" presetSubtype="16"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750" fill="hold"/>
                                        <p:tgtEl>
                                          <p:spTgt spid="56"/>
                                        </p:tgtEl>
                                        <p:attrNameLst>
                                          <p:attrName>ppt_w</p:attrName>
                                        </p:attrNameLst>
                                      </p:cBhvr>
                                      <p:tavLst>
                                        <p:tav tm="0">
                                          <p:val>
                                            <p:fltVal val="0"/>
                                          </p:val>
                                        </p:tav>
                                        <p:tav tm="100000">
                                          <p:val>
                                            <p:strVal val="#ppt_w"/>
                                          </p:val>
                                        </p:tav>
                                      </p:tavLst>
                                    </p:anim>
                                    <p:anim calcmode="lin" valueType="num">
                                      <p:cBhvr>
                                        <p:cTn id="14" dur="750" fill="hold"/>
                                        <p:tgtEl>
                                          <p:spTgt spid="56"/>
                                        </p:tgtEl>
                                        <p:attrNameLst>
                                          <p:attrName>ppt_h</p:attrName>
                                        </p:attrNameLst>
                                      </p:cBhvr>
                                      <p:tavLst>
                                        <p:tav tm="0">
                                          <p:val>
                                            <p:fltVal val="0"/>
                                          </p:val>
                                        </p:tav>
                                        <p:tav tm="100000">
                                          <p:val>
                                            <p:strVal val="#ppt_h"/>
                                          </p:val>
                                        </p:tav>
                                      </p:tavLst>
                                    </p:anim>
                                    <p:animEffect transition="in" filter="fade">
                                      <p:cBhvr>
                                        <p:cTn id="15" dur="750"/>
                                        <p:tgtEl>
                                          <p:spTgt spid="56"/>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up)">
                                      <p:cBhvr>
                                        <p:cTn id="18"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56" grpId="0" animBg="1"/>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447893" y="-188795"/>
            <a:ext cx="4306818" cy="1643878"/>
            <a:chOff x="-447893" y="-188795"/>
            <a:chExt cx="4306818" cy="1643878"/>
          </a:xfrm>
        </p:grpSpPr>
        <p:sp>
          <p:nvSpPr>
            <p:cNvPr id="50" name="TextBox 7">
              <a:extLst>
                <a:ext uri="{FF2B5EF4-FFF2-40B4-BE49-F238E27FC236}">
                  <a16:creationId xmlns:a16="http://schemas.microsoft.com/office/drawing/2014/main" id="{6840558F-5B6E-F84E-A91C-983C5B2DEADF}"/>
                </a:ext>
              </a:extLst>
            </p:cNvPr>
            <p:cNvSpPr txBox="1"/>
            <p:nvPr/>
          </p:nvSpPr>
          <p:spPr>
            <a:xfrm>
              <a:off x="904270" y="603270"/>
              <a:ext cx="295465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300" normalizeH="0" baseline="0" noProof="0" dirty="0">
                  <a:ln>
                    <a:noFill/>
                  </a:ln>
                  <a:solidFill>
                    <a:schemeClr val="tx2">
                      <a:lumMod val="75000"/>
                    </a:schemeClr>
                  </a:solidFill>
                  <a:effectLst/>
                  <a:uLnTx/>
                  <a:uFillTx/>
                  <a:latin typeface="思源黑体" panose="020B0500000000000000" pitchFamily="34" charset="-122"/>
                  <a:ea typeface="思源黑体" panose="020B0500000000000000" pitchFamily="34" charset="-122"/>
                  <a:sym typeface="思源黑体" panose="020B0500000000000000" pitchFamily="34" charset="-122"/>
                </a:rPr>
                <a:t>添加页面标题内容</a:t>
              </a:r>
            </a:p>
          </p:txBody>
        </p:sp>
        <p:grpSp>
          <p:nvGrpSpPr>
            <p:cNvPr id="51" name="组合 50"/>
            <p:cNvGrpSpPr/>
            <p:nvPr/>
          </p:nvGrpSpPr>
          <p:grpSpPr>
            <a:xfrm>
              <a:off x="-447893" y="-188795"/>
              <a:ext cx="1537658" cy="1643878"/>
              <a:chOff x="-1347465" y="-580351"/>
              <a:chExt cx="4980141" cy="5324168"/>
            </a:xfrm>
          </p:grpSpPr>
          <p:sp>
            <p:nvSpPr>
              <p:cNvPr id="52" name="任意多边形: 形状 12">
                <a:extLst>
                  <a:ext uri="{FF2B5EF4-FFF2-40B4-BE49-F238E27FC236}">
                    <a16:creationId xmlns:a16="http://schemas.microsoft.com/office/drawing/2014/main" id="{CBE816AC-4567-410D-B869-AF5E0E54A177}"/>
                  </a:ext>
                </a:extLst>
              </p:cNvPr>
              <p:cNvSpPr/>
              <p:nvPr/>
            </p:nvSpPr>
            <p:spPr>
              <a:xfrm rot="13732419" flipH="1">
                <a:off x="-125561" y="-1802255"/>
                <a:ext cx="2536333" cy="4980141"/>
              </a:xfrm>
              <a:custGeom>
                <a:avLst/>
                <a:gdLst>
                  <a:gd name="connsiteX0" fmla="*/ 0 w 2536333"/>
                  <a:gd name="connsiteY0" fmla="*/ 2083447 h 4980141"/>
                  <a:gd name="connsiteX1" fmla="*/ 2529293 w 2536333"/>
                  <a:gd name="connsiteY1" fmla="*/ 4980141 h 4980141"/>
                  <a:gd name="connsiteX2" fmla="*/ 2536333 w 2536333"/>
                  <a:gd name="connsiteY2" fmla="*/ 4894236 h 4980141"/>
                  <a:gd name="connsiteX3" fmla="*/ 2536333 w 2536333"/>
                  <a:gd name="connsiteY3" fmla="*/ 542765 h 4980141"/>
                  <a:gd name="connsiteX4" fmla="*/ 2450841 w 2536333"/>
                  <a:gd name="connsiteY4" fmla="*/ 119305 h 4980141"/>
                  <a:gd name="connsiteX5" fmla="*/ 2386084 w 2536333"/>
                  <a:gd name="connsiteY5" fmla="*/ 0 h 498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6333" h="4980141">
                    <a:moveTo>
                      <a:pt x="0" y="2083447"/>
                    </a:moveTo>
                    <a:lnTo>
                      <a:pt x="2529293" y="4980141"/>
                    </a:lnTo>
                    <a:lnTo>
                      <a:pt x="2536333" y="4894236"/>
                    </a:lnTo>
                    <a:lnTo>
                      <a:pt x="2536333" y="542765"/>
                    </a:lnTo>
                    <a:cubicBezTo>
                      <a:pt x="2536333" y="392557"/>
                      <a:pt x="2505891" y="249460"/>
                      <a:pt x="2450841" y="119305"/>
                    </a:cubicBezTo>
                    <a:lnTo>
                      <a:pt x="238608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3" name="任意多边形: 形状 1">
                <a:extLst>
                  <a:ext uri="{FF2B5EF4-FFF2-40B4-BE49-F238E27FC236}">
                    <a16:creationId xmlns:a16="http://schemas.microsoft.com/office/drawing/2014/main" id="{30CE5292-4347-4F31-BBD9-732C0156DB83}"/>
                  </a:ext>
                </a:extLst>
              </p:cNvPr>
              <p:cNvSpPr/>
              <p:nvPr/>
            </p:nvSpPr>
            <p:spPr>
              <a:xfrm rot="2713322">
                <a:off x="-1216920" y="1815401"/>
                <a:ext cx="2925937" cy="2930895"/>
              </a:xfrm>
              <a:custGeom>
                <a:avLst/>
                <a:gdLst>
                  <a:gd name="connsiteX0" fmla="*/ 2449798 w 2546376"/>
                  <a:gd name="connsiteY0" fmla="*/ 2454108 h 2550693"/>
                  <a:gd name="connsiteX1" fmla="*/ 2489797 w 2546376"/>
                  <a:gd name="connsiteY1" fmla="*/ 2437544 h 2550693"/>
                  <a:gd name="connsiteX2" fmla="*/ 2546375 w 2546376"/>
                  <a:gd name="connsiteY2" fmla="*/ 2494122 h 2550693"/>
                  <a:gd name="connsiteX3" fmla="*/ 2489804 w 2546376"/>
                  <a:gd name="connsiteY3" fmla="*/ 2550693 h 2550693"/>
                  <a:gd name="connsiteX4" fmla="*/ 2433226 w 2546376"/>
                  <a:gd name="connsiteY4" fmla="*/ 2494115 h 2550693"/>
                  <a:gd name="connsiteX5" fmla="*/ 2449798 w 2546376"/>
                  <a:gd name="connsiteY5" fmla="*/ 2454108 h 2550693"/>
                  <a:gd name="connsiteX6" fmla="*/ 2449791 w 2546376"/>
                  <a:gd name="connsiteY6" fmla="*/ 2280012 h 2550693"/>
                  <a:gd name="connsiteX7" fmla="*/ 2489798 w 2546376"/>
                  <a:gd name="connsiteY7" fmla="*/ 2263441 h 2550693"/>
                  <a:gd name="connsiteX8" fmla="*/ 2546376 w 2546376"/>
                  <a:gd name="connsiteY8" fmla="*/ 2320019 h 2550693"/>
                  <a:gd name="connsiteX9" fmla="*/ 2489798 w 2546376"/>
                  <a:gd name="connsiteY9" fmla="*/ 2376597 h 2550693"/>
                  <a:gd name="connsiteX10" fmla="*/ 2433220 w 2546376"/>
                  <a:gd name="connsiteY10" fmla="*/ 2320019 h 2550693"/>
                  <a:gd name="connsiteX11" fmla="*/ 2449791 w 2546376"/>
                  <a:gd name="connsiteY11" fmla="*/ 2280012 h 2550693"/>
                  <a:gd name="connsiteX12" fmla="*/ 2262622 w 2546376"/>
                  <a:gd name="connsiteY12" fmla="*/ 2454108 h 2550693"/>
                  <a:gd name="connsiteX13" fmla="*/ 2302629 w 2546376"/>
                  <a:gd name="connsiteY13" fmla="*/ 2437537 h 2550693"/>
                  <a:gd name="connsiteX14" fmla="*/ 2359207 w 2546376"/>
                  <a:gd name="connsiteY14" fmla="*/ 2494115 h 2550693"/>
                  <a:gd name="connsiteX15" fmla="*/ 2302629 w 2546376"/>
                  <a:gd name="connsiteY15" fmla="*/ 2550693 h 2550693"/>
                  <a:gd name="connsiteX16" fmla="*/ 2246051 w 2546376"/>
                  <a:gd name="connsiteY16" fmla="*/ 2494115 h 2550693"/>
                  <a:gd name="connsiteX17" fmla="*/ 2262622 w 2546376"/>
                  <a:gd name="connsiteY17" fmla="*/ 2454108 h 2550693"/>
                  <a:gd name="connsiteX18" fmla="*/ 2449791 w 2546376"/>
                  <a:gd name="connsiteY18" fmla="*/ 2105902 h 2550693"/>
                  <a:gd name="connsiteX19" fmla="*/ 2489798 w 2546376"/>
                  <a:gd name="connsiteY19" fmla="*/ 2089330 h 2550693"/>
                  <a:gd name="connsiteX20" fmla="*/ 2546376 w 2546376"/>
                  <a:gd name="connsiteY20" fmla="*/ 2145908 h 2550693"/>
                  <a:gd name="connsiteX21" fmla="*/ 2489798 w 2546376"/>
                  <a:gd name="connsiteY21" fmla="*/ 2202486 h 2550693"/>
                  <a:gd name="connsiteX22" fmla="*/ 2433220 w 2546376"/>
                  <a:gd name="connsiteY22" fmla="*/ 2145908 h 2550693"/>
                  <a:gd name="connsiteX23" fmla="*/ 2449791 w 2546376"/>
                  <a:gd name="connsiteY23" fmla="*/ 2105902 h 2550693"/>
                  <a:gd name="connsiteX24" fmla="*/ 2262623 w 2546376"/>
                  <a:gd name="connsiteY24" fmla="*/ 2280006 h 2550693"/>
                  <a:gd name="connsiteX25" fmla="*/ 2302622 w 2546376"/>
                  <a:gd name="connsiteY25" fmla="*/ 2263441 h 2550693"/>
                  <a:gd name="connsiteX26" fmla="*/ 2359200 w 2546376"/>
                  <a:gd name="connsiteY26" fmla="*/ 2320019 h 2550693"/>
                  <a:gd name="connsiteX27" fmla="*/ 2302629 w 2546376"/>
                  <a:gd name="connsiteY27" fmla="*/ 2376590 h 2550693"/>
                  <a:gd name="connsiteX28" fmla="*/ 2246051 w 2546376"/>
                  <a:gd name="connsiteY28" fmla="*/ 2320012 h 2550693"/>
                  <a:gd name="connsiteX29" fmla="*/ 2262623 w 2546376"/>
                  <a:gd name="connsiteY29" fmla="*/ 2280006 h 2550693"/>
                  <a:gd name="connsiteX30" fmla="*/ 2075453 w 2546376"/>
                  <a:gd name="connsiteY30" fmla="*/ 2454108 h 2550693"/>
                  <a:gd name="connsiteX31" fmla="*/ 2115459 w 2546376"/>
                  <a:gd name="connsiteY31" fmla="*/ 2437537 h 2550693"/>
                  <a:gd name="connsiteX32" fmla="*/ 2172037 w 2546376"/>
                  <a:gd name="connsiteY32" fmla="*/ 2494115 h 2550693"/>
                  <a:gd name="connsiteX33" fmla="*/ 2115459 w 2546376"/>
                  <a:gd name="connsiteY33" fmla="*/ 2550693 h 2550693"/>
                  <a:gd name="connsiteX34" fmla="*/ 2093436 w 2546376"/>
                  <a:gd name="connsiteY34" fmla="*/ 2546247 h 2550693"/>
                  <a:gd name="connsiteX35" fmla="*/ 2075739 w 2546376"/>
                  <a:gd name="connsiteY35" fmla="*/ 2534315 h 2550693"/>
                  <a:gd name="connsiteX36" fmla="*/ 2075259 w 2546376"/>
                  <a:gd name="connsiteY36" fmla="*/ 2533835 h 2550693"/>
                  <a:gd name="connsiteX37" fmla="*/ 2063327 w 2546376"/>
                  <a:gd name="connsiteY37" fmla="*/ 2516138 h 2550693"/>
                  <a:gd name="connsiteX38" fmla="*/ 2058881 w 2546376"/>
                  <a:gd name="connsiteY38" fmla="*/ 2494115 h 2550693"/>
                  <a:gd name="connsiteX39" fmla="*/ 2075453 w 2546376"/>
                  <a:gd name="connsiteY39" fmla="*/ 2454108 h 2550693"/>
                  <a:gd name="connsiteX40" fmla="*/ 2449791 w 2546376"/>
                  <a:gd name="connsiteY40" fmla="*/ 1931791 h 2550693"/>
                  <a:gd name="connsiteX41" fmla="*/ 2489798 w 2546376"/>
                  <a:gd name="connsiteY41" fmla="*/ 1915219 h 2550693"/>
                  <a:gd name="connsiteX42" fmla="*/ 2546376 w 2546376"/>
                  <a:gd name="connsiteY42" fmla="*/ 1971797 h 2550693"/>
                  <a:gd name="connsiteX43" fmla="*/ 2489798 w 2546376"/>
                  <a:gd name="connsiteY43" fmla="*/ 2028375 h 2550693"/>
                  <a:gd name="connsiteX44" fmla="*/ 2433220 w 2546376"/>
                  <a:gd name="connsiteY44" fmla="*/ 1971797 h 2550693"/>
                  <a:gd name="connsiteX45" fmla="*/ 2449791 w 2546376"/>
                  <a:gd name="connsiteY45" fmla="*/ 1931791 h 2550693"/>
                  <a:gd name="connsiteX46" fmla="*/ 2262615 w 2546376"/>
                  <a:gd name="connsiteY46" fmla="*/ 2105901 h 2550693"/>
                  <a:gd name="connsiteX47" fmla="*/ 2302622 w 2546376"/>
                  <a:gd name="connsiteY47" fmla="*/ 2089330 h 2550693"/>
                  <a:gd name="connsiteX48" fmla="*/ 2359200 w 2546376"/>
                  <a:gd name="connsiteY48" fmla="*/ 2145908 h 2550693"/>
                  <a:gd name="connsiteX49" fmla="*/ 2302622 w 2546376"/>
                  <a:gd name="connsiteY49" fmla="*/ 2202486 h 2550693"/>
                  <a:gd name="connsiteX50" fmla="*/ 2246044 w 2546376"/>
                  <a:gd name="connsiteY50" fmla="*/ 2145908 h 2550693"/>
                  <a:gd name="connsiteX51" fmla="*/ 2262615 w 2546376"/>
                  <a:gd name="connsiteY51" fmla="*/ 2105901 h 2550693"/>
                  <a:gd name="connsiteX52" fmla="*/ 2075453 w 2546376"/>
                  <a:gd name="connsiteY52" fmla="*/ 2280005 h 2550693"/>
                  <a:gd name="connsiteX53" fmla="*/ 2115459 w 2546376"/>
                  <a:gd name="connsiteY53" fmla="*/ 2263434 h 2550693"/>
                  <a:gd name="connsiteX54" fmla="*/ 2172038 w 2546376"/>
                  <a:gd name="connsiteY54" fmla="*/ 2320012 h 2550693"/>
                  <a:gd name="connsiteX55" fmla="*/ 2115460 w 2546376"/>
                  <a:gd name="connsiteY55" fmla="*/ 2376590 h 2550693"/>
                  <a:gd name="connsiteX56" fmla="*/ 2058881 w 2546376"/>
                  <a:gd name="connsiteY56" fmla="*/ 2320012 h 2550693"/>
                  <a:gd name="connsiteX57" fmla="*/ 2075453 w 2546376"/>
                  <a:gd name="connsiteY57" fmla="*/ 2280005 h 2550693"/>
                  <a:gd name="connsiteX58" fmla="*/ 2449791 w 2546376"/>
                  <a:gd name="connsiteY58" fmla="*/ 1757680 h 2550693"/>
                  <a:gd name="connsiteX59" fmla="*/ 2489798 w 2546376"/>
                  <a:gd name="connsiteY59" fmla="*/ 1741108 h 2550693"/>
                  <a:gd name="connsiteX60" fmla="*/ 2546376 w 2546376"/>
                  <a:gd name="connsiteY60" fmla="*/ 1797686 h 2550693"/>
                  <a:gd name="connsiteX61" fmla="*/ 2489798 w 2546376"/>
                  <a:gd name="connsiteY61" fmla="*/ 1854264 h 2550693"/>
                  <a:gd name="connsiteX62" fmla="*/ 2433220 w 2546376"/>
                  <a:gd name="connsiteY62" fmla="*/ 1797686 h 2550693"/>
                  <a:gd name="connsiteX63" fmla="*/ 2449791 w 2546376"/>
                  <a:gd name="connsiteY63" fmla="*/ 1757680 h 2550693"/>
                  <a:gd name="connsiteX64" fmla="*/ 2262616 w 2546376"/>
                  <a:gd name="connsiteY64" fmla="*/ 1931791 h 2550693"/>
                  <a:gd name="connsiteX65" fmla="*/ 2302622 w 2546376"/>
                  <a:gd name="connsiteY65" fmla="*/ 1915219 h 2550693"/>
                  <a:gd name="connsiteX66" fmla="*/ 2359200 w 2546376"/>
                  <a:gd name="connsiteY66" fmla="*/ 1971797 h 2550693"/>
                  <a:gd name="connsiteX67" fmla="*/ 2302622 w 2546376"/>
                  <a:gd name="connsiteY67" fmla="*/ 2028375 h 2550693"/>
                  <a:gd name="connsiteX68" fmla="*/ 2246044 w 2546376"/>
                  <a:gd name="connsiteY68" fmla="*/ 1971797 h 2550693"/>
                  <a:gd name="connsiteX69" fmla="*/ 2262616 w 2546376"/>
                  <a:gd name="connsiteY69" fmla="*/ 1931791 h 2550693"/>
                  <a:gd name="connsiteX70" fmla="*/ 2075452 w 2546376"/>
                  <a:gd name="connsiteY70" fmla="*/ 2105895 h 2550693"/>
                  <a:gd name="connsiteX71" fmla="*/ 2115453 w 2546376"/>
                  <a:gd name="connsiteY71" fmla="*/ 2089330 h 2550693"/>
                  <a:gd name="connsiteX72" fmla="*/ 2172031 w 2546376"/>
                  <a:gd name="connsiteY72" fmla="*/ 2145908 h 2550693"/>
                  <a:gd name="connsiteX73" fmla="*/ 2115459 w 2546376"/>
                  <a:gd name="connsiteY73" fmla="*/ 2202480 h 2550693"/>
                  <a:gd name="connsiteX74" fmla="*/ 2058881 w 2546376"/>
                  <a:gd name="connsiteY74" fmla="*/ 2145902 h 2550693"/>
                  <a:gd name="connsiteX75" fmla="*/ 2075452 w 2546376"/>
                  <a:gd name="connsiteY75" fmla="*/ 2105895 h 2550693"/>
                  <a:gd name="connsiteX76" fmla="*/ 1888282 w 2546376"/>
                  <a:gd name="connsiteY76" fmla="*/ 2280006 h 2550693"/>
                  <a:gd name="connsiteX77" fmla="*/ 1928289 w 2546376"/>
                  <a:gd name="connsiteY77" fmla="*/ 2263435 h 2550693"/>
                  <a:gd name="connsiteX78" fmla="*/ 1984867 w 2546376"/>
                  <a:gd name="connsiteY78" fmla="*/ 2320013 h 2550693"/>
                  <a:gd name="connsiteX79" fmla="*/ 1928289 w 2546376"/>
                  <a:gd name="connsiteY79" fmla="*/ 2376591 h 2550693"/>
                  <a:gd name="connsiteX80" fmla="*/ 1915416 w 2546376"/>
                  <a:gd name="connsiteY80" fmla="*/ 2373992 h 2550693"/>
                  <a:gd name="connsiteX81" fmla="*/ 1874310 w 2546376"/>
                  <a:gd name="connsiteY81" fmla="*/ 2332886 h 2550693"/>
                  <a:gd name="connsiteX82" fmla="*/ 1871711 w 2546376"/>
                  <a:gd name="connsiteY82" fmla="*/ 2320013 h 2550693"/>
                  <a:gd name="connsiteX83" fmla="*/ 1888282 w 2546376"/>
                  <a:gd name="connsiteY83" fmla="*/ 2280006 h 2550693"/>
                  <a:gd name="connsiteX84" fmla="*/ 2449790 w 2546376"/>
                  <a:gd name="connsiteY84" fmla="*/ 1583569 h 2550693"/>
                  <a:gd name="connsiteX85" fmla="*/ 2489797 w 2546376"/>
                  <a:gd name="connsiteY85" fmla="*/ 1566998 h 2550693"/>
                  <a:gd name="connsiteX86" fmla="*/ 2546375 w 2546376"/>
                  <a:gd name="connsiteY86" fmla="*/ 1623576 h 2550693"/>
                  <a:gd name="connsiteX87" fmla="*/ 2489797 w 2546376"/>
                  <a:gd name="connsiteY87" fmla="*/ 1680154 h 2550693"/>
                  <a:gd name="connsiteX88" fmla="*/ 2433219 w 2546376"/>
                  <a:gd name="connsiteY88" fmla="*/ 1623576 h 2550693"/>
                  <a:gd name="connsiteX89" fmla="*/ 2449790 w 2546376"/>
                  <a:gd name="connsiteY89" fmla="*/ 1583569 h 2550693"/>
                  <a:gd name="connsiteX90" fmla="*/ 2262615 w 2546376"/>
                  <a:gd name="connsiteY90" fmla="*/ 1757679 h 2550693"/>
                  <a:gd name="connsiteX91" fmla="*/ 2302622 w 2546376"/>
                  <a:gd name="connsiteY91" fmla="*/ 1741108 h 2550693"/>
                  <a:gd name="connsiteX92" fmla="*/ 2359200 w 2546376"/>
                  <a:gd name="connsiteY92" fmla="*/ 1797686 h 2550693"/>
                  <a:gd name="connsiteX93" fmla="*/ 2302622 w 2546376"/>
                  <a:gd name="connsiteY93" fmla="*/ 1854264 h 2550693"/>
                  <a:gd name="connsiteX94" fmla="*/ 2246044 w 2546376"/>
                  <a:gd name="connsiteY94" fmla="*/ 1797686 h 2550693"/>
                  <a:gd name="connsiteX95" fmla="*/ 2262615 w 2546376"/>
                  <a:gd name="connsiteY95" fmla="*/ 1757679 h 2550693"/>
                  <a:gd name="connsiteX96" fmla="*/ 2075446 w 2546376"/>
                  <a:gd name="connsiteY96" fmla="*/ 1931790 h 2550693"/>
                  <a:gd name="connsiteX97" fmla="*/ 2115453 w 2546376"/>
                  <a:gd name="connsiteY97" fmla="*/ 1915219 h 2550693"/>
                  <a:gd name="connsiteX98" fmla="*/ 2172031 w 2546376"/>
                  <a:gd name="connsiteY98" fmla="*/ 1971797 h 2550693"/>
                  <a:gd name="connsiteX99" fmla="*/ 2115453 w 2546376"/>
                  <a:gd name="connsiteY99" fmla="*/ 2028375 h 2550693"/>
                  <a:gd name="connsiteX100" fmla="*/ 2058875 w 2546376"/>
                  <a:gd name="connsiteY100" fmla="*/ 1971797 h 2550693"/>
                  <a:gd name="connsiteX101" fmla="*/ 2075446 w 2546376"/>
                  <a:gd name="connsiteY101" fmla="*/ 1931790 h 2550693"/>
                  <a:gd name="connsiteX102" fmla="*/ 1888282 w 2546376"/>
                  <a:gd name="connsiteY102" fmla="*/ 2105896 h 2550693"/>
                  <a:gd name="connsiteX103" fmla="*/ 1928288 w 2546376"/>
                  <a:gd name="connsiteY103" fmla="*/ 2089324 h 2550693"/>
                  <a:gd name="connsiteX104" fmla="*/ 1984867 w 2546376"/>
                  <a:gd name="connsiteY104" fmla="*/ 2145902 h 2550693"/>
                  <a:gd name="connsiteX105" fmla="*/ 1928289 w 2546376"/>
                  <a:gd name="connsiteY105" fmla="*/ 2202480 h 2550693"/>
                  <a:gd name="connsiteX106" fmla="*/ 1871710 w 2546376"/>
                  <a:gd name="connsiteY106" fmla="*/ 2145902 h 2550693"/>
                  <a:gd name="connsiteX107" fmla="*/ 1888282 w 2546376"/>
                  <a:gd name="connsiteY107" fmla="*/ 2105896 h 2550693"/>
                  <a:gd name="connsiteX108" fmla="*/ 2449791 w 2546376"/>
                  <a:gd name="connsiteY108" fmla="*/ 1409459 h 2550693"/>
                  <a:gd name="connsiteX109" fmla="*/ 2489797 w 2546376"/>
                  <a:gd name="connsiteY109" fmla="*/ 1392887 h 2550693"/>
                  <a:gd name="connsiteX110" fmla="*/ 2546375 w 2546376"/>
                  <a:gd name="connsiteY110" fmla="*/ 1449465 h 2550693"/>
                  <a:gd name="connsiteX111" fmla="*/ 2489797 w 2546376"/>
                  <a:gd name="connsiteY111" fmla="*/ 1506043 h 2550693"/>
                  <a:gd name="connsiteX112" fmla="*/ 2433219 w 2546376"/>
                  <a:gd name="connsiteY112" fmla="*/ 1449465 h 2550693"/>
                  <a:gd name="connsiteX113" fmla="*/ 2449791 w 2546376"/>
                  <a:gd name="connsiteY113" fmla="*/ 1409459 h 2550693"/>
                  <a:gd name="connsiteX114" fmla="*/ 2262615 w 2546376"/>
                  <a:gd name="connsiteY114" fmla="*/ 1583569 h 2550693"/>
                  <a:gd name="connsiteX115" fmla="*/ 2302622 w 2546376"/>
                  <a:gd name="connsiteY115" fmla="*/ 1566998 h 2550693"/>
                  <a:gd name="connsiteX116" fmla="*/ 2359200 w 2546376"/>
                  <a:gd name="connsiteY116" fmla="*/ 1623576 h 2550693"/>
                  <a:gd name="connsiteX117" fmla="*/ 2302622 w 2546376"/>
                  <a:gd name="connsiteY117" fmla="*/ 1680154 h 2550693"/>
                  <a:gd name="connsiteX118" fmla="*/ 2246044 w 2546376"/>
                  <a:gd name="connsiteY118" fmla="*/ 1623576 h 2550693"/>
                  <a:gd name="connsiteX119" fmla="*/ 2262615 w 2546376"/>
                  <a:gd name="connsiteY119" fmla="*/ 1583569 h 2550693"/>
                  <a:gd name="connsiteX120" fmla="*/ 2075446 w 2546376"/>
                  <a:gd name="connsiteY120" fmla="*/ 1757680 h 2550693"/>
                  <a:gd name="connsiteX121" fmla="*/ 2115453 w 2546376"/>
                  <a:gd name="connsiteY121" fmla="*/ 1741108 h 2550693"/>
                  <a:gd name="connsiteX122" fmla="*/ 2172031 w 2546376"/>
                  <a:gd name="connsiteY122" fmla="*/ 1797686 h 2550693"/>
                  <a:gd name="connsiteX123" fmla="*/ 2115453 w 2546376"/>
                  <a:gd name="connsiteY123" fmla="*/ 1854264 h 2550693"/>
                  <a:gd name="connsiteX124" fmla="*/ 2058875 w 2546376"/>
                  <a:gd name="connsiteY124" fmla="*/ 1797686 h 2550693"/>
                  <a:gd name="connsiteX125" fmla="*/ 2075446 w 2546376"/>
                  <a:gd name="connsiteY125" fmla="*/ 1757680 h 2550693"/>
                  <a:gd name="connsiteX126" fmla="*/ 1888281 w 2546376"/>
                  <a:gd name="connsiteY126" fmla="*/ 1931786 h 2550693"/>
                  <a:gd name="connsiteX127" fmla="*/ 1928282 w 2546376"/>
                  <a:gd name="connsiteY127" fmla="*/ 1915220 h 2550693"/>
                  <a:gd name="connsiteX128" fmla="*/ 1984860 w 2546376"/>
                  <a:gd name="connsiteY128" fmla="*/ 1971798 h 2550693"/>
                  <a:gd name="connsiteX129" fmla="*/ 1928288 w 2546376"/>
                  <a:gd name="connsiteY129" fmla="*/ 2028370 h 2550693"/>
                  <a:gd name="connsiteX130" fmla="*/ 1871710 w 2546376"/>
                  <a:gd name="connsiteY130" fmla="*/ 1971792 h 2550693"/>
                  <a:gd name="connsiteX131" fmla="*/ 1888281 w 2546376"/>
                  <a:gd name="connsiteY131" fmla="*/ 1931786 h 2550693"/>
                  <a:gd name="connsiteX132" fmla="*/ 1701111 w 2546376"/>
                  <a:gd name="connsiteY132" fmla="*/ 2105895 h 2550693"/>
                  <a:gd name="connsiteX133" fmla="*/ 1741118 w 2546376"/>
                  <a:gd name="connsiteY133" fmla="*/ 2089324 h 2550693"/>
                  <a:gd name="connsiteX134" fmla="*/ 1797696 w 2546376"/>
                  <a:gd name="connsiteY134" fmla="*/ 2145902 h 2550693"/>
                  <a:gd name="connsiteX135" fmla="*/ 1763141 w 2546376"/>
                  <a:gd name="connsiteY135" fmla="*/ 2198034 h 2550693"/>
                  <a:gd name="connsiteX136" fmla="*/ 1743436 w 2546376"/>
                  <a:gd name="connsiteY136" fmla="*/ 2202012 h 2550693"/>
                  <a:gd name="connsiteX137" fmla="*/ 1685008 w 2546376"/>
                  <a:gd name="connsiteY137" fmla="*/ 2143584 h 2550693"/>
                  <a:gd name="connsiteX138" fmla="*/ 1688986 w 2546376"/>
                  <a:gd name="connsiteY138" fmla="*/ 2123879 h 2550693"/>
                  <a:gd name="connsiteX139" fmla="*/ 1701111 w 2546376"/>
                  <a:gd name="connsiteY139" fmla="*/ 2105895 h 2550693"/>
                  <a:gd name="connsiteX140" fmla="*/ 2449791 w 2546376"/>
                  <a:gd name="connsiteY140" fmla="*/ 1235348 h 2550693"/>
                  <a:gd name="connsiteX141" fmla="*/ 2489797 w 2546376"/>
                  <a:gd name="connsiteY141" fmla="*/ 1218776 h 2550693"/>
                  <a:gd name="connsiteX142" fmla="*/ 2546375 w 2546376"/>
                  <a:gd name="connsiteY142" fmla="*/ 1275354 h 2550693"/>
                  <a:gd name="connsiteX143" fmla="*/ 2489797 w 2546376"/>
                  <a:gd name="connsiteY143" fmla="*/ 1331932 h 2550693"/>
                  <a:gd name="connsiteX144" fmla="*/ 2433219 w 2546376"/>
                  <a:gd name="connsiteY144" fmla="*/ 1275354 h 2550693"/>
                  <a:gd name="connsiteX145" fmla="*/ 2449791 w 2546376"/>
                  <a:gd name="connsiteY145" fmla="*/ 1235348 h 2550693"/>
                  <a:gd name="connsiteX146" fmla="*/ 2262615 w 2546376"/>
                  <a:gd name="connsiteY146" fmla="*/ 1409458 h 2550693"/>
                  <a:gd name="connsiteX147" fmla="*/ 2302622 w 2546376"/>
                  <a:gd name="connsiteY147" fmla="*/ 1392887 h 2550693"/>
                  <a:gd name="connsiteX148" fmla="*/ 2359200 w 2546376"/>
                  <a:gd name="connsiteY148" fmla="*/ 1449465 h 2550693"/>
                  <a:gd name="connsiteX149" fmla="*/ 2302622 w 2546376"/>
                  <a:gd name="connsiteY149" fmla="*/ 1506043 h 2550693"/>
                  <a:gd name="connsiteX150" fmla="*/ 2246044 w 2546376"/>
                  <a:gd name="connsiteY150" fmla="*/ 1449465 h 2550693"/>
                  <a:gd name="connsiteX151" fmla="*/ 2262615 w 2546376"/>
                  <a:gd name="connsiteY151" fmla="*/ 1409458 h 2550693"/>
                  <a:gd name="connsiteX152" fmla="*/ 2075445 w 2546376"/>
                  <a:gd name="connsiteY152" fmla="*/ 1583569 h 2550693"/>
                  <a:gd name="connsiteX153" fmla="*/ 2115452 w 2546376"/>
                  <a:gd name="connsiteY153" fmla="*/ 1566998 h 2550693"/>
                  <a:gd name="connsiteX154" fmla="*/ 2172030 w 2546376"/>
                  <a:gd name="connsiteY154" fmla="*/ 1623576 h 2550693"/>
                  <a:gd name="connsiteX155" fmla="*/ 2115452 w 2546376"/>
                  <a:gd name="connsiteY155" fmla="*/ 1680154 h 2550693"/>
                  <a:gd name="connsiteX156" fmla="*/ 2058874 w 2546376"/>
                  <a:gd name="connsiteY156" fmla="*/ 1623576 h 2550693"/>
                  <a:gd name="connsiteX157" fmla="*/ 2075445 w 2546376"/>
                  <a:gd name="connsiteY157" fmla="*/ 1583569 h 2550693"/>
                  <a:gd name="connsiteX158" fmla="*/ 1888275 w 2546376"/>
                  <a:gd name="connsiteY158" fmla="*/ 1757680 h 2550693"/>
                  <a:gd name="connsiteX159" fmla="*/ 1928282 w 2546376"/>
                  <a:gd name="connsiteY159" fmla="*/ 1741109 h 2550693"/>
                  <a:gd name="connsiteX160" fmla="*/ 1984860 w 2546376"/>
                  <a:gd name="connsiteY160" fmla="*/ 1797687 h 2550693"/>
                  <a:gd name="connsiteX161" fmla="*/ 1928282 w 2546376"/>
                  <a:gd name="connsiteY161" fmla="*/ 1854265 h 2550693"/>
                  <a:gd name="connsiteX162" fmla="*/ 1871704 w 2546376"/>
                  <a:gd name="connsiteY162" fmla="*/ 1797687 h 2550693"/>
                  <a:gd name="connsiteX163" fmla="*/ 1888275 w 2546376"/>
                  <a:gd name="connsiteY163" fmla="*/ 1757680 h 2550693"/>
                  <a:gd name="connsiteX164" fmla="*/ 1701111 w 2546376"/>
                  <a:gd name="connsiteY164" fmla="*/ 1931785 h 2550693"/>
                  <a:gd name="connsiteX165" fmla="*/ 1741118 w 2546376"/>
                  <a:gd name="connsiteY165" fmla="*/ 1915213 h 2550693"/>
                  <a:gd name="connsiteX166" fmla="*/ 1797696 w 2546376"/>
                  <a:gd name="connsiteY166" fmla="*/ 1971791 h 2550693"/>
                  <a:gd name="connsiteX167" fmla="*/ 1741118 w 2546376"/>
                  <a:gd name="connsiteY167" fmla="*/ 2028369 h 2550693"/>
                  <a:gd name="connsiteX168" fmla="*/ 1684540 w 2546376"/>
                  <a:gd name="connsiteY168" fmla="*/ 1971791 h 2550693"/>
                  <a:gd name="connsiteX169" fmla="*/ 1701111 w 2546376"/>
                  <a:gd name="connsiteY169" fmla="*/ 1931785 h 2550693"/>
                  <a:gd name="connsiteX170" fmla="*/ 2449791 w 2546376"/>
                  <a:gd name="connsiteY170" fmla="*/ 1061237 h 2550693"/>
                  <a:gd name="connsiteX171" fmla="*/ 2489797 w 2546376"/>
                  <a:gd name="connsiteY171" fmla="*/ 1044665 h 2550693"/>
                  <a:gd name="connsiteX172" fmla="*/ 2546375 w 2546376"/>
                  <a:gd name="connsiteY172" fmla="*/ 1101244 h 2550693"/>
                  <a:gd name="connsiteX173" fmla="*/ 2489797 w 2546376"/>
                  <a:gd name="connsiteY173" fmla="*/ 1157821 h 2550693"/>
                  <a:gd name="connsiteX174" fmla="*/ 2433219 w 2546376"/>
                  <a:gd name="connsiteY174" fmla="*/ 1101243 h 2550693"/>
                  <a:gd name="connsiteX175" fmla="*/ 2449791 w 2546376"/>
                  <a:gd name="connsiteY175" fmla="*/ 1061237 h 2550693"/>
                  <a:gd name="connsiteX176" fmla="*/ 2262615 w 2546376"/>
                  <a:gd name="connsiteY176" fmla="*/ 1235348 h 2550693"/>
                  <a:gd name="connsiteX177" fmla="*/ 2302622 w 2546376"/>
                  <a:gd name="connsiteY177" fmla="*/ 1218776 h 2550693"/>
                  <a:gd name="connsiteX178" fmla="*/ 2359200 w 2546376"/>
                  <a:gd name="connsiteY178" fmla="*/ 1275354 h 2550693"/>
                  <a:gd name="connsiteX179" fmla="*/ 2302622 w 2546376"/>
                  <a:gd name="connsiteY179" fmla="*/ 1331932 h 2550693"/>
                  <a:gd name="connsiteX180" fmla="*/ 2246044 w 2546376"/>
                  <a:gd name="connsiteY180" fmla="*/ 1275354 h 2550693"/>
                  <a:gd name="connsiteX181" fmla="*/ 2262615 w 2546376"/>
                  <a:gd name="connsiteY181" fmla="*/ 1235348 h 2550693"/>
                  <a:gd name="connsiteX182" fmla="*/ 2075445 w 2546376"/>
                  <a:gd name="connsiteY182" fmla="*/ 1409458 h 2550693"/>
                  <a:gd name="connsiteX183" fmla="*/ 2115452 w 2546376"/>
                  <a:gd name="connsiteY183" fmla="*/ 1392887 h 2550693"/>
                  <a:gd name="connsiteX184" fmla="*/ 2172030 w 2546376"/>
                  <a:gd name="connsiteY184" fmla="*/ 1449465 h 2550693"/>
                  <a:gd name="connsiteX185" fmla="*/ 2115452 w 2546376"/>
                  <a:gd name="connsiteY185" fmla="*/ 1506043 h 2550693"/>
                  <a:gd name="connsiteX186" fmla="*/ 2058874 w 2546376"/>
                  <a:gd name="connsiteY186" fmla="*/ 1449465 h 2550693"/>
                  <a:gd name="connsiteX187" fmla="*/ 2075445 w 2546376"/>
                  <a:gd name="connsiteY187" fmla="*/ 1409458 h 2550693"/>
                  <a:gd name="connsiteX188" fmla="*/ 1888275 w 2546376"/>
                  <a:gd name="connsiteY188" fmla="*/ 1583570 h 2550693"/>
                  <a:gd name="connsiteX189" fmla="*/ 1928281 w 2546376"/>
                  <a:gd name="connsiteY189" fmla="*/ 1566999 h 2550693"/>
                  <a:gd name="connsiteX190" fmla="*/ 1984859 w 2546376"/>
                  <a:gd name="connsiteY190" fmla="*/ 1623577 h 2550693"/>
                  <a:gd name="connsiteX191" fmla="*/ 1928281 w 2546376"/>
                  <a:gd name="connsiteY191" fmla="*/ 1680155 h 2550693"/>
                  <a:gd name="connsiteX192" fmla="*/ 1871703 w 2546376"/>
                  <a:gd name="connsiteY192" fmla="*/ 1623577 h 2550693"/>
                  <a:gd name="connsiteX193" fmla="*/ 1888275 w 2546376"/>
                  <a:gd name="connsiteY193" fmla="*/ 1583570 h 2550693"/>
                  <a:gd name="connsiteX194" fmla="*/ 1701110 w 2546376"/>
                  <a:gd name="connsiteY194" fmla="*/ 1757674 h 2550693"/>
                  <a:gd name="connsiteX195" fmla="*/ 1741112 w 2546376"/>
                  <a:gd name="connsiteY195" fmla="*/ 1741108 h 2550693"/>
                  <a:gd name="connsiteX196" fmla="*/ 1797690 w 2546376"/>
                  <a:gd name="connsiteY196" fmla="*/ 1797686 h 2550693"/>
                  <a:gd name="connsiteX197" fmla="*/ 1741117 w 2546376"/>
                  <a:gd name="connsiteY197" fmla="*/ 1854259 h 2550693"/>
                  <a:gd name="connsiteX198" fmla="*/ 1684539 w 2546376"/>
                  <a:gd name="connsiteY198" fmla="*/ 1797681 h 2550693"/>
                  <a:gd name="connsiteX199" fmla="*/ 1701110 w 2546376"/>
                  <a:gd name="connsiteY199" fmla="*/ 1757674 h 2550693"/>
                  <a:gd name="connsiteX200" fmla="*/ 1513941 w 2546376"/>
                  <a:gd name="connsiteY200" fmla="*/ 1931785 h 2550693"/>
                  <a:gd name="connsiteX201" fmla="*/ 1553947 w 2546376"/>
                  <a:gd name="connsiteY201" fmla="*/ 1915214 h 2550693"/>
                  <a:gd name="connsiteX202" fmla="*/ 1610525 w 2546376"/>
                  <a:gd name="connsiteY202" fmla="*/ 1971792 h 2550693"/>
                  <a:gd name="connsiteX203" fmla="*/ 1575970 w 2546376"/>
                  <a:gd name="connsiteY203" fmla="*/ 2023924 h 2550693"/>
                  <a:gd name="connsiteX204" fmla="*/ 1567132 w 2546376"/>
                  <a:gd name="connsiteY204" fmla="*/ 2025708 h 2550693"/>
                  <a:gd name="connsiteX205" fmla="*/ 1500031 w 2546376"/>
                  <a:gd name="connsiteY205" fmla="*/ 1958607 h 2550693"/>
                  <a:gd name="connsiteX206" fmla="*/ 1501815 w 2546376"/>
                  <a:gd name="connsiteY206" fmla="*/ 1949769 h 2550693"/>
                  <a:gd name="connsiteX207" fmla="*/ 1513941 w 2546376"/>
                  <a:gd name="connsiteY207" fmla="*/ 1931785 h 2550693"/>
                  <a:gd name="connsiteX208" fmla="*/ 2449790 w 2546376"/>
                  <a:gd name="connsiteY208" fmla="*/ 887126 h 2550693"/>
                  <a:gd name="connsiteX209" fmla="*/ 2489797 w 2546376"/>
                  <a:gd name="connsiteY209" fmla="*/ 870555 h 2550693"/>
                  <a:gd name="connsiteX210" fmla="*/ 2546375 w 2546376"/>
                  <a:gd name="connsiteY210" fmla="*/ 927133 h 2550693"/>
                  <a:gd name="connsiteX211" fmla="*/ 2489797 w 2546376"/>
                  <a:gd name="connsiteY211" fmla="*/ 983711 h 2550693"/>
                  <a:gd name="connsiteX212" fmla="*/ 2433219 w 2546376"/>
                  <a:gd name="connsiteY212" fmla="*/ 927132 h 2550693"/>
                  <a:gd name="connsiteX213" fmla="*/ 2449790 w 2546376"/>
                  <a:gd name="connsiteY213" fmla="*/ 887126 h 2550693"/>
                  <a:gd name="connsiteX214" fmla="*/ 2262615 w 2546376"/>
                  <a:gd name="connsiteY214" fmla="*/ 1061237 h 2550693"/>
                  <a:gd name="connsiteX215" fmla="*/ 2302622 w 2546376"/>
                  <a:gd name="connsiteY215" fmla="*/ 1044665 h 2550693"/>
                  <a:gd name="connsiteX216" fmla="*/ 2359200 w 2546376"/>
                  <a:gd name="connsiteY216" fmla="*/ 1101244 h 2550693"/>
                  <a:gd name="connsiteX217" fmla="*/ 2302622 w 2546376"/>
                  <a:gd name="connsiteY217" fmla="*/ 1157821 h 2550693"/>
                  <a:gd name="connsiteX218" fmla="*/ 2246044 w 2546376"/>
                  <a:gd name="connsiteY218" fmla="*/ 1101243 h 2550693"/>
                  <a:gd name="connsiteX219" fmla="*/ 2262615 w 2546376"/>
                  <a:gd name="connsiteY219" fmla="*/ 1061237 h 2550693"/>
                  <a:gd name="connsiteX220" fmla="*/ 2075445 w 2546376"/>
                  <a:gd name="connsiteY220" fmla="*/ 1235347 h 2550693"/>
                  <a:gd name="connsiteX221" fmla="*/ 2115452 w 2546376"/>
                  <a:gd name="connsiteY221" fmla="*/ 1218776 h 2550693"/>
                  <a:gd name="connsiteX222" fmla="*/ 2172030 w 2546376"/>
                  <a:gd name="connsiteY222" fmla="*/ 1275354 h 2550693"/>
                  <a:gd name="connsiteX223" fmla="*/ 2115452 w 2546376"/>
                  <a:gd name="connsiteY223" fmla="*/ 1331932 h 2550693"/>
                  <a:gd name="connsiteX224" fmla="*/ 2058874 w 2546376"/>
                  <a:gd name="connsiteY224" fmla="*/ 1275354 h 2550693"/>
                  <a:gd name="connsiteX225" fmla="*/ 2075445 w 2546376"/>
                  <a:gd name="connsiteY225" fmla="*/ 1235347 h 2550693"/>
                  <a:gd name="connsiteX226" fmla="*/ 1888275 w 2546376"/>
                  <a:gd name="connsiteY226" fmla="*/ 1409459 h 2550693"/>
                  <a:gd name="connsiteX227" fmla="*/ 1928281 w 2546376"/>
                  <a:gd name="connsiteY227" fmla="*/ 1392888 h 2550693"/>
                  <a:gd name="connsiteX228" fmla="*/ 1984859 w 2546376"/>
                  <a:gd name="connsiteY228" fmla="*/ 1449466 h 2550693"/>
                  <a:gd name="connsiteX229" fmla="*/ 1928281 w 2546376"/>
                  <a:gd name="connsiteY229" fmla="*/ 1506044 h 2550693"/>
                  <a:gd name="connsiteX230" fmla="*/ 1871703 w 2546376"/>
                  <a:gd name="connsiteY230" fmla="*/ 1449466 h 2550693"/>
                  <a:gd name="connsiteX231" fmla="*/ 1888275 w 2546376"/>
                  <a:gd name="connsiteY231" fmla="*/ 1409459 h 2550693"/>
                  <a:gd name="connsiteX232" fmla="*/ 1701104 w 2546376"/>
                  <a:gd name="connsiteY232" fmla="*/ 1583570 h 2550693"/>
                  <a:gd name="connsiteX233" fmla="*/ 1741111 w 2546376"/>
                  <a:gd name="connsiteY233" fmla="*/ 1566998 h 2550693"/>
                  <a:gd name="connsiteX234" fmla="*/ 1797689 w 2546376"/>
                  <a:gd name="connsiteY234" fmla="*/ 1623576 h 2550693"/>
                  <a:gd name="connsiteX235" fmla="*/ 1741111 w 2546376"/>
                  <a:gd name="connsiteY235" fmla="*/ 1680154 h 2550693"/>
                  <a:gd name="connsiteX236" fmla="*/ 1684533 w 2546376"/>
                  <a:gd name="connsiteY236" fmla="*/ 1623576 h 2550693"/>
                  <a:gd name="connsiteX237" fmla="*/ 1701104 w 2546376"/>
                  <a:gd name="connsiteY237" fmla="*/ 1583570 h 2550693"/>
                  <a:gd name="connsiteX238" fmla="*/ 1513940 w 2546376"/>
                  <a:gd name="connsiteY238" fmla="*/ 1757675 h 2550693"/>
                  <a:gd name="connsiteX239" fmla="*/ 1553947 w 2546376"/>
                  <a:gd name="connsiteY239" fmla="*/ 1741104 h 2550693"/>
                  <a:gd name="connsiteX240" fmla="*/ 1610525 w 2546376"/>
                  <a:gd name="connsiteY240" fmla="*/ 1797682 h 2550693"/>
                  <a:gd name="connsiteX241" fmla="*/ 1553947 w 2546376"/>
                  <a:gd name="connsiteY241" fmla="*/ 1854260 h 2550693"/>
                  <a:gd name="connsiteX242" fmla="*/ 1497369 w 2546376"/>
                  <a:gd name="connsiteY242" fmla="*/ 1797682 h 2550693"/>
                  <a:gd name="connsiteX243" fmla="*/ 1513940 w 2546376"/>
                  <a:gd name="connsiteY243" fmla="*/ 1757675 h 2550693"/>
                  <a:gd name="connsiteX244" fmla="*/ 2449791 w 2546376"/>
                  <a:gd name="connsiteY244" fmla="*/ 713015 h 2550693"/>
                  <a:gd name="connsiteX245" fmla="*/ 2489797 w 2546376"/>
                  <a:gd name="connsiteY245" fmla="*/ 696444 h 2550693"/>
                  <a:gd name="connsiteX246" fmla="*/ 2546375 w 2546376"/>
                  <a:gd name="connsiteY246" fmla="*/ 753022 h 2550693"/>
                  <a:gd name="connsiteX247" fmla="*/ 2489797 w 2546376"/>
                  <a:gd name="connsiteY247" fmla="*/ 809600 h 2550693"/>
                  <a:gd name="connsiteX248" fmla="*/ 2433219 w 2546376"/>
                  <a:gd name="connsiteY248" fmla="*/ 753022 h 2550693"/>
                  <a:gd name="connsiteX249" fmla="*/ 2449791 w 2546376"/>
                  <a:gd name="connsiteY249" fmla="*/ 713015 h 2550693"/>
                  <a:gd name="connsiteX250" fmla="*/ 2262615 w 2546376"/>
                  <a:gd name="connsiteY250" fmla="*/ 887126 h 2550693"/>
                  <a:gd name="connsiteX251" fmla="*/ 2302622 w 2546376"/>
                  <a:gd name="connsiteY251" fmla="*/ 870555 h 2550693"/>
                  <a:gd name="connsiteX252" fmla="*/ 2359200 w 2546376"/>
                  <a:gd name="connsiteY252" fmla="*/ 927133 h 2550693"/>
                  <a:gd name="connsiteX253" fmla="*/ 2302622 w 2546376"/>
                  <a:gd name="connsiteY253" fmla="*/ 983711 h 2550693"/>
                  <a:gd name="connsiteX254" fmla="*/ 2246044 w 2546376"/>
                  <a:gd name="connsiteY254" fmla="*/ 927132 h 2550693"/>
                  <a:gd name="connsiteX255" fmla="*/ 2262615 w 2546376"/>
                  <a:gd name="connsiteY255" fmla="*/ 887126 h 2550693"/>
                  <a:gd name="connsiteX256" fmla="*/ 2075445 w 2546376"/>
                  <a:gd name="connsiteY256" fmla="*/ 1061237 h 2550693"/>
                  <a:gd name="connsiteX257" fmla="*/ 2115452 w 2546376"/>
                  <a:gd name="connsiteY257" fmla="*/ 1044665 h 2550693"/>
                  <a:gd name="connsiteX258" fmla="*/ 2172030 w 2546376"/>
                  <a:gd name="connsiteY258" fmla="*/ 1101244 h 2550693"/>
                  <a:gd name="connsiteX259" fmla="*/ 2115452 w 2546376"/>
                  <a:gd name="connsiteY259" fmla="*/ 1157821 h 2550693"/>
                  <a:gd name="connsiteX260" fmla="*/ 2058874 w 2546376"/>
                  <a:gd name="connsiteY260" fmla="*/ 1101243 h 2550693"/>
                  <a:gd name="connsiteX261" fmla="*/ 2075445 w 2546376"/>
                  <a:gd name="connsiteY261" fmla="*/ 1061237 h 2550693"/>
                  <a:gd name="connsiteX262" fmla="*/ 1888275 w 2546376"/>
                  <a:gd name="connsiteY262" fmla="*/ 1235349 h 2550693"/>
                  <a:gd name="connsiteX263" fmla="*/ 1928281 w 2546376"/>
                  <a:gd name="connsiteY263" fmla="*/ 1218777 h 2550693"/>
                  <a:gd name="connsiteX264" fmla="*/ 1984859 w 2546376"/>
                  <a:gd name="connsiteY264" fmla="*/ 1275355 h 2550693"/>
                  <a:gd name="connsiteX265" fmla="*/ 1928281 w 2546376"/>
                  <a:gd name="connsiteY265" fmla="*/ 1331933 h 2550693"/>
                  <a:gd name="connsiteX266" fmla="*/ 1871703 w 2546376"/>
                  <a:gd name="connsiteY266" fmla="*/ 1275355 h 2550693"/>
                  <a:gd name="connsiteX267" fmla="*/ 1888275 w 2546376"/>
                  <a:gd name="connsiteY267" fmla="*/ 1235349 h 2550693"/>
                  <a:gd name="connsiteX268" fmla="*/ 1701104 w 2546376"/>
                  <a:gd name="connsiteY268" fmla="*/ 1409459 h 2550693"/>
                  <a:gd name="connsiteX269" fmla="*/ 1741111 w 2546376"/>
                  <a:gd name="connsiteY269" fmla="*/ 1392887 h 2550693"/>
                  <a:gd name="connsiteX270" fmla="*/ 1797689 w 2546376"/>
                  <a:gd name="connsiteY270" fmla="*/ 1449465 h 2550693"/>
                  <a:gd name="connsiteX271" fmla="*/ 1741111 w 2546376"/>
                  <a:gd name="connsiteY271" fmla="*/ 1506043 h 2550693"/>
                  <a:gd name="connsiteX272" fmla="*/ 1684533 w 2546376"/>
                  <a:gd name="connsiteY272" fmla="*/ 1449465 h 2550693"/>
                  <a:gd name="connsiteX273" fmla="*/ 1701104 w 2546376"/>
                  <a:gd name="connsiteY273" fmla="*/ 1409459 h 2550693"/>
                  <a:gd name="connsiteX274" fmla="*/ 1513939 w 2546376"/>
                  <a:gd name="connsiteY274" fmla="*/ 1583565 h 2550693"/>
                  <a:gd name="connsiteX275" fmla="*/ 1553945 w 2546376"/>
                  <a:gd name="connsiteY275" fmla="*/ 1566994 h 2550693"/>
                  <a:gd name="connsiteX276" fmla="*/ 1610523 w 2546376"/>
                  <a:gd name="connsiteY276" fmla="*/ 1623572 h 2550693"/>
                  <a:gd name="connsiteX277" fmla="*/ 1553945 w 2546376"/>
                  <a:gd name="connsiteY277" fmla="*/ 1680150 h 2550693"/>
                  <a:gd name="connsiteX278" fmla="*/ 1497367 w 2546376"/>
                  <a:gd name="connsiteY278" fmla="*/ 1623572 h 2550693"/>
                  <a:gd name="connsiteX279" fmla="*/ 1513939 w 2546376"/>
                  <a:gd name="connsiteY279" fmla="*/ 1583565 h 2550693"/>
                  <a:gd name="connsiteX280" fmla="*/ 1326770 w 2546376"/>
                  <a:gd name="connsiteY280" fmla="*/ 1757674 h 2550693"/>
                  <a:gd name="connsiteX281" fmla="*/ 1366776 w 2546376"/>
                  <a:gd name="connsiteY281" fmla="*/ 1741103 h 2550693"/>
                  <a:gd name="connsiteX282" fmla="*/ 1423354 w 2546376"/>
                  <a:gd name="connsiteY282" fmla="*/ 1797681 h 2550693"/>
                  <a:gd name="connsiteX283" fmla="*/ 1406783 w 2546376"/>
                  <a:gd name="connsiteY283" fmla="*/ 1837688 h 2550693"/>
                  <a:gd name="connsiteX284" fmla="*/ 1390255 w 2546376"/>
                  <a:gd name="connsiteY284" fmla="*/ 1848831 h 2550693"/>
                  <a:gd name="connsiteX285" fmla="*/ 1315626 w 2546376"/>
                  <a:gd name="connsiteY285" fmla="*/ 1774202 h 2550693"/>
                  <a:gd name="connsiteX286" fmla="*/ 2449790 w 2546376"/>
                  <a:gd name="connsiteY286" fmla="*/ 538904 h 2550693"/>
                  <a:gd name="connsiteX287" fmla="*/ 2489797 w 2546376"/>
                  <a:gd name="connsiteY287" fmla="*/ 522333 h 2550693"/>
                  <a:gd name="connsiteX288" fmla="*/ 2546375 w 2546376"/>
                  <a:gd name="connsiteY288" fmla="*/ 578911 h 2550693"/>
                  <a:gd name="connsiteX289" fmla="*/ 2489797 w 2546376"/>
                  <a:gd name="connsiteY289" fmla="*/ 635489 h 2550693"/>
                  <a:gd name="connsiteX290" fmla="*/ 2433219 w 2546376"/>
                  <a:gd name="connsiteY290" fmla="*/ 578911 h 2550693"/>
                  <a:gd name="connsiteX291" fmla="*/ 2449790 w 2546376"/>
                  <a:gd name="connsiteY291" fmla="*/ 538904 h 2550693"/>
                  <a:gd name="connsiteX292" fmla="*/ 2262615 w 2546376"/>
                  <a:gd name="connsiteY292" fmla="*/ 713015 h 2550693"/>
                  <a:gd name="connsiteX293" fmla="*/ 2302622 w 2546376"/>
                  <a:gd name="connsiteY293" fmla="*/ 696444 h 2550693"/>
                  <a:gd name="connsiteX294" fmla="*/ 2359200 w 2546376"/>
                  <a:gd name="connsiteY294" fmla="*/ 753022 h 2550693"/>
                  <a:gd name="connsiteX295" fmla="*/ 2302622 w 2546376"/>
                  <a:gd name="connsiteY295" fmla="*/ 809600 h 2550693"/>
                  <a:gd name="connsiteX296" fmla="*/ 2246044 w 2546376"/>
                  <a:gd name="connsiteY296" fmla="*/ 753022 h 2550693"/>
                  <a:gd name="connsiteX297" fmla="*/ 2262615 w 2546376"/>
                  <a:gd name="connsiteY297" fmla="*/ 713015 h 2550693"/>
                  <a:gd name="connsiteX298" fmla="*/ 2075445 w 2546376"/>
                  <a:gd name="connsiteY298" fmla="*/ 887126 h 2550693"/>
                  <a:gd name="connsiteX299" fmla="*/ 2115452 w 2546376"/>
                  <a:gd name="connsiteY299" fmla="*/ 870555 h 2550693"/>
                  <a:gd name="connsiteX300" fmla="*/ 2172030 w 2546376"/>
                  <a:gd name="connsiteY300" fmla="*/ 927133 h 2550693"/>
                  <a:gd name="connsiteX301" fmla="*/ 2115452 w 2546376"/>
                  <a:gd name="connsiteY301" fmla="*/ 983711 h 2550693"/>
                  <a:gd name="connsiteX302" fmla="*/ 2058874 w 2546376"/>
                  <a:gd name="connsiteY302" fmla="*/ 927132 h 2550693"/>
                  <a:gd name="connsiteX303" fmla="*/ 2075445 w 2546376"/>
                  <a:gd name="connsiteY303" fmla="*/ 887126 h 2550693"/>
                  <a:gd name="connsiteX304" fmla="*/ 1888275 w 2546376"/>
                  <a:gd name="connsiteY304" fmla="*/ 1061238 h 2550693"/>
                  <a:gd name="connsiteX305" fmla="*/ 1928281 w 2546376"/>
                  <a:gd name="connsiteY305" fmla="*/ 1044666 h 2550693"/>
                  <a:gd name="connsiteX306" fmla="*/ 1984859 w 2546376"/>
                  <a:gd name="connsiteY306" fmla="*/ 1101244 h 2550693"/>
                  <a:gd name="connsiteX307" fmla="*/ 1928281 w 2546376"/>
                  <a:gd name="connsiteY307" fmla="*/ 1157822 h 2550693"/>
                  <a:gd name="connsiteX308" fmla="*/ 1871703 w 2546376"/>
                  <a:gd name="connsiteY308" fmla="*/ 1101244 h 2550693"/>
                  <a:gd name="connsiteX309" fmla="*/ 1888275 w 2546376"/>
                  <a:gd name="connsiteY309" fmla="*/ 1061238 h 2550693"/>
                  <a:gd name="connsiteX310" fmla="*/ 1701104 w 2546376"/>
                  <a:gd name="connsiteY310" fmla="*/ 1235348 h 2550693"/>
                  <a:gd name="connsiteX311" fmla="*/ 1741111 w 2546376"/>
                  <a:gd name="connsiteY311" fmla="*/ 1218776 h 2550693"/>
                  <a:gd name="connsiteX312" fmla="*/ 1797689 w 2546376"/>
                  <a:gd name="connsiteY312" fmla="*/ 1275354 h 2550693"/>
                  <a:gd name="connsiteX313" fmla="*/ 1741111 w 2546376"/>
                  <a:gd name="connsiteY313" fmla="*/ 1331932 h 2550693"/>
                  <a:gd name="connsiteX314" fmla="*/ 1684533 w 2546376"/>
                  <a:gd name="connsiteY314" fmla="*/ 1275354 h 2550693"/>
                  <a:gd name="connsiteX315" fmla="*/ 1701104 w 2546376"/>
                  <a:gd name="connsiteY315" fmla="*/ 1235348 h 2550693"/>
                  <a:gd name="connsiteX316" fmla="*/ 1513934 w 2546376"/>
                  <a:gd name="connsiteY316" fmla="*/ 1409459 h 2550693"/>
                  <a:gd name="connsiteX317" fmla="*/ 1553940 w 2546376"/>
                  <a:gd name="connsiteY317" fmla="*/ 1392888 h 2550693"/>
                  <a:gd name="connsiteX318" fmla="*/ 1610519 w 2546376"/>
                  <a:gd name="connsiteY318" fmla="*/ 1449466 h 2550693"/>
                  <a:gd name="connsiteX319" fmla="*/ 1553941 w 2546376"/>
                  <a:gd name="connsiteY319" fmla="*/ 1506044 h 2550693"/>
                  <a:gd name="connsiteX320" fmla="*/ 1497362 w 2546376"/>
                  <a:gd name="connsiteY320" fmla="*/ 1449466 h 2550693"/>
                  <a:gd name="connsiteX321" fmla="*/ 1513934 w 2546376"/>
                  <a:gd name="connsiteY321" fmla="*/ 1409459 h 2550693"/>
                  <a:gd name="connsiteX322" fmla="*/ 1326768 w 2546376"/>
                  <a:gd name="connsiteY322" fmla="*/ 1583565 h 2550693"/>
                  <a:gd name="connsiteX323" fmla="*/ 1366775 w 2546376"/>
                  <a:gd name="connsiteY323" fmla="*/ 1566993 h 2550693"/>
                  <a:gd name="connsiteX324" fmla="*/ 1423353 w 2546376"/>
                  <a:gd name="connsiteY324" fmla="*/ 1623571 h 2550693"/>
                  <a:gd name="connsiteX325" fmla="*/ 1366775 w 2546376"/>
                  <a:gd name="connsiteY325" fmla="*/ 1680149 h 2550693"/>
                  <a:gd name="connsiteX326" fmla="*/ 1310197 w 2546376"/>
                  <a:gd name="connsiteY326" fmla="*/ 1623571 h 2550693"/>
                  <a:gd name="connsiteX327" fmla="*/ 1326768 w 2546376"/>
                  <a:gd name="connsiteY327" fmla="*/ 1583565 h 2550693"/>
                  <a:gd name="connsiteX328" fmla="*/ 2449791 w 2546376"/>
                  <a:gd name="connsiteY328" fmla="*/ 364793 h 2550693"/>
                  <a:gd name="connsiteX329" fmla="*/ 2489797 w 2546376"/>
                  <a:gd name="connsiteY329" fmla="*/ 348222 h 2550693"/>
                  <a:gd name="connsiteX330" fmla="*/ 2546375 w 2546376"/>
                  <a:gd name="connsiteY330" fmla="*/ 404800 h 2550693"/>
                  <a:gd name="connsiteX331" fmla="*/ 2489797 w 2546376"/>
                  <a:gd name="connsiteY331" fmla="*/ 461378 h 2550693"/>
                  <a:gd name="connsiteX332" fmla="*/ 2433219 w 2546376"/>
                  <a:gd name="connsiteY332" fmla="*/ 404800 h 2550693"/>
                  <a:gd name="connsiteX333" fmla="*/ 2449791 w 2546376"/>
                  <a:gd name="connsiteY333" fmla="*/ 364793 h 2550693"/>
                  <a:gd name="connsiteX334" fmla="*/ 2262615 w 2546376"/>
                  <a:gd name="connsiteY334" fmla="*/ 538904 h 2550693"/>
                  <a:gd name="connsiteX335" fmla="*/ 2302622 w 2546376"/>
                  <a:gd name="connsiteY335" fmla="*/ 522333 h 2550693"/>
                  <a:gd name="connsiteX336" fmla="*/ 2359200 w 2546376"/>
                  <a:gd name="connsiteY336" fmla="*/ 578911 h 2550693"/>
                  <a:gd name="connsiteX337" fmla="*/ 2302622 w 2546376"/>
                  <a:gd name="connsiteY337" fmla="*/ 635489 h 2550693"/>
                  <a:gd name="connsiteX338" fmla="*/ 2246044 w 2546376"/>
                  <a:gd name="connsiteY338" fmla="*/ 578911 h 2550693"/>
                  <a:gd name="connsiteX339" fmla="*/ 2262615 w 2546376"/>
                  <a:gd name="connsiteY339" fmla="*/ 538904 h 2550693"/>
                  <a:gd name="connsiteX340" fmla="*/ 2075445 w 2546376"/>
                  <a:gd name="connsiteY340" fmla="*/ 713015 h 2550693"/>
                  <a:gd name="connsiteX341" fmla="*/ 2115452 w 2546376"/>
                  <a:gd name="connsiteY341" fmla="*/ 696444 h 2550693"/>
                  <a:gd name="connsiteX342" fmla="*/ 2172030 w 2546376"/>
                  <a:gd name="connsiteY342" fmla="*/ 753022 h 2550693"/>
                  <a:gd name="connsiteX343" fmla="*/ 2115452 w 2546376"/>
                  <a:gd name="connsiteY343" fmla="*/ 809600 h 2550693"/>
                  <a:gd name="connsiteX344" fmla="*/ 2058874 w 2546376"/>
                  <a:gd name="connsiteY344" fmla="*/ 753022 h 2550693"/>
                  <a:gd name="connsiteX345" fmla="*/ 2075445 w 2546376"/>
                  <a:gd name="connsiteY345" fmla="*/ 713015 h 2550693"/>
                  <a:gd name="connsiteX346" fmla="*/ 1888275 w 2546376"/>
                  <a:gd name="connsiteY346" fmla="*/ 887127 h 2550693"/>
                  <a:gd name="connsiteX347" fmla="*/ 1928281 w 2546376"/>
                  <a:gd name="connsiteY347" fmla="*/ 870555 h 2550693"/>
                  <a:gd name="connsiteX348" fmla="*/ 1984859 w 2546376"/>
                  <a:gd name="connsiteY348" fmla="*/ 927133 h 2550693"/>
                  <a:gd name="connsiteX349" fmla="*/ 1928281 w 2546376"/>
                  <a:gd name="connsiteY349" fmla="*/ 983711 h 2550693"/>
                  <a:gd name="connsiteX350" fmla="*/ 1871703 w 2546376"/>
                  <a:gd name="connsiteY350" fmla="*/ 927133 h 2550693"/>
                  <a:gd name="connsiteX351" fmla="*/ 1888275 w 2546376"/>
                  <a:gd name="connsiteY351" fmla="*/ 887127 h 2550693"/>
                  <a:gd name="connsiteX352" fmla="*/ 1701104 w 2546376"/>
                  <a:gd name="connsiteY352" fmla="*/ 1061237 h 2550693"/>
                  <a:gd name="connsiteX353" fmla="*/ 1741111 w 2546376"/>
                  <a:gd name="connsiteY353" fmla="*/ 1044665 h 2550693"/>
                  <a:gd name="connsiteX354" fmla="*/ 1797689 w 2546376"/>
                  <a:gd name="connsiteY354" fmla="*/ 1101243 h 2550693"/>
                  <a:gd name="connsiteX355" fmla="*/ 1741111 w 2546376"/>
                  <a:gd name="connsiteY355" fmla="*/ 1157821 h 2550693"/>
                  <a:gd name="connsiteX356" fmla="*/ 1684533 w 2546376"/>
                  <a:gd name="connsiteY356" fmla="*/ 1101243 h 2550693"/>
                  <a:gd name="connsiteX357" fmla="*/ 1701104 w 2546376"/>
                  <a:gd name="connsiteY357" fmla="*/ 1061237 h 2550693"/>
                  <a:gd name="connsiteX358" fmla="*/ 1513934 w 2546376"/>
                  <a:gd name="connsiteY358" fmla="*/ 1235349 h 2550693"/>
                  <a:gd name="connsiteX359" fmla="*/ 1553940 w 2546376"/>
                  <a:gd name="connsiteY359" fmla="*/ 1218777 h 2550693"/>
                  <a:gd name="connsiteX360" fmla="*/ 1610519 w 2546376"/>
                  <a:gd name="connsiteY360" fmla="*/ 1275355 h 2550693"/>
                  <a:gd name="connsiteX361" fmla="*/ 1553941 w 2546376"/>
                  <a:gd name="connsiteY361" fmla="*/ 1331933 h 2550693"/>
                  <a:gd name="connsiteX362" fmla="*/ 1497362 w 2546376"/>
                  <a:gd name="connsiteY362" fmla="*/ 1275355 h 2550693"/>
                  <a:gd name="connsiteX363" fmla="*/ 1513934 w 2546376"/>
                  <a:gd name="connsiteY363" fmla="*/ 1235349 h 2550693"/>
                  <a:gd name="connsiteX364" fmla="*/ 1326768 w 2546376"/>
                  <a:gd name="connsiteY364" fmla="*/ 1409454 h 2550693"/>
                  <a:gd name="connsiteX365" fmla="*/ 1366774 w 2546376"/>
                  <a:gd name="connsiteY365" fmla="*/ 1392883 h 2550693"/>
                  <a:gd name="connsiteX366" fmla="*/ 1423353 w 2546376"/>
                  <a:gd name="connsiteY366" fmla="*/ 1449461 h 2550693"/>
                  <a:gd name="connsiteX367" fmla="*/ 1366774 w 2546376"/>
                  <a:gd name="connsiteY367" fmla="*/ 1506039 h 2550693"/>
                  <a:gd name="connsiteX368" fmla="*/ 1310196 w 2546376"/>
                  <a:gd name="connsiteY368" fmla="*/ 1449461 h 2550693"/>
                  <a:gd name="connsiteX369" fmla="*/ 1326768 w 2546376"/>
                  <a:gd name="connsiteY369" fmla="*/ 1409454 h 2550693"/>
                  <a:gd name="connsiteX370" fmla="*/ 1139598 w 2546376"/>
                  <a:gd name="connsiteY370" fmla="*/ 1583565 h 2550693"/>
                  <a:gd name="connsiteX371" fmla="*/ 1179605 w 2546376"/>
                  <a:gd name="connsiteY371" fmla="*/ 1566994 h 2550693"/>
                  <a:gd name="connsiteX372" fmla="*/ 1236183 w 2546376"/>
                  <a:gd name="connsiteY372" fmla="*/ 1623572 h 2550693"/>
                  <a:gd name="connsiteX373" fmla="*/ 1219612 w 2546376"/>
                  <a:gd name="connsiteY373" fmla="*/ 1663579 h 2550693"/>
                  <a:gd name="connsiteX374" fmla="*/ 1210886 w 2546376"/>
                  <a:gd name="connsiteY374" fmla="*/ 1669462 h 2550693"/>
                  <a:gd name="connsiteX375" fmla="*/ 1133715 w 2546376"/>
                  <a:gd name="connsiteY375" fmla="*/ 1592291 h 2550693"/>
                  <a:gd name="connsiteX376" fmla="*/ 2449790 w 2546376"/>
                  <a:gd name="connsiteY376" fmla="*/ 190682 h 2550693"/>
                  <a:gd name="connsiteX377" fmla="*/ 2489797 w 2546376"/>
                  <a:gd name="connsiteY377" fmla="*/ 174111 h 2550693"/>
                  <a:gd name="connsiteX378" fmla="*/ 2546375 w 2546376"/>
                  <a:gd name="connsiteY378" fmla="*/ 230689 h 2550693"/>
                  <a:gd name="connsiteX379" fmla="*/ 2489797 w 2546376"/>
                  <a:gd name="connsiteY379" fmla="*/ 287267 h 2550693"/>
                  <a:gd name="connsiteX380" fmla="*/ 2433219 w 2546376"/>
                  <a:gd name="connsiteY380" fmla="*/ 230689 h 2550693"/>
                  <a:gd name="connsiteX381" fmla="*/ 2449790 w 2546376"/>
                  <a:gd name="connsiteY381" fmla="*/ 190682 h 2550693"/>
                  <a:gd name="connsiteX382" fmla="*/ 2262615 w 2546376"/>
                  <a:gd name="connsiteY382" fmla="*/ 364793 h 2550693"/>
                  <a:gd name="connsiteX383" fmla="*/ 2302622 w 2546376"/>
                  <a:gd name="connsiteY383" fmla="*/ 348222 h 2550693"/>
                  <a:gd name="connsiteX384" fmla="*/ 2359200 w 2546376"/>
                  <a:gd name="connsiteY384" fmla="*/ 404800 h 2550693"/>
                  <a:gd name="connsiteX385" fmla="*/ 2302622 w 2546376"/>
                  <a:gd name="connsiteY385" fmla="*/ 461378 h 2550693"/>
                  <a:gd name="connsiteX386" fmla="*/ 2246044 w 2546376"/>
                  <a:gd name="connsiteY386" fmla="*/ 404800 h 2550693"/>
                  <a:gd name="connsiteX387" fmla="*/ 2262615 w 2546376"/>
                  <a:gd name="connsiteY387" fmla="*/ 364793 h 2550693"/>
                  <a:gd name="connsiteX388" fmla="*/ 2075445 w 2546376"/>
                  <a:gd name="connsiteY388" fmla="*/ 538904 h 2550693"/>
                  <a:gd name="connsiteX389" fmla="*/ 2115452 w 2546376"/>
                  <a:gd name="connsiteY389" fmla="*/ 522333 h 2550693"/>
                  <a:gd name="connsiteX390" fmla="*/ 2172030 w 2546376"/>
                  <a:gd name="connsiteY390" fmla="*/ 578911 h 2550693"/>
                  <a:gd name="connsiteX391" fmla="*/ 2115452 w 2546376"/>
                  <a:gd name="connsiteY391" fmla="*/ 635489 h 2550693"/>
                  <a:gd name="connsiteX392" fmla="*/ 2058874 w 2546376"/>
                  <a:gd name="connsiteY392" fmla="*/ 578911 h 2550693"/>
                  <a:gd name="connsiteX393" fmla="*/ 2075445 w 2546376"/>
                  <a:gd name="connsiteY393" fmla="*/ 538904 h 2550693"/>
                  <a:gd name="connsiteX394" fmla="*/ 1888275 w 2546376"/>
                  <a:gd name="connsiteY394" fmla="*/ 713016 h 2550693"/>
                  <a:gd name="connsiteX395" fmla="*/ 1928281 w 2546376"/>
                  <a:gd name="connsiteY395" fmla="*/ 696444 h 2550693"/>
                  <a:gd name="connsiteX396" fmla="*/ 1984859 w 2546376"/>
                  <a:gd name="connsiteY396" fmla="*/ 753022 h 2550693"/>
                  <a:gd name="connsiteX397" fmla="*/ 1928282 w 2546376"/>
                  <a:gd name="connsiteY397" fmla="*/ 809600 h 2550693"/>
                  <a:gd name="connsiteX398" fmla="*/ 1871703 w 2546376"/>
                  <a:gd name="connsiteY398" fmla="*/ 753022 h 2550693"/>
                  <a:gd name="connsiteX399" fmla="*/ 1888275 w 2546376"/>
                  <a:gd name="connsiteY399" fmla="*/ 713016 h 2550693"/>
                  <a:gd name="connsiteX400" fmla="*/ 1701104 w 2546376"/>
                  <a:gd name="connsiteY400" fmla="*/ 887126 h 2550693"/>
                  <a:gd name="connsiteX401" fmla="*/ 1741111 w 2546376"/>
                  <a:gd name="connsiteY401" fmla="*/ 870554 h 2550693"/>
                  <a:gd name="connsiteX402" fmla="*/ 1797689 w 2546376"/>
                  <a:gd name="connsiteY402" fmla="*/ 927133 h 2550693"/>
                  <a:gd name="connsiteX403" fmla="*/ 1741111 w 2546376"/>
                  <a:gd name="connsiteY403" fmla="*/ 983711 h 2550693"/>
                  <a:gd name="connsiteX404" fmla="*/ 1684533 w 2546376"/>
                  <a:gd name="connsiteY404" fmla="*/ 927132 h 2550693"/>
                  <a:gd name="connsiteX405" fmla="*/ 1701104 w 2546376"/>
                  <a:gd name="connsiteY405" fmla="*/ 887126 h 2550693"/>
                  <a:gd name="connsiteX406" fmla="*/ 1513934 w 2546376"/>
                  <a:gd name="connsiteY406" fmla="*/ 1061238 h 2550693"/>
                  <a:gd name="connsiteX407" fmla="*/ 1553940 w 2546376"/>
                  <a:gd name="connsiteY407" fmla="*/ 1044666 h 2550693"/>
                  <a:gd name="connsiteX408" fmla="*/ 1610519 w 2546376"/>
                  <a:gd name="connsiteY408" fmla="*/ 1101244 h 2550693"/>
                  <a:gd name="connsiteX409" fmla="*/ 1553941 w 2546376"/>
                  <a:gd name="connsiteY409" fmla="*/ 1157822 h 2550693"/>
                  <a:gd name="connsiteX410" fmla="*/ 1497362 w 2546376"/>
                  <a:gd name="connsiteY410" fmla="*/ 1101244 h 2550693"/>
                  <a:gd name="connsiteX411" fmla="*/ 1513934 w 2546376"/>
                  <a:gd name="connsiteY411" fmla="*/ 1061238 h 2550693"/>
                  <a:gd name="connsiteX412" fmla="*/ 1326764 w 2546376"/>
                  <a:gd name="connsiteY412" fmla="*/ 1235348 h 2550693"/>
                  <a:gd name="connsiteX413" fmla="*/ 1366770 w 2546376"/>
                  <a:gd name="connsiteY413" fmla="*/ 1218776 h 2550693"/>
                  <a:gd name="connsiteX414" fmla="*/ 1423348 w 2546376"/>
                  <a:gd name="connsiteY414" fmla="*/ 1275354 h 2550693"/>
                  <a:gd name="connsiteX415" fmla="*/ 1366770 w 2546376"/>
                  <a:gd name="connsiteY415" fmla="*/ 1331932 h 2550693"/>
                  <a:gd name="connsiteX416" fmla="*/ 1310192 w 2546376"/>
                  <a:gd name="connsiteY416" fmla="*/ 1275354 h 2550693"/>
                  <a:gd name="connsiteX417" fmla="*/ 1326764 w 2546376"/>
                  <a:gd name="connsiteY417" fmla="*/ 1235348 h 2550693"/>
                  <a:gd name="connsiteX418" fmla="*/ 1139598 w 2546376"/>
                  <a:gd name="connsiteY418" fmla="*/ 1409455 h 2550693"/>
                  <a:gd name="connsiteX419" fmla="*/ 1179604 w 2546376"/>
                  <a:gd name="connsiteY419" fmla="*/ 1392883 h 2550693"/>
                  <a:gd name="connsiteX420" fmla="*/ 1236182 w 2546376"/>
                  <a:gd name="connsiteY420" fmla="*/ 1449462 h 2550693"/>
                  <a:gd name="connsiteX421" fmla="*/ 1179604 w 2546376"/>
                  <a:gd name="connsiteY421" fmla="*/ 1506040 h 2550693"/>
                  <a:gd name="connsiteX422" fmla="*/ 1123026 w 2546376"/>
                  <a:gd name="connsiteY422" fmla="*/ 1449461 h 2550693"/>
                  <a:gd name="connsiteX423" fmla="*/ 1139598 w 2546376"/>
                  <a:gd name="connsiteY423" fmla="*/ 1409455 h 2550693"/>
                  <a:gd name="connsiteX424" fmla="*/ 2449791 w 2546376"/>
                  <a:gd name="connsiteY424" fmla="*/ 16572 h 2550693"/>
                  <a:gd name="connsiteX425" fmla="*/ 2489797 w 2546376"/>
                  <a:gd name="connsiteY425" fmla="*/ 0 h 2550693"/>
                  <a:gd name="connsiteX426" fmla="*/ 2546375 w 2546376"/>
                  <a:gd name="connsiteY426" fmla="*/ 56578 h 2550693"/>
                  <a:gd name="connsiteX427" fmla="*/ 2489797 w 2546376"/>
                  <a:gd name="connsiteY427" fmla="*/ 113156 h 2550693"/>
                  <a:gd name="connsiteX428" fmla="*/ 2433219 w 2546376"/>
                  <a:gd name="connsiteY428" fmla="*/ 56578 h 2550693"/>
                  <a:gd name="connsiteX429" fmla="*/ 2449791 w 2546376"/>
                  <a:gd name="connsiteY429" fmla="*/ 16572 h 2550693"/>
                  <a:gd name="connsiteX430" fmla="*/ 2262615 w 2546376"/>
                  <a:gd name="connsiteY430" fmla="*/ 190682 h 2550693"/>
                  <a:gd name="connsiteX431" fmla="*/ 2302622 w 2546376"/>
                  <a:gd name="connsiteY431" fmla="*/ 174111 h 2550693"/>
                  <a:gd name="connsiteX432" fmla="*/ 2359200 w 2546376"/>
                  <a:gd name="connsiteY432" fmla="*/ 230689 h 2550693"/>
                  <a:gd name="connsiteX433" fmla="*/ 2302622 w 2546376"/>
                  <a:gd name="connsiteY433" fmla="*/ 287267 h 2550693"/>
                  <a:gd name="connsiteX434" fmla="*/ 2246044 w 2546376"/>
                  <a:gd name="connsiteY434" fmla="*/ 230689 h 2550693"/>
                  <a:gd name="connsiteX435" fmla="*/ 2262615 w 2546376"/>
                  <a:gd name="connsiteY435" fmla="*/ 190682 h 2550693"/>
                  <a:gd name="connsiteX436" fmla="*/ 2075445 w 2546376"/>
                  <a:gd name="connsiteY436" fmla="*/ 364793 h 2550693"/>
                  <a:gd name="connsiteX437" fmla="*/ 2115452 w 2546376"/>
                  <a:gd name="connsiteY437" fmla="*/ 348222 h 2550693"/>
                  <a:gd name="connsiteX438" fmla="*/ 2172030 w 2546376"/>
                  <a:gd name="connsiteY438" fmla="*/ 404800 h 2550693"/>
                  <a:gd name="connsiteX439" fmla="*/ 2115452 w 2546376"/>
                  <a:gd name="connsiteY439" fmla="*/ 461378 h 2550693"/>
                  <a:gd name="connsiteX440" fmla="*/ 2058874 w 2546376"/>
                  <a:gd name="connsiteY440" fmla="*/ 404800 h 2550693"/>
                  <a:gd name="connsiteX441" fmla="*/ 2075445 w 2546376"/>
                  <a:gd name="connsiteY441" fmla="*/ 364793 h 2550693"/>
                  <a:gd name="connsiteX442" fmla="*/ 1888275 w 2546376"/>
                  <a:gd name="connsiteY442" fmla="*/ 538905 h 2550693"/>
                  <a:gd name="connsiteX443" fmla="*/ 1928281 w 2546376"/>
                  <a:gd name="connsiteY443" fmla="*/ 522333 h 2550693"/>
                  <a:gd name="connsiteX444" fmla="*/ 1984859 w 2546376"/>
                  <a:gd name="connsiteY444" fmla="*/ 578912 h 2550693"/>
                  <a:gd name="connsiteX445" fmla="*/ 1928282 w 2546376"/>
                  <a:gd name="connsiteY445" fmla="*/ 635489 h 2550693"/>
                  <a:gd name="connsiteX446" fmla="*/ 1871703 w 2546376"/>
                  <a:gd name="connsiteY446" fmla="*/ 578911 h 2550693"/>
                  <a:gd name="connsiteX447" fmla="*/ 1888275 w 2546376"/>
                  <a:gd name="connsiteY447" fmla="*/ 538905 h 2550693"/>
                  <a:gd name="connsiteX448" fmla="*/ 1701104 w 2546376"/>
                  <a:gd name="connsiteY448" fmla="*/ 713015 h 2550693"/>
                  <a:gd name="connsiteX449" fmla="*/ 1741111 w 2546376"/>
                  <a:gd name="connsiteY449" fmla="*/ 696444 h 2550693"/>
                  <a:gd name="connsiteX450" fmla="*/ 1797689 w 2546376"/>
                  <a:gd name="connsiteY450" fmla="*/ 753022 h 2550693"/>
                  <a:gd name="connsiteX451" fmla="*/ 1741111 w 2546376"/>
                  <a:gd name="connsiteY451" fmla="*/ 809600 h 2550693"/>
                  <a:gd name="connsiteX452" fmla="*/ 1684533 w 2546376"/>
                  <a:gd name="connsiteY452" fmla="*/ 753022 h 2550693"/>
                  <a:gd name="connsiteX453" fmla="*/ 1701104 w 2546376"/>
                  <a:gd name="connsiteY453" fmla="*/ 713015 h 2550693"/>
                  <a:gd name="connsiteX454" fmla="*/ 1513934 w 2546376"/>
                  <a:gd name="connsiteY454" fmla="*/ 887127 h 2550693"/>
                  <a:gd name="connsiteX455" fmla="*/ 1553940 w 2546376"/>
                  <a:gd name="connsiteY455" fmla="*/ 870555 h 2550693"/>
                  <a:gd name="connsiteX456" fmla="*/ 1610519 w 2546376"/>
                  <a:gd name="connsiteY456" fmla="*/ 927133 h 2550693"/>
                  <a:gd name="connsiteX457" fmla="*/ 1553941 w 2546376"/>
                  <a:gd name="connsiteY457" fmla="*/ 983711 h 2550693"/>
                  <a:gd name="connsiteX458" fmla="*/ 1497362 w 2546376"/>
                  <a:gd name="connsiteY458" fmla="*/ 927133 h 2550693"/>
                  <a:gd name="connsiteX459" fmla="*/ 1513934 w 2546376"/>
                  <a:gd name="connsiteY459" fmla="*/ 887127 h 2550693"/>
                  <a:gd name="connsiteX460" fmla="*/ 1326764 w 2546376"/>
                  <a:gd name="connsiteY460" fmla="*/ 1061237 h 2550693"/>
                  <a:gd name="connsiteX461" fmla="*/ 1366770 w 2546376"/>
                  <a:gd name="connsiteY461" fmla="*/ 1044665 h 2550693"/>
                  <a:gd name="connsiteX462" fmla="*/ 1423348 w 2546376"/>
                  <a:gd name="connsiteY462" fmla="*/ 1101243 h 2550693"/>
                  <a:gd name="connsiteX463" fmla="*/ 1366770 w 2546376"/>
                  <a:gd name="connsiteY463" fmla="*/ 1157821 h 2550693"/>
                  <a:gd name="connsiteX464" fmla="*/ 1310192 w 2546376"/>
                  <a:gd name="connsiteY464" fmla="*/ 1101243 h 2550693"/>
                  <a:gd name="connsiteX465" fmla="*/ 1326764 w 2546376"/>
                  <a:gd name="connsiteY465" fmla="*/ 1061237 h 2550693"/>
                  <a:gd name="connsiteX466" fmla="*/ 1139597 w 2546376"/>
                  <a:gd name="connsiteY466" fmla="*/ 1235345 h 2550693"/>
                  <a:gd name="connsiteX467" fmla="*/ 1179603 w 2546376"/>
                  <a:gd name="connsiteY467" fmla="*/ 1218773 h 2550693"/>
                  <a:gd name="connsiteX468" fmla="*/ 1236182 w 2546376"/>
                  <a:gd name="connsiteY468" fmla="*/ 1275351 h 2550693"/>
                  <a:gd name="connsiteX469" fmla="*/ 1179604 w 2546376"/>
                  <a:gd name="connsiteY469" fmla="*/ 1331929 h 2550693"/>
                  <a:gd name="connsiteX470" fmla="*/ 1123025 w 2546376"/>
                  <a:gd name="connsiteY470" fmla="*/ 1275351 h 2550693"/>
                  <a:gd name="connsiteX471" fmla="*/ 1139597 w 2546376"/>
                  <a:gd name="connsiteY471" fmla="*/ 1235345 h 2550693"/>
                  <a:gd name="connsiteX472" fmla="*/ 952427 w 2546376"/>
                  <a:gd name="connsiteY472" fmla="*/ 1409454 h 2550693"/>
                  <a:gd name="connsiteX473" fmla="*/ 992434 w 2546376"/>
                  <a:gd name="connsiteY473" fmla="*/ 1392883 h 2550693"/>
                  <a:gd name="connsiteX474" fmla="*/ 1049012 w 2546376"/>
                  <a:gd name="connsiteY474" fmla="*/ 1449461 h 2550693"/>
                  <a:gd name="connsiteX475" fmla="*/ 1032441 w 2546376"/>
                  <a:gd name="connsiteY475" fmla="*/ 1489468 h 2550693"/>
                  <a:gd name="connsiteX476" fmla="*/ 1031516 w 2546376"/>
                  <a:gd name="connsiteY476" fmla="*/ 1490091 h 2550693"/>
                  <a:gd name="connsiteX477" fmla="*/ 951803 w 2546376"/>
                  <a:gd name="connsiteY477" fmla="*/ 1410379 h 2550693"/>
                  <a:gd name="connsiteX478" fmla="*/ 2262615 w 2546376"/>
                  <a:gd name="connsiteY478" fmla="*/ 16572 h 2550693"/>
                  <a:gd name="connsiteX479" fmla="*/ 2302622 w 2546376"/>
                  <a:gd name="connsiteY479" fmla="*/ 0 h 2550693"/>
                  <a:gd name="connsiteX480" fmla="*/ 2359200 w 2546376"/>
                  <a:gd name="connsiteY480" fmla="*/ 56578 h 2550693"/>
                  <a:gd name="connsiteX481" fmla="*/ 2302622 w 2546376"/>
                  <a:gd name="connsiteY481" fmla="*/ 113156 h 2550693"/>
                  <a:gd name="connsiteX482" fmla="*/ 2246044 w 2546376"/>
                  <a:gd name="connsiteY482" fmla="*/ 56578 h 2550693"/>
                  <a:gd name="connsiteX483" fmla="*/ 2262615 w 2546376"/>
                  <a:gd name="connsiteY483" fmla="*/ 16572 h 2550693"/>
                  <a:gd name="connsiteX484" fmla="*/ 2075445 w 2546376"/>
                  <a:gd name="connsiteY484" fmla="*/ 190682 h 2550693"/>
                  <a:gd name="connsiteX485" fmla="*/ 2115452 w 2546376"/>
                  <a:gd name="connsiteY485" fmla="*/ 174111 h 2550693"/>
                  <a:gd name="connsiteX486" fmla="*/ 2172030 w 2546376"/>
                  <a:gd name="connsiteY486" fmla="*/ 230689 h 2550693"/>
                  <a:gd name="connsiteX487" fmla="*/ 2115452 w 2546376"/>
                  <a:gd name="connsiteY487" fmla="*/ 287267 h 2550693"/>
                  <a:gd name="connsiteX488" fmla="*/ 2058874 w 2546376"/>
                  <a:gd name="connsiteY488" fmla="*/ 230689 h 2550693"/>
                  <a:gd name="connsiteX489" fmla="*/ 2075445 w 2546376"/>
                  <a:gd name="connsiteY489" fmla="*/ 190682 h 2550693"/>
                  <a:gd name="connsiteX490" fmla="*/ 1888275 w 2546376"/>
                  <a:gd name="connsiteY490" fmla="*/ 364794 h 2550693"/>
                  <a:gd name="connsiteX491" fmla="*/ 1928281 w 2546376"/>
                  <a:gd name="connsiteY491" fmla="*/ 348223 h 2550693"/>
                  <a:gd name="connsiteX492" fmla="*/ 1984859 w 2546376"/>
                  <a:gd name="connsiteY492" fmla="*/ 404801 h 2550693"/>
                  <a:gd name="connsiteX493" fmla="*/ 1928282 w 2546376"/>
                  <a:gd name="connsiteY493" fmla="*/ 461379 h 2550693"/>
                  <a:gd name="connsiteX494" fmla="*/ 1871703 w 2546376"/>
                  <a:gd name="connsiteY494" fmla="*/ 404800 h 2550693"/>
                  <a:gd name="connsiteX495" fmla="*/ 1888275 w 2546376"/>
                  <a:gd name="connsiteY495" fmla="*/ 364794 h 2550693"/>
                  <a:gd name="connsiteX496" fmla="*/ 1701104 w 2546376"/>
                  <a:gd name="connsiteY496" fmla="*/ 538904 h 2550693"/>
                  <a:gd name="connsiteX497" fmla="*/ 1741111 w 2546376"/>
                  <a:gd name="connsiteY497" fmla="*/ 522333 h 2550693"/>
                  <a:gd name="connsiteX498" fmla="*/ 1797689 w 2546376"/>
                  <a:gd name="connsiteY498" fmla="*/ 578911 h 2550693"/>
                  <a:gd name="connsiteX499" fmla="*/ 1741111 w 2546376"/>
                  <a:gd name="connsiteY499" fmla="*/ 635489 h 2550693"/>
                  <a:gd name="connsiteX500" fmla="*/ 1684533 w 2546376"/>
                  <a:gd name="connsiteY500" fmla="*/ 578911 h 2550693"/>
                  <a:gd name="connsiteX501" fmla="*/ 1701104 w 2546376"/>
                  <a:gd name="connsiteY501" fmla="*/ 538904 h 2550693"/>
                  <a:gd name="connsiteX502" fmla="*/ 1513934 w 2546376"/>
                  <a:gd name="connsiteY502" fmla="*/ 713016 h 2550693"/>
                  <a:gd name="connsiteX503" fmla="*/ 1553940 w 2546376"/>
                  <a:gd name="connsiteY503" fmla="*/ 696444 h 2550693"/>
                  <a:gd name="connsiteX504" fmla="*/ 1610519 w 2546376"/>
                  <a:gd name="connsiteY504" fmla="*/ 753022 h 2550693"/>
                  <a:gd name="connsiteX505" fmla="*/ 1553941 w 2546376"/>
                  <a:gd name="connsiteY505" fmla="*/ 809600 h 2550693"/>
                  <a:gd name="connsiteX506" fmla="*/ 1497362 w 2546376"/>
                  <a:gd name="connsiteY506" fmla="*/ 753022 h 2550693"/>
                  <a:gd name="connsiteX507" fmla="*/ 1513934 w 2546376"/>
                  <a:gd name="connsiteY507" fmla="*/ 713016 h 2550693"/>
                  <a:gd name="connsiteX508" fmla="*/ 1326764 w 2546376"/>
                  <a:gd name="connsiteY508" fmla="*/ 887126 h 2550693"/>
                  <a:gd name="connsiteX509" fmla="*/ 1366770 w 2546376"/>
                  <a:gd name="connsiteY509" fmla="*/ 870554 h 2550693"/>
                  <a:gd name="connsiteX510" fmla="*/ 1423348 w 2546376"/>
                  <a:gd name="connsiteY510" fmla="*/ 927133 h 2550693"/>
                  <a:gd name="connsiteX511" fmla="*/ 1366770 w 2546376"/>
                  <a:gd name="connsiteY511" fmla="*/ 983711 h 2550693"/>
                  <a:gd name="connsiteX512" fmla="*/ 1310192 w 2546376"/>
                  <a:gd name="connsiteY512" fmla="*/ 927132 h 2550693"/>
                  <a:gd name="connsiteX513" fmla="*/ 1326764 w 2546376"/>
                  <a:gd name="connsiteY513" fmla="*/ 887126 h 2550693"/>
                  <a:gd name="connsiteX514" fmla="*/ 1139593 w 2546376"/>
                  <a:gd name="connsiteY514" fmla="*/ 1061238 h 2550693"/>
                  <a:gd name="connsiteX515" fmla="*/ 1179600 w 2546376"/>
                  <a:gd name="connsiteY515" fmla="*/ 1044666 h 2550693"/>
                  <a:gd name="connsiteX516" fmla="*/ 1236178 w 2546376"/>
                  <a:gd name="connsiteY516" fmla="*/ 1101244 h 2550693"/>
                  <a:gd name="connsiteX517" fmla="*/ 1179600 w 2546376"/>
                  <a:gd name="connsiteY517" fmla="*/ 1157822 h 2550693"/>
                  <a:gd name="connsiteX518" fmla="*/ 1123022 w 2546376"/>
                  <a:gd name="connsiteY518" fmla="*/ 1101244 h 2550693"/>
                  <a:gd name="connsiteX519" fmla="*/ 1139593 w 2546376"/>
                  <a:gd name="connsiteY519" fmla="*/ 1061238 h 2550693"/>
                  <a:gd name="connsiteX520" fmla="*/ 952427 w 2546376"/>
                  <a:gd name="connsiteY520" fmla="*/ 1235344 h 2550693"/>
                  <a:gd name="connsiteX521" fmla="*/ 992433 w 2546376"/>
                  <a:gd name="connsiteY521" fmla="*/ 1218772 h 2550693"/>
                  <a:gd name="connsiteX522" fmla="*/ 1049011 w 2546376"/>
                  <a:gd name="connsiteY522" fmla="*/ 1275350 h 2550693"/>
                  <a:gd name="connsiteX523" fmla="*/ 992433 w 2546376"/>
                  <a:gd name="connsiteY523" fmla="*/ 1331928 h 2550693"/>
                  <a:gd name="connsiteX524" fmla="*/ 935855 w 2546376"/>
                  <a:gd name="connsiteY524" fmla="*/ 1275350 h 2550693"/>
                  <a:gd name="connsiteX525" fmla="*/ 952427 w 2546376"/>
                  <a:gd name="connsiteY525" fmla="*/ 1235344 h 2550693"/>
                  <a:gd name="connsiteX526" fmla="*/ 2075445 w 2546376"/>
                  <a:gd name="connsiteY526" fmla="*/ 16572 h 2550693"/>
                  <a:gd name="connsiteX527" fmla="*/ 2115452 w 2546376"/>
                  <a:gd name="connsiteY527" fmla="*/ 0 h 2550693"/>
                  <a:gd name="connsiteX528" fmla="*/ 2172030 w 2546376"/>
                  <a:gd name="connsiteY528" fmla="*/ 56578 h 2550693"/>
                  <a:gd name="connsiteX529" fmla="*/ 2115452 w 2546376"/>
                  <a:gd name="connsiteY529" fmla="*/ 113156 h 2550693"/>
                  <a:gd name="connsiteX530" fmla="*/ 2058874 w 2546376"/>
                  <a:gd name="connsiteY530" fmla="*/ 56578 h 2550693"/>
                  <a:gd name="connsiteX531" fmla="*/ 2075445 w 2546376"/>
                  <a:gd name="connsiteY531" fmla="*/ 16572 h 2550693"/>
                  <a:gd name="connsiteX532" fmla="*/ 1888275 w 2546376"/>
                  <a:gd name="connsiteY532" fmla="*/ 190683 h 2550693"/>
                  <a:gd name="connsiteX533" fmla="*/ 1928281 w 2546376"/>
                  <a:gd name="connsiteY533" fmla="*/ 174112 h 2550693"/>
                  <a:gd name="connsiteX534" fmla="*/ 1984859 w 2546376"/>
                  <a:gd name="connsiteY534" fmla="*/ 230690 h 2550693"/>
                  <a:gd name="connsiteX535" fmla="*/ 1928282 w 2546376"/>
                  <a:gd name="connsiteY535" fmla="*/ 287268 h 2550693"/>
                  <a:gd name="connsiteX536" fmla="*/ 1871703 w 2546376"/>
                  <a:gd name="connsiteY536" fmla="*/ 230690 h 2550693"/>
                  <a:gd name="connsiteX537" fmla="*/ 1888275 w 2546376"/>
                  <a:gd name="connsiteY537" fmla="*/ 190683 h 2550693"/>
                  <a:gd name="connsiteX538" fmla="*/ 1701104 w 2546376"/>
                  <a:gd name="connsiteY538" fmla="*/ 364793 h 2550693"/>
                  <a:gd name="connsiteX539" fmla="*/ 1741111 w 2546376"/>
                  <a:gd name="connsiteY539" fmla="*/ 348222 h 2550693"/>
                  <a:gd name="connsiteX540" fmla="*/ 1797689 w 2546376"/>
                  <a:gd name="connsiteY540" fmla="*/ 404800 h 2550693"/>
                  <a:gd name="connsiteX541" fmla="*/ 1741111 w 2546376"/>
                  <a:gd name="connsiteY541" fmla="*/ 461378 h 2550693"/>
                  <a:gd name="connsiteX542" fmla="*/ 1684533 w 2546376"/>
                  <a:gd name="connsiteY542" fmla="*/ 404800 h 2550693"/>
                  <a:gd name="connsiteX543" fmla="*/ 1701104 w 2546376"/>
                  <a:gd name="connsiteY543" fmla="*/ 364793 h 2550693"/>
                  <a:gd name="connsiteX544" fmla="*/ 1513934 w 2546376"/>
                  <a:gd name="connsiteY544" fmla="*/ 538905 h 2550693"/>
                  <a:gd name="connsiteX545" fmla="*/ 1553940 w 2546376"/>
                  <a:gd name="connsiteY545" fmla="*/ 522333 h 2550693"/>
                  <a:gd name="connsiteX546" fmla="*/ 1610518 w 2546376"/>
                  <a:gd name="connsiteY546" fmla="*/ 578912 h 2550693"/>
                  <a:gd name="connsiteX547" fmla="*/ 1553941 w 2546376"/>
                  <a:gd name="connsiteY547" fmla="*/ 635489 h 2550693"/>
                  <a:gd name="connsiteX548" fmla="*/ 1497362 w 2546376"/>
                  <a:gd name="connsiteY548" fmla="*/ 578911 h 2550693"/>
                  <a:gd name="connsiteX549" fmla="*/ 1513934 w 2546376"/>
                  <a:gd name="connsiteY549" fmla="*/ 538905 h 2550693"/>
                  <a:gd name="connsiteX550" fmla="*/ 1326764 w 2546376"/>
                  <a:gd name="connsiteY550" fmla="*/ 713015 h 2550693"/>
                  <a:gd name="connsiteX551" fmla="*/ 1366770 w 2546376"/>
                  <a:gd name="connsiteY551" fmla="*/ 696444 h 2550693"/>
                  <a:gd name="connsiteX552" fmla="*/ 1423348 w 2546376"/>
                  <a:gd name="connsiteY552" fmla="*/ 753022 h 2550693"/>
                  <a:gd name="connsiteX553" fmla="*/ 1366770 w 2546376"/>
                  <a:gd name="connsiteY553" fmla="*/ 809600 h 2550693"/>
                  <a:gd name="connsiteX554" fmla="*/ 1310192 w 2546376"/>
                  <a:gd name="connsiteY554" fmla="*/ 753022 h 2550693"/>
                  <a:gd name="connsiteX555" fmla="*/ 1326764 w 2546376"/>
                  <a:gd name="connsiteY555" fmla="*/ 713015 h 2550693"/>
                  <a:gd name="connsiteX556" fmla="*/ 1139593 w 2546376"/>
                  <a:gd name="connsiteY556" fmla="*/ 887127 h 2550693"/>
                  <a:gd name="connsiteX557" fmla="*/ 1179600 w 2546376"/>
                  <a:gd name="connsiteY557" fmla="*/ 870555 h 2550693"/>
                  <a:gd name="connsiteX558" fmla="*/ 1236178 w 2546376"/>
                  <a:gd name="connsiteY558" fmla="*/ 927133 h 2550693"/>
                  <a:gd name="connsiteX559" fmla="*/ 1179600 w 2546376"/>
                  <a:gd name="connsiteY559" fmla="*/ 983711 h 2550693"/>
                  <a:gd name="connsiteX560" fmla="*/ 1123022 w 2546376"/>
                  <a:gd name="connsiteY560" fmla="*/ 927133 h 2550693"/>
                  <a:gd name="connsiteX561" fmla="*/ 1139593 w 2546376"/>
                  <a:gd name="connsiteY561" fmla="*/ 887127 h 2550693"/>
                  <a:gd name="connsiteX562" fmla="*/ 952426 w 2546376"/>
                  <a:gd name="connsiteY562" fmla="*/ 1061233 h 2550693"/>
                  <a:gd name="connsiteX563" fmla="*/ 992433 w 2546376"/>
                  <a:gd name="connsiteY563" fmla="*/ 1044662 h 2550693"/>
                  <a:gd name="connsiteX564" fmla="*/ 1049011 w 2546376"/>
                  <a:gd name="connsiteY564" fmla="*/ 1101240 h 2550693"/>
                  <a:gd name="connsiteX565" fmla="*/ 992433 w 2546376"/>
                  <a:gd name="connsiteY565" fmla="*/ 1157818 h 2550693"/>
                  <a:gd name="connsiteX566" fmla="*/ 935855 w 2546376"/>
                  <a:gd name="connsiteY566" fmla="*/ 1101240 h 2550693"/>
                  <a:gd name="connsiteX567" fmla="*/ 952426 w 2546376"/>
                  <a:gd name="connsiteY567" fmla="*/ 1061233 h 2550693"/>
                  <a:gd name="connsiteX568" fmla="*/ 772133 w 2546376"/>
                  <a:gd name="connsiteY568" fmla="*/ 1230708 h 2550693"/>
                  <a:gd name="connsiteX569" fmla="*/ 783241 w 2546376"/>
                  <a:gd name="connsiteY569" fmla="*/ 1223218 h 2550693"/>
                  <a:gd name="connsiteX570" fmla="*/ 805263 w 2546376"/>
                  <a:gd name="connsiteY570" fmla="*/ 1218772 h 2550693"/>
                  <a:gd name="connsiteX571" fmla="*/ 861841 w 2546376"/>
                  <a:gd name="connsiteY571" fmla="*/ 1275350 h 2550693"/>
                  <a:gd name="connsiteX572" fmla="*/ 857395 w 2546376"/>
                  <a:gd name="connsiteY572" fmla="*/ 1297373 h 2550693"/>
                  <a:gd name="connsiteX573" fmla="*/ 849905 w 2546376"/>
                  <a:gd name="connsiteY573" fmla="*/ 1308481 h 2550693"/>
                  <a:gd name="connsiteX574" fmla="*/ 1888275 w 2546376"/>
                  <a:gd name="connsiteY574" fmla="*/ 16572 h 2550693"/>
                  <a:gd name="connsiteX575" fmla="*/ 1928281 w 2546376"/>
                  <a:gd name="connsiteY575" fmla="*/ 1 h 2550693"/>
                  <a:gd name="connsiteX576" fmla="*/ 1984859 w 2546376"/>
                  <a:gd name="connsiteY576" fmla="*/ 56579 h 2550693"/>
                  <a:gd name="connsiteX577" fmla="*/ 1928282 w 2546376"/>
                  <a:gd name="connsiteY577" fmla="*/ 113157 h 2550693"/>
                  <a:gd name="connsiteX578" fmla="*/ 1871703 w 2546376"/>
                  <a:gd name="connsiteY578" fmla="*/ 56579 h 2550693"/>
                  <a:gd name="connsiteX579" fmla="*/ 1888275 w 2546376"/>
                  <a:gd name="connsiteY579" fmla="*/ 16572 h 2550693"/>
                  <a:gd name="connsiteX580" fmla="*/ 1701104 w 2546376"/>
                  <a:gd name="connsiteY580" fmla="*/ 190682 h 2550693"/>
                  <a:gd name="connsiteX581" fmla="*/ 1741111 w 2546376"/>
                  <a:gd name="connsiteY581" fmla="*/ 174111 h 2550693"/>
                  <a:gd name="connsiteX582" fmla="*/ 1797689 w 2546376"/>
                  <a:gd name="connsiteY582" fmla="*/ 230689 h 2550693"/>
                  <a:gd name="connsiteX583" fmla="*/ 1741111 w 2546376"/>
                  <a:gd name="connsiteY583" fmla="*/ 287267 h 2550693"/>
                  <a:gd name="connsiteX584" fmla="*/ 1684533 w 2546376"/>
                  <a:gd name="connsiteY584" fmla="*/ 230689 h 2550693"/>
                  <a:gd name="connsiteX585" fmla="*/ 1701104 w 2546376"/>
                  <a:gd name="connsiteY585" fmla="*/ 190682 h 2550693"/>
                  <a:gd name="connsiteX586" fmla="*/ 1513934 w 2546376"/>
                  <a:gd name="connsiteY586" fmla="*/ 364794 h 2550693"/>
                  <a:gd name="connsiteX587" fmla="*/ 1553940 w 2546376"/>
                  <a:gd name="connsiteY587" fmla="*/ 348223 h 2550693"/>
                  <a:gd name="connsiteX588" fmla="*/ 1610518 w 2546376"/>
                  <a:gd name="connsiteY588" fmla="*/ 404801 h 2550693"/>
                  <a:gd name="connsiteX589" fmla="*/ 1553941 w 2546376"/>
                  <a:gd name="connsiteY589" fmla="*/ 461379 h 2550693"/>
                  <a:gd name="connsiteX590" fmla="*/ 1497362 w 2546376"/>
                  <a:gd name="connsiteY590" fmla="*/ 404800 h 2550693"/>
                  <a:gd name="connsiteX591" fmla="*/ 1513934 w 2546376"/>
                  <a:gd name="connsiteY591" fmla="*/ 364794 h 2550693"/>
                  <a:gd name="connsiteX592" fmla="*/ 1326763 w 2546376"/>
                  <a:gd name="connsiteY592" fmla="*/ 538904 h 2550693"/>
                  <a:gd name="connsiteX593" fmla="*/ 1366770 w 2546376"/>
                  <a:gd name="connsiteY593" fmla="*/ 522333 h 2550693"/>
                  <a:gd name="connsiteX594" fmla="*/ 1423348 w 2546376"/>
                  <a:gd name="connsiteY594" fmla="*/ 578911 h 2550693"/>
                  <a:gd name="connsiteX595" fmla="*/ 1366770 w 2546376"/>
                  <a:gd name="connsiteY595" fmla="*/ 635489 h 2550693"/>
                  <a:gd name="connsiteX596" fmla="*/ 1310192 w 2546376"/>
                  <a:gd name="connsiteY596" fmla="*/ 578911 h 2550693"/>
                  <a:gd name="connsiteX597" fmla="*/ 1326763 w 2546376"/>
                  <a:gd name="connsiteY597" fmla="*/ 538904 h 2550693"/>
                  <a:gd name="connsiteX598" fmla="*/ 1139593 w 2546376"/>
                  <a:gd name="connsiteY598" fmla="*/ 713016 h 2550693"/>
                  <a:gd name="connsiteX599" fmla="*/ 1179600 w 2546376"/>
                  <a:gd name="connsiteY599" fmla="*/ 696444 h 2550693"/>
                  <a:gd name="connsiteX600" fmla="*/ 1236178 w 2546376"/>
                  <a:gd name="connsiteY600" fmla="*/ 753022 h 2550693"/>
                  <a:gd name="connsiteX601" fmla="*/ 1179600 w 2546376"/>
                  <a:gd name="connsiteY601" fmla="*/ 809600 h 2550693"/>
                  <a:gd name="connsiteX602" fmla="*/ 1123022 w 2546376"/>
                  <a:gd name="connsiteY602" fmla="*/ 753022 h 2550693"/>
                  <a:gd name="connsiteX603" fmla="*/ 1139593 w 2546376"/>
                  <a:gd name="connsiteY603" fmla="*/ 713016 h 2550693"/>
                  <a:gd name="connsiteX604" fmla="*/ 952423 w 2546376"/>
                  <a:gd name="connsiteY604" fmla="*/ 887126 h 2550693"/>
                  <a:gd name="connsiteX605" fmla="*/ 992429 w 2546376"/>
                  <a:gd name="connsiteY605" fmla="*/ 870554 h 2550693"/>
                  <a:gd name="connsiteX606" fmla="*/ 1049007 w 2546376"/>
                  <a:gd name="connsiteY606" fmla="*/ 927133 h 2550693"/>
                  <a:gd name="connsiteX607" fmla="*/ 992429 w 2546376"/>
                  <a:gd name="connsiteY607" fmla="*/ 983711 h 2550693"/>
                  <a:gd name="connsiteX608" fmla="*/ 935851 w 2546376"/>
                  <a:gd name="connsiteY608" fmla="*/ 927132 h 2550693"/>
                  <a:gd name="connsiteX609" fmla="*/ 952423 w 2546376"/>
                  <a:gd name="connsiteY609" fmla="*/ 887126 h 2550693"/>
                  <a:gd name="connsiteX610" fmla="*/ 765256 w 2546376"/>
                  <a:gd name="connsiteY610" fmla="*/ 1061233 h 2550693"/>
                  <a:gd name="connsiteX611" fmla="*/ 805263 w 2546376"/>
                  <a:gd name="connsiteY611" fmla="*/ 1044662 h 2550693"/>
                  <a:gd name="connsiteX612" fmla="*/ 861841 w 2546376"/>
                  <a:gd name="connsiteY612" fmla="*/ 1101240 h 2550693"/>
                  <a:gd name="connsiteX613" fmla="*/ 805263 w 2546376"/>
                  <a:gd name="connsiteY613" fmla="*/ 1157818 h 2550693"/>
                  <a:gd name="connsiteX614" fmla="*/ 748685 w 2546376"/>
                  <a:gd name="connsiteY614" fmla="*/ 1101240 h 2550693"/>
                  <a:gd name="connsiteX615" fmla="*/ 765256 w 2546376"/>
                  <a:gd name="connsiteY615" fmla="*/ 1061233 h 2550693"/>
                  <a:gd name="connsiteX616" fmla="*/ 1701104 w 2546376"/>
                  <a:gd name="connsiteY616" fmla="*/ 16572 h 2550693"/>
                  <a:gd name="connsiteX617" fmla="*/ 1741111 w 2546376"/>
                  <a:gd name="connsiteY617" fmla="*/ 0 h 2550693"/>
                  <a:gd name="connsiteX618" fmla="*/ 1797689 w 2546376"/>
                  <a:gd name="connsiteY618" fmla="*/ 56578 h 2550693"/>
                  <a:gd name="connsiteX619" fmla="*/ 1741111 w 2546376"/>
                  <a:gd name="connsiteY619" fmla="*/ 113156 h 2550693"/>
                  <a:gd name="connsiteX620" fmla="*/ 1684533 w 2546376"/>
                  <a:gd name="connsiteY620" fmla="*/ 56578 h 2550693"/>
                  <a:gd name="connsiteX621" fmla="*/ 1701104 w 2546376"/>
                  <a:gd name="connsiteY621" fmla="*/ 16572 h 2550693"/>
                  <a:gd name="connsiteX622" fmla="*/ 1513934 w 2546376"/>
                  <a:gd name="connsiteY622" fmla="*/ 190683 h 2550693"/>
                  <a:gd name="connsiteX623" fmla="*/ 1553940 w 2546376"/>
                  <a:gd name="connsiteY623" fmla="*/ 174112 h 2550693"/>
                  <a:gd name="connsiteX624" fmla="*/ 1610518 w 2546376"/>
                  <a:gd name="connsiteY624" fmla="*/ 230690 h 2550693"/>
                  <a:gd name="connsiteX625" fmla="*/ 1553941 w 2546376"/>
                  <a:gd name="connsiteY625" fmla="*/ 287268 h 2550693"/>
                  <a:gd name="connsiteX626" fmla="*/ 1497362 w 2546376"/>
                  <a:gd name="connsiteY626" fmla="*/ 230690 h 2550693"/>
                  <a:gd name="connsiteX627" fmla="*/ 1513934 w 2546376"/>
                  <a:gd name="connsiteY627" fmla="*/ 190683 h 2550693"/>
                  <a:gd name="connsiteX628" fmla="*/ 1326764 w 2546376"/>
                  <a:gd name="connsiteY628" fmla="*/ 364793 h 2550693"/>
                  <a:gd name="connsiteX629" fmla="*/ 1366770 w 2546376"/>
                  <a:gd name="connsiteY629" fmla="*/ 348222 h 2550693"/>
                  <a:gd name="connsiteX630" fmla="*/ 1423348 w 2546376"/>
                  <a:gd name="connsiteY630" fmla="*/ 404800 h 2550693"/>
                  <a:gd name="connsiteX631" fmla="*/ 1366770 w 2546376"/>
                  <a:gd name="connsiteY631" fmla="*/ 461378 h 2550693"/>
                  <a:gd name="connsiteX632" fmla="*/ 1310192 w 2546376"/>
                  <a:gd name="connsiteY632" fmla="*/ 404800 h 2550693"/>
                  <a:gd name="connsiteX633" fmla="*/ 1326764 w 2546376"/>
                  <a:gd name="connsiteY633" fmla="*/ 364793 h 2550693"/>
                  <a:gd name="connsiteX634" fmla="*/ 1139593 w 2546376"/>
                  <a:gd name="connsiteY634" fmla="*/ 538905 h 2550693"/>
                  <a:gd name="connsiteX635" fmla="*/ 1179600 w 2546376"/>
                  <a:gd name="connsiteY635" fmla="*/ 522333 h 2550693"/>
                  <a:gd name="connsiteX636" fmla="*/ 1236178 w 2546376"/>
                  <a:gd name="connsiteY636" fmla="*/ 578911 h 2550693"/>
                  <a:gd name="connsiteX637" fmla="*/ 1179600 w 2546376"/>
                  <a:gd name="connsiteY637" fmla="*/ 635489 h 2550693"/>
                  <a:gd name="connsiteX638" fmla="*/ 1123022 w 2546376"/>
                  <a:gd name="connsiteY638" fmla="*/ 578911 h 2550693"/>
                  <a:gd name="connsiteX639" fmla="*/ 1139593 w 2546376"/>
                  <a:gd name="connsiteY639" fmla="*/ 538905 h 2550693"/>
                  <a:gd name="connsiteX640" fmla="*/ 952423 w 2546376"/>
                  <a:gd name="connsiteY640" fmla="*/ 713015 h 2550693"/>
                  <a:gd name="connsiteX641" fmla="*/ 992429 w 2546376"/>
                  <a:gd name="connsiteY641" fmla="*/ 696444 h 2550693"/>
                  <a:gd name="connsiteX642" fmla="*/ 1049007 w 2546376"/>
                  <a:gd name="connsiteY642" fmla="*/ 753022 h 2550693"/>
                  <a:gd name="connsiteX643" fmla="*/ 992429 w 2546376"/>
                  <a:gd name="connsiteY643" fmla="*/ 809600 h 2550693"/>
                  <a:gd name="connsiteX644" fmla="*/ 935851 w 2546376"/>
                  <a:gd name="connsiteY644" fmla="*/ 753022 h 2550693"/>
                  <a:gd name="connsiteX645" fmla="*/ 952423 w 2546376"/>
                  <a:gd name="connsiteY645" fmla="*/ 713015 h 2550693"/>
                  <a:gd name="connsiteX646" fmla="*/ 765256 w 2546376"/>
                  <a:gd name="connsiteY646" fmla="*/ 887123 h 2550693"/>
                  <a:gd name="connsiteX647" fmla="*/ 805262 w 2546376"/>
                  <a:gd name="connsiteY647" fmla="*/ 870552 h 2550693"/>
                  <a:gd name="connsiteX648" fmla="*/ 861840 w 2546376"/>
                  <a:gd name="connsiteY648" fmla="*/ 927130 h 2550693"/>
                  <a:gd name="connsiteX649" fmla="*/ 805262 w 2546376"/>
                  <a:gd name="connsiteY649" fmla="*/ 983708 h 2550693"/>
                  <a:gd name="connsiteX650" fmla="*/ 748684 w 2546376"/>
                  <a:gd name="connsiteY650" fmla="*/ 927130 h 2550693"/>
                  <a:gd name="connsiteX651" fmla="*/ 765256 w 2546376"/>
                  <a:gd name="connsiteY651" fmla="*/ 887123 h 2550693"/>
                  <a:gd name="connsiteX652" fmla="*/ 592762 w 2546376"/>
                  <a:gd name="connsiteY652" fmla="*/ 1051338 h 2550693"/>
                  <a:gd name="connsiteX653" fmla="*/ 596069 w 2546376"/>
                  <a:gd name="connsiteY653" fmla="*/ 1049108 h 2550693"/>
                  <a:gd name="connsiteX654" fmla="*/ 618092 w 2546376"/>
                  <a:gd name="connsiteY654" fmla="*/ 1044662 h 2550693"/>
                  <a:gd name="connsiteX655" fmla="*/ 674670 w 2546376"/>
                  <a:gd name="connsiteY655" fmla="*/ 1101240 h 2550693"/>
                  <a:gd name="connsiteX656" fmla="*/ 670224 w 2546376"/>
                  <a:gd name="connsiteY656" fmla="*/ 1123263 h 2550693"/>
                  <a:gd name="connsiteX657" fmla="*/ 667994 w 2546376"/>
                  <a:gd name="connsiteY657" fmla="*/ 1126570 h 2550693"/>
                  <a:gd name="connsiteX658" fmla="*/ 1513934 w 2546376"/>
                  <a:gd name="connsiteY658" fmla="*/ 16572 h 2550693"/>
                  <a:gd name="connsiteX659" fmla="*/ 1553940 w 2546376"/>
                  <a:gd name="connsiteY659" fmla="*/ 1 h 2550693"/>
                  <a:gd name="connsiteX660" fmla="*/ 1610518 w 2546376"/>
                  <a:gd name="connsiteY660" fmla="*/ 56579 h 2550693"/>
                  <a:gd name="connsiteX661" fmla="*/ 1553941 w 2546376"/>
                  <a:gd name="connsiteY661" fmla="*/ 113157 h 2550693"/>
                  <a:gd name="connsiteX662" fmla="*/ 1497362 w 2546376"/>
                  <a:gd name="connsiteY662" fmla="*/ 56579 h 2550693"/>
                  <a:gd name="connsiteX663" fmla="*/ 1513934 w 2546376"/>
                  <a:gd name="connsiteY663" fmla="*/ 16572 h 2550693"/>
                  <a:gd name="connsiteX664" fmla="*/ 1326764 w 2546376"/>
                  <a:gd name="connsiteY664" fmla="*/ 190682 h 2550693"/>
                  <a:gd name="connsiteX665" fmla="*/ 1366770 w 2546376"/>
                  <a:gd name="connsiteY665" fmla="*/ 174111 h 2550693"/>
                  <a:gd name="connsiteX666" fmla="*/ 1423348 w 2546376"/>
                  <a:gd name="connsiteY666" fmla="*/ 230689 h 2550693"/>
                  <a:gd name="connsiteX667" fmla="*/ 1366770 w 2546376"/>
                  <a:gd name="connsiteY667" fmla="*/ 287267 h 2550693"/>
                  <a:gd name="connsiteX668" fmla="*/ 1310192 w 2546376"/>
                  <a:gd name="connsiteY668" fmla="*/ 230689 h 2550693"/>
                  <a:gd name="connsiteX669" fmla="*/ 1326764 w 2546376"/>
                  <a:gd name="connsiteY669" fmla="*/ 190682 h 2550693"/>
                  <a:gd name="connsiteX670" fmla="*/ 1139593 w 2546376"/>
                  <a:gd name="connsiteY670" fmla="*/ 364794 h 2550693"/>
                  <a:gd name="connsiteX671" fmla="*/ 1179600 w 2546376"/>
                  <a:gd name="connsiteY671" fmla="*/ 348222 h 2550693"/>
                  <a:gd name="connsiteX672" fmla="*/ 1236178 w 2546376"/>
                  <a:gd name="connsiteY672" fmla="*/ 404801 h 2550693"/>
                  <a:gd name="connsiteX673" fmla="*/ 1179600 w 2546376"/>
                  <a:gd name="connsiteY673" fmla="*/ 461379 h 2550693"/>
                  <a:gd name="connsiteX674" fmla="*/ 1123022 w 2546376"/>
                  <a:gd name="connsiteY674" fmla="*/ 404800 h 2550693"/>
                  <a:gd name="connsiteX675" fmla="*/ 1139593 w 2546376"/>
                  <a:gd name="connsiteY675" fmla="*/ 364794 h 2550693"/>
                  <a:gd name="connsiteX676" fmla="*/ 952423 w 2546376"/>
                  <a:gd name="connsiteY676" fmla="*/ 538904 h 2550693"/>
                  <a:gd name="connsiteX677" fmla="*/ 992429 w 2546376"/>
                  <a:gd name="connsiteY677" fmla="*/ 522333 h 2550693"/>
                  <a:gd name="connsiteX678" fmla="*/ 1049007 w 2546376"/>
                  <a:gd name="connsiteY678" fmla="*/ 578911 h 2550693"/>
                  <a:gd name="connsiteX679" fmla="*/ 992429 w 2546376"/>
                  <a:gd name="connsiteY679" fmla="*/ 635489 h 2550693"/>
                  <a:gd name="connsiteX680" fmla="*/ 935851 w 2546376"/>
                  <a:gd name="connsiteY680" fmla="*/ 578911 h 2550693"/>
                  <a:gd name="connsiteX681" fmla="*/ 952423 w 2546376"/>
                  <a:gd name="connsiteY681" fmla="*/ 538904 h 2550693"/>
                  <a:gd name="connsiteX682" fmla="*/ 765253 w 2546376"/>
                  <a:gd name="connsiteY682" fmla="*/ 713015 h 2550693"/>
                  <a:gd name="connsiteX683" fmla="*/ 805259 w 2546376"/>
                  <a:gd name="connsiteY683" fmla="*/ 696444 h 2550693"/>
                  <a:gd name="connsiteX684" fmla="*/ 861837 w 2546376"/>
                  <a:gd name="connsiteY684" fmla="*/ 753022 h 2550693"/>
                  <a:gd name="connsiteX685" fmla="*/ 805262 w 2546376"/>
                  <a:gd name="connsiteY685" fmla="*/ 809597 h 2550693"/>
                  <a:gd name="connsiteX686" fmla="*/ 748684 w 2546376"/>
                  <a:gd name="connsiteY686" fmla="*/ 753019 h 2550693"/>
                  <a:gd name="connsiteX687" fmla="*/ 765253 w 2546376"/>
                  <a:gd name="connsiteY687" fmla="*/ 713015 h 2550693"/>
                  <a:gd name="connsiteX688" fmla="*/ 578085 w 2546376"/>
                  <a:gd name="connsiteY688" fmla="*/ 887123 h 2550693"/>
                  <a:gd name="connsiteX689" fmla="*/ 618091 w 2546376"/>
                  <a:gd name="connsiteY689" fmla="*/ 870552 h 2550693"/>
                  <a:gd name="connsiteX690" fmla="*/ 674669 w 2546376"/>
                  <a:gd name="connsiteY690" fmla="*/ 927130 h 2550693"/>
                  <a:gd name="connsiteX691" fmla="*/ 618091 w 2546376"/>
                  <a:gd name="connsiteY691" fmla="*/ 983708 h 2550693"/>
                  <a:gd name="connsiteX692" fmla="*/ 561513 w 2546376"/>
                  <a:gd name="connsiteY692" fmla="*/ 927130 h 2550693"/>
                  <a:gd name="connsiteX693" fmla="*/ 578085 w 2546376"/>
                  <a:gd name="connsiteY693" fmla="*/ 887123 h 2550693"/>
                  <a:gd name="connsiteX694" fmla="*/ 1326764 w 2546376"/>
                  <a:gd name="connsiteY694" fmla="*/ 16572 h 2550693"/>
                  <a:gd name="connsiteX695" fmla="*/ 1366770 w 2546376"/>
                  <a:gd name="connsiteY695" fmla="*/ 0 h 2550693"/>
                  <a:gd name="connsiteX696" fmla="*/ 1423348 w 2546376"/>
                  <a:gd name="connsiteY696" fmla="*/ 56578 h 2550693"/>
                  <a:gd name="connsiteX697" fmla="*/ 1366770 w 2546376"/>
                  <a:gd name="connsiteY697" fmla="*/ 113156 h 2550693"/>
                  <a:gd name="connsiteX698" fmla="*/ 1310192 w 2546376"/>
                  <a:gd name="connsiteY698" fmla="*/ 56578 h 2550693"/>
                  <a:gd name="connsiteX699" fmla="*/ 1326764 w 2546376"/>
                  <a:gd name="connsiteY699" fmla="*/ 16572 h 2550693"/>
                  <a:gd name="connsiteX700" fmla="*/ 1139593 w 2546376"/>
                  <a:gd name="connsiteY700" fmla="*/ 190683 h 2550693"/>
                  <a:gd name="connsiteX701" fmla="*/ 1179600 w 2546376"/>
                  <a:gd name="connsiteY701" fmla="*/ 174112 h 2550693"/>
                  <a:gd name="connsiteX702" fmla="*/ 1236178 w 2546376"/>
                  <a:gd name="connsiteY702" fmla="*/ 230690 h 2550693"/>
                  <a:gd name="connsiteX703" fmla="*/ 1179600 w 2546376"/>
                  <a:gd name="connsiteY703" fmla="*/ 287268 h 2550693"/>
                  <a:gd name="connsiteX704" fmla="*/ 1123022 w 2546376"/>
                  <a:gd name="connsiteY704" fmla="*/ 230690 h 2550693"/>
                  <a:gd name="connsiteX705" fmla="*/ 1139593 w 2546376"/>
                  <a:gd name="connsiteY705" fmla="*/ 190683 h 2550693"/>
                  <a:gd name="connsiteX706" fmla="*/ 952423 w 2546376"/>
                  <a:gd name="connsiteY706" fmla="*/ 364793 h 2550693"/>
                  <a:gd name="connsiteX707" fmla="*/ 992429 w 2546376"/>
                  <a:gd name="connsiteY707" fmla="*/ 348222 h 2550693"/>
                  <a:gd name="connsiteX708" fmla="*/ 1049007 w 2546376"/>
                  <a:gd name="connsiteY708" fmla="*/ 404800 h 2550693"/>
                  <a:gd name="connsiteX709" fmla="*/ 992429 w 2546376"/>
                  <a:gd name="connsiteY709" fmla="*/ 461378 h 2550693"/>
                  <a:gd name="connsiteX710" fmla="*/ 935851 w 2546376"/>
                  <a:gd name="connsiteY710" fmla="*/ 404800 h 2550693"/>
                  <a:gd name="connsiteX711" fmla="*/ 952423 w 2546376"/>
                  <a:gd name="connsiteY711" fmla="*/ 364793 h 2550693"/>
                  <a:gd name="connsiteX712" fmla="*/ 765253 w 2546376"/>
                  <a:gd name="connsiteY712" fmla="*/ 538904 h 2550693"/>
                  <a:gd name="connsiteX713" fmla="*/ 805259 w 2546376"/>
                  <a:gd name="connsiteY713" fmla="*/ 522333 h 2550693"/>
                  <a:gd name="connsiteX714" fmla="*/ 861837 w 2546376"/>
                  <a:gd name="connsiteY714" fmla="*/ 578911 h 2550693"/>
                  <a:gd name="connsiteX715" fmla="*/ 805259 w 2546376"/>
                  <a:gd name="connsiteY715" fmla="*/ 635489 h 2550693"/>
                  <a:gd name="connsiteX716" fmla="*/ 748681 w 2546376"/>
                  <a:gd name="connsiteY716" fmla="*/ 578911 h 2550693"/>
                  <a:gd name="connsiteX717" fmla="*/ 765253 w 2546376"/>
                  <a:gd name="connsiteY717" fmla="*/ 538904 h 2550693"/>
                  <a:gd name="connsiteX718" fmla="*/ 578084 w 2546376"/>
                  <a:gd name="connsiteY718" fmla="*/ 713013 h 2550693"/>
                  <a:gd name="connsiteX719" fmla="*/ 618091 w 2546376"/>
                  <a:gd name="connsiteY719" fmla="*/ 696441 h 2550693"/>
                  <a:gd name="connsiteX720" fmla="*/ 674669 w 2546376"/>
                  <a:gd name="connsiteY720" fmla="*/ 753019 h 2550693"/>
                  <a:gd name="connsiteX721" fmla="*/ 618091 w 2546376"/>
                  <a:gd name="connsiteY721" fmla="*/ 809597 h 2550693"/>
                  <a:gd name="connsiteX722" fmla="*/ 561513 w 2546376"/>
                  <a:gd name="connsiteY722" fmla="*/ 753019 h 2550693"/>
                  <a:gd name="connsiteX723" fmla="*/ 578084 w 2546376"/>
                  <a:gd name="connsiteY723" fmla="*/ 713013 h 2550693"/>
                  <a:gd name="connsiteX724" fmla="*/ 415158 w 2546376"/>
                  <a:gd name="connsiteY724" fmla="*/ 873734 h 2550693"/>
                  <a:gd name="connsiteX725" fmla="*/ 430921 w 2546376"/>
                  <a:gd name="connsiteY725" fmla="*/ 870551 h 2550693"/>
                  <a:gd name="connsiteX726" fmla="*/ 487500 w 2546376"/>
                  <a:gd name="connsiteY726" fmla="*/ 927130 h 2550693"/>
                  <a:gd name="connsiteX727" fmla="*/ 484317 w 2546376"/>
                  <a:gd name="connsiteY727" fmla="*/ 942893 h 2550693"/>
                  <a:gd name="connsiteX728" fmla="*/ 1139593 w 2546376"/>
                  <a:gd name="connsiteY728" fmla="*/ 16572 h 2550693"/>
                  <a:gd name="connsiteX729" fmla="*/ 1179599 w 2546376"/>
                  <a:gd name="connsiteY729" fmla="*/ 1 h 2550693"/>
                  <a:gd name="connsiteX730" fmla="*/ 1236178 w 2546376"/>
                  <a:gd name="connsiteY730" fmla="*/ 56579 h 2550693"/>
                  <a:gd name="connsiteX731" fmla="*/ 1179600 w 2546376"/>
                  <a:gd name="connsiteY731" fmla="*/ 113157 h 2550693"/>
                  <a:gd name="connsiteX732" fmla="*/ 1123022 w 2546376"/>
                  <a:gd name="connsiteY732" fmla="*/ 56579 h 2550693"/>
                  <a:gd name="connsiteX733" fmla="*/ 1139593 w 2546376"/>
                  <a:gd name="connsiteY733" fmla="*/ 16572 h 2550693"/>
                  <a:gd name="connsiteX734" fmla="*/ 952423 w 2546376"/>
                  <a:gd name="connsiteY734" fmla="*/ 190682 h 2550693"/>
                  <a:gd name="connsiteX735" fmla="*/ 992429 w 2546376"/>
                  <a:gd name="connsiteY735" fmla="*/ 174111 h 2550693"/>
                  <a:gd name="connsiteX736" fmla="*/ 1049007 w 2546376"/>
                  <a:gd name="connsiteY736" fmla="*/ 230689 h 2550693"/>
                  <a:gd name="connsiteX737" fmla="*/ 992429 w 2546376"/>
                  <a:gd name="connsiteY737" fmla="*/ 287267 h 2550693"/>
                  <a:gd name="connsiteX738" fmla="*/ 935851 w 2546376"/>
                  <a:gd name="connsiteY738" fmla="*/ 230689 h 2550693"/>
                  <a:gd name="connsiteX739" fmla="*/ 952423 w 2546376"/>
                  <a:gd name="connsiteY739" fmla="*/ 190682 h 2550693"/>
                  <a:gd name="connsiteX740" fmla="*/ 765253 w 2546376"/>
                  <a:gd name="connsiteY740" fmla="*/ 364793 h 2550693"/>
                  <a:gd name="connsiteX741" fmla="*/ 805259 w 2546376"/>
                  <a:gd name="connsiteY741" fmla="*/ 348222 h 2550693"/>
                  <a:gd name="connsiteX742" fmla="*/ 861837 w 2546376"/>
                  <a:gd name="connsiteY742" fmla="*/ 404800 h 2550693"/>
                  <a:gd name="connsiteX743" fmla="*/ 805259 w 2546376"/>
                  <a:gd name="connsiteY743" fmla="*/ 461378 h 2550693"/>
                  <a:gd name="connsiteX744" fmla="*/ 748681 w 2546376"/>
                  <a:gd name="connsiteY744" fmla="*/ 404800 h 2550693"/>
                  <a:gd name="connsiteX745" fmla="*/ 765253 w 2546376"/>
                  <a:gd name="connsiteY745" fmla="*/ 364793 h 2550693"/>
                  <a:gd name="connsiteX746" fmla="*/ 578082 w 2546376"/>
                  <a:gd name="connsiteY746" fmla="*/ 538904 h 2550693"/>
                  <a:gd name="connsiteX747" fmla="*/ 618088 w 2546376"/>
                  <a:gd name="connsiteY747" fmla="*/ 522333 h 2550693"/>
                  <a:gd name="connsiteX748" fmla="*/ 674666 w 2546376"/>
                  <a:gd name="connsiteY748" fmla="*/ 578911 h 2550693"/>
                  <a:gd name="connsiteX749" fmla="*/ 618090 w 2546376"/>
                  <a:gd name="connsiteY749" fmla="*/ 635487 h 2550693"/>
                  <a:gd name="connsiteX750" fmla="*/ 561512 w 2546376"/>
                  <a:gd name="connsiteY750" fmla="*/ 578909 h 2550693"/>
                  <a:gd name="connsiteX751" fmla="*/ 578082 w 2546376"/>
                  <a:gd name="connsiteY751" fmla="*/ 538904 h 2550693"/>
                  <a:gd name="connsiteX752" fmla="*/ 390914 w 2546376"/>
                  <a:gd name="connsiteY752" fmla="*/ 713012 h 2550693"/>
                  <a:gd name="connsiteX753" fmla="*/ 430921 w 2546376"/>
                  <a:gd name="connsiteY753" fmla="*/ 696441 h 2550693"/>
                  <a:gd name="connsiteX754" fmla="*/ 487499 w 2546376"/>
                  <a:gd name="connsiteY754" fmla="*/ 753019 h 2550693"/>
                  <a:gd name="connsiteX755" fmla="*/ 430921 w 2546376"/>
                  <a:gd name="connsiteY755" fmla="*/ 809597 h 2550693"/>
                  <a:gd name="connsiteX756" fmla="*/ 374343 w 2546376"/>
                  <a:gd name="connsiteY756" fmla="*/ 753019 h 2550693"/>
                  <a:gd name="connsiteX757" fmla="*/ 390914 w 2546376"/>
                  <a:gd name="connsiteY757" fmla="*/ 713012 h 2550693"/>
                  <a:gd name="connsiteX758" fmla="*/ 952422 w 2546376"/>
                  <a:gd name="connsiteY758" fmla="*/ 16571 h 2550693"/>
                  <a:gd name="connsiteX759" fmla="*/ 992429 w 2546376"/>
                  <a:gd name="connsiteY759" fmla="*/ 0 h 2550693"/>
                  <a:gd name="connsiteX760" fmla="*/ 1049007 w 2546376"/>
                  <a:gd name="connsiteY760" fmla="*/ 56578 h 2550693"/>
                  <a:gd name="connsiteX761" fmla="*/ 992429 w 2546376"/>
                  <a:gd name="connsiteY761" fmla="*/ 113156 h 2550693"/>
                  <a:gd name="connsiteX762" fmla="*/ 935851 w 2546376"/>
                  <a:gd name="connsiteY762" fmla="*/ 56578 h 2550693"/>
                  <a:gd name="connsiteX763" fmla="*/ 952422 w 2546376"/>
                  <a:gd name="connsiteY763" fmla="*/ 16571 h 2550693"/>
                  <a:gd name="connsiteX764" fmla="*/ 765253 w 2546376"/>
                  <a:gd name="connsiteY764" fmla="*/ 190682 h 2550693"/>
                  <a:gd name="connsiteX765" fmla="*/ 805259 w 2546376"/>
                  <a:gd name="connsiteY765" fmla="*/ 174111 h 2550693"/>
                  <a:gd name="connsiteX766" fmla="*/ 861837 w 2546376"/>
                  <a:gd name="connsiteY766" fmla="*/ 230689 h 2550693"/>
                  <a:gd name="connsiteX767" fmla="*/ 805259 w 2546376"/>
                  <a:gd name="connsiteY767" fmla="*/ 287267 h 2550693"/>
                  <a:gd name="connsiteX768" fmla="*/ 748681 w 2546376"/>
                  <a:gd name="connsiteY768" fmla="*/ 230689 h 2550693"/>
                  <a:gd name="connsiteX769" fmla="*/ 765253 w 2546376"/>
                  <a:gd name="connsiteY769" fmla="*/ 190682 h 2550693"/>
                  <a:gd name="connsiteX770" fmla="*/ 578082 w 2546376"/>
                  <a:gd name="connsiteY770" fmla="*/ 364793 h 2550693"/>
                  <a:gd name="connsiteX771" fmla="*/ 618088 w 2546376"/>
                  <a:gd name="connsiteY771" fmla="*/ 348222 h 2550693"/>
                  <a:gd name="connsiteX772" fmla="*/ 674666 w 2546376"/>
                  <a:gd name="connsiteY772" fmla="*/ 404800 h 2550693"/>
                  <a:gd name="connsiteX773" fmla="*/ 618088 w 2546376"/>
                  <a:gd name="connsiteY773" fmla="*/ 461378 h 2550693"/>
                  <a:gd name="connsiteX774" fmla="*/ 561510 w 2546376"/>
                  <a:gd name="connsiteY774" fmla="*/ 404800 h 2550693"/>
                  <a:gd name="connsiteX775" fmla="*/ 578082 w 2546376"/>
                  <a:gd name="connsiteY775" fmla="*/ 364793 h 2550693"/>
                  <a:gd name="connsiteX776" fmla="*/ 238854 w 2546376"/>
                  <a:gd name="connsiteY776" fmla="*/ 697429 h 2550693"/>
                  <a:gd name="connsiteX777" fmla="*/ 243750 w 2546376"/>
                  <a:gd name="connsiteY777" fmla="*/ 696441 h 2550693"/>
                  <a:gd name="connsiteX778" fmla="*/ 300328 w 2546376"/>
                  <a:gd name="connsiteY778" fmla="*/ 753019 h 2550693"/>
                  <a:gd name="connsiteX779" fmla="*/ 299340 w 2546376"/>
                  <a:gd name="connsiteY779" fmla="*/ 757915 h 2550693"/>
                  <a:gd name="connsiteX780" fmla="*/ 390914 w 2546376"/>
                  <a:gd name="connsiteY780" fmla="*/ 538902 h 2550693"/>
                  <a:gd name="connsiteX781" fmla="*/ 430920 w 2546376"/>
                  <a:gd name="connsiteY781" fmla="*/ 522331 h 2550693"/>
                  <a:gd name="connsiteX782" fmla="*/ 487499 w 2546376"/>
                  <a:gd name="connsiteY782" fmla="*/ 578909 h 2550693"/>
                  <a:gd name="connsiteX783" fmla="*/ 430920 w 2546376"/>
                  <a:gd name="connsiteY783" fmla="*/ 635487 h 2550693"/>
                  <a:gd name="connsiteX784" fmla="*/ 374342 w 2546376"/>
                  <a:gd name="connsiteY784" fmla="*/ 578909 h 2550693"/>
                  <a:gd name="connsiteX785" fmla="*/ 390914 w 2546376"/>
                  <a:gd name="connsiteY785" fmla="*/ 538902 h 2550693"/>
                  <a:gd name="connsiteX786" fmla="*/ 765253 w 2546376"/>
                  <a:gd name="connsiteY786" fmla="*/ 16571 h 2550693"/>
                  <a:gd name="connsiteX787" fmla="*/ 805259 w 2546376"/>
                  <a:gd name="connsiteY787" fmla="*/ 0 h 2550693"/>
                  <a:gd name="connsiteX788" fmla="*/ 861837 w 2546376"/>
                  <a:gd name="connsiteY788" fmla="*/ 56578 h 2550693"/>
                  <a:gd name="connsiteX789" fmla="*/ 805259 w 2546376"/>
                  <a:gd name="connsiteY789" fmla="*/ 113156 h 2550693"/>
                  <a:gd name="connsiteX790" fmla="*/ 748681 w 2546376"/>
                  <a:gd name="connsiteY790" fmla="*/ 56578 h 2550693"/>
                  <a:gd name="connsiteX791" fmla="*/ 765253 w 2546376"/>
                  <a:gd name="connsiteY791" fmla="*/ 16571 h 2550693"/>
                  <a:gd name="connsiteX792" fmla="*/ 578082 w 2546376"/>
                  <a:gd name="connsiteY792" fmla="*/ 190682 h 2550693"/>
                  <a:gd name="connsiteX793" fmla="*/ 618088 w 2546376"/>
                  <a:gd name="connsiteY793" fmla="*/ 174111 h 2550693"/>
                  <a:gd name="connsiteX794" fmla="*/ 674666 w 2546376"/>
                  <a:gd name="connsiteY794" fmla="*/ 230689 h 2550693"/>
                  <a:gd name="connsiteX795" fmla="*/ 618088 w 2546376"/>
                  <a:gd name="connsiteY795" fmla="*/ 287267 h 2550693"/>
                  <a:gd name="connsiteX796" fmla="*/ 561510 w 2546376"/>
                  <a:gd name="connsiteY796" fmla="*/ 230689 h 2550693"/>
                  <a:gd name="connsiteX797" fmla="*/ 578082 w 2546376"/>
                  <a:gd name="connsiteY797" fmla="*/ 190682 h 2550693"/>
                  <a:gd name="connsiteX798" fmla="*/ 390912 w 2546376"/>
                  <a:gd name="connsiteY798" fmla="*/ 364793 h 2550693"/>
                  <a:gd name="connsiteX799" fmla="*/ 430918 w 2546376"/>
                  <a:gd name="connsiteY799" fmla="*/ 348222 h 2550693"/>
                  <a:gd name="connsiteX800" fmla="*/ 487497 w 2546376"/>
                  <a:gd name="connsiteY800" fmla="*/ 404800 h 2550693"/>
                  <a:gd name="connsiteX801" fmla="*/ 430920 w 2546376"/>
                  <a:gd name="connsiteY801" fmla="*/ 461376 h 2550693"/>
                  <a:gd name="connsiteX802" fmla="*/ 374342 w 2546376"/>
                  <a:gd name="connsiteY802" fmla="*/ 404798 h 2550693"/>
                  <a:gd name="connsiteX803" fmla="*/ 390912 w 2546376"/>
                  <a:gd name="connsiteY803" fmla="*/ 364793 h 2550693"/>
                  <a:gd name="connsiteX804" fmla="*/ 203743 w 2546376"/>
                  <a:gd name="connsiteY804" fmla="*/ 538902 h 2550693"/>
                  <a:gd name="connsiteX805" fmla="*/ 243749 w 2546376"/>
                  <a:gd name="connsiteY805" fmla="*/ 522331 h 2550693"/>
                  <a:gd name="connsiteX806" fmla="*/ 300327 w 2546376"/>
                  <a:gd name="connsiteY806" fmla="*/ 578909 h 2550693"/>
                  <a:gd name="connsiteX807" fmla="*/ 243749 w 2546376"/>
                  <a:gd name="connsiteY807" fmla="*/ 635487 h 2550693"/>
                  <a:gd name="connsiteX808" fmla="*/ 187171 w 2546376"/>
                  <a:gd name="connsiteY808" fmla="*/ 578909 h 2550693"/>
                  <a:gd name="connsiteX809" fmla="*/ 203743 w 2546376"/>
                  <a:gd name="connsiteY809" fmla="*/ 538902 h 2550693"/>
                  <a:gd name="connsiteX810" fmla="*/ 578082 w 2546376"/>
                  <a:gd name="connsiteY810" fmla="*/ 16571 h 2550693"/>
                  <a:gd name="connsiteX811" fmla="*/ 618088 w 2546376"/>
                  <a:gd name="connsiteY811" fmla="*/ 0 h 2550693"/>
                  <a:gd name="connsiteX812" fmla="*/ 674666 w 2546376"/>
                  <a:gd name="connsiteY812" fmla="*/ 56578 h 2550693"/>
                  <a:gd name="connsiteX813" fmla="*/ 618088 w 2546376"/>
                  <a:gd name="connsiteY813" fmla="*/ 113156 h 2550693"/>
                  <a:gd name="connsiteX814" fmla="*/ 561510 w 2546376"/>
                  <a:gd name="connsiteY814" fmla="*/ 56578 h 2550693"/>
                  <a:gd name="connsiteX815" fmla="*/ 578082 w 2546376"/>
                  <a:gd name="connsiteY815" fmla="*/ 16571 h 2550693"/>
                  <a:gd name="connsiteX816" fmla="*/ 65570 w 2546376"/>
                  <a:gd name="connsiteY816" fmla="*/ 524146 h 2550693"/>
                  <a:gd name="connsiteX817" fmla="*/ 78603 w 2546376"/>
                  <a:gd name="connsiteY817" fmla="*/ 526777 h 2550693"/>
                  <a:gd name="connsiteX818" fmla="*/ 108712 w 2546376"/>
                  <a:gd name="connsiteY818" fmla="*/ 556886 h 2550693"/>
                  <a:gd name="connsiteX819" fmla="*/ 111343 w 2546376"/>
                  <a:gd name="connsiteY819" fmla="*/ 569919 h 2550693"/>
                  <a:gd name="connsiteX820" fmla="*/ 390912 w 2546376"/>
                  <a:gd name="connsiteY820" fmla="*/ 190682 h 2550693"/>
                  <a:gd name="connsiteX821" fmla="*/ 430918 w 2546376"/>
                  <a:gd name="connsiteY821" fmla="*/ 174111 h 2550693"/>
                  <a:gd name="connsiteX822" fmla="*/ 487497 w 2546376"/>
                  <a:gd name="connsiteY822" fmla="*/ 230689 h 2550693"/>
                  <a:gd name="connsiteX823" fmla="*/ 430919 w 2546376"/>
                  <a:gd name="connsiteY823" fmla="*/ 287267 h 2550693"/>
                  <a:gd name="connsiteX824" fmla="*/ 374340 w 2546376"/>
                  <a:gd name="connsiteY824" fmla="*/ 230689 h 2550693"/>
                  <a:gd name="connsiteX825" fmla="*/ 390912 w 2546376"/>
                  <a:gd name="connsiteY825" fmla="*/ 190682 h 2550693"/>
                  <a:gd name="connsiteX826" fmla="*/ 203742 w 2546376"/>
                  <a:gd name="connsiteY826" fmla="*/ 364792 h 2550693"/>
                  <a:gd name="connsiteX827" fmla="*/ 243749 w 2546376"/>
                  <a:gd name="connsiteY827" fmla="*/ 348220 h 2550693"/>
                  <a:gd name="connsiteX828" fmla="*/ 300327 w 2546376"/>
                  <a:gd name="connsiteY828" fmla="*/ 404798 h 2550693"/>
                  <a:gd name="connsiteX829" fmla="*/ 243749 w 2546376"/>
                  <a:gd name="connsiteY829" fmla="*/ 461376 h 2550693"/>
                  <a:gd name="connsiteX830" fmla="*/ 187171 w 2546376"/>
                  <a:gd name="connsiteY830" fmla="*/ 404798 h 2550693"/>
                  <a:gd name="connsiteX831" fmla="*/ 203742 w 2546376"/>
                  <a:gd name="connsiteY831" fmla="*/ 364792 h 2550693"/>
                  <a:gd name="connsiteX832" fmla="*/ 390912 w 2546376"/>
                  <a:gd name="connsiteY832" fmla="*/ 16571 h 2550693"/>
                  <a:gd name="connsiteX833" fmla="*/ 430918 w 2546376"/>
                  <a:gd name="connsiteY833" fmla="*/ 0 h 2550693"/>
                  <a:gd name="connsiteX834" fmla="*/ 487497 w 2546376"/>
                  <a:gd name="connsiteY834" fmla="*/ 56578 h 2550693"/>
                  <a:gd name="connsiteX835" fmla="*/ 430919 w 2546376"/>
                  <a:gd name="connsiteY835" fmla="*/ 113156 h 2550693"/>
                  <a:gd name="connsiteX836" fmla="*/ 374340 w 2546376"/>
                  <a:gd name="connsiteY836" fmla="*/ 56578 h 2550693"/>
                  <a:gd name="connsiteX837" fmla="*/ 390912 w 2546376"/>
                  <a:gd name="connsiteY837" fmla="*/ 16571 h 2550693"/>
                  <a:gd name="connsiteX838" fmla="*/ 203741 w 2546376"/>
                  <a:gd name="connsiteY838" fmla="*/ 190682 h 2550693"/>
                  <a:gd name="connsiteX839" fmla="*/ 243747 w 2546376"/>
                  <a:gd name="connsiteY839" fmla="*/ 174111 h 2550693"/>
                  <a:gd name="connsiteX840" fmla="*/ 300325 w 2546376"/>
                  <a:gd name="connsiteY840" fmla="*/ 230689 h 2550693"/>
                  <a:gd name="connsiteX841" fmla="*/ 243748 w 2546376"/>
                  <a:gd name="connsiteY841" fmla="*/ 287266 h 2550693"/>
                  <a:gd name="connsiteX842" fmla="*/ 187170 w 2546376"/>
                  <a:gd name="connsiteY842" fmla="*/ 230688 h 2550693"/>
                  <a:gd name="connsiteX843" fmla="*/ 203741 w 2546376"/>
                  <a:gd name="connsiteY843" fmla="*/ 190682 h 2550693"/>
                  <a:gd name="connsiteX844" fmla="*/ 16572 w 2546376"/>
                  <a:gd name="connsiteY844" fmla="*/ 364792 h 2550693"/>
                  <a:gd name="connsiteX845" fmla="*/ 56579 w 2546376"/>
                  <a:gd name="connsiteY845" fmla="*/ 348220 h 2550693"/>
                  <a:gd name="connsiteX846" fmla="*/ 113157 w 2546376"/>
                  <a:gd name="connsiteY846" fmla="*/ 404798 h 2550693"/>
                  <a:gd name="connsiteX847" fmla="*/ 56579 w 2546376"/>
                  <a:gd name="connsiteY847" fmla="*/ 461376 h 2550693"/>
                  <a:gd name="connsiteX848" fmla="*/ 1 w 2546376"/>
                  <a:gd name="connsiteY848" fmla="*/ 404798 h 2550693"/>
                  <a:gd name="connsiteX849" fmla="*/ 16572 w 2546376"/>
                  <a:gd name="connsiteY849" fmla="*/ 364792 h 2550693"/>
                  <a:gd name="connsiteX850" fmla="*/ 203741 w 2546376"/>
                  <a:gd name="connsiteY850" fmla="*/ 16571 h 2550693"/>
                  <a:gd name="connsiteX851" fmla="*/ 243747 w 2546376"/>
                  <a:gd name="connsiteY851" fmla="*/ 0 h 2550693"/>
                  <a:gd name="connsiteX852" fmla="*/ 300325 w 2546376"/>
                  <a:gd name="connsiteY852" fmla="*/ 56578 h 2550693"/>
                  <a:gd name="connsiteX853" fmla="*/ 243747 w 2546376"/>
                  <a:gd name="connsiteY853" fmla="*/ 113156 h 2550693"/>
                  <a:gd name="connsiteX854" fmla="*/ 187169 w 2546376"/>
                  <a:gd name="connsiteY854" fmla="*/ 56578 h 2550693"/>
                  <a:gd name="connsiteX855" fmla="*/ 203741 w 2546376"/>
                  <a:gd name="connsiteY855" fmla="*/ 16571 h 2550693"/>
                  <a:gd name="connsiteX856" fmla="*/ 16572 w 2546376"/>
                  <a:gd name="connsiteY856" fmla="*/ 190681 h 2550693"/>
                  <a:gd name="connsiteX857" fmla="*/ 56579 w 2546376"/>
                  <a:gd name="connsiteY857" fmla="*/ 174110 h 2550693"/>
                  <a:gd name="connsiteX858" fmla="*/ 113157 w 2546376"/>
                  <a:gd name="connsiteY858" fmla="*/ 230688 h 2550693"/>
                  <a:gd name="connsiteX859" fmla="*/ 56579 w 2546376"/>
                  <a:gd name="connsiteY859" fmla="*/ 287266 h 2550693"/>
                  <a:gd name="connsiteX860" fmla="*/ 1 w 2546376"/>
                  <a:gd name="connsiteY860" fmla="*/ 230688 h 2550693"/>
                  <a:gd name="connsiteX861" fmla="*/ 16572 w 2546376"/>
                  <a:gd name="connsiteY861" fmla="*/ 190681 h 2550693"/>
                  <a:gd name="connsiteX862" fmla="*/ 16571 w 2546376"/>
                  <a:gd name="connsiteY862" fmla="*/ 16571 h 2550693"/>
                  <a:gd name="connsiteX863" fmla="*/ 56577 w 2546376"/>
                  <a:gd name="connsiteY863" fmla="*/ 0 h 2550693"/>
                  <a:gd name="connsiteX864" fmla="*/ 113156 w 2546376"/>
                  <a:gd name="connsiteY864" fmla="*/ 56578 h 2550693"/>
                  <a:gd name="connsiteX865" fmla="*/ 56578 w 2546376"/>
                  <a:gd name="connsiteY865" fmla="*/ 113156 h 2550693"/>
                  <a:gd name="connsiteX866" fmla="*/ 0 w 2546376"/>
                  <a:gd name="connsiteY866" fmla="*/ 56577 h 2550693"/>
                  <a:gd name="connsiteX867" fmla="*/ 16571 w 2546376"/>
                  <a:gd name="connsiteY867" fmla="*/ 16571 h 255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Lst>
                <a:rect l="l" t="t" r="r" b="b"/>
                <a:pathLst>
                  <a:path w="2546376" h="2550693">
                    <a:moveTo>
                      <a:pt x="2449798" y="2454108"/>
                    </a:moveTo>
                    <a:cubicBezTo>
                      <a:pt x="2460029" y="2443877"/>
                      <a:pt x="2474173" y="2437544"/>
                      <a:pt x="2489797" y="2437544"/>
                    </a:cubicBezTo>
                    <a:cubicBezTo>
                      <a:pt x="2521044" y="2437544"/>
                      <a:pt x="2546375" y="2462875"/>
                      <a:pt x="2546375" y="2494122"/>
                    </a:cubicBezTo>
                    <a:cubicBezTo>
                      <a:pt x="2546375" y="2525369"/>
                      <a:pt x="2521051" y="2550693"/>
                      <a:pt x="2489804" y="2550693"/>
                    </a:cubicBezTo>
                    <a:cubicBezTo>
                      <a:pt x="2458557" y="2550693"/>
                      <a:pt x="2433226" y="2525362"/>
                      <a:pt x="2433226" y="2494115"/>
                    </a:cubicBezTo>
                    <a:cubicBezTo>
                      <a:pt x="2433226" y="2478491"/>
                      <a:pt x="2439559" y="2464347"/>
                      <a:pt x="2449798" y="2454108"/>
                    </a:cubicBezTo>
                    <a:close/>
                    <a:moveTo>
                      <a:pt x="2449791" y="2280012"/>
                    </a:moveTo>
                    <a:cubicBezTo>
                      <a:pt x="2460030" y="2269774"/>
                      <a:pt x="2474174" y="2263441"/>
                      <a:pt x="2489798" y="2263441"/>
                    </a:cubicBezTo>
                    <a:cubicBezTo>
                      <a:pt x="2521045" y="2263441"/>
                      <a:pt x="2546376" y="2288772"/>
                      <a:pt x="2546376" y="2320019"/>
                    </a:cubicBezTo>
                    <a:cubicBezTo>
                      <a:pt x="2546376" y="2351266"/>
                      <a:pt x="2521045" y="2376597"/>
                      <a:pt x="2489798" y="2376597"/>
                    </a:cubicBezTo>
                    <a:cubicBezTo>
                      <a:pt x="2458551" y="2376597"/>
                      <a:pt x="2433220" y="2351266"/>
                      <a:pt x="2433220" y="2320019"/>
                    </a:cubicBezTo>
                    <a:cubicBezTo>
                      <a:pt x="2433220" y="2304396"/>
                      <a:pt x="2439552" y="2290251"/>
                      <a:pt x="2449791" y="2280012"/>
                    </a:cubicBezTo>
                    <a:close/>
                    <a:moveTo>
                      <a:pt x="2262622" y="2454108"/>
                    </a:moveTo>
                    <a:cubicBezTo>
                      <a:pt x="2272861" y="2443869"/>
                      <a:pt x="2287005" y="2437537"/>
                      <a:pt x="2302629" y="2437537"/>
                    </a:cubicBezTo>
                    <a:cubicBezTo>
                      <a:pt x="2333876" y="2437537"/>
                      <a:pt x="2359207" y="2462868"/>
                      <a:pt x="2359207" y="2494115"/>
                    </a:cubicBezTo>
                    <a:cubicBezTo>
                      <a:pt x="2359207" y="2525362"/>
                      <a:pt x="2333876" y="2550693"/>
                      <a:pt x="2302629" y="2550693"/>
                    </a:cubicBezTo>
                    <a:cubicBezTo>
                      <a:pt x="2271382" y="2550693"/>
                      <a:pt x="2246051" y="2525362"/>
                      <a:pt x="2246051" y="2494115"/>
                    </a:cubicBezTo>
                    <a:cubicBezTo>
                      <a:pt x="2246051" y="2478491"/>
                      <a:pt x="2252384" y="2464347"/>
                      <a:pt x="2262622" y="2454108"/>
                    </a:cubicBezTo>
                    <a:close/>
                    <a:moveTo>
                      <a:pt x="2449791" y="2105902"/>
                    </a:moveTo>
                    <a:cubicBezTo>
                      <a:pt x="2460030" y="2095663"/>
                      <a:pt x="2474174" y="2089330"/>
                      <a:pt x="2489798" y="2089330"/>
                    </a:cubicBezTo>
                    <a:cubicBezTo>
                      <a:pt x="2521045" y="2089330"/>
                      <a:pt x="2546376" y="2114661"/>
                      <a:pt x="2546376" y="2145908"/>
                    </a:cubicBezTo>
                    <a:cubicBezTo>
                      <a:pt x="2546376" y="2177155"/>
                      <a:pt x="2521045" y="2202486"/>
                      <a:pt x="2489798" y="2202486"/>
                    </a:cubicBezTo>
                    <a:cubicBezTo>
                      <a:pt x="2458551" y="2202486"/>
                      <a:pt x="2433220" y="2177155"/>
                      <a:pt x="2433220" y="2145908"/>
                    </a:cubicBezTo>
                    <a:cubicBezTo>
                      <a:pt x="2433220" y="2130285"/>
                      <a:pt x="2439553" y="2116140"/>
                      <a:pt x="2449791" y="2105902"/>
                    </a:cubicBezTo>
                    <a:close/>
                    <a:moveTo>
                      <a:pt x="2262623" y="2280006"/>
                    </a:moveTo>
                    <a:cubicBezTo>
                      <a:pt x="2272854" y="2269774"/>
                      <a:pt x="2286999" y="2263441"/>
                      <a:pt x="2302622" y="2263441"/>
                    </a:cubicBezTo>
                    <a:cubicBezTo>
                      <a:pt x="2333869" y="2263441"/>
                      <a:pt x="2359200" y="2288772"/>
                      <a:pt x="2359200" y="2320019"/>
                    </a:cubicBezTo>
                    <a:cubicBezTo>
                      <a:pt x="2359200" y="2351266"/>
                      <a:pt x="2333876" y="2376590"/>
                      <a:pt x="2302629" y="2376590"/>
                    </a:cubicBezTo>
                    <a:cubicBezTo>
                      <a:pt x="2271382" y="2376590"/>
                      <a:pt x="2246051" y="2351259"/>
                      <a:pt x="2246051" y="2320012"/>
                    </a:cubicBezTo>
                    <a:cubicBezTo>
                      <a:pt x="2246051" y="2304389"/>
                      <a:pt x="2252384" y="2290244"/>
                      <a:pt x="2262623" y="2280006"/>
                    </a:cubicBezTo>
                    <a:close/>
                    <a:moveTo>
                      <a:pt x="2075453" y="2454108"/>
                    </a:moveTo>
                    <a:cubicBezTo>
                      <a:pt x="2085691" y="2443870"/>
                      <a:pt x="2099836" y="2437537"/>
                      <a:pt x="2115459" y="2437537"/>
                    </a:cubicBezTo>
                    <a:cubicBezTo>
                      <a:pt x="2146706" y="2437537"/>
                      <a:pt x="2172037" y="2462868"/>
                      <a:pt x="2172037" y="2494115"/>
                    </a:cubicBezTo>
                    <a:cubicBezTo>
                      <a:pt x="2172037" y="2525362"/>
                      <a:pt x="2146706" y="2550693"/>
                      <a:pt x="2115459" y="2550693"/>
                    </a:cubicBezTo>
                    <a:cubicBezTo>
                      <a:pt x="2107647" y="2550693"/>
                      <a:pt x="2100205" y="2549110"/>
                      <a:pt x="2093436" y="2546247"/>
                    </a:cubicBezTo>
                    <a:lnTo>
                      <a:pt x="2075739" y="2534315"/>
                    </a:lnTo>
                    <a:lnTo>
                      <a:pt x="2075259" y="2533835"/>
                    </a:lnTo>
                    <a:lnTo>
                      <a:pt x="2063327" y="2516138"/>
                    </a:lnTo>
                    <a:cubicBezTo>
                      <a:pt x="2060464" y="2509369"/>
                      <a:pt x="2058881" y="2501927"/>
                      <a:pt x="2058881" y="2494115"/>
                    </a:cubicBezTo>
                    <a:cubicBezTo>
                      <a:pt x="2058881" y="2478491"/>
                      <a:pt x="2065214" y="2464347"/>
                      <a:pt x="2075453" y="2454108"/>
                    </a:cubicBezTo>
                    <a:close/>
                    <a:moveTo>
                      <a:pt x="2449791" y="1931791"/>
                    </a:moveTo>
                    <a:cubicBezTo>
                      <a:pt x="2460030" y="1921552"/>
                      <a:pt x="2474174" y="1915219"/>
                      <a:pt x="2489798" y="1915219"/>
                    </a:cubicBezTo>
                    <a:cubicBezTo>
                      <a:pt x="2521045" y="1915219"/>
                      <a:pt x="2546376" y="1940550"/>
                      <a:pt x="2546376" y="1971797"/>
                    </a:cubicBezTo>
                    <a:cubicBezTo>
                      <a:pt x="2546376" y="2003044"/>
                      <a:pt x="2521045" y="2028375"/>
                      <a:pt x="2489798" y="2028375"/>
                    </a:cubicBezTo>
                    <a:cubicBezTo>
                      <a:pt x="2458551" y="2028375"/>
                      <a:pt x="2433220" y="2003044"/>
                      <a:pt x="2433220" y="1971797"/>
                    </a:cubicBezTo>
                    <a:cubicBezTo>
                      <a:pt x="2433220" y="1956174"/>
                      <a:pt x="2439553" y="1942029"/>
                      <a:pt x="2449791" y="1931791"/>
                    </a:cubicBezTo>
                    <a:close/>
                    <a:moveTo>
                      <a:pt x="2262615" y="2105901"/>
                    </a:moveTo>
                    <a:cubicBezTo>
                      <a:pt x="2272854" y="2095663"/>
                      <a:pt x="2286999" y="2089330"/>
                      <a:pt x="2302622" y="2089330"/>
                    </a:cubicBezTo>
                    <a:cubicBezTo>
                      <a:pt x="2333869" y="2089330"/>
                      <a:pt x="2359200" y="2114661"/>
                      <a:pt x="2359200" y="2145908"/>
                    </a:cubicBezTo>
                    <a:cubicBezTo>
                      <a:pt x="2359200" y="2177155"/>
                      <a:pt x="2333869" y="2202486"/>
                      <a:pt x="2302622" y="2202486"/>
                    </a:cubicBezTo>
                    <a:cubicBezTo>
                      <a:pt x="2271375" y="2202486"/>
                      <a:pt x="2246044" y="2177155"/>
                      <a:pt x="2246044" y="2145908"/>
                    </a:cubicBezTo>
                    <a:cubicBezTo>
                      <a:pt x="2246044" y="2130285"/>
                      <a:pt x="2252377" y="2116140"/>
                      <a:pt x="2262615" y="2105901"/>
                    </a:cubicBezTo>
                    <a:close/>
                    <a:moveTo>
                      <a:pt x="2075453" y="2280005"/>
                    </a:moveTo>
                    <a:cubicBezTo>
                      <a:pt x="2085691" y="2269767"/>
                      <a:pt x="2099836" y="2263434"/>
                      <a:pt x="2115459" y="2263434"/>
                    </a:cubicBezTo>
                    <a:cubicBezTo>
                      <a:pt x="2146706" y="2263434"/>
                      <a:pt x="2172037" y="2288765"/>
                      <a:pt x="2172038" y="2320012"/>
                    </a:cubicBezTo>
                    <a:cubicBezTo>
                      <a:pt x="2172038" y="2351259"/>
                      <a:pt x="2146707" y="2376590"/>
                      <a:pt x="2115460" y="2376590"/>
                    </a:cubicBezTo>
                    <a:cubicBezTo>
                      <a:pt x="2084213" y="2376590"/>
                      <a:pt x="2058881" y="2351259"/>
                      <a:pt x="2058881" y="2320012"/>
                    </a:cubicBezTo>
                    <a:cubicBezTo>
                      <a:pt x="2058881" y="2304389"/>
                      <a:pt x="2065214" y="2290244"/>
                      <a:pt x="2075453" y="2280005"/>
                    </a:cubicBezTo>
                    <a:close/>
                    <a:moveTo>
                      <a:pt x="2449791" y="1757680"/>
                    </a:moveTo>
                    <a:cubicBezTo>
                      <a:pt x="2460030" y="1747441"/>
                      <a:pt x="2474174" y="1741108"/>
                      <a:pt x="2489798" y="1741108"/>
                    </a:cubicBezTo>
                    <a:cubicBezTo>
                      <a:pt x="2521045" y="1741108"/>
                      <a:pt x="2546376" y="1766439"/>
                      <a:pt x="2546376" y="1797686"/>
                    </a:cubicBezTo>
                    <a:cubicBezTo>
                      <a:pt x="2546376" y="1828933"/>
                      <a:pt x="2521045" y="1854264"/>
                      <a:pt x="2489798" y="1854264"/>
                    </a:cubicBezTo>
                    <a:cubicBezTo>
                      <a:pt x="2458551" y="1854264"/>
                      <a:pt x="2433220" y="1828933"/>
                      <a:pt x="2433220" y="1797686"/>
                    </a:cubicBezTo>
                    <a:cubicBezTo>
                      <a:pt x="2433220" y="1782063"/>
                      <a:pt x="2439553" y="1767918"/>
                      <a:pt x="2449791" y="1757680"/>
                    </a:cubicBezTo>
                    <a:close/>
                    <a:moveTo>
                      <a:pt x="2262616" y="1931791"/>
                    </a:moveTo>
                    <a:cubicBezTo>
                      <a:pt x="2272854" y="1921552"/>
                      <a:pt x="2286999" y="1915219"/>
                      <a:pt x="2302622" y="1915219"/>
                    </a:cubicBezTo>
                    <a:cubicBezTo>
                      <a:pt x="2333869" y="1915219"/>
                      <a:pt x="2359200" y="1940550"/>
                      <a:pt x="2359200" y="1971797"/>
                    </a:cubicBezTo>
                    <a:cubicBezTo>
                      <a:pt x="2359200" y="2003044"/>
                      <a:pt x="2333869" y="2028375"/>
                      <a:pt x="2302622" y="2028375"/>
                    </a:cubicBezTo>
                    <a:cubicBezTo>
                      <a:pt x="2271375" y="2028375"/>
                      <a:pt x="2246044" y="2003044"/>
                      <a:pt x="2246044" y="1971797"/>
                    </a:cubicBezTo>
                    <a:cubicBezTo>
                      <a:pt x="2246044" y="1956174"/>
                      <a:pt x="2252377" y="1942029"/>
                      <a:pt x="2262616" y="1931791"/>
                    </a:cubicBezTo>
                    <a:close/>
                    <a:moveTo>
                      <a:pt x="2075452" y="2105895"/>
                    </a:moveTo>
                    <a:cubicBezTo>
                      <a:pt x="2085691" y="2095657"/>
                      <a:pt x="2099829" y="2089330"/>
                      <a:pt x="2115453" y="2089330"/>
                    </a:cubicBezTo>
                    <a:cubicBezTo>
                      <a:pt x="2146700" y="2089330"/>
                      <a:pt x="2172031" y="2114661"/>
                      <a:pt x="2172031" y="2145908"/>
                    </a:cubicBezTo>
                    <a:cubicBezTo>
                      <a:pt x="2172037" y="2177149"/>
                      <a:pt x="2146706" y="2202480"/>
                      <a:pt x="2115459" y="2202480"/>
                    </a:cubicBezTo>
                    <a:cubicBezTo>
                      <a:pt x="2084212" y="2202480"/>
                      <a:pt x="2058881" y="2177149"/>
                      <a:pt x="2058881" y="2145902"/>
                    </a:cubicBezTo>
                    <a:cubicBezTo>
                      <a:pt x="2058881" y="2130278"/>
                      <a:pt x="2065214" y="2116134"/>
                      <a:pt x="2075452" y="2105895"/>
                    </a:cubicBezTo>
                    <a:close/>
                    <a:moveTo>
                      <a:pt x="1888282" y="2280006"/>
                    </a:moveTo>
                    <a:cubicBezTo>
                      <a:pt x="1898521" y="2269767"/>
                      <a:pt x="1912666" y="2263435"/>
                      <a:pt x="1928289" y="2263435"/>
                    </a:cubicBezTo>
                    <a:cubicBezTo>
                      <a:pt x="1959536" y="2263435"/>
                      <a:pt x="1984867" y="2288766"/>
                      <a:pt x="1984867" y="2320013"/>
                    </a:cubicBezTo>
                    <a:cubicBezTo>
                      <a:pt x="1984867" y="2351260"/>
                      <a:pt x="1959536" y="2376591"/>
                      <a:pt x="1928289" y="2376591"/>
                    </a:cubicBezTo>
                    <a:lnTo>
                      <a:pt x="1915416" y="2373992"/>
                    </a:lnTo>
                    <a:lnTo>
                      <a:pt x="1874310" y="2332886"/>
                    </a:lnTo>
                    <a:lnTo>
                      <a:pt x="1871711" y="2320013"/>
                    </a:lnTo>
                    <a:cubicBezTo>
                      <a:pt x="1871711" y="2304389"/>
                      <a:pt x="1878044" y="2290245"/>
                      <a:pt x="1888282" y="2280006"/>
                    </a:cubicBezTo>
                    <a:close/>
                    <a:moveTo>
                      <a:pt x="2449790" y="1583569"/>
                    </a:moveTo>
                    <a:cubicBezTo>
                      <a:pt x="2460029" y="1573331"/>
                      <a:pt x="2474174" y="1566998"/>
                      <a:pt x="2489797" y="1566998"/>
                    </a:cubicBezTo>
                    <a:cubicBezTo>
                      <a:pt x="2521044" y="1566998"/>
                      <a:pt x="2546375" y="1592329"/>
                      <a:pt x="2546375" y="1623576"/>
                    </a:cubicBezTo>
                    <a:cubicBezTo>
                      <a:pt x="2546375" y="1654823"/>
                      <a:pt x="2521044" y="1680154"/>
                      <a:pt x="2489797" y="1680154"/>
                    </a:cubicBezTo>
                    <a:cubicBezTo>
                      <a:pt x="2458550" y="1680154"/>
                      <a:pt x="2433219" y="1654823"/>
                      <a:pt x="2433219" y="1623576"/>
                    </a:cubicBezTo>
                    <a:cubicBezTo>
                      <a:pt x="2433219" y="1607953"/>
                      <a:pt x="2439552" y="1593808"/>
                      <a:pt x="2449790" y="1583569"/>
                    </a:cubicBezTo>
                    <a:close/>
                    <a:moveTo>
                      <a:pt x="2262615" y="1757679"/>
                    </a:moveTo>
                    <a:cubicBezTo>
                      <a:pt x="2272854" y="1747441"/>
                      <a:pt x="2286999" y="1741108"/>
                      <a:pt x="2302622" y="1741108"/>
                    </a:cubicBezTo>
                    <a:cubicBezTo>
                      <a:pt x="2333869" y="1741108"/>
                      <a:pt x="2359200" y="1766439"/>
                      <a:pt x="2359200" y="1797686"/>
                    </a:cubicBezTo>
                    <a:cubicBezTo>
                      <a:pt x="2359200" y="1828933"/>
                      <a:pt x="2333869" y="1854264"/>
                      <a:pt x="2302622" y="1854264"/>
                    </a:cubicBezTo>
                    <a:cubicBezTo>
                      <a:pt x="2271375" y="1854264"/>
                      <a:pt x="2246044" y="1828933"/>
                      <a:pt x="2246044" y="1797686"/>
                    </a:cubicBezTo>
                    <a:cubicBezTo>
                      <a:pt x="2246044" y="1782063"/>
                      <a:pt x="2252377" y="1767918"/>
                      <a:pt x="2262615" y="1757679"/>
                    </a:cubicBezTo>
                    <a:close/>
                    <a:moveTo>
                      <a:pt x="2075446" y="1931790"/>
                    </a:moveTo>
                    <a:cubicBezTo>
                      <a:pt x="2085684" y="1921552"/>
                      <a:pt x="2099829" y="1915219"/>
                      <a:pt x="2115453" y="1915219"/>
                    </a:cubicBezTo>
                    <a:cubicBezTo>
                      <a:pt x="2146700" y="1915219"/>
                      <a:pt x="2172031" y="1940550"/>
                      <a:pt x="2172031" y="1971797"/>
                    </a:cubicBezTo>
                    <a:cubicBezTo>
                      <a:pt x="2172031" y="2003044"/>
                      <a:pt x="2146700" y="2028375"/>
                      <a:pt x="2115453" y="2028375"/>
                    </a:cubicBezTo>
                    <a:cubicBezTo>
                      <a:pt x="2084206" y="2028375"/>
                      <a:pt x="2058875" y="2003044"/>
                      <a:pt x="2058875" y="1971797"/>
                    </a:cubicBezTo>
                    <a:cubicBezTo>
                      <a:pt x="2058875" y="1956174"/>
                      <a:pt x="2065207" y="1942029"/>
                      <a:pt x="2075446" y="1931790"/>
                    </a:cubicBezTo>
                    <a:close/>
                    <a:moveTo>
                      <a:pt x="1888282" y="2105896"/>
                    </a:moveTo>
                    <a:cubicBezTo>
                      <a:pt x="1898521" y="2095657"/>
                      <a:pt x="1912665" y="2089324"/>
                      <a:pt x="1928288" y="2089324"/>
                    </a:cubicBezTo>
                    <a:cubicBezTo>
                      <a:pt x="1959536" y="2089324"/>
                      <a:pt x="1984867" y="2114655"/>
                      <a:pt x="1984867" y="2145902"/>
                    </a:cubicBezTo>
                    <a:cubicBezTo>
                      <a:pt x="1984867" y="2177150"/>
                      <a:pt x="1959536" y="2202481"/>
                      <a:pt x="1928289" y="2202480"/>
                    </a:cubicBezTo>
                    <a:cubicBezTo>
                      <a:pt x="1897042" y="2202480"/>
                      <a:pt x="1871711" y="2177149"/>
                      <a:pt x="1871710" y="2145902"/>
                    </a:cubicBezTo>
                    <a:cubicBezTo>
                      <a:pt x="1871710" y="2130279"/>
                      <a:pt x="1878043" y="2116135"/>
                      <a:pt x="1888282" y="2105896"/>
                    </a:cubicBezTo>
                    <a:close/>
                    <a:moveTo>
                      <a:pt x="2449791" y="1409459"/>
                    </a:moveTo>
                    <a:cubicBezTo>
                      <a:pt x="2460029" y="1399220"/>
                      <a:pt x="2474174" y="1392887"/>
                      <a:pt x="2489797" y="1392887"/>
                    </a:cubicBezTo>
                    <a:cubicBezTo>
                      <a:pt x="2521044" y="1392887"/>
                      <a:pt x="2546375" y="1418218"/>
                      <a:pt x="2546375" y="1449465"/>
                    </a:cubicBezTo>
                    <a:cubicBezTo>
                      <a:pt x="2546375" y="1480712"/>
                      <a:pt x="2521044" y="1506043"/>
                      <a:pt x="2489797" y="1506043"/>
                    </a:cubicBezTo>
                    <a:cubicBezTo>
                      <a:pt x="2458550" y="1506043"/>
                      <a:pt x="2433219" y="1480712"/>
                      <a:pt x="2433219" y="1449465"/>
                    </a:cubicBezTo>
                    <a:cubicBezTo>
                      <a:pt x="2433219" y="1433842"/>
                      <a:pt x="2439552" y="1419697"/>
                      <a:pt x="2449791" y="1409459"/>
                    </a:cubicBezTo>
                    <a:close/>
                    <a:moveTo>
                      <a:pt x="2262615" y="1583569"/>
                    </a:moveTo>
                    <a:cubicBezTo>
                      <a:pt x="2272853" y="1573331"/>
                      <a:pt x="2286998" y="1566998"/>
                      <a:pt x="2302622" y="1566998"/>
                    </a:cubicBezTo>
                    <a:cubicBezTo>
                      <a:pt x="2333869" y="1566998"/>
                      <a:pt x="2359200" y="1592329"/>
                      <a:pt x="2359200" y="1623576"/>
                    </a:cubicBezTo>
                    <a:cubicBezTo>
                      <a:pt x="2359200" y="1654823"/>
                      <a:pt x="2333869" y="1680154"/>
                      <a:pt x="2302622" y="1680154"/>
                    </a:cubicBezTo>
                    <a:cubicBezTo>
                      <a:pt x="2271375" y="1680154"/>
                      <a:pt x="2246044" y="1654823"/>
                      <a:pt x="2246044" y="1623576"/>
                    </a:cubicBezTo>
                    <a:cubicBezTo>
                      <a:pt x="2246044" y="1607953"/>
                      <a:pt x="2252376" y="1593808"/>
                      <a:pt x="2262615" y="1583569"/>
                    </a:cubicBezTo>
                    <a:close/>
                    <a:moveTo>
                      <a:pt x="2075446" y="1757680"/>
                    </a:moveTo>
                    <a:cubicBezTo>
                      <a:pt x="2085684" y="1747441"/>
                      <a:pt x="2099829" y="1741108"/>
                      <a:pt x="2115453" y="1741108"/>
                    </a:cubicBezTo>
                    <a:cubicBezTo>
                      <a:pt x="2146700" y="1741108"/>
                      <a:pt x="2172031" y="1766439"/>
                      <a:pt x="2172031" y="1797686"/>
                    </a:cubicBezTo>
                    <a:cubicBezTo>
                      <a:pt x="2172031" y="1828933"/>
                      <a:pt x="2146700" y="1854264"/>
                      <a:pt x="2115453" y="1854264"/>
                    </a:cubicBezTo>
                    <a:cubicBezTo>
                      <a:pt x="2084206" y="1854264"/>
                      <a:pt x="2058875" y="1828933"/>
                      <a:pt x="2058875" y="1797686"/>
                    </a:cubicBezTo>
                    <a:cubicBezTo>
                      <a:pt x="2058875" y="1782063"/>
                      <a:pt x="2065207" y="1767918"/>
                      <a:pt x="2075446" y="1757680"/>
                    </a:cubicBezTo>
                    <a:close/>
                    <a:moveTo>
                      <a:pt x="1888281" y="1931786"/>
                    </a:moveTo>
                    <a:cubicBezTo>
                      <a:pt x="1898520" y="1921547"/>
                      <a:pt x="1912664" y="1915214"/>
                      <a:pt x="1928282" y="1915220"/>
                    </a:cubicBezTo>
                    <a:cubicBezTo>
                      <a:pt x="1959529" y="1915220"/>
                      <a:pt x="1984860" y="1940551"/>
                      <a:pt x="1984860" y="1971798"/>
                    </a:cubicBezTo>
                    <a:cubicBezTo>
                      <a:pt x="1984866" y="2003039"/>
                      <a:pt x="1959535" y="2028370"/>
                      <a:pt x="1928288" y="2028370"/>
                    </a:cubicBezTo>
                    <a:cubicBezTo>
                      <a:pt x="1897041" y="2028370"/>
                      <a:pt x="1871710" y="2003039"/>
                      <a:pt x="1871710" y="1971792"/>
                    </a:cubicBezTo>
                    <a:cubicBezTo>
                      <a:pt x="1871710" y="1956169"/>
                      <a:pt x="1878043" y="1942024"/>
                      <a:pt x="1888281" y="1931786"/>
                    </a:cubicBezTo>
                    <a:close/>
                    <a:moveTo>
                      <a:pt x="1701111" y="2105895"/>
                    </a:moveTo>
                    <a:cubicBezTo>
                      <a:pt x="1711350" y="2095656"/>
                      <a:pt x="1725495" y="2089324"/>
                      <a:pt x="1741118" y="2089324"/>
                    </a:cubicBezTo>
                    <a:cubicBezTo>
                      <a:pt x="1772365" y="2089324"/>
                      <a:pt x="1797696" y="2114655"/>
                      <a:pt x="1797696" y="2145902"/>
                    </a:cubicBezTo>
                    <a:cubicBezTo>
                      <a:pt x="1797696" y="2169337"/>
                      <a:pt x="1783447" y="2189445"/>
                      <a:pt x="1763141" y="2198034"/>
                    </a:cubicBezTo>
                    <a:lnTo>
                      <a:pt x="1743436" y="2202012"/>
                    </a:lnTo>
                    <a:lnTo>
                      <a:pt x="1685008" y="2143584"/>
                    </a:lnTo>
                    <a:lnTo>
                      <a:pt x="1688986" y="2123879"/>
                    </a:lnTo>
                    <a:cubicBezTo>
                      <a:pt x="1691849" y="2117110"/>
                      <a:pt x="1695992" y="2111014"/>
                      <a:pt x="1701111" y="2105895"/>
                    </a:cubicBezTo>
                    <a:close/>
                    <a:moveTo>
                      <a:pt x="2449791" y="1235348"/>
                    </a:moveTo>
                    <a:cubicBezTo>
                      <a:pt x="2460029" y="1225109"/>
                      <a:pt x="2474174" y="1218776"/>
                      <a:pt x="2489797" y="1218776"/>
                    </a:cubicBezTo>
                    <a:cubicBezTo>
                      <a:pt x="2521044" y="1218776"/>
                      <a:pt x="2546375" y="1244107"/>
                      <a:pt x="2546375" y="1275354"/>
                    </a:cubicBezTo>
                    <a:cubicBezTo>
                      <a:pt x="2546375" y="1306601"/>
                      <a:pt x="2521044" y="1331932"/>
                      <a:pt x="2489797" y="1331932"/>
                    </a:cubicBezTo>
                    <a:cubicBezTo>
                      <a:pt x="2458550" y="1331932"/>
                      <a:pt x="2433219" y="1306601"/>
                      <a:pt x="2433219" y="1275354"/>
                    </a:cubicBezTo>
                    <a:cubicBezTo>
                      <a:pt x="2433219" y="1259731"/>
                      <a:pt x="2439552" y="1245586"/>
                      <a:pt x="2449791" y="1235348"/>
                    </a:cubicBezTo>
                    <a:close/>
                    <a:moveTo>
                      <a:pt x="2262615" y="1409458"/>
                    </a:moveTo>
                    <a:cubicBezTo>
                      <a:pt x="2272853" y="1399220"/>
                      <a:pt x="2286998" y="1392887"/>
                      <a:pt x="2302622" y="1392887"/>
                    </a:cubicBezTo>
                    <a:cubicBezTo>
                      <a:pt x="2333869" y="1392887"/>
                      <a:pt x="2359200" y="1418218"/>
                      <a:pt x="2359200" y="1449465"/>
                    </a:cubicBezTo>
                    <a:cubicBezTo>
                      <a:pt x="2359200" y="1480712"/>
                      <a:pt x="2333869" y="1506043"/>
                      <a:pt x="2302622" y="1506043"/>
                    </a:cubicBezTo>
                    <a:cubicBezTo>
                      <a:pt x="2271375" y="1506043"/>
                      <a:pt x="2246044" y="1480712"/>
                      <a:pt x="2246044" y="1449465"/>
                    </a:cubicBezTo>
                    <a:cubicBezTo>
                      <a:pt x="2246044" y="1433842"/>
                      <a:pt x="2252376" y="1419697"/>
                      <a:pt x="2262615" y="1409458"/>
                    </a:cubicBezTo>
                    <a:close/>
                    <a:moveTo>
                      <a:pt x="2075445" y="1583569"/>
                    </a:moveTo>
                    <a:cubicBezTo>
                      <a:pt x="2085684" y="1573331"/>
                      <a:pt x="2099828" y="1566998"/>
                      <a:pt x="2115452" y="1566998"/>
                    </a:cubicBezTo>
                    <a:cubicBezTo>
                      <a:pt x="2146699" y="1566998"/>
                      <a:pt x="2172030" y="1592329"/>
                      <a:pt x="2172030" y="1623576"/>
                    </a:cubicBezTo>
                    <a:cubicBezTo>
                      <a:pt x="2172030" y="1654823"/>
                      <a:pt x="2146699" y="1680154"/>
                      <a:pt x="2115452" y="1680154"/>
                    </a:cubicBezTo>
                    <a:cubicBezTo>
                      <a:pt x="2084205" y="1680154"/>
                      <a:pt x="2058874" y="1654823"/>
                      <a:pt x="2058874" y="1623576"/>
                    </a:cubicBezTo>
                    <a:cubicBezTo>
                      <a:pt x="2058874" y="1607953"/>
                      <a:pt x="2065206" y="1593808"/>
                      <a:pt x="2075445" y="1583569"/>
                    </a:cubicBezTo>
                    <a:close/>
                    <a:moveTo>
                      <a:pt x="1888275" y="1757680"/>
                    </a:moveTo>
                    <a:cubicBezTo>
                      <a:pt x="1898514" y="1747442"/>
                      <a:pt x="1912659" y="1741109"/>
                      <a:pt x="1928282" y="1741109"/>
                    </a:cubicBezTo>
                    <a:cubicBezTo>
                      <a:pt x="1959529" y="1741109"/>
                      <a:pt x="1984860" y="1766440"/>
                      <a:pt x="1984860" y="1797687"/>
                    </a:cubicBezTo>
                    <a:cubicBezTo>
                      <a:pt x="1984860" y="1828934"/>
                      <a:pt x="1959529" y="1854265"/>
                      <a:pt x="1928282" y="1854265"/>
                    </a:cubicBezTo>
                    <a:cubicBezTo>
                      <a:pt x="1897035" y="1854265"/>
                      <a:pt x="1871704" y="1828934"/>
                      <a:pt x="1871704" y="1797687"/>
                    </a:cubicBezTo>
                    <a:cubicBezTo>
                      <a:pt x="1871704" y="1782063"/>
                      <a:pt x="1878037" y="1767919"/>
                      <a:pt x="1888275" y="1757680"/>
                    </a:cubicBezTo>
                    <a:close/>
                    <a:moveTo>
                      <a:pt x="1701111" y="1931785"/>
                    </a:moveTo>
                    <a:cubicBezTo>
                      <a:pt x="1711350" y="1921546"/>
                      <a:pt x="1725494" y="1915213"/>
                      <a:pt x="1741118" y="1915213"/>
                    </a:cubicBezTo>
                    <a:cubicBezTo>
                      <a:pt x="1772365" y="1915213"/>
                      <a:pt x="1797696" y="1940544"/>
                      <a:pt x="1797696" y="1971791"/>
                    </a:cubicBezTo>
                    <a:cubicBezTo>
                      <a:pt x="1797696" y="2003038"/>
                      <a:pt x="1772365" y="2028369"/>
                      <a:pt x="1741118" y="2028369"/>
                    </a:cubicBezTo>
                    <a:cubicBezTo>
                      <a:pt x="1709871" y="2028369"/>
                      <a:pt x="1684540" y="2003038"/>
                      <a:pt x="1684540" y="1971791"/>
                    </a:cubicBezTo>
                    <a:cubicBezTo>
                      <a:pt x="1684540" y="1956168"/>
                      <a:pt x="1690872" y="1942023"/>
                      <a:pt x="1701111" y="1931785"/>
                    </a:cubicBezTo>
                    <a:close/>
                    <a:moveTo>
                      <a:pt x="2449791" y="1061237"/>
                    </a:moveTo>
                    <a:cubicBezTo>
                      <a:pt x="2460029" y="1050998"/>
                      <a:pt x="2474173" y="1044665"/>
                      <a:pt x="2489797" y="1044665"/>
                    </a:cubicBezTo>
                    <a:cubicBezTo>
                      <a:pt x="2521044" y="1044665"/>
                      <a:pt x="2546375" y="1069996"/>
                      <a:pt x="2546375" y="1101244"/>
                    </a:cubicBezTo>
                    <a:cubicBezTo>
                      <a:pt x="2546375" y="1132490"/>
                      <a:pt x="2521044" y="1157822"/>
                      <a:pt x="2489797" y="1157821"/>
                    </a:cubicBezTo>
                    <a:cubicBezTo>
                      <a:pt x="2458550" y="1157821"/>
                      <a:pt x="2433219" y="1132490"/>
                      <a:pt x="2433219" y="1101243"/>
                    </a:cubicBezTo>
                    <a:cubicBezTo>
                      <a:pt x="2433219" y="1085620"/>
                      <a:pt x="2439552" y="1071476"/>
                      <a:pt x="2449791" y="1061237"/>
                    </a:cubicBezTo>
                    <a:close/>
                    <a:moveTo>
                      <a:pt x="2262615" y="1235348"/>
                    </a:moveTo>
                    <a:cubicBezTo>
                      <a:pt x="2272854" y="1225109"/>
                      <a:pt x="2286998" y="1218776"/>
                      <a:pt x="2302622" y="1218776"/>
                    </a:cubicBezTo>
                    <a:cubicBezTo>
                      <a:pt x="2333869" y="1218776"/>
                      <a:pt x="2359200" y="1244107"/>
                      <a:pt x="2359200" y="1275354"/>
                    </a:cubicBezTo>
                    <a:cubicBezTo>
                      <a:pt x="2359200" y="1306601"/>
                      <a:pt x="2333869" y="1331932"/>
                      <a:pt x="2302622" y="1331932"/>
                    </a:cubicBezTo>
                    <a:cubicBezTo>
                      <a:pt x="2271375" y="1331932"/>
                      <a:pt x="2246044" y="1306601"/>
                      <a:pt x="2246044" y="1275354"/>
                    </a:cubicBezTo>
                    <a:cubicBezTo>
                      <a:pt x="2246044" y="1259731"/>
                      <a:pt x="2252376" y="1245586"/>
                      <a:pt x="2262615" y="1235348"/>
                    </a:cubicBezTo>
                    <a:close/>
                    <a:moveTo>
                      <a:pt x="2075445" y="1409458"/>
                    </a:moveTo>
                    <a:cubicBezTo>
                      <a:pt x="2085684" y="1399220"/>
                      <a:pt x="2099828" y="1392887"/>
                      <a:pt x="2115452" y="1392887"/>
                    </a:cubicBezTo>
                    <a:cubicBezTo>
                      <a:pt x="2146699" y="1392887"/>
                      <a:pt x="2172030" y="1418218"/>
                      <a:pt x="2172030" y="1449465"/>
                    </a:cubicBezTo>
                    <a:cubicBezTo>
                      <a:pt x="2172030" y="1480712"/>
                      <a:pt x="2146699" y="1506043"/>
                      <a:pt x="2115452" y="1506043"/>
                    </a:cubicBezTo>
                    <a:cubicBezTo>
                      <a:pt x="2084205" y="1506043"/>
                      <a:pt x="2058874" y="1480712"/>
                      <a:pt x="2058874" y="1449465"/>
                    </a:cubicBezTo>
                    <a:cubicBezTo>
                      <a:pt x="2058874" y="1433842"/>
                      <a:pt x="2065207" y="1419697"/>
                      <a:pt x="2075445" y="1409458"/>
                    </a:cubicBezTo>
                    <a:close/>
                    <a:moveTo>
                      <a:pt x="1888275" y="1583570"/>
                    </a:moveTo>
                    <a:cubicBezTo>
                      <a:pt x="1898514" y="1573332"/>
                      <a:pt x="1912658" y="1566999"/>
                      <a:pt x="1928281" y="1566999"/>
                    </a:cubicBezTo>
                    <a:cubicBezTo>
                      <a:pt x="1959528" y="1566999"/>
                      <a:pt x="1984859" y="1592330"/>
                      <a:pt x="1984859" y="1623577"/>
                    </a:cubicBezTo>
                    <a:cubicBezTo>
                      <a:pt x="1984860" y="1654824"/>
                      <a:pt x="1959528" y="1680155"/>
                      <a:pt x="1928281" y="1680155"/>
                    </a:cubicBezTo>
                    <a:cubicBezTo>
                      <a:pt x="1897034" y="1680155"/>
                      <a:pt x="1871703" y="1654824"/>
                      <a:pt x="1871703" y="1623577"/>
                    </a:cubicBezTo>
                    <a:cubicBezTo>
                      <a:pt x="1871703" y="1607953"/>
                      <a:pt x="1878036" y="1593809"/>
                      <a:pt x="1888275" y="1583570"/>
                    </a:cubicBezTo>
                    <a:close/>
                    <a:moveTo>
                      <a:pt x="1701110" y="1757674"/>
                    </a:moveTo>
                    <a:cubicBezTo>
                      <a:pt x="1711349" y="1747436"/>
                      <a:pt x="1725493" y="1741103"/>
                      <a:pt x="1741112" y="1741108"/>
                    </a:cubicBezTo>
                    <a:cubicBezTo>
                      <a:pt x="1772359" y="1741108"/>
                      <a:pt x="1797690" y="1766439"/>
                      <a:pt x="1797690" y="1797686"/>
                    </a:cubicBezTo>
                    <a:cubicBezTo>
                      <a:pt x="1797695" y="1828928"/>
                      <a:pt x="1772364" y="1854259"/>
                      <a:pt x="1741117" y="1854259"/>
                    </a:cubicBezTo>
                    <a:cubicBezTo>
                      <a:pt x="1709870" y="1854259"/>
                      <a:pt x="1684539" y="1828928"/>
                      <a:pt x="1684539" y="1797681"/>
                    </a:cubicBezTo>
                    <a:cubicBezTo>
                      <a:pt x="1684539" y="1782057"/>
                      <a:pt x="1690872" y="1767913"/>
                      <a:pt x="1701110" y="1757674"/>
                    </a:cubicBezTo>
                    <a:close/>
                    <a:moveTo>
                      <a:pt x="1513941" y="1931785"/>
                    </a:moveTo>
                    <a:cubicBezTo>
                      <a:pt x="1524179" y="1921547"/>
                      <a:pt x="1538324" y="1915214"/>
                      <a:pt x="1553947" y="1915214"/>
                    </a:cubicBezTo>
                    <a:cubicBezTo>
                      <a:pt x="1585194" y="1915214"/>
                      <a:pt x="1610525" y="1940545"/>
                      <a:pt x="1610525" y="1971792"/>
                    </a:cubicBezTo>
                    <a:cubicBezTo>
                      <a:pt x="1610525" y="1995228"/>
                      <a:pt x="1596276" y="2015335"/>
                      <a:pt x="1575970" y="2023924"/>
                    </a:cubicBezTo>
                    <a:lnTo>
                      <a:pt x="1567132" y="2025708"/>
                    </a:lnTo>
                    <a:lnTo>
                      <a:pt x="1500031" y="1958607"/>
                    </a:lnTo>
                    <a:lnTo>
                      <a:pt x="1501815" y="1949769"/>
                    </a:lnTo>
                    <a:cubicBezTo>
                      <a:pt x="1504679" y="1943000"/>
                      <a:pt x="1508822" y="1936905"/>
                      <a:pt x="1513941" y="1931785"/>
                    </a:cubicBezTo>
                    <a:close/>
                    <a:moveTo>
                      <a:pt x="2449790" y="887126"/>
                    </a:moveTo>
                    <a:cubicBezTo>
                      <a:pt x="2460029" y="876887"/>
                      <a:pt x="2474173" y="870555"/>
                      <a:pt x="2489797" y="870555"/>
                    </a:cubicBezTo>
                    <a:cubicBezTo>
                      <a:pt x="2521044" y="870555"/>
                      <a:pt x="2546375" y="895886"/>
                      <a:pt x="2546375" y="927133"/>
                    </a:cubicBezTo>
                    <a:cubicBezTo>
                      <a:pt x="2546375" y="958380"/>
                      <a:pt x="2521044" y="983711"/>
                      <a:pt x="2489797" y="983711"/>
                    </a:cubicBezTo>
                    <a:cubicBezTo>
                      <a:pt x="2458550" y="983711"/>
                      <a:pt x="2433219" y="958380"/>
                      <a:pt x="2433219" y="927132"/>
                    </a:cubicBezTo>
                    <a:cubicBezTo>
                      <a:pt x="2433219" y="911509"/>
                      <a:pt x="2439552" y="897364"/>
                      <a:pt x="2449790" y="887126"/>
                    </a:cubicBezTo>
                    <a:close/>
                    <a:moveTo>
                      <a:pt x="2262615" y="1061237"/>
                    </a:moveTo>
                    <a:cubicBezTo>
                      <a:pt x="2272854" y="1050998"/>
                      <a:pt x="2286998" y="1044665"/>
                      <a:pt x="2302622" y="1044665"/>
                    </a:cubicBezTo>
                    <a:cubicBezTo>
                      <a:pt x="2333869" y="1044665"/>
                      <a:pt x="2359200" y="1069996"/>
                      <a:pt x="2359200" y="1101244"/>
                    </a:cubicBezTo>
                    <a:cubicBezTo>
                      <a:pt x="2359200" y="1132490"/>
                      <a:pt x="2333869" y="1157822"/>
                      <a:pt x="2302622" y="1157821"/>
                    </a:cubicBezTo>
                    <a:cubicBezTo>
                      <a:pt x="2271375" y="1157821"/>
                      <a:pt x="2246044" y="1132490"/>
                      <a:pt x="2246044" y="1101243"/>
                    </a:cubicBezTo>
                    <a:cubicBezTo>
                      <a:pt x="2246044" y="1085620"/>
                      <a:pt x="2252376" y="1071476"/>
                      <a:pt x="2262615" y="1061237"/>
                    </a:cubicBezTo>
                    <a:close/>
                    <a:moveTo>
                      <a:pt x="2075445" y="1235347"/>
                    </a:moveTo>
                    <a:cubicBezTo>
                      <a:pt x="2085684" y="1225109"/>
                      <a:pt x="2099828" y="1218776"/>
                      <a:pt x="2115452" y="1218776"/>
                    </a:cubicBezTo>
                    <a:cubicBezTo>
                      <a:pt x="2146699" y="1218776"/>
                      <a:pt x="2172030" y="1244107"/>
                      <a:pt x="2172030" y="1275354"/>
                    </a:cubicBezTo>
                    <a:cubicBezTo>
                      <a:pt x="2172030" y="1306601"/>
                      <a:pt x="2146699" y="1331932"/>
                      <a:pt x="2115452" y="1331932"/>
                    </a:cubicBezTo>
                    <a:cubicBezTo>
                      <a:pt x="2084205" y="1331932"/>
                      <a:pt x="2058874" y="1306601"/>
                      <a:pt x="2058874" y="1275354"/>
                    </a:cubicBezTo>
                    <a:cubicBezTo>
                      <a:pt x="2058874" y="1259731"/>
                      <a:pt x="2065207" y="1245586"/>
                      <a:pt x="2075445" y="1235347"/>
                    </a:cubicBezTo>
                    <a:close/>
                    <a:moveTo>
                      <a:pt x="1888275" y="1409459"/>
                    </a:moveTo>
                    <a:cubicBezTo>
                      <a:pt x="1898513" y="1399220"/>
                      <a:pt x="1912658" y="1392888"/>
                      <a:pt x="1928281" y="1392888"/>
                    </a:cubicBezTo>
                    <a:cubicBezTo>
                      <a:pt x="1959528" y="1392888"/>
                      <a:pt x="1984859" y="1418219"/>
                      <a:pt x="1984859" y="1449466"/>
                    </a:cubicBezTo>
                    <a:cubicBezTo>
                      <a:pt x="1984860" y="1480713"/>
                      <a:pt x="1959528" y="1506044"/>
                      <a:pt x="1928281" y="1506044"/>
                    </a:cubicBezTo>
                    <a:cubicBezTo>
                      <a:pt x="1897034" y="1506044"/>
                      <a:pt x="1871703" y="1480713"/>
                      <a:pt x="1871703" y="1449466"/>
                    </a:cubicBezTo>
                    <a:cubicBezTo>
                      <a:pt x="1871703" y="1433842"/>
                      <a:pt x="1878036" y="1419698"/>
                      <a:pt x="1888275" y="1409459"/>
                    </a:cubicBezTo>
                    <a:close/>
                    <a:moveTo>
                      <a:pt x="1701104" y="1583570"/>
                    </a:moveTo>
                    <a:cubicBezTo>
                      <a:pt x="1711343" y="1573331"/>
                      <a:pt x="1725487" y="1566998"/>
                      <a:pt x="1741111" y="1566998"/>
                    </a:cubicBezTo>
                    <a:cubicBezTo>
                      <a:pt x="1772358" y="1566998"/>
                      <a:pt x="1797689" y="1592329"/>
                      <a:pt x="1797689" y="1623576"/>
                    </a:cubicBezTo>
                    <a:cubicBezTo>
                      <a:pt x="1797689" y="1654823"/>
                      <a:pt x="1772358" y="1680154"/>
                      <a:pt x="1741111" y="1680154"/>
                    </a:cubicBezTo>
                    <a:cubicBezTo>
                      <a:pt x="1709864" y="1680154"/>
                      <a:pt x="1684533" y="1654823"/>
                      <a:pt x="1684533" y="1623576"/>
                    </a:cubicBezTo>
                    <a:cubicBezTo>
                      <a:pt x="1684533" y="1607953"/>
                      <a:pt x="1690866" y="1593808"/>
                      <a:pt x="1701104" y="1583570"/>
                    </a:cubicBezTo>
                    <a:close/>
                    <a:moveTo>
                      <a:pt x="1513940" y="1757675"/>
                    </a:moveTo>
                    <a:cubicBezTo>
                      <a:pt x="1524179" y="1747436"/>
                      <a:pt x="1538323" y="1741104"/>
                      <a:pt x="1553947" y="1741104"/>
                    </a:cubicBezTo>
                    <a:cubicBezTo>
                      <a:pt x="1585194" y="1741104"/>
                      <a:pt x="1610525" y="1766435"/>
                      <a:pt x="1610525" y="1797682"/>
                    </a:cubicBezTo>
                    <a:cubicBezTo>
                      <a:pt x="1610525" y="1828929"/>
                      <a:pt x="1585194" y="1854260"/>
                      <a:pt x="1553947" y="1854260"/>
                    </a:cubicBezTo>
                    <a:cubicBezTo>
                      <a:pt x="1522700" y="1854260"/>
                      <a:pt x="1497369" y="1828929"/>
                      <a:pt x="1497369" y="1797682"/>
                    </a:cubicBezTo>
                    <a:cubicBezTo>
                      <a:pt x="1497369" y="1782058"/>
                      <a:pt x="1503701" y="1767914"/>
                      <a:pt x="1513940" y="1757675"/>
                    </a:cubicBezTo>
                    <a:close/>
                    <a:moveTo>
                      <a:pt x="2449791" y="713015"/>
                    </a:moveTo>
                    <a:cubicBezTo>
                      <a:pt x="2460029" y="702776"/>
                      <a:pt x="2474173" y="696444"/>
                      <a:pt x="2489797" y="696444"/>
                    </a:cubicBezTo>
                    <a:cubicBezTo>
                      <a:pt x="2521044" y="696444"/>
                      <a:pt x="2546375" y="721775"/>
                      <a:pt x="2546375" y="753022"/>
                    </a:cubicBezTo>
                    <a:cubicBezTo>
                      <a:pt x="2546375" y="784269"/>
                      <a:pt x="2521044" y="809600"/>
                      <a:pt x="2489797" y="809600"/>
                    </a:cubicBezTo>
                    <a:cubicBezTo>
                      <a:pt x="2458550" y="809600"/>
                      <a:pt x="2433219" y="784269"/>
                      <a:pt x="2433219" y="753022"/>
                    </a:cubicBezTo>
                    <a:cubicBezTo>
                      <a:pt x="2433219" y="737398"/>
                      <a:pt x="2439552" y="723253"/>
                      <a:pt x="2449791" y="713015"/>
                    </a:cubicBezTo>
                    <a:close/>
                    <a:moveTo>
                      <a:pt x="2262615" y="887126"/>
                    </a:moveTo>
                    <a:cubicBezTo>
                      <a:pt x="2272853" y="876887"/>
                      <a:pt x="2286998" y="870554"/>
                      <a:pt x="2302622" y="870555"/>
                    </a:cubicBezTo>
                    <a:cubicBezTo>
                      <a:pt x="2333869" y="870555"/>
                      <a:pt x="2359200" y="895886"/>
                      <a:pt x="2359200" y="927133"/>
                    </a:cubicBezTo>
                    <a:cubicBezTo>
                      <a:pt x="2359200" y="958380"/>
                      <a:pt x="2333869" y="983711"/>
                      <a:pt x="2302622" y="983711"/>
                    </a:cubicBezTo>
                    <a:cubicBezTo>
                      <a:pt x="2271375" y="983711"/>
                      <a:pt x="2246044" y="958380"/>
                      <a:pt x="2246044" y="927132"/>
                    </a:cubicBezTo>
                    <a:cubicBezTo>
                      <a:pt x="2246044" y="911509"/>
                      <a:pt x="2252376" y="897364"/>
                      <a:pt x="2262615" y="887126"/>
                    </a:cubicBezTo>
                    <a:close/>
                    <a:moveTo>
                      <a:pt x="2075445" y="1061237"/>
                    </a:moveTo>
                    <a:cubicBezTo>
                      <a:pt x="2085684" y="1050998"/>
                      <a:pt x="2099828" y="1044665"/>
                      <a:pt x="2115452" y="1044665"/>
                    </a:cubicBezTo>
                    <a:cubicBezTo>
                      <a:pt x="2146699" y="1044665"/>
                      <a:pt x="2172030" y="1069996"/>
                      <a:pt x="2172030" y="1101244"/>
                    </a:cubicBezTo>
                    <a:cubicBezTo>
                      <a:pt x="2172030" y="1132490"/>
                      <a:pt x="2146699" y="1157822"/>
                      <a:pt x="2115452" y="1157821"/>
                    </a:cubicBezTo>
                    <a:cubicBezTo>
                      <a:pt x="2084205" y="1157821"/>
                      <a:pt x="2058874" y="1132490"/>
                      <a:pt x="2058874" y="1101243"/>
                    </a:cubicBezTo>
                    <a:cubicBezTo>
                      <a:pt x="2058874" y="1085620"/>
                      <a:pt x="2065207" y="1071476"/>
                      <a:pt x="2075445" y="1061237"/>
                    </a:cubicBezTo>
                    <a:close/>
                    <a:moveTo>
                      <a:pt x="1888275" y="1235349"/>
                    </a:moveTo>
                    <a:cubicBezTo>
                      <a:pt x="1898514" y="1225110"/>
                      <a:pt x="1912658" y="1218777"/>
                      <a:pt x="1928281" y="1218777"/>
                    </a:cubicBezTo>
                    <a:cubicBezTo>
                      <a:pt x="1959528" y="1218777"/>
                      <a:pt x="1984859" y="1244108"/>
                      <a:pt x="1984859" y="1275355"/>
                    </a:cubicBezTo>
                    <a:cubicBezTo>
                      <a:pt x="1984860" y="1306602"/>
                      <a:pt x="1959528" y="1331933"/>
                      <a:pt x="1928281" y="1331933"/>
                    </a:cubicBezTo>
                    <a:cubicBezTo>
                      <a:pt x="1897034" y="1331933"/>
                      <a:pt x="1871703" y="1306602"/>
                      <a:pt x="1871703" y="1275355"/>
                    </a:cubicBezTo>
                    <a:cubicBezTo>
                      <a:pt x="1871703" y="1259731"/>
                      <a:pt x="1878036" y="1245587"/>
                      <a:pt x="1888275" y="1235349"/>
                    </a:cubicBezTo>
                    <a:close/>
                    <a:moveTo>
                      <a:pt x="1701104" y="1409459"/>
                    </a:moveTo>
                    <a:cubicBezTo>
                      <a:pt x="1711343" y="1399220"/>
                      <a:pt x="1725487" y="1392887"/>
                      <a:pt x="1741111" y="1392887"/>
                    </a:cubicBezTo>
                    <a:cubicBezTo>
                      <a:pt x="1772358" y="1392887"/>
                      <a:pt x="1797689" y="1418218"/>
                      <a:pt x="1797689" y="1449465"/>
                    </a:cubicBezTo>
                    <a:cubicBezTo>
                      <a:pt x="1797689" y="1480712"/>
                      <a:pt x="1772358" y="1506043"/>
                      <a:pt x="1741111" y="1506043"/>
                    </a:cubicBezTo>
                    <a:cubicBezTo>
                      <a:pt x="1709864" y="1506043"/>
                      <a:pt x="1684533" y="1480712"/>
                      <a:pt x="1684533" y="1449465"/>
                    </a:cubicBezTo>
                    <a:cubicBezTo>
                      <a:pt x="1684533" y="1433842"/>
                      <a:pt x="1690866" y="1419697"/>
                      <a:pt x="1701104" y="1409459"/>
                    </a:cubicBezTo>
                    <a:close/>
                    <a:moveTo>
                      <a:pt x="1513939" y="1583565"/>
                    </a:moveTo>
                    <a:cubicBezTo>
                      <a:pt x="1524178" y="1573327"/>
                      <a:pt x="1538322" y="1566994"/>
                      <a:pt x="1553945" y="1566994"/>
                    </a:cubicBezTo>
                    <a:cubicBezTo>
                      <a:pt x="1585187" y="1566999"/>
                      <a:pt x="1610519" y="1592330"/>
                      <a:pt x="1610523" y="1623572"/>
                    </a:cubicBezTo>
                    <a:cubicBezTo>
                      <a:pt x="1610523" y="1654819"/>
                      <a:pt x="1585192" y="1680150"/>
                      <a:pt x="1553945" y="1680150"/>
                    </a:cubicBezTo>
                    <a:cubicBezTo>
                      <a:pt x="1522698" y="1680150"/>
                      <a:pt x="1497367" y="1654819"/>
                      <a:pt x="1497367" y="1623572"/>
                    </a:cubicBezTo>
                    <a:cubicBezTo>
                      <a:pt x="1497367" y="1607948"/>
                      <a:pt x="1503700" y="1593804"/>
                      <a:pt x="1513939" y="1583565"/>
                    </a:cubicBezTo>
                    <a:close/>
                    <a:moveTo>
                      <a:pt x="1326770" y="1757674"/>
                    </a:moveTo>
                    <a:cubicBezTo>
                      <a:pt x="1337008" y="1747436"/>
                      <a:pt x="1351153" y="1741103"/>
                      <a:pt x="1366776" y="1741103"/>
                    </a:cubicBezTo>
                    <a:cubicBezTo>
                      <a:pt x="1398023" y="1741103"/>
                      <a:pt x="1423354" y="1766434"/>
                      <a:pt x="1423354" y="1797681"/>
                    </a:cubicBezTo>
                    <a:cubicBezTo>
                      <a:pt x="1423354" y="1813305"/>
                      <a:pt x="1417021" y="1827449"/>
                      <a:pt x="1406783" y="1837688"/>
                    </a:cubicBezTo>
                    <a:lnTo>
                      <a:pt x="1390255" y="1848831"/>
                    </a:lnTo>
                    <a:lnTo>
                      <a:pt x="1315626" y="1774202"/>
                    </a:lnTo>
                    <a:close/>
                    <a:moveTo>
                      <a:pt x="2449790" y="538904"/>
                    </a:moveTo>
                    <a:cubicBezTo>
                      <a:pt x="2460029" y="528665"/>
                      <a:pt x="2474174" y="522333"/>
                      <a:pt x="2489797" y="522333"/>
                    </a:cubicBezTo>
                    <a:cubicBezTo>
                      <a:pt x="2521044" y="522333"/>
                      <a:pt x="2546375" y="547664"/>
                      <a:pt x="2546375" y="578911"/>
                    </a:cubicBezTo>
                    <a:cubicBezTo>
                      <a:pt x="2546375" y="610158"/>
                      <a:pt x="2521044" y="635489"/>
                      <a:pt x="2489797" y="635489"/>
                    </a:cubicBezTo>
                    <a:cubicBezTo>
                      <a:pt x="2458550" y="635489"/>
                      <a:pt x="2433219" y="610158"/>
                      <a:pt x="2433219" y="578911"/>
                    </a:cubicBezTo>
                    <a:cubicBezTo>
                      <a:pt x="2433219" y="563287"/>
                      <a:pt x="2439552" y="549143"/>
                      <a:pt x="2449790" y="538904"/>
                    </a:cubicBezTo>
                    <a:close/>
                    <a:moveTo>
                      <a:pt x="2262615" y="713015"/>
                    </a:moveTo>
                    <a:cubicBezTo>
                      <a:pt x="2272854" y="702776"/>
                      <a:pt x="2286998" y="696444"/>
                      <a:pt x="2302622" y="696444"/>
                    </a:cubicBezTo>
                    <a:cubicBezTo>
                      <a:pt x="2333869" y="696444"/>
                      <a:pt x="2359200" y="721775"/>
                      <a:pt x="2359200" y="753022"/>
                    </a:cubicBezTo>
                    <a:cubicBezTo>
                      <a:pt x="2359200" y="784269"/>
                      <a:pt x="2333869" y="809600"/>
                      <a:pt x="2302622" y="809600"/>
                    </a:cubicBezTo>
                    <a:cubicBezTo>
                      <a:pt x="2271375" y="809600"/>
                      <a:pt x="2246044" y="784269"/>
                      <a:pt x="2246044" y="753022"/>
                    </a:cubicBezTo>
                    <a:cubicBezTo>
                      <a:pt x="2246044" y="737398"/>
                      <a:pt x="2252376" y="723254"/>
                      <a:pt x="2262615" y="713015"/>
                    </a:cubicBezTo>
                    <a:close/>
                    <a:moveTo>
                      <a:pt x="2075445" y="887126"/>
                    </a:moveTo>
                    <a:cubicBezTo>
                      <a:pt x="2085684" y="876887"/>
                      <a:pt x="2099828" y="870555"/>
                      <a:pt x="2115452" y="870555"/>
                    </a:cubicBezTo>
                    <a:cubicBezTo>
                      <a:pt x="2146699" y="870555"/>
                      <a:pt x="2172030" y="895886"/>
                      <a:pt x="2172030" y="927133"/>
                    </a:cubicBezTo>
                    <a:cubicBezTo>
                      <a:pt x="2172030" y="958380"/>
                      <a:pt x="2146699" y="983711"/>
                      <a:pt x="2115452" y="983711"/>
                    </a:cubicBezTo>
                    <a:cubicBezTo>
                      <a:pt x="2084205" y="983711"/>
                      <a:pt x="2058874" y="958380"/>
                      <a:pt x="2058874" y="927132"/>
                    </a:cubicBezTo>
                    <a:cubicBezTo>
                      <a:pt x="2058874" y="911509"/>
                      <a:pt x="2065207" y="897365"/>
                      <a:pt x="2075445" y="887126"/>
                    </a:cubicBezTo>
                    <a:close/>
                    <a:moveTo>
                      <a:pt x="1888275" y="1061238"/>
                    </a:moveTo>
                    <a:cubicBezTo>
                      <a:pt x="1898514" y="1050999"/>
                      <a:pt x="1912658" y="1044666"/>
                      <a:pt x="1928281" y="1044666"/>
                    </a:cubicBezTo>
                    <a:cubicBezTo>
                      <a:pt x="1959528" y="1044666"/>
                      <a:pt x="1984859" y="1069997"/>
                      <a:pt x="1984859" y="1101244"/>
                    </a:cubicBezTo>
                    <a:cubicBezTo>
                      <a:pt x="1984860" y="1132491"/>
                      <a:pt x="1959528" y="1157822"/>
                      <a:pt x="1928281" y="1157822"/>
                    </a:cubicBezTo>
                    <a:cubicBezTo>
                      <a:pt x="1897034" y="1157822"/>
                      <a:pt x="1871703" y="1132491"/>
                      <a:pt x="1871703" y="1101244"/>
                    </a:cubicBezTo>
                    <a:cubicBezTo>
                      <a:pt x="1871703" y="1085621"/>
                      <a:pt x="1878036" y="1071476"/>
                      <a:pt x="1888275" y="1061238"/>
                    </a:cubicBezTo>
                    <a:close/>
                    <a:moveTo>
                      <a:pt x="1701104" y="1235348"/>
                    </a:moveTo>
                    <a:cubicBezTo>
                      <a:pt x="1711343" y="1225109"/>
                      <a:pt x="1725487" y="1218776"/>
                      <a:pt x="1741111" y="1218776"/>
                    </a:cubicBezTo>
                    <a:cubicBezTo>
                      <a:pt x="1772358" y="1218776"/>
                      <a:pt x="1797689" y="1244107"/>
                      <a:pt x="1797689" y="1275354"/>
                    </a:cubicBezTo>
                    <a:cubicBezTo>
                      <a:pt x="1797689" y="1306601"/>
                      <a:pt x="1772358" y="1331932"/>
                      <a:pt x="1741111" y="1331932"/>
                    </a:cubicBezTo>
                    <a:cubicBezTo>
                      <a:pt x="1709864" y="1331932"/>
                      <a:pt x="1684533" y="1306601"/>
                      <a:pt x="1684533" y="1275354"/>
                    </a:cubicBezTo>
                    <a:cubicBezTo>
                      <a:pt x="1684533" y="1259731"/>
                      <a:pt x="1690866" y="1245586"/>
                      <a:pt x="1701104" y="1235348"/>
                    </a:cubicBezTo>
                    <a:close/>
                    <a:moveTo>
                      <a:pt x="1513934" y="1409459"/>
                    </a:moveTo>
                    <a:cubicBezTo>
                      <a:pt x="1524173" y="1399221"/>
                      <a:pt x="1538317" y="1392888"/>
                      <a:pt x="1553940" y="1392888"/>
                    </a:cubicBezTo>
                    <a:cubicBezTo>
                      <a:pt x="1585187" y="1392888"/>
                      <a:pt x="1610518" y="1418219"/>
                      <a:pt x="1610519" y="1449466"/>
                    </a:cubicBezTo>
                    <a:cubicBezTo>
                      <a:pt x="1610519" y="1480713"/>
                      <a:pt x="1585188" y="1506044"/>
                      <a:pt x="1553941" y="1506044"/>
                    </a:cubicBezTo>
                    <a:cubicBezTo>
                      <a:pt x="1522694" y="1506044"/>
                      <a:pt x="1497362" y="1480713"/>
                      <a:pt x="1497362" y="1449466"/>
                    </a:cubicBezTo>
                    <a:cubicBezTo>
                      <a:pt x="1497362" y="1433842"/>
                      <a:pt x="1503695" y="1419698"/>
                      <a:pt x="1513934" y="1409459"/>
                    </a:cubicBezTo>
                    <a:close/>
                    <a:moveTo>
                      <a:pt x="1326768" y="1583565"/>
                    </a:moveTo>
                    <a:cubicBezTo>
                      <a:pt x="1337007" y="1573326"/>
                      <a:pt x="1351151" y="1566993"/>
                      <a:pt x="1366775" y="1566993"/>
                    </a:cubicBezTo>
                    <a:cubicBezTo>
                      <a:pt x="1398022" y="1566993"/>
                      <a:pt x="1423353" y="1592324"/>
                      <a:pt x="1423353" y="1623571"/>
                    </a:cubicBezTo>
                    <a:cubicBezTo>
                      <a:pt x="1423353" y="1654818"/>
                      <a:pt x="1398022" y="1680149"/>
                      <a:pt x="1366775" y="1680149"/>
                    </a:cubicBezTo>
                    <a:cubicBezTo>
                      <a:pt x="1335528" y="1680149"/>
                      <a:pt x="1310197" y="1654818"/>
                      <a:pt x="1310197" y="1623571"/>
                    </a:cubicBezTo>
                    <a:cubicBezTo>
                      <a:pt x="1310197" y="1607948"/>
                      <a:pt x="1316530" y="1593803"/>
                      <a:pt x="1326768" y="1583565"/>
                    </a:cubicBezTo>
                    <a:close/>
                    <a:moveTo>
                      <a:pt x="2449791" y="364793"/>
                    </a:moveTo>
                    <a:cubicBezTo>
                      <a:pt x="2460029" y="354554"/>
                      <a:pt x="2474173" y="348222"/>
                      <a:pt x="2489797" y="348222"/>
                    </a:cubicBezTo>
                    <a:cubicBezTo>
                      <a:pt x="2521044" y="348222"/>
                      <a:pt x="2546375" y="373553"/>
                      <a:pt x="2546375" y="404800"/>
                    </a:cubicBezTo>
                    <a:cubicBezTo>
                      <a:pt x="2546375" y="436047"/>
                      <a:pt x="2521044" y="461378"/>
                      <a:pt x="2489797" y="461378"/>
                    </a:cubicBezTo>
                    <a:cubicBezTo>
                      <a:pt x="2458550" y="461378"/>
                      <a:pt x="2433219" y="436047"/>
                      <a:pt x="2433219" y="404800"/>
                    </a:cubicBezTo>
                    <a:cubicBezTo>
                      <a:pt x="2433219" y="389176"/>
                      <a:pt x="2439552" y="375032"/>
                      <a:pt x="2449791" y="364793"/>
                    </a:cubicBezTo>
                    <a:close/>
                    <a:moveTo>
                      <a:pt x="2262615" y="538904"/>
                    </a:moveTo>
                    <a:cubicBezTo>
                      <a:pt x="2272854" y="528666"/>
                      <a:pt x="2286998" y="522333"/>
                      <a:pt x="2302622" y="522333"/>
                    </a:cubicBezTo>
                    <a:cubicBezTo>
                      <a:pt x="2333869" y="522333"/>
                      <a:pt x="2359200" y="547664"/>
                      <a:pt x="2359200" y="578911"/>
                    </a:cubicBezTo>
                    <a:cubicBezTo>
                      <a:pt x="2359200" y="610158"/>
                      <a:pt x="2333869" y="635489"/>
                      <a:pt x="2302622" y="635489"/>
                    </a:cubicBezTo>
                    <a:cubicBezTo>
                      <a:pt x="2271375" y="635489"/>
                      <a:pt x="2246044" y="610158"/>
                      <a:pt x="2246044" y="578911"/>
                    </a:cubicBezTo>
                    <a:cubicBezTo>
                      <a:pt x="2246044" y="563287"/>
                      <a:pt x="2252376" y="549143"/>
                      <a:pt x="2262615" y="538904"/>
                    </a:cubicBezTo>
                    <a:close/>
                    <a:moveTo>
                      <a:pt x="2075445" y="713015"/>
                    </a:moveTo>
                    <a:cubicBezTo>
                      <a:pt x="2085684" y="702776"/>
                      <a:pt x="2099828" y="696444"/>
                      <a:pt x="2115452" y="696444"/>
                    </a:cubicBezTo>
                    <a:cubicBezTo>
                      <a:pt x="2146699" y="696444"/>
                      <a:pt x="2172030" y="721775"/>
                      <a:pt x="2172030" y="753022"/>
                    </a:cubicBezTo>
                    <a:cubicBezTo>
                      <a:pt x="2172030" y="784269"/>
                      <a:pt x="2146699" y="809600"/>
                      <a:pt x="2115452" y="809600"/>
                    </a:cubicBezTo>
                    <a:cubicBezTo>
                      <a:pt x="2084205" y="809600"/>
                      <a:pt x="2058874" y="784269"/>
                      <a:pt x="2058874" y="753022"/>
                    </a:cubicBezTo>
                    <a:cubicBezTo>
                      <a:pt x="2058874" y="737398"/>
                      <a:pt x="2065207" y="723254"/>
                      <a:pt x="2075445" y="713015"/>
                    </a:cubicBezTo>
                    <a:close/>
                    <a:moveTo>
                      <a:pt x="1888275" y="887127"/>
                    </a:moveTo>
                    <a:cubicBezTo>
                      <a:pt x="1898514" y="876888"/>
                      <a:pt x="1912658" y="870555"/>
                      <a:pt x="1928281" y="870555"/>
                    </a:cubicBezTo>
                    <a:cubicBezTo>
                      <a:pt x="1959528" y="870555"/>
                      <a:pt x="1984859" y="895886"/>
                      <a:pt x="1984859" y="927133"/>
                    </a:cubicBezTo>
                    <a:cubicBezTo>
                      <a:pt x="1984860" y="958380"/>
                      <a:pt x="1959528" y="983711"/>
                      <a:pt x="1928281" y="983711"/>
                    </a:cubicBezTo>
                    <a:cubicBezTo>
                      <a:pt x="1897034" y="983711"/>
                      <a:pt x="1871703" y="958380"/>
                      <a:pt x="1871703" y="927133"/>
                    </a:cubicBezTo>
                    <a:cubicBezTo>
                      <a:pt x="1871703" y="911510"/>
                      <a:pt x="1878036" y="897365"/>
                      <a:pt x="1888275" y="887127"/>
                    </a:cubicBezTo>
                    <a:close/>
                    <a:moveTo>
                      <a:pt x="1701104" y="1061237"/>
                    </a:moveTo>
                    <a:cubicBezTo>
                      <a:pt x="1711343" y="1050998"/>
                      <a:pt x="1725487" y="1044665"/>
                      <a:pt x="1741111" y="1044665"/>
                    </a:cubicBezTo>
                    <a:cubicBezTo>
                      <a:pt x="1772358" y="1044665"/>
                      <a:pt x="1797689" y="1069996"/>
                      <a:pt x="1797689" y="1101243"/>
                    </a:cubicBezTo>
                    <a:cubicBezTo>
                      <a:pt x="1797689" y="1132490"/>
                      <a:pt x="1772358" y="1157822"/>
                      <a:pt x="1741111" y="1157821"/>
                    </a:cubicBezTo>
                    <a:cubicBezTo>
                      <a:pt x="1709864" y="1157821"/>
                      <a:pt x="1684533" y="1132490"/>
                      <a:pt x="1684533" y="1101243"/>
                    </a:cubicBezTo>
                    <a:cubicBezTo>
                      <a:pt x="1684533" y="1085620"/>
                      <a:pt x="1690866" y="1071476"/>
                      <a:pt x="1701104" y="1061237"/>
                    </a:cubicBezTo>
                    <a:close/>
                    <a:moveTo>
                      <a:pt x="1513934" y="1235349"/>
                    </a:moveTo>
                    <a:cubicBezTo>
                      <a:pt x="1524173" y="1225110"/>
                      <a:pt x="1538317" y="1218777"/>
                      <a:pt x="1553940" y="1218777"/>
                    </a:cubicBezTo>
                    <a:cubicBezTo>
                      <a:pt x="1585187" y="1218777"/>
                      <a:pt x="1610518" y="1244108"/>
                      <a:pt x="1610519" y="1275355"/>
                    </a:cubicBezTo>
                    <a:cubicBezTo>
                      <a:pt x="1610519" y="1306602"/>
                      <a:pt x="1585188" y="1331933"/>
                      <a:pt x="1553941" y="1331933"/>
                    </a:cubicBezTo>
                    <a:cubicBezTo>
                      <a:pt x="1522693" y="1331933"/>
                      <a:pt x="1497362" y="1306602"/>
                      <a:pt x="1497362" y="1275355"/>
                    </a:cubicBezTo>
                    <a:cubicBezTo>
                      <a:pt x="1497362" y="1259731"/>
                      <a:pt x="1503695" y="1245587"/>
                      <a:pt x="1513934" y="1235349"/>
                    </a:cubicBezTo>
                    <a:close/>
                    <a:moveTo>
                      <a:pt x="1326768" y="1409454"/>
                    </a:moveTo>
                    <a:cubicBezTo>
                      <a:pt x="1337007" y="1399216"/>
                      <a:pt x="1351151" y="1392883"/>
                      <a:pt x="1366774" y="1392883"/>
                    </a:cubicBezTo>
                    <a:cubicBezTo>
                      <a:pt x="1398017" y="1392887"/>
                      <a:pt x="1423348" y="1418218"/>
                      <a:pt x="1423353" y="1449461"/>
                    </a:cubicBezTo>
                    <a:cubicBezTo>
                      <a:pt x="1423353" y="1480708"/>
                      <a:pt x="1398022" y="1506039"/>
                      <a:pt x="1366774" y="1506039"/>
                    </a:cubicBezTo>
                    <a:cubicBezTo>
                      <a:pt x="1335527" y="1506039"/>
                      <a:pt x="1310196" y="1480708"/>
                      <a:pt x="1310196" y="1449461"/>
                    </a:cubicBezTo>
                    <a:cubicBezTo>
                      <a:pt x="1310196" y="1433837"/>
                      <a:pt x="1316529" y="1419693"/>
                      <a:pt x="1326768" y="1409454"/>
                    </a:cubicBezTo>
                    <a:close/>
                    <a:moveTo>
                      <a:pt x="1139598" y="1583565"/>
                    </a:moveTo>
                    <a:cubicBezTo>
                      <a:pt x="1149837" y="1573327"/>
                      <a:pt x="1163981" y="1566994"/>
                      <a:pt x="1179605" y="1566994"/>
                    </a:cubicBezTo>
                    <a:cubicBezTo>
                      <a:pt x="1210852" y="1566994"/>
                      <a:pt x="1236183" y="1592325"/>
                      <a:pt x="1236183" y="1623572"/>
                    </a:cubicBezTo>
                    <a:cubicBezTo>
                      <a:pt x="1236183" y="1639196"/>
                      <a:pt x="1229851" y="1653340"/>
                      <a:pt x="1219612" y="1663579"/>
                    </a:cubicBezTo>
                    <a:lnTo>
                      <a:pt x="1210886" y="1669462"/>
                    </a:lnTo>
                    <a:lnTo>
                      <a:pt x="1133715" y="1592291"/>
                    </a:lnTo>
                    <a:close/>
                    <a:moveTo>
                      <a:pt x="2449790" y="190682"/>
                    </a:moveTo>
                    <a:cubicBezTo>
                      <a:pt x="2460029" y="180444"/>
                      <a:pt x="2474174" y="174111"/>
                      <a:pt x="2489797" y="174111"/>
                    </a:cubicBezTo>
                    <a:cubicBezTo>
                      <a:pt x="2521044" y="174111"/>
                      <a:pt x="2546375" y="199442"/>
                      <a:pt x="2546375" y="230689"/>
                    </a:cubicBezTo>
                    <a:cubicBezTo>
                      <a:pt x="2546375" y="261936"/>
                      <a:pt x="2521044" y="287267"/>
                      <a:pt x="2489797" y="287267"/>
                    </a:cubicBezTo>
                    <a:cubicBezTo>
                      <a:pt x="2458550" y="287267"/>
                      <a:pt x="2433219" y="261936"/>
                      <a:pt x="2433219" y="230689"/>
                    </a:cubicBezTo>
                    <a:cubicBezTo>
                      <a:pt x="2433219" y="215065"/>
                      <a:pt x="2439552" y="200921"/>
                      <a:pt x="2449790" y="190682"/>
                    </a:cubicBezTo>
                    <a:close/>
                    <a:moveTo>
                      <a:pt x="2262615" y="364793"/>
                    </a:moveTo>
                    <a:cubicBezTo>
                      <a:pt x="2272854" y="354555"/>
                      <a:pt x="2286998" y="348222"/>
                      <a:pt x="2302622" y="348222"/>
                    </a:cubicBezTo>
                    <a:cubicBezTo>
                      <a:pt x="2333869" y="348222"/>
                      <a:pt x="2359200" y="373553"/>
                      <a:pt x="2359200" y="404800"/>
                    </a:cubicBezTo>
                    <a:cubicBezTo>
                      <a:pt x="2359200" y="436047"/>
                      <a:pt x="2333869" y="461378"/>
                      <a:pt x="2302622" y="461378"/>
                    </a:cubicBezTo>
                    <a:cubicBezTo>
                      <a:pt x="2271375" y="461378"/>
                      <a:pt x="2246044" y="436047"/>
                      <a:pt x="2246044" y="404800"/>
                    </a:cubicBezTo>
                    <a:cubicBezTo>
                      <a:pt x="2246044" y="389176"/>
                      <a:pt x="2252376" y="375032"/>
                      <a:pt x="2262615" y="364793"/>
                    </a:cubicBezTo>
                    <a:close/>
                    <a:moveTo>
                      <a:pt x="2075445" y="538904"/>
                    </a:moveTo>
                    <a:cubicBezTo>
                      <a:pt x="2085684" y="528666"/>
                      <a:pt x="2099828" y="522333"/>
                      <a:pt x="2115452" y="522333"/>
                    </a:cubicBezTo>
                    <a:cubicBezTo>
                      <a:pt x="2146699" y="522333"/>
                      <a:pt x="2172030" y="547664"/>
                      <a:pt x="2172030" y="578911"/>
                    </a:cubicBezTo>
                    <a:cubicBezTo>
                      <a:pt x="2172030" y="610158"/>
                      <a:pt x="2146699" y="635489"/>
                      <a:pt x="2115452" y="635489"/>
                    </a:cubicBezTo>
                    <a:cubicBezTo>
                      <a:pt x="2084205" y="635489"/>
                      <a:pt x="2058874" y="610158"/>
                      <a:pt x="2058874" y="578911"/>
                    </a:cubicBezTo>
                    <a:cubicBezTo>
                      <a:pt x="2058874" y="563287"/>
                      <a:pt x="2065207" y="549143"/>
                      <a:pt x="2075445" y="538904"/>
                    </a:cubicBezTo>
                    <a:close/>
                    <a:moveTo>
                      <a:pt x="1888275" y="713016"/>
                    </a:moveTo>
                    <a:cubicBezTo>
                      <a:pt x="1898514" y="702777"/>
                      <a:pt x="1912658" y="696444"/>
                      <a:pt x="1928281" y="696444"/>
                    </a:cubicBezTo>
                    <a:cubicBezTo>
                      <a:pt x="1959528" y="696444"/>
                      <a:pt x="1984859" y="721775"/>
                      <a:pt x="1984859" y="753022"/>
                    </a:cubicBezTo>
                    <a:cubicBezTo>
                      <a:pt x="1984860" y="784269"/>
                      <a:pt x="1959528" y="809600"/>
                      <a:pt x="1928282" y="809600"/>
                    </a:cubicBezTo>
                    <a:cubicBezTo>
                      <a:pt x="1897034" y="809600"/>
                      <a:pt x="1871703" y="784269"/>
                      <a:pt x="1871703" y="753022"/>
                    </a:cubicBezTo>
                    <a:cubicBezTo>
                      <a:pt x="1871703" y="737399"/>
                      <a:pt x="1878036" y="723254"/>
                      <a:pt x="1888275" y="713016"/>
                    </a:cubicBezTo>
                    <a:close/>
                    <a:moveTo>
                      <a:pt x="1701104" y="887126"/>
                    </a:moveTo>
                    <a:cubicBezTo>
                      <a:pt x="1711343" y="876887"/>
                      <a:pt x="1725487" y="870554"/>
                      <a:pt x="1741111" y="870554"/>
                    </a:cubicBezTo>
                    <a:cubicBezTo>
                      <a:pt x="1772358" y="870555"/>
                      <a:pt x="1797689" y="895886"/>
                      <a:pt x="1797689" y="927133"/>
                    </a:cubicBezTo>
                    <a:cubicBezTo>
                      <a:pt x="1797689" y="958380"/>
                      <a:pt x="1772358" y="983711"/>
                      <a:pt x="1741111" y="983711"/>
                    </a:cubicBezTo>
                    <a:cubicBezTo>
                      <a:pt x="1709864" y="983711"/>
                      <a:pt x="1684533" y="958380"/>
                      <a:pt x="1684533" y="927132"/>
                    </a:cubicBezTo>
                    <a:cubicBezTo>
                      <a:pt x="1684533" y="911509"/>
                      <a:pt x="1690866" y="897365"/>
                      <a:pt x="1701104" y="887126"/>
                    </a:cubicBezTo>
                    <a:close/>
                    <a:moveTo>
                      <a:pt x="1513934" y="1061238"/>
                    </a:moveTo>
                    <a:cubicBezTo>
                      <a:pt x="1524173" y="1050999"/>
                      <a:pt x="1538317" y="1044666"/>
                      <a:pt x="1553940" y="1044666"/>
                    </a:cubicBezTo>
                    <a:cubicBezTo>
                      <a:pt x="1585187" y="1044666"/>
                      <a:pt x="1610518" y="1069997"/>
                      <a:pt x="1610519" y="1101244"/>
                    </a:cubicBezTo>
                    <a:cubicBezTo>
                      <a:pt x="1610519" y="1132491"/>
                      <a:pt x="1585188" y="1157822"/>
                      <a:pt x="1553941" y="1157822"/>
                    </a:cubicBezTo>
                    <a:cubicBezTo>
                      <a:pt x="1522694" y="1157822"/>
                      <a:pt x="1497362" y="1132491"/>
                      <a:pt x="1497362" y="1101244"/>
                    </a:cubicBezTo>
                    <a:cubicBezTo>
                      <a:pt x="1497362" y="1085621"/>
                      <a:pt x="1503695" y="1071476"/>
                      <a:pt x="1513934" y="1061238"/>
                    </a:cubicBezTo>
                    <a:close/>
                    <a:moveTo>
                      <a:pt x="1326764" y="1235348"/>
                    </a:moveTo>
                    <a:cubicBezTo>
                      <a:pt x="1337002" y="1225109"/>
                      <a:pt x="1351146" y="1218776"/>
                      <a:pt x="1366770" y="1218776"/>
                    </a:cubicBezTo>
                    <a:cubicBezTo>
                      <a:pt x="1398017" y="1218776"/>
                      <a:pt x="1423348" y="1244107"/>
                      <a:pt x="1423348" y="1275354"/>
                    </a:cubicBezTo>
                    <a:cubicBezTo>
                      <a:pt x="1423348" y="1306601"/>
                      <a:pt x="1398017" y="1331932"/>
                      <a:pt x="1366770" y="1331932"/>
                    </a:cubicBezTo>
                    <a:cubicBezTo>
                      <a:pt x="1335523" y="1331932"/>
                      <a:pt x="1310192" y="1306601"/>
                      <a:pt x="1310192" y="1275354"/>
                    </a:cubicBezTo>
                    <a:cubicBezTo>
                      <a:pt x="1310192" y="1259731"/>
                      <a:pt x="1316525" y="1245586"/>
                      <a:pt x="1326764" y="1235348"/>
                    </a:cubicBezTo>
                    <a:close/>
                    <a:moveTo>
                      <a:pt x="1139598" y="1409455"/>
                    </a:moveTo>
                    <a:cubicBezTo>
                      <a:pt x="1149836" y="1399216"/>
                      <a:pt x="1163980" y="1392883"/>
                      <a:pt x="1179604" y="1392883"/>
                    </a:cubicBezTo>
                    <a:cubicBezTo>
                      <a:pt x="1210851" y="1392883"/>
                      <a:pt x="1236182" y="1418215"/>
                      <a:pt x="1236182" y="1449462"/>
                    </a:cubicBezTo>
                    <a:cubicBezTo>
                      <a:pt x="1236182" y="1480709"/>
                      <a:pt x="1210851" y="1506040"/>
                      <a:pt x="1179604" y="1506040"/>
                    </a:cubicBezTo>
                    <a:cubicBezTo>
                      <a:pt x="1148357" y="1506040"/>
                      <a:pt x="1123026" y="1480708"/>
                      <a:pt x="1123026" y="1449461"/>
                    </a:cubicBezTo>
                    <a:cubicBezTo>
                      <a:pt x="1123026" y="1433838"/>
                      <a:pt x="1129359" y="1419694"/>
                      <a:pt x="1139598" y="1409455"/>
                    </a:cubicBezTo>
                    <a:close/>
                    <a:moveTo>
                      <a:pt x="2449791" y="16572"/>
                    </a:moveTo>
                    <a:cubicBezTo>
                      <a:pt x="2460029" y="6333"/>
                      <a:pt x="2474173" y="0"/>
                      <a:pt x="2489797" y="0"/>
                    </a:cubicBezTo>
                    <a:cubicBezTo>
                      <a:pt x="2521044" y="0"/>
                      <a:pt x="2546375" y="25331"/>
                      <a:pt x="2546375" y="56578"/>
                    </a:cubicBezTo>
                    <a:cubicBezTo>
                      <a:pt x="2546375" y="87825"/>
                      <a:pt x="2521044" y="113156"/>
                      <a:pt x="2489797" y="113156"/>
                    </a:cubicBezTo>
                    <a:cubicBezTo>
                      <a:pt x="2458550" y="113156"/>
                      <a:pt x="2433219" y="87825"/>
                      <a:pt x="2433219" y="56578"/>
                    </a:cubicBezTo>
                    <a:cubicBezTo>
                      <a:pt x="2433219" y="40955"/>
                      <a:pt x="2439552" y="26810"/>
                      <a:pt x="2449791" y="16572"/>
                    </a:cubicBezTo>
                    <a:close/>
                    <a:moveTo>
                      <a:pt x="2262615" y="190682"/>
                    </a:moveTo>
                    <a:cubicBezTo>
                      <a:pt x="2272854" y="180444"/>
                      <a:pt x="2286998" y="174111"/>
                      <a:pt x="2302622" y="174111"/>
                    </a:cubicBezTo>
                    <a:cubicBezTo>
                      <a:pt x="2333869" y="174111"/>
                      <a:pt x="2359200" y="199442"/>
                      <a:pt x="2359200" y="230689"/>
                    </a:cubicBezTo>
                    <a:cubicBezTo>
                      <a:pt x="2359200" y="261936"/>
                      <a:pt x="2333869" y="287267"/>
                      <a:pt x="2302622" y="287267"/>
                    </a:cubicBezTo>
                    <a:cubicBezTo>
                      <a:pt x="2271375" y="287267"/>
                      <a:pt x="2246044" y="261936"/>
                      <a:pt x="2246044" y="230689"/>
                    </a:cubicBezTo>
                    <a:cubicBezTo>
                      <a:pt x="2246044" y="215065"/>
                      <a:pt x="2252376" y="200921"/>
                      <a:pt x="2262615" y="190682"/>
                    </a:cubicBezTo>
                    <a:close/>
                    <a:moveTo>
                      <a:pt x="2075445" y="364793"/>
                    </a:moveTo>
                    <a:cubicBezTo>
                      <a:pt x="2085684" y="354555"/>
                      <a:pt x="2099828" y="348222"/>
                      <a:pt x="2115452" y="348222"/>
                    </a:cubicBezTo>
                    <a:cubicBezTo>
                      <a:pt x="2146699" y="348222"/>
                      <a:pt x="2172030" y="373553"/>
                      <a:pt x="2172030" y="404800"/>
                    </a:cubicBezTo>
                    <a:cubicBezTo>
                      <a:pt x="2172030" y="436047"/>
                      <a:pt x="2146699" y="461378"/>
                      <a:pt x="2115452" y="461378"/>
                    </a:cubicBezTo>
                    <a:cubicBezTo>
                      <a:pt x="2084205" y="461378"/>
                      <a:pt x="2058874" y="436047"/>
                      <a:pt x="2058874" y="404800"/>
                    </a:cubicBezTo>
                    <a:cubicBezTo>
                      <a:pt x="2058874" y="389176"/>
                      <a:pt x="2065207" y="375032"/>
                      <a:pt x="2075445" y="364793"/>
                    </a:cubicBezTo>
                    <a:close/>
                    <a:moveTo>
                      <a:pt x="1888275" y="538905"/>
                    </a:moveTo>
                    <a:cubicBezTo>
                      <a:pt x="1898514" y="528666"/>
                      <a:pt x="1912658" y="522333"/>
                      <a:pt x="1928281" y="522333"/>
                    </a:cubicBezTo>
                    <a:cubicBezTo>
                      <a:pt x="1959528" y="522333"/>
                      <a:pt x="1984859" y="547664"/>
                      <a:pt x="1984859" y="578912"/>
                    </a:cubicBezTo>
                    <a:cubicBezTo>
                      <a:pt x="1984860" y="610158"/>
                      <a:pt x="1959528" y="635490"/>
                      <a:pt x="1928282" y="635489"/>
                    </a:cubicBezTo>
                    <a:cubicBezTo>
                      <a:pt x="1897034" y="635489"/>
                      <a:pt x="1871703" y="610158"/>
                      <a:pt x="1871703" y="578911"/>
                    </a:cubicBezTo>
                    <a:cubicBezTo>
                      <a:pt x="1871703" y="563288"/>
                      <a:pt x="1878036" y="549144"/>
                      <a:pt x="1888275" y="538905"/>
                    </a:cubicBezTo>
                    <a:close/>
                    <a:moveTo>
                      <a:pt x="1701104" y="713015"/>
                    </a:moveTo>
                    <a:cubicBezTo>
                      <a:pt x="1711343" y="702776"/>
                      <a:pt x="1725487" y="696444"/>
                      <a:pt x="1741111" y="696444"/>
                    </a:cubicBezTo>
                    <a:cubicBezTo>
                      <a:pt x="1772358" y="696444"/>
                      <a:pt x="1797689" y="721775"/>
                      <a:pt x="1797689" y="753022"/>
                    </a:cubicBezTo>
                    <a:cubicBezTo>
                      <a:pt x="1797689" y="784269"/>
                      <a:pt x="1772358" y="809600"/>
                      <a:pt x="1741111" y="809600"/>
                    </a:cubicBezTo>
                    <a:cubicBezTo>
                      <a:pt x="1709864" y="809600"/>
                      <a:pt x="1684533" y="784269"/>
                      <a:pt x="1684533" y="753022"/>
                    </a:cubicBezTo>
                    <a:cubicBezTo>
                      <a:pt x="1684533" y="737398"/>
                      <a:pt x="1690866" y="723254"/>
                      <a:pt x="1701104" y="713015"/>
                    </a:cubicBezTo>
                    <a:close/>
                    <a:moveTo>
                      <a:pt x="1513934" y="887127"/>
                    </a:moveTo>
                    <a:cubicBezTo>
                      <a:pt x="1524173" y="876888"/>
                      <a:pt x="1538317" y="870555"/>
                      <a:pt x="1553940" y="870555"/>
                    </a:cubicBezTo>
                    <a:cubicBezTo>
                      <a:pt x="1585187" y="870555"/>
                      <a:pt x="1610518" y="895886"/>
                      <a:pt x="1610519" y="927133"/>
                    </a:cubicBezTo>
                    <a:cubicBezTo>
                      <a:pt x="1610519" y="958380"/>
                      <a:pt x="1585188" y="983711"/>
                      <a:pt x="1553941" y="983711"/>
                    </a:cubicBezTo>
                    <a:cubicBezTo>
                      <a:pt x="1522694" y="983711"/>
                      <a:pt x="1497362" y="958380"/>
                      <a:pt x="1497362" y="927133"/>
                    </a:cubicBezTo>
                    <a:cubicBezTo>
                      <a:pt x="1497362" y="911510"/>
                      <a:pt x="1503695" y="897365"/>
                      <a:pt x="1513934" y="887127"/>
                    </a:cubicBezTo>
                    <a:close/>
                    <a:moveTo>
                      <a:pt x="1326764" y="1061237"/>
                    </a:moveTo>
                    <a:cubicBezTo>
                      <a:pt x="1337002" y="1050998"/>
                      <a:pt x="1351146" y="1044665"/>
                      <a:pt x="1366770" y="1044665"/>
                    </a:cubicBezTo>
                    <a:cubicBezTo>
                      <a:pt x="1398017" y="1044665"/>
                      <a:pt x="1423348" y="1069996"/>
                      <a:pt x="1423348" y="1101243"/>
                    </a:cubicBezTo>
                    <a:cubicBezTo>
                      <a:pt x="1423348" y="1132490"/>
                      <a:pt x="1398017" y="1157822"/>
                      <a:pt x="1366770" y="1157821"/>
                    </a:cubicBezTo>
                    <a:cubicBezTo>
                      <a:pt x="1335523" y="1157821"/>
                      <a:pt x="1310192" y="1132490"/>
                      <a:pt x="1310192" y="1101243"/>
                    </a:cubicBezTo>
                    <a:cubicBezTo>
                      <a:pt x="1310192" y="1085620"/>
                      <a:pt x="1316525" y="1071476"/>
                      <a:pt x="1326764" y="1061237"/>
                    </a:cubicBezTo>
                    <a:close/>
                    <a:moveTo>
                      <a:pt x="1139597" y="1235345"/>
                    </a:moveTo>
                    <a:cubicBezTo>
                      <a:pt x="1149836" y="1225106"/>
                      <a:pt x="1163980" y="1218773"/>
                      <a:pt x="1179603" y="1218773"/>
                    </a:cubicBezTo>
                    <a:cubicBezTo>
                      <a:pt x="1210851" y="1218773"/>
                      <a:pt x="1236182" y="1244104"/>
                      <a:pt x="1236182" y="1275351"/>
                    </a:cubicBezTo>
                    <a:cubicBezTo>
                      <a:pt x="1236182" y="1306598"/>
                      <a:pt x="1210851" y="1331929"/>
                      <a:pt x="1179604" y="1331929"/>
                    </a:cubicBezTo>
                    <a:cubicBezTo>
                      <a:pt x="1148357" y="1331929"/>
                      <a:pt x="1123025" y="1306598"/>
                      <a:pt x="1123025" y="1275351"/>
                    </a:cubicBezTo>
                    <a:cubicBezTo>
                      <a:pt x="1123025" y="1259728"/>
                      <a:pt x="1129358" y="1245583"/>
                      <a:pt x="1139597" y="1235345"/>
                    </a:cubicBezTo>
                    <a:close/>
                    <a:moveTo>
                      <a:pt x="952427" y="1409454"/>
                    </a:moveTo>
                    <a:cubicBezTo>
                      <a:pt x="962666" y="1399216"/>
                      <a:pt x="976810" y="1392883"/>
                      <a:pt x="992434" y="1392883"/>
                    </a:cubicBezTo>
                    <a:cubicBezTo>
                      <a:pt x="1023681" y="1392883"/>
                      <a:pt x="1049012" y="1418214"/>
                      <a:pt x="1049012" y="1449461"/>
                    </a:cubicBezTo>
                    <a:cubicBezTo>
                      <a:pt x="1049012" y="1465085"/>
                      <a:pt x="1042680" y="1479229"/>
                      <a:pt x="1032441" y="1489468"/>
                    </a:cubicBezTo>
                    <a:lnTo>
                      <a:pt x="1031516" y="1490091"/>
                    </a:lnTo>
                    <a:lnTo>
                      <a:pt x="951803" y="1410379"/>
                    </a:lnTo>
                    <a:close/>
                    <a:moveTo>
                      <a:pt x="2262615" y="16572"/>
                    </a:moveTo>
                    <a:cubicBezTo>
                      <a:pt x="2272854" y="6333"/>
                      <a:pt x="2286998" y="0"/>
                      <a:pt x="2302622" y="0"/>
                    </a:cubicBezTo>
                    <a:cubicBezTo>
                      <a:pt x="2333869" y="0"/>
                      <a:pt x="2359200" y="25331"/>
                      <a:pt x="2359200" y="56578"/>
                    </a:cubicBezTo>
                    <a:cubicBezTo>
                      <a:pt x="2359200" y="87825"/>
                      <a:pt x="2333869" y="113156"/>
                      <a:pt x="2302622" y="113156"/>
                    </a:cubicBezTo>
                    <a:cubicBezTo>
                      <a:pt x="2271375" y="113156"/>
                      <a:pt x="2246044" y="87825"/>
                      <a:pt x="2246044" y="56578"/>
                    </a:cubicBezTo>
                    <a:cubicBezTo>
                      <a:pt x="2246044" y="40954"/>
                      <a:pt x="2252376" y="26810"/>
                      <a:pt x="2262615" y="16572"/>
                    </a:cubicBezTo>
                    <a:close/>
                    <a:moveTo>
                      <a:pt x="2075445" y="190682"/>
                    </a:moveTo>
                    <a:cubicBezTo>
                      <a:pt x="2085684" y="180444"/>
                      <a:pt x="2099828" y="174111"/>
                      <a:pt x="2115452" y="174111"/>
                    </a:cubicBezTo>
                    <a:cubicBezTo>
                      <a:pt x="2146699" y="174111"/>
                      <a:pt x="2172030" y="199442"/>
                      <a:pt x="2172030" y="230689"/>
                    </a:cubicBezTo>
                    <a:cubicBezTo>
                      <a:pt x="2172030" y="261936"/>
                      <a:pt x="2146699" y="287267"/>
                      <a:pt x="2115452" y="287267"/>
                    </a:cubicBezTo>
                    <a:cubicBezTo>
                      <a:pt x="2084205" y="287267"/>
                      <a:pt x="2058874" y="261936"/>
                      <a:pt x="2058874" y="230689"/>
                    </a:cubicBezTo>
                    <a:cubicBezTo>
                      <a:pt x="2058874" y="215065"/>
                      <a:pt x="2065207" y="200921"/>
                      <a:pt x="2075445" y="190682"/>
                    </a:cubicBezTo>
                    <a:close/>
                    <a:moveTo>
                      <a:pt x="1888275" y="364794"/>
                    </a:moveTo>
                    <a:cubicBezTo>
                      <a:pt x="1898514" y="354555"/>
                      <a:pt x="1912658" y="348222"/>
                      <a:pt x="1928281" y="348223"/>
                    </a:cubicBezTo>
                    <a:cubicBezTo>
                      <a:pt x="1959528" y="348223"/>
                      <a:pt x="1984859" y="373554"/>
                      <a:pt x="1984859" y="404801"/>
                    </a:cubicBezTo>
                    <a:cubicBezTo>
                      <a:pt x="1984860" y="436048"/>
                      <a:pt x="1959528" y="461379"/>
                      <a:pt x="1928282" y="461379"/>
                    </a:cubicBezTo>
                    <a:cubicBezTo>
                      <a:pt x="1897034" y="461379"/>
                      <a:pt x="1871703" y="436048"/>
                      <a:pt x="1871703" y="404800"/>
                    </a:cubicBezTo>
                    <a:cubicBezTo>
                      <a:pt x="1871703" y="389177"/>
                      <a:pt x="1878036" y="375033"/>
                      <a:pt x="1888275" y="364794"/>
                    </a:cubicBezTo>
                    <a:close/>
                    <a:moveTo>
                      <a:pt x="1701104" y="538904"/>
                    </a:moveTo>
                    <a:cubicBezTo>
                      <a:pt x="1711343" y="528666"/>
                      <a:pt x="1725487" y="522333"/>
                      <a:pt x="1741111" y="522333"/>
                    </a:cubicBezTo>
                    <a:cubicBezTo>
                      <a:pt x="1772358" y="522333"/>
                      <a:pt x="1797689" y="547664"/>
                      <a:pt x="1797689" y="578911"/>
                    </a:cubicBezTo>
                    <a:cubicBezTo>
                      <a:pt x="1797689" y="610158"/>
                      <a:pt x="1772358" y="635489"/>
                      <a:pt x="1741111" y="635489"/>
                    </a:cubicBezTo>
                    <a:cubicBezTo>
                      <a:pt x="1709864" y="635489"/>
                      <a:pt x="1684533" y="610158"/>
                      <a:pt x="1684533" y="578911"/>
                    </a:cubicBezTo>
                    <a:cubicBezTo>
                      <a:pt x="1684533" y="563287"/>
                      <a:pt x="1690866" y="549143"/>
                      <a:pt x="1701104" y="538904"/>
                    </a:cubicBezTo>
                    <a:close/>
                    <a:moveTo>
                      <a:pt x="1513934" y="713016"/>
                    </a:moveTo>
                    <a:cubicBezTo>
                      <a:pt x="1524173" y="702777"/>
                      <a:pt x="1538317" y="696444"/>
                      <a:pt x="1553940" y="696444"/>
                    </a:cubicBezTo>
                    <a:cubicBezTo>
                      <a:pt x="1585187" y="696444"/>
                      <a:pt x="1610518" y="721775"/>
                      <a:pt x="1610519" y="753022"/>
                    </a:cubicBezTo>
                    <a:cubicBezTo>
                      <a:pt x="1610519" y="784269"/>
                      <a:pt x="1585188" y="809600"/>
                      <a:pt x="1553941" y="809600"/>
                    </a:cubicBezTo>
                    <a:cubicBezTo>
                      <a:pt x="1522694" y="809600"/>
                      <a:pt x="1497362" y="784269"/>
                      <a:pt x="1497362" y="753022"/>
                    </a:cubicBezTo>
                    <a:cubicBezTo>
                      <a:pt x="1497362" y="737399"/>
                      <a:pt x="1503695" y="723254"/>
                      <a:pt x="1513934" y="713016"/>
                    </a:cubicBezTo>
                    <a:close/>
                    <a:moveTo>
                      <a:pt x="1326764" y="887126"/>
                    </a:moveTo>
                    <a:cubicBezTo>
                      <a:pt x="1337002" y="876887"/>
                      <a:pt x="1351146" y="870554"/>
                      <a:pt x="1366770" y="870554"/>
                    </a:cubicBezTo>
                    <a:cubicBezTo>
                      <a:pt x="1398017" y="870555"/>
                      <a:pt x="1423348" y="895886"/>
                      <a:pt x="1423348" y="927133"/>
                    </a:cubicBezTo>
                    <a:cubicBezTo>
                      <a:pt x="1423348" y="958380"/>
                      <a:pt x="1398017" y="983711"/>
                      <a:pt x="1366770" y="983711"/>
                    </a:cubicBezTo>
                    <a:cubicBezTo>
                      <a:pt x="1335523" y="983711"/>
                      <a:pt x="1310192" y="958380"/>
                      <a:pt x="1310192" y="927132"/>
                    </a:cubicBezTo>
                    <a:cubicBezTo>
                      <a:pt x="1310192" y="911509"/>
                      <a:pt x="1316525" y="897365"/>
                      <a:pt x="1326764" y="887126"/>
                    </a:cubicBezTo>
                    <a:close/>
                    <a:moveTo>
                      <a:pt x="1139593" y="1061238"/>
                    </a:moveTo>
                    <a:cubicBezTo>
                      <a:pt x="1149832" y="1050999"/>
                      <a:pt x="1163976" y="1044666"/>
                      <a:pt x="1179600" y="1044666"/>
                    </a:cubicBezTo>
                    <a:cubicBezTo>
                      <a:pt x="1210847" y="1044666"/>
                      <a:pt x="1236178" y="1069997"/>
                      <a:pt x="1236178" y="1101244"/>
                    </a:cubicBezTo>
                    <a:cubicBezTo>
                      <a:pt x="1236178" y="1132491"/>
                      <a:pt x="1210847" y="1157822"/>
                      <a:pt x="1179600" y="1157822"/>
                    </a:cubicBezTo>
                    <a:cubicBezTo>
                      <a:pt x="1148356" y="1157819"/>
                      <a:pt x="1123025" y="1132488"/>
                      <a:pt x="1123022" y="1101244"/>
                    </a:cubicBezTo>
                    <a:cubicBezTo>
                      <a:pt x="1123021" y="1085621"/>
                      <a:pt x="1129354" y="1071476"/>
                      <a:pt x="1139593" y="1061238"/>
                    </a:cubicBezTo>
                    <a:close/>
                    <a:moveTo>
                      <a:pt x="952427" y="1235344"/>
                    </a:moveTo>
                    <a:cubicBezTo>
                      <a:pt x="962665" y="1225105"/>
                      <a:pt x="976810" y="1218772"/>
                      <a:pt x="992433" y="1218772"/>
                    </a:cubicBezTo>
                    <a:cubicBezTo>
                      <a:pt x="1023680" y="1218772"/>
                      <a:pt x="1049011" y="1244103"/>
                      <a:pt x="1049011" y="1275350"/>
                    </a:cubicBezTo>
                    <a:cubicBezTo>
                      <a:pt x="1049011" y="1306597"/>
                      <a:pt x="1023680" y="1331928"/>
                      <a:pt x="992433" y="1331928"/>
                    </a:cubicBezTo>
                    <a:cubicBezTo>
                      <a:pt x="961186" y="1331928"/>
                      <a:pt x="935855" y="1306597"/>
                      <a:pt x="935855" y="1275350"/>
                    </a:cubicBezTo>
                    <a:cubicBezTo>
                      <a:pt x="935855" y="1259727"/>
                      <a:pt x="942188" y="1245582"/>
                      <a:pt x="952427" y="1235344"/>
                    </a:cubicBezTo>
                    <a:close/>
                    <a:moveTo>
                      <a:pt x="2075445" y="16572"/>
                    </a:moveTo>
                    <a:cubicBezTo>
                      <a:pt x="2085684" y="6333"/>
                      <a:pt x="2099828" y="0"/>
                      <a:pt x="2115452" y="0"/>
                    </a:cubicBezTo>
                    <a:cubicBezTo>
                      <a:pt x="2146699" y="0"/>
                      <a:pt x="2172030" y="25331"/>
                      <a:pt x="2172030" y="56578"/>
                    </a:cubicBezTo>
                    <a:cubicBezTo>
                      <a:pt x="2172030" y="87825"/>
                      <a:pt x="2146699" y="113156"/>
                      <a:pt x="2115452" y="113156"/>
                    </a:cubicBezTo>
                    <a:cubicBezTo>
                      <a:pt x="2084205" y="113156"/>
                      <a:pt x="2058874" y="87825"/>
                      <a:pt x="2058874" y="56578"/>
                    </a:cubicBezTo>
                    <a:cubicBezTo>
                      <a:pt x="2058874" y="40955"/>
                      <a:pt x="2065207" y="26810"/>
                      <a:pt x="2075445" y="16572"/>
                    </a:cubicBezTo>
                    <a:close/>
                    <a:moveTo>
                      <a:pt x="1888275" y="190683"/>
                    </a:moveTo>
                    <a:cubicBezTo>
                      <a:pt x="1898514" y="180444"/>
                      <a:pt x="1912658" y="174112"/>
                      <a:pt x="1928281" y="174112"/>
                    </a:cubicBezTo>
                    <a:cubicBezTo>
                      <a:pt x="1959528" y="174112"/>
                      <a:pt x="1984859" y="199443"/>
                      <a:pt x="1984859" y="230690"/>
                    </a:cubicBezTo>
                    <a:cubicBezTo>
                      <a:pt x="1984860" y="261937"/>
                      <a:pt x="1959528" y="287268"/>
                      <a:pt x="1928282" y="287268"/>
                    </a:cubicBezTo>
                    <a:cubicBezTo>
                      <a:pt x="1897034" y="287268"/>
                      <a:pt x="1871703" y="261937"/>
                      <a:pt x="1871703" y="230690"/>
                    </a:cubicBezTo>
                    <a:cubicBezTo>
                      <a:pt x="1871703" y="215066"/>
                      <a:pt x="1878036" y="200922"/>
                      <a:pt x="1888275" y="190683"/>
                    </a:cubicBezTo>
                    <a:close/>
                    <a:moveTo>
                      <a:pt x="1701104" y="364793"/>
                    </a:moveTo>
                    <a:cubicBezTo>
                      <a:pt x="1711343" y="354555"/>
                      <a:pt x="1725487" y="348222"/>
                      <a:pt x="1741111" y="348222"/>
                    </a:cubicBezTo>
                    <a:cubicBezTo>
                      <a:pt x="1772358" y="348222"/>
                      <a:pt x="1797689" y="373553"/>
                      <a:pt x="1797689" y="404800"/>
                    </a:cubicBezTo>
                    <a:cubicBezTo>
                      <a:pt x="1797689" y="436047"/>
                      <a:pt x="1772358" y="461378"/>
                      <a:pt x="1741111" y="461378"/>
                    </a:cubicBezTo>
                    <a:cubicBezTo>
                      <a:pt x="1709864" y="461378"/>
                      <a:pt x="1684533" y="436047"/>
                      <a:pt x="1684533" y="404800"/>
                    </a:cubicBezTo>
                    <a:cubicBezTo>
                      <a:pt x="1684533" y="389176"/>
                      <a:pt x="1690866" y="375032"/>
                      <a:pt x="1701104" y="364793"/>
                    </a:cubicBezTo>
                    <a:close/>
                    <a:moveTo>
                      <a:pt x="1513934" y="538905"/>
                    </a:moveTo>
                    <a:cubicBezTo>
                      <a:pt x="1524173" y="528666"/>
                      <a:pt x="1538317" y="522333"/>
                      <a:pt x="1553940" y="522333"/>
                    </a:cubicBezTo>
                    <a:cubicBezTo>
                      <a:pt x="1585187" y="522333"/>
                      <a:pt x="1610518" y="547664"/>
                      <a:pt x="1610518" y="578912"/>
                    </a:cubicBezTo>
                    <a:cubicBezTo>
                      <a:pt x="1610519" y="610158"/>
                      <a:pt x="1585188" y="635490"/>
                      <a:pt x="1553941" y="635489"/>
                    </a:cubicBezTo>
                    <a:cubicBezTo>
                      <a:pt x="1522694" y="635489"/>
                      <a:pt x="1497362" y="610158"/>
                      <a:pt x="1497362" y="578911"/>
                    </a:cubicBezTo>
                    <a:cubicBezTo>
                      <a:pt x="1497362" y="563288"/>
                      <a:pt x="1503695" y="549144"/>
                      <a:pt x="1513934" y="538905"/>
                    </a:cubicBezTo>
                    <a:close/>
                    <a:moveTo>
                      <a:pt x="1326764" y="713015"/>
                    </a:moveTo>
                    <a:cubicBezTo>
                      <a:pt x="1337002" y="702776"/>
                      <a:pt x="1351147" y="696444"/>
                      <a:pt x="1366770" y="696444"/>
                    </a:cubicBezTo>
                    <a:cubicBezTo>
                      <a:pt x="1398017" y="696444"/>
                      <a:pt x="1423348" y="721775"/>
                      <a:pt x="1423348" y="753022"/>
                    </a:cubicBezTo>
                    <a:cubicBezTo>
                      <a:pt x="1423348" y="784269"/>
                      <a:pt x="1398017" y="809600"/>
                      <a:pt x="1366770" y="809600"/>
                    </a:cubicBezTo>
                    <a:cubicBezTo>
                      <a:pt x="1335523" y="809600"/>
                      <a:pt x="1310192" y="784269"/>
                      <a:pt x="1310192" y="753022"/>
                    </a:cubicBezTo>
                    <a:cubicBezTo>
                      <a:pt x="1310192" y="737398"/>
                      <a:pt x="1316525" y="723254"/>
                      <a:pt x="1326764" y="713015"/>
                    </a:cubicBezTo>
                    <a:close/>
                    <a:moveTo>
                      <a:pt x="1139593" y="887127"/>
                    </a:moveTo>
                    <a:cubicBezTo>
                      <a:pt x="1149832" y="876888"/>
                      <a:pt x="1163976" y="870555"/>
                      <a:pt x="1179600" y="870555"/>
                    </a:cubicBezTo>
                    <a:cubicBezTo>
                      <a:pt x="1210847" y="870555"/>
                      <a:pt x="1236178" y="895886"/>
                      <a:pt x="1236178" y="927133"/>
                    </a:cubicBezTo>
                    <a:cubicBezTo>
                      <a:pt x="1236178" y="958380"/>
                      <a:pt x="1210847" y="983711"/>
                      <a:pt x="1179600" y="983711"/>
                    </a:cubicBezTo>
                    <a:cubicBezTo>
                      <a:pt x="1148353" y="983711"/>
                      <a:pt x="1123022" y="958380"/>
                      <a:pt x="1123022" y="927133"/>
                    </a:cubicBezTo>
                    <a:cubicBezTo>
                      <a:pt x="1123022" y="911510"/>
                      <a:pt x="1129354" y="897365"/>
                      <a:pt x="1139593" y="887127"/>
                    </a:cubicBezTo>
                    <a:close/>
                    <a:moveTo>
                      <a:pt x="952426" y="1061233"/>
                    </a:moveTo>
                    <a:cubicBezTo>
                      <a:pt x="962665" y="1050995"/>
                      <a:pt x="976809" y="1044662"/>
                      <a:pt x="992433" y="1044662"/>
                    </a:cubicBezTo>
                    <a:cubicBezTo>
                      <a:pt x="1023680" y="1044662"/>
                      <a:pt x="1049011" y="1069993"/>
                      <a:pt x="1049011" y="1101240"/>
                    </a:cubicBezTo>
                    <a:cubicBezTo>
                      <a:pt x="1049011" y="1132487"/>
                      <a:pt x="1023680" y="1157818"/>
                      <a:pt x="992433" y="1157818"/>
                    </a:cubicBezTo>
                    <a:cubicBezTo>
                      <a:pt x="961186" y="1157818"/>
                      <a:pt x="935855" y="1132487"/>
                      <a:pt x="935855" y="1101240"/>
                    </a:cubicBezTo>
                    <a:cubicBezTo>
                      <a:pt x="935855" y="1085616"/>
                      <a:pt x="942187" y="1071472"/>
                      <a:pt x="952426" y="1061233"/>
                    </a:cubicBezTo>
                    <a:close/>
                    <a:moveTo>
                      <a:pt x="772133" y="1230708"/>
                    </a:moveTo>
                    <a:lnTo>
                      <a:pt x="783241" y="1223218"/>
                    </a:lnTo>
                    <a:cubicBezTo>
                      <a:pt x="790010" y="1220355"/>
                      <a:pt x="797452" y="1218772"/>
                      <a:pt x="805263" y="1218772"/>
                    </a:cubicBezTo>
                    <a:cubicBezTo>
                      <a:pt x="836510" y="1218772"/>
                      <a:pt x="861841" y="1244103"/>
                      <a:pt x="861841" y="1275350"/>
                    </a:cubicBezTo>
                    <a:cubicBezTo>
                      <a:pt x="861841" y="1283162"/>
                      <a:pt x="860258" y="1290604"/>
                      <a:pt x="857395" y="1297373"/>
                    </a:cubicBezTo>
                    <a:lnTo>
                      <a:pt x="849905" y="1308481"/>
                    </a:lnTo>
                    <a:close/>
                    <a:moveTo>
                      <a:pt x="1888275" y="16572"/>
                    </a:moveTo>
                    <a:cubicBezTo>
                      <a:pt x="1898514" y="6334"/>
                      <a:pt x="1912658" y="1"/>
                      <a:pt x="1928281" y="1"/>
                    </a:cubicBezTo>
                    <a:cubicBezTo>
                      <a:pt x="1959528" y="1"/>
                      <a:pt x="1984859" y="25332"/>
                      <a:pt x="1984859" y="56579"/>
                    </a:cubicBezTo>
                    <a:cubicBezTo>
                      <a:pt x="1984860" y="87826"/>
                      <a:pt x="1959528" y="113157"/>
                      <a:pt x="1928282" y="113157"/>
                    </a:cubicBezTo>
                    <a:cubicBezTo>
                      <a:pt x="1897034" y="113157"/>
                      <a:pt x="1871703" y="87826"/>
                      <a:pt x="1871703" y="56579"/>
                    </a:cubicBezTo>
                    <a:cubicBezTo>
                      <a:pt x="1871703" y="40955"/>
                      <a:pt x="1878036" y="26811"/>
                      <a:pt x="1888275" y="16572"/>
                    </a:cubicBezTo>
                    <a:close/>
                    <a:moveTo>
                      <a:pt x="1701104" y="190682"/>
                    </a:moveTo>
                    <a:cubicBezTo>
                      <a:pt x="1711343" y="180444"/>
                      <a:pt x="1725487" y="174111"/>
                      <a:pt x="1741111" y="174111"/>
                    </a:cubicBezTo>
                    <a:cubicBezTo>
                      <a:pt x="1772358" y="174111"/>
                      <a:pt x="1797689" y="199442"/>
                      <a:pt x="1797689" y="230689"/>
                    </a:cubicBezTo>
                    <a:cubicBezTo>
                      <a:pt x="1797689" y="261936"/>
                      <a:pt x="1772358" y="287267"/>
                      <a:pt x="1741111" y="287267"/>
                    </a:cubicBezTo>
                    <a:cubicBezTo>
                      <a:pt x="1709864" y="287267"/>
                      <a:pt x="1684533" y="261936"/>
                      <a:pt x="1684533" y="230689"/>
                    </a:cubicBezTo>
                    <a:cubicBezTo>
                      <a:pt x="1684533" y="215065"/>
                      <a:pt x="1690866" y="200921"/>
                      <a:pt x="1701104" y="190682"/>
                    </a:cubicBezTo>
                    <a:close/>
                    <a:moveTo>
                      <a:pt x="1513934" y="364794"/>
                    </a:moveTo>
                    <a:cubicBezTo>
                      <a:pt x="1524173" y="354555"/>
                      <a:pt x="1538317" y="348222"/>
                      <a:pt x="1553940" y="348223"/>
                    </a:cubicBezTo>
                    <a:cubicBezTo>
                      <a:pt x="1585187" y="348223"/>
                      <a:pt x="1610518" y="373554"/>
                      <a:pt x="1610518" y="404801"/>
                    </a:cubicBezTo>
                    <a:cubicBezTo>
                      <a:pt x="1610519" y="436048"/>
                      <a:pt x="1585188" y="461379"/>
                      <a:pt x="1553941" y="461379"/>
                    </a:cubicBezTo>
                    <a:cubicBezTo>
                      <a:pt x="1522694" y="461379"/>
                      <a:pt x="1497362" y="436048"/>
                      <a:pt x="1497362" y="404800"/>
                    </a:cubicBezTo>
                    <a:cubicBezTo>
                      <a:pt x="1497362" y="389177"/>
                      <a:pt x="1503695" y="375033"/>
                      <a:pt x="1513934" y="364794"/>
                    </a:cubicBezTo>
                    <a:close/>
                    <a:moveTo>
                      <a:pt x="1326763" y="538904"/>
                    </a:moveTo>
                    <a:cubicBezTo>
                      <a:pt x="1337002" y="528666"/>
                      <a:pt x="1351146" y="522333"/>
                      <a:pt x="1366770" y="522333"/>
                    </a:cubicBezTo>
                    <a:cubicBezTo>
                      <a:pt x="1398017" y="522333"/>
                      <a:pt x="1423348" y="547664"/>
                      <a:pt x="1423348" y="578911"/>
                    </a:cubicBezTo>
                    <a:cubicBezTo>
                      <a:pt x="1423348" y="610158"/>
                      <a:pt x="1398017" y="635489"/>
                      <a:pt x="1366770" y="635489"/>
                    </a:cubicBezTo>
                    <a:cubicBezTo>
                      <a:pt x="1335523" y="635489"/>
                      <a:pt x="1310192" y="610158"/>
                      <a:pt x="1310192" y="578911"/>
                    </a:cubicBezTo>
                    <a:cubicBezTo>
                      <a:pt x="1310192" y="563287"/>
                      <a:pt x="1316525" y="549143"/>
                      <a:pt x="1326763" y="538904"/>
                    </a:cubicBezTo>
                    <a:close/>
                    <a:moveTo>
                      <a:pt x="1139593" y="713016"/>
                    </a:moveTo>
                    <a:cubicBezTo>
                      <a:pt x="1149832" y="702777"/>
                      <a:pt x="1163976" y="696444"/>
                      <a:pt x="1179600" y="696444"/>
                    </a:cubicBezTo>
                    <a:cubicBezTo>
                      <a:pt x="1210847" y="696444"/>
                      <a:pt x="1236178" y="721775"/>
                      <a:pt x="1236178" y="753022"/>
                    </a:cubicBezTo>
                    <a:cubicBezTo>
                      <a:pt x="1236178" y="784269"/>
                      <a:pt x="1210847" y="809600"/>
                      <a:pt x="1179600" y="809600"/>
                    </a:cubicBezTo>
                    <a:cubicBezTo>
                      <a:pt x="1148353" y="809600"/>
                      <a:pt x="1123022" y="784269"/>
                      <a:pt x="1123022" y="753022"/>
                    </a:cubicBezTo>
                    <a:cubicBezTo>
                      <a:pt x="1123022" y="737399"/>
                      <a:pt x="1129354" y="723254"/>
                      <a:pt x="1139593" y="713016"/>
                    </a:cubicBezTo>
                    <a:close/>
                    <a:moveTo>
                      <a:pt x="952423" y="887126"/>
                    </a:moveTo>
                    <a:cubicBezTo>
                      <a:pt x="962661" y="876887"/>
                      <a:pt x="976806" y="870554"/>
                      <a:pt x="992429" y="870554"/>
                    </a:cubicBezTo>
                    <a:cubicBezTo>
                      <a:pt x="1023676" y="870555"/>
                      <a:pt x="1049007" y="895886"/>
                      <a:pt x="1049007" y="927133"/>
                    </a:cubicBezTo>
                    <a:cubicBezTo>
                      <a:pt x="1049007" y="958380"/>
                      <a:pt x="1023676" y="983711"/>
                      <a:pt x="992429" y="983711"/>
                    </a:cubicBezTo>
                    <a:cubicBezTo>
                      <a:pt x="961185" y="983708"/>
                      <a:pt x="935854" y="958377"/>
                      <a:pt x="935851" y="927132"/>
                    </a:cubicBezTo>
                    <a:cubicBezTo>
                      <a:pt x="935851" y="911509"/>
                      <a:pt x="942184" y="897365"/>
                      <a:pt x="952423" y="887126"/>
                    </a:cubicBezTo>
                    <a:close/>
                    <a:moveTo>
                      <a:pt x="765256" y="1061233"/>
                    </a:moveTo>
                    <a:cubicBezTo>
                      <a:pt x="775495" y="1050995"/>
                      <a:pt x="789639" y="1044662"/>
                      <a:pt x="805263" y="1044662"/>
                    </a:cubicBezTo>
                    <a:cubicBezTo>
                      <a:pt x="836510" y="1044662"/>
                      <a:pt x="861841" y="1069993"/>
                      <a:pt x="861841" y="1101240"/>
                    </a:cubicBezTo>
                    <a:cubicBezTo>
                      <a:pt x="861841" y="1132487"/>
                      <a:pt x="836510" y="1157818"/>
                      <a:pt x="805263" y="1157818"/>
                    </a:cubicBezTo>
                    <a:cubicBezTo>
                      <a:pt x="774016" y="1157818"/>
                      <a:pt x="748685" y="1132487"/>
                      <a:pt x="748685" y="1101240"/>
                    </a:cubicBezTo>
                    <a:cubicBezTo>
                      <a:pt x="748685" y="1085616"/>
                      <a:pt x="755018" y="1071472"/>
                      <a:pt x="765256" y="1061233"/>
                    </a:cubicBezTo>
                    <a:close/>
                    <a:moveTo>
                      <a:pt x="1701104" y="16572"/>
                    </a:moveTo>
                    <a:cubicBezTo>
                      <a:pt x="1711343" y="6333"/>
                      <a:pt x="1725487" y="0"/>
                      <a:pt x="1741111" y="0"/>
                    </a:cubicBezTo>
                    <a:cubicBezTo>
                      <a:pt x="1772358" y="0"/>
                      <a:pt x="1797689" y="25331"/>
                      <a:pt x="1797689" y="56578"/>
                    </a:cubicBezTo>
                    <a:cubicBezTo>
                      <a:pt x="1797689" y="87825"/>
                      <a:pt x="1772358" y="113156"/>
                      <a:pt x="1741111" y="113156"/>
                    </a:cubicBezTo>
                    <a:cubicBezTo>
                      <a:pt x="1709864" y="113156"/>
                      <a:pt x="1684533" y="87825"/>
                      <a:pt x="1684533" y="56578"/>
                    </a:cubicBezTo>
                    <a:cubicBezTo>
                      <a:pt x="1684533" y="40955"/>
                      <a:pt x="1690866" y="26810"/>
                      <a:pt x="1701104" y="16572"/>
                    </a:cubicBezTo>
                    <a:close/>
                    <a:moveTo>
                      <a:pt x="1513934" y="190683"/>
                    </a:moveTo>
                    <a:cubicBezTo>
                      <a:pt x="1524173" y="180444"/>
                      <a:pt x="1538317" y="174112"/>
                      <a:pt x="1553940" y="174112"/>
                    </a:cubicBezTo>
                    <a:cubicBezTo>
                      <a:pt x="1585187" y="174112"/>
                      <a:pt x="1610518" y="199443"/>
                      <a:pt x="1610518" y="230690"/>
                    </a:cubicBezTo>
                    <a:cubicBezTo>
                      <a:pt x="1610519" y="261937"/>
                      <a:pt x="1585188" y="287268"/>
                      <a:pt x="1553941" y="287268"/>
                    </a:cubicBezTo>
                    <a:cubicBezTo>
                      <a:pt x="1522694" y="287268"/>
                      <a:pt x="1497362" y="261937"/>
                      <a:pt x="1497362" y="230690"/>
                    </a:cubicBezTo>
                    <a:cubicBezTo>
                      <a:pt x="1497362" y="215066"/>
                      <a:pt x="1503695" y="200922"/>
                      <a:pt x="1513934" y="190683"/>
                    </a:cubicBezTo>
                    <a:close/>
                    <a:moveTo>
                      <a:pt x="1326764" y="364793"/>
                    </a:moveTo>
                    <a:cubicBezTo>
                      <a:pt x="1337002" y="354555"/>
                      <a:pt x="1351147" y="348222"/>
                      <a:pt x="1366770" y="348222"/>
                    </a:cubicBezTo>
                    <a:cubicBezTo>
                      <a:pt x="1398017" y="348222"/>
                      <a:pt x="1423348" y="373553"/>
                      <a:pt x="1423348" y="404800"/>
                    </a:cubicBezTo>
                    <a:cubicBezTo>
                      <a:pt x="1423348" y="436047"/>
                      <a:pt x="1398017" y="461378"/>
                      <a:pt x="1366770" y="461378"/>
                    </a:cubicBezTo>
                    <a:cubicBezTo>
                      <a:pt x="1335523" y="461378"/>
                      <a:pt x="1310192" y="436047"/>
                      <a:pt x="1310192" y="404800"/>
                    </a:cubicBezTo>
                    <a:cubicBezTo>
                      <a:pt x="1310192" y="389176"/>
                      <a:pt x="1316525" y="375032"/>
                      <a:pt x="1326764" y="364793"/>
                    </a:cubicBezTo>
                    <a:close/>
                    <a:moveTo>
                      <a:pt x="1139593" y="538905"/>
                    </a:moveTo>
                    <a:cubicBezTo>
                      <a:pt x="1149832" y="528666"/>
                      <a:pt x="1163976" y="522333"/>
                      <a:pt x="1179600" y="522333"/>
                    </a:cubicBezTo>
                    <a:cubicBezTo>
                      <a:pt x="1210847" y="522333"/>
                      <a:pt x="1236178" y="547664"/>
                      <a:pt x="1236178" y="578911"/>
                    </a:cubicBezTo>
                    <a:cubicBezTo>
                      <a:pt x="1236178" y="610158"/>
                      <a:pt x="1210847" y="635490"/>
                      <a:pt x="1179600" y="635489"/>
                    </a:cubicBezTo>
                    <a:cubicBezTo>
                      <a:pt x="1148353" y="635489"/>
                      <a:pt x="1123022" y="610158"/>
                      <a:pt x="1123022" y="578911"/>
                    </a:cubicBezTo>
                    <a:cubicBezTo>
                      <a:pt x="1123021" y="563288"/>
                      <a:pt x="1129354" y="549144"/>
                      <a:pt x="1139593" y="538905"/>
                    </a:cubicBezTo>
                    <a:close/>
                    <a:moveTo>
                      <a:pt x="952423" y="713015"/>
                    </a:moveTo>
                    <a:cubicBezTo>
                      <a:pt x="962661" y="702776"/>
                      <a:pt x="976806" y="696444"/>
                      <a:pt x="992429" y="696444"/>
                    </a:cubicBezTo>
                    <a:cubicBezTo>
                      <a:pt x="1023676" y="696444"/>
                      <a:pt x="1049007" y="721775"/>
                      <a:pt x="1049007" y="753022"/>
                    </a:cubicBezTo>
                    <a:cubicBezTo>
                      <a:pt x="1049007" y="784269"/>
                      <a:pt x="1023676" y="809600"/>
                      <a:pt x="992429" y="809600"/>
                    </a:cubicBezTo>
                    <a:cubicBezTo>
                      <a:pt x="961182" y="809600"/>
                      <a:pt x="935851" y="784269"/>
                      <a:pt x="935851" y="753022"/>
                    </a:cubicBezTo>
                    <a:cubicBezTo>
                      <a:pt x="935851" y="737398"/>
                      <a:pt x="942184" y="723254"/>
                      <a:pt x="952423" y="713015"/>
                    </a:cubicBezTo>
                    <a:close/>
                    <a:moveTo>
                      <a:pt x="765256" y="887123"/>
                    </a:moveTo>
                    <a:cubicBezTo>
                      <a:pt x="775494" y="876884"/>
                      <a:pt x="789639" y="870551"/>
                      <a:pt x="805262" y="870552"/>
                    </a:cubicBezTo>
                    <a:cubicBezTo>
                      <a:pt x="836509" y="870552"/>
                      <a:pt x="861840" y="895883"/>
                      <a:pt x="861840" y="927130"/>
                    </a:cubicBezTo>
                    <a:cubicBezTo>
                      <a:pt x="861840" y="958377"/>
                      <a:pt x="836509" y="983708"/>
                      <a:pt x="805262" y="983708"/>
                    </a:cubicBezTo>
                    <a:cubicBezTo>
                      <a:pt x="774015" y="983708"/>
                      <a:pt x="748684" y="958377"/>
                      <a:pt x="748684" y="927130"/>
                    </a:cubicBezTo>
                    <a:cubicBezTo>
                      <a:pt x="748684" y="911506"/>
                      <a:pt x="755017" y="897362"/>
                      <a:pt x="765256" y="887123"/>
                    </a:cubicBezTo>
                    <a:close/>
                    <a:moveTo>
                      <a:pt x="592762" y="1051338"/>
                    </a:moveTo>
                    <a:lnTo>
                      <a:pt x="596069" y="1049108"/>
                    </a:lnTo>
                    <a:cubicBezTo>
                      <a:pt x="602838" y="1046245"/>
                      <a:pt x="610280" y="1044662"/>
                      <a:pt x="618092" y="1044662"/>
                    </a:cubicBezTo>
                    <a:cubicBezTo>
                      <a:pt x="649339" y="1044662"/>
                      <a:pt x="674670" y="1069993"/>
                      <a:pt x="674670" y="1101240"/>
                    </a:cubicBezTo>
                    <a:cubicBezTo>
                      <a:pt x="674670" y="1109052"/>
                      <a:pt x="673087" y="1116494"/>
                      <a:pt x="670224" y="1123263"/>
                    </a:cubicBezTo>
                    <a:lnTo>
                      <a:pt x="667994" y="1126570"/>
                    </a:lnTo>
                    <a:close/>
                    <a:moveTo>
                      <a:pt x="1513934" y="16572"/>
                    </a:moveTo>
                    <a:cubicBezTo>
                      <a:pt x="1524173" y="6334"/>
                      <a:pt x="1538317" y="1"/>
                      <a:pt x="1553940" y="1"/>
                    </a:cubicBezTo>
                    <a:cubicBezTo>
                      <a:pt x="1585187" y="1"/>
                      <a:pt x="1610518" y="25332"/>
                      <a:pt x="1610518" y="56579"/>
                    </a:cubicBezTo>
                    <a:cubicBezTo>
                      <a:pt x="1610519" y="87826"/>
                      <a:pt x="1585188" y="113157"/>
                      <a:pt x="1553941" y="113157"/>
                    </a:cubicBezTo>
                    <a:cubicBezTo>
                      <a:pt x="1522694" y="113157"/>
                      <a:pt x="1497362" y="87826"/>
                      <a:pt x="1497362" y="56579"/>
                    </a:cubicBezTo>
                    <a:cubicBezTo>
                      <a:pt x="1497362" y="40955"/>
                      <a:pt x="1503695" y="26811"/>
                      <a:pt x="1513934" y="16572"/>
                    </a:cubicBezTo>
                    <a:close/>
                    <a:moveTo>
                      <a:pt x="1326764" y="190682"/>
                    </a:moveTo>
                    <a:cubicBezTo>
                      <a:pt x="1337002" y="180444"/>
                      <a:pt x="1351146" y="174111"/>
                      <a:pt x="1366770" y="174111"/>
                    </a:cubicBezTo>
                    <a:cubicBezTo>
                      <a:pt x="1398017" y="174111"/>
                      <a:pt x="1423348" y="199442"/>
                      <a:pt x="1423348" y="230689"/>
                    </a:cubicBezTo>
                    <a:cubicBezTo>
                      <a:pt x="1423348" y="261936"/>
                      <a:pt x="1398017" y="287267"/>
                      <a:pt x="1366770" y="287267"/>
                    </a:cubicBezTo>
                    <a:cubicBezTo>
                      <a:pt x="1335523" y="287267"/>
                      <a:pt x="1310192" y="261936"/>
                      <a:pt x="1310192" y="230689"/>
                    </a:cubicBezTo>
                    <a:cubicBezTo>
                      <a:pt x="1310192" y="215065"/>
                      <a:pt x="1316525" y="200921"/>
                      <a:pt x="1326764" y="190682"/>
                    </a:cubicBezTo>
                    <a:close/>
                    <a:moveTo>
                      <a:pt x="1139593" y="364794"/>
                    </a:moveTo>
                    <a:cubicBezTo>
                      <a:pt x="1149832" y="354555"/>
                      <a:pt x="1163976" y="348222"/>
                      <a:pt x="1179600" y="348222"/>
                    </a:cubicBezTo>
                    <a:cubicBezTo>
                      <a:pt x="1210847" y="348223"/>
                      <a:pt x="1236178" y="373554"/>
                      <a:pt x="1236178" y="404801"/>
                    </a:cubicBezTo>
                    <a:cubicBezTo>
                      <a:pt x="1236178" y="436048"/>
                      <a:pt x="1210847" y="461379"/>
                      <a:pt x="1179600" y="461379"/>
                    </a:cubicBezTo>
                    <a:cubicBezTo>
                      <a:pt x="1148353" y="461379"/>
                      <a:pt x="1123022" y="436048"/>
                      <a:pt x="1123022" y="404800"/>
                    </a:cubicBezTo>
                    <a:cubicBezTo>
                      <a:pt x="1123021" y="389177"/>
                      <a:pt x="1129354" y="375033"/>
                      <a:pt x="1139593" y="364794"/>
                    </a:cubicBezTo>
                    <a:close/>
                    <a:moveTo>
                      <a:pt x="952423" y="538904"/>
                    </a:moveTo>
                    <a:cubicBezTo>
                      <a:pt x="962661" y="528666"/>
                      <a:pt x="976806" y="522333"/>
                      <a:pt x="992429" y="522333"/>
                    </a:cubicBezTo>
                    <a:cubicBezTo>
                      <a:pt x="1023676" y="522333"/>
                      <a:pt x="1049007" y="547664"/>
                      <a:pt x="1049007" y="578911"/>
                    </a:cubicBezTo>
                    <a:cubicBezTo>
                      <a:pt x="1049007" y="610158"/>
                      <a:pt x="1023676" y="635489"/>
                      <a:pt x="992429" y="635489"/>
                    </a:cubicBezTo>
                    <a:cubicBezTo>
                      <a:pt x="961182" y="635489"/>
                      <a:pt x="935851" y="610158"/>
                      <a:pt x="935851" y="578911"/>
                    </a:cubicBezTo>
                    <a:cubicBezTo>
                      <a:pt x="935851" y="563287"/>
                      <a:pt x="942184" y="549143"/>
                      <a:pt x="952423" y="538904"/>
                    </a:cubicBezTo>
                    <a:close/>
                    <a:moveTo>
                      <a:pt x="765253" y="713015"/>
                    </a:moveTo>
                    <a:cubicBezTo>
                      <a:pt x="775491" y="702777"/>
                      <a:pt x="789636" y="696444"/>
                      <a:pt x="805259" y="696444"/>
                    </a:cubicBezTo>
                    <a:cubicBezTo>
                      <a:pt x="836506" y="696444"/>
                      <a:pt x="861837" y="721775"/>
                      <a:pt x="861837" y="753022"/>
                    </a:cubicBezTo>
                    <a:cubicBezTo>
                      <a:pt x="861837" y="784269"/>
                      <a:pt x="836506" y="809600"/>
                      <a:pt x="805262" y="809597"/>
                    </a:cubicBezTo>
                    <a:cubicBezTo>
                      <a:pt x="774015" y="809597"/>
                      <a:pt x="748684" y="784266"/>
                      <a:pt x="748684" y="753019"/>
                    </a:cubicBezTo>
                    <a:cubicBezTo>
                      <a:pt x="748681" y="737398"/>
                      <a:pt x="755014" y="723254"/>
                      <a:pt x="765253" y="713015"/>
                    </a:cubicBezTo>
                    <a:close/>
                    <a:moveTo>
                      <a:pt x="578085" y="887123"/>
                    </a:moveTo>
                    <a:cubicBezTo>
                      <a:pt x="588323" y="876884"/>
                      <a:pt x="602468" y="870551"/>
                      <a:pt x="618091" y="870552"/>
                    </a:cubicBezTo>
                    <a:cubicBezTo>
                      <a:pt x="649338" y="870552"/>
                      <a:pt x="674669" y="895883"/>
                      <a:pt x="674669" y="927130"/>
                    </a:cubicBezTo>
                    <a:cubicBezTo>
                      <a:pt x="674669" y="958377"/>
                      <a:pt x="649338" y="983708"/>
                      <a:pt x="618091" y="983708"/>
                    </a:cubicBezTo>
                    <a:cubicBezTo>
                      <a:pt x="586844" y="983708"/>
                      <a:pt x="561513" y="958377"/>
                      <a:pt x="561513" y="927130"/>
                    </a:cubicBezTo>
                    <a:cubicBezTo>
                      <a:pt x="561513" y="911506"/>
                      <a:pt x="567846" y="897362"/>
                      <a:pt x="578085" y="887123"/>
                    </a:cubicBezTo>
                    <a:close/>
                    <a:moveTo>
                      <a:pt x="1326764" y="16572"/>
                    </a:moveTo>
                    <a:cubicBezTo>
                      <a:pt x="1337002" y="6333"/>
                      <a:pt x="1351147" y="0"/>
                      <a:pt x="1366770" y="0"/>
                    </a:cubicBezTo>
                    <a:cubicBezTo>
                      <a:pt x="1398017" y="0"/>
                      <a:pt x="1423348" y="25331"/>
                      <a:pt x="1423348" y="56578"/>
                    </a:cubicBezTo>
                    <a:cubicBezTo>
                      <a:pt x="1423348" y="87825"/>
                      <a:pt x="1398017" y="113156"/>
                      <a:pt x="1366770" y="113156"/>
                    </a:cubicBezTo>
                    <a:cubicBezTo>
                      <a:pt x="1335523" y="113156"/>
                      <a:pt x="1310192" y="87825"/>
                      <a:pt x="1310192" y="56578"/>
                    </a:cubicBezTo>
                    <a:cubicBezTo>
                      <a:pt x="1310192" y="40954"/>
                      <a:pt x="1316525" y="26810"/>
                      <a:pt x="1326764" y="16572"/>
                    </a:cubicBezTo>
                    <a:close/>
                    <a:moveTo>
                      <a:pt x="1139593" y="190683"/>
                    </a:moveTo>
                    <a:cubicBezTo>
                      <a:pt x="1149832" y="180444"/>
                      <a:pt x="1163976" y="174112"/>
                      <a:pt x="1179600" y="174112"/>
                    </a:cubicBezTo>
                    <a:cubicBezTo>
                      <a:pt x="1210847" y="174112"/>
                      <a:pt x="1236178" y="199443"/>
                      <a:pt x="1236178" y="230690"/>
                    </a:cubicBezTo>
                    <a:cubicBezTo>
                      <a:pt x="1236178" y="261937"/>
                      <a:pt x="1210847" y="287268"/>
                      <a:pt x="1179600" y="287268"/>
                    </a:cubicBezTo>
                    <a:cubicBezTo>
                      <a:pt x="1148353" y="287268"/>
                      <a:pt x="1123022" y="261937"/>
                      <a:pt x="1123022" y="230690"/>
                    </a:cubicBezTo>
                    <a:cubicBezTo>
                      <a:pt x="1123022" y="215066"/>
                      <a:pt x="1129354" y="200922"/>
                      <a:pt x="1139593" y="190683"/>
                    </a:cubicBezTo>
                    <a:close/>
                    <a:moveTo>
                      <a:pt x="952423" y="364793"/>
                    </a:moveTo>
                    <a:cubicBezTo>
                      <a:pt x="962661" y="354555"/>
                      <a:pt x="976806" y="348222"/>
                      <a:pt x="992429" y="348222"/>
                    </a:cubicBezTo>
                    <a:cubicBezTo>
                      <a:pt x="1023676" y="348222"/>
                      <a:pt x="1049007" y="373553"/>
                      <a:pt x="1049007" y="404800"/>
                    </a:cubicBezTo>
                    <a:cubicBezTo>
                      <a:pt x="1049007" y="436047"/>
                      <a:pt x="1023676" y="461378"/>
                      <a:pt x="992429" y="461378"/>
                    </a:cubicBezTo>
                    <a:cubicBezTo>
                      <a:pt x="961182" y="461378"/>
                      <a:pt x="935851" y="436047"/>
                      <a:pt x="935851" y="404800"/>
                    </a:cubicBezTo>
                    <a:cubicBezTo>
                      <a:pt x="935851" y="389176"/>
                      <a:pt x="942184" y="375032"/>
                      <a:pt x="952423" y="364793"/>
                    </a:cubicBezTo>
                    <a:close/>
                    <a:moveTo>
                      <a:pt x="765253" y="538904"/>
                    </a:moveTo>
                    <a:cubicBezTo>
                      <a:pt x="775492" y="528666"/>
                      <a:pt x="789636" y="522333"/>
                      <a:pt x="805259" y="522333"/>
                    </a:cubicBezTo>
                    <a:cubicBezTo>
                      <a:pt x="836506" y="522333"/>
                      <a:pt x="861837" y="547664"/>
                      <a:pt x="861837" y="578911"/>
                    </a:cubicBezTo>
                    <a:cubicBezTo>
                      <a:pt x="861837" y="610158"/>
                      <a:pt x="836506" y="635489"/>
                      <a:pt x="805259" y="635489"/>
                    </a:cubicBezTo>
                    <a:cubicBezTo>
                      <a:pt x="774012" y="635489"/>
                      <a:pt x="748681" y="610158"/>
                      <a:pt x="748681" y="578911"/>
                    </a:cubicBezTo>
                    <a:cubicBezTo>
                      <a:pt x="748681" y="563287"/>
                      <a:pt x="755014" y="549143"/>
                      <a:pt x="765253" y="538904"/>
                    </a:cubicBezTo>
                    <a:close/>
                    <a:moveTo>
                      <a:pt x="578084" y="713013"/>
                    </a:moveTo>
                    <a:cubicBezTo>
                      <a:pt x="588323" y="702774"/>
                      <a:pt x="602467" y="696441"/>
                      <a:pt x="618091" y="696441"/>
                    </a:cubicBezTo>
                    <a:cubicBezTo>
                      <a:pt x="649338" y="696441"/>
                      <a:pt x="674669" y="721772"/>
                      <a:pt x="674669" y="753019"/>
                    </a:cubicBezTo>
                    <a:cubicBezTo>
                      <a:pt x="674669" y="784266"/>
                      <a:pt x="649338" y="809597"/>
                      <a:pt x="618091" y="809597"/>
                    </a:cubicBezTo>
                    <a:cubicBezTo>
                      <a:pt x="586844" y="809597"/>
                      <a:pt x="561513" y="784266"/>
                      <a:pt x="561513" y="753019"/>
                    </a:cubicBezTo>
                    <a:cubicBezTo>
                      <a:pt x="561513" y="737396"/>
                      <a:pt x="567846" y="723251"/>
                      <a:pt x="578084" y="713013"/>
                    </a:cubicBezTo>
                    <a:close/>
                    <a:moveTo>
                      <a:pt x="415158" y="873734"/>
                    </a:moveTo>
                    <a:lnTo>
                      <a:pt x="430921" y="870551"/>
                    </a:lnTo>
                    <a:cubicBezTo>
                      <a:pt x="462168" y="870551"/>
                      <a:pt x="487500" y="895883"/>
                      <a:pt x="487500" y="927130"/>
                    </a:cubicBezTo>
                    <a:lnTo>
                      <a:pt x="484317" y="942893"/>
                    </a:lnTo>
                    <a:close/>
                    <a:moveTo>
                      <a:pt x="1139593" y="16572"/>
                    </a:moveTo>
                    <a:cubicBezTo>
                      <a:pt x="1149832" y="6334"/>
                      <a:pt x="1163976" y="1"/>
                      <a:pt x="1179599" y="1"/>
                    </a:cubicBezTo>
                    <a:cubicBezTo>
                      <a:pt x="1210847" y="1"/>
                      <a:pt x="1236178" y="25332"/>
                      <a:pt x="1236178" y="56579"/>
                    </a:cubicBezTo>
                    <a:cubicBezTo>
                      <a:pt x="1236178" y="87826"/>
                      <a:pt x="1210847" y="113157"/>
                      <a:pt x="1179600" y="113157"/>
                    </a:cubicBezTo>
                    <a:cubicBezTo>
                      <a:pt x="1148353" y="113157"/>
                      <a:pt x="1123022" y="87826"/>
                      <a:pt x="1123022" y="56579"/>
                    </a:cubicBezTo>
                    <a:cubicBezTo>
                      <a:pt x="1123022" y="40955"/>
                      <a:pt x="1129354" y="26811"/>
                      <a:pt x="1139593" y="16572"/>
                    </a:cubicBezTo>
                    <a:close/>
                    <a:moveTo>
                      <a:pt x="952423" y="190682"/>
                    </a:moveTo>
                    <a:cubicBezTo>
                      <a:pt x="962661" y="180444"/>
                      <a:pt x="976806" y="174111"/>
                      <a:pt x="992429" y="174111"/>
                    </a:cubicBezTo>
                    <a:cubicBezTo>
                      <a:pt x="1023676" y="174111"/>
                      <a:pt x="1049007" y="199442"/>
                      <a:pt x="1049007" y="230689"/>
                    </a:cubicBezTo>
                    <a:cubicBezTo>
                      <a:pt x="1049007" y="261936"/>
                      <a:pt x="1023676" y="287267"/>
                      <a:pt x="992429" y="287267"/>
                    </a:cubicBezTo>
                    <a:cubicBezTo>
                      <a:pt x="961182" y="287267"/>
                      <a:pt x="935851" y="261936"/>
                      <a:pt x="935851" y="230689"/>
                    </a:cubicBezTo>
                    <a:cubicBezTo>
                      <a:pt x="935851" y="215065"/>
                      <a:pt x="942184" y="200921"/>
                      <a:pt x="952423" y="190682"/>
                    </a:cubicBezTo>
                    <a:close/>
                    <a:moveTo>
                      <a:pt x="765253" y="364793"/>
                    </a:moveTo>
                    <a:cubicBezTo>
                      <a:pt x="775492" y="354555"/>
                      <a:pt x="789636" y="348222"/>
                      <a:pt x="805259" y="348222"/>
                    </a:cubicBezTo>
                    <a:cubicBezTo>
                      <a:pt x="836506" y="348222"/>
                      <a:pt x="861837" y="373553"/>
                      <a:pt x="861837" y="404800"/>
                    </a:cubicBezTo>
                    <a:cubicBezTo>
                      <a:pt x="861837" y="436047"/>
                      <a:pt x="836506" y="461378"/>
                      <a:pt x="805259" y="461378"/>
                    </a:cubicBezTo>
                    <a:cubicBezTo>
                      <a:pt x="774012" y="461378"/>
                      <a:pt x="748681" y="436047"/>
                      <a:pt x="748681" y="404800"/>
                    </a:cubicBezTo>
                    <a:cubicBezTo>
                      <a:pt x="748681" y="389176"/>
                      <a:pt x="755014" y="375032"/>
                      <a:pt x="765253" y="364793"/>
                    </a:cubicBezTo>
                    <a:close/>
                    <a:moveTo>
                      <a:pt x="578082" y="538904"/>
                    </a:moveTo>
                    <a:cubicBezTo>
                      <a:pt x="588320" y="528666"/>
                      <a:pt x="602465" y="522333"/>
                      <a:pt x="618088" y="522333"/>
                    </a:cubicBezTo>
                    <a:cubicBezTo>
                      <a:pt x="649335" y="522333"/>
                      <a:pt x="674666" y="547664"/>
                      <a:pt x="674666" y="578911"/>
                    </a:cubicBezTo>
                    <a:cubicBezTo>
                      <a:pt x="674666" y="610158"/>
                      <a:pt x="649335" y="635489"/>
                      <a:pt x="618090" y="635487"/>
                    </a:cubicBezTo>
                    <a:cubicBezTo>
                      <a:pt x="586843" y="635487"/>
                      <a:pt x="561512" y="610156"/>
                      <a:pt x="561512" y="578909"/>
                    </a:cubicBezTo>
                    <a:cubicBezTo>
                      <a:pt x="561510" y="563287"/>
                      <a:pt x="567843" y="549143"/>
                      <a:pt x="578082" y="538904"/>
                    </a:cubicBezTo>
                    <a:close/>
                    <a:moveTo>
                      <a:pt x="390914" y="713012"/>
                    </a:moveTo>
                    <a:cubicBezTo>
                      <a:pt x="401153" y="702774"/>
                      <a:pt x="415297" y="696441"/>
                      <a:pt x="430921" y="696441"/>
                    </a:cubicBezTo>
                    <a:cubicBezTo>
                      <a:pt x="462168" y="696441"/>
                      <a:pt x="487499" y="721772"/>
                      <a:pt x="487499" y="753019"/>
                    </a:cubicBezTo>
                    <a:cubicBezTo>
                      <a:pt x="487499" y="784266"/>
                      <a:pt x="462168" y="809597"/>
                      <a:pt x="430921" y="809597"/>
                    </a:cubicBezTo>
                    <a:cubicBezTo>
                      <a:pt x="399674" y="809597"/>
                      <a:pt x="374343" y="784266"/>
                      <a:pt x="374343" y="753019"/>
                    </a:cubicBezTo>
                    <a:cubicBezTo>
                      <a:pt x="374343" y="737396"/>
                      <a:pt x="380676" y="723251"/>
                      <a:pt x="390914" y="713012"/>
                    </a:cubicBezTo>
                    <a:close/>
                    <a:moveTo>
                      <a:pt x="952422" y="16571"/>
                    </a:moveTo>
                    <a:cubicBezTo>
                      <a:pt x="962661" y="6333"/>
                      <a:pt x="976806" y="0"/>
                      <a:pt x="992429" y="0"/>
                    </a:cubicBezTo>
                    <a:cubicBezTo>
                      <a:pt x="1023676" y="0"/>
                      <a:pt x="1049007" y="25331"/>
                      <a:pt x="1049007" y="56578"/>
                    </a:cubicBezTo>
                    <a:cubicBezTo>
                      <a:pt x="1049007" y="87825"/>
                      <a:pt x="1023676" y="113156"/>
                      <a:pt x="992429" y="113156"/>
                    </a:cubicBezTo>
                    <a:cubicBezTo>
                      <a:pt x="961182" y="113156"/>
                      <a:pt x="935851" y="87825"/>
                      <a:pt x="935851" y="56578"/>
                    </a:cubicBezTo>
                    <a:cubicBezTo>
                      <a:pt x="935851" y="40955"/>
                      <a:pt x="942184" y="26810"/>
                      <a:pt x="952422" y="16571"/>
                    </a:cubicBezTo>
                    <a:close/>
                    <a:moveTo>
                      <a:pt x="765253" y="190682"/>
                    </a:moveTo>
                    <a:cubicBezTo>
                      <a:pt x="775491" y="180444"/>
                      <a:pt x="789636" y="174111"/>
                      <a:pt x="805259" y="174111"/>
                    </a:cubicBezTo>
                    <a:cubicBezTo>
                      <a:pt x="836506" y="174111"/>
                      <a:pt x="861837" y="199442"/>
                      <a:pt x="861837" y="230689"/>
                    </a:cubicBezTo>
                    <a:cubicBezTo>
                      <a:pt x="861837" y="261936"/>
                      <a:pt x="836506" y="287267"/>
                      <a:pt x="805259" y="287267"/>
                    </a:cubicBezTo>
                    <a:cubicBezTo>
                      <a:pt x="774012" y="287267"/>
                      <a:pt x="748681" y="261936"/>
                      <a:pt x="748681" y="230689"/>
                    </a:cubicBezTo>
                    <a:cubicBezTo>
                      <a:pt x="748681" y="215065"/>
                      <a:pt x="755014" y="200921"/>
                      <a:pt x="765253" y="190682"/>
                    </a:cubicBezTo>
                    <a:close/>
                    <a:moveTo>
                      <a:pt x="578082" y="364793"/>
                    </a:moveTo>
                    <a:cubicBezTo>
                      <a:pt x="588320" y="354555"/>
                      <a:pt x="602465" y="348222"/>
                      <a:pt x="618088" y="348222"/>
                    </a:cubicBezTo>
                    <a:cubicBezTo>
                      <a:pt x="649335" y="348222"/>
                      <a:pt x="674666" y="373553"/>
                      <a:pt x="674666" y="404800"/>
                    </a:cubicBezTo>
                    <a:cubicBezTo>
                      <a:pt x="674666" y="436047"/>
                      <a:pt x="649335" y="461378"/>
                      <a:pt x="618088" y="461378"/>
                    </a:cubicBezTo>
                    <a:cubicBezTo>
                      <a:pt x="586841" y="461378"/>
                      <a:pt x="561510" y="436047"/>
                      <a:pt x="561510" y="404800"/>
                    </a:cubicBezTo>
                    <a:cubicBezTo>
                      <a:pt x="561510" y="389176"/>
                      <a:pt x="567843" y="375032"/>
                      <a:pt x="578082" y="364793"/>
                    </a:cubicBezTo>
                    <a:close/>
                    <a:moveTo>
                      <a:pt x="238854" y="697429"/>
                    </a:moveTo>
                    <a:lnTo>
                      <a:pt x="243750" y="696441"/>
                    </a:lnTo>
                    <a:cubicBezTo>
                      <a:pt x="274997" y="696441"/>
                      <a:pt x="300328" y="721772"/>
                      <a:pt x="300328" y="753019"/>
                    </a:cubicBezTo>
                    <a:lnTo>
                      <a:pt x="299340" y="757915"/>
                    </a:lnTo>
                    <a:close/>
                    <a:moveTo>
                      <a:pt x="390914" y="538902"/>
                    </a:moveTo>
                    <a:cubicBezTo>
                      <a:pt x="401152" y="528663"/>
                      <a:pt x="415297" y="522331"/>
                      <a:pt x="430920" y="522331"/>
                    </a:cubicBezTo>
                    <a:cubicBezTo>
                      <a:pt x="462167" y="522331"/>
                      <a:pt x="487498" y="547662"/>
                      <a:pt x="487499" y="578909"/>
                    </a:cubicBezTo>
                    <a:cubicBezTo>
                      <a:pt x="487498" y="610156"/>
                      <a:pt x="462167" y="635487"/>
                      <a:pt x="430920" y="635487"/>
                    </a:cubicBezTo>
                    <a:cubicBezTo>
                      <a:pt x="399673" y="635487"/>
                      <a:pt x="374342" y="610156"/>
                      <a:pt x="374342" y="578909"/>
                    </a:cubicBezTo>
                    <a:cubicBezTo>
                      <a:pt x="374342" y="563285"/>
                      <a:pt x="380675" y="549141"/>
                      <a:pt x="390914" y="538902"/>
                    </a:cubicBezTo>
                    <a:close/>
                    <a:moveTo>
                      <a:pt x="765253" y="16571"/>
                    </a:moveTo>
                    <a:cubicBezTo>
                      <a:pt x="775491" y="6333"/>
                      <a:pt x="789636" y="0"/>
                      <a:pt x="805259" y="0"/>
                    </a:cubicBezTo>
                    <a:cubicBezTo>
                      <a:pt x="836506" y="0"/>
                      <a:pt x="861837" y="25331"/>
                      <a:pt x="861837" y="56578"/>
                    </a:cubicBezTo>
                    <a:cubicBezTo>
                      <a:pt x="861837" y="87825"/>
                      <a:pt x="836506" y="113156"/>
                      <a:pt x="805259" y="113156"/>
                    </a:cubicBezTo>
                    <a:cubicBezTo>
                      <a:pt x="774012" y="113156"/>
                      <a:pt x="748681" y="87825"/>
                      <a:pt x="748681" y="56578"/>
                    </a:cubicBezTo>
                    <a:cubicBezTo>
                      <a:pt x="748681" y="40954"/>
                      <a:pt x="755014" y="26810"/>
                      <a:pt x="765253" y="16571"/>
                    </a:cubicBezTo>
                    <a:close/>
                    <a:moveTo>
                      <a:pt x="578082" y="190682"/>
                    </a:moveTo>
                    <a:cubicBezTo>
                      <a:pt x="588320" y="180444"/>
                      <a:pt x="602465" y="174111"/>
                      <a:pt x="618088" y="174111"/>
                    </a:cubicBezTo>
                    <a:cubicBezTo>
                      <a:pt x="649335" y="174111"/>
                      <a:pt x="674666" y="199442"/>
                      <a:pt x="674666" y="230689"/>
                    </a:cubicBezTo>
                    <a:cubicBezTo>
                      <a:pt x="674666" y="261936"/>
                      <a:pt x="649335" y="287267"/>
                      <a:pt x="618088" y="287267"/>
                    </a:cubicBezTo>
                    <a:cubicBezTo>
                      <a:pt x="586841" y="287267"/>
                      <a:pt x="561510" y="261936"/>
                      <a:pt x="561510" y="230689"/>
                    </a:cubicBezTo>
                    <a:cubicBezTo>
                      <a:pt x="561510" y="215065"/>
                      <a:pt x="567843" y="200921"/>
                      <a:pt x="578082" y="190682"/>
                    </a:cubicBezTo>
                    <a:close/>
                    <a:moveTo>
                      <a:pt x="390912" y="364793"/>
                    </a:moveTo>
                    <a:cubicBezTo>
                      <a:pt x="401150" y="354555"/>
                      <a:pt x="415295" y="348222"/>
                      <a:pt x="430918" y="348222"/>
                    </a:cubicBezTo>
                    <a:cubicBezTo>
                      <a:pt x="462165" y="348222"/>
                      <a:pt x="487497" y="373553"/>
                      <a:pt x="487497" y="404800"/>
                    </a:cubicBezTo>
                    <a:cubicBezTo>
                      <a:pt x="487496" y="436047"/>
                      <a:pt x="462165" y="461378"/>
                      <a:pt x="430920" y="461376"/>
                    </a:cubicBezTo>
                    <a:cubicBezTo>
                      <a:pt x="399673" y="461376"/>
                      <a:pt x="374342" y="436045"/>
                      <a:pt x="374342" y="404798"/>
                    </a:cubicBezTo>
                    <a:cubicBezTo>
                      <a:pt x="374342" y="389175"/>
                      <a:pt x="380673" y="375032"/>
                      <a:pt x="390912" y="364793"/>
                    </a:cubicBezTo>
                    <a:close/>
                    <a:moveTo>
                      <a:pt x="203743" y="538902"/>
                    </a:moveTo>
                    <a:cubicBezTo>
                      <a:pt x="213981" y="528663"/>
                      <a:pt x="228126" y="522331"/>
                      <a:pt x="243749" y="522331"/>
                    </a:cubicBezTo>
                    <a:cubicBezTo>
                      <a:pt x="274996" y="522331"/>
                      <a:pt x="300327" y="547662"/>
                      <a:pt x="300327" y="578909"/>
                    </a:cubicBezTo>
                    <a:cubicBezTo>
                      <a:pt x="300327" y="610156"/>
                      <a:pt x="274996" y="635487"/>
                      <a:pt x="243749" y="635487"/>
                    </a:cubicBezTo>
                    <a:cubicBezTo>
                      <a:pt x="212502" y="635487"/>
                      <a:pt x="187171" y="610156"/>
                      <a:pt x="187171" y="578909"/>
                    </a:cubicBezTo>
                    <a:cubicBezTo>
                      <a:pt x="187171" y="563285"/>
                      <a:pt x="193504" y="549141"/>
                      <a:pt x="203743" y="538902"/>
                    </a:cubicBezTo>
                    <a:close/>
                    <a:moveTo>
                      <a:pt x="578082" y="16571"/>
                    </a:moveTo>
                    <a:cubicBezTo>
                      <a:pt x="588320" y="6333"/>
                      <a:pt x="602465" y="0"/>
                      <a:pt x="618088" y="0"/>
                    </a:cubicBezTo>
                    <a:cubicBezTo>
                      <a:pt x="649335" y="0"/>
                      <a:pt x="674666" y="25331"/>
                      <a:pt x="674666" y="56578"/>
                    </a:cubicBezTo>
                    <a:cubicBezTo>
                      <a:pt x="674666" y="87825"/>
                      <a:pt x="649335" y="113156"/>
                      <a:pt x="618088" y="113156"/>
                    </a:cubicBezTo>
                    <a:cubicBezTo>
                      <a:pt x="586841" y="113156"/>
                      <a:pt x="561510" y="87825"/>
                      <a:pt x="561510" y="56578"/>
                    </a:cubicBezTo>
                    <a:cubicBezTo>
                      <a:pt x="561510" y="40955"/>
                      <a:pt x="567843" y="26810"/>
                      <a:pt x="578082" y="16571"/>
                    </a:cubicBezTo>
                    <a:close/>
                    <a:moveTo>
                      <a:pt x="65570" y="524146"/>
                    </a:moveTo>
                    <a:lnTo>
                      <a:pt x="78603" y="526777"/>
                    </a:lnTo>
                    <a:cubicBezTo>
                      <a:pt x="92141" y="532503"/>
                      <a:pt x="102986" y="543349"/>
                      <a:pt x="108712" y="556886"/>
                    </a:cubicBezTo>
                    <a:lnTo>
                      <a:pt x="111343" y="569919"/>
                    </a:lnTo>
                    <a:close/>
                    <a:moveTo>
                      <a:pt x="390912" y="190682"/>
                    </a:moveTo>
                    <a:cubicBezTo>
                      <a:pt x="401150" y="180444"/>
                      <a:pt x="415295" y="174111"/>
                      <a:pt x="430918" y="174111"/>
                    </a:cubicBezTo>
                    <a:cubicBezTo>
                      <a:pt x="462165" y="174111"/>
                      <a:pt x="487496" y="199442"/>
                      <a:pt x="487497" y="230689"/>
                    </a:cubicBezTo>
                    <a:cubicBezTo>
                      <a:pt x="487496" y="261936"/>
                      <a:pt x="462165" y="287267"/>
                      <a:pt x="430919" y="287267"/>
                    </a:cubicBezTo>
                    <a:cubicBezTo>
                      <a:pt x="399671" y="287267"/>
                      <a:pt x="374340" y="261936"/>
                      <a:pt x="374340" y="230689"/>
                    </a:cubicBezTo>
                    <a:cubicBezTo>
                      <a:pt x="374340" y="215065"/>
                      <a:pt x="380673" y="200921"/>
                      <a:pt x="390912" y="190682"/>
                    </a:cubicBezTo>
                    <a:close/>
                    <a:moveTo>
                      <a:pt x="203742" y="364792"/>
                    </a:moveTo>
                    <a:cubicBezTo>
                      <a:pt x="213981" y="354553"/>
                      <a:pt x="228125" y="348220"/>
                      <a:pt x="243749" y="348220"/>
                    </a:cubicBezTo>
                    <a:cubicBezTo>
                      <a:pt x="274996" y="348220"/>
                      <a:pt x="300327" y="373551"/>
                      <a:pt x="300327" y="404798"/>
                    </a:cubicBezTo>
                    <a:cubicBezTo>
                      <a:pt x="300327" y="436045"/>
                      <a:pt x="274996" y="461376"/>
                      <a:pt x="243749" y="461376"/>
                    </a:cubicBezTo>
                    <a:cubicBezTo>
                      <a:pt x="212502" y="461376"/>
                      <a:pt x="187171" y="436045"/>
                      <a:pt x="187171" y="404798"/>
                    </a:cubicBezTo>
                    <a:cubicBezTo>
                      <a:pt x="187171" y="389175"/>
                      <a:pt x="193503" y="375030"/>
                      <a:pt x="203742" y="364792"/>
                    </a:cubicBezTo>
                    <a:close/>
                    <a:moveTo>
                      <a:pt x="390912" y="16571"/>
                    </a:moveTo>
                    <a:cubicBezTo>
                      <a:pt x="401150" y="6333"/>
                      <a:pt x="415295" y="0"/>
                      <a:pt x="430918" y="0"/>
                    </a:cubicBezTo>
                    <a:cubicBezTo>
                      <a:pt x="462165" y="0"/>
                      <a:pt x="487496" y="25331"/>
                      <a:pt x="487497" y="56578"/>
                    </a:cubicBezTo>
                    <a:cubicBezTo>
                      <a:pt x="487496" y="87825"/>
                      <a:pt x="462165" y="113156"/>
                      <a:pt x="430919" y="113156"/>
                    </a:cubicBezTo>
                    <a:cubicBezTo>
                      <a:pt x="399671" y="113156"/>
                      <a:pt x="374340" y="87825"/>
                      <a:pt x="374340" y="56578"/>
                    </a:cubicBezTo>
                    <a:cubicBezTo>
                      <a:pt x="374340" y="40954"/>
                      <a:pt x="380673" y="26810"/>
                      <a:pt x="390912" y="16571"/>
                    </a:cubicBezTo>
                    <a:close/>
                    <a:moveTo>
                      <a:pt x="203741" y="190682"/>
                    </a:moveTo>
                    <a:cubicBezTo>
                      <a:pt x="213979" y="180444"/>
                      <a:pt x="228124" y="174111"/>
                      <a:pt x="243747" y="174111"/>
                    </a:cubicBezTo>
                    <a:cubicBezTo>
                      <a:pt x="274994" y="174111"/>
                      <a:pt x="300325" y="199442"/>
                      <a:pt x="300325" y="230689"/>
                    </a:cubicBezTo>
                    <a:cubicBezTo>
                      <a:pt x="300325" y="261936"/>
                      <a:pt x="274995" y="287266"/>
                      <a:pt x="243748" y="287266"/>
                    </a:cubicBezTo>
                    <a:cubicBezTo>
                      <a:pt x="212501" y="287266"/>
                      <a:pt x="187170" y="261935"/>
                      <a:pt x="187170" y="230688"/>
                    </a:cubicBezTo>
                    <a:cubicBezTo>
                      <a:pt x="187170" y="215064"/>
                      <a:pt x="193503" y="200920"/>
                      <a:pt x="203741" y="190682"/>
                    </a:cubicBezTo>
                    <a:close/>
                    <a:moveTo>
                      <a:pt x="16572" y="364792"/>
                    </a:moveTo>
                    <a:cubicBezTo>
                      <a:pt x="26811" y="354553"/>
                      <a:pt x="40956" y="348220"/>
                      <a:pt x="56579" y="348220"/>
                    </a:cubicBezTo>
                    <a:cubicBezTo>
                      <a:pt x="87826" y="348220"/>
                      <a:pt x="113157" y="373551"/>
                      <a:pt x="113157" y="404798"/>
                    </a:cubicBezTo>
                    <a:cubicBezTo>
                      <a:pt x="113157" y="436045"/>
                      <a:pt x="87826" y="461376"/>
                      <a:pt x="56579" y="461376"/>
                    </a:cubicBezTo>
                    <a:cubicBezTo>
                      <a:pt x="25332" y="461376"/>
                      <a:pt x="1" y="436045"/>
                      <a:pt x="1" y="404798"/>
                    </a:cubicBezTo>
                    <a:cubicBezTo>
                      <a:pt x="1" y="389175"/>
                      <a:pt x="6334" y="375030"/>
                      <a:pt x="16572" y="364792"/>
                    </a:cubicBezTo>
                    <a:close/>
                    <a:moveTo>
                      <a:pt x="203741" y="16571"/>
                    </a:moveTo>
                    <a:cubicBezTo>
                      <a:pt x="213979" y="6333"/>
                      <a:pt x="228124" y="0"/>
                      <a:pt x="243747" y="0"/>
                    </a:cubicBezTo>
                    <a:cubicBezTo>
                      <a:pt x="274994" y="0"/>
                      <a:pt x="300325" y="25331"/>
                      <a:pt x="300325" y="56578"/>
                    </a:cubicBezTo>
                    <a:cubicBezTo>
                      <a:pt x="300325" y="87825"/>
                      <a:pt x="274994" y="113156"/>
                      <a:pt x="243747" y="113156"/>
                    </a:cubicBezTo>
                    <a:cubicBezTo>
                      <a:pt x="212500" y="113156"/>
                      <a:pt x="187169" y="87825"/>
                      <a:pt x="187169" y="56578"/>
                    </a:cubicBezTo>
                    <a:cubicBezTo>
                      <a:pt x="187169" y="40955"/>
                      <a:pt x="193502" y="26810"/>
                      <a:pt x="203741" y="16571"/>
                    </a:cubicBezTo>
                    <a:close/>
                    <a:moveTo>
                      <a:pt x="16572" y="190681"/>
                    </a:moveTo>
                    <a:cubicBezTo>
                      <a:pt x="26810" y="180443"/>
                      <a:pt x="40955" y="174110"/>
                      <a:pt x="56579" y="174110"/>
                    </a:cubicBezTo>
                    <a:cubicBezTo>
                      <a:pt x="87826" y="174110"/>
                      <a:pt x="113157" y="199441"/>
                      <a:pt x="113157" y="230688"/>
                    </a:cubicBezTo>
                    <a:cubicBezTo>
                      <a:pt x="113156" y="261935"/>
                      <a:pt x="87825" y="287266"/>
                      <a:pt x="56579" y="287266"/>
                    </a:cubicBezTo>
                    <a:cubicBezTo>
                      <a:pt x="25332" y="287266"/>
                      <a:pt x="1" y="261935"/>
                      <a:pt x="1" y="230688"/>
                    </a:cubicBezTo>
                    <a:cubicBezTo>
                      <a:pt x="1" y="215064"/>
                      <a:pt x="6333" y="200920"/>
                      <a:pt x="16572" y="190681"/>
                    </a:cubicBezTo>
                    <a:close/>
                    <a:moveTo>
                      <a:pt x="16571" y="16571"/>
                    </a:moveTo>
                    <a:cubicBezTo>
                      <a:pt x="26809" y="6333"/>
                      <a:pt x="40954" y="0"/>
                      <a:pt x="56577" y="0"/>
                    </a:cubicBezTo>
                    <a:cubicBezTo>
                      <a:pt x="87825" y="0"/>
                      <a:pt x="113156" y="25331"/>
                      <a:pt x="113156" y="56578"/>
                    </a:cubicBezTo>
                    <a:cubicBezTo>
                      <a:pt x="113155" y="87825"/>
                      <a:pt x="87825" y="113155"/>
                      <a:pt x="56578" y="113156"/>
                    </a:cubicBezTo>
                    <a:cubicBezTo>
                      <a:pt x="25331" y="113156"/>
                      <a:pt x="0" y="87825"/>
                      <a:pt x="0" y="56577"/>
                    </a:cubicBezTo>
                    <a:cubicBezTo>
                      <a:pt x="0" y="40954"/>
                      <a:pt x="6333" y="26809"/>
                      <a:pt x="16571" y="16571"/>
                    </a:cubicBezTo>
                    <a:close/>
                  </a:path>
                </a:pathLst>
              </a:custGeom>
              <a:gradFill flip="none" rotWithShape="1">
                <a:gsLst>
                  <a:gs pos="100000">
                    <a:schemeClr val="accent2">
                      <a:lumMod val="40000"/>
                      <a:lumOff val="60000"/>
                    </a:schemeClr>
                  </a:gs>
                  <a:gs pos="0">
                    <a:schemeClr val="accent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sp>
        <p:nvSpPr>
          <p:cNvPr id="54" name="矩形: 圆角 2">
            <a:extLst>
              <a:ext uri="{FF2B5EF4-FFF2-40B4-BE49-F238E27FC236}">
                <a16:creationId xmlns:a16="http://schemas.microsoft.com/office/drawing/2014/main" id="{A739D176-FD7D-4FD0-823A-41AF95A7635C}"/>
              </a:ext>
            </a:extLst>
          </p:cNvPr>
          <p:cNvSpPr/>
          <p:nvPr/>
        </p:nvSpPr>
        <p:spPr>
          <a:xfrm>
            <a:off x="519659" y="2148589"/>
            <a:ext cx="2448393" cy="335779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思源黑体 Normal" panose="020B0400000000000000" pitchFamily="34" charset="-122"/>
              <a:ea typeface="思源黑体 Normal" panose="020B0400000000000000" pitchFamily="34" charset="-122"/>
            </a:endParaRPr>
          </a:p>
        </p:txBody>
      </p:sp>
      <p:sp>
        <p:nvSpPr>
          <p:cNvPr id="55" name="矩形: 圆角 54">
            <a:extLst>
              <a:ext uri="{FF2B5EF4-FFF2-40B4-BE49-F238E27FC236}">
                <a16:creationId xmlns:a16="http://schemas.microsoft.com/office/drawing/2014/main" id="{9F96FD25-A982-4FC7-B17C-69273922244B}"/>
              </a:ext>
            </a:extLst>
          </p:cNvPr>
          <p:cNvSpPr/>
          <p:nvPr/>
        </p:nvSpPr>
        <p:spPr>
          <a:xfrm>
            <a:off x="3421088" y="2148589"/>
            <a:ext cx="2448393" cy="33577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思源黑体 Normal" panose="020B0400000000000000" pitchFamily="34" charset="-122"/>
              <a:ea typeface="思源黑体 Normal" panose="020B0400000000000000" pitchFamily="34" charset="-122"/>
            </a:endParaRPr>
          </a:p>
        </p:txBody>
      </p:sp>
      <p:sp>
        <p:nvSpPr>
          <p:cNvPr id="56" name="矩形: 圆角 55">
            <a:extLst>
              <a:ext uri="{FF2B5EF4-FFF2-40B4-BE49-F238E27FC236}">
                <a16:creationId xmlns:a16="http://schemas.microsoft.com/office/drawing/2014/main" id="{8BDB1824-0C07-42E8-80C9-36FE97625B6C}"/>
              </a:ext>
            </a:extLst>
          </p:cNvPr>
          <p:cNvSpPr/>
          <p:nvPr/>
        </p:nvSpPr>
        <p:spPr>
          <a:xfrm>
            <a:off x="6322517" y="2148589"/>
            <a:ext cx="2448393" cy="335779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思源黑体 Normal" panose="020B0400000000000000" pitchFamily="34" charset="-122"/>
              <a:ea typeface="思源黑体 Normal" panose="020B0400000000000000" pitchFamily="34" charset="-122"/>
            </a:endParaRPr>
          </a:p>
        </p:txBody>
      </p:sp>
      <p:sp>
        <p:nvSpPr>
          <p:cNvPr id="57" name="矩形: 圆角 56">
            <a:extLst>
              <a:ext uri="{FF2B5EF4-FFF2-40B4-BE49-F238E27FC236}">
                <a16:creationId xmlns:a16="http://schemas.microsoft.com/office/drawing/2014/main" id="{9C4B24A2-D7EF-4915-8144-63B8ED73C988}"/>
              </a:ext>
            </a:extLst>
          </p:cNvPr>
          <p:cNvSpPr/>
          <p:nvPr/>
        </p:nvSpPr>
        <p:spPr>
          <a:xfrm>
            <a:off x="9223948" y="2148589"/>
            <a:ext cx="2448393" cy="33577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思源黑体 Normal" panose="020B0400000000000000" pitchFamily="34" charset="-122"/>
              <a:ea typeface="思源黑体 Normal" panose="020B0400000000000000" pitchFamily="34" charset="-122"/>
            </a:endParaRPr>
          </a:p>
        </p:txBody>
      </p:sp>
      <p:sp>
        <p:nvSpPr>
          <p:cNvPr id="58" name="矩形 57"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a16="http://schemas.microsoft.com/office/drawing/2014/main" id="{E075D108-9128-43DD-BEC9-91C550A328B1}"/>
              </a:ext>
            </a:extLst>
          </p:cNvPr>
          <p:cNvSpPr/>
          <p:nvPr/>
        </p:nvSpPr>
        <p:spPr>
          <a:xfrm>
            <a:off x="862844" y="3326204"/>
            <a:ext cx="1762021" cy="400110"/>
          </a:xfrm>
          <a:prstGeom prst="rect">
            <a:avLst/>
          </a:prstGeom>
        </p:spPr>
        <p:txBody>
          <a:bodyPr wrap="none">
            <a:spAutoFit/>
          </a:bodyPr>
          <a:lstStyle/>
          <a:p>
            <a:pPr algn="ctr"/>
            <a:r>
              <a:rPr lang="zh-CN" altLang="en-US" sz="2000" dirty="0">
                <a:solidFill>
                  <a:schemeClr val="bg1"/>
                </a:solidFill>
                <a:latin typeface="思源黑体 Normal" panose="020B0400000000000000" pitchFamily="34" charset="-122"/>
                <a:ea typeface="思源黑体 Normal" panose="020B0400000000000000" pitchFamily="34" charset="-122"/>
                <a:sym typeface="Calibri" panose="020F0502020204030204" charset="0"/>
              </a:rPr>
              <a:t>添加文字内容</a:t>
            </a:r>
          </a:p>
        </p:txBody>
      </p:sp>
      <p:sp>
        <p:nvSpPr>
          <p:cNvPr id="59" name="文本框 58"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a16="http://schemas.microsoft.com/office/drawing/2014/main" id="{893EE860-8257-4700-BF24-06B35F04764D}"/>
              </a:ext>
            </a:extLst>
          </p:cNvPr>
          <p:cNvSpPr txBox="1"/>
          <p:nvPr/>
        </p:nvSpPr>
        <p:spPr>
          <a:xfrm>
            <a:off x="605589" y="3777609"/>
            <a:ext cx="2276532" cy="1383665"/>
          </a:xfrm>
          <a:prstGeom prst="rect">
            <a:avLst/>
          </a:prstGeom>
          <a:noFill/>
        </p:spPr>
        <p:txBody>
          <a:bodyPr wrap="square" rtlCol="0">
            <a:spAutoFit/>
          </a:bodyPr>
          <a:lstStyle/>
          <a:p>
            <a:pPr algn="ctr">
              <a:lnSpc>
                <a:spcPct val="150000"/>
              </a:lnSpc>
            </a:pPr>
            <a:r>
              <a:rPr lang="zh-CN" altLang="en-US" sz="1400" dirty="0">
                <a:solidFill>
                  <a:schemeClr val="bg1"/>
                </a:solidFill>
                <a:latin typeface="思源黑体 Light" panose="020B0300000000000000" pitchFamily="34" charset="-122"/>
                <a:ea typeface="思源黑体 Light" panose="020B0300000000000000" pitchFamily="34" charset="-122"/>
              </a:rPr>
              <a:t>您的内容打在这里，或者通过复制您的文本后，在此框中选择粘贴，并选择只保留文字。</a:t>
            </a:r>
          </a:p>
        </p:txBody>
      </p:sp>
      <p:sp>
        <p:nvSpPr>
          <p:cNvPr id="60" name="矩形 59"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a16="http://schemas.microsoft.com/office/drawing/2014/main" id="{F6BD666A-06D2-4AA8-B1F5-708CAE72CD77}"/>
              </a:ext>
            </a:extLst>
          </p:cNvPr>
          <p:cNvSpPr/>
          <p:nvPr/>
        </p:nvSpPr>
        <p:spPr>
          <a:xfrm>
            <a:off x="3764273" y="3326204"/>
            <a:ext cx="1762021" cy="400110"/>
          </a:xfrm>
          <a:prstGeom prst="rect">
            <a:avLst/>
          </a:prstGeom>
        </p:spPr>
        <p:txBody>
          <a:bodyPr wrap="none">
            <a:spAutoFit/>
          </a:bodyPr>
          <a:lstStyle/>
          <a:p>
            <a:pPr algn="ctr"/>
            <a:r>
              <a:rPr lang="zh-CN" altLang="en-US" sz="2000" dirty="0">
                <a:solidFill>
                  <a:schemeClr val="bg1"/>
                </a:solidFill>
                <a:latin typeface="思源黑体 Normal" panose="020B0400000000000000" pitchFamily="34" charset="-122"/>
                <a:ea typeface="思源黑体 Normal" panose="020B0400000000000000" pitchFamily="34" charset="-122"/>
                <a:sym typeface="Calibri" panose="020F0502020204030204" charset="0"/>
              </a:rPr>
              <a:t>添加文字内容</a:t>
            </a:r>
          </a:p>
        </p:txBody>
      </p:sp>
      <p:sp>
        <p:nvSpPr>
          <p:cNvPr id="61" name="文本框 60"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a16="http://schemas.microsoft.com/office/drawing/2014/main" id="{0AB38C26-7A38-4D93-8508-564FD1FE4DFA}"/>
              </a:ext>
            </a:extLst>
          </p:cNvPr>
          <p:cNvSpPr txBox="1"/>
          <p:nvPr/>
        </p:nvSpPr>
        <p:spPr>
          <a:xfrm>
            <a:off x="3507019" y="3777609"/>
            <a:ext cx="2276532" cy="1383665"/>
          </a:xfrm>
          <a:prstGeom prst="rect">
            <a:avLst/>
          </a:prstGeom>
          <a:noFill/>
        </p:spPr>
        <p:txBody>
          <a:bodyPr wrap="square" rtlCol="0">
            <a:spAutoFit/>
          </a:bodyPr>
          <a:lstStyle/>
          <a:p>
            <a:pPr algn="ctr">
              <a:lnSpc>
                <a:spcPct val="150000"/>
              </a:lnSpc>
            </a:pPr>
            <a:r>
              <a:rPr lang="zh-CN" altLang="en-US" sz="1400" dirty="0">
                <a:solidFill>
                  <a:schemeClr val="bg1"/>
                </a:solidFill>
                <a:latin typeface="思源黑体 Light" panose="020B0300000000000000" pitchFamily="34" charset="-122"/>
                <a:ea typeface="思源黑体 Light" panose="020B0300000000000000" pitchFamily="34" charset="-122"/>
              </a:rPr>
              <a:t>您的内容打在这里，或者通过复制您的文本后，在此框中选择粘贴，并选择只保留文字。</a:t>
            </a:r>
          </a:p>
        </p:txBody>
      </p:sp>
      <p:sp>
        <p:nvSpPr>
          <p:cNvPr id="62" name="矩形 61"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a16="http://schemas.microsoft.com/office/drawing/2014/main" id="{26D7527A-330B-40EA-A4DA-D173E9D59470}"/>
              </a:ext>
            </a:extLst>
          </p:cNvPr>
          <p:cNvSpPr/>
          <p:nvPr/>
        </p:nvSpPr>
        <p:spPr>
          <a:xfrm>
            <a:off x="6665702" y="3350631"/>
            <a:ext cx="1762021" cy="400110"/>
          </a:xfrm>
          <a:prstGeom prst="rect">
            <a:avLst/>
          </a:prstGeom>
        </p:spPr>
        <p:txBody>
          <a:bodyPr wrap="none">
            <a:spAutoFit/>
          </a:bodyPr>
          <a:lstStyle/>
          <a:p>
            <a:pPr algn="ctr"/>
            <a:r>
              <a:rPr lang="zh-CN" altLang="en-US" sz="2000" dirty="0">
                <a:solidFill>
                  <a:schemeClr val="bg1"/>
                </a:solidFill>
                <a:latin typeface="思源黑体 Normal" panose="020B0400000000000000" pitchFamily="34" charset="-122"/>
                <a:ea typeface="思源黑体 Normal" panose="020B0400000000000000" pitchFamily="34" charset="-122"/>
                <a:sym typeface="Calibri" panose="020F0502020204030204" charset="0"/>
              </a:rPr>
              <a:t>添加文字内容</a:t>
            </a:r>
          </a:p>
        </p:txBody>
      </p:sp>
      <p:sp>
        <p:nvSpPr>
          <p:cNvPr id="63" name="文本框 62"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a16="http://schemas.microsoft.com/office/drawing/2014/main" id="{CA7815D4-EF1C-43E1-B875-B98ECB7434AE}"/>
              </a:ext>
            </a:extLst>
          </p:cNvPr>
          <p:cNvSpPr txBox="1"/>
          <p:nvPr/>
        </p:nvSpPr>
        <p:spPr>
          <a:xfrm>
            <a:off x="6408448" y="3802036"/>
            <a:ext cx="2276532" cy="1383665"/>
          </a:xfrm>
          <a:prstGeom prst="rect">
            <a:avLst/>
          </a:prstGeom>
          <a:noFill/>
        </p:spPr>
        <p:txBody>
          <a:bodyPr wrap="square" rtlCol="0">
            <a:spAutoFit/>
          </a:bodyPr>
          <a:lstStyle/>
          <a:p>
            <a:pPr algn="ctr">
              <a:lnSpc>
                <a:spcPct val="150000"/>
              </a:lnSpc>
            </a:pPr>
            <a:r>
              <a:rPr lang="zh-CN" altLang="en-US" sz="1400" dirty="0">
                <a:solidFill>
                  <a:schemeClr val="bg1"/>
                </a:solidFill>
                <a:latin typeface="思源黑体 Light" panose="020B0300000000000000" pitchFamily="34" charset="-122"/>
                <a:ea typeface="思源黑体 Light" panose="020B0300000000000000" pitchFamily="34" charset="-122"/>
              </a:rPr>
              <a:t>您的内容打在这里，或者通过复制您的文本后，在此框中选择粘贴，并选择只保留文字。</a:t>
            </a:r>
          </a:p>
        </p:txBody>
      </p:sp>
      <p:sp>
        <p:nvSpPr>
          <p:cNvPr id="64" name="矩形 63"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a16="http://schemas.microsoft.com/office/drawing/2014/main" id="{8BA74C85-5472-45BD-AB00-051D00CE3C05}"/>
              </a:ext>
            </a:extLst>
          </p:cNvPr>
          <p:cNvSpPr/>
          <p:nvPr/>
        </p:nvSpPr>
        <p:spPr>
          <a:xfrm>
            <a:off x="9567133" y="3350631"/>
            <a:ext cx="1762021" cy="400110"/>
          </a:xfrm>
          <a:prstGeom prst="rect">
            <a:avLst/>
          </a:prstGeom>
        </p:spPr>
        <p:txBody>
          <a:bodyPr wrap="none">
            <a:spAutoFit/>
          </a:bodyPr>
          <a:lstStyle/>
          <a:p>
            <a:pPr algn="ctr"/>
            <a:r>
              <a:rPr lang="zh-CN" altLang="en-US" sz="2000" dirty="0">
                <a:solidFill>
                  <a:schemeClr val="bg1"/>
                </a:solidFill>
                <a:latin typeface="思源黑体 Normal" panose="020B0400000000000000" pitchFamily="34" charset="-122"/>
                <a:ea typeface="思源黑体 Normal" panose="020B0400000000000000" pitchFamily="34" charset="-122"/>
                <a:sym typeface="Calibri" panose="020F0502020204030204" charset="0"/>
              </a:rPr>
              <a:t>添加文字内容</a:t>
            </a:r>
          </a:p>
        </p:txBody>
      </p:sp>
      <p:sp>
        <p:nvSpPr>
          <p:cNvPr id="65" name="文本框 64"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a16="http://schemas.microsoft.com/office/drawing/2014/main" id="{8597E217-5A4A-4641-BF43-AD9AC463F84E}"/>
              </a:ext>
            </a:extLst>
          </p:cNvPr>
          <p:cNvSpPr txBox="1"/>
          <p:nvPr/>
        </p:nvSpPr>
        <p:spPr>
          <a:xfrm>
            <a:off x="9309879" y="3802036"/>
            <a:ext cx="2276532" cy="1383665"/>
          </a:xfrm>
          <a:prstGeom prst="rect">
            <a:avLst/>
          </a:prstGeom>
          <a:noFill/>
        </p:spPr>
        <p:txBody>
          <a:bodyPr wrap="square" rtlCol="0">
            <a:spAutoFit/>
          </a:bodyPr>
          <a:lstStyle/>
          <a:p>
            <a:pPr algn="ctr">
              <a:lnSpc>
                <a:spcPct val="150000"/>
              </a:lnSpc>
            </a:pPr>
            <a:r>
              <a:rPr lang="zh-CN" altLang="en-US" sz="1400" dirty="0">
                <a:solidFill>
                  <a:schemeClr val="bg1"/>
                </a:solidFill>
                <a:latin typeface="思源黑体 Light" panose="020B0300000000000000" pitchFamily="34" charset="-122"/>
                <a:ea typeface="思源黑体 Light" panose="020B0300000000000000" pitchFamily="34" charset="-122"/>
              </a:rPr>
              <a:t>您的内容打在这里，或者通过复制您的文本后，在此框中选择粘贴，并选择只保留文字。</a:t>
            </a:r>
          </a:p>
        </p:txBody>
      </p:sp>
      <p:sp>
        <p:nvSpPr>
          <p:cNvPr id="66" name="AutoShape 59">
            <a:extLst>
              <a:ext uri="{FF2B5EF4-FFF2-40B4-BE49-F238E27FC236}">
                <a16:creationId xmlns:a16="http://schemas.microsoft.com/office/drawing/2014/main" id="{4FACAF75-AD59-4438-94AF-1A72D6BDC0FC}"/>
              </a:ext>
            </a:extLst>
          </p:cNvPr>
          <p:cNvSpPr/>
          <p:nvPr/>
        </p:nvSpPr>
        <p:spPr bwMode="auto">
          <a:xfrm>
            <a:off x="10125511" y="2611201"/>
            <a:ext cx="645268" cy="642427"/>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000" i="0" u="none" strike="noStrike" kern="0" cap="none" spc="0" normalizeH="0" baseline="0" noProof="0" dirty="0">
              <a:ln>
                <a:noFill/>
              </a:ln>
              <a:solidFill>
                <a:srgbClr val="FFFFFF"/>
              </a:solidFill>
              <a:effectLst>
                <a:outerShdw blurRad="38100" dist="38100" dir="2700000" algn="tl">
                  <a:srgbClr val="000000"/>
                </a:outerShdw>
              </a:effectLst>
              <a:uLnTx/>
              <a:uFillTx/>
              <a:latin typeface="思源黑体 Normal" panose="020B0400000000000000" pitchFamily="34" charset="-122"/>
              <a:ea typeface="思源黑体 Normal" panose="020B0400000000000000" pitchFamily="34" charset="-122"/>
              <a:sym typeface="Gill Sans" charset="0"/>
            </a:endParaRPr>
          </a:p>
        </p:txBody>
      </p:sp>
      <p:grpSp>
        <p:nvGrpSpPr>
          <p:cNvPr id="67" name="Group 112">
            <a:extLst>
              <a:ext uri="{FF2B5EF4-FFF2-40B4-BE49-F238E27FC236}">
                <a16:creationId xmlns:a16="http://schemas.microsoft.com/office/drawing/2014/main" id="{51D011A3-1E11-4135-880C-3BB2B12D691D}"/>
              </a:ext>
            </a:extLst>
          </p:cNvPr>
          <p:cNvGrpSpPr/>
          <p:nvPr/>
        </p:nvGrpSpPr>
        <p:grpSpPr>
          <a:xfrm>
            <a:off x="7224601" y="2630641"/>
            <a:ext cx="644224" cy="603548"/>
            <a:chOff x="5368132" y="3540125"/>
            <a:chExt cx="465138" cy="435769"/>
          </a:xfrm>
          <a:solidFill>
            <a:schemeClr val="bg1"/>
          </a:solidFill>
        </p:grpSpPr>
        <p:sp>
          <p:nvSpPr>
            <p:cNvPr id="68" name="AutoShape 110">
              <a:extLst>
                <a:ext uri="{FF2B5EF4-FFF2-40B4-BE49-F238E27FC236}">
                  <a16:creationId xmlns:a16="http://schemas.microsoft.com/office/drawing/2014/main" id="{A7C8036B-8A05-4426-BEC2-E74993FE22B2}"/>
                </a:ext>
              </a:extLst>
            </p:cNvPr>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000" i="0" u="none" strike="noStrike" kern="0" cap="none" spc="0" normalizeH="0" baseline="0" noProof="0" dirty="0">
                <a:ln>
                  <a:noFill/>
                </a:ln>
                <a:solidFill>
                  <a:srgbClr val="FFFFFF"/>
                </a:solidFill>
                <a:effectLst>
                  <a:outerShdw blurRad="38100" dist="38100" dir="2700000" algn="tl">
                    <a:srgbClr val="000000"/>
                  </a:outerShdw>
                </a:effectLst>
                <a:uLnTx/>
                <a:uFillTx/>
                <a:latin typeface="思源黑体 Normal" panose="020B0400000000000000" pitchFamily="34" charset="-122"/>
                <a:ea typeface="思源黑体 Normal" panose="020B0400000000000000" pitchFamily="34" charset="-122"/>
                <a:sym typeface="Gill Sans" charset="0"/>
              </a:endParaRPr>
            </a:p>
          </p:txBody>
        </p:sp>
        <p:sp>
          <p:nvSpPr>
            <p:cNvPr id="69" name="AutoShape 111">
              <a:extLst>
                <a:ext uri="{FF2B5EF4-FFF2-40B4-BE49-F238E27FC236}">
                  <a16:creationId xmlns:a16="http://schemas.microsoft.com/office/drawing/2014/main" id="{64ADBC97-B577-45E9-83D6-E5437E284478}"/>
                </a:ext>
              </a:extLst>
            </p:cNvPr>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000" i="0" u="none" strike="noStrike" kern="0" cap="none" spc="0" normalizeH="0" baseline="0" noProof="0" dirty="0">
                <a:ln>
                  <a:noFill/>
                </a:ln>
                <a:solidFill>
                  <a:srgbClr val="FFFFFF"/>
                </a:solidFill>
                <a:effectLst>
                  <a:outerShdw blurRad="38100" dist="38100" dir="2700000" algn="tl">
                    <a:srgbClr val="000000"/>
                  </a:outerShdw>
                </a:effectLst>
                <a:uLnTx/>
                <a:uFillTx/>
                <a:latin typeface="思源黑体 Normal" panose="020B0400000000000000" pitchFamily="34" charset="-122"/>
                <a:ea typeface="思源黑体 Normal" panose="020B0400000000000000" pitchFamily="34" charset="-122"/>
                <a:sym typeface="Gill Sans" charset="0"/>
              </a:endParaRPr>
            </a:p>
          </p:txBody>
        </p:sp>
      </p:grpSp>
      <p:sp>
        <p:nvSpPr>
          <p:cNvPr id="70" name="AutoShape 112">
            <a:extLst>
              <a:ext uri="{FF2B5EF4-FFF2-40B4-BE49-F238E27FC236}">
                <a16:creationId xmlns:a16="http://schemas.microsoft.com/office/drawing/2014/main" id="{5B36FC30-D5C3-4EF6-8EE8-98C914063551}"/>
              </a:ext>
            </a:extLst>
          </p:cNvPr>
          <p:cNvSpPr/>
          <p:nvPr/>
        </p:nvSpPr>
        <p:spPr bwMode="auto">
          <a:xfrm>
            <a:off x="4322649" y="2611201"/>
            <a:ext cx="645271" cy="642427"/>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000" i="0" u="none" strike="noStrike" kern="0" cap="none" spc="0" normalizeH="0" baseline="0" noProof="0" dirty="0">
              <a:ln>
                <a:noFill/>
              </a:ln>
              <a:solidFill>
                <a:srgbClr val="FFFFFF"/>
              </a:solidFill>
              <a:effectLst>
                <a:outerShdw blurRad="38100" dist="38100" dir="2700000" algn="tl">
                  <a:srgbClr val="000000"/>
                </a:outerShdw>
              </a:effectLst>
              <a:uLnTx/>
              <a:uFillTx/>
              <a:latin typeface="思源黑体 Normal" panose="020B0400000000000000" pitchFamily="34" charset="-122"/>
              <a:ea typeface="思源黑体 Normal" panose="020B0400000000000000" pitchFamily="34" charset="-122"/>
              <a:sym typeface="Gill Sans" charset="0"/>
            </a:endParaRPr>
          </a:p>
        </p:txBody>
      </p:sp>
      <p:grpSp>
        <p:nvGrpSpPr>
          <p:cNvPr id="71" name="组合 70">
            <a:extLst>
              <a:ext uri="{FF2B5EF4-FFF2-40B4-BE49-F238E27FC236}">
                <a16:creationId xmlns:a16="http://schemas.microsoft.com/office/drawing/2014/main" id="{0A329791-857C-444F-964D-C9A59D464226}"/>
              </a:ext>
            </a:extLst>
          </p:cNvPr>
          <p:cNvGrpSpPr/>
          <p:nvPr/>
        </p:nvGrpSpPr>
        <p:grpSpPr>
          <a:xfrm>
            <a:off x="1522884" y="2610303"/>
            <a:ext cx="441943" cy="644224"/>
            <a:chOff x="2528974" y="2863357"/>
            <a:chExt cx="246811" cy="359779"/>
          </a:xfrm>
          <a:solidFill>
            <a:schemeClr val="bg1"/>
          </a:solidFill>
        </p:grpSpPr>
        <p:sp>
          <p:nvSpPr>
            <p:cNvPr id="72" name="AutoShape 113">
              <a:extLst>
                <a:ext uri="{FF2B5EF4-FFF2-40B4-BE49-F238E27FC236}">
                  <a16:creationId xmlns:a16="http://schemas.microsoft.com/office/drawing/2014/main" id="{F41B49EB-D2C5-42F6-A4C2-0BF3296B2D7E}"/>
                </a:ext>
              </a:extLst>
            </p:cNvPr>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000" i="0" u="none" strike="noStrike" kern="0" cap="none" spc="0" normalizeH="0" baseline="0" noProof="0" dirty="0">
                <a:ln>
                  <a:noFill/>
                </a:ln>
                <a:solidFill>
                  <a:srgbClr val="FFFFFF"/>
                </a:solidFill>
                <a:effectLst>
                  <a:outerShdw blurRad="38100" dist="38100" dir="2700000" algn="tl">
                    <a:srgbClr val="000000"/>
                  </a:outerShdw>
                </a:effectLst>
                <a:uLnTx/>
                <a:uFillTx/>
                <a:latin typeface="思源黑体 Normal" panose="020B0400000000000000" pitchFamily="34" charset="-122"/>
                <a:ea typeface="思源黑体 Normal" panose="020B0400000000000000" pitchFamily="34" charset="-122"/>
                <a:sym typeface="Gill Sans" charset="0"/>
              </a:endParaRPr>
            </a:p>
          </p:txBody>
        </p:sp>
        <p:sp>
          <p:nvSpPr>
            <p:cNvPr id="73" name="AutoShape 114">
              <a:extLst>
                <a:ext uri="{FF2B5EF4-FFF2-40B4-BE49-F238E27FC236}">
                  <a16:creationId xmlns:a16="http://schemas.microsoft.com/office/drawing/2014/main" id="{DFC736C5-2D13-4576-89D5-286F8A02837A}"/>
                </a:ext>
              </a:extLst>
            </p:cNvPr>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000" i="0" u="none" strike="noStrike" kern="0" cap="none" spc="0" normalizeH="0" baseline="0" noProof="0" dirty="0">
                <a:ln>
                  <a:noFill/>
                </a:ln>
                <a:solidFill>
                  <a:srgbClr val="FFFFFF"/>
                </a:solidFill>
                <a:effectLst>
                  <a:outerShdw blurRad="38100" dist="38100" dir="2700000" algn="tl">
                    <a:srgbClr val="000000"/>
                  </a:outerShdw>
                </a:effectLst>
                <a:uLnTx/>
                <a:uFillTx/>
                <a:latin typeface="思源黑体 Normal" panose="020B0400000000000000" pitchFamily="34" charset="-122"/>
                <a:ea typeface="思源黑体 Normal" panose="020B0400000000000000" pitchFamily="34" charset="-122"/>
                <a:sym typeface="Gill Sans" charset="0"/>
              </a:endParaRPr>
            </a:p>
          </p:txBody>
        </p:sp>
      </p:grpSp>
    </p:spTree>
    <p:extLst>
      <p:ext uri="{BB962C8B-B14F-4D97-AF65-F5344CB8AC3E}">
        <p14:creationId xmlns:p14="http://schemas.microsoft.com/office/powerpoint/2010/main" val="854814664"/>
      </p:ext>
    </p:extLst>
  </p:cSld>
  <p:clrMapOvr>
    <a:masterClrMapping/>
  </p:clrMapOvr>
  <p:transition spd="slow" advTm="300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animEffect transition="in" filter="fade">
                                      <p:cBhvr>
                                        <p:cTn id="9" dur="500"/>
                                        <p:tgtEl>
                                          <p:spTgt spid="5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5"/>
                                        </p:tgtEl>
                                        <p:attrNameLst>
                                          <p:attrName>style.visibility</p:attrName>
                                        </p:attrNameLst>
                                      </p:cBhvr>
                                      <p:to>
                                        <p:strVal val="visible"/>
                                      </p:to>
                                    </p:set>
                                    <p:anim calcmode="lin" valueType="num">
                                      <p:cBhvr>
                                        <p:cTn id="12" dur="500" fill="hold"/>
                                        <p:tgtEl>
                                          <p:spTgt spid="55"/>
                                        </p:tgtEl>
                                        <p:attrNameLst>
                                          <p:attrName>ppt_w</p:attrName>
                                        </p:attrNameLst>
                                      </p:cBhvr>
                                      <p:tavLst>
                                        <p:tav tm="0">
                                          <p:val>
                                            <p:fltVal val="0"/>
                                          </p:val>
                                        </p:tav>
                                        <p:tav tm="100000">
                                          <p:val>
                                            <p:strVal val="#ppt_w"/>
                                          </p:val>
                                        </p:tav>
                                      </p:tavLst>
                                    </p:anim>
                                    <p:anim calcmode="lin" valueType="num">
                                      <p:cBhvr>
                                        <p:cTn id="13" dur="500" fill="hold"/>
                                        <p:tgtEl>
                                          <p:spTgt spid="55"/>
                                        </p:tgtEl>
                                        <p:attrNameLst>
                                          <p:attrName>ppt_h</p:attrName>
                                        </p:attrNameLst>
                                      </p:cBhvr>
                                      <p:tavLst>
                                        <p:tav tm="0">
                                          <p:val>
                                            <p:fltVal val="0"/>
                                          </p:val>
                                        </p:tav>
                                        <p:tav tm="100000">
                                          <p:val>
                                            <p:strVal val="#ppt_h"/>
                                          </p:val>
                                        </p:tav>
                                      </p:tavLst>
                                    </p:anim>
                                    <p:animEffect transition="in" filter="fade">
                                      <p:cBhvr>
                                        <p:cTn id="14" dur="500"/>
                                        <p:tgtEl>
                                          <p:spTgt spid="5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p:cTn id="37" dur="500" fill="hold"/>
                                        <p:tgtEl>
                                          <p:spTgt spid="60"/>
                                        </p:tgtEl>
                                        <p:attrNameLst>
                                          <p:attrName>ppt_w</p:attrName>
                                        </p:attrNameLst>
                                      </p:cBhvr>
                                      <p:tavLst>
                                        <p:tav tm="0">
                                          <p:val>
                                            <p:fltVal val="0"/>
                                          </p:val>
                                        </p:tav>
                                        <p:tav tm="100000">
                                          <p:val>
                                            <p:strVal val="#ppt_w"/>
                                          </p:val>
                                        </p:tav>
                                      </p:tavLst>
                                    </p:anim>
                                    <p:anim calcmode="lin" valueType="num">
                                      <p:cBhvr>
                                        <p:cTn id="38" dur="500" fill="hold"/>
                                        <p:tgtEl>
                                          <p:spTgt spid="60"/>
                                        </p:tgtEl>
                                        <p:attrNameLst>
                                          <p:attrName>ppt_h</p:attrName>
                                        </p:attrNameLst>
                                      </p:cBhvr>
                                      <p:tavLst>
                                        <p:tav tm="0">
                                          <p:val>
                                            <p:fltVal val="0"/>
                                          </p:val>
                                        </p:tav>
                                        <p:tav tm="100000">
                                          <p:val>
                                            <p:strVal val="#ppt_h"/>
                                          </p:val>
                                        </p:tav>
                                      </p:tavLst>
                                    </p:anim>
                                    <p:animEffect transition="in" filter="fade">
                                      <p:cBhvr>
                                        <p:cTn id="39" dur="500"/>
                                        <p:tgtEl>
                                          <p:spTgt spid="6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1"/>
                                        </p:tgtEl>
                                        <p:attrNameLst>
                                          <p:attrName>style.visibility</p:attrName>
                                        </p:attrNameLst>
                                      </p:cBhvr>
                                      <p:to>
                                        <p:strVal val="visible"/>
                                      </p:to>
                                    </p:set>
                                    <p:anim calcmode="lin" valueType="num">
                                      <p:cBhvr>
                                        <p:cTn id="42" dur="500" fill="hold"/>
                                        <p:tgtEl>
                                          <p:spTgt spid="61"/>
                                        </p:tgtEl>
                                        <p:attrNameLst>
                                          <p:attrName>ppt_w</p:attrName>
                                        </p:attrNameLst>
                                      </p:cBhvr>
                                      <p:tavLst>
                                        <p:tav tm="0">
                                          <p:val>
                                            <p:fltVal val="0"/>
                                          </p:val>
                                        </p:tav>
                                        <p:tav tm="100000">
                                          <p:val>
                                            <p:strVal val="#ppt_w"/>
                                          </p:val>
                                        </p:tav>
                                      </p:tavLst>
                                    </p:anim>
                                    <p:anim calcmode="lin" valueType="num">
                                      <p:cBhvr>
                                        <p:cTn id="43" dur="500" fill="hold"/>
                                        <p:tgtEl>
                                          <p:spTgt spid="61"/>
                                        </p:tgtEl>
                                        <p:attrNameLst>
                                          <p:attrName>ppt_h</p:attrName>
                                        </p:attrNameLst>
                                      </p:cBhvr>
                                      <p:tavLst>
                                        <p:tav tm="0">
                                          <p:val>
                                            <p:fltVal val="0"/>
                                          </p:val>
                                        </p:tav>
                                        <p:tav tm="100000">
                                          <p:val>
                                            <p:strVal val="#ppt_h"/>
                                          </p:val>
                                        </p:tav>
                                      </p:tavLst>
                                    </p:anim>
                                    <p:animEffect transition="in" filter="fade">
                                      <p:cBhvr>
                                        <p:cTn id="44" dur="500"/>
                                        <p:tgtEl>
                                          <p:spTgt spid="6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p:cTn id="47" dur="500" fill="hold"/>
                                        <p:tgtEl>
                                          <p:spTgt spid="62"/>
                                        </p:tgtEl>
                                        <p:attrNameLst>
                                          <p:attrName>ppt_w</p:attrName>
                                        </p:attrNameLst>
                                      </p:cBhvr>
                                      <p:tavLst>
                                        <p:tav tm="0">
                                          <p:val>
                                            <p:fltVal val="0"/>
                                          </p:val>
                                        </p:tav>
                                        <p:tav tm="100000">
                                          <p:val>
                                            <p:strVal val="#ppt_w"/>
                                          </p:val>
                                        </p:tav>
                                      </p:tavLst>
                                    </p:anim>
                                    <p:anim calcmode="lin" valueType="num">
                                      <p:cBhvr>
                                        <p:cTn id="48" dur="500" fill="hold"/>
                                        <p:tgtEl>
                                          <p:spTgt spid="62"/>
                                        </p:tgtEl>
                                        <p:attrNameLst>
                                          <p:attrName>ppt_h</p:attrName>
                                        </p:attrNameLst>
                                      </p:cBhvr>
                                      <p:tavLst>
                                        <p:tav tm="0">
                                          <p:val>
                                            <p:fltVal val="0"/>
                                          </p:val>
                                        </p:tav>
                                        <p:tav tm="100000">
                                          <p:val>
                                            <p:strVal val="#ppt_h"/>
                                          </p:val>
                                        </p:tav>
                                      </p:tavLst>
                                    </p:anim>
                                    <p:animEffect transition="in" filter="fade">
                                      <p:cBhvr>
                                        <p:cTn id="49" dur="500"/>
                                        <p:tgtEl>
                                          <p:spTgt spid="6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p:cTn id="52" dur="500" fill="hold"/>
                                        <p:tgtEl>
                                          <p:spTgt spid="63"/>
                                        </p:tgtEl>
                                        <p:attrNameLst>
                                          <p:attrName>ppt_w</p:attrName>
                                        </p:attrNameLst>
                                      </p:cBhvr>
                                      <p:tavLst>
                                        <p:tav tm="0">
                                          <p:val>
                                            <p:fltVal val="0"/>
                                          </p:val>
                                        </p:tav>
                                        <p:tav tm="100000">
                                          <p:val>
                                            <p:strVal val="#ppt_w"/>
                                          </p:val>
                                        </p:tav>
                                      </p:tavLst>
                                    </p:anim>
                                    <p:anim calcmode="lin" valueType="num">
                                      <p:cBhvr>
                                        <p:cTn id="53" dur="500" fill="hold"/>
                                        <p:tgtEl>
                                          <p:spTgt spid="63"/>
                                        </p:tgtEl>
                                        <p:attrNameLst>
                                          <p:attrName>ppt_h</p:attrName>
                                        </p:attrNameLst>
                                      </p:cBhvr>
                                      <p:tavLst>
                                        <p:tav tm="0">
                                          <p:val>
                                            <p:fltVal val="0"/>
                                          </p:val>
                                        </p:tav>
                                        <p:tav tm="100000">
                                          <p:val>
                                            <p:strVal val="#ppt_h"/>
                                          </p:val>
                                        </p:tav>
                                      </p:tavLst>
                                    </p:anim>
                                    <p:animEffect transition="in" filter="fade">
                                      <p:cBhvr>
                                        <p:cTn id="54" dur="500"/>
                                        <p:tgtEl>
                                          <p:spTgt spid="63"/>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4"/>
                                        </p:tgtEl>
                                        <p:attrNameLst>
                                          <p:attrName>style.visibility</p:attrName>
                                        </p:attrNameLst>
                                      </p:cBhvr>
                                      <p:to>
                                        <p:strVal val="visible"/>
                                      </p:to>
                                    </p:set>
                                    <p:anim calcmode="lin" valueType="num">
                                      <p:cBhvr>
                                        <p:cTn id="57" dur="500" fill="hold"/>
                                        <p:tgtEl>
                                          <p:spTgt spid="64"/>
                                        </p:tgtEl>
                                        <p:attrNameLst>
                                          <p:attrName>ppt_w</p:attrName>
                                        </p:attrNameLst>
                                      </p:cBhvr>
                                      <p:tavLst>
                                        <p:tav tm="0">
                                          <p:val>
                                            <p:fltVal val="0"/>
                                          </p:val>
                                        </p:tav>
                                        <p:tav tm="100000">
                                          <p:val>
                                            <p:strVal val="#ppt_w"/>
                                          </p:val>
                                        </p:tav>
                                      </p:tavLst>
                                    </p:anim>
                                    <p:anim calcmode="lin" valueType="num">
                                      <p:cBhvr>
                                        <p:cTn id="58" dur="500" fill="hold"/>
                                        <p:tgtEl>
                                          <p:spTgt spid="64"/>
                                        </p:tgtEl>
                                        <p:attrNameLst>
                                          <p:attrName>ppt_h</p:attrName>
                                        </p:attrNameLst>
                                      </p:cBhvr>
                                      <p:tavLst>
                                        <p:tav tm="0">
                                          <p:val>
                                            <p:fltVal val="0"/>
                                          </p:val>
                                        </p:tav>
                                        <p:tav tm="100000">
                                          <p:val>
                                            <p:strVal val="#ppt_h"/>
                                          </p:val>
                                        </p:tav>
                                      </p:tavLst>
                                    </p:anim>
                                    <p:animEffect transition="in" filter="fade">
                                      <p:cBhvr>
                                        <p:cTn id="59" dur="500"/>
                                        <p:tgtEl>
                                          <p:spTgt spid="64"/>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p:cTn id="67" dur="500" fill="hold"/>
                                        <p:tgtEl>
                                          <p:spTgt spid="66"/>
                                        </p:tgtEl>
                                        <p:attrNameLst>
                                          <p:attrName>ppt_w</p:attrName>
                                        </p:attrNameLst>
                                      </p:cBhvr>
                                      <p:tavLst>
                                        <p:tav tm="0">
                                          <p:val>
                                            <p:fltVal val="0"/>
                                          </p:val>
                                        </p:tav>
                                        <p:tav tm="100000">
                                          <p:val>
                                            <p:strVal val="#ppt_w"/>
                                          </p:val>
                                        </p:tav>
                                      </p:tavLst>
                                    </p:anim>
                                    <p:anim calcmode="lin" valueType="num">
                                      <p:cBhvr>
                                        <p:cTn id="68" dur="500" fill="hold"/>
                                        <p:tgtEl>
                                          <p:spTgt spid="66"/>
                                        </p:tgtEl>
                                        <p:attrNameLst>
                                          <p:attrName>ppt_h</p:attrName>
                                        </p:attrNameLst>
                                      </p:cBhvr>
                                      <p:tavLst>
                                        <p:tav tm="0">
                                          <p:val>
                                            <p:fltVal val="0"/>
                                          </p:val>
                                        </p:tav>
                                        <p:tav tm="100000">
                                          <p:val>
                                            <p:strVal val="#ppt_h"/>
                                          </p:val>
                                        </p:tav>
                                      </p:tavLst>
                                    </p:anim>
                                    <p:animEffect transition="in" filter="fade">
                                      <p:cBhvr>
                                        <p:cTn id="69" dur="500"/>
                                        <p:tgtEl>
                                          <p:spTgt spid="66"/>
                                        </p:tgtEl>
                                      </p:cBhvr>
                                    </p:animEffect>
                                  </p:childTnLst>
                                </p:cTn>
                              </p:par>
                              <p:par>
                                <p:cTn id="70" presetID="53" presetClass="entr" presetSubtype="16" fill="hold" nodeType="with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par>
                                <p:cTn id="80" presetID="53" presetClass="entr" presetSubtype="16" fill="hold" nodeType="withEffect">
                                  <p:stCondLst>
                                    <p:cond delay="0"/>
                                  </p:stCondLst>
                                  <p:childTnLst>
                                    <p:set>
                                      <p:cBhvr>
                                        <p:cTn id="81" dur="1" fill="hold">
                                          <p:stCondLst>
                                            <p:cond delay="0"/>
                                          </p:stCondLst>
                                        </p:cTn>
                                        <p:tgtEl>
                                          <p:spTgt spid="71"/>
                                        </p:tgtEl>
                                        <p:attrNameLst>
                                          <p:attrName>style.visibility</p:attrName>
                                        </p:attrNameLst>
                                      </p:cBhvr>
                                      <p:to>
                                        <p:strVal val="visible"/>
                                      </p:to>
                                    </p:set>
                                    <p:anim calcmode="lin" valueType="num">
                                      <p:cBhvr>
                                        <p:cTn id="82" dur="500" fill="hold"/>
                                        <p:tgtEl>
                                          <p:spTgt spid="71"/>
                                        </p:tgtEl>
                                        <p:attrNameLst>
                                          <p:attrName>ppt_w</p:attrName>
                                        </p:attrNameLst>
                                      </p:cBhvr>
                                      <p:tavLst>
                                        <p:tav tm="0">
                                          <p:val>
                                            <p:fltVal val="0"/>
                                          </p:val>
                                        </p:tav>
                                        <p:tav tm="100000">
                                          <p:val>
                                            <p:strVal val="#ppt_w"/>
                                          </p:val>
                                        </p:tav>
                                      </p:tavLst>
                                    </p:anim>
                                    <p:anim calcmode="lin" valueType="num">
                                      <p:cBhvr>
                                        <p:cTn id="83" dur="500" fill="hold"/>
                                        <p:tgtEl>
                                          <p:spTgt spid="71"/>
                                        </p:tgtEl>
                                        <p:attrNameLst>
                                          <p:attrName>ppt_h</p:attrName>
                                        </p:attrNameLst>
                                      </p:cBhvr>
                                      <p:tavLst>
                                        <p:tav tm="0">
                                          <p:val>
                                            <p:fltVal val="0"/>
                                          </p:val>
                                        </p:tav>
                                        <p:tav tm="100000">
                                          <p:val>
                                            <p:strVal val="#ppt_h"/>
                                          </p:val>
                                        </p:tav>
                                      </p:tavLst>
                                    </p:anim>
                                    <p:animEffect transition="in" filter="fade">
                                      <p:cBhvr>
                                        <p:cTn id="84"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4" grpId="1" animBg="1"/>
      <p:bldP spid="55" grpId="0" animBg="1"/>
      <p:bldP spid="55" grpId="1" animBg="1"/>
      <p:bldP spid="56" grpId="0" animBg="1"/>
      <p:bldP spid="56" grpId="1" animBg="1"/>
      <p:bldP spid="57" grpId="0" animBg="1"/>
      <p:bldP spid="57" grpId="1" animBg="1"/>
      <p:bldP spid="58" grpId="0"/>
      <p:bldP spid="58" grpId="1"/>
      <p:bldP spid="59" grpId="0"/>
      <p:bldP spid="59" grpId="1"/>
      <p:bldP spid="60" grpId="0"/>
      <p:bldP spid="60" grpId="1"/>
      <p:bldP spid="61" grpId="0"/>
      <p:bldP spid="61" grpId="1"/>
      <p:bldP spid="62" grpId="0"/>
      <p:bldP spid="62" grpId="1"/>
      <p:bldP spid="63" grpId="0"/>
      <p:bldP spid="63" grpId="1"/>
      <p:bldP spid="64" grpId="0"/>
      <p:bldP spid="64" grpId="1"/>
      <p:bldP spid="65" grpId="0"/>
      <p:bldP spid="65" grpId="1"/>
      <p:bldP spid="66" grpId="0" animBg="1"/>
      <p:bldP spid="66" grpId="1" animBg="1"/>
      <p:bldP spid="70" grpId="0" animBg="1"/>
      <p:bldP spid="70"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447893" y="-188795"/>
            <a:ext cx="4306818" cy="1643878"/>
            <a:chOff x="-447893" y="-188795"/>
            <a:chExt cx="4306818" cy="1643878"/>
          </a:xfrm>
        </p:grpSpPr>
        <p:sp>
          <p:nvSpPr>
            <p:cNvPr id="22" name="TextBox 7">
              <a:extLst>
                <a:ext uri="{FF2B5EF4-FFF2-40B4-BE49-F238E27FC236}">
                  <a16:creationId xmlns:a16="http://schemas.microsoft.com/office/drawing/2014/main" id="{6840558F-5B6E-F84E-A91C-983C5B2DEADF}"/>
                </a:ext>
              </a:extLst>
            </p:cNvPr>
            <p:cNvSpPr txBox="1"/>
            <p:nvPr/>
          </p:nvSpPr>
          <p:spPr>
            <a:xfrm>
              <a:off x="904270" y="603270"/>
              <a:ext cx="295465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300" normalizeH="0" baseline="0" noProof="0" dirty="0">
                  <a:ln>
                    <a:noFill/>
                  </a:ln>
                  <a:solidFill>
                    <a:schemeClr val="tx2">
                      <a:lumMod val="75000"/>
                    </a:schemeClr>
                  </a:solidFill>
                  <a:effectLst/>
                  <a:uLnTx/>
                  <a:uFillTx/>
                  <a:latin typeface="思源黑体" panose="020B0500000000000000" pitchFamily="34" charset="-122"/>
                  <a:ea typeface="思源黑体" panose="020B0500000000000000" pitchFamily="34" charset="-122"/>
                  <a:sym typeface="思源黑体" panose="020B0500000000000000" pitchFamily="34" charset="-122"/>
                </a:rPr>
                <a:t>添加页面标题内容</a:t>
              </a:r>
            </a:p>
          </p:txBody>
        </p:sp>
        <p:grpSp>
          <p:nvGrpSpPr>
            <p:cNvPr id="23" name="组合 22"/>
            <p:cNvGrpSpPr/>
            <p:nvPr/>
          </p:nvGrpSpPr>
          <p:grpSpPr>
            <a:xfrm>
              <a:off x="-447893" y="-188795"/>
              <a:ext cx="1537658" cy="1643878"/>
              <a:chOff x="-1347465" y="-580351"/>
              <a:chExt cx="4980141" cy="5324168"/>
            </a:xfrm>
          </p:grpSpPr>
          <p:sp>
            <p:nvSpPr>
              <p:cNvPr id="24" name="任意多边形: 形状 12">
                <a:extLst>
                  <a:ext uri="{FF2B5EF4-FFF2-40B4-BE49-F238E27FC236}">
                    <a16:creationId xmlns:a16="http://schemas.microsoft.com/office/drawing/2014/main" id="{CBE816AC-4567-410D-B869-AF5E0E54A177}"/>
                  </a:ext>
                </a:extLst>
              </p:cNvPr>
              <p:cNvSpPr/>
              <p:nvPr/>
            </p:nvSpPr>
            <p:spPr>
              <a:xfrm rot="13732419" flipH="1">
                <a:off x="-125561" y="-1802255"/>
                <a:ext cx="2536333" cy="4980141"/>
              </a:xfrm>
              <a:custGeom>
                <a:avLst/>
                <a:gdLst>
                  <a:gd name="connsiteX0" fmla="*/ 0 w 2536333"/>
                  <a:gd name="connsiteY0" fmla="*/ 2083447 h 4980141"/>
                  <a:gd name="connsiteX1" fmla="*/ 2529293 w 2536333"/>
                  <a:gd name="connsiteY1" fmla="*/ 4980141 h 4980141"/>
                  <a:gd name="connsiteX2" fmla="*/ 2536333 w 2536333"/>
                  <a:gd name="connsiteY2" fmla="*/ 4894236 h 4980141"/>
                  <a:gd name="connsiteX3" fmla="*/ 2536333 w 2536333"/>
                  <a:gd name="connsiteY3" fmla="*/ 542765 h 4980141"/>
                  <a:gd name="connsiteX4" fmla="*/ 2450841 w 2536333"/>
                  <a:gd name="connsiteY4" fmla="*/ 119305 h 4980141"/>
                  <a:gd name="connsiteX5" fmla="*/ 2386084 w 2536333"/>
                  <a:gd name="connsiteY5" fmla="*/ 0 h 498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6333" h="4980141">
                    <a:moveTo>
                      <a:pt x="0" y="2083447"/>
                    </a:moveTo>
                    <a:lnTo>
                      <a:pt x="2529293" y="4980141"/>
                    </a:lnTo>
                    <a:lnTo>
                      <a:pt x="2536333" y="4894236"/>
                    </a:lnTo>
                    <a:lnTo>
                      <a:pt x="2536333" y="542765"/>
                    </a:lnTo>
                    <a:cubicBezTo>
                      <a:pt x="2536333" y="392557"/>
                      <a:pt x="2505891" y="249460"/>
                      <a:pt x="2450841" y="119305"/>
                    </a:cubicBezTo>
                    <a:lnTo>
                      <a:pt x="238608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 name="任意多边形: 形状 1">
                <a:extLst>
                  <a:ext uri="{FF2B5EF4-FFF2-40B4-BE49-F238E27FC236}">
                    <a16:creationId xmlns:a16="http://schemas.microsoft.com/office/drawing/2014/main" id="{30CE5292-4347-4F31-BBD9-732C0156DB83}"/>
                  </a:ext>
                </a:extLst>
              </p:cNvPr>
              <p:cNvSpPr/>
              <p:nvPr/>
            </p:nvSpPr>
            <p:spPr>
              <a:xfrm rot="2713322">
                <a:off x="-1216920" y="1815401"/>
                <a:ext cx="2925937" cy="2930895"/>
              </a:xfrm>
              <a:custGeom>
                <a:avLst/>
                <a:gdLst>
                  <a:gd name="connsiteX0" fmla="*/ 2449798 w 2546376"/>
                  <a:gd name="connsiteY0" fmla="*/ 2454108 h 2550693"/>
                  <a:gd name="connsiteX1" fmla="*/ 2489797 w 2546376"/>
                  <a:gd name="connsiteY1" fmla="*/ 2437544 h 2550693"/>
                  <a:gd name="connsiteX2" fmla="*/ 2546375 w 2546376"/>
                  <a:gd name="connsiteY2" fmla="*/ 2494122 h 2550693"/>
                  <a:gd name="connsiteX3" fmla="*/ 2489804 w 2546376"/>
                  <a:gd name="connsiteY3" fmla="*/ 2550693 h 2550693"/>
                  <a:gd name="connsiteX4" fmla="*/ 2433226 w 2546376"/>
                  <a:gd name="connsiteY4" fmla="*/ 2494115 h 2550693"/>
                  <a:gd name="connsiteX5" fmla="*/ 2449798 w 2546376"/>
                  <a:gd name="connsiteY5" fmla="*/ 2454108 h 2550693"/>
                  <a:gd name="connsiteX6" fmla="*/ 2449791 w 2546376"/>
                  <a:gd name="connsiteY6" fmla="*/ 2280012 h 2550693"/>
                  <a:gd name="connsiteX7" fmla="*/ 2489798 w 2546376"/>
                  <a:gd name="connsiteY7" fmla="*/ 2263441 h 2550693"/>
                  <a:gd name="connsiteX8" fmla="*/ 2546376 w 2546376"/>
                  <a:gd name="connsiteY8" fmla="*/ 2320019 h 2550693"/>
                  <a:gd name="connsiteX9" fmla="*/ 2489798 w 2546376"/>
                  <a:gd name="connsiteY9" fmla="*/ 2376597 h 2550693"/>
                  <a:gd name="connsiteX10" fmla="*/ 2433220 w 2546376"/>
                  <a:gd name="connsiteY10" fmla="*/ 2320019 h 2550693"/>
                  <a:gd name="connsiteX11" fmla="*/ 2449791 w 2546376"/>
                  <a:gd name="connsiteY11" fmla="*/ 2280012 h 2550693"/>
                  <a:gd name="connsiteX12" fmla="*/ 2262622 w 2546376"/>
                  <a:gd name="connsiteY12" fmla="*/ 2454108 h 2550693"/>
                  <a:gd name="connsiteX13" fmla="*/ 2302629 w 2546376"/>
                  <a:gd name="connsiteY13" fmla="*/ 2437537 h 2550693"/>
                  <a:gd name="connsiteX14" fmla="*/ 2359207 w 2546376"/>
                  <a:gd name="connsiteY14" fmla="*/ 2494115 h 2550693"/>
                  <a:gd name="connsiteX15" fmla="*/ 2302629 w 2546376"/>
                  <a:gd name="connsiteY15" fmla="*/ 2550693 h 2550693"/>
                  <a:gd name="connsiteX16" fmla="*/ 2246051 w 2546376"/>
                  <a:gd name="connsiteY16" fmla="*/ 2494115 h 2550693"/>
                  <a:gd name="connsiteX17" fmla="*/ 2262622 w 2546376"/>
                  <a:gd name="connsiteY17" fmla="*/ 2454108 h 2550693"/>
                  <a:gd name="connsiteX18" fmla="*/ 2449791 w 2546376"/>
                  <a:gd name="connsiteY18" fmla="*/ 2105902 h 2550693"/>
                  <a:gd name="connsiteX19" fmla="*/ 2489798 w 2546376"/>
                  <a:gd name="connsiteY19" fmla="*/ 2089330 h 2550693"/>
                  <a:gd name="connsiteX20" fmla="*/ 2546376 w 2546376"/>
                  <a:gd name="connsiteY20" fmla="*/ 2145908 h 2550693"/>
                  <a:gd name="connsiteX21" fmla="*/ 2489798 w 2546376"/>
                  <a:gd name="connsiteY21" fmla="*/ 2202486 h 2550693"/>
                  <a:gd name="connsiteX22" fmla="*/ 2433220 w 2546376"/>
                  <a:gd name="connsiteY22" fmla="*/ 2145908 h 2550693"/>
                  <a:gd name="connsiteX23" fmla="*/ 2449791 w 2546376"/>
                  <a:gd name="connsiteY23" fmla="*/ 2105902 h 2550693"/>
                  <a:gd name="connsiteX24" fmla="*/ 2262623 w 2546376"/>
                  <a:gd name="connsiteY24" fmla="*/ 2280006 h 2550693"/>
                  <a:gd name="connsiteX25" fmla="*/ 2302622 w 2546376"/>
                  <a:gd name="connsiteY25" fmla="*/ 2263441 h 2550693"/>
                  <a:gd name="connsiteX26" fmla="*/ 2359200 w 2546376"/>
                  <a:gd name="connsiteY26" fmla="*/ 2320019 h 2550693"/>
                  <a:gd name="connsiteX27" fmla="*/ 2302629 w 2546376"/>
                  <a:gd name="connsiteY27" fmla="*/ 2376590 h 2550693"/>
                  <a:gd name="connsiteX28" fmla="*/ 2246051 w 2546376"/>
                  <a:gd name="connsiteY28" fmla="*/ 2320012 h 2550693"/>
                  <a:gd name="connsiteX29" fmla="*/ 2262623 w 2546376"/>
                  <a:gd name="connsiteY29" fmla="*/ 2280006 h 2550693"/>
                  <a:gd name="connsiteX30" fmla="*/ 2075453 w 2546376"/>
                  <a:gd name="connsiteY30" fmla="*/ 2454108 h 2550693"/>
                  <a:gd name="connsiteX31" fmla="*/ 2115459 w 2546376"/>
                  <a:gd name="connsiteY31" fmla="*/ 2437537 h 2550693"/>
                  <a:gd name="connsiteX32" fmla="*/ 2172037 w 2546376"/>
                  <a:gd name="connsiteY32" fmla="*/ 2494115 h 2550693"/>
                  <a:gd name="connsiteX33" fmla="*/ 2115459 w 2546376"/>
                  <a:gd name="connsiteY33" fmla="*/ 2550693 h 2550693"/>
                  <a:gd name="connsiteX34" fmla="*/ 2093436 w 2546376"/>
                  <a:gd name="connsiteY34" fmla="*/ 2546247 h 2550693"/>
                  <a:gd name="connsiteX35" fmla="*/ 2075739 w 2546376"/>
                  <a:gd name="connsiteY35" fmla="*/ 2534315 h 2550693"/>
                  <a:gd name="connsiteX36" fmla="*/ 2075259 w 2546376"/>
                  <a:gd name="connsiteY36" fmla="*/ 2533835 h 2550693"/>
                  <a:gd name="connsiteX37" fmla="*/ 2063327 w 2546376"/>
                  <a:gd name="connsiteY37" fmla="*/ 2516138 h 2550693"/>
                  <a:gd name="connsiteX38" fmla="*/ 2058881 w 2546376"/>
                  <a:gd name="connsiteY38" fmla="*/ 2494115 h 2550693"/>
                  <a:gd name="connsiteX39" fmla="*/ 2075453 w 2546376"/>
                  <a:gd name="connsiteY39" fmla="*/ 2454108 h 2550693"/>
                  <a:gd name="connsiteX40" fmla="*/ 2449791 w 2546376"/>
                  <a:gd name="connsiteY40" fmla="*/ 1931791 h 2550693"/>
                  <a:gd name="connsiteX41" fmla="*/ 2489798 w 2546376"/>
                  <a:gd name="connsiteY41" fmla="*/ 1915219 h 2550693"/>
                  <a:gd name="connsiteX42" fmla="*/ 2546376 w 2546376"/>
                  <a:gd name="connsiteY42" fmla="*/ 1971797 h 2550693"/>
                  <a:gd name="connsiteX43" fmla="*/ 2489798 w 2546376"/>
                  <a:gd name="connsiteY43" fmla="*/ 2028375 h 2550693"/>
                  <a:gd name="connsiteX44" fmla="*/ 2433220 w 2546376"/>
                  <a:gd name="connsiteY44" fmla="*/ 1971797 h 2550693"/>
                  <a:gd name="connsiteX45" fmla="*/ 2449791 w 2546376"/>
                  <a:gd name="connsiteY45" fmla="*/ 1931791 h 2550693"/>
                  <a:gd name="connsiteX46" fmla="*/ 2262615 w 2546376"/>
                  <a:gd name="connsiteY46" fmla="*/ 2105901 h 2550693"/>
                  <a:gd name="connsiteX47" fmla="*/ 2302622 w 2546376"/>
                  <a:gd name="connsiteY47" fmla="*/ 2089330 h 2550693"/>
                  <a:gd name="connsiteX48" fmla="*/ 2359200 w 2546376"/>
                  <a:gd name="connsiteY48" fmla="*/ 2145908 h 2550693"/>
                  <a:gd name="connsiteX49" fmla="*/ 2302622 w 2546376"/>
                  <a:gd name="connsiteY49" fmla="*/ 2202486 h 2550693"/>
                  <a:gd name="connsiteX50" fmla="*/ 2246044 w 2546376"/>
                  <a:gd name="connsiteY50" fmla="*/ 2145908 h 2550693"/>
                  <a:gd name="connsiteX51" fmla="*/ 2262615 w 2546376"/>
                  <a:gd name="connsiteY51" fmla="*/ 2105901 h 2550693"/>
                  <a:gd name="connsiteX52" fmla="*/ 2075453 w 2546376"/>
                  <a:gd name="connsiteY52" fmla="*/ 2280005 h 2550693"/>
                  <a:gd name="connsiteX53" fmla="*/ 2115459 w 2546376"/>
                  <a:gd name="connsiteY53" fmla="*/ 2263434 h 2550693"/>
                  <a:gd name="connsiteX54" fmla="*/ 2172038 w 2546376"/>
                  <a:gd name="connsiteY54" fmla="*/ 2320012 h 2550693"/>
                  <a:gd name="connsiteX55" fmla="*/ 2115460 w 2546376"/>
                  <a:gd name="connsiteY55" fmla="*/ 2376590 h 2550693"/>
                  <a:gd name="connsiteX56" fmla="*/ 2058881 w 2546376"/>
                  <a:gd name="connsiteY56" fmla="*/ 2320012 h 2550693"/>
                  <a:gd name="connsiteX57" fmla="*/ 2075453 w 2546376"/>
                  <a:gd name="connsiteY57" fmla="*/ 2280005 h 2550693"/>
                  <a:gd name="connsiteX58" fmla="*/ 2449791 w 2546376"/>
                  <a:gd name="connsiteY58" fmla="*/ 1757680 h 2550693"/>
                  <a:gd name="connsiteX59" fmla="*/ 2489798 w 2546376"/>
                  <a:gd name="connsiteY59" fmla="*/ 1741108 h 2550693"/>
                  <a:gd name="connsiteX60" fmla="*/ 2546376 w 2546376"/>
                  <a:gd name="connsiteY60" fmla="*/ 1797686 h 2550693"/>
                  <a:gd name="connsiteX61" fmla="*/ 2489798 w 2546376"/>
                  <a:gd name="connsiteY61" fmla="*/ 1854264 h 2550693"/>
                  <a:gd name="connsiteX62" fmla="*/ 2433220 w 2546376"/>
                  <a:gd name="connsiteY62" fmla="*/ 1797686 h 2550693"/>
                  <a:gd name="connsiteX63" fmla="*/ 2449791 w 2546376"/>
                  <a:gd name="connsiteY63" fmla="*/ 1757680 h 2550693"/>
                  <a:gd name="connsiteX64" fmla="*/ 2262616 w 2546376"/>
                  <a:gd name="connsiteY64" fmla="*/ 1931791 h 2550693"/>
                  <a:gd name="connsiteX65" fmla="*/ 2302622 w 2546376"/>
                  <a:gd name="connsiteY65" fmla="*/ 1915219 h 2550693"/>
                  <a:gd name="connsiteX66" fmla="*/ 2359200 w 2546376"/>
                  <a:gd name="connsiteY66" fmla="*/ 1971797 h 2550693"/>
                  <a:gd name="connsiteX67" fmla="*/ 2302622 w 2546376"/>
                  <a:gd name="connsiteY67" fmla="*/ 2028375 h 2550693"/>
                  <a:gd name="connsiteX68" fmla="*/ 2246044 w 2546376"/>
                  <a:gd name="connsiteY68" fmla="*/ 1971797 h 2550693"/>
                  <a:gd name="connsiteX69" fmla="*/ 2262616 w 2546376"/>
                  <a:gd name="connsiteY69" fmla="*/ 1931791 h 2550693"/>
                  <a:gd name="connsiteX70" fmla="*/ 2075452 w 2546376"/>
                  <a:gd name="connsiteY70" fmla="*/ 2105895 h 2550693"/>
                  <a:gd name="connsiteX71" fmla="*/ 2115453 w 2546376"/>
                  <a:gd name="connsiteY71" fmla="*/ 2089330 h 2550693"/>
                  <a:gd name="connsiteX72" fmla="*/ 2172031 w 2546376"/>
                  <a:gd name="connsiteY72" fmla="*/ 2145908 h 2550693"/>
                  <a:gd name="connsiteX73" fmla="*/ 2115459 w 2546376"/>
                  <a:gd name="connsiteY73" fmla="*/ 2202480 h 2550693"/>
                  <a:gd name="connsiteX74" fmla="*/ 2058881 w 2546376"/>
                  <a:gd name="connsiteY74" fmla="*/ 2145902 h 2550693"/>
                  <a:gd name="connsiteX75" fmla="*/ 2075452 w 2546376"/>
                  <a:gd name="connsiteY75" fmla="*/ 2105895 h 2550693"/>
                  <a:gd name="connsiteX76" fmla="*/ 1888282 w 2546376"/>
                  <a:gd name="connsiteY76" fmla="*/ 2280006 h 2550693"/>
                  <a:gd name="connsiteX77" fmla="*/ 1928289 w 2546376"/>
                  <a:gd name="connsiteY77" fmla="*/ 2263435 h 2550693"/>
                  <a:gd name="connsiteX78" fmla="*/ 1984867 w 2546376"/>
                  <a:gd name="connsiteY78" fmla="*/ 2320013 h 2550693"/>
                  <a:gd name="connsiteX79" fmla="*/ 1928289 w 2546376"/>
                  <a:gd name="connsiteY79" fmla="*/ 2376591 h 2550693"/>
                  <a:gd name="connsiteX80" fmla="*/ 1915416 w 2546376"/>
                  <a:gd name="connsiteY80" fmla="*/ 2373992 h 2550693"/>
                  <a:gd name="connsiteX81" fmla="*/ 1874310 w 2546376"/>
                  <a:gd name="connsiteY81" fmla="*/ 2332886 h 2550693"/>
                  <a:gd name="connsiteX82" fmla="*/ 1871711 w 2546376"/>
                  <a:gd name="connsiteY82" fmla="*/ 2320013 h 2550693"/>
                  <a:gd name="connsiteX83" fmla="*/ 1888282 w 2546376"/>
                  <a:gd name="connsiteY83" fmla="*/ 2280006 h 2550693"/>
                  <a:gd name="connsiteX84" fmla="*/ 2449790 w 2546376"/>
                  <a:gd name="connsiteY84" fmla="*/ 1583569 h 2550693"/>
                  <a:gd name="connsiteX85" fmla="*/ 2489797 w 2546376"/>
                  <a:gd name="connsiteY85" fmla="*/ 1566998 h 2550693"/>
                  <a:gd name="connsiteX86" fmla="*/ 2546375 w 2546376"/>
                  <a:gd name="connsiteY86" fmla="*/ 1623576 h 2550693"/>
                  <a:gd name="connsiteX87" fmla="*/ 2489797 w 2546376"/>
                  <a:gd name="connsiteY87" fmla="*/ 1680154 h 2550693"/>
                  <a:gd name="connsiteX88" fmla="*/ 2433219 w 2546376"/>
                  <a:gd name="connsiteY88" fmla="*/ 1623576 h 2550693"/>
                  <a:gd name="connsiteX89" fmla="*/ 2449790 w 2546376"/>
                  <a:gd name="connsiteY89" fmla="*/ 1583569 h 2550693"/>
                  <a:gd name="connsiteX90" fmla="*/ 2262615 w 2546376"/>
                  <a:gd name="connsiteY90" fmla="*/ 1757679 h 2550693"/>
                  <a:gd name="connsiteX91" fmla="*/ 2302622 w 2546376"/>
                  <a:gd name="connsiteY91" fmla="*/ 1741108 h 2550693"/>
                  <a:gd name="connsiteX92" fmla="*/ 2359200 w 2546376"/>
                  <a:gd name="connsiteY92" fmla="*/ 1797686 h 2550693"/>
                  <a:gd name="connsiteX93" fmla="*/ 2302622 w 2546376"/>
                  <a:gd name="connsiteY93" fmla="*/ 1854264 h 2550693"/>
                  <a:gd name="connsiteX94" fmla="*/ 2246044 w 2546376"/>
                  <a:gd name="connsiteY94" fmla="*/ 1797686 h 2550693"/>
                  <a:gd name="connsiteX95" fmla="*/ 2262615 w 2546376"/>
                  <a:gd name="connsiteY95" fmla="*/ 1757679 h 2550693"/>
                  <a:gd name="connsiteX96" fmla="*/ 2075446 w 2546376"/>
                  <a:gd name="connsiteY96" fmla="*/ 1931790 h 2550693"/>
                  <a:gd name="connsiteX97" fmla="*/ 2115453 w 2546376"/>
                  <a:gd name="connsiteY97" fmla="*/ 1915219 h 2550693"/>
                  <a:gd name="connsiteX98" fmla="*/ 2172031 w 2546376"/>
                  <a:gd name="connsiteY98" fmla="*/ 1971797 h 2550693"/>
                  <a:gd name="connsiteX99" fmla="*/ 2115453 w 2546376"/>
                  <a:gd name="connsiteY99" fmla="*/ 2028375 h 2550693"/>
                  <a:gd name="connsiteX100" fmla="*/ 2058875 w 2546376"/>
                  <a:gd name="connsiteY100" fmla="*/ 1971797 h 2550693"/>
                  <a:gd name="connsiteX101" fmla="*/ 2075446 w 2546376"/>
                  <a:gd name="connsiteY101" fmla="*/ 1931790 h 2550693"/>
                  <a:gd name="connsiteX102" fmla="*/ 1888282 w 2546376"/>
                  <a:gd name="connsiteY102" fmla="*/ 2105896 h 2550693"/>
                  <a:gd name="connsiteX103" fmla="*/ 1928288 w 2546376"/>
                  <a:gd name="connsiteY103" fmla="*/ 2089324 h 2550693"/>
                  <a:gd name="connsiteX104" fmla="*/ 1984867 w 2546376"/>
                  <a:gd name="connsiteY104" fmla="*/ 2145902 h 2550693"/>
                  <a:gd name="connsiteX105" fmla="*/ 1928289 w 2546376"/>
                  <a:gd name="connsiteY105" fmla="*/ 2202480 h 2550693"/>
                  <a:gd name="connsiteX106" fmla="*/ 1871710 w 2546376"/>
                  <a:gd name="connsiteY106" fmla="*/ 2145902 h 2550693"/>
                  <a:gd name="connsiteX107" fmla="*/ 1888282 w 2546376"/>
                  <a:gd name="connsiteY107" fmla="*/ 2105896 h 2550693"/>
                  <a:gd name="connsiteX108" fmla="*/ 2449791 w 2546376"/>
                  <a:gd name="connsiteY108" fmla="*/ 1409459 h 2550693"/>
                  <a:gd name="connsiteX109" fmla="*/ 2489797 w 2546376"/>
                  <a:gd name="connsiteY109" fmla="*/ 1392887 h 2550693"/>
                  <a:gd name="connsiteX110" fmla="*/ 2546375 w 2546376"/>
                  <a:gd name="connsiteY110" fmla="*/ 1449465 h 2550693"/>
                  <a:gd name="connsiteX111" fmla="*/ 2489797 w 2546376"/>
                  <a:gd name="connsiteY111" fmla="*/ 1506043 h 2550693"/>
                  <a:gd name="connsiteX112" fmla="*/ 2433219 w 2546376"/>
                  <a:gd name="connsiteY112" fmla="*/ 1449465 h 2550693"/>
                  <a:gd name="connsiteX113" fmla="*/ 2449791 w 2546376"/>
                  <a:gd name="connsiteY113" fmla="*/ 1409459 h 2550693"/>
                  <a:gd name="connsiteX114" fmla="*/ 2262615 w 2546376"/>
                  <a:gd name="connsiteY114" fmla="*/ 1583569 h 2550693"/>
                  <a:gd name="connsiteX115" fmla="*/ 2302622 w 2546376"/>
                  <a:gd name="connsiteY115" fmla="*/ 1566998 h 2550693"/>
                  <a:gd name="connsiteX116" fmla="*/ 2359200 w 2546376"/>
                  <a:gd name="connsiteY116" fmla="*/ 1623576 h 2550693"/>
                  <a:gd name="connsiteX117" fmla="*/ 2302622 w 2546376"/>
                  <a:gd name="connsiteY117" fmla="*/ 1680154 h 2550693"/>
                  <a:gd name="connsiteX118" fmla="*/ 2246044 w 2546376"/>
                  <a:gd name="connsiteY118" fmla="*/ 1623576 h 2550693"/>
                  <a:gd name="connsiteX119" fmla="*/ 2262615 w 2546376"/>
                  <a:gd name="connsiteY119" fmla="*/ 1583569 h 2550693"/>
                  <a:gd name="connsiteX120" fmla="*/ 2075446 w 2546376"/>
                  <a:gd name="connsiteY120" fmla="*/ 1757680 h 2550693"/>
                  <a:gd name="connsiteX121" fmla="*/ 2115453 w 2546376"/>
                  <a:gd name="connsiteY121" fmla="*/ 1741108 h 2550693"/>
                  <a:gd name="connsiteX122" fmla="*/ 2172031 w 2546376"/>
                  <a:gd name="connsiteY122" fmla="*/ 1797686 h 2550693"/>
                  <a:gd name="connsiteX123" fmla="*/ 2115453 w 2546376"/>
                  <a:gd name="connsiteY123" fmla="*/ 1854264 h 2550693"/>
                  <a:gd name="connsiteX124" fmla="*/ 2058875 w 2546376"/>
                  <a:gd name="connsiteY124" fmla="*/ 1797686 h 2550693"/>
                  <a:gd name="connsiteX125" fmla="*/ 2075446 w 2546376"/>
                  <a:gd name="connsiteY125" fmla="*/ 1757680 h 2550693"/>
                  <a:gd name="connsiteX126" fmla="*/ 1888281 w 2546376"/>
                  <a:gd name="connsiteY126" fmla="*/ 1931786 h 2550693"/>
                  <a:gd name="connsiteX127" fmla="*/ 1928282 w 2546376"/>
                  <a:gd name="connsiteY127" fmla="*/ 1915220 h 2550693"/>
                  <a:gd name="connsiteX128" fmla="*/ 1984860 w 2546376"/>
                  <a:gd name="connsiteY128" fmla="*/ 1971798 h 2550693"/>
                  <a:gd name="connsiteX129" fmla="*/ 1928288 w 2546376"/>
                  <a:gd name="connsiteY129" fmla="*/ 2028370 h 2550693"/>
                  <a:gd name="connsiteX130" fmla="*/ 1871710 w 2546376"/>
                  <a:gd name="connsiteY130" fmla="*/ 1971792 h 2550693"/>
                  <a:gd name="connsiteX131" fmla="*/ 1888281 w 2546376"/>
                  <a:gd name="connsiteY131" fmla="*/ 1931786 h 2550693"/>
                  <a:gd name="connsiteX132" fmla="*/ 1701111 w 2546376"/>
                  <a:gd name="connsiteY132" fmla="*/ 2105895 h 2550693"/>
                  <a:gd name="connsiteX133" fmla="*/ 1741118 w 2546376"/>
                  <a:gd name="connsiteY133" fmla="*/ 2089324 h 2550693"/>
                  <a:gd name="connsiteX134" fmla="*/ 1797696 w 2546376"/>
                  <a:gd name="connsiteY134" fmla="*/ 2145902 h 2550693"/>
                  <a:gd name="connsiteX135" fmla="*/ 1763141 w 2546376"/>
                  <a:gd name="connsiteY135" fmla="*/ 2198034 h 2550693"/>
                  <a:gd name="connsiteX136" fmla="*/ 1743436 w 2546376"/>
                  <a:gd name="connsiteY136" fmla="*/ 2202012 h 2550693"/>
                  <a:gd name="connsiteX137" fmla="*/ 1685008 w 2546376"/>
                  <a:gd name="connsiteY137" fmla="*/ 2143584 h 2550693"/>
                  <a:gd name="connsiteX138" fmla="*/ 1688986 w 2546376"/>
                  <a:gd name="connsiteY138" fmla="*/ 2123879 h 2550693"/>
                  <a:gd name="connsiteX139" fmla="*/ 1701111 w 2546376"/>
                  <a:gd name="connsiteY139" fmla="*/ 2105895 h 2550693"/>
                  <a:gd name="connsiteX140" fmla="*/ 2449791 w 2546376"/>
                  <a:gd name="connsiteY140" fmla="*/ 1235348 h 2550693"/>
                  <a:gd name="connsiteX141" fmla="*/ 2489797 w 2546376"/>
                  <a:gd name="connsiteY141" fmla="*/ 1218776 h 2550693"/>
                  <a:gd name="connsiteX142" fmla="*/ 2546375 w 2546376"/>
                  <a:gd name="connsiteY142" fmla="*/ 1275354 h 2550693"/>
                  <a:gd name="connsiteX143" fmla="*/ 2489797 w 2546376"/>
                  <a:gd name="connsiteY143" fmla="*/ 1331932 h 2550693"/>
                  <a:gd name="connsiteX144" fmla="*/ 2433219 w 2546376"/>
                  <a:gd name="connsiteY144" fmla="*/ 1275354 h 2550693"/>
                  <a:gd name="connsiteX145" fmla="*/ 2449791 w 2546376"/>
                  <a:gd name="connsiteY145" fmla="*/ 1235348 h 2550693"/>
                  <a:gd name="connsiteX146" fmla="*/ 2262615 w 2546376"/>
                  <a:gd name="connsiteY146" fmla="*/ 1409458 h 2550693"/>
                  <a:gd name="connsiteX147" fmla="*/ 2302622 w 2546376"/>
                  <a:gd name="connsiteY147" fmla="*/ 1392887 h 2550693"/>
                  <a:gd name="connsiteX148" fmla="*/ 2359200 w 2546376"/>
                  <a:gd name="connsiteY148" fmla="*/ 1449465 h 2550693"/>
                  <a:gd name="connsiteX149" fmla="*/ 2302622 w 2546376"/>
                  <a:gd name="connsiteY149" fmla="*/ 1506043 h 2550693"/>
                  <a:gd name="connsiteX150" fmla="*/ 2246044 w 2546376"/>
                  <a:gd name="connsiteY150" fmla="*/ 1449465 h 2550693"/>
                  <a:gd name="connsiteX151" fmla="*/ 2262615 w 2546376"/>
                  <a:gd name="connsiteY151" fmla="*/ 1409458 h 2550693"/>
                  <a:gd name="connsiteX152" fmla="*/ 2075445 w 2546376"/>
                  <a:gd name="connsiteY152" fmla="*/ 1583569 h 2550693"/>
                  <a:gd name="connsiteX153" fmla="*/ 2115452 w 2546376"/>
                  <a:gd name="connsiteY153" fmla="*/ 1566998 h 2550693"/>
                  <a:gd name="connsiteX154" fmla="*/ 2172030 w 2546376"/>
                  <a:gd name="connsiteY154" fmla="*/ 1623576 h 2550693"/>
                  <a:gd name="connsiteX155" fmla="*/ 2115452 w 2546376"/>
                  <a:gd name="connsiteY155" fmla="*/ 1680154 h 2550693"/>
                  <a:gd name="connsiteX156" fmla="*/ 2058874 w 2546376"/>
                  <a:gd name="connsiteY156" fmla="*/ 1623576 h 2550693"/>
                  <a:gd name="connsiteX157" fmla="*/ 2075445 w 2546376"/>
                  <a:gd name="connsiteY157" fmla="*/ 1583569 h 2550693"/>
                  <a:gd name="connsiteX158" fmla="*/ 1888275 w 2546376"/>
                  <a:gd name="connsiteY158" fmla="*/ 1757680 h 2550693"/>
                  <a:gd name="connsiteX159" fmla="*/ 1928282 w 2546376"/>
                  <a:gd name="connsiteY159" fmla="*/ 1741109 h 2550693"/>
                  <a:gd name="connsiteX160" fmla="*/ 1984860 w 2546376"/>
                  <a:gd name="connsiteY160" fmla="*/ 1797687 h 2550693"/>
                  <a:gd name="connsiteX161" fmla="*/ 1928282 w 2546376"/>
                  <a:gd name="connsiteY161" fmla="*/ 1854265 h 2550693"/>
                  <a:gd name="connsiteX162" fmla="*/ 1871704 w 2546376"/>
                  <a:gd name="connsiteY162" fmla="*/ 1797687 h 2550693"/>
                  <a:gd name="connsiteX163" fmla="*/ 1888275 w 2546376"/>
                  <a:gd name="connsiteY163" fmla="*/ 1757680 h 2550693"/>
                  <a:gd name="connsiteX164" fmla="*/ 1701111 w 2546376"/>
                  <a:gd name="connsiteY164" fmla="*/ 1931785 h 2550693"/>
                  <a:gd name="connsiteX165" fmla="*/ 1741118 w 2546376"/>
                  <a:gd name="connsiteY165" fmla="*/ 1915213 h 2550693"/>
                  <a:gd name="connsiteX166" fmla="*/ 1797696 w 2546376"/>
                  <a:gd name="connsiteY166" fmla="*/ 1971791 h 2550693"/>
                  <a:gd name="connsiteX167" fmla="*/ 1741118 w 2546376"/>
                  <a:gd name="connsiteY167" fmla="*/ 2028369 h 2550693"/>
                  <a:gd name="connsiteX168" fmla="*/ 1684540 w 2546376"/>
                  <a:gd name="connsiteY168" fmla="*/ 1971791 h 2550693"/>
                  <a:gd name="connsiteX169" fmla="*/ 1701111 w 2546376"/>
                  <a:gd name="connsiteY169" fmla="*/ 1931785 h 2550693"/>
                  <a:gd name="connsiteX170" fmla="*/ 2449791 w 2546376"/>
                  <a:gd name="connsiteY170" fmla="*/ 1061237 h 2550693"/>
                  <a:gd name="connsiteX171" fmla="*/ 2489797 w 2546376"/>
                  <a:gd name="connsiteY171" fmla="*/ 1044665 h 2550693"/>
                  <a:gd name="connsiteX172" fmla="*/ 2546375 w 2546376"/>
                  <a:gd name="connsiteY172" fmla="*/ 1101244 h 2550693"/>
                  <a:gd name="connsiteX173" fmla="*/ 2489797 w 2546376"/>
                  <a:gd name="connsiteY173" fmla="*/ 1157821 h 2550693"/>
                  <a:gd name="connsiteX174" fmla="*/ 2433219 w 2546376"/>
                  <a:gd name="connsiteY174" fmla="*/ 1101243 h 2550693"/>
                  <a:gd name="connsiteX175" fmla="*/ 2449791 w 2546376"/>
                  <a:gd name="connsiteY175" fmla="*/ 1061237 h 2550693"/>
                  <a:gd name="connsiteX176" fmla="*/ 2262615 w 2546376"/>
                  <a:gd name="connsiteY176" fmla="*/ 1235348 h 2550693"/>
                  <a:gd name="connsiteX177" fmla="*/ 2302622 w 2546376"/>
                  <a:gd name="connsiteY177" fmla="*/ 1218776 h 2550693"/>
                  <a:gd name="connsiteX178" fmla="*/ 2359200 w 2546376"/>
                  <a:gd name="connsiteY178" fmla="*/ 1275354 h 2550693"/>
                  <a:gd name="connsiteX179" fmla="*/ 2302622 w 2546376"/>
                  <a:gd name="connsiteY179" fmla="*/ 1331932 h 2550693"/>
                  <a:gd name="connsiteX180" fmla="*/ 2246044 w 2546376"/>
                  <a:gd name="connsiteY180" fmla="*/ 1275354 h 2550693"/>
                  <a:gd name="connsiteX181" fmla="*/ 2262615 w 2546376"/>
                  <a:gd name="connsiteY181" fmla="*/ 1235348 h 2550693"/>
                  <a:gd name="connsiteX182" fmla="*/ 2075445 w 2546376"/>
                  <a:gd name="connsiteY182" fmla="*/ 1409458 h 2550693"/>
                  <a:gd name="connsiteX183" fmla="*/ 2115452 w 2546376"/>
                  <a:gd name="connsiteY183" fmla="*/ 1392887 h 2550693"/>
                  <a:gd name="connsiteX184" fmla="*/ 2172030 w 2546376"/>
                  <a:gd name="connsiteY184" fmla="*/ 1449465 h 2550693"/>
                  <a:gd name="connsiteX185" fmla="*/ 2115452 w 2546376"/>
                  <a:gd name="connsiteY185" fmla="*/ 1506043 h 2550693"/>
                  <a:gd name="connsiteX186" fmla="*/ 2058874 w 2546376"/>
                  <a:gd name="connsiteY186" fmla="*/ 1449465 h 2550693"/>
                  <a:gd name="connsiteX187" fmla="*/ 2075445 w 2546376"/>
                  <a:gd name="connsiteY187" fmla="*/ 1409458 h 2550693"/>
                  <a:gd name="connsiteX188" fmla="*/ 1888275 w 2546376"/>
                  <a:gd name="connsiteY188" fmla="*/ 1583570 h 2550693"/>
                  <a:gd name="connsiteX189" fmla="*/ 1928281 w 2546376"/>
                  <a:gd name="connsiteY189" fmla="*/ 1566999 h 2550693"/>
                  <a:gd name="connsiteX190" fmla="*/ 1984859 w 2546376"/>
                  <a:gd name="connsiteY190" fmla="*/ 1623577 h 2550693"/>
                  <a:gd name="connsiteX191" fmla="*/ 1928281 w 2546376"/>
                  <a:gd name="connsiteY191" fmla="*/ 1680155 h 2550693"/>
                  <a:gd name="connsiteX192" fmla="*/ 1871703 w 2546376"/>
                  <a:gd name="connsiteY192" fmla="*/ 1623577 h 2550693"/>
                  <a:gd name="connsiteX193" fmla="*/ 1888275 w 2546376"/>
                  <a:gd name="connsiteY193" fmla="*/ 1583570 h 2550693"/>
                  <a:gd name="connsiteX194" fmla="*/ 1701110 w 2546376"/>
                  <a:gd name="connsiteY194" fmla="*/ 1757674 h 2550693"/>
                  <a:gd name="connsiteX195" fmla="*/ 1741112 w 2546376"/>
                  <a:gd name="connsiteY195" fmla="*/ 1741108 h 2550693"/>
                  <a:gd name="connsiteX196" fmla="*/ 1797690 w 2546376"/>
                  <a:gd name="connsiteY196" fmla="*/ 1797686 h 2550693"/>
                  <a:gd name="connsiteX197" fmla="*/ 1741117 w 2546376"/>
                  <a:gd name="connsiteY197" fmla="*/ 1854259 h 2550693"/>
                  <a:gd name="connsiteX198" fmla="*/ 1684539 w 2546376"/>
                  <a:gd name="connsiteY198" fmla="*/ 1797681 h 2550693"/>
                  <a:gd name="connsiteX199" fmla="*/ 1701110 w 2546376"/>
                  <a:gd name="connsiteY199" fmla="*/ 1757674 h 2550693"/>
                  <a:gd name="connsiteX200" fmla="*/ 1513941 w 2546376"/>
                  <a:gd name="connsiteY200" fmla="*/ 1931785 h 2550693"/>
                  <a:gd name="connsiteX201" fmla="*/ 1553947 w 2546376"/>
                  <a:gd name="connsiteY201" fmla="*/ 1915214 h 2550693"/>
                  <a:gd name="connsiteX202" fmla="*/ 1610525 w 2546376"/>
                  <a:gd name="connsiteY202" fmla="*/ 1971792 h 2550693"/>
                  <a:gd name="connsiteX203" fmla="*/ 1575970 w 2546376"/>
                  <a:gd name="connsiteY203" fmla="*/ 2023924 h 2550693"/>
                  <a:gd name="connsiteX204" fmla="*/ 1567132 w 2546376"/>
                  <a:gd name="connsiteY204" fmla="*/ 2025708 h 2550693"/>
                  <a:gd name="connsiteX205" fmla="*/ 1500031 w 2546376"/>
                  <a:gd name="connsiteY205" fmla="*/ 1958607 h 2550693"/>
                  <a:gd name="connsiteX206" fmla="*/ 1501815 w 2546376"/>
                  <a:gd name="connsiteY206" fmla="*/ 1949769 h 2550693"/>
                  <a:gd name="connsiteX207" fmla="*/ 1513941 w 2546376"/>
                  <a:gd name="connsiteY207" fmla="*/ 1931785 h 2550693"/>
                  <a:gd name="connsiteX208" fmla="*/ 2449790 w 2546376"/>
                  <a:gd name="connsiteY208" fmla="*/ 887126 h 2550693"/>
                  <a:gd name="connsiteX209" fmla="*/ 2489797 w 2546376"/>
                  <a:gd name="connsiteY209" fmla="*/ 870555 h 2550693"/>
                  <a:gd name="connsiteX210" fmla="*/ 2546375 w 2546376"/>
                  <a:gd name="connsiteY210" fmla="*/ 927133 h 2550693"/>
                  <a:gd name="connsiteX211" fmla="*/ 2489797 w 2546376"/>
                  <a:gd name="connsiteY211" fmla="*/ 983711 h 2550693"/>
                  <a:gd name="connsiteX212" fmla="*/ 2433219 w 2546376"/>
                  <a:gd name="connsiteY212" fmla="*/ 927132 h 2550693"/>
                  <a:gd name="connsiteX213" fmla="*/ 2449790 w 2546376"/>
                  <a:gd name="connsiteY213" fmla="*/ 887126 h 2550693"/>
                  <a:gd name="connsiteX214" fmla="*/ 2262615 w 2546376"/>
                  <a:gd name="connsiteY214" fmla="*/ 1061237 h 2550693"/>
                  <a:gd name="connsiteX215" fmla="*/ 2302622 w 2546376"/>
                  <a:gd name="connsiteY215" fmla="*/ 1044665 h 2550693"/>
                  <a:gd name="connsiteX216" fmla="*/ 2359200 w 2546376"/>
                  <a:gd name="connsiteY216" fmla="*/ 1101244 h 2550693"/>
                  <a:gd name="connsiteX217" fmla="*/ 2302622 w 2546376"/>
                  <a:gd name="connsiteY217" fmla="*/ 1157821 h 2550693"/>
                  <a:gd name="connsiteX218" fmla="*/ 2246044 w 2546376"/>
                  <a:gd name="connsiteY218" fmla="*/ 1101243 h 2550693"/>
                  <a:gd name="connsiteX219" fmla="*/ 2262615 w 2546376"/>
                  <a:gd name="connsiteY219" fmla="*/ 1061237 h 2550693"/>
                  <a:gd name="connsiteX220" fmla="*/ 2075445 w 2546376"/>
                  <a:gd name="connsiteY220" fmla="*/ 1235347 h 2550693"/>
                  <a:gd name="connsiteX221" fmla="*/ 2115452 w 2546376"/>
                  <a:gd name="connsiteY221" fmla="*/ 1218776 h 2550693"/>
                  <a:gd name="connsiteX222" fmla="*/ 2172030 w 2546376"/>
                  <a:gd name="connsiteY222" fmla="*/ 1275354 h 2550693"/>
                  <a:gd name="connsiteX223" fmla="*/ 2115452 w 2546376"/>
                  <a:gd name="connsiteY223" fmla="*/ 1331932 h 2550693"/>
                  <a:gd name="connsiteX224" fmla="*/ 2058874 w 2546376"/>
                  <a:gd name="connsiteY224" fmla="*/ 1275354 h 2550693"/>
                  <a:gd name="connsiteX225" fmla="*/ 2075445 w 2546376"/>
                  <a:gd name="connsiteY225" fmla="*/ 1235347 h 2550693"/>
                  <a:gd name="connsiteX226" fmla="*/ 1888275 w 2546376"/>
                  <a:gd name="connsiteY226" fmla="*/ 1409459 h 2550693"/>
                  <a:gd name="connsiteX227" fmla="*/ 1928281 w 2546376"/>
                  <a:gd name="connsiteY227" fmla="*/ 1392888 h 2550693"/>
                  <a:gd name="connsiteX228" fmla="*/ 1984859 w 2546376"/>
                  <a:gd name="connsiteY228" fmla="*/ 1449466 h 2550693"/>
                  <a:gd name="connsiteX229" fmla="*/ 1928281 w 2546376"/>
                  <a:gd name="connsiteY229" fmla="*/ 1506044 h 2550693"/>
                  <a:gd name="connsiteX230" fmla="*/ 1871703 w 2546376"/>
                  <a:gd name="connsiteY230" fmla="*/ 1449466 h 2550693"/>
                  <a:gd name="connsiteX231" fmla="*/ 1888275 w 2546376"/>
                  <a:gd name="connsiteY231" fmla="*/ 1409459 h 2550693"/>
                  <a:gd name="connsiteX232" fmla="*/ 1701104 w 2546376"/>
                  <a:gd name="connsiteY232" fmla="*/ 1583570 h 2550693"/>
                  <a:gd name="connsiteX233" fmla="*/ 1741111 w 2546376"/>
                  <a:gd name="connsiteY233" fmla="*/ 1566998 h 2550693"/>
                  <a:gd name="connsiteX234" fmla="*/ 1797689 w 2546376"/>
                  <a:gd name="connsiteY234" fmla="*/ 1623576 h 2550693"/>
                  <a:gd name="connsiteX235" fmla="*/ 1741111 w 2546376"/>
                  <a:gd name="connsiteY235" fmla="*/ 1680154 h 2550693"/>
                  <a:gd name="connsiteX236" fmla="*/ 1684533 w 2546376"/>
                  <a:gd name="connsiteY236" fmla="*/ 1623576 h 2550693"/>
                  <a:gd name="connsiteX237" fmla="*/ 1701104 w 2546376"/>
                  <a:gd name="connsiteY237" fmla="*/ 1583570 h 2550693"/>
                  <a:gd name="connsiteX238" fmla="*/ 1513940 w 2546376"/>
                  <a:gd name="connsiteY238" fmla="*/ 1757675 h 2550693"/>
                  <a:gd name="connsiteX239" fmla="*/ 1553947 w 2546376"/>
                  <a:gd name="connsiteY239" fmla="*/ 1741104 h 2550693"/>
                  <a:gd name="connsiteX240" fmla="*/ 1610525 w 2546376"/>
                  <a:gd name="connsiteY240" fmla="*/ 1797682 h 2550693"/>
                  <a:gd name="connsiteX241" fmla="*/ 1553947 w 2546376"/>
                  <a:gd name="connsiteY241" fmla="*/ 1854260 h 2550693"/>
                  <a:gd name="connsiteX242" fmla="*/ 1497369 w 2546376"/>
                  <a:gd name="connsiteY242" fmla="*/ 1797682 h 2550693"/>
                  <a:gd name="connsiteX243" fmla="*/ 1513940 w 2546376"/>
                  <a:gd name="connsiteY243" fmla="*/ 1757675 h 2550693"/>
                  <a:gd name="connsiteX244" fmla="*/ 2449791 w 2546376"/>
                  <a:gd name="connsiteY244" fmla="*/ 713015 h 2550693"/>
                  <a:gd name="connsiteX245" fmla="*/ 2489797 w 2546376"/>
                  <a:gd name="connsiteY245" fmla="*/ 696444 h 2550693"/>
                  <a:gd name="connsiteX246" fmla="*/ 2546375 w 2546376"/>
                  <a:gd name="connsiteY246" fmla="*/ 753022 h 2550693"/>
                  <a:gd name="connsiteX247" fmla="*/ 2489797 w 2546376"/>
                  <a:gd name="connsiteY247" fmla="*/ 809600 h 2550693"/>
                  <a:gd name="connsiteX248" fmla="*/ 2433219 w 2546376"/>
                  <a:gd name="connsiteY248" fmla="*/ 753022 h 2550693"/>
                  <a:gd name="connsiteX249" fmla="*/ 2449791 w 2546376"/>
                  <a:gd name="connsiteY249" fmla="*/ 713015 h 2550693"/>
                  <a:gd name="connsiteX250" fmla="*/ 2262615 w 2546376"/>
                  <a:gd name="connsiteY250" fmla="*/ 887126 h 2550693"/>
                  <a:gd name="connsiteX251" fmla="*/ 2302622 w 2546376"/>
                  <a:gd name="connsiteY251" fmla="*/ 870555 h 2550693"/>
                  <a:gd name="connsiteX252" fmla="*/ 2359200 w 2546376"/>
                  <a:gd name="connsiteY252" fmla="*/ 927133 h 2550693"/>
                  <a:gd name="connsiteX253" fmla="*/ 2302622 w 2546376"/>
                  <a:gd name="connsiteY253" fmla="*/ 983711 h 2550693"/>
                  <a:gd name="connsiteX254" fmla="*/ 2246044 w 2546376"/>
                  <a:gd name="connsiteY254" fmla="*/ 927132 h 2550693"/>
                  <a:gd name="connsiteX255" fmla="*/ 2262615 w 2546376"/>
                  <a:gd name="connsiteY255" fmla="*/ 887126 h 2550693"/>
                  <a:gd name="connsiteX256" fmla="*/ 2075445 w 2546376"/>
                  <a:gd name="connsiteY256" fmla="*/ 1061237 h 2550693"/>
                  <a:gd name="connsiteX257" fmla="*/ 2115452 w 2546376"/>
                  <a:gd name="connsiteY257" fmla="*/ 1044665 h 2550693"/>
                  <a:gd name="connsiteX258" fmla="*/ 2172030 w 2546376"/>
                  <a:gd name="connsiteY258" fmla="*/ 1101244 h 2550693"/>
                  <a:gd name="connsiteX259" fmla="*/ 2115452 w 2546376"/>
                  <a:gd name="connsiteY259" fmla="*/ 1157821 h 2550693"/>
                  <a:gd name="connsiteX260" fmla="*/ 2058874 w 2546376"/>
                  <a:gd name="connsiteY260" fmla="*/ 1101243 h 2550693"/>
                  <a:gd name="connsiteX261" fmla="*/ 2075445 w 2546376"/>
                  <a:gd name="connsiteY261" fmla="*/ 1061237 h 2550693"/>
                  <a:gd name="connsiteX262" fmla="*/ 1888275 w 2546376"/>
                  <a:gd name="connsiteY262" fmla="*/ 1235349 h 2550693"/>
                  <a:gd name="connsiteX263" fmla="*/ 1928281 w 2546376"/>
                  <a:gd name="connsiteY263" fmla="*/ 1218777 h 2550693"/>
                  <a:gd name="connsiteX264" fmla="*/ 1984859 w 2546376"/>
                  <a:gd name="connsiteY264" fmla="*/ 1275355 h 2550693"/>
                  <a:gd name="connsiteX265" fmla="*/ 1928281 w 2546376"/>
                  <a:gd name="connsiteY265" fmla="*/ 1331933 h 2550693"/>
                  <a:gd name="connsiteX266" fmla="*/ 1871703 w 2546376"/>
                  <a:gd name="connsiteY266" fmla="*/ 1275355 h 2550693"/>
                  <a:gd name="connsiteX267" fmla="*/ 1888275 w 2546376"/>
                  <a:gd name="connsiteY267" fmla="*/ 1235349 h 2550693"/>
                  <a:gd name="connsiteX268" fmla="*/ 1701104 w 2546376"/>
                  <a:gd name="connsiteY268" fmla="*/ 1409459 h 2550693"/>
                  <a:gd name="connsiteX269" fmla="*/ 1741111 w 2546376"/>
                  <a:gd name="connsiteY269" fmla="*/ 1392887 h 2550693"/>
                  <a:gd name="connsiteX270" fmla="*/ 1797689 w 2546376"/>
                  <a:gd name="connsiteY270" fmla="*/ 1449465 h 2550693"/>
                  <a:gd name="connsiteX271" fmla="*/ 1741111 w 2546376"/>
                  <a:gd name="connsiteY271" fmla="*/ 1506043 h 2550693"/>
                  <a:gd name="connsiteX272" fmla="*/ 1684533 w 2546376"/>
                  <a:gd name="connsiteY272" fmla="*/ 1449465 h 2550693"/>
                  <a:gd name="connsiteX273" fmla="*/ 1701104 w 2546376"/>
                  <a:gd name="connsiteY273" fmla="*/ 1409459 h 2550693"/>
                  <a:gd name="connsiteX274" fmla="*/ 1513939 w 2546376"/>
                  <a:gd name="connsiteY274" fmla="*/ 1583565 h 2550693"/>
                  <a:gd name="connsiteX275" fmla="*/ 1553945 w 2546376"/>
                  <a:gd name="connsiteY275" fmla="*/ 1566994 h 2550693"/>
                  <a:gd name="connsiteX276" fmla="*/ 1610523 w 2546376"/>
                  <a:gd name="connsiteY276" fmla="*/ 1623572 h 2550693"/>
                  <a:gd name="connsiteX277" fmla="*/ 1553945 w 2546376"/>
                  <a:gd name="connsiteY277" fmla="*/ 1680150 h 2550693"/>
                  <a:gd name="connsiteX278" fmla="*/ 1497367 w 2546376"/>
                  <a:gd name="connsiteY278" fmla="*/ 1623572 h 2550693"/>
                  <a:gd name="connsiteX279" fmla="*/ 1513939 w 2546376"/>
                  <a:gd name="connsiteY279" fmla="*/ 1583565 h 2550693"/>
                  <a:gd name="connsiteX280" fmla="*/ 1326770 w 2546376"/>
                  <a:gd name="connsiteY280" fmla="*/ 1757674 h 2550693"/>
                  <a:gd name="connsiteX281" fmla="*/ 1366776 w 2546376"/>
                  <a:gd name="connsiteY281" fmla="*/ 1741103 h 2550693"/>
                  <a:gd name="connsiteX282" fmla="*/ 1423354 w 2546376"/>
                  <a:gd name="connsiteY282" fmla="*/ 1797681 h 2550693"/>
                  <a:gd name="connsiteX283" fmla="*/ 1406783 w 2546376"/>
                  <a:gd name="connsiteY283" fmla="*/ 1837688 h 2550693"/>
                  <a:gd name="connsiteX284" fmla="*/ 1390255 w 2546376"/>
                  <a:gd name="connsiteY284" fmla="*/ 1848831 h 2550693"/>
                  <a:gd name="connsiteX285" fmla="*/ 1315626 w 2546376"/>
                  <a:gd name="connsiteY285" fmla="*/ 1774202 h 2550693"/>
                  <a:gd name="connsiteX286" fmla="*/ 2449790 w 2546376"/>
                  <a:gd name="connsiteY286" fmla="*/ 538904 h 2550693"/>
                  <a:gd name="connsiteX287" fmla="*/ 2489797 w 2546376"/>
                  <a:gd name="connsiteY287" fmla="*/ 522333 h 2550693"/>
                  <a:gd name="connsiteX288" fmla="*/ 2546375 w 2546376"/>
                  <a:gd name="connsiteY288" fmla="*/ 578911 h 2550693"/>
                  <a:gd name="connsiteX289" fmla="*/ 2489797 w 2546376"/>
                  <a:gd name="connsiteY289" fmla="*/ 635489 h 2550693"/>
                  <a:gd name="connsiteX290" fmla="*/ 2433219 w 2546376"/>
                  <a:gd name="connsiteY290" fmla="*/ 578911 h 2550693"/>
                  <a:gd name="connsiteX291" fmla="*/ 2449790 w 2546376"/>
                  <a:gd name="connsiteY291" fmla="*/ 538904 h 2550693"/>
                  <a:gd name="connsiteX292" fmla="*/ 2262615 w 2546376"/>
                  <a:gd name="connsiteY292" fmla="*/ 713015 h 2550693"/>
                  <a:gd name="connsiteX293" fmla="*/ 2302622 w 2546376"/>
                  <a:gd name="connsiteY293" fmla="*/ 696444 h 2550693"/>
                  <a:gd name="connsiteX294" fmla="*/ 2359200 w 2546376"/>
                  <a:gd name="connsiteY294" fmla="*/ 753022 h 2550693"/>
                  <a:gd name="connsiteX295" fmla="*/ 2302622 w 2546376"/>
                  <a:gd name="connsiteY295" fmla="*/ 809600 h 2550693"/>
                  <a:gd name="connsiteX296" fmla="*/ 2246044 w 2546376"/>
                  <a:gd name="connsiteY296" fmla="*/ 753022 h 2550693"/>
                  <a:gd name="connsiteX297" fmla="*/ 2262615 w 2546376"/>
                  <a:gd name="connsiteY297" fmla="*/ 713015 h 2550693"/>
                  <a:gd name="connsiteX298" fmla="*/ 2075445 w 2546376"/>
                  <a:gd name="connsiteY298" fmla="*/ 887126 h 2550693"/>
                  <a:gd name="connsiteX299" fmla="*/ 2115452 w 2546376"/>
                  <a:gd name="connsiteY299" fmla="*/ 870555 h 2550693"/>
                  <a:gd name="connsiteX300" fmla="*/ 2172030 w 2546376"/>
                  <a:gd name="connsiteY300" fmla="*/ 927133 h 2550693"/>
                  <a:gd name="connsiteX301" fmla="*/ 2115452 w 2546376"/>
                  <a:gd name="connsiteY301" fmla="*/ 983711 h 2550693"/>
                  <a:gd name="connsiteX302" fmla="*/ 2058874 w 2546376"/>
                  <a:gd name="connsiteY302" fmla="*/ 927132 h 2550693"/>
                  <a:gd name="connsiteX303" fmla="*/ 2075445 w 2546376"/>
                  <a:gd name="connsiteY303" fmla="*/ 887126 h 2550693"/>
                  <a:gd name="connsiteX304" fmla="*/ 1888275 w 2546376"/>
                  <a:gd name="connsiteY304" fmla="*/ 1061238 h 2550693"/>
                  <a:gd name="connsiteX305" fmla="*/ 1928281 w 2546376"/>
                  <a:gd name="connsiteY305" fmla="*/ 1044666 h 2550693"/>
                  <a:gd name="connsiteX306" fmla="*/ 1984859 w 2546376"/>
                  <a:gd name="connsiteY306" fmla="*/ 1101244 h 2550693"/>
                  <a:gd name="connsiteX307" fmla="*/ 1928281 w 2546376"/>
                  <a:gd name="connsiteY307" fmla="*/ 1157822 h 2550693"/>
                  <a:gd name="connsiteX308" fmla="*/ 1871703 w 2546376"/>
                  <a:gd name="connsiteY308" fmla="*/ 1101244 h 2550693"/>
                  <a:gd name="connsiteX309" fmla="*/ 1888275 w 2546376"/>
                  <a:gd name="connsiteY309" fmla="*/ 1061238 h 2550693"/>
                  <a:gd name="connsiteX310" fmla="*/ 1701104 w 2546376"/>
                  <a:gd name="connsiteY310" fmla="*/ 1235348 h 2550693"/>
                  <a:gd name="connsiteX311" fmla="*/ 1741111 w 2546376"/>
                  <a:gd name="connsiteY311" fmla="*/ 1218776 h 2550693"/>
                  <a:gd name="connsiteX312" fmla="*/ 1797689 w 2546376"/>
                  <a:gd name="connsiteY312" fmla="*/ 1275354 h 2550693"/>
                  <a:gd name="connsiteX313" fmla="*/ 1741111 w 2546376"/>
                  <a:gd name="connsiteY313" fmla="*/ 1331932 h 2550693"/>
                  <a:gd name="connsiteX314" fmla="*/ 1684533 w 2546376"/>
                  <a:gd name="connsiteY314" fmla="*/ 1275354 h 2550693"/>
                  <a:gd name="connsiteX315" fmla="*/ 1701104 w 2546376"/>
                  <a:gd name="connsiteY315" fmla="*/ 1235348 h 2550693"/>
                  <a:gd name="connsiteX316" fmla="*/ 1513934 w 2546376"/>
                  <a:gd name="connsiteY316" fmla="*/ 1409459 h 2550693"/>
                  <a:gd name="connsiteX317" fmla="*/ 1553940 w 2546376"/>
                  <a:gd name="connsiteY317" fmla="*/ 1392888 h 2550693"/>
                  <a:gd name="connsiteX318" fmla="*/ 1610519 w 2546376"/>
                  <a:gd name="connsiteY318" fmla="*/ 1449466 h 2550693"/>
                  <a:gd name="connsiteX319" fmla="*/ 1553941 w 2546376"/>
                  <a:gd name="connsiteY319" fmla="*/ 1506044 h 2550693"/>
                  <a:gd name="connsiteX320" fmla="*/ 1497362 w 2546376"/>
                  <a:gd name="connsiteY320" fmla="*/ 1449466 h 2550693"/>
                  <a:gd name="connsiteX321" fmla="*/ 1513934 w 2546376"/>
                  <a:gd name="connsiteY321" fmla="*/ 1409459 h 2550693"/>
                  <a:gd name="connsiteX322" fmla="*/ 1326768 w 2546376"/>
                  <a:gd name="connsiteY322" fmla="*/ 1583565 h 2550693"/>
                  <a:gd name="connsiteX323" fmla="*/ 1366775 w 2546376"/>
                  <a:gd name="connsiteY323" fmla="*/ 1566993 h 2550693"/>
                  <a:gd name="connsiteX324" fmla="*/ 1423353 w 2546376"/>
                  <a:gd name="connsiteY324" fmla="*/ 1623571 h 2550693"/>
                  <a:gd name="connsiteX325" fmla="*/ 1366775 w 2546376"/>
                  <a:gd name="connsiteY325" fmla="*/ 1680149 h 2550693"/>
                  <a:gd name="connsiteX326" fmla="*/ 1310197 w 2546376"/>
                  <a:gd name="connsiteY326" fmla="*/ 1623571 h 2550693"/>
                  <a:gd name="connsiteX327" fmla="*/ 1326768 w 2546376"/>
                  <a:gd name="connsiteY327" fmla="*/ 1583565 h 2550693"/>
                  <a:gd name="connsiteX328" fmla="*/ 2449791 w 2546376"/>
                  <a:gd name="connsiteY328" fmla="*/ 364793 h 2550693"/>
                  <a:gd name="connsiteX329" fmla="*/ 2489797 w 2546376"/>
                  <a:gd name="connsiteY329" fmla="*/ 348222 h 2550693"/>
                  <a:gd name="connsiteX330" fmla="*/ 2546375 w 2546376"/>
                  <a:gd name="connsiteY330" fmla="*/ 404800 h 2550693"/>
                  <a:gd name="connsiteX331" fmla="*/ 2489797 w 2546376"/>
                  <a:gd name="connsiteY331" fmla="*/ 461378 h 2550693"/>
                  <a:gd name="connsiteX332" fmla="*/ 2433219 w 2546376"/>
                  <a:gd name="connsiteY332" fmla="*/ 404800 h 2550693"/>
                  <a:gd name="connsiteX333" fmla="*/ 2449791 w 2546376"/>
                  <a:gd name="connsiteY333" fmla="*/ 364793 h 2550693"/>
                  <a:gd name="connsiteX334" fmla="*/ 2262615 w 2546376"/>
                  <a:gd name="connsiteY334" fmla="*/ 538904 h 2550693"/>
                  <a:gd name="connsiteX335" fmla="*/ 2302622 w 2546376"/>
                  <a:gd name="connsiteY335" fmla="*/ 522333 h 2550693"/>
                  <a:gd name="connsiteX336" fmla="*/ 2359200 w 2546376"/>
                  <a:gd name="connsiteY336" fmla="*/ 578911 h 2550693"/>
                  <a:gd name="connsiteX337" fmla="*/ 2302622 w 2546376"/>
                  <a:gd name="connsiteY337" fmla="*/ 635489 h 2550693"/>
                  <a:gd name="connsiteX338" fmla="*/ 2246044 w 2546376"/>
                  <a:gd name="connsiteY338" fmla="*/ 578911 h 2550693"/>
                  <a:gd name="connsiteX339" fmla="*/ 2262615 w 2546376"/>
                  <a:gd name="connsiteY339" fmla="*/ 538904 h 2550693"/>
                  <a:gd name="connsiteX340" fmla="*/ 2075445 w 2546376"/>
                  <a:gd name="connsiteY340" fmla="*/ 713015 h 2550693"/>
                  <a:gd name="connsiteX341" fmla="*/ 2115452 w 2546376"/>
                  <a:gd name="connsiteY341" fmla="*/ 696444 h 2550693"/>
                  <a:gd name="connsiteX342" fmla="*/ 2172030 w 2546376"/>
                  <a:gd name="connsiteY342" fmla="*/ 753022 h 2550693"/>
                  <a:gd name="connsiteX343" fmla="*/ 2115452 w 2546376"/>
                  <a:gd name="connsiteY343" fmla="*/ 809600 h 2550693"/>
                  <a:gd name="connsiteX344" fmla="*/ 2058874 w 2546376"/>
                  <a:gd name="connsiteY344" fmla="*/ 753022 h 2550693"/>
                  <a:gd name="connsiteX345" fmla="*/ 2075445 w 2546376"/>
                  <a:gd name="connsiteY345" fmla="*/ 713015 h 2550693"/>
                  <a:gd name="connsiteX346" fmla="*/ 1888275 w 2546376"/>
                  <a:gd name="connsiteY346" fmla="*/ 887127 h 2550693"/>
                  <a:gd name="connsiteX347" fmla="*/ 1928281 w 2546376"/>
                  <a:gd name="connsiteY347" fmla="*/ 870555 h 2550693"/>
                  <a:gd name="connsiteX348" fmla="*/ 1984859 w 2546376"/>
                  <a:gd name="connsiteY348" fmla="*/ 927133 h 2550693"/>
                  <a:gd name="connsiteX349" fmla="*/ 1928281 w 2546376"/>
                  <a:gd name="connsiteY349" fmla="*/ 983711 h 2550693"/>
                  <a:gd name="connsiteX350" fmla="*/ 1871703 w 2546376"/>
                  <a:gd name="connsiteY350" fmla="*/ 927133 h 2550693"/>
                  <a:gd name="connsiteX351" fmla="*/ 1888275 w 2546376"/>
                  <a:gd name="connsiteY351" fmla="*/ 887127 h 2550693"/>
                  <a:gd name="connsiteX352" fmla="*/ 1701104 w 2546376"/>
                  <a:gd name="connsiteY352" fmla="*/ 1061237 h 2550693"/>
                  <a:gd name="connsiteX353" fmla="*/ 1741111 w 2546376"/>
                  <a:gd name="connsiteY353" fmla="*/ 1044665 h 2550693"/>
                  <a:gd name="connsiteX354" fmla="*/ 1797689 w 2546376"/>
                  <a:gd name="connsiteY354" fmla="*/ 1101243 h 2550693"/>
                  <a:gd name="connsiteX355" fmla="*/ 1741111 w 2546376"/>
                  <a:gd name="connsiteY355" fmla="*/ 1157821 h 2550693"/>
                  <a:gd name="connsiteX356" fmla="*/ 1684533 w 2546376"/>
                  <a:gd name="connsiteY356" fmla="*/ 1101243 h 2550693"/>
                  <a:gd name="connsiteX357" fmla="*/ 1701104 w 2546376"/>
                  <a:gd name="connsiteY357" fmla="*/ 1061237 h 2550693"/>
                  <a:gd name="connsiteX358" fmla="*/ 1513934 w 2546376"/>
                  <a:gd name="connsiteY358" fmla="*/ 1235349 h 2550693"/>
                  <a:gd name="connsiteX359" fmla="*/ 1553940 w 2546376"/>
                  <a:gd name="connsiteY359" fmla="*/ 1218777 h 2550693"/>
                  <a:gd name="connsiteX360" fmla="*/ 1610519 w 2546376"/>
                  <a:gd name="connsiteY360" fmla="*/ 1275355 h 2550693"/>
                  <a:gd name="connsiteX361" fmla="*/ 1553941 w 2546376"/>
                  <a:gd name="connsiteY361" fmla="*/ 1331933 h 2550693"/>
                  <a:gd name="connsiteX362" fmla="*/ 1497362 w 2546376"/>
                  <a:gd name="connsiteY362" fmla="*/ 1275355 h 2550693"/>
                  <a:gd name="connsiteX363" fmla="*/ 1513934 w 2546376"/>
                  <a:gd name="connsiteY363" fmla="*/ 1235349 h 2550693"/>
                  <a:gd name="connsiteX364" fmla="*/ 1326768 w 2546376"/>
                  <a:gd name="connsiteY364" fmla="*/ 1409454 h 2550693"/>
                  <a:gd name="connsiteX365" fmla="*/ 1366774 w 2546376"/>
                  <a:gd name="connsiteY365" fmla="*/ 1392883 h 2550693"/>
                  <a:gd name="connsiteX366" fmla="*/ 1423353 w 2546376"/>
                  <a:gd name="connsiteY366" fmla="*/ 1449461 h 2550693"/>
                  <a:gd name="connsiteX367" fmla="*/ 1366774 w 2546376"/>
                  <a:gd name="connsiteY367" fmla="*/ 1506039 h 2550693"/>
                  <a:gd name="connsiteX368" fmla="*/ 1310196 w 2546376"/>
                  <a:gd name="connsiteY368" fmla="*/ 1449461 h 2550693"/>
                  <a:gd name="connsiteX369" fmla="*/ 1326768 w 2546376"/>
                  <a:gd name="connsiteY369" fmla="*/ 1409454 h 2550693"/>
                  <a:gd name="connsiteX370" fmla="*/ 1139598 w 2546376"/>
                  <a:gd name="connsiteY370" fmla="*/ 1583565 h 2550693"/>
                  <a:gd name="connsiteX371" fmla="*/ 1179605 w 2546376"/>
                  <a:gd name="connsiteY371" fmla="*/ 1566994 h 2550693"/>
                  <a:gd name="connsiteX372" fmla="*/ 1236183 w 2546376"/>
                  <a:gd name="connsiteY372" fmla="*/ 1623572 h 2550693"/>
                  <a:gd name="connsiteX373" fmla="*/ 1219612 w 2546376"/>
                  <a:gd name="connsiteY373" fmla="*/ 1663579 h 2550693"/>
                  <a:gd name="connsiteX374" fmla="*/ 1210886 w 2546376"/>
                  <a:gd name="connsiteY374" fmla="*/ 1669462 h 2550693"/>
                  <a:gd name="connsiteX375" fmla="*/ 1133715 w 2546376"/>
                  <a:gd name="connsiteY375" fmla="*/ 1592291 h 2550693"/>
                  <a:gd name="connsiteX376" fmla="*/ 2449790 w 2546376"/>
                  <a:gd name="connsiteY376" fmla="*/ 190682 h 2550693"/>
                  <a:gd name="connsiteX377" fmla="*/ 2489797 w 2546376"/>
                  <a:gd name="connsiteY377" fmla="*/ 174111 h 2550693"/>
                  <a:gd name="connsiteX378" fmla="*/ 2546375 w 2546376"/>
                  <a:gd name="connsiteY378" fmla="*/ 230689 h 2550693"/>
                  <a:gd name="connsiteX379" fmla="*/ 2489797 w 2546376"/>
                  <a:gd name="connsiteY379" fmla="*/ 287267 h 2550693"/>
                  <a:gd name="connsiteX380" fmla="*/ 2433219 w 2546376"/>
                  <a:gd name="connsiteY380" fmla="*/ 230689 h 2550693"/>
                  <a:gd name="connsiteX381" fmla="*/ 2449790 w 2546376"/>
                  <a:gd name="connsiteY381" fmla="*/ 190682 h 2550693"/>
                  <a:gd name="connsiteX382" fmla="*/ 2262615 w 2546376"/>
                  <a:gd name="connsiteY382" fmla="*/ 364793 h 2550693"/>
                  <a:gd name="connsiteX383" fmla="*/ 2302622 w 2546376"/>
                  <a:gd name="connsiteY383" fmla="*/ 348222 h 2550693"/>
                  <a:gd name="connsiteX384" fmla="*/ 2359200 w 2546376"/>
                  <a:gd name="connsiteY384" fmla="*/ 404800 h 2550693"/>
                  <a:gd name="connsiteX385" fmla="*/ 2302622 w 2546376"/>
                  <a:gd name="connsiteY385" fmla="*/ 461378 h 2550693"/>
                  <a:gd name="connsiteX386" fmla="*/ 2246044 w 2546376"/>
                  <a:gd name="connsiteY386" fmla="*/ 404800 h 2550693"/>
                  <a:gd name="connsiteX387" fmla="*/ 2262615 w 2546376"/>
                  <a:gd name="connsiteY387" fmla="*/ 364793 h 2550693"/>
                  <a:gd name="connsiteX388" fmla="*/ 2075445 w 2546376"/>
                  <a:gd name="connsiteY388" fmla="*/ 538904 h 2550693"/>
                  <a:gd name="connsiteX389" fmla="*/ 2115452 w 2546376"/>
                  <a:gd name="connsiteY389" fmla="*/ 522333 h 2550693"/>
                  <a:gd name="connsiteX390" fmla="*/ 2172030 w 2546376"/>
                  <a:gd name="connsiteY390" fmla="*/ 578911 h 2550693"/>
                  <a:gd name="connsiteX391" fmla="*/ 2115452 w 2546376"/>
                  <a:gd name="connsiteY391" fmla="*/ 635489 h 2550693"/>
                  <a:gd name="connsiteX392" fmla="*/ 2058874 w 2546376"/>
                  <a:gd name="connsiteY392" fmla="*/ 578911 h 2550693"/>
                  <a:gd name="connsiteX393" fmla="*/ 2075445 w 2546376"/>
                  <a:gd name="connsiteY393" fmla="*/ 538904 h 2550693"/>
                  <a:gd name="connsiteX394" fmla="*/ 1888275 w 2546376"/>
                  <a:gd name="connsiteY394" fmla="*/ 713016 h 2550693"/>
                  <a:gd name="connsiteX395" fmla="*/ 1928281 w 2546376"/>
                  <a:gd name="connsiteY395" fmla="*/ 696444 h 2550693"/>
                  <a:gd name="connsiteX396" fmla="*/ 1984859 w 2546376"/>
                  <a:gd name="connsiteY396" fmla="*/ 753022 h 2550693"/>
                  <a:gd name="connsiteX397" fmla="*/ 1928282 w 2546376"/>
                  <a:gd name="connsiteY397" fmla="*/ 809600 h 2550693"/>
                  <a:gd name="connsiteX398" fmla="*/ 1871703 w 2546376"/>
                  <a:gd name="connsiteY398" fmla="*/ 753022 h 2550693"/>
                  <a:gd name="connsiteX399" fmla="*/ 1888275 w 2546376"/>
                  <a:gd name="connsiteY399" fmla="*/ 713016 h 2550693"/>
                  <a:gd name="connsiteX400" fmla="*/ 1701104 w 2546376"/>
                  <a:gd name="connsiteY400" fmla="*/ 887126 h 2550693"/>
                  <a:gd name="connsiteX401" fmla="*/ 1741111 w 2546376"/>
                  <a:gd name="connsiteY401" fmla="*/ 870554 h 2550693"/>
                  <a:gd name="connsiteX402" fmla="*/ 1797689 w 2546376"/>
                  <a:gd name="connsiteY402" fmla="*/ 927133 h 2550693"/>
                  <a:gd name="connsiteX403" fmla="*/ 1741111 w 2546376"/>
                  <a:gd name="connsiteY403" fmla="*/ 983711 h 2550693"/>
                  <a:gd name="connsiteX404" fmla="*/ 1684533 w 2546376"/>
                  <a:gd name="connsiteY404" fmla="*/ 927132 h 2550693"/>
                  <a:gd name="connsiteX405" fmla="*/ 1701104 w 2546376"/>
                  <a:gd name="connsiteY405" fmla="*/ 887126 h 2550693"/>
                  <a:gd name="connsiteX406" fmla="*/ 1513934 w 2546376"/>
                  <a:gd name="connsiteY406" fmla="*/ 1061238 h 2550693"/>
                  <a:gd name="connsiteX407" fmla="*/ 1553940 w 2546376"/>
                  <a:gd name="connsiteY407" fmla="*/ 1044666 h 2550693"/>
                  <a:gd name="connsiteX408" fmla="*/ 1610519 w 2546376"/>
                  <a:gd name="connsiteY408" fmla="*/ 1101244 h 2550693"/>
                  <a:gd name="connsiteX409" fmla="*/ 1553941 w 2546376"/>
                  <a:gd name="connsiteY409" fmla="*/ 1157822 h 2550693"/>
                  <a:gd name="connsiteX410" fmla="*/ 1497362 w 2546376"/>
                  <a:gd name="connsiteY410" fmla="*/ 1101244 h 2550693"/>
                  <a:gd name="connsiteX411" fmla="*/ 1513934 w 2546376"/>
                  <a:gd name="connsiteY411" fmla="*/ 1061238 h 2550693"/>
                  <a:gd name="connsiteX412" fmla="*/ 1326764 w 2546376"/>
                  <a:gd name="connsiteY412" fmla="*/ 1235348 h 2550693"/>
                  <a:gd name="connsiteX413" fmla="*/ 1366770 w 2546376"/>
                  <a:gd name="connsiteY413" fmla="*/ 1218776 h 2550693"/>
                  <a:gd name="connsiteX414" fmla="*/ 1423348 w 2546376"/>
                  <a:gd name="connsiteY414" fmla="*/ 1275354 h 2550693"/>
                  <a:gd name="connsiteX415" fmla="*/ 1366770 w 2546376"/>
                  <a:gd name="connsiteY415" fmla="*/ 1331932 h 2550693"/>
                  <a:gd name="connsiteX416" fmla="*/ 1310192 w 2546376"/>
                  <a:gd name="connsiteY416" fmla="*/ 1275354 h 2550693"/>
                  <a:gd name="connsiteX417" fmla="*/ 1326764 w 2546376"/>
                  <a:gd name="connsiteY417" fmla="*/ 1235348 h 2550693"/>
                  <a:gd name="connsiteX418" fmla="*/ 1139598 w 2546376"/>
                  <a:gd name="connsiteY418" fmla="*/ 1409455 h 2550693"/>
                  <a:gd name="connsiteX419" fmla="*/ 1179604 w 2546376"/>
                  <a:gd name="connsiteY419" fmla="*/ 1392883 h 2550693"/>
                  <a:gd name="connsiteX420" fmla="*/ 1236182 w 2546376"/>
                  <a:gd name="connsiteY420" fmla="*/ 1449462 h 2550693"/>
                  <a:gd name="connsiteX421" fmla="*/ 1179604 w 2546376"/>
                  <a:gd name="connsiteY421" fmla="*/ 1506040 h 2550693"/>
                  <a:gd name="connsiteX422" fmla="*/ 1123026 w 2546376"/>
                  <a:gd name="connsiteY422" fmla="*/ 1449461 h 2550693"/>
                  <a:gd name="connsiteX423" fmla="*/ 1139598 w 2546376"/>
                  <a:gd name="connsiteY423" fmla="*/ 1409455 h 2550693"/>
                  <a:gd name="connsiteX424" fmla="*/ 2449791 w 2546376"/>
                  <a:gd name="connsiteY424" fmla="*/ 16572 h 2550693"/>
                  <a:gd name="connsiteX425" fmla="*/ 2489797 w 2546376"/>
                  <a:gd name="connsiteY425" fmla="*/ 0 h 2550693"/>
                  <a:gd name="connsiteX426" fmla="*/ 2546375 w 2546376"/>
                  <a:gd name="connsiteY426" fmla="*/ 56578 h 2550693"/>
                  <a:gd name="connsiteX427" fmla="*/ 2489797 w 2546376"/>
                  <a:gd name="connsiteY427" fmla="*/ 113156 h 2550693"/>
                  <a:gd name="connsiteX428" fmla="*/ 2433219 w 2546376"/>
                  <a:gd name="connsiteY428" fmla="*/ 56578 h 2550693"/>
                  <a:gd name="connsiteX429" fmla="*/ 2449791 w 2546376"/>
                  <a:gd name="connsiteY429" fmla="*/ 16572 h 2550693"/>
                  <a:gd name="connsiteX430" fmla="*/ 2262615 w 2546376"/>
                  <a:gd name="connsiteY430" fmla="*/ 190682 h 2550693"/>
                  <a:gd name="connsiteX431" fmla="*/ 2302622 w 2546376"/>
                  <a:gd name="connsiteY431" fmla="*/ 174111 h 2550693"/>
                  <a:gd name="connsiteX432" fmla="*/ 2359200 w 2546376"/>
                  <a:gd name="connsiteY432" fmla="*/ 230689 h 2550693"/>
                  <a:gd name="connsiteX433" fmla="*/ 2302622 w 2546376"/>
                  <a:gd name="connsiteY433" fmla="*/ 287267 h 2550693"/>
                  <a:gd name="connsiteX434" fmla="*/ 2246044 w 2546376"/>
                  <a:gd name="connsiteY434" fmla="*/ 230689 h 2550693"/>
                  <a:gd name="connsiteX435" fmla="*/ 2262615 w 2546376"/>
                  <a:gd name="connsiteY435" fmla="*/ 190682 h 2550693"/>
                  <a:gd name="connsiteX436" fmla="*/ 2075445 w 2546376"/>
                  <a:gd name="connsiteY436" fmla="*/ 364793 h 2550693"/>
                  <a:gd name="connsiteX437" fmla="*/ 2115452 w 2546376"/>
                  <a:gd name="connsiteY437" fmla="*/ 348222 h 2550693"/>
                  <a:gd name="connsiteX438" fmla="*/ 2172030 w 2546376"/>
                  <a:gd name="connsiteY438" fmla="*/ 404800 h 2550693"/>
                  <a:gd name="connsiteX439" fmla="*/ 2115452 w 2546376"/>
                  <a:gd name="connsiteY439" fmla="*/ 461378 h 2550693"/>
                  <a:gd name="connsiteX440" fmla="*/ 2058874 w 2546376"/>
                  <a:gd name="connsiteY440" fmla="*/ 404800 h 2550693"/>
                  <a:gd name="connsiteX441" fmla="*/ 2075445 w 2546376"/>
                  <a:gd name="connsiteY441" fmla="*/ 364793 h 2550693"/>
                  <a:gd name="connsiteX442" fmla="*/ 1888275 w 2546376"/>
                  <a:gd name="connsiteY442" fmla="*/ 538905 h 2550693"/>
                  <a:gd name="connsiteX443" fmla="*/ 1928281 w 2546376"/>
                  <a:gd name="connsiteY443" fmla="*/ 522333 h 2550693"/>
                  <a:gd name="connsiteX444" fmla="*/ 1984859 w 2546376"/>
                  <a:gd name="connsiteY444" fmla="*/ 578912 h 2550693"/>
                  <a:gd name="connsiteX445" fmla="*/ 1928282 w 2546376"/>
                  <a:gd name="connsiteY445" fmla="*/ 635489 h 2550693"/>
                  <a:gd name="connsiteX446" fmla="*/ 1871703 w 2546376"/>
                  <a:gd name="connsiteY446" fmla="*/ 578911 h 2550693"/>
                  <a:gd name="connsiteX447" fmla="*/ 1888275 w 2546376"/>
                  <a:gd name="connsiteY447" fmla="*/ 538905 h 2550693"/>
                  <a:gd name="connsiteX448" fmla="*/ 1701104 w 2546376"/>
                  <a:gd name="connsiteY448" fmla="*/ 713015 h 2550693"/>
                  <a:gd name="connsiteX449" fmla="*/ 1741111 w 2546376"/>
                  <a:gd name="connsiteY449" fmla="*/ 696444 h 2550693"/>
                  <a:gd name="connsiteX450" fmla="*/ 1797689 w 2546376"/>
                  <a:gd name="connsiteY450" fmla="*/ 753022 h 2550693"/>
                  <a:gd name="connsiteX451" fmla="*/ 1741111 w 2546376"/>
                  <a:gd name="connsiteY451" fmla="*/ 809600 h 2550693"/>
                  <a:gd name="connsiteX452" fmla="*/ 1684533 w 2546376"/>
                  <a:gd name="connsiteY452" fmla="*/ 753022 h 2550693"/>
                  <a:gd name="connsiteX453" fmla="*/ 1701104 w 2546376"/>
                  <a:gd name="connsiteY453" fmla="*/ 713015 h 2550693"/>
                  <a:gd name="connsiteX454" fmla="*/ 1513934 w 2546376"/>
                  <a:gd name="connsiteY454" fmla="*/ 887127 h 2550693"/>
                  <a:gd name="connsiteX455" fmla="*/ 1553940 w 2546376"/>
                  <a:gd name="connsiteY455" fmla="*/ 870555 h 2550693"/>
                  <a:gd name="connsiteX456" fmla="*/ 1610519 w 2546376"/>
                  <a:gd name="connsiteY456" fmla="*/ 927133 h 2550693"/>
                  <a:gd name="connsiteX457" fmla="*/ 1553941 w 2546376"/>
                  <a:gd name="connsiteY457" fmla="*/ 983711 h 2550693"/>
                  <a:gd name="connsiteX458" fmla="*/ 1497362 w 2546376"/>
                  <a:gd name="connsiteY458" fmla="*/ 927133 h 2550693"/>
                  <a:gd name="connsiteX459" fmla="*/ 1513934 w 2546376"/>
                  <a:gd name="connsiteY459" fmla="*/ 887127 h 2550693"/>
                  <a:gd name="connsiteX460" fmla="*/ 1326764 w 2546376"/>
                  <a:gd name="connsiteY460" fmla="*/ 1061237 h 2550693"/>
                  <a:gd name="connsiteX461" fmla="*/ 1366770 w 2546376"/>
                  <a:gd name="connsiteY461" fmla="*/ 1044665 h 2550693"/>
                  <a:gd name="connsiteX462" fmla="*/ 1423348 w 2546376"/>
                  <a:gd name="connsiteY462" fmla="*/ 1101243 h 2550693"/>
                  <a:gd name="connsiteX463" fmla="*/ 1366770 w 2546376"/>
                  <a:gd name="connsiteY463" fmla="*/ 1157821 h 2550693"/>
                  <a:gd name="connsiteX464" fmla="*/ 1310192 w 2546376"/>
                  <a:gd name="connsiteY464" fmla="*/ 1101243 h 2550693"/>
                  <a:gd name="connsiteX465" fmla="*/ 1326764 w 2546376"/>
                  <a:gd name="connsiteY465" fmla="*/ 1061237 h 2550693"/>
                  <a:gd name="connsiteX466" fmla="*/ 1139597 w 2546376"/>
                  <a:gd name="connsiteY466" fmla="*/ 1235345 h 2550693"/>
                  <a:gd name="connsiteX467" fmla="*/ 1179603 w 2546376"/>
                  <a:gd name="connsiteY467" fmla="*/ 1218773 h 2550693"/>
                  <a:gd name="connsiteX468" fmla="*/ 1236182 w 2546376"/>
                  <a:gd name="connsiteY468" fmla="*/ 1275351 h 2550693"/>
                  <a:gd name="connsiteX469" fmla="*/ 1179604 w 2546376"/>
                  <a:gd name="connsiteY469" fmla="*/ 1331929 h 2550693"/>
                  <a:gd name="connsiteX470" fmla="*/ 1123025 w 2546376"/>
                  <a:gd name="connsiteY470" fmla="*/ 1275351 h 2550693"/>
                  <a:gd name="connsiteX471" fmla="*/ 1139597 w 2546376"/>
                  <a:gd name="connsiteY471" fmla="*/ 1235345 h 2550693"/>
                  <a:gd name="connsiteX472" fmla="*/ 952427 w 2546376"/>
                  <a:gd name="connsiteY472" fmla="*/ 1409454 h 2550693"/>
                  <a:gd name="connsiteX473" fmla="*/ 992434 w 2546376"/>
                  <a:gd name="connsiteY473" fmla="*/ 1392883 h 2550693"/>
                  <a:gd name="connsiteX474" fmla="*/ 1049012 w 2546376"/>
                  <a:gd name="connsiteY474" fmla="*/ 1449461 h 2550693"/>
                  <a:gd name="connsiteX475" fmla="*/ 1032441 w 2546376"/>
                  <a:gd name="connsiteY475" fmla="*/ 1489468 h 2550693"/>
                  <a:gd name="connsiteX476" fmla="*/ 1031516 w 2546376"/>
                  <a:gd name="connsiteY476" fmla="*/ 1490091 h 2550693"/>
                  <a:gd name="connsiteX477" fmla="*/ 951803 w 2546376"/>
                  <a:gd name="connsiteY477" fmla="*/ 1410379 h 2550693"/>
                  <a:gd name="connsiteX478" fmla="*/ 2262615 w 2546376"/>
                  <a:gd name="connsiteY478" fmla="*/ 16572 h 2550693"/>
                  <a:gd name="connsiteX479" fmla="*/ 2302622 w 2546376"/>
                  <a:gd name="connsiteY479" fmla="*/ 0 h 2550693"/>
                  <a:gd name="connsiteX480" fmla="*/ 2359200 w 2546376"/>
                  <a:gd name="connsiteY480" fmla="*/ 56578 h 2550693"/>
                  <a:gd name="connsiteX481" fmla="*/ 2302622 w 2546376"/>
                  <a:gd name="connsiteY481" fmla="*/ 113156 h 2550693"/>
                  <a:gd name="connsiteX482" fmla="*/ 2246044 w 2546376"/>
                  <a:gd name="connsiteY482" fmla="*/ 56578 h 2550693"/>
                  <a:gd name="connsiteX483" fmla="*/ 2262615 w 2546376"/>
                  <a:gd name="connsiteY483" fmla="*/ 16572 h 2550693"/>
                  <a:gd name="connsiteX484" fmla="*/ 2075445 w 2546376"/>
                  <a:gd name="connsiteY484" fmla="*/ 190682 h 2550693"/>
                  <a:gd name="connsiteX485" fmla="*/ 2115452 w 2546376"/>
                  <a:gd name="connsiteY485" fmla="*/ 174111 h 2550693"/>
                  <a:gd name="connsiteX486" fmla="*/ 2172030 w 2546376"/>
                  <a:gd name="connsiteY486" fmla="*/ 230689 h 2550693"/>
                  <a:gd name="connsiteX487" fmla="*/ 2115452 w 2546376"/>
                  <a:gd name="connsiteY487" fmla="*/ 287267 h 2550693"/>
                  <a:gd name="connsiteX488" fmla="*/ 2058874 w 2546376"/>
                  <a:gd name="connsiteY488" fmla="*/ 230689 h 2550693"/>
                  <a:gd name="connsiteX489" fmla="*/ 2075445 w 2546376"/>
                  <a:gd name="connsiteY489" fmla="*/ 190682 h 2550693"/>
                  <a:gd name="connsiteX490" fmla="*/ 1888275 w 2546376"/>
                  <a:gd name="connsiteY490" fmla="*/ 364794 h 2550693"/>
                  <a:gd name="connsiteX491" fmla="*/ 1928281 w 2546376"/>
                  <a:gd name="connsiteY491" fmla="*/ 348223 h 2550693"/>
                  <a:gd name="connsiteX492" fmla="*/ 1984859 w 2546376"/>
                  <a:gd name="connsiteY492" fmla="*/ 404801 h 2550693"/>
                  <a:gd name="connsiteX493" fmla="*/ 1928282 w 2546376"/>
                  <a:gd name="connsiteY493" fmla="*/ 461379 h 2550693"/>
                  <a:gd name="connsiteX494" fmla="*/ 1871703 w 2546376"/>
                  <a:gd name="connsiteY494" fmla="*/ 404800 h 2550693"/>
                  <a:gd name="connsiteX495" fmla="*/ 1888275 w 2546376"/>
                  <a:gd name="connsiteY495" fmla="*/ 364794 h 2550693"/>
                  <a:gd name="connsiteX496" fmla="*/ 1701104 w 2546376"/>
                  <a:gd name="connsiteY496" fmla="*/ 538904 h 2550693"/>
                  <a:gd name="connsiteX497" fmla="*/ 1741111 w 2546376"/>
                  <a:gd name="connsiteY497" fmla="*/ 522333 h 2550693"/>
                  <a:gd name="connsiteX498" fmla="*/ 1797689 w 2546376"/>
                  <a:gd name="connsiteY498" fmla="*/ 578911 h 2550693"/>
                  <a:gd name="connsiteX499" fmla="*/ 1741111 w 2546376"/>
                  <a:gd name="connsiteY499" fmla="*/ 635489 h 2550693"/>
                  <a:gd name="connsiteX500" fmla="*/ 1684533 w 2546376"/>
                  <a:gd name="connsiteY500" fmla="*/ 578911 h 2550693"/>
                  <a:gd name="connsiteX501" fmla="*/ 1701104 w 2546376"/>
                  <a:gd name="connsiteY501" fmla="*/ 538904 h 2550693"/>
                  <a:gd name="connsiteX502" fmla="*/ 1513934 w 2546376"/>
                  <a:gd name="connsiteY502" fmla="*/ 713016 h 2550693"/>
                  <a:gd name="connsiteX503" fmla="*/ 1553940 w 2546376"/>
                  <a:gd name="connsiteY503" fmla="*/ 696444 h 2550693"/>
                  <a:gd name="connsiteX504" fmla="*/ 1610519 w 2546376"/>
                  <a:gd name="connsiteY504" fmla="*/ 753022 h 2550693"/>
                  <a:gd name="connsiteX505" fmla="*/ 1553941 w 2546376"/>
                  <a:gd name="connsiteY505" fmla="*/ 809600 h 2550693"/>
                  <a:gd name="connsiteX506" fmla="*/ 1497362 w 2546376"/>
                  <a:gd name="connsiteY506" fmla="*/ 753022 h 2550693"/>
                  <a:gd name="connsiteX507" fmla="*/ 1513934 w 2546376"/>
                  <a:gd name="connsiteY507" fmla="*/ 713016 h 2550693"/>
                  <a:gd name="connsiteX508" fmla="*/ 1326764 w 2546376"/>
                  <a:gd name="connsiteY508" fmla="*/ 887126 h 2550693"/>
                  <a:gd name="connsiteX509" fmla="*/ 1366770 w 2546376"/>
                  <a:gd name="connsiteY509" fmla="*/ 870554 h 2550693"/>
                  <a:gd name="connsiteX510" fmla="*/ 1423348 w 2546376"/>
                  <a:gd name="connsiteY510" fmla="*/ 927133 h 2550693"/>
                  <a:gd name="connsiteX511" fmla="*/ 1366770 w 2546376"/>
                  <a:gd name="connsiteY511" fmla="*/ 983711 h 2550693"/>
                  <a:gd name="connsiteX512" fmla="*/ 1310192 w 2546376"/>
                  <a:gd name="connsiteY512" fmla="*/ 927132 h 2550693"/>
                  <a:gd name="connsiteX513" fmla="*/ 1326764 w 2546376"/>
                  <a:gd name="connsiteY513" fmla="*/ 887126 h 2550693"/>
                  <a:gd name="connsiteX514" fmla="*/ 1139593 w 2546376"/>
                  <a:gd name="connsiteY514" fmla="*/ 1061238 h 2550693"/>
                  <a:gd name="connsiteX515" fmla="*/ 1179600 w 2546376"/>
                  <a:gd name="connsiteY515" fmla="*/ 1044666 h 2550693"/>
                  <a:gd name="connsiteX516" fmla="*/ 1236178 w 2546376"/>
                  <a:gd name="connsiteY516" fmla="*/ 1101244 h 2550693"/>
                  <a:gd name="connsiteX517" fmla="*/ 1179600 w 2546376"/>
                  <a:gd name="connsiteY517" fmla="*/ 1157822 h 2550693"/>
                  <a:gd name="connsiteX518" fmla="*/ 1123022 w 2546376"/>
                  <a:gd name="connsiteY518" fmla="*/ 1101244 h 2550693"/>
                  <a:gd name="connsiteX519" fmla="*/ 1139593 w 2546376"/>
                  <a:gd name="connsiteY519" fmla="*/ 1061238 h 2550693"/>
                  <a:gd name="connsiteX520" fmla="*/ 952427 w 2546376"/>
                  <a:gd name="connsiteY520" fmla="*/ 1235344 h 2550693"/>
                  <a:gd name="connsiteX521" fmla="*/ 992433 w 2546376"/>
                  <a:gd name="connsiteY521" fmla="*/ 1218772 h 2550693"/>
                  <a:gd name="connsiteX522" fmla="*/ 1049011 w 2546376"/>
                  <a:gd name="connsiteY522" fmla="*/ 1275350 h 2550693"/>
                  <a:gd name="connsiteX523" fmla="*/ 992433 w 2546376"/>
                  <a:gd name="connsiteY523" fmla="*/ 1331928 h 2550693"/>
                  <a:gd name="connsiteX524" fmla="*/ 935855 w 2546376"/>
                  <a:gd name="connsiteY524" fmla="*/ 1275350 h 2550693"/>
                  <a:gd name="connsiteX525" fmla="*/ 952427 w 2546376"/>
                  <a:gd name="connsiteY525" fmla="*/ 1235344 h 2550693"/>
                  <a:gd name="connsiteX526" fmla="*/ 2075445 w 2546376"/>
                  <a:gd name="connsiteY526" fmla="*/ 16572 h 2550693"/>
                  <a:gd name="connsiteX527" fmla="*/ 2115452 w 2546376"/>
                  <a:gd name="connsiteY527" fmla="*/ 0 h 2550693"/>
                  <a:gd name="connsiteX528" fmla="*/ 2172030 w 2546376"/>
                  <a:gd name="connsiteY528" fmla="*/ 56578 h 2550693"/>
                  <a:gd name="connsiteX529" fmla="*/ 2115452 w 2546376"/>
                  <a:gd name="connsiteY529" fmla="*/ 113156 h 2550693"/>
                  <a:gd name="connsiteX530" fmla="*/ 2058874 w 2546376"/>
                  <a:gd name="connsiteY530" fmla="*/ 56578 h 2550693"/>
                  <a:gd name="connsiteX531" fmla="*/ 2075445 w 2546376"/>
                  <a:gd name="connsiteY531" fmla="*/ 16572 h 2550693"/>
                  <a:gd name="connsiteX532" fmla="*/ 1888275 w 2546376"/>
                  <a:gd name="connsiteY532" fmla="*/ 190683 h 2550693"/>
                  <a:gd name="connsiteX533" fmla="*/ 1928281 w 2546376"/>
                  <a:gd name="connsiteY533" fmla="*/ 174112 h 2550693"/>
                  <a:gd name="connsiteX534" fmla="*/ 1984859 w 2546376"/>
                  <a:gd name="connsiteY534" fmla="*/ 230690 h 2550693"/>
                  <a:gd name="connsiteX535" fmla="*/ 1928282 w 2546376"/>
                  <a:gd name="connsiteY535" fmla="*/ 287268 h 2550693"/>
                  <a:gd name="connsiteX536" fmla="*/ 1871703 w 2546376"/>
                  <a:gd name="connsiteY536" fmla="*/ 230690 h 2550693"/>
                  <a:gd name="connsiteX537" fmla="*/ 1888275 w 2546376"/>
                  <a:gd name="connsiteY537" fmla="*/ 190683 h 2550693"/>
                  <a:gd name="connsiteX538" fmla="*/ 1701104 w 2546376"/>
                  <a:gd name="connsiteY538" fmla="*/ 364793 h 2550693"/>
                  <a:gd name="connsiteX539" fmla="*/ 1741111 w 2546376"/>
                  <a:gd name="connsiteY539" fmla="*/ 348222 h 2550693"/>
                  <a:gd name="connsiteX540" fmla="*/ 1797689 w 2546376"/>
                  <a:gd name="connsiteY540" fmla="*/ 404800 h 2550693"/>
                  <a:gd name="connsiteX541" fmla="*/ 1741111 w 2546376"/>
                  <a:gd name="connsiteY541" fmla="*/ 461378 h 2550693"/>
                  <a:gd name="connsiteX542" fmla="*/ 1684533 w 2546376"/>
                  <a:gd name="connsiteY542" fmla="*/ 404800 h 2550693"/>
                  <a:gd name="connsiteX543" fmla="*/ 1701104 w 2546376"/>
                  <a:gd name="connsiteY543" fmla="*/ 364793 h 2550693"/>
                  <a:gd name="connsiteX544" fmla="*/ 1513934 w 2546376"/>
                  <a:gd name="connsiteY544" fmla="*/ 538905 h 2550693"/>
                  <a:gd name="connsiteX545" fmla="*/ 1553940 w 2546376"/>
                  <a:gd name="connsiteY545" fmla="*/ 522333 h 2550693"/>
                  <a:gd name="connsiteX546" fmla="*/ 1610518 w 2546376"/>
                  <a:gd name="connsiteY546" fmla="*/ 578912 h 2550693"/>
                  <a:gd name="connsiteX547" fmla="*/ 1553941 w 2546376"/>
                  <a:gd name="connsiteY547" fmla="*/ 635489 h 2550693"/>
                  <a:gd name="connsiteX548" fmla="*/ 1497362 w 2546376"/>
                  <a:gd name="connsiteY548" fmla="*/ 578911 h 2550693"/>
                  <a:gd name="connsiteX549" fmla="*/ 1513934 w 2546376"/>
                  <a:gd name="connsiteY549" fmla="*/ 538905 h 2550693"/>
                  <a:gd name="connsiteX550" fmla="*/ 1326764 w 2546376"/>
                  <a:gd name="connsiteY550" fmla="*/ 713015 h 2550693"/>
                  <a:gd name="connsiteX551" fmla="*/ 1366770 w 2546376"/>
                  <a:gd name="connsiteY551" fmla="*/ 696444 h 2550693"/>
                  <a:gd name="connsiteX552" fmla="*/ 1423348 w 2546376"/>
                  <a:gd name="connsiteY552" fmla="*/ 753022 h 2550693"/>
                  <a:gd name="connsiteX553" fmla="*/ 1366770 w 2546376"/>
                  <a:gd name="connsiteY553" fmla="*/ 809600 h 2550693"/>
                  <a:gd name="connsiteX554" fmla="*/ 1310192 w 2546376"/>
                  <a:gd name="connsiteY554" fmla="*/ 753022 h 2550693"/>
                  <a:gd name="connsiteX555" fmla="*/ 1326764 w 2546376"/>
                  <a:gd name="connsiteY555" fmla="*/ 713015 h 2550693"/>
                  <a:gd name="connsiteX556" fmla="*/ 1139593 w 2546376"/>
                  <a:gd name="connsiteY556" fmla="*/ 887127 h 2550693"/>
                  <a:gd name="connsiteX557" fmla="*/ 1179600 w 2546376"/>
                  <a:gd name="connsiteY557" fmla="*/ 870555 h 2550693"/>
                  <a:gd name="connsiteX558" fmla="*/ 1236178 w 2546376"/>
                  <a:gd name="connsiteY558" fmla="*/ 927133 h 2550693"/>
                  <a:gd name="connsiteX559" fmla="*/ 1179600 w 2546376"/>
                  <a:gd name="connsiteY559" fmla="*/ 983711 h 2550693"/>
                  <a:gd name="connsiteX560" fmla="*/ 1123022 w 2546376"/>
                  <a:gd name="connsiteY560" fmla="*/ 927133 h 2550693"/>
                  <a:gd name="connsiteX561" fmla="*/ 1139593 w 2546376"/>
                  <a:gd name="connsiteY561" fmla="*/ 887127 h 2550693"/>
                  <a:gd name="connsiteX562" fmla="*/ 952426 w 2546376"/>
                  <a:gd name="connsiteY562" fmla="*/ 1061233 h 2550693"/>
                  <a:gd name="connsiteX563" fmla="*/ 992433 w 2546376"/>
                  <a:gd name="connsiteY563" fmla="*/ 1044662 h 2550693"/>
                  <a:gd name="connsiteX564" fmla="*/ 1049011 w 2546376"/>
                  <a:gd name="connsiteY564" fmla="*/ 1101240 h 2550693"/>
                  <a:gd name="connsiteX565" fmla="*/ 992433 w 2546376"/>
                  <a:gd name="connsiteY565" fmla="*/ 1157818 h 2550693"/>
                  <a:gd name="connsiteX566" fmla="*/ 935855 w 2546376"/>
                  <a:gd name="connsiteY566" fmla="*/ 1101240 h 2550693"/>
                  <a:gd name="connsiteX567" fmla="*/ 952426 w 2546376"/>
                  <a:gd name="connsiteY567" fmla="*/ 1061233 h 2550693"/>
                  <a:gd name="connsiteX568" fmla="*/ 772133 w 2546376"/>
                  <a:gd name="connsiteY568" fmla="*/ 1230708 h 2550693"/>
                  <a:gd name="connsiteX569" fmla="*/ 783241 w 2546376"/>
                  <a:gd name="connsiteY569" fmla="*/ 1223218 h 2550693"/>
                  <a:gd name="connsiteX570" fmla="*/ 805263 w 2546376"/>
                  <a:gd name="connsiteY570" fmla="*/ 1218772 h 2550693"/>
                  <a:gd name="connsiteX571" fmla="*/ 861841 w 2546376"/>
                  <a:gd name="connsiteY571" fmla="*/ 1275350 h 2550693"/>
                  <a:gd name="connsiteX572" fmla="*/ 857395 w 2546376"/>
                  <a:gd name="connsiteY572" fmla="*/ 1297373 h 2550693"/>
                  <a:gd name="connsiteX573" fmla="*/ 849905 w 2546376"/>
                  <a:gd name="connsiteY573" fmla="*/ 1308481 h 2550693"/>
                  <a:gd name="connsiteX574" fmla="*/ 1888275 w 2546376"/>
                  <a:gd name="connsiteY574" fmla="*/ 16572 h 2550693"/>
                  <a:gd name="connsiteX575" fmla="*/ 1928281 w 2546376"/>
                  <a:gd name="connsiteY575" fmla="*/ 1 h 2550693"/>
                  <a:gd name="connsiteX576" fmla="*/ 1984859 w 2546376"/>
                  <a:gd name="connsiteY576" fmla="*/ 56579 h 2550693"/>
                  <a:gd name="connsiteX577" fmla="*/ 1928282 w 2546376"/>
                  <a:gd name="connsiteY577" fmla="*/ 113157 h 2550693"/>
                  <a:gd name="connsiteX578" fmla="*/ 1871703 w 2546376"/>
                  <a:gd name="connsiteY578" fmla="*/ 56579 h 2550693"/>
                  <a:gd name="connsiteX579" fmla="*/ 1888275 w 2546376"/>
                  <a:gd name="connsiteY579" fmla="*/ 16572 h 2550693"/>
                  <a:gd name="connsiteX580" fmla="*/ 1701104 w 2546376"/>
                  <a:gd name="connsiteY580" fmla="*/ 190682 h 2550693"/>
                  <a:gd name="connsiteX581" fmla="*/ 1741111 w 2546376"/>
                  <a:gd name="connsiteY581" fmla="*/ 174111 h 2550693"/>
                  <a:gd name="connsiteX582" fmla="*/ 1797689 w 2546376"/>
                  <a:gd name="connsiteY582" fmla="*/ 230689 h 2550693"/>
                  <a:gd name="connsiteX583" fmla="*/ 1741111 w 2546376"/>
                  <a:gd name="connsiteY583" fmla="*/ 287267 h 2550693"/>
                  <a:gd name="connsiteX584" fmla="*/ 1684533 w 2546376"/>
                  <a:gd name="connsiteY584" fmla="*/ 230689 h 2550693"/>
                  <a:gd name="connsiteX585" fmla="*/ 1701104 w 2546376"/>
                  <a:gd name="connsiteY585" fmla="*/ 190682 h 2550693"/>
                  <a:gd name="connsiteX586" fmla="*/ 1513934 w 2546376"/>
                  <a:gd name="connsiteY586" fmla="*/ 364794 h 2550693"/>
                  <a:gd name="connsiteX587" fmla="*/ 1553940 w 2546376"/>
                  <a:gd name="connsiteY587" fmla="*/ 348223 h 2550693"/>
                  <a:gd name="connsiteX588" fmla="*/ 1610518 w 2546376"/>
                  <a:gd name="connsiteY588" fmla="*/ 404801 h 2550693"/>
                  <a:gd name="connsiteX589" fmla="*/ 1553941 w 2546376"/>
                  <a:gd name="connsiteY589" fmla="*/ 461379 h 2550693"/>
                  <a:gd name="connsiteX590" fmla="*/ 1497362 w 2546376"/>
                  <a:gd name="connsiteY590" fmla="*/ 404800 h 2550693"/>
                  <a:gd name="connsiteX591" fmla="*/ 1513934 w 2546376"/>
                  <a:gd name="connsiteY591" fmla="*/ 364794 h 2550693"/>
                  <a:gd name="connsiteX592" fmla="*/ 1326763 w 2546376"/>
                  <a:gd name="connsiteY592" fmla="*/ 538904 h 2550693"/>
                  <a:gd name="connsiteX593" fmla="*/ 1366770 w 2546376"/>
                  <a:gd name="connsiteY593" fmla="*/ 522333 h 2550693"/>
                  <a:gd name="connsiteX594" fmla="*/ 1423348 w 2546376"/>
                  <a:gd name="connsiteY594" fmla="*/ 578911 h 2550693"/>
                  <a:gd name="connsiteX595" fmla="*/ 1366770 w 2546376"/>
                  <a:gd name="connsiteY595" fmla="*/ 635489 h 2550693"/>
                  <a:gd name="connsiteX596" fmla="*/ 1310192 w 2546376"/>
                  <a:gd name="connsiteY596" fmla="*/ 578911 h 2550693"/>
                  <a:gd name="connsiteX597" fmla="*/ 1326763 w 2546376"/>
                  <a:gd name="connsiteY597" fmla="*/ 538904 h 2550693"/>
                  <a:gd name="connsiteX598" fmla="*/ 1139593 w 2546376"/>
                  <a:gd name="connsiteY598" fmla="*/ 713016 h 2550693"/>
                  <a:gd name="connsiteX599" fmla="*/ 1179600 w 2546376"/>
                  <a:gd name="connsiteY599" fmla="*/ 696444 h 2550693"/>
                  <a:gd name="connsiteX600" fmla="*/ 1236178 w 2546376"/>
                  <a:gd name="connsiteY600" fmla="*/ 753022 h 2550693"/>
                  <a:gd name="connsiteX601" fmla="*/ 1179600 w 2546376"/>
                  <a:gd name="connsiteY601" fmla="*/ 809600 h 2550693"/>
                  <a:gd name="connsiteX602" fmla="*/ 1123022 w 2546376"/>
                  <a:gd name="connsiteY602" fmla="*/ 753022 h 2550693"/>
                  <a:gd name="connsiteX603" fmla="*/ 1139593 w 2546376"/>
                  <a:gd name="connsiteY603" fmla="*/ 713016 h 2550693"/>
                  <a:gd name="connsiteX604" fmla="*/ 952423 w 2546376"/>
                  <a:gd name="connsiteY604" fmla="*/ 887126 h 2550693"/>
                  <a:gd name="connsiteX605" fmla="*/ 992429 w 2546376"/>
                  <a:gd name="connsiteY605" fmla="*/ 870554 h 2550693"/>
                  <a:gd name="connsiteX606" fmla="*/ 1049007 w 2546376"/>
                  <a:gd name="connsiteY606" fmla="*/ 927133 h 2550693"/>
                  <a:gd name="connsiteX607" fmla="*/ 992429 w 2546376"/>
                  <a:gd name="connsiteY607" fmla="*/ 983711 h 2550693"/>
                  <a:gd name="connsiteX608" fmla="*/ 935851 w 2546376"/>
                  <a:gd name="connsiteY608" fmla="*/ 927132 h 2550693"/>
                  <a:gd name="connsiteX609" fmla="*/ 952423 w 2546376"/>
                  <a:gd name="connsiteY609" fmla="*/ 887126 h 2550693"/>
                  <a:gd name="connsiteX610" fmla="*/ 765256 w 2546376"/>
                  <a:gd name="connsiteY610" fmla="*/ 1061233 h 2550693"/>
                  <a:gd name="connsiteX611" fmla="*/ 805263 w 2546376"/>
                  <a:gd name="connsiteY611" fmla="*/ 1044662 h 2550693"/>
                  <a:gd name="connsiteX612" fmla="*/ 861841 w 2546376"/>
                  <a:gd name="connsiteY612" fmla="*/ 1101240 h 2550693"/>
                  <a:gd name="connsiteX613" fmla="*/ 805263 w 2546376"/>
                  <a:gd name="connsiteY613" fmla="*/ 1157818 h 2550693"/>
                  <a:gd name="connsiteX614" fmla="*/ 748685 w 2546376"/>
                  <a:gd name="connsiteY614" fmla="*/ 1101240 h 2550693"/>
                  <a:gd name="connsiteX615" fmla="*/ 765256 w 2546376"/>
                  <a:gd name="connsiteY615" fmla="*/ 1061233 h 2550693"/>
                  <a:gd name="connsiteX616" fmla="*/ 1701104 w 2546376"/>
                  <a:gd name="connsiteY616" fmla="*/ 16572 h 2550693"/>
                  <a:gd name="connsiteX617" fmla="*/ 1741111 w 2546376"/>
                  <a:gd name="connsiteY617" fmla="*/ 0 h 2550693"/>
                  <a:gd name="connsiteX618" fmla="*/ 1797689 w 2546376"/>
                  <a:gd name="connsiteY618" fmla="*/ 56578 h 2550693"/>
                  <a:gd name="connsiteX619" fmla="*/ 1741111 w 2546376"/>
                  <a:gd name="connsiteY619" fmla="*/ 113156 h 2550693"/>
                  <a:gd name="connsiteX620" fmla="*/ 1684533 w 2546376"/>
                  <a:gd name="connsiteY620" fmla="*/ 56578 h 2550693"/>
                  <a:gd name="connsiteX621" fmla="*/ 1701104 w 2546376"/>
                  <a:gd name="connsiteY621" fmla="*/ 16572 h 2550693"/>
                  <a:gd name="connsiteX622" fmla="*/ 1513934 w 2546376"/>
                  <a:gd name="connsiteY622" fmla="*/ 190683 h 2550693"/>
                  <a:gd name="connsiteX623" fmla="*/ 1553940 w 2546376"/>
                  <a:gd name="connsiteY623" fmla="*/ 174112 h 2550693"/>
                  <a:gd name="connsiteX624" fmla="*/ 1610518 w 2546376"/>
                  <a:gd name="connsiteY624" fmla="*/ 230690 h 2550693"/>
                  <a:gd name="connsiteX625" fmla="*/ 1553941 w 2546376"/>
                  <a:gd name="connsiteY625" fmla="*/ 287268 h 2550693"/>
                  <a:gd name="connsiteX626" fmla="*/ 1497362 w 2546376"/>
                  <a:gd name="connsiteY626" fmla="*/ 230690 h 2550693"/>
                  <a:gd name="connsiteX627" fmla="*/ 1513934 w 2546376"/>
                  <a:gd name="connsiteY627" fmla="*/ 190683 h 2550693"/>
                  <a:gd name="connsiteX628" fmla="*/ 1326764 w 2546376"/>
                  <a:gd name="connsiteY628" fmla="*/ 364793 h 2550693"/>
                  <a:gd name="connsiteX629" fmla="*/ 1366770 w 2546376"/>
                  <a:gd name="connsiteY629" fmla="*/ 348222 h 2550693"/>
                  <a:gd name="connsiteX630" fmla="*/ 1423348 w 2546376"/>
                  <a:gd name="connsiteY630" fmla="*/ 404800 h 2550693"/>
                  <a:gd name="connsiteX631" fmla="*/ 1366770 w 2546376"/>
                  <a:gd name="connsiteY631" fmla="*/ 461378 h 2550693"/>
                  <a:gd name="connsiteX632" fmla="*/ 1310192 w 2546376"/>
                  <a:gd name="connsiteY632" fmla="*/ 404800 h 2550693"/>
                  <a:gd name="connsiteX633" fmla="*/ 1326764 w 2546376"/>
                  <a:gd name="connsiteY633" fmla="*/ 364793 h 2550693"/>
                  <a:gd name="connsiteX634" fmla="*/ 1139593 w 2546376"/>
                  <a:gd name="connsiteY634" fmla="*/ 538905 h 2550693"/>
                  <a:gd name="connsiteX635" fmla="*/ 1179600 w 2546376"/>
                  <a:gd name="connsiteY635" fmla="*/ 522333 h 2550693"/>
                  <a:gd name="connsiteX636" fmla="*/ 1236178 w 2546376"/>
                  <a:gd name="connsiteY636" fmla="*/ 578911 h 2550693"/>
                  <a:gd name="connsiteX637" fmla="*/ 1179600 w 2546376"/>
                  <a:gd name="connsiteY637" fmla="*/ 635489 h 2550693"/>
                  <a:gd name="connsiteX638" fmla="*/ 1123022 w 2546376"/>
                  <a:gd name="connsiteY638" fmla="*/ 578911 h 2550693"/>
                  <a:gd name="connsiteX639" fmla="*/ 1139593 w 2546376"/>
                  <a:gd name="connsiteY639" fmla="*/ 538905 h 2550693"/>
                  <a:gd name="connsiteX640" fmla="*/ 952423 w 2546376"/>
                  <a:gd name="connsiteY640" fmla="*/ 713015 h 2550693"/>
                  <a:gd name="connsiteX641" fmla="*/ 992429 w 2546376"/>
                  <a:gd name="connsiteY641" fmla="*/ 696444 h 2550693"/>
                  <a:gd name="connsiteX642" fmla="*/ 1049007 w 2546376"/>
                  <a:gd name="connsiteY642" fmla="*/ 753022 h 2550693"/>
                  <a:gd name="connsiteX643" fmla="*/ 992429 w 2546376"/>
                  <a:gd name="connsiteY643" fmla="*/ 809600 h 2550693"/>
                  <a:gd name="connsiteX644" fmla="*/ 935851 w 2546376"/>
                  <a:gd name="connsiteY644" fmla="*/ 753022 h 2550693"/>
                  <a:gd name="connsiteX645" fmla="*/ 952423 w 2546376"/>
                  <a:gd name="connsiteY645" fmla="*/ 713015 h 2550693"/>
                  <a:gd name="connsiteX646" fmla="*/ 765256 w 2546376"/>
                  <a:gd name="connsiteY646" fmla="*/ 887123 h 2550693"/>
                  <a:gd name="connsiteX647" fmla="*/ 805262 w 2546376"/>
                  <a:gd name="connsiteY647" fmla="*/ 870552 h 2550693"/>
                  <a:gd name="connsiteX648" fmla="*/ 861840 w 2546376"/>
                  <a:gd name="connsiteY648" fmla="*/ 927130 h 2550693"/>
                  <a:gd name="connsiteX649" fmla="*/ 805262 w 2546376"/>
                  <a:gd name="connsiteY649" fmla="*/ 983708 h 2550693"/>
                  <a:gd name="connsiteX650" fmla="*/ 748684 w 2546376"/>
                  <a:gd name="connsiteY650" fmla="*/ 927130 h 2550693"/>
                  <a:gd name="connsiteX651" fmla="*/ 765256 w 2546376"/>
                  <a:gd name="connsiteY651" fmla="*/ 887123 h 2550693"/>
                  <a:gd name="connsiteX652" fmla="*/ 592762 w 2546376"/>
                  <a:gd name="connsiteY652" fmla="*/ 1051338 h 2550693"/>
                  <a:gd name="connsiteX653" fmla="*/ 596069 w 2546376"/>
                  <a:gd name="connsiteY653" fmla="*/ 1049108 h 2550693"/>
                  <a:gd name="connsiteX654" fmla="*/ 618092 w 2546376"/>
                  <a:gd name="connsiteY654" fmla="*/ 1044662 h 2550693"/>
                  <a:gd name="connsiteX655" fmla="*/ 674670 w 2546376"/>
                  <a:gd name="connsiteY655" fmla="*/ 1101240 h 2550693"/>
                  <a:gd name="connsiteX656" fmla="*/ 670224 w 2546376"/>
                  <a:gd name="connsiteY656" fmla="*/ 1123263 h 2550693"/>
                  <a:gd name="connsiteX657" fmla="*/ 667994 w 2546376"/>
                  <a:gd name="connsiteY657" fmla="*/ 1126570 h 2550693"/>
                  <a:gd name="connsiteX658" fmla="*/ 1513934 w 2546376"/>
                  <a:gd name="connsiteY658" fmla="*/ 16572 h 2550693"/>
                  <a:gd name="connsiteX659" fmla="*/ 1553940 w 2546376"/>
                  <a:gd name="connsiteY659" fmla="*/ 1 h 2550693"/>
                  <a:gd name="connsiteX660" fmla="*/ 1610518 w 2546376"/>
                  <a:gd name="connsiteY660" fmla="*/ 56579 h 2550693"/>
                  <a:gd name="connsiteX661" fmla="*/ 1553941 w 2546376"/>
                  <a:gd name="connsiteY661" fmla="*/ 113157 h 2550693"/>
                  <a:gd name="connsiteX662" fmla="*/ 1497362 w 2546376"/>
                  <a:gd name="connsiteY662" fmla="*/ 56579 h 2550693"/>
                  <a:gd name="connsiteX663" fmla="*/ 1513934 w 2546376"/>
                  <a:gd name="connsiteY663" fmla="*/ 16572 h 2550693"/>
                  <a:gd name="connsiteX664" fmla="*/ 1326764 w 2546376"/>
                  <a:gd name="connsiteY664" fmla="*/ 190682 h 2550693"/>
                  <a:gd name="connsiteX665" fmla="*/ 1366770 w 2546376"/>
                  <a:gd name="connsiteY665" fmla="*/ 174111 h 2550693"/>
                  <a:gd name="connsiteX666" fmla="*/ 1423348 w 2546376"/>
                  <a:gd name="connsiteY666" fmla="*/ 230689 h 2550693"/>
                  <a:gd name="connsiteX667" fmla="*/ 1366770 w 2546376"/>
                  <a:gd name="connsiteY667" fmla="*/ 287267 h 2550693"/>
                  <a:gd name="connsiteX668" fmla="*/ 1310192 w 2546376"/>
                  <a:gd name="connsiteY668" fmla="*/ 230689 h 2550693"/>
                  <a:gd name="connsiteX669" fmla="*/ 1326764 w 2546376"/>
                  <a:gd name="connsiteY669" fmla="*/ 190682 h 2550693"/>
                  <a:gd name="connsiteX670" fmla="*/ 1139593 w 2546376"/>
                  <a:gd name="connsiteY670" fmla="*/ 364794 h 2550693"/>
                  <a:gd name="connsiteX671" fmla="*/ 1179600 w 2546376"/>
                  <a:gd name="connsiteY671" fmla="*/ 348222 h 2550693"/>
                  <a:gd name="connsiteX672" fmla="*/ 1236178 w 2546376"/>
                  <a:gd name="connsiteY672" fmla="*/ 404801 h 2550693"/>
                  <a:gd name="connsiteX673" fmla="*/ 1179600 w 2546376"/>
                  <a:gd name="connsiteY673" fmla="*/ 461379 h 2550693"/>
                  <a:gd name="connsiteX674" fmla="*/ 1123022 w 2546376"/>
                  <a:gd name="connsiteY674" fmla="*/ 404800 h 2550693"/>
                  <a:gd name="connsiteX675" fmla="*/ 1139593 w 2546376"/>
                  <a:gd name="connsiteY675" fmla="*/ 364794 h 2550693"/>
                  <a:gd name="connsiteX676" fmla="*/ 952423 w 2546376"/>
                  <a:gd name="connsiteY676" fmla="*/ 538904 h 2550693"/>
                  <a:gd name="connsiteX677" fmla="*/ 992429 w 2546376"/>
                  <a:gd name="connsiteY677" fmla="*/ 522333 h 2550693"/>
                  <a:gd name="connsiteX678" fmla="*/ 1049007 w 2546376"/>
                  <a:gd name="connsiteY678" fmla="*/ 578911 h 2550693"/>
                  <a:gd name="connsiteX679" fmla="*/ 992429 w 2546376"/>
                  <a:gd name="connsiteY679" fmla="*/ 635489 h 2550693"/>
                  <a:gd name="connsiteX680" fmla="*/ 935851 w 2546376"/>
                  <a:gd name="connsiteY680" fmla="*/ 578911 h 2550693"/>
                  <a:gd name="connsiteX681" fmla="*/ 952423 w 2546376"/>
                  <a:gd name="connsiteY681" fmla="*/ 538904 h 2550693"/>
                  <a:gd name="connsiteX682" fmla="*/ 765253 w 2546376"/>
                  <a:gd name="connsiteY682" fmla="*/ 713015 h 2550693"/>
                  <a:gd name="connsiteX683" fmla="*/ 805259 w 2546376"/>
                  <a:gd name="connsiteY683" fmla="*/ 696444 h 2550693"/>
                  <a:gd name="connsiteX684" fmla="*/ 861837 w 2546376"/>
                  <a:gd name="connsiteY684" fmla="*/ 753022 h 2550693"/>
                  <a:gd name="connsiteX685" fmla="*/ 805262 w 2546376"/>
                  <a:gd name="connsiteY685" fmla="*/ 809597 h 2550693"/>
                  <a:gd name="connsiteX686" fmla="*/ 748684 w 2546376"/>
                  <a:gd name="connsiteY686" fmla="*/ 753019 h 2550693"/>
                  <a:gd name="connsiteX687" fmla="*/ 765253 w 2546376"/>
                  <a:gd name="connsiteY687" fmla="*/ 713015 h 2550693"/>
                  <a:gd name="connsiteX688" fmla="*/ 578085 w 2546376"/>
                  <a:gd name="connsiteY688" fmla="*/ 887123 h 2550693"/>
                  <a:gd name="connsiteX689" fmla="*/ 618091 w 2546376"/>
                  <a:gd name="connsiteY689" fmla="*/ 870552 h 2550693"/>
                  <a:gd name="connsiteX690" fmla="*/ 674669 w 2546376"/>
                  <a:gd name="connsiteY690" fmla="*/ 927130 h 2550693"/>
                  <a:gd name="connsiteX691" fmla="*/ 618091 w 2546376"/>
                  <a:gd name="connsiteY691" fmla="*/ 983708 h 2550693"/>
                  <a:gd name="connsiteX692" fmla="*/ 561513 w 2546376"/>
                  <a:gd name="connsiteY692" fmla="*/ 927130 h 2550693"/>
                  <a:gd name="connsiteX693" fmla="*/ 578085 w 2546376"/>
                  <a:gd name="connsiteY693" fmla="*/ 887123 h 2550693"/>
                  <a:gd name="connsiteX694" fmla="*/ 1326764 w 2546376"/>
                  <a:gd name="connsiteY694" fmla="*/ 16572 h 2550693"/>
                  <a:gd name="connsiteX695" fmla="*/ 1366770 w 2546376"/>
                  <a:gd name="connsiteY695" fmla="*/ 0 h 2550693"/>
                  <a:gd name="connsiteX696" fmla="*/ 1423348 w 2546376"/>
                  <a:gd name="connsiteY696" fmla="*/ 56578 h 2550693"/>
                  <a:gd name="connsiteX697" fmla="*/ 1366770 w 2546376"/>
                  <a:gd name="connsiteY697" fmla="*/ 113156 h 2550693"/>
                  <a:gd name="connsiteX698" fmla="*/ 1310192 w 2546376"/>
                  <a:gd name="connsiteY698" fmla="*/ 56578 h 2550693"/>
                  <a:gd name="connsiteX699" fmla="*/ 1326764 w 2546376"/>
                  <a:gd name="connsiteY699" fmla="*/ 16572 h 2550693"/>
                  <a:gd name="connsiteX700" fmla="*/ 1139593 w 2546376"/>
                  <a:gd name="connsiteY700" fmla="*/ 190683 h 2550693"/>
                  <a:gd name="connsiteX701" fmla="*/ 1179600 w 2546376"/>
                  <a:gd name="connsiteY701" fmla="*/ 174112 h 2550693"/>
                  <a:gd name="connsiteX702" fmla="*/ 1236178 w 2546376"/>
                  <a:gd name="connsiteY702" fmla="*/ 230690 h 2550693"/>
                  <a:gd name="connsiteX703" fmla="*/ 1179600 w 2546376"/>
                  <a:gd name="connsiteY703" fmla="*/ 287268 h 2550693"/>
                  <a:gd name="connsiteX704" fmla="*/ 1123022 w 2546376"/>
                  <a:gd name="connsiteY704" fmla="*/ 230690 h 2550693"/>
                  <a:gd name="connsiteX705" fmla="*/ 1139593 w 2546376"/>
                  <a:gd name="connsiteY705" fmla="*/ 190683 h 2550693"/>
                  <a:gd name="connsiteX706" fmla="*/ 952423 w 2546376"/>
                  <a:gd name="connsiteY706" fmla="*/ 364793 h 2550693"/>
                  <a:gd name="connsiteX707" fmla="*/ 992429 w 2546376"/>
                  <a:gd name="connsiteY707" fmla="*/ 348222 h 2550693"/>
                  <a:gd name="connsiteX708" fmla="*/ 1049007 w 2546376"/>
                  <a:gd name="connsiteY708" fmla="*/ 404800 h 2550693"/>
                  <a:gd name="connsiteX709" fmla="*/ 992429 w 2546376"/>
                  <a:gd name="connsiteY709" fmla="*/ 461378 h 2550693"/>
                  <a:gd name="connsiteX710" fmla="*/ 935851 w 2546376"/>
                  <a:gd name="connsiteY710" fmla="*/ 404800 h 2550693"/>
                  <a:gd name="connsiteX711" fmla="*/ 952423 w 2546376"/>
                  <a:gd name="connsiteY711" fmla="*/ 364793 h 2550693"/>
                  <a:gd name="connsiteX712" fmla="*/ 765253 w 2546376"/>
                  <a:gd name="connsiteY712" fmla="*/ 538904 h 2550693"/>
                  <a:gd name="connsiteX713" fmla="*/ 805259 w 2546376"/>
                  <a:gd name="connsiteY713" fmla="*/ 522333 h 2550693"/>
                  <a:gd name="connsiteX714" fmla="*/ 861837 w 2546376"/>
                  <a:gd name="connsiteY714" fmla="*/ 578911 h 2550693"/>
                  <a:gd name="connsiteX715" fmla="*/ 805259 w 2546376"/>
                  <a:gd name="connsiteY715" fmla="*/ 635489 h 2550693"/>
                  <a:gd name="connsiteX716" fmla="*/ 748681 w 2546376"/>
                  <a:gd name="connsiteY716" fmla="*/ 578911 h 2550693"/>
                  <a:gd name="connsiteX717" fmla="*/ 765253 w 2546376"/>
                  <a:gd name="connsiteY717" fmla="*/ 538904 h 2550693"/>
                  <a:gd name="connsiteX718" fmla="*/ 578084 w 2546376"/>
                  <a:gd name="connsiteY718" fmla="*/ 713013 h 2550693"/>
                  <a:gd name="connsiteX719" fmla="*/ 618091 w 2546376"/>
                  <a:gd name="connsiteY719" fmla="*/ 696441 h 2550693"/>
                  <a:gd name="connsiteX720" fmla="*/ 674669 w 2546376"/>
                  <a:gd name="connsiteY720" fmla="*/ 753019 h 2550693"/>
                  <a:gd name="connsiteX721" fmla="*/ 618091 w 2546376"/>
                  <a:gd name="connsiteY721" fmla="*/ 809597 h 2550693"/>
                  <a:gd name="connsiteX722" fmla="*/ 561513 w 2546376"/>
                  <a:gd name="connsiteY722" fmla="*/ 753019 h 2550693"/>
                  <a:gd name="connsiteX723" fmla="*/ 578084 w 2546376"/>
                  <a:gd name="connsiteY723" fmla="*/ 713013 h 2550693"/>
                  <a:gd name="connsiteX724" fmla="*/ 415158 w 2546376"/>
                  <a:gd name="connsiteY724" fmla="*/ 873734 h 2550693"/>
                  <a:gd name="connsiteX725" fmla="*/ 430921 w 2546376"/>
                  <a:gd name="connsiteY725" fmla="*/ 870551 h 2550693"/>
                  <a:gd name="connsiteX726" fmla="*/ 487500 w 2546376"/>
                  <a:gd name="connsiteY726" fmla="*/ 927130 h 2550693"/>
                  <a:gd name="connsiteX727" fmla="*/ 484317 w 2546376"/>
                  <a:gd name="connsiteY727" fmla="*/ 942893 h 2550693"/>
                  <a:gd name="connsiteX728" fmla="*/ 1139593 w 2546376"/>
                  <a:gd name="connsiteY728" fmla="*/ 16572 h 2550693"/>
                  <a:gd name="connsiteX729" fmla="*/ 1179599 w 2546376"/>
                  <a:gd name="connsiteY729" fmla="*/ 1 h 2550693"/>
                  <a:gd name="connsiteX730" fmla="*/ 1236178 w 2546376"/>
                  <a:gd name="connsiteY730" fmla="*/ 56579 h 2550693"/>
                  <a:gd name="connsiteX731" fmla="*/ 1179600 w 2546376"/>
                  <a:gd name="connsiteY731" fmla="*/ 113157 h 2550693"/>
                  <a:gd name="connsiteX732" fmla="*/ 1123022 w 2546376"/>
                  <a:gd name="connsiteY732" fmla="*/ 56579 h 2550693"/>
                  <a:gd name="connsiteX733" fmla="*/ 1139593 w 2546376"/>
                  <a:gd name="connsiteY733" fmla="*/ 16572 h 2550693"/>
                  <a:gd name="connsiteX734" fmla="*/ 952423 w 2546376"/>
                  <a:gd name="connsiteY734" fmla="*/ 190682 h 2550693"/>
                  <a:gd name="connsiteX735" fmla="*/ 992429 w 2546376"/>
                  <a:gd name="connsiteY735" fmla="*/ 174111 h 2550693"/>
                  <a:gd name="connsiteX736" fmla="*/ 1049007 w 2546376"/>
                  <a:gd name="connsiteY736" fmla="*/ 230689 h 2550693"/>
                  <a:gd name="connsiteX737" fmla="*/ 992429 w 2546376"/>
                  <a:gd name="connsiteY737" fmla="*/ 287267 h 2550693"/>
                  <a:gd name="connsiteX738" fmla="*/ 935851 w 2546376"/>
                  <a:gd name="connsiteY738" fmla="*/ 230689 h 2550693"/>
                  <a:gd name="connsiteX739" fmla="*/ 952423 w 2546376"/>
                  <a:gd name="connsiteY739" fmla="*/ 190682 h 2550693"/>
                  <a:gd name="connsiteX740" fmla="*/ 765253 w 2546376"/>
                  <a:gd name="connsiteY740" fmla="*/ 364793 h 2550693"/>
                  <a:gd name="connsiteX741" fmla="*/ 805259 w 2546376"/>
                  <a:gd name="connsiteY741" fmla="*/ 348222 h 2550693"/>
                  <a:gd name="connsiteX742" fmla="*/ 861837 w 2546376"/>
                  <a:gd name="connsiteY742" fmla="*/ 404800 h 2550693"/>
                  <a:gd name="connsiteX743" fmla="*/ 805259 w 2546376"/>
                  <a:gd name="connsiteY743" fmla="*/ 461378 h 2550693"/>
                  <a:gd name="connsiteX744" fmla="*/ 748681 w 2546376"/>
                  <a:gd name="connsiteY744" fmla="*/ 404800 h 2550693"/>
                  <a:gd name="connsiteX745" fmla="*/ 765253 w 2546376"/>
                  <a:gd name="connsiteY745" fmla="*/ 364793 h 2550693"/>
                  <a:gd name="connsiteX746" fmla="*/ 578082 w 2546376"/>
                  <a:gd name="connsiteY746" fmla="*/ 538904 h 2550693"/>
                  <a:gd name="connsiteX747" fmla="*/ 618088 w 2546376"/>
                  <a:gd name="connsiteY747" fmla="*/ 522333 h 2550693"/>
                  <a:gd name="connsiteX748" fmla="*/ 674666 w 2546376"/>
                  <a:gd name="connsiteY748" fmla="*/ 578911 h 2550693"/>
                  <a:gd name="connsiteX749" fmla="*/ 618090 w 2546376"/>
                  <a:gd name="connsiteY749" fmla="*/ 635487 h 2550693"/>
                  <a:gd name="connsiteX750" fmla="*/ 561512 w 2546376"/>
                  <a:gd name="connsiteY750" fmla="*/ 578909 h 2550693"/>
                  <a:gd name="connsiteX751" fmla="*/ 578082 w 2546376"/>
                  <a:gd name="connsiteY751" fmla="*/ 538904 h 2550693"/>
                  <a:gd name="connsiteX752" fmla="*/ 390914 w 2546376"/>
                  <a:gd name="connsiteY752" fmla="*/ 713012 h 2550693"/>
                  <a:gd name="connsiteX753" fmla="*/ 430921 w 2546376"/>
                  <a:gd name="connsiteY753" fmla="*/ 696441 h 2550693"/>
                  <a:gd name="connsiteX754" fmla="*/ 487499 w 2546376"/>
                  <a:gd name="connsiteY754" fmla="*/ 753019 h 2550693"/>
                  <a:gd name="connsiteX755" fmla="*/ 430921 w 2546376"/>
                  <a:gd name="connsiteY755" fmla="*/ 809597 h 2550693"/>
                  <a:gd name="connsiteX756" fmla="*/ 374343 w 2546376"/>
                  <a:gd name="connsiteY756" fmla="*/ 753019 h 2550693"/>
                  <a:gd name="connsiteX757" fmla="*/ 390914 w 2546376"/>
                  <a:gd name="connsiteY757" fmla="*/ 713012 h 2550693"/>
                  <a:gd name="connsiteX758" fmla="*/ 952422 w 2546376"/>
                  <a:gd name="connsiteY758" fmla="*/ 16571 h 2550693"/>
                  <a:gd name="connsiteX759" fmla="*/ 992429 w 2546376"/>
                  <a:gd name="connsiteY759" fmla="*/ 0 h 2550693"/>
                  <a:gd name="connsiteX760" fmla="*/ 1049007 w 2546376"/>
                  <a:gd name="connsiteY760" fmla="*/ 56578 h 2550693"/>
                  <a:gd name="connsiteX761" fmla="*/ 992429 w 2546376"/>
                  <a:gd name="connsiteY761" fmla="*/ 113156 h 2550693"/>
                  <a:gd name="connsiteX762" fmla="*/ 935851 w 2546376"/>
                  <a:gd name="connsiteY762" fmla="*/ 56578 h 2550693"/>
                  <a:gd name="connsiteX763" fmla="*/ 952422 w 2546376"/>
                  <a:gd name="connsiteY763" fmla="*/ 16571 h 2550693"/>
                  <a:gd name="connsiteX764" fmla="*/ 765253 w 2546376"/>
                  <a:gd name="connsiteY764" fmla="*/ 190682 h 2550693"/>
                  <a:gd name="connsiteX765" fmla="*/ 805259 w 2546376"/>
                  <a:gd name="connsiteY765" fmla="*/ 174111 h 2550693"/>
                  <a:gd name="connsiteX766" fmla="*/ 861837 w 2546376"/>
                  <a:gd name="connsiteY766" fmla="*/ 230689 h 2550693"/>
                  <a:gd name="connsiteX767" fmla="*/ 805259 w 2546376"/>
                  <a:gd name="connsiteY767" fmla="*/ 287267 h 2550693"/>
                  <a:gd name="connsiteX768" fmla="*/ 748681 w 2546376"/>
                  <a:gd name="connsiteY768" fmla="*/ 230689 h 2550693"/>
                  <a:gd name="connsiteX769" fmla="*/ 765253 w 2546376"/>
                  <a:gd name="connsiteY769" fmla="*/ 190682 h 2550693"/>
                  <a:gd name="connsiteX770" fmla="*/ 578082 w 2546376"/>
                  <a:gd name="connsiteY770" fmla="*/ 364793 h 2550693"/>
                  <a:gd name="connsiteX771" fmla="*/ 618088 w 2546376"/>
                  <a:gd name="connsiteY771" fmla="*/ 348222 h 2550693"/>
                  <a:gd name="connsiteX772" fmla="*/ 674666 w 2546376"/>
                  <a:gd name="connsiteY772" fmla="*/ 404800 h 2550693"/>
                  <a:gd name="connsiteX773" fmla="*/ 618088 w 2546376"/>
                  <a:gd name="connsiteY773" fmla="*/ 461378 h 2550693"/>
                  <a:gd name="connsiteX774" fmla="*/ 561510 w 2546376"/>
                  <a:gd name="connsiteY774" fmla="*/ 404800 h 2550693"/>
                  <a:gd name="connsiteX775" fmla="*/ 578082 w 2546376"/>
                  <a:gd name="connsiteY775" fmla="*/ 364793 h 2550693"/>
                  <a:gd name="connsiteX776" fmla="*/ 238854 w 2546376"/>
                  <a:gd name="connsiteY776" fmla="*/ 697429 h 2550693"/>
                  <a:gd name="connsiteX777" fmla="*/ 243750 w 2546376"/>
                  <a:gd name="connsiteY777" fmla="*/ 696441 h 2550693"/>
                  <a:gd name="connsiteX778" fmla="*/ 300328 w 2546376"/>
                  <a:gd name="connsiteY778" fmla="*/ 753019 h 2550693"/>
                  <a:gd name="connsiteX779" fmla="*/ 299340 w 2546376"/>
                  <a:gd name="connsiteY779" fmla="*/ 757915 h 2550693"/>
                  <a:gd name="connsiteX780" fmla="*/ 390914 w 2546376"/>
                  <a:gd name="connsiteY780" fmla="*/ 538902 h 2550693"/>
                  <a:gd name="connsiteX781" fmla="*/ 430920 w 2546376"/>
                  <a:gd name="connsiteY781" fmla="*/ 522331 h 2550693"/>
                  <a:gd name="connsiteX782" fmla="*/ 487499 w 2546376"/>
                  <a:gd name="connsiteY782" fmla="*/ 578909 h 2550693"/>
                  <a:gd name="connsiteX783" fmla="*/ 430920 w 2546376"/>
                  <a:gd name="connsiteY783" fmla="*/ 635487 h 2550693"/>
                  <a:gd name="connsiteX784" fmla="*/ 374342 w 2546376"/>
                  <a:gd name="connsiteY784" fmla="*/ 578909 h 2550693"/>
                  <a:gd name="connsiteX785" fmla="*/ 390914 w 2546376"/>
                  <a:gd name="connsiteY785" fmla="*/ 538902 h 2550693"/>
                  <a:gd name="connsiteX786" fmla="*/ 765253 w 2546376"/>
                  <a:gd name="connsiteY786" fmla="*/ 16571 h 2550693"/>
                  <a:gd name="connsiteX787" fmla="*/ 805259 w 2546376"/>
                  <a:gd name="connsiteY787" fmla="*/ 0 h 2550693"/>
                  <a:gd name="connsiteX788" fmla="*/ 861837 w 2546376"/>
                  <a:gd name="connsiteY788" fmla="*/ 56578 h 2550693"/>
                  <a:gd name="connsiteX789" fmla="*/ 805259 w 2546376"/>
                  <a:gd name="connsiteY789" fmla="*/ 113156 h 2550693"/>
                  <a:gd name="connsiteX790" fmla="*/ 748681 w 2546376"/>
                  <a:gd name="connsiteY790" fmla="*/ 56578 h 2550693"/>
                  <a:gd name="connsiteX791" fmla="*/ 765253 w 2546376"/>
                  <a:gd name="connsiteY791" fmla="*/ 16571 h 2550693"/>
                  <a:gd name="connsiteX792" fmla="*/ 578082 w 2546376"/>
                  <a:gd name="connsiteY792" fmla="*/ 190682 h 2550693"/>
                  <a:gd name="connsiteX793" fmla="*/ 618088 w 2546376"/>
                  <a:gd name="connsiteY793" fmla="*/ 174111 h 2550693"/>
                  <a:gd name="connsiteX794" fmla="*/ 674666 w 2546376"/>
                  <a:gd name="connsiteY794" fmla="*/ 230689 h 2550693"/>
                  <a:gd name="connsiteX795" fmla="*/ 618088 w 2546376"/>
                  <a:gd name="connsiteY795" fmla="*/ 287267 h 2550693"/>
                  <a:gd name="connsiteX796" fmla="*/ 561510 w 2546376"/>
                  <a:gd name="connsiteY796" fmla="*/ 230689 h 2550693"/>
                  <a:gd name="connsiteX797" fmla="*/ 578082 w 2546376"/>
                  <a:gd name="connsiteY797" fmla="*/ 190682 h 2550693"/>
                  <a:gd name="connsiteX798" fmla="*/ 390912 w 2546376"/>
                  <a:gd name="connsiteY798" fmla="*/ 364793 h 2550693"/>
                  <a:gd name="connsiteX799" fmla="*/ 430918 w 2546376"/>
                  <a:gd name="connsiteY799" fmla="*/ 348222 h 2550693"/>
                  <a:gd name="connsiteX800" fmla="*/ 487497 w 2546376"/>
                  <a:gd name="connsiteY800" fmla="*/ 404800 h 2550693"/>
                  <a:gd name="connsiteX801" fmla="*/ 430920 w 2546376"/>
                  <a:gd name="connsiteY801" fmla="*/ 461376 h 2550693"/>
                  <a:gd name="connsiteX802" fmla="*/ 374342 w 2546376"/>
                  <a:gd name="connsiteY802" fmla="*/ 404798 h 2550693"/>
                  <a:gd name="connsiteX803" fmla="*/ 390912 w 2546376"/>
                  <a:gd name="connsiteY803" fmla="*/ 364793 h 2550693"/>
                  <a:gd name="connsiteX804" fmla="*/ 203743 w 2546376"/>
                  <a:gd name="connsiteY804" fmla="*/ 538902 h 2550693"/>
                  <a:gd name="connsiteX805" fmla="*/ 243749 w 2546376"/>
                  <a:gd name="connsiteY805" fmla="*/ 522331 h 2550693"/>
                  <a:gd name="connsiteX806" fmla="*/ 300327 w 2546376"/>
                  <a:gd name="connsiteY806" fmla="*/ 578909 h 2550693"/>
                  <a:gd name="connsiteX807" fmla="*/ 243749 w 2546376"/>
                  <a:gd name="connsiteY807" fmla="*/ 635487 h 2550693"/>
                  <a:gd name="connsiteX808" fmla="*/ 187171 w 2546376"/>
                  <a:gd name="connsiteY808" fmla="*/ 578909 h 2550693"/>
                  <a:gd name="connsiteX809" fmla="*/ 203743 w 2546376"/>
                  <a:gd name="connsiteY809" fmla="*/ 538902 h 2550693"/>
                  <a:gd name="connsiteX810" fmla="*/ 578082 w 2546376"/>
                  <a:gd name="connsiteY810" fmla="*/ 16571 h 2550693"/>
                  <a:gd name="connsiteX811" fmla="*/ 618088 w 2546376"/>
                  <a:gd name="connsiteY811" fmla="*/ 0 h 2550693"/>
                  <a:gd name="connsiteX812" fmla="*/ 674666 w 2546376"/>
                  <a:gd name="connsiteY812" fmla="*/ 56578 h 2550693"/>
                  <a:gd name="connsiteX813" fmla="*/ 618088 w 2546376"/>
                  <a:gd name="connsiteY813" fmla="*/ 113156 h 2550693"/>
                  <a:gd name="connsiteX814" fmla="*/ 561510 w 2546376"/>
                  <a:gd name="connsiteY814" fmla="*/ 56578 h 2550693"/>
                  <a:gd name="connsiteX815" fmla="*/ 578082 w 2546376"/>
                  <a:gd name="connsiteY815" fmla="*/ 16571 h 2550693"/>
                  <a:gd name="connsiteX816" fmla="*/ 65570 w 2546376"/>
                  <a:gd name="connsiteY816" fmla="*/ 524146 h 2550693"/>
                  <a:gd name="connsiteX817" fmla="*/ 78603 w 2546376"/>
                  <a:gd name="connsiteY817" fmla="*/ 526777 h 2550693"/>
                  <a:gd name="connsiteX818" fmla="*/ 108712 w 2546376"/>
                  <a:gd name="connsiteY818" fmla="*/ 556886 h 2550693"/>
                  <a:gd name="connsiteX819" fmla="*/ 111343 w 2546376"/>
                  <a:gd name="connsiteY819" fmla="*/ 569919 h 2550693"/>
                  <a:gd name="connsiteX820" fmla="*/ 390912 w 2546376"/>
                  <a:gd name="connsiteY820" fmla="*/ 190682 h 2550693"/>
                  <a:gd name="connsiteX821" fmla="*/ 430918 w 2546376"/>
                  <a:gd name="connsiteY821" fmla="*/ 174111 h 2550693"/>
                  <a:gd name="connsiteX822" fmla="*/ 487497 w 2546376"/>
                  <a:gd name="connsiteY822" fmla="*/ 230689 h 2550693"/>
                  <a:gd name="connsiteX823" fmla="*/ 430919 w 2546376"/>
                  <a:gd name="connsiteY823" fmla="*/ 287267 h 2550693"/>
                  <a:gd name="connsiteX824" fmla="*/ 374340 w 2546376"/>
                  <a:gd name="connsiteY824" fmla="*/ 230689 h 2550693"/>
                  <a:gd name="connsiteX825" fmla="*/ 390912 w 2546376"/>
                  <a:gd name="connsiteY825" fmla="*/ 190682 h 2550693"/>
                  <a:gd name="connsiteX826" fmla="*/ 203742 w 2546376"/>
                  <a:gd name="connsiteY826" fmla="*/ 364792 h 2550693"/>
                  <a:gd name="connsiteX827" fmla="*/ 243749 w 2546376"/>
                  <a:gd name="connsiteY827" fmla="*/ 348220 h 2550693"/>
                  <a:gd name="connsiteX828" fmla="*/ 300327 w 2546376"/>
                  <a:gd name="connsiteY828" fmla="*/ 404798 h 2550693"/>
                  <a:gd name="connsiteX829" fmla="*/ 243749 w 2546376"/>
                  <a:gd name="connsiteY829" fmla="*/ 461376 h 2550693"/>
                  <a:gd name="connsiteX830" fmla="*/ 187171 w 2546376"/>
                  <a:gd name="connsiteY830" fmla="*/ 404798 h 2550693"/>
                  <a:gd name="connsiteX831" fmla="*/ 203742 w 2546376"/>
                  <a:gd name="connsiteY831" fmla="*/ 364792 h 2550693"/>
                  <a:gd name="connsiteX832" fmla="*/ 390912 w 2546376"/>
                  <a:gd name="connsiteY832" fmla="*/ 16571 h 2550693"/>
                  <a:gd name="connsiteX833" fmla="*/ 430918 w 2546376"/>
                  <a:gd name="connsiteY833" fmla="*/ 0 h 2550693"/>
                  <a:gd name="connsiteX834" fmla="*/ 487497 w 2546376"/>
                  <a:gd name="connsiteY834" fmla="*/ 56578 h 2550693"/>
                  <a:gd name="connsiteX835" fmla="*/ 430919 w 2546376"/>
                  <a:gd name="connsiteY835" fmla="*/ 113156 h 2550693"/>
                  <a:gd name="connsiteX836" fmla="*/ 374340 w 2546376"/>
                  <a:gd name="connsiteY836" fmla="*/ 56578 h 2550693"/>
                  <a:gd name="connsiteX837" fmla="*/ 390912 w 2546376"/>
                  <a:gd name="connsiteY837" fmla="*/ 16571 h 2550693"/>
                  <a:gd name="connsiteX838" fmla="*/ 203741 w 2546376"/>
                  <a:gd name="connsiteY838" fmla="*/ 190682 h 2550693"/>
                  <a:gd name="connsiteX839" fmla="*/ 243747 w 2546376"/>
                  <a:gd name="connsiteY839" fmla="*/ 174111 h 2550693"/>
                  <a:gd name="connsiteX840" fmla="*/ 300325 w 2546376"/>
                  <a:gd name="connsiteY840" fmla="*/ 230689 h 2550693"/>
                  <a:gd name="connsiteX841" fmla="*/ 243748 w 2546376"/>
                  <a:gd name="connsiteY841" fmla="*/ 287266 h 2550693"/>
                  <a:gd name="connsiteX842" fmla="*/ 187170 w 2546376"/>
                  <a:gd name="connsiteY842" fmla="*/ 230688 h 2550693"/>
                  <a:gd name="connsiteX843" fmla="*/ 203741 w 2546376"/>
                  <a:gd name="connsiteY843" fmla="*/ 190682 h 2550693"/>
                  <a:gd name="connsiteX844" fmla="*/ 16572 w 2546376"/>
                  <a:gd name="connsiteY844" fmla="*/ 364792 h 2550693"/>
                  <a:gd name="connsiteX845" fmla="*/ 56579 w 2546376"/>
                  <a:gd name="connsiteY845" fmla="*/ 348220 h 2550693"/>
                  <a:gd name="connsiteX846" fmla="*/ 113157 w 2546376"/>
                  <a:gd name="connsiteY846" fmla="*/ 404798 h 2550693"/>
                  <a:gd name="connsiteX847" fmla="*/ 56579 w 2546376"/>
                  <a:gd name="connsiteY847" fmla="*/ 461376 h 2550693"/>
                  <a:gd name="connsiteX848" fmla="*/ 1 w 2546376"/>
                  <a:gd name="connsiteY848" fmla="*/ 404798 h 2550693"/>
                  <a:gd name="connsiteX849" fmla="*/ 16572 w 2546376"/>
                  <a:gd name="connsiteY849" fmla="*/ 364792 h 2550693"/>
                  <a:gd name="connsiteX850" fmla="*/ 203741 w 2546376"/>
                  <a:gd name="connsiteY850" fmla="*/ 16571 h 2550693"/>
                  <a:gd name="connsiteX851" fmla="*/ 243747 w 2546376"/>
                  <a:gd name="connsiteY851" fmla="*/ 0 h 2550693"/>
                  <a:gd name="connsiteX852" fmla="*/ 300325 w 2546376"/>
                  <a:gd name="connsiteY852" fmla="*/ 56578 h 2550693"/>
                  <a:gd name="connsiteX853" fmla="*/ 243747 w 2546376"/>
                  <a:gd name="connsiteY853" fmla="*/ 113156 h 2550693"/>
                  <a:gd name="connsiteX854" fmla="*/ 187169 w 2546376"/>
                  <a:gd name="connsiteY854" fmla="*/ 56578 h 2550693"/>
                  <a:gd name="connsiteX855" fmla="*/ 203741 w 2546376"/>
                  <a:gd name="connsiteY855" fmla="*/ 16571 h 2550693"/>
                  <a:gd name="connsiteX856" fmla="*/ 16572 w 2546376"/>
                  <a:gd name="connsiteY856" fmla="*/ 190681 h 2550693"/>
                  <a:gd name="connsiteX857" fmla="*/ 56579 w 2546376"/>
                  <a:gd name="connsiteY857" fmla="*/ 174110 h 2550693"/>
                  <a:gd name="connsiteX858" fmla="*/ 113157 w 2546376"/>
                  <a:gd name="connsiteY858" fmla="*/ 230688 h 2550693"/>
                  <a:gd name="connsiteX859" fmla="*/ 56579 w 2546376"/>
                  <a:gd name="connsiteY859" fmla="*/ 287266 h 2550693"/>
                  <a:gd name="connsiteX860" fmla="*/ 1 w 2546376"/>
                  <a:gd name="connsiteY860" fmla="*/ 230688 h 2550693"/>
                  <a:gd name="connsiteX861" fmla="*/ 16572 w 2546376"/>
                  <a:gd name="connsiteY861" fmla="*/ 190681 h 2550693"/>
                  <a:gd name="connsiteX862" fmla="*/ 16571 w 2546376"/>
                  <a:gd name="connsiteY862" fmla="*/ 16571 h 2550693"/>
                  <a:gd name="connsiteX863" fmla="*/ 56577 w 2546376"/>
                  <a:gd name="connsiteY863" fmla="*/ 0 h 2550693"/>
                  <a:gd name="connsiteX864" fmla="*/ 113156 w 2546376"/>
                  <a:gd name="connsiteY864" fmla="*/ 56578 h 2550693"/>
                  <a:gd name="connsiteX865" fmla="*/ 56578 w 2546376"/>
                  <a:gd name="connsiteY865" fmla="*/ 113156 h 2550693"/>
                  <a:gd name="connsiteX866" fmla="*/ 0 w 2546376"/>
                  <a:gd name="connsiteY866" fmla="*/ 56577 h 2550693"/>
                  <a:gd name="connsiteX867" fmla="*/ 16571 w 2546376"/>
                  <a:gd name="connsiteY867" fmla="*/ 16571 h 255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Lst>
                <a:rect l="l" t="t" r="r" b="b"/>
                <a:pathLst>
                  <a:path w="2546376" h="2550693">
                    <a:moveTo>
                      <a:pt x="2449798" y="2454108"/>
                    </a:moveTo>
                    <a:cubicBezTo>
                      <a:pt x="2460029" y="2443877"/>
                      <a:pt x="2474173" y="2437544"/>
                      <a:pt x="2489797" y="2437544"/>
                    </a:cubicBezTo>
                    <a:cubicBezTo>
                      <a:pt x="2521044" y="2437544"/>
                      <a:pt x="2546375" y="2462875"/>
                      <a:pt x="2546375" y="2494122"/>
                    </a:cubicBezTo>
                    <a:cubicBezTo>
                      <a:pt x="2546375" y="2525369"/>
                      <a:pt x="2521051" y="2550693"/>
                      <a:pt x="2489804" y="2550693"/>
                    </a:cubicBezTo>
                    <a:cubicBezTo>
                      <a:pt x="2458557" y="2550693"/>
                      <a:pt x="2433226" y="2525362"/>
                      <a:pt x="2433226" y="2494115"/>
                    </a:cubicBezTo>
                    <a:cubicBezTo>
                      <a:pt x="2433226" y="2478491"/>
                      <a:pt x="2439559" y="2464347"/>
                      <a:pt x="2449798" y="2454108"/>
                    </a:cubicBezTo>
                    <a:close/>
                    <a:moveTo>
                      <a:pt x="2449791" y="2280012"/>
                    </a:moveTo>
                    <a:cubicBezTo>
                      <a:pt x="2460030" y="2269774"/>
                      <a:pt x="2474174" y="2263441"/>
                      <a:pt x="2489798" y="2263441"/>
                    </a:cubicBezTo>
                    <a:cubicBezTo>
                      <a:pt x="2521045" y="2263441"/>
                      <a:pt x="2546376" y="2288772"/>
                      <a:pt x="2546376" y="2320019"/>
                    </a:cubicBezTo>
                    <a:cubicBezTo>
                      <a:pt x="2546376" y="2351266"/>
                      <a:pt x="2521045" y="2376597"/>
                      <a:pt x="2489798" y="2376597"/>
                    </a:cubicBezTo>
                    <a:cubicBezTo>
                      <a:pt x="2458551" y="2376597"/>
                      <a:pt x="2433220" y="2351266"/>
                      <a:pt x="2433220" y="2320019"/>
                    </a:cubicBezTo>
                    <a:cubicBezTo>
                      <a:pt x="2433220" y="2304396"/>
                      <a:pt x="2439552" y="2290251"/>
                      <a:pt x="2449791" y="2280012"/>
                    </a:cubicBezTo>
                    <a:close/>
                    <a:moveTo>
                      <a:pt x="2262622" y="2454108"/>
                    </a:moveTo>
                    <a:cubicBezTo>
                      <a:pt x="2272861" y="2443869"/>
                      <a:pt x="2287005" y="2437537"/>
                      <a:pt x="2302629" y="2437537"/>
                    </a:cubicBezTo>
                    <a:cubicBezTo>
                      <a:pt x="2333876" y="2437537"/>
                      <a:pt x="2359207" y="2462868"/>
                      <a:pt x="2359207" y="2494115"/>
                    </a:cubicBezTo>
                    <a:cubicBezTo>
                      <a:pt x="2359207" y="2525362"/>
                      <a:pt x="2333876" y="2550693"/>
                      <a:pt x="2302629" y="2550693"/>
                    </a:cubicBezTo>
                    <a:cubicBezTo>
                      <a:pt x="2271382" y="2550693"/>
                      <a:pt x="2246051" y="2525362"/>
                      <a:pt x="2246051" y="2494115"/>
                    </a:cubicBezTo>
                    <a:cubicBezTo>
                      <a:pt x="2246051" y="2478491"/>
                      <a:pt x="2252384" y="2464347"/>
                      <a:pt x="2262622" y="2454108"/>
                    </a:cubicBezTo>
                    <a:close/>
                    <a:moveTo>
                      <a:pt x="2449791" y="2105902"/>
                    </a:moveTo>
                    <a:cubicBezTo>
                      <a:pt x="2460030" y="2095663"/>
                      <a:pt x="2474174" y="2089330"/>
                      <a:pt x="2489798" y="2089330"/>
                    </a:cubicBezTo>
                    <a:cubicBezTo>
                      <a:pt x="2521045" y="2089330"/>
                      <a:pt x="2546376" y="2114661"/>
                      <a:pt x="2546376" y="2145908"/>
                    </a:cubicBezTo>
                    <a:cubicBezTo>
                      <a:pt x="2546376" y="2177155"/>
                      <a:pt x="2521045" y="2202486"/>
                      <a:pt x="2489798" y="2202486"/>
                    </a:cubicBezTo>
                    <a:cubicBezTo>
                      <a:pt x="2458551" y="2202486"/>
                      <a:pt x="2433220" y="2177155"/>
                      <a:pt x="2433220" y="2145908"/>
                    </a:cubicBezTo>
                    <a:cubicBezTo>
                      <a:pt x="2433220" y="2130285"/>
                      <a:pt x="2439553" y="2116140"/>
                      <a:pt x="2449791" y="2105902"/>
                    </a:cubicBezTo>
                    <a:close/>
                    <a:moveTo>
                      <a:pt x="2262623" y="2280006"/>
                    </a:moveTo>
                    <a:cubicBezTo>
                      <a:pt x="2272854" y="2269774"/>
                      <a:pt x="2286999" y="2263441"/>
                      <a:pt x="2302622" y="2263441"/>
                    </a:cubicBezTo>
                    <a:cubicBezTo>
                      <a:pt x="2333869" y="2263441"/>
                      <a:pt x="2359200" y="2288772"/>
                      <a:pt x="2359200" y="2320019"/>
                    </a:cubicBezTo>
                    <a:cubicBezTo>
                      <a:pt x="2359200" y="2351266"/>
                      <a:pt x="2333876" y="2376590"/>
                      <a:pt x="2302629" y="2376590"/>
                    </a:cubicBezTo>
                    <a:cubicBezTo>
                      <a:pt x="2271382" y="2376590"/>
                      <a:pt x="2246051" y="2351259"/>
                      <a:pt x="2246051" y="2320012"/>
                    </a:cubicBezTo>
                    <a:cubicBezTo>
                      <a:pt x="2246051" y="2304389"/>
                      <a:pt x="2252384" y="2290244"/>
                      <a:pt x="2262623" y="2280006"/>
                    </a:cubicBezTo>
                    <a:close/>
                    <a:moveTo>
                      <a:pt x="2075453" y="2454108"/>
                    </a:moveTo>
                    <a:cubicBezTo>
                      <a:pt x="2085691" y="2443870"/>
                      <a:pt x="2099836" y="2437537"/>
                      <a:pt x="2115459" y="2437537"/>
                    </a:cubicBezTo>
                    <a:cubicBezTo>
                      <a:pt x="2146706" y="2437537"/>
                      <a:pt x="2172037" y="2462868"/>
                      <a:pt x="2172037" y="2494115"/>
                    </a:cubicBezTo>
                    <a:cubicBezTo>
                      <a:pt x="2172037" y="2525362"/>
                      <a:pt x="2146706" y="2550693"/>
                      <a:pt x="2115459" y="2550693"/>
                    </a:cubicBezTo>
                    <a:cubicBezTo>
                      <a:pt x="2107647" y="2550693"/>
                      <a:pt x="2100205" y="2549110"/>
                      <a:pt x="2093436" y="2546247"/>
                    </a:cubicBezTo>
                    <a:lnTo>
                      <a:pt x="2075739" y="2534315"/>
                    </a:lnTo>
                    <a:lnTo>
                      <a:pt x="2075259" y="2533835"/>
                    </a:lnTo>
                    <a:lnTo>
                      <a:pt x="2063327" y="2516138"/>
                    </a:lnTo>
                    <a:cubicBezTo>
                      <a:pt x="2060464" y="2509369"/>
                      <a:pt x="2058881" y="2501927"/>
                      <a:pt x="2058881" y="2494115"/>
                    </a:cubicBezTo>
                    <a:cubicBezTo>
                      <a:pt x="2058881" y="2478491"/>
                      <a:pt x="2065214" y="2464347"/>
                      <a:pt x="2075453" y="2454108"/>
                    </a:cubicBezTo>
                    <a:close/>
                    <a:moveTo>
                      <a:pt x="2449791" y="1931791"/>
                    </a:moveTo>
                    <a:cubicBezTo>
                      <a:pt x="2460030" y="1921552"/>
                      <a:pt x="2474174" y="1915219"/>
                      <a:pt x="2489798" y="1915219"/>
                    </a:cubicBezTo>
                    <a:cubicBezTo>
                      <a:pt x="2521045" y="1915219"/>
                      <a:pt x="2546376" y="1940550"/>
                      <a:pt x="2546376" y="1971797"/>
                    </a:cubicBezTo>
                    <a:cubicBezTo>
                      <a:pt x="2546376" y="2003044"/>
                      <a:pt x="2521045" y="2028375"/>
                      <a:pt x="2489798" y="2028375"/>
                    </a:cubicBezTo>
                    <a:cubicBezTo>
                      <a:pt x="2458551" y="2028375"/>
                      <a:pt x="2433220" y="2003044"/>
                      <a:pt x="2433220" y="1971797"/>
                    </a:cubicBezTo>
                    <a:cubicBezTo>
                      <a:pt x="2433220" y="1956174"/>
                      <a:pt x="2439553" y="1942029"/>
                      <a:pt x="2449791" y="1931791"/>
                    </a:cubicBezTo>
                    <a:close/>
                    <a:moveTo>
                      <a:pt x="2262615" y="2105901"/>
                    </a:moveTo>
                    <a:cubicBezTo>
                      <a:pt x="2272854" y="2095663"/>
                      <a:pt x="2286999" y="2089330"/>
                      <a:pt x="2302622" y="2089330"/>
                    </a:cubicBezTo>
                    <a:cubicBezTo>
                      <a:pt x="2333869" y="2089330"/>
                      <a:pt x="2359200" y="2114661"/>
                      <a:pt x="2359200" y="2145908"/>
                    </a:cubicBezTo>
                    <a:cubicBezTo>
                      <a:pt x="2359200" y="2177155"/>
                      <a:pt x="2333869" y="2202486"/>
                      <a:pt x="2302622" y="2202486"/>
                    </a:cubicBezTo>
                    <a:cubicBezTo>
                      <a:pt x="2271375" y="2202486"/>
                      <a:pt x="2246044" y="2177155"/>
                      <a:pt x="2246044" y="2145908"/>
                    </a:cubicBezTo>
                    <a:cubicBezTo>
                      <a:pt x="2246044" y="2130285"/>
                      <a:pt x="2252377" y="2116140"/>
                      <a:pt x="2262615" y="2105901"/>
                    </a:cubicBezTo>
                    <a:close/>
                    <a:moveTo>
                      <a:pt x="2075453" y="2280005"/>
                    </a:moveTo>
                    <a:cubicBezTo>
                      <a:pt x="2085691" y="2269767"/>
                      <a:pt x="2099836" y="2263434"/>
                      <a:pt x="2115459" y="2263434"/>
                    </a:cubicBezTo>
                    <a:cubicBezTo>
                      <a:pt x="2146706" y="2263434"/>
                      <a:pt x="2172037" y="2288765"/>
                      <a:pt x="2172038" y="2320012"/>
                    </a:cubicBezTo>
                    <a:cubicBezTo>
                      <a:pt x="2172038" y="2351259"/>
                      <a:pt x="2146707" y="2376590"/>
                      <a:pt x="2115460" y="2376590"/>
                    </a:cubicBezTo>
                    <a:cubicBezTo>
                      <a:pt x="2084213" y="2376590"/>
                      <a:pt x="2058881" y="2351259"/>
                      <a:pt x="2058881" y="2320012"/>
                    </a:cubicBezTo>
                    <a:cubicBezTo>
                      <a:pt x="2058881" y="2304389"/>
                      <a:pt x="2065214" y="2290244"/>
                      <a:pt x="2075453" y="2280005"/>
                    </a:cubicBezTo>
                    <a:close/>
                    <a:moveTo>
                      <a:pt x="2449791" y="1757680"/>
                    </a:moveTo>
                    <a:cubicBezTo>
                      <a:pt x="2460030" y="1747441"/>
                      <a:pt x="2474174" y="1741108"/>
                      <a:pt x="2489798" y="1741108"/>
                    </a:cubicBezTo>
                    <a:cubicBezTo>
                      <a:pt x="2521045" y="1741108"/>
                      <a:pt x="2546376" y="1766439"/>
                      <a:pt x="2546376" y="1797686"/>
                    </a:cubicBezTo>
                    <a:cubicBezTo>
                      <a:pt x="2546376" y="1828933"/>
                      <a:pt x="2521045" y="1854264"/>
                      <a:pt x="2489798" y="1854264"/>
                    </a:cubicBezTo>
                    <a:cubicBezTo>
                      <a:pt x="2458551" y="1854264"/>
                      <a:pt x="2433220" y="1828933"/>
                      <a:pt x="2433220" y="1797686"/>
                    </a:cubicBezTo>
                    <a:cubicBezTo>
                      <a:pt x="2433220" y="1782063"/>
                      <a:pt x="2439553" y="1767918"/>
                      <a:pt x="2449791" y="1757680"/>
                    </a:cubicBezTo>
                    <a:close/>
                    <a:moveTo>
                      <a:pt x="2262616" y="1931791"/>
                    </a:moveTo>
                    <a:cubicBezTo>
                      <a:pt x="2272854" y="1921552"/>
                      <a:pt x="2286999" y="1915219"/>
                      <a:pt x="2302622" y="1915219"/>
                    </a:cubicBezTo>
                    <a:cubicBezTo>
                      <a:pt x="2333869" y="1915219"/>
                      <a:pt x="2359200" y="1940550"/>
                      <a:pt x="2359200" y="1971797"/>
                    </a:cubicBezTo>
                    <a:cubicBezTo>
                      <a:pt x="2359200" y="2003044"/>
                      <a:pt x="2333869" y="2028375"/>
                      <a:pt x="2302622" y="2028375"/>
                    </a:cubicBezTo>
                    <a:cubicBezTo>
                      <a:pt x="2271375" y="2028375"/>
                      <a:pt x="2246044" y="2003044"/>
                      <a:pt x="2246044" y="1971797"/>
                    </a:cubicBezTo>
                    <a:cubicBezTo>
                      <a:pt x="2246044" y="1956174"/>
                      <a:pt x="2252377" y="1942029"/>
                      <a:pt x="2262616" y="1931791"/>
                    </a:cubicBezTo>
                    <a:close/>
                    <a:moveTo>
                      <a:pt x="2075452" y="2105895"/>
                    </a:moveTo>
                    <a:cubicBezTo>
                      <a:pt x="2085691" y="2095657"/>
                      <a:pt x="2099829" y="2089330"/>
                      <a:pt x="2115453" y="2089330"/>
                    </a:cubicBezTo>
                    <a:cubicBezTo>
                      <a:pt x="2146700" y="2089330"/>
                      <a:pt x="2172031" y="2114661"/>
                      <a:pt x="2172031" y="2145908"/>
                    </a:cubicBezTo>
                    <a:cubicBezTo>
                      <a:pt x="2172037" y="2177149"/>
                      <a:pt x="2146706" y="2202480"/>
                      <a:pt x="2115459" y="2202480"/>
                    </a:cubicBezTo>
                    <a:cubicBezTo>
                      <a:pt x="2084212" y="2202480"/>
                      <a:pt x="2058881" y="2177149"/>
                      <a:pt x="2058881" y="2145902"/>
                    </a:cubicBezTo>
                    <a:cubicBezTo>
                      <a:pt x="2058881" y="2130278"/>
                      <a:pt x="2065214" y="2116134"/>
                      <a:pt x="2075452" y="2105895"/>
                    </a:cubicBezTo>
                    <a:close/>
                    <a:moveTo>
                      <a:pt x="1888282" y="2280006"/>
                    </a:moveTo>
                    <a:cubicBezTo>
                      <a:pt x="1898521" y="2269767"/>
                      <a:pt x="1912666" y="2263435"/>
                      <a:pt x="1928289" y="2263435"/>
                    </a:cubicBezTo>
                    <a:cubicBezTo>
                      <a:pt x="1959536" y="2263435"/>
                      <a:pt x="1984867" y="2288766"/>
                      <a:pt x="1984867" y="2320013"/>
                    </a:cubicBezTo>
                    <a:cubicBezTo>
                      <a:pt x="1984867" y="2351260"/>
                      <a:pt x="1959536" y="2376591"/>
                      <a:pt x="1928289" y="2376591"/>
                    </a:cubicBezTo>
                    <a:lnTo>
                      <a:pt x="1915416" y="2373992"/>
                    </a:lnTo>
                    <a:lnTo>
                      <a:pt x="1874310" y="2332886"/>
                    </a:lnTo>
                    <a:lnTo>
                      <a:pt x="1871711" y="2320013"/>
                    </a:lnTo>
                    <a:cubicBezTo>
                      <a:pt x="1871711" y="2304389"/>
                      <a:pt x="1878044" y="2290245"/>
                      <a:pt x="1888282" y="2280006"/>
                    </a:cubicBezTo>
                    <a:close/>
                    <a:moveTo>
                      <a:pt x="2449790" y="1583569"/>
                    </a:moveTo>
                    <a:cubicBezTo>
                      <a:pt x="2460029" y="1573331"/>
                      <a:pt x="2474174" y="1566998"/>
                      <a:pt x="2489797" y="1566998"/>
                    </a:cubicBezTo>
                    <a:cubicBezTo>
                      <a:pt x="2521044" y="1566998"/>
                      <a:pt x="2546375" y="1592329"/>
                      <a:pt x="2546375" y="1623576"/>
                    </a:cubicBezTo>
                    <a:cubicBezTo>
                      <a:pt x="2546375" y="1654823"/>
                      <a:pt x="2521044" y="1680154"/>
                      <a:pt x="2489797" y="1680154"/>
                    </a:cubicBezTo>
                    <a:cubicBezTo>
                      <a:pt x="2458550" y="1680154"/>
                      <a:pt x="2433219" y="1654823"/>
                      <a:pt x="2433219" y="1623576"/>
                    </a:cubicBezTo>
                    <a:cubicBezTo>
                      <a:pt x="2433219" y="1607953"/>
                      <a:pt x="2439552" y="1593808"/>
                      <a:pt x="2449790" y="1583569"/>
                    </a:cubicBezTo>
                    <a:close/>
                    <a:moveTo>
                      <a:pt x="2262615" y="1757679"/>
                    </a:moveTo>
                    <a:cubicBezTo>
                      <a:pt x="2272854" y="1747441"/>
                      <a:pt x="2286999" y="1741108"/>
                      <a:pt x="2302622" y="1741108"/>
                    </a:cubicBezTo>
                    <a:cubicBezTo>
                      <a:pt x="2333869" y="1741108"/>
                      <a:pt x="2359200" y="1766439"/>
                      <a:pt x="2359200" y="1797686"/>
                    </a:cubicBezTo>
                    <a:cubicBezTo>
                      <a:pt x="2359200" y="1828933"/>
                      <a:pt x="2333869" y="1854264"/>
                      <a:pt x="2302622" y="1854264"/>
                    </a:cubicBezTo>
                    <a:cubicBezTo>
                      <a:pt x="2271375" y="1854264"/>
                      <a:pt x="2246044" y="1828933"/>
                      <a:pt x="2246044" y="1797686"/>
                    </a:cubicBezTo>
                    <a:cubicBezTo>
                      <a:pt x="2246044" y="1782063"/>
                      <a:pt x="2252377" y="1767918"/>
                      <a:pt x="2262615" y="1757679"/>
                    </a:cubicBezTo>
                    <a:close/>
                    <a:moveTo>
                      <a:pt x="2075446" y="1931790"/>
                    </a:moveTo>
                    <a:cubicBezTo>
                      <a:pt x="2085684" y="1921552"/>
                      <a:pt x="2099829" y="1915219"/>
                      <a:pt x="2115453" y="1915219"/>
                    </a:cubicBezTo>
                    <a:cubicBezTo>
                      <a:pt x="2146700" y="1915219"/>
                      <a:pt x="2172031" y="1940550"/>
                      <a:pt x="2172031" y="1971797"/>
                    </a:cubicBezTo>
                    <a:cubicBezTo>
                      <a:pt x="2172031" y="2003044"/>
                      <a:pt x="2146700" y="2028375"/>
                      <a:pt x="2115453" y="2028375"/>
                    </a:cubicBezTo>
                    <a:cubicBezTo>
                      <a:pt x="2084206" y="2028375"/>
                      <a:pt x="2058875" y="2003044"/>
                      <a:pt x="2058875" y="1971797"/>
                    </a:cubicBezTo>
                    <a:cubicBezTo>
                      <a:pt x="2058875" y="1956174"/>
                      <a:pt x="2065207" y="1942029"/>
                      <a:pt x="2075446" y="1931790"/>
                    </a:cubicBezTo>
                    <a:close/>
                    <a:moveTo>
                      <a:pt x="1888282" y="2105896"/>
                    </a:moveTo>
                    <a:cubicBezTo>
                      <a:pt x="1898521" y="2095657"/>
                      <a:pt x="1912665" y="2089324"/>
                      <a:pt x="1928288" y="2089324"/>
                    </a:cubicBezTo>
                    <a:cubicBezTo>
                      <a:pt x="1959536" y="2089324"/>
                      <a:pt x="1984867" y="2114655"/>
                      <a:pt x="1984867" y="2145902"/>
                    </a:cubicBezTo>
                    <a:cubicBezTo>
                      <a:pt x="1984867" y="2177150"/>
                      <a:pt x="1959536" y="2202481"/>
                      <a:pt x="1928289" y="2202480"/>
                    </a:cubicBezTo>
                    <a:cubicBezTo>
                      <a:pt x="1897042" y="2202480"/>
                      <a:pt x="1871711" y="2177149"/>
                      <a:pt x="1871710" y="2145902"/>
                    </a:cubicBezTo>
                    <a:cubicBezTo>
                      <a:pt x="1871710" y="2130279"/>
                      <a:pt x="1878043" y="2116135"/>
                      <a:pt x="1888282" y="2105896"/>
                    </a:cubicBezTo>
                    <a:close/>
                    <a:moveTo>
                      <a:pt x="2449791" y="1409459"/>
                    </a:moveTo>
                    <a:cubicBezTo>
                      <a:pt x="2460029" y="1399220"/>
                      <a:pt x="2474174" y="1392887"/>
                      <a:pt x="2489797" y="1392887"/>
                    </a:cubicBezTo>
                    <a:cubicBezTo>
                      <a:pt x="2521044" y="1392887"/>
                      <a:pt x="2546375" y="1418218"/>
                      <a:pt x="2546375" y="1449465"/>
                    </a:cubicBezTo>
                    <a:cubicBezTo>
                      <a:pt x="2546375" y="1480712"/>
                      <a:pt x="2521044" y="1506043"/>
                      <a:pt x="2489797" y="1506043"/>
                    </a:cubicBezTo>
                    <a:cubicBezTo>
                      <a:pt x="2458550" y="1506043"/>
                      <a:pt x="2433219" y="1480712"/>
                      <a:pt x="2433219" y="1449465"/>
                    </a:cubicBezTo>
                    <a:cubicBezTo>
                      <a:pt x="2433219" y="1433842"/>
                      <a:pt x="2439552" y="1419697"/>
                      <a:pt x="2449791" y="1409459"/>
                    </a:cubicBezTo>
                    <a:close/>
                    <a:moveTo>
                      <a:pt x="2262615" y="1583569"/>
                    </a:moveTo>
                    <a:cubicBezTo>
                      <a:pt x="2272853" y="1573331"/>
                      <a:pt x="2286998" y="1566998"/>
                      <a:pt x="2302622" y="1566998"/>
                    </a:cubicBezTo>
                    <a:cubicBezTo>
                      <a:pt x="2333869" y="1566998"/>
                      <a:pt x="2359200" y="1592329"/>
                      <a:pt x="2359200" y="1623576"/>
                    </a:cubicBezTo>
                    <a:cubicBezTo>
                      <a:pt x="2359200" y="1654823"/>
                      <a:pt x="2333869" y="1680154"/>
                      <a:pt x="2302622" y="1680154"/>
                    </a:cubicBezTo>
                    <a:cubicBezTo>
                      <a:pt x="2271375" y="1680154"/>
                      <a:pt x="2246044" y="1654823"/>
                      <a:pt x="2246044" y="1623576"/>
                    </a:cubicBezTo>
                    <a:cubicBezTo>
                      <a:pt x="2246044" y="1607953"/>
                      <a:pt x="2252376" y="1593808"/>
                      <a:pt x="2262615" y="1583569"/>
                    </a:cubicBezTo>
                    <a:close/>
                    <a:moveTo>
                      <a:pt x="2075446" y="1757680"/>
                    </a:moveTo>
                    <a:cubicBezTo>
                      <a:pt x="2085684" y="1747441"/>
                      <a:pt x="2099829" y="1741108"/>
                      <a:pt x="2115453" y="1741108"/>
                    </a:cubicBezTo>
                    <a:cubicBezTo>
                      <a:pt x="2146700" y="1741108"/>
                      <a:pt x="2172031" y="1766439"/>
                      <a:pt x="2172031" y="1797686"/>
                    </a:cubicBezTo>
                    <a:cubicBezTo>
                      <a:pt x="2172031" y="1828933"/>
                      <a:pt x="2146700" y="1854264"/>
                      <a:pt x="2115453" y="1854264"/>
                    </a:cubicBezTo>
                    <a:cubicBezTo>
                      <a:pt x="2084206" y="1854264"/>
                      <a:pt x="2058875" y="1828933"/>
                      <a:pt x="2058875" y="1797686"/>
                    </a:cubicBezTo>
                    <a:cubicBezTo>
                      <a:pt x="2058875" y="1782063"/>
                      <a:pt x="2065207" y="1767918"/>
                      <a:pt x="2075446" y="1757680"/>
                    </a:cubicBezTo>
                    <a:close/>
                    <a:moveTo>
                      <a:pt x="1888281" y="1931786"/>
                    </a:moveTo>
                    <a:cubicBezTo>
                      <a:pt x="1898520" y="1921547"/>
                      <a:pt x="1912664" y="1915214"/>
                      <a:pt x="1928282" y="1915220"/>
                    </a:cubicBezTo>
                    <a:cubicBezTo>
                      <a:pt x="1959529" y="1915220"/>
                      <a:pt x="1984860" y="1940551"/>
                      <a:pt x="1984860" y="1971798"/>
                    </a:cubicBezTo>
                    <a:cubicBezTo>
                      <a:pt x="1984866" y="2003039"/>
                      <a:pt x="1959535" y="2028370"/>
                      <a:pt x="1928288" y="2028370"/>
                    </a:cubicBezTo>
                    <a:cubicBezTo>
                      <a:pt x="1897041" y="2028370"/>
                      <a:pt x="1871710" y="2003039"/>
                      <a:pt x="1871710" y="1971792"/>
                    </a:cubicBezTo>
                    <a:cubicBezTo>
                      <a:pt x="1871710" y="1956169"/>
                      <a:pt x="1878043" y="1942024"/>
                      <a:pt x="1888281" y="1931786"/>
                    </a:cubicBezTo>
                    <a:close/>
                    <a:moveTo>
                      <a:pt x="1701111" y="2105895"/>
                    </a:moveTo>
                    <a:cubicBezTo>
                      <a:pt x="1711350" y="2095656"/>
                      <a:pt x="1725495" y="2089324"/>
                      <a:pt x="1741118" y="2089324"/>
                    </a:cubicBezTo>
                    <a:cubicBezTo>
                      <a:pt x="1772365" y="2089324"/>
                      <a:pt x="1797696" y="2114655"/>
                      <a:pt x="1797696" y="2145902"/>
                    </a:cubicBezTo>
                    <a:cubicBezTo>
                      <a:pt x="1797696" y="2169337"/>
                      <a:pt x="1783447" y="2189445"/>
                      <a:pt x="1763141" y="2198034"/>
                    </a:cubicBezTo>
                    <a:lnTo>
                      <a:pt x="1743436" y="2202012"/>
                    </a:lnTo>
                    <a:lnTo>
                      <a:pt x="1685008" y="2143584"/>
                    </a:lnTo>
                    <a:lnTo>
                      <a:pt x="1688986" y="2123879"/>
                    </a:lnTo>
                    <a:cubicBezTo>
                      <a:pt x="1691849" y="2117110"/>
                      <a:pt x="1695992" y="2111014"/>
                      <a:pt x="1701111" y="2105895"/>
                    </a:cubicBezTo>
                    <a:close/>
                    <a:moveTo>
                      <a:pt x="2449791" y="1235348"/>
                    </a:moveTo>
                    <a:cubicBezTo>
                      <a:pt x="2460029" y="1225109"/>
                      <a:pt x="2474174" y="1218776"/>
                      <a:pt x="2489797" y="1218776"/>
                    </a:cubicBezTo>
                    <a:cubicBezTo>
                      <a:pt x="2521044" y="1218776"/>
                      <a:pt x="2546375" y="1244107"/>
                      <a:pt x="2546375" y="1275354"/>
                    </a:cubicBezTo>
                    <a:cubicBezTo>
                      <a:pt x="2546375" y="1306601"/>
                      <a:pt x="2521044" y="1331932"/>
                      <a:pt x="2489797" y="1331932"/>
                    </a:cubicBezTo>
                    <a:cubicBezTo>
                      <a:pt x="2458550" y="1331932"/>
                      <a:pt x="2433219" y="1306601"/>
                      <a:pt x="2433219" y="1275354"/>
                    </a:cubicBezTo>
                    <a:cubicBezTo>
                      <a:pt x="2433219" y="1259731"/>
                      <a:pt x="2439552" y="1245586"/>
                      <a:pt x="2449791" y="1235348"/>
                    </a:cubicBezTo>
                    <a:close/>
                    <a:moveTo>
                      <a:pt x="2262615" y="1409458"/>
                    </a:moveTo>
                    <a:cubicBezTo>
                      <a:pt x="2272853" y="1399220"/>
                      <a:pt x="2286998" y="1392887"/>
                      <a:pt x="2302622" y="1392887"/>
                    </a:cubicBezTo>
                    <a:cubicBezTo>
                      <a:pt x="2333869" y="1392887"/>
                      <a:pt x="2359200" y="1418218"/>
                      <a:pt x="2359200" y="1449465"/>
                    </a:cubicBezTo>
                    <a:cubicBezTo>
                      <a:pt x="2359200" y="1480712"/>
                      <a:pt x="2333869" y="1506043"/>
                      <a:pt x="2302622" y="1506043"/>
                    </a:cubicBezTo>
                    <a:cubicBezTo>
                      <a:pt x="2271375" y="1506043"/>
                      <a:pt x="2246044" y="1480712"/>
                      <a:pt x="2246044" y="1449465"/>
                    </a:cubicBezTo>
                    <a:cubicBezTo>
                      <a:pt x="2246044" y="1433842"/>
                      <a:pt x="2252376" y="1419697"/>
                      <a:pt x="2262615" y="1409458"/>
                    </a:cubicBezTo>
                    <a:close/>
                    <a:moveTo>
                      <a:pt x="2075445" y="1583569"/>
                    </a:moveTo>
                    <a:cubicBezTo>
                      <a:pt x="2085684" y="1573331"/>
                      <a:pt x="2099828" y="1566998"/>
                      <a:pt x="2115452" y="1566998"/>
                    </a:cubicBezTo>
                    <a:cubicBezTo>
                      <a:pt x="2146699" y="1566998"/>
                      <a:pt x="2172030" y="1592329"/>
                      <a:pt x="2172030" y="1623576"/>
                    </a:cubicBezTo>
                    <a:cubicBezTo>
                      <a:pt x="2172030" y="1654823"/>
                      <a:pt x="2146699" y="1680154"/>
                      <a:pt x="2115452" y="1680154"/>
                    </a:cubicBezTo>
                    <a:cubicBezTo>
                      <a:pt x="2084205" y="1680154"/>
                      <a:pt x="2058874" y="1654823"/>
                      <a:pt x="2058874" y="1623576"/>
                    </a:cubicBezTo>
                    <a:cubicBezTo>
                      <a:pt x="2058874" y="1607953"/>
                      <a:pt x="2065206" y="1593808"/>
                      <a:pt x="2075445" y="1583569"/>
                    </a:cubicBezTo>
                    <a:close/>
                    <a:moveTo>
                      <a:pt x="1888275" y="1757680"/>
                    </a:moveTo>
                    <a:cubicBezTo>
                      <a:pt x="1898514" y="1747442"/>
                      <a:pt x="1912659" y="1741109"/>
                      <a:pt x="1928282" y="1741109"/>
                    </a:cubicBezTo>
                    <a:cubicBezTo>
                      <a:pt x="1959529" y="1741109"/>
                      <a:pt x="1984860" y="1766440"/>
                      <a:pt x="1984860" y="1797687"/>
                    </a:cubicBezTo>
                    <a:cubicBezTo>
                      <a:pt x="1984860" y="1828934"/>
                      <a:pt x="1959529" y="1854265"/>
                      <a:pt x="1928282" y="1854265"/>
                    </a:cubicBezTo>
                    <a:cubicBezTo>
                      <a:pt x="1897035" y="1854265"/>
                      <a:pt x="1871704" y="1828934"/>
                      <a:pt x="1871704" y="1797687"/>
                    </a:cubicBezTo>
                    <a:cubicBezTo>
                      <a:pt x="1871704" y="1782063"/>
                      <a:pt x="1878037" y="1767919"/>
                      <a:pt x="1888275" y="1757680"/>
                    </a:cubicBezTo>
                    <a:close/>
                    <a:moveTo>
                      <a:pt x="1701111" y="1931785"/>
                    </a:moveTo>
                    <a:cubicBezTo>
                      <a:pt x="1711350" y="1921546"/>
                      <a:pt x="1725494" y="1915213"/>
                      <a:pt x="1741118" y="1915213"/>
                    </a:cubicBezTo>
                    <a:cubicBezTo>
                      <a:pt x="1772365" y="1915213"/>
                      <a:pt x="1797696" y="1940544"/>
                      <a:pt x="1797696" y="1971791"/>
                    </a:cubicBezTo>
                    <a:cubicBezTo>
                      <a:pt x="1797696" y="2003038"/>
                      <a:pt x="1772365" y="2028369"/>
                      <a:pt x="1741118" y="2028369"/>
                    </a:cubicBezTo>
                    <a:cubicBezTo>
                      <a:pt x="1709871" y="2028369"/>
                      <a:pt x="1684540" y="2003038"/>
                      <a:pt x="1684540" y="1971791"/>
                    </a:cubicBezTo>
                    <a:cubicBezTo>
                      <a:pt x="1684540" y="1956168"/>
                      <a:pt x="1690872" y="1942023"/>
                      <a:pt x="1701111" y="1931785"/>
                    </a:cubicBezTo>
                    <a:close/>
                    <a:moveTo>
                      <a:pt x="2449791" y="1061237"/>
                    </a:moveTo>
                    <a:cubicBezTo>
                      <a:pt x="2460029" y="1050998"/>
                      <a:pt x="2474173" y="1044665"/>
                      <a:pt x="2489797" y="1044665"/>
                    </a:cubicBezTo>
                    <a:cubicBezTo>
                      <a:pt x="2521044" y="1044665"/>
                      <a:pt x="2546375" y="1069996"/>
                      <a:pt x="2546375" y="1101244"/>
                    </a:cubicBezTo>
                    <a:cubicBezTo>
                      <a:pt x="2546375" y="1132490"/>
                      <a:pt x="2521044" y="1157822"/>
                      <a:pt x="2489797" y="1157821"/>
                    </a:cubicBezTo>
                    <a:cubicBezTo>
                      <a:pt x="2458550" y="1157821"/>
                      <a:pt x="2433219" y="1132490"/>
                      <a:pt x="2433219" y="1101243"/>
                    </a:cubicBezTo>
                    <a:cubicBezTo>
                      <a:pt x="2433219" y="1085620"/>
                      <a:pt x="2439552" y="1071476"/>
                      <a:pt x="2449791" y="1061237"/>
                    </a:cubicBezTo>
                    <a:close/>
                    <a:moveTo>
                      <a:pt x="2262615" y="1235348"/>
                    </a:moveTo>
                    <a:cubicBezTo>
                      <a:pt x="2272854" y="1225109"/>
                      <a:pt x="2286998" y="1218776"/>
                      <a:pt x="2302622" y="1218776"/>
                    </a:cubicBezTo>
                    <a:cubicBezTo>
                      <a:pt x="2333869" y="1218776"/>
                      <a:pt x="2359200" y="1244107"/>
                      <a:pt x="2359200" y="1275354"/>
                    </a:cubicBezTo>
                    <a:cubicBezTo>
                      <a:pt x="2359200" y="1306601"/>
                      <a:pt x="2333869" y="1331932"/>
                      <a:pt x="2302622" y="1331932"/>
                    </a:cubicBezTo>
                    <a:cubicBezTo>
                      <a:pt x="2271375" y="1331932"/>
                      <a:pt x="2246044" y="1306601"/>
                      <a:pt x="2246044" y="1275354"/>
                    </a:cubicBezTo>
                    <a:cubicBezTo>
                      <a:pt x="2246044" y="1259731"/>
                      <a:pt x="2252376" y="1245586"/>
                      <a:pt x="2262615" y="1235348"/>
                    </a:cubicBezTo>
                    <a:close/>
                    <a:moveTo>
                      <a:pt x="2075445" y="1409458"/>
                    </a:moveTo>
                    <a:cubicBezTo>
                      <a:pt x="2085684" y="1399220"/>
                      <a:pt x="2099828" y="1392887"/>
                      <a:pt x="2115452" y="1392887"/>
                    </a:cubicBezTo>
                    <a:cubicBezTo>
                      <a:pt x="2146699" y="1392887"/>
                      <a:pt x="2172030" y="1418218"/>
                      <a:pt x="2172030" y="1449465"/>
                    </a:cubicBezTo>
                    <a:cubicBezTo>
                      <a:pt x="2172030" y="1480712"/>
                      <a:pt x="2146699" y="1506043"/>
                      <a:pt x="2115452" y="1506043"/>
                    </a:cubicBezTo>
                    <a:cubicBezTo>
                      <a:pt x="2084205" y="1506043"/>
                      <a:pt x="2058874" y="1480712"/>
                      <a:pt x="2058874" y="1449465"/>
                    </a:cubicBezTo>
                    <a:cubicBezTo>
                      <a:pt x="2058874" y="1433842"/>
                      <a:pt x="2065207" y="1419697"/>
                      <a:pt x="2075445" y="1409458"/>
                    </a:cubicBezTo>
                    <a:close/>
                    <a:moveTo>
                      <a:pt x="1888275" y="1583570"/>
                    </a:moveTo>
                    <a:cubicBezTo>
                      <a:pt x="1898514" y="1573332"/>
                      <a:pt x="1912658" y="1566999"/>
                      <a:pt x="1928281" y="1566999"/>
                    </a:cubicBezTo>
                    <a:cubicBezTo>
                      <a:pt x="1959528" y="1566999"/>
                      <a:pt x="1984859" y="1592330"/>
                      <a:pt x="1984859" y="1623577"/>
                    </a:cubicBezTo>
                    <a:cubicBezTo>
                      <a:pt x="1984860" y="1654824"/>
                      <a:pt x="1959528" y="1680155"/>
                      <a:pt x="1928281" y="1680155"/>
                    </a:cubicBezTo>
                    <a:cubicBezTo>
                      <a:pt x="1897034" y="1680155"/>
                      <a:pt x="1871703" y="1654824"/>
                      <a:pt x="1871703" y="1623577"/>
                    </a:cubicBezTo>
                    <a:cubicBezTo>
                      <a:pt x="1871703" y="1607953"/>
                      <a:pt x="1878036" y="1593809"/>
                      <a:pt x="1888275" y="1583570"/>
                    </a:cubicBezTo>
                    <a:close/>
                    <a:moveTo>
                      <a:pt x="1701110" y="1757674"/>
                    </a:moveTo>
                    <a:cubicBezTo>
                      <a:pt x="1711349" y="1747436"/>
                      <a:pt x="1725493" y="1741103"/>
                      <a:pt x="1741112" y="1741108"/>
                    </a:cubicBezTo>
                    <a:cubicBezTo>
                      <a:pt x="1772359" y="1741108"/>
                      <a:pt x="1797690" y="1766439"/>
                      <a:pt x="1797690" y="1797686"/>
                    </a:cubicBezTo>
                    <a:cubicBezTo>
                      <a:pt x="1797695" y="1828928"/>
                      <a:pt x="1772364" y="1854259"/>
                      <a:pt x="1741117" y="1854259"/>
                    </a:cubicBezTo>
                    <a:cubicBezTo>
                      <a:pt x="1709870" y="1854259"/>
                      <a:pt x="1684539" y="1828928"/>
                      <a:pt x="1684539" y="1797681"/>
                    </a:cubicBezTo>
                    <a:cubicBezTo>
                      <a:pt x="1684539" y="1782057"/>
                      <a:pt x="1690872" y="1767913"/>
                      <a:pt x="1701110" y="1757674"/>
                    </a:cubicBezTo>
                    <a:close/>
                    <a:moveTo>
                      <a:pt x="1513941" y="1931785"/>
                    </a:moveTo>
                    <a:cubicBezTo>
                      <a:pt x="1524179" y="1921547"/>
                      <a:pt x="1538324" y="1915214"/>
                      <a:pt x="1553947" y="1915214"/>
                    </a:cubicBezTo>
                    <a:cubicBezTo>
                      <a:pt x="1585194" y="1915214"/>
                      <a:pt x="1610525" y="1940545"/>
                      <a:pt x="1610525" y="1971792"/>
                    </a:cubicBezTo>
                    <a:cubicBezTo>
                      <a:pt x="1610525" y="1995228"/>
                      <a:pt x="1596276" y="2015335"/>
                      <a:pt x="1575970" y="2023924"/>
                    </a:cubicBezTo>
                    <a:lnTo>
                      <a:pt x="1567132" y="2025708"/>
                    </a:lnTo>
                    <a:lnTo>
                      <a:pt x="1500031" y="1958607"/>
                    </a:lnTo>
                    <a:lnTo>
                      <a:pt x="1501815" y="1949769"/>
                    </a:lnTo>
                    <a:cubicBezTo>
                      <a:pt x="1504679" y="1943000"/>
                      <a:pt x="1508822" y="1936905"/>
                      <a:pt x="1513941" y="1931785"/>
                    </a:cubicBezTo>
                    <a:close/>
                    <a:moveTo>
                      <a:pt x="2449790" y="887126"/>
                    </a:moveTo>
                    <a:cubicBezTo>
                      <a:pt x="2460029" y="876887"/>
                      <a:pt x="2474173" y="870555"/>
                      <a:pt x="2489797" y="870555"/>
                    </a:cubicBezTo>
                    <a:cubicBezTo>
                      <a:pt x="2521044" y="870555"/>
                      <a:pt x="2546375" y="895886"/>
                      <a:pt x="2546375" y="927133"/>
                    </a:cubicBezTo>
                    <a:cubicBezTo>
                      <a:pt x="2546375" y="958380"/>
                      <a:pt x="2521044" y="983711"/>
                      <a:pt x="2489797" y="983711"/>
                    </a:cubicBezTo>
                    <a:cubicBezTo>
                      <a:pt x="2458550" y="983711"/>
                      <a:pt x="2433219" y="958380"/>
                      <a:pt x="2433219" y="927132"/>
                    </a:cubicBezTo>
                    <a:cubicBezTo>
                      <a:pt x="2433219" y="911509"/>
                      <a:pt x="2439552" y="897364"/>
                      <a:pt x="2449790" y="887126"/>
                    </a:cubicBezTo>
                    <a:close/>
                    <a:moveTo>
                      <a:pt x="2262615" y="1061237"/>
                    </a:moveTo>
                    <a:cubicBezTo>
                      <a:pt x="2272854" y="1050998"/>
                      <a:pt x="2286998" y="1044665"/>
                      <a:pt x="2302622" y="1044665"/>
                    </a:cubicBezTo>
                    <a:cubicBezTo>
                      <a:pt x="2333869" y="1044665"/>
                      <a:pt x="2359200" y="1069996"/>
                      <a:pt x="2359200" y="1101244"/>
                    </a:cubicBezTo>
                    <a:cubicBezTo>
                      <a:pt x="2359200" y="1132490"/>
                      <a:pt x="2333869" y="1157822"/>
                      <a:pt x="2302622" y="1157821"/>
                    </a:cubicBezTo>
                    <a:cubicBezTo>
                      <a:pt x="2271375" y="1157821"/>
                      <a:pt x="2246044" y="1132490"/>
                      <a:pt x="2246044" y="1101243"/>
                    </a:cubicBezTo>
                    <a:cubicBezTo>
                      <a:pt x="2246044" y="1085620"/>
                      <a:pt x="2252376" y="1071476"/>
                      <a:pt x="2262615" y="1061237"/>
                    </a:cubicBezTo>
                    <a:close/>
                    <a:moveTo>
                      <a:pt x="2075445" y="1235347"/>
                    </a:moveTo>
                    <a:cubicBezTo>
                      <a:pt x="2085684" y="1225109"/>
                      <a:pt x="2099828" y="1218776"/>
                      <a:pt x="2115452" y="1218776"/>
                    </a:cubicBezTo>
                    <a:cubicBezTo>
                      <a:pt x="2146699" y="1218776"/>
                      <a:pt x="2172030" y="1244107"/>
                      <a:pt x="2172030" y="1275354"/>
                    </a:cubicBezTo>
                    <a:cubicBezTo>
                      <a:pt x="2172030" y="1306601"/>
                      <a:pt x="2146699" y="1331932"/>
                      <a:pt x="2115452" y="1331932"/>
                    </a:cubicBezTo>
                    <a:cubicBezTo>
                      <a:pt x="2084205" y="1331932"/>
                      <a:pt x="2058874" y="1306601"/>
                      <a:pt x="2058874" y="1275354"/>
                    </a:cubicBezTo>
                    <a:cubicBezTo>
                      <a:pt x="2058874" y="1259731"/>
                      <a:pt x="2065207" y="1245586"/>
                      <a:pt x="2075445" y="1235347"/>
                    </a:cubicBezTo>
                    <a:close/>
                    <a:moveTo>
                      <a:pt x="1888275" y="1409459"/>
                    </a:moveTo>
                    <a:cubicBezTo>
                      <a:pt x="1898513" y="1399220"/>
                      <a:pt x="1912658" y="1392888"/>
                      <a:pt x="1928281" y="1392888"/>
                    </a:cubicBezTo>
                    <a:cubicBezTo>
                      <a:pt x="1959528" y="1392888"/>
                      <a:pt x="1984859" y="1418219"/>
                      <a:pt x="1984859" y="1449466"/>
                    </a:cubicBezTo>
                    <a:cubicBezTo>
                      <a:pt x="1984860" y="1480713"/>
                      <a:pt x="1959528" y="1506044"/>
                      <a:pt x="1928281" y="1506044"/>
                    </a:cubicBezTo>
                    <a:cubicBezTo>
                      <a:pt x="1897034" y="1506044"/>
                      <a:pt x="1871703" y="1480713"/>
                      <a:pt x="1871703" y="1449466"/>
                    </a:cubicBezTo>
                    <a:cubicBezTo>
                      <a:pt x="1871703" y="1433842"/>
                      <a:pt x="1878036" y="1419698"/>
                      <a:pt x="1888275" y="1409459"/>
                    </a:cubicBezTo>
                    <a:close/>
                    <a:moveTo>
                      <a:pt x="1701104" y="1583570"/>
                    </a:moveTo>
                    <a:cubicBezTo>
                      <a:pt x="1711343" y="1573331"/>
                      <a:pt x="1725487" y="1566998"/>
                      <a:pt x="1741111" y="1566998"/>
                    </a:cubicBezTo>
                    <a:cubicBezTo>
                      <a:pt x="1772358" y="1566998"/>
                      <a:pt x="1797689" y="1592329"/>
                      <a:pt x="1797689" y="1623576"/>
                    </a:cubicBezTo>
                    <a:cubicBezTo>
                      <a:pt x="1797689" y="1654823"/>
                      <a:pt x="1772358" y="1680154"/>
                      <a:pt x="1741111" y="1680154"/>
                    </a:cubicBezTo>
                    <a:cubicBezTo>
                      <a:pt x="1709864" y="1680154"/>
                      <a:pt x="1684533" y="1654823"/>
                      <a:pt x="1684533" y="1623576"/>
                    </a:cubicBezTo>
                    <a:cubicBezTo>
                      <a:pt x="1684533" y="1607953"/>
                      <a:pt x="1690866" y="1593808"/>
                      <a:pt x="1701104" y="1583570"/>
                    </a:cubicBezTo>
                    <a:close/>
                    <a:moveTo>
                      <a:pt x="1513940" y="1757675"/>
                    </a:moveTo>
                    <a:cubicBezTo>
                      <a:pt x="1524179" y="1747436"/>
                      <a:pt x="1538323" y="1741104"/>
                      <a:pt x="1553947" y="1741104"/>
                    </a:cubicBezTo>
                    <a:cubicBezTo>
                      <a:pt x="1585194" y="1741104"/>
                      <a:pt x="1610525" y="1766435"/>
                      <a:pt x="1610525" y="1797682"/>
                    </a:cubicBezTo>
                    <a:cubicBezTo>
                      <a:pt x="1610525" y="1828929"/>
                      <a:pt x="1585194" y="1854260"/>
                      <a:pt x="1553947" y="1854260"/>
                    </a:cubicBezTo>
                    <a:cubicBezTo>
                      <a:pt x="1522700" y="1854260"/>
                      <a:pt x="1497369" y="1828929"/>
                      <a:pt x="1497369" y="1797682"/>
                    </a:cubicBezTo>
                    <a:cubicBezTo>
                      <a:pt x="1497369" y="1782058"/>
                      <a:pt x="1503701" y="1767914"/>
                      <a:pt x="1513940" y="1757675"/>
                    </a:cubicBezTo>
                    <a:close/>
                    <a:moveTo>
                      <a:pt x="2449791" y="713015"/>
                    </a:moveTo>
                    <a:cubicBezTo>
                      <a:pt x="2460029" y="702776"/>
                      <a:pt x="2474173" y="696444"/>
                      <a:pt x="2489797" y="696444"/>
                    </a:cubicBezTo>
                    <a:cubicBezTo>
                      <a:pt x="2521044" y="696444"/>
                      <a:pt x="2546375" y="721775"/>
                      <a:pt x="2546375" y="753022"/>
                    </a:cubicBezTo>
                    <a:cubicBezTo>
                      <a:pt x="2546375" y="784269"/>
                      <a:pt x="2521044" y="809600"/>
                      <a:pt x="2489797" y="809600"/>
                    </a:cubicBezTo>
                    <a:cubicBezTo>
                      <a:pt x="2458550" y="809600"/>
                      <a:pt x="2433219" y="784269"/>
                      <a:pt x="2433219" y="753022"/>
                    </a:cubicBezTo>
                    <a:cubicBezTo>
                      <a:pt x="2433219" y="737398"/>
                      <a:pt x="2439552" y="723253"/>
                      <a:pt x="2449791" y="713015"/>
                    </a:cubicBezTo>
                    <a:close/>
                    <a:moveTo>
                      <a:pt x="2262615" y="887126"/>
                    </a:moveTo>
                    <a:cubicBezTo>
                      <a:pt x="2272853" y="876887"/>
                      <a:pt x="2286998" y="870554"/>
                      <a:pt x="2302622" y="870555"/>
                    </a:cubicBezTo>
                    <a:cubicBezTo>
                      <a:pt x="2333869" y="870555"/>
                      <a:pt x="2359200" y="895886"/>
                      <a:pt x="2359200" y="927133"/>
                    </a:cubicBezTo>
                    <a:cubicBezTo>
                      <a:pt x="2359200" y="958380"/>
                      <a:pt x="2333869" y="983711"/>
                      <a:pt x="2302622" y="983711"/>
                    </a:cubicBezTo>
                    <a:cubicBezTo>
                      <a:pt x="2271375" y="983711"/>
                      <a:pt x="2246044" y="958380"/>
                      <a:pt x="2246044" y="927132"/>
                    </a:cubicBezTo>
                    <a:cubicBezTo>
                      <a:pt x="2246044" y="911509"/>
                      <a:pt x="2252376" y="897364"/>
                      <a:pt x="2262615" y="887126"/>
                    </a:cubicBezTo>
                    <a:close/>
                    <a:moveTo>
                      <a:pt x="2075445" y="1061237"/>
                    </a:moveTo>
                    <a:cubicBezTo>
                      <a:pt x="2085684" y="1050998"/>
                      <a:pt x="2099828" y="1044665"/>
                      <a:pt x="2115452" y="1044665"/>
                    </a:cubicBezTo>
                    <a:cubicBezTo>
                      <a:pt x="2146699" y="1044665"/>
                      <a:pt x="2172030" y="1069996"/>
                      <a:pt x="2172030" y="1101244"/>
                    </a:cubicBezTo>
                    <a:cubicBezTo>
                      <a:pt x="2172030" y="1132490"/>
                      <a:pt x="2146699" y="1157822"/>
                      <a:pt x="2115452" y="1157821"/>
                    </a:cubicBezTo>
                    <a:cubicBezTo>
                      <a:pt x="2084205" y="1157821"/>
                      <a:pt x="2058874" y="1132490"/>
                      <a:pt x="2058874" y="1101243"/>
                    </a:cubicBezTo>
                    <a:cubicBezTo>
                      <a:pt x="2058874" y="1085620"/>
                      <a:pt x="2065207" y="1071476"/>
                      <a:pt x="2075445" y="1061237"/>
                    </a:cubicBezTo>
                    <a:close/>
                    <a:moveTo>
                      <a:pt x="1888275" y="1235349"/>
                    </a:moveTo>
                    <a:cubicBezTo>
                      <a:pt x="1898514" y="1225110"/>
                      <a:pt x="1912658" y="1218777"/>
                      <a:pt x="1928281" y="1218777"/>
                    </a:cubicBezTo>
                    <a:cubicBezTo>
                      <a:pt x="1959528" y="1218777"/>
                      <a:pt x="1984859" y="1244108"/>
                      <a:pt x="1984859" y="1275355"/>
                    </a:cubicBezTo>
                    <a:cubicBezTo>
                      <a:pt x="1984860" y="1306602"/>
                      <a:pt x="1959528" y="1331933"/>
                      <a:pt x="1928281" y="1331933"/>
                    </a:cubicBezTo>
                    <a:cubicBezTo>
                      <a:pt x="1897034" y="1331933"/>
                      <a:pt x="1871703" y="1306602"/>
                      <a:pt x="1871703" y="1275355"/>
                    </a:cubicBezTo>
                    <a:cubicBezTo>
                      <a:pt x="1871703" y="1259731"/>
                      <a:pt x="1878036" y="1245587"/>
                      <a:pt x="1888275" y="1235349"/>
                    </a:cubicBezTo>
                    <a:close/>
                    <a:moveTo>
                      <a:pt x="1701104" y="1409459"/>
                    </a:moveTo>
                    <a:cubicBezTo>
                      <a:pt x="1711343" y="1399220"/>
                      <a:pt x="1725487" y="1392887"/>
                      <a:pt x="1741111" y="1392887"/>
                    </a:cubicBezTo>
                    <a:cubicBezTo>
                      <a:pt x="1772358" y="1392887"/>
                      <a:pt x="1797689" y="1418218"/>
                      <a:pt x="1797689" y="1449465"/>
                    </a:cubicBezTo>
                    <a:cubicBezTo>
                      <a:pt x="1797689" y="1480712"/>
                      <a:pt x="1772358" y="1506043"/>
                      <a:pt x="1741111" y="1506043"/>
                    </a:cubicBezTo>
                    <a:cubicBezTo>
                      <a:pt x="1709864" y="1506043"/>
                      <a:pt x="1684533" y="1480712"/>
                      <a:pt x="1684533" y="1449465"/>
                    </a:cubicBezTo>
                    <a:cubicBezTo>
                      <a:pt x="1684533" y="1433842"/>
                      <a:pt x="1690866" y="1419697"/>
                      <a:pt x="1701104" y="1409459"/>
                    </a:cubicBezTo>
                    <a:close/>
                    <a:moveTo>
                      <a:pt x="1513939" y="1583565"/>
                    </a:moveTo>
                    <a:cubicBezTo>
                      <a:pt x="1524178" y="1573327"/>
                      <a:pt x="1538322" y="1566994"/>
                      <a:pt x="1553945" y="1566994"/>
                    </a:cubicBezTo>
                    <a:cubicBezTo>
                      <a:pt x="1585187" y="1566999"/>
                      <a:pt x="1610519" y="1592330"/>
                      <a:pt x="1610523" y="1623572"/>
                    </a:cubicBezTo>
                    <a:cubicBezTo>
                      <a:pt x="1610523" y="1654819"/>
                      <a:pt x="1585192" y="1680150"/>
                      <a:pt x="1553945" y="1680150"/>
                    </a:cubicBezTo>
                    <a:cubicBezTo>
                      <a:pt x="1522698" y="1680150"/>
                      <a:pt x="1497367" y="1654819"/>
                      <a:pt x="1497367" y="1623572"/>
                    </a:cubicBezTo>
                    <a:cubicBezTo>
                      <a:pt x="1497367" y="1607948"/>
                      <a:pt x="1503700" y="1593804"/>
                      <a:pt x="1513939" y="1583565"/>
                    </a:cubicBezTo>
                    <a:close/>
                    <a:moveTo>
                      <a:pt x="1326770" y="1757674"/>
                    </a:moveTo>
                    <a:cubicBezTo>
                      <a:pt x="1337008" y="1747436"/>
                      <a:pt x="1351153" y="1741103"/>
                      <a:pt x="1366776" y="1741103"/>
                    </a:cubicBezTo>
                    <a:cubicBezTo>
                      <a:pt x="1398023" y="1741103"/>
                      <a:pt x="1423354" y="1766434"/>
                      <a:pt x="1423354" y="1797681"/>
                    </a:cubicBezTo>
                    <a:cubicBezTo>
                      <a:pt x="1423354" y="1813305"/>
                      <a:pt x="1417021" y="1827449"/>
                      <a:pt x="1406783" y="1837688"/>
                    </a:cubicBezTo>
                    <a:lnTo>
                      <a:pt x="1390255" y="1848831"/>
                    </a:lnTo>
                    <a:lnTo>
                      <a:pt x="1315626" y="1774202"/>
                    </a:lnTo>
                    <a:close/>
                    <a:moveTo>
                      <a:pt x="2449790" y="538904"/>
                    </a:moveTo>
                    <a:cubicBezTo>
                      <a:pt x="2460029" y="528665"/>
                      <a:pt x="2474174" y="522333"/>
                      <a:pt x="2489797" y="522333"/>
                    </a:cubicBezTo>
                    <a:cubicBezTo>
                      <a:pt x="2521044" y="522333"/>
                      <a:pt x="2546375" y="547664"/>
                      <a:pt x="2546375" y="578911"/>
                    </a:cubicBezTo>
                    <a:cubicBezTo>
                      <a:pt x="2546375" y="610158"/>
                      <a:pt x="2521044" y="635489"/>
                      <a:pt x="2489797" y="635489"/>
                    </a:cubicBezTo>
                    <a:cubicBezTo>
                      <a:pt x="2458550" y="635489"/>
                      <a:pt x="2433219" y="610158"/>
                      <a:pt x="2433219" y="578911"/>
                    </a:cubicBezTo>
                    <a:cubicBezTo>
                      <a:pt x="2433219" y="563287"/>
                      <a:pt x="2439552" y="549143"/>
                      <a:pt x="2449790" y="538904"/>
                    </a:cubicBezTo>
                    <a:close/>
                    <a:moveTo>
                      <a:pt x="2262615" y="713015"/>
                    </a:moveTo>
                    <a:cubicBezTo>
                      <a:pt x="2272854" y="702776"/>
                      <a:pt x="2286998" y="696444"/>
                      <a:pt x="2302622" y="696444"/>
                    </a:cubicBezTo>
                    <a:cubicBezTo>
                      <a:pt x="2333869" y="696444"/>
                      <a:pt x="2359200" y="721775"/>
                      <a:pt x="2359200" y="753022"/>
                    </a:cubicBezTo>
                    <a:cubicBezTo>
                      <a:pt x="2359200" y="784269"/>
                      <a:pt x="2333869" y="809600"/>
                      <a:pt x="2302622" y="809600"/>
                    </a:cubicBezTo>
                    <a:cubicBezTo>
                      <a:pt x="2271375" y="809600"/>
                      <a:pt x="2246044" y="784269"/>
                      <a:pt x="2246044" y="753022"/>
                    </a:cubicBezTo>
                    <a:cubicBezTo>
                      <a:pt x="2246044" y="737398"/>
                      <a:pt x="2252376" y="723254"/>
                      <a:pt x="2262615" y="713015"/>
                    </a:cubicBezTo>
                    <a:close/>
                    <a:moveTo>
                      <a:pt x="2075445" y="887126"/>
                    </a:moveTo>
                    <a:cubicBezTo>
                      <a:pt x="2085684" y="876887"/>
                      <a:pt x="2099828" y="870555"/>
                      <a:pt x="2115452" y="870555"/>
                    </a:cubicBezTo>
                    <a:cubicBezTo>
                      <a:pt x="2146699" y="870555"/>
                      <a:pt x="2172030" y="895886"/>
                      <a:pt x="2172030" y="927133"/>
                    </a:cubicBezTo>
                    <a:cubicBezTo>
                      <a:pt x="2172030" y="958380"/>
                      <a:pt x="2146699" y="983711"/>
                      <a:pt x="2115452" y="983711"/>
                    </a:cubicBezTo>
                    <a:cubicBezTo>
                      <a:pt x="2084205" y="983711"/>
                      <a:pt x="2058874" y="958380"/>
                      <a:pt x="2058874" y="927132"/>
                    </a:cubicBezTo>
                    <a:cubicBezTo>
                      <a:pt x="2058874" y="911509"/>
                      <a:pt x="2065207" y="897365"/>
                      <a:pt x="2075445" y="887126"/>
                    </a:cubicBezTo>
                    <a:close/>
                    <a:moveTo>
                      <a:pt x="1888275" y="1061238"/>
                    </a:moveTo>
                    <a:cubicBezTo>
                      <a:pt x="1898514" y="1050999"/>
                      <a:pt x="1912658" y="1044666"/>
                      <a:pt x="1928281" y="1044666"/>
                    </a:cubicBezTo>
                    <a:cubicBezTo>
                      <a:pt x="1959528" y="1044666"/>
                      <a:pt x="1984859" y="1069997"/>
                      <a:pt x="1984859" y="1101244"/>
                    </a:cubicBezTo>
                    <a:cubicBezTo>
                      <a:pt x="1984860" y="1132491"/>
                      <a:pt x="1959528" y="1157822"/>
                      <a:pt x="1928281" y="1157822"/>
                    </a:cubicBezTo>
                    <a:cubicBezTo>
                      <a:pt x="1897034" y="1157822"/>
                      <a:pt x="1871703" y="1132491"/>
                      <a:pt x="1871703" y="1101244"/>
                    </a:cubicBezTo>
                    <a:cubicBezTo>
                      <a:pt x="1871703" y="1085621"/>
                      <a:pt x="1878036" y="1071476"/>
                      <a:pt x="1888275" y="1061238"/>
                    </a:cubicBezTo>
                    <a:close/>
                    <a:moveTo>
                      <a:pt x="1701104" y="1235348"/>
                    </a:moveTo>
                    <a:cubicBezTo>
                      <a:pt x="1711343" y="1225109"/>
                      <a:pt x="1725487" y="1218776"/>
                      <a:pt x="1741111" y="1218776"/>
                    </a:cubicBezTo>
                    <a:cubicBezTo>
                      <a:pt x="1772358" y="1218776"/>
                      <a:pt x="1797689" y="1244107"/>
                      <a:pt x="1797689" y="1275354"/>
                    </a:cubicBezTo>
                    <a:cubicBezTo>
                      <a:pt x="1797689" y="1306601"/>
                      <a:pt x="1772358" y="1331932"/>
                      <a:pt x="1741111" y="1331932"/>
                    </a:cubicBezTo>
                    <a:cubicBezTo>
                      <a:pt x="1709864" y="1331932"/>
                      <a:pt x="1684533" y="1306601"/>
                      <a:pt x="1684533" y="1275354"/>
                    </a:cubicBezTo>
                    <a:cubicBezTo>
                      <a:pt x="1684533" y="1259731"/>
                      <a:pt x="1690866" y="1245586"/>
                      <a:pt x="1701104" y="1235348"/>
                    </a:cubicBezTo>
                    <a:close/>
                    <a:moveTo>
                      <a:pt x="1513934" y="1409459"/>
                    </a:moveTo>
                    <a:cubicBezTo>
                      <a:pt x="1524173" y="1399221"/>
                      <a:pt x="1538317" y="1392888"/>
                      <a:pt x="1553940" y="1392888"/>
                    </a:cubicBezTo>
                    <a:cubicBezTo>
                      <a:pt x="1585187" y="1392888"/>
                      <a:pt x="1610518" y="1418219"/>
                      <a:pt x="1610519" y="1449466"/>
                    </a:cubicBezTo>
                    <a:cubicBezTo>
                      <a:pt x="1610519" y="1480713"/>
                      <a:pt x="1585188" y="1506044"/>
                      <a:pt x="1553941" y="1506044"/>
                    </a:cubicBezTo>
                    <a:cubicBezTo>
                      <a:pt x="1522694" y="1506044"/>
                      <a:pt x="1497362" y="1480713"/>
                      <a:pt x="1497362" y="1449466"/>
                    </a:cubicBezTo>
                    <a:cubicBezTo>
                      <a:pt x="1497362" y="1433842"/>
                      <a:pt x="1503695" y="1419698"/>
                      <a:pt x="1513934" y="1409459"/>
                    </a:cubicBezTo>
                    <a:close/>
                    <a:moveTo>
                      <a:pt x="1326768" y="1583565"/>
                    </a:moveTo>
                    <a:cubicBezTo>
                      <a:pt x="1337007" y="1573326"/>
                      <a:pt x="1351151" y="1566993"/>
                      <a:pt x="1366775" y="1566993"/>
                    </a:cubicBezTo>
                    <a:cubicBezTo>
                      <a:pt x="1398022" y="1566993"/>
                      <a:pt x="1423353" y="1592324"/>
                      <a:pt x="1423353" y="1623571"/>
                    </a:cubicBezTo>
                    <a:cubicBezTo>
                      <a:pt x="1423353" y="1654818"/>
                      <a:pt x="1398022" y="1680149"/>
                      <a:pt x="1366775" y="1680149"/>
                    </a:cubicBezTo>
                    <a:cubicBezTo>
                      <a:pt x="1335528" y="1680149"/>
                      <a:pt x="1310197" y="1654818"/>
                      <a:pt x="1310197" y="1623571"/>
                    </a:cubicBezTo>
                    <a:cubicBezTo>
                      <a:pt x="1310197" y="1607948"/>
                      <a:pt x="1316530" y="1593803"/>
                      <a:pt x="1326768" y="1583565"/>
                    </a:cubicBezTo>
                    <a:close/>
                    <a:moveTo>
                      <a:pt x="2449791" y="364793"/>
                    </a:moveTo>
                    <a:cubicBezTo>
                      <a:pt x="2460029" y="354554"/>
                      <a:pt x="2474173" y="348222"/>
                      <a:pt x="2489797" y="348222"/>
                    </a:cubicBezTo>
                    <a:cubicBezTo>
                      <a:pt x="2521044" y="348222"/>
                      <a:pt x="2546375" y="373553"/>
                      <a:pt x="2546375" y="404800"/>
                    </a:cubicBezTo>
                    <a:cubicBezTo>
                      <a:pt x="2546375" y="436047"/>
                      <a:pt x="2521044" y="461378"/>
                      <a:pt x="2489797" y="461378"/>
                    </a:cubicBezTo>
                    <a:cubicBezTo>
                      <a:pt x="2458550" y="461378"/>
                      <a:pt x="2433219" y="436047"/>
                      <a:pt x="2433219" y="404800"/>
                    </a:cubicBezTo>
                    <a:cubicBezTo>
                      <a:pt x="2433219" y="389176"/>
                      <a:pt x="2439552" y="375032"/>
                      <a:pt x="2449791" y="364793"/>
                    </a:cubicBezTo>
                    <a:close/>
                    <a:moveTo>
                      <a:pt x="2262615" y="538904"/>
                    </a:moveTo>
                    <a:cubicBezTo>
                      <a:pt x="2272854" y="528666"/>
                      <a:pt x="2286998" y="522333"/>
                      <a:pt x="2302622" y="522333"/>
                    </a:cubicBezTo>
                    <a:cubicBezTo>
                      <a:pt x="2333869" y="522333"/>
                      <a:pt x="2359200" y="547664"/>
                      <a:pt x="2359200" y="578911"/>
                    </a:cubicBezTo>
                    <a:cubicBezTo>
                      <a:pt x="2359200" y="610158"/>
                      <a:pt x="2333869" y="635489"/>
                      <a:pt x="2302622" y="635489"/>
                    </a:cubicBezTo>
                    <a:cubicBezTo>
                      <a:pt x="2271375" y="635489"/>
                      <a:pt x="2246044" y="610158"/>
                      <a:pt x="2246044" y="578911"/>
                    </a:cubicBezTo>
                    <a:cubicBezTo>
                      <a:pt x="2246044" y="563287"/>
                      <a:pt x="2252376" y="549143"/>
                      <a:pt x="2262615" y="538904"/>
                    </a:cubicBezTo>
                    <a:close/>
                    <a:moveTo>
                      <a:pt x="2075445" y="713015"/>
                    </a:moveTo>
                    <a:cubicBezTo>
                      <a:pt x="2085684" y="702776"/>
                      <a:pt x="2099828" y="696444"/>
                      <a:pt x="2115452" y="696444"/>
                    </a:cubicBezTo>
                    <a:cubicBezTo>
                      <a:pt x="2146699" y="696444"/>
                      <a:pt x="2172030" y="721775"/>
                      <a:pt x="2172030" y="753022"/>
                    </a:cubicBezTo>
                    <a:cubicBezTo>
                      <a:pt x="2172030" y="784269"/>
                      <a:pt x="2146699" y="809600"/>
                      <a:pt x="2115452" y="809600"/>
                    </a:cubicBezTo>
                    <a:cubicBezTo>
                      <a:pt x="2084205" y="809600"/>
                      <a:pt x="2058874" y="784269"/>
                      <a:pt x="2058874" y="753022"/>
                    </a:cubicBezTo>
                    <a:cubicBezTo>
                      <a:pt x="2058874" y="737398"/>
                      <a:pt x="2065207" y="723254"/>
                      <a:pt x="2075445" y="713015"/>
                    </a:cubicBezTo>
                    <a:close/>
                    <a:moveTo>
                      <a:pt x="1888275" y="887127"/>
                    </a:moveTo>
                    <a:cubicBezTo>
                      <a:pt x="1898514" y="876888"/>
                      <a:pt x="1912658" y="870555"/>
                      <a:pt x="1928281" y="870555"/>
                    </a:cubicBezTo>
                    <a:cubicBezTo>
                      <a:pt x="1959528" y="870555"/>
                      <a:pt x="1984859" y="895886"/>
                      <a:pt x="1984859" y="927133"/>
                    </a:cubicBezTo>
                    <a:cubicBezTo>
                      <a:pt x="1984860" y="958380"/>
                      <a:pt x="1959528" y="983711"/>
                      <a:pt x="1928281" y="983711"/>
                    </a:cubicBezTo>
                    <a:cubicBezTo>
                      <a:pt x="1897034" y="983711"/>
                      <a:pt x="1871703" y="958380"/>
                      <a:pt x="1871703" y="927133"/>
                    </a:cubicBezTo>
                    <a:cubicBezTo>
                      <a:pt x="1871703" y="911510"/>
                      <a:pt x="1878036" y="897365"/>
                      <a:pt x="1888275" y="887127"/>
                    </a:cubicBezTo>
                    <a:close/>
                    <a:moveTo>
                      <a:pt x="1701104" y="1061237"/>
                    </a:moveTo>
                    <a:cubicBezTo>
                      <a:pt x="1711343" y="1050998"/>
                      <a:pt x="1725487" y="1044665"/>
                      <a:pt x="1741111" y="1044665"/>
                    </a:cubicBezTo>
                    <a:cubicBezTo>
                      <a:pt x="1772358" y="1044665"/>
                      <a:pt x="1797689" y="1069996"/>
                      <a:pt x="1797689" y="1101243"/>
                    </a:cubicBezTo>
                    <a:cubicBezTo>
                      <a:pt x="1797689" y="1132490"/>
                      <a:pt x="1772358" y="1157822"/>
                      <a:pt x="1741111" y="1157821"/>
                    </a:cubicBezTo>
                    <a:cubicBezTo>
                      <a:pt x="1709864" y="1157821"/>
                      <a:pt x="1684533" y="1132490"/>
                      <a:pt x="1684533" y="1101243"/>
                    </a:cubicBezTo>
                    <a:cubicBezTo>
                      <a:pt x="1684533" y="1085620"/>
                      <a:pt x="1690866" y="1071476"/>
                      <a:pt x="1701104" y="1061237"/>
                    </a:cubicBezTo>
                    <a:close/>
                    <a:moveTo>
                      <a:pt x="1513934" y="1235349"/>
                    </a:moveTo>
                    <a:cubicBezTo>
                      <a:pt x="1524173" y="1225110"/>
                      <a:pt x="1538317" y="1218777"/>
                      <a:pt x="1553940" y="1218777"/>
                    </a:cubicBezTo>
                    <a:cubicBezTo>
                      <a:pt x="1585187" y="1218777"/>
                      <a:pt x="1610518" y="1244108"/>
                      <a:pt x="1610519" y="1275355"/>
                    </a:cubicBezTo>
                    <a:cubicBezTo>
                      <a:pt x="1610519" y="1306602"/>
                      <a:pt x="1585188" y="1331933"/>
                      <a:pt x="1553941" y="1331933"/>
                    </a:cubicBezTo>
                    <a:cubicBezTo>
                      <a:pt x="1522693" y="1331933"/>
                      <a:pt x="1497362" y="1306602"/>
                      <a:pt x="1497362" y="1275355"/>
                    </a:cubicBezTo>
                    <a:cubicBezTo>
                      <a:pt x="1497362" y="1259731"/>
                      <a:pt x="1503695" y="1245587"/>
                      <a:pt x="1513934" y="1235349"/>
                    </a:cubicBezTo>
                    <a:close/>
                    <a:moveTo>
                      <a:pt x="1326768" y="1409454"/>
                    </a:moveTo>
                    <a:cubicBezTo>
                      <a:pt x="1337007" y="1399216"/>
                      <a:pt x="1351151" y="1392883"/>
                      <a:pt x="1366774" y="1392883"/>
                    </a:cubicBezTo>
                    <a:cubicBezTo>
                      <a:pt x="1398017" y="1392887"/>
                      <a:pt x="1423348" y="1418218"/>
                      <a:pt x="1423353" y="1449461"/>
                    </a:cubicBezTo>
                    <a:cubicBezTo>
                      <a:pt x="1423353" y="1480708"/>
                      <a:pt x="1398022" y="1506039"/>
                      <a:pt x="1366774" y="1506039"/>
                    </a:cubicBezTo>
                    <a:cubicBezTo>
                      <a:pt x="1335527" y="1506039"/>
                      <a:pt x="1310196" y="1480708"/>
                      <a:pt x="1310196" y="1449461"/>
                    </a:cubicBezTo>
                    <a:cubicBezTo>
                      <a:pt x="1310196" y="1433837"/>
                      <a:pt x="1316529" y="1419693"/>
                      <a:pt x="1326768" y="1409454"/>
                    </a:cubicBezTo>
                    <a:close/>
                    <a:moveTo>
                      <a:pt x="1139598" y="1583565"/>
                    </a:moveTo>
                    <a:cubicBezTo>
                      <a:pt x="1149837" y="1573327"/>
                      <a:pt x="1163981" y="1566994"/>
                      <a:pt x="1179605" y="1566994"/>
                    </a:cubicBezTo>
                    <a:cubicBezTo>
                      <a:pt x="1210852" y="1566994"/>
                      <a:pt x="1236183" y="1592325"/>
                      <a:pt x="1236183" y="1623572"/>
                    </a:cubicBezTo>
                    <a:cubicBezTo>
                      <a:pt x="1236183" y="1639196"/>
                      <a:pt x="1229851" y="1653340"/>
                      <a:pt x="1219612" y="1663579"/>
                    </a:cubicBezTo>
                    <a:lnTo>
                      <a:pt x="1210886" y="1669462"/>
                    </a:lnTo>
                    <a:lnTo>
                      <a:pt x="1133715" y="1592291"/>
                    </a:lnTo>
                    <a:close/>
                    <a:moveTo>
                      <a:pt x="2449790" y="190682"/>
                    </a:moveTo>
                    <a:cubicBezTo>
                      <a:pt x="2460029" y="180444"/>
                      <a:pt x="2474174" y="174111"/>
                      <a:pt x="2489797" y="174111"/>
                    </a:cubicBezTo>
                    <a:cubicBezTo>
                      <a:pt x="2521044" y="174111"/>
                      <a:pt x="2546375" y="199442"/>
                      <a:pt x="2546375" y="230689"/>
                    </a:cubicBezTo>
                    <a:cubicBezTo>
                      <a:pt x="2546375" y="261936"/>
                      <a:pt x="2521044" y="287267"/>
                      <a:pt x="2489797" y="287267"/>
                    </a:cubicBezTo>
                    <a:cubicBezTo>
                      <a:pt x="2458550" y="287267"/>
                      <a:pt x="2433219" y="261936"/>
                      <a:pt x="2433219" y="230689"/>
                    </a:cubicBezTo>
                    <a:cubicBezTo>
                      <a:pt x="2433219" y="215065"/>
                      <a:pt x="2439552" y="200921"/>
                      <a:pt x="2449790" y="190682"/>
                    </a:cubicBezTo>
                    <a:close/>
                    <a:moveTo>
                      <a:pt x="2262615" y="364793"/>
                    </a:moveTo>
                    <a:cubicBezTo>
                      <a:pt x="2272854" y="354555"/>
                      <a:pt x="2286998" y="348222"/>
                      <a:pt x="2302622" y="348222"/>
                    </a:cubicBezTo>
                    <a:cubicBezTo>
                      <a:pt x="2333869" y="348222"/>
                      <a:pt x="2359200" y="373553"/>
                      <a:pt x="2359200" y="404800"/>
                    </a:cubicBezTo>
                    <a:cubicBezTo>
                      <a:pt x="2359200" y="436047"/>
                      <a:pt x="2333869" y="461378"/>
                      <a:pt x="2302622" y="461378"/>
                    </a:cubicBezTo>
                    <a:cubicBezTo>
                      <a:pt x="2271375" y="461378"/>
                      <a:pt x="2246044" y="436047"/>
                      <a:pt x="2246044" y="404800"/>
                    </a:cubicBezTo>
                    <a:cubicBezTo>
                      <a:pt x="2246044" y="389176"/>
                      <a:pt x="2252376" y="375032"/>
                      <a:pt x="2262615" y="364793"/>
                    </a:cubicBezTo>
                    <a:close/>
                    <a:moveTo>
                      <a:pt x="2075445" y="538904"/>
                    </a:moveTo>
                    <a:cubicBezTo>
                      <a:pt x="2085684" y="528666"/>
                      <a:pt x="2099828" y="522333"/>
                      <a:pt x="2115452" y="522333"/>
                    </a:cubicBezTo>
                    <a:cubicBezTo>
                      <a:pt x="2146699" y="522333"/>
                      <a:pt x="2172030" y="547664"/>
                      <a:pt x="2172030" y="578911"/>
                    </a:cubicBezTo>
                    <a:cubicBezTo>
                      <a:pt x="2172030" y="610158"/>
                      <a:pt x="2146699" y="635489"/>
                      <a:pt x="2115452" y="635489"/>
                    </a:cubicBezTo>
                    <a:cubicBezTo>
                      <a:pt x="2084205" y="635489"/>
                      <a:pt x="2058874" y="610158"/>
                      <a:pt x="2058874" y="578911"/>
                    </a:cubicBezTo>
                    <a:cubicBezTo>
                      <a:pt x="2058874" y="563287"/>
                      <a:pt x="2065207" y="549143"/>
                      <a:pt x="2075445" y="538904"/>
                    </a:cubicBezTo>
                    <a:close/>
                    <a:moveTo>
                      <a:pt x="1888275" y="713016"/>
                    </a:moveTo>
                    <a:cubicBezTo>
                      <a:pt x="1898514" y="702777"/>
                      <a:pt x="1912658" y="696444"/>
                      <a:pt x="1928281" y="696444"/>
                    </a:cubicBezTo>
                    <a:cubicBezTo>
                      <a:pt x="1959528" y="696444"/>
                      <a:pt x="1984859" y="721775"/>
                      <a:pt x="1984859" y="753022"/>
                    </a:cubicBezTo>
                    <a:cubicBezTo>
                      <a:pt x="1984860" y="784269"/>
                      <a:pt x="1959528" y="809600"/>
                      <a:pt x="1928282" y="809600"/>
                    </a:cubicBezTo>
                    <a:cubicBezTo>
                      <a:pt x="1897034" y="809600"/>
                      <a:pt x="1871703" y="784269"/>
                      <a:pt x="1871703" y="753022"/>
                    </a:cubicBezTo>
                    <a:cubicBezTo>
                      <a:pt x="1871703" y="737399"/>
                      <a:pt x="1878036" y="723254"/>
                      <a:pt x="1888275" y="713016"/>
                    </a:cubicBezTo>
                    <a:close/>
                    <a:moveTo>
                      <a:pt x="1701104" y="887126"/>
                    </a:moveTo>
                    <a:cubicBezTo>
                      <a:pt x="1711343" y="876887"/>
                      <a:pt x="1725487" y="870554"/>
                      <a:pt x="1741111" y="870554"/>
                    </a:cubicBezTo>
                    <a:cubicBezTo>
                      <a:pt x="1772358" y="870555"/>
                      <a:pt x="1797689" y="895886"/>
                      <a:pt x="1797689" y="927133"/>
                    </a:cubicBezTo>
                    <a:cubicBezTo>
                      <a:pt x="1797689" y="958380"/>
                      <a:pt x="1772358" y="983711"/>
                      <a:pt x="1741111" y="983711"/>
                    </a:cubicBezTo>
                    <a:cubicBezTo>
                      <a:pt x="1709864" y="983711"/>
                      <a:pt x="1684533" y="958380"/>
                      <a:pt x="1684533" y="927132"/>
                    </a:cubicBezTo>
                    <a:cubicBezTo>
                      <a:pt x="1684533" y="911509"/>
                      <a:pt x="1690866" y="897365"/>
                      <a:pt x="1701104" y="887126"/>
                    </a:cubicBezTo>
                    <a:close/>
                    <a:moveTo>
                      <a:pt x="1513934" y="1061238"/>
                    </a:moveTo>
                    <a:cubicBezTo>
                      <a:pt x="1524173" y="1050999"/>
                      <a:pt x="1538317" y="1044666"/>
                      <a:pt x="1553940" y="1044666"/>
                    </a:cubicBezTo>
                    <a:cubicBezTo>
                      <a:pt x="1585187" y="1044666"/>
                      <a:pt x="1610518" y="1069997"/>
                      <a:pt x="1610519" y="1101244"/>
                    </a:cubicBezTo>
                    <a:cubicBezTo>
                      <a:pt x="1610519" y="1132491"/>
                      <a:pt x="1585188" y="1157822"/>
                      <a:pt x="1553941" y="1157822"/>
                    </a:cubicBezTo>
                    <a:cubicBezTo>
                      <a:pt x="1522694" y="1157822"/>
                      <a:pt x="1497362" y="1132491"/>
                      <a:pt x="1497362" y="1101244"/>
                    </a:cubicBezTo>
                    <a:cubicBezTo>
                      <a:pt x="1497362" y="1085621"/>
                      <a:pt x="1503695" y="1071476"/>
                      <a:pt x="1513934" y="1061238"/>
                    </a:cubicBezTo>
                    <a:close/>
                    <a:moveTo>
                      <a:pt x="1326764" y="1235348"/>
                    </a:moveTo>
                    <a:cubicBezTo>
                      <a:pt x="1337002" y="1225109"/>
                      <a:pt x="1351146" y="1218776"/>
                      <a:pt x="1366770" y="1218776"/>
                    </a:cubicBezTo>
                    <a:cubicBezTo>
                      <a:pt x="1398017" y="1218776"/>
                      <a:pt x="1423348" y="1244107"/>
                      <a:pt x="1423348" y="1275354"/>
                    </a:cubicBezTo>
                    <a:cubicBezTo>
                      <a:pt x="1423348" y="1306601"/>
                      <a:pt x="1398017" y="1331932"/>
                      <a:pt x="1366770" y="1331932"/>
                    </a:cubicBezTo>
                    <a:cubicBezTo>
                      <a:pt x="1335523" y="1331932"/>
                      <a:pt x="1310192" y="1306601"/>
                      <a:pt x="1310192" y="1275354"/>
                    </a:cubicBezTo>
                    <a:cubicBezTo>
                      <a:pt x="1310192" y="1259731"/>
                      <a:pt x="1316525" y="1245586"/>
                      <a:pt x="1326764" y="1235348"/>
                    </a:cubicBezTo>
                    <a:close/>
                    <a:moveTo>
                      <a:pt x="1139598" y="1409455"/>
                    </a:moveTo>
                    <a:cubicBezTo>
                      <a:pt x="1149836" y="1399216"/>
                      <a:pt x="1163980" y="1392883"/>
                      <a:pt x="1179604" y="1392883"/>
                    </a:cubicBezTo>
                    <a:cubicBezTo>
                      <a:pt x="1210851" y="1392883"/>
                      <a:pt x="1236182" y="1418215"/>
                      <a:pt x="1236182" y="1449462"/>
                    </a:cubicBezTo>
                    <a:cubicBezTo>
                      <a:pt x="1236182" y="1480709"/>
                      <a:pt x="1210851" y="1506040"/>
                      <a:pt x="1179604" y="1506040"/>
                    </a:cubicBezTo>
                    <a:cubicBezTo>
                      <a:pt x="1148357" y="1506040"/>
                      <a:pt x="1123026" y="1480708"/>
                      <a:pt x="1123026" y="1449461"/>
                    </a:cubicBezTo>
                    <a:cubicBezTo>
                      <a:pt x="1123026" y="1433838"/>
                      <a:pt x="1129359" y="1419694"/>
                      <a:pt x="1139598" y="1409455"/>
                    </a:cubicBezTo>
                    <a:close/>
                    <a:moveTo>
                      <a:pt x="2449791" y="16572"/>
                    </a:moveTo>
                    <a:cubicBezTo>
                      <a:pt x="2460029" y="6333"/>
                      <a:pt x="2474173" y="0"/>
                      <a:pt x="2489797" y="0"/>
                    </a:cubicBezTo>
                    <a:cubicBezTo>
                      <a:pt x="2521044" y="0"/>
                      <a:pt x="2546375" y="25331"/>
                      <a:pt x="2546375" y="56578"/>
                    </a:cubicBezTo>
                    <a:cubicBezTo>
                      <a:pt x="2546375" y="87825"/>
                      <a:pt x="2521044" y="113156"/>
                      <a:pt x="2489797" y="113156"/>
                    </a:cubicBezTo>
                    <a:cubicBezTo>
                      <a:pt x="2458550" y="113156"/>
                      <a:pt x="2433219" y="87825"/>
                      <a:pt x="2433219" y="56578"/>
                    </a:cubicBezTo>
                    <a:cubicBezTo>
                      <a:pt x="2433219" y="40955"/>
                      <a:pt x="2439552" y="26810"/>
                      <a:pt x="2449791" y="16572"/>
                    </a:cubicBezTo>
                    <a:close/>
                    <a:moveTo>
                      <a:pt x="2262615" y="190682"/>
                    </a:moveTo>
                    <a:cubicBezTo>
                      <a:pt x="2272854" y="180444"/>
                      <a:pt x="2286998" y="174111"/>
                      <a:pt x="2302622" y="174111"/>
                    </a:cubicBezTo>
                    <a:cubicBezTo>
                      <a:pt x="2333869" y="174111"/>
                      <a:pt x="2359200" y="199442"/>
                      <a:pt x="2359200" y="230689"/>
                    </a:cubicBezTo>
                    <a:cubicBezTo>
                      <a:pt x="2359200" y="261936"/>
                      <a:pt x="2333869" y="287267"/>
                      <a:pt x="2302622" y="287267"/>
                    </a:cubicBezTo>
                    <a:cubicBezTo>
                      <a:pt x="2271375" y="287267"/>
                      <a:pt x="2246044" y="261936"/>
                      <a:pt x="2246044" y="230689"/>
                    </a:cubicBezTo>
                    <a:cubicBezTo>
                      <a:pt x="2246044" y="215065"/>
                      <a:pt x="2252376" y="200921"/>
                      <a:pt x="2262615" y="190682"/>
                    </a:cubicBezTo>
                    <a:close/>
                    <a:moveTo>
                      <a:pt x="2075445" y="364793"/>
                    </a:moveTo>
                    <a:cubicBezTo>
                      <a:pt x="2085684" y="354555"/>
                      <a:pt x="2099828" y="348222"/>
                      <a:pt x="2115452" y="348222"/>
                    </a:cubicBezTo>
                    <a:cubicBezTo>
                      <a:pt x="2146699" y="348222"/>
                      <a:pt x="2172030" y="373553"/>
                      <a:pt x="2172030" y="404800"/>
                    </a:cubicBezTo>
                    <a:cubicBezTo>
                      <a:pt x="2172030" y="436047"/>
                      <a:pt x="2146699" y="461378"/>
                      <a:pt x="2115452" y="461378"/>
                    </a:cubicBezTo>
                    <a:cubicBezTo>
                      <a:pt x="2084205" y="461378"/>
                      <a:pt x="2058874" y="436047"/>
                      <a:pt x="2058874" y="404800"/>
                    </a:cubicBezTo>
                    <a:cubicBezTo>
                      <a:pt x="2058874" y="389176"/>
                      <a:pt x="2065207" y="375032"/>
                      <a:pt x="2075445" y="364793"/>
                    </a:cubicBezTo>
                    <a:close/>
                    <a:moveTo>
                      <a:pt x="1888275" y="538905"/>
                    </a:moveTo>
                    <a:cubicBezTo>
                      <a:pt x="1898514" y="528666"/>
                      <a:pt x="1912658" y="522333"/>
                      <a:pt x="1928281" y="522333"/>
                    </a:cubicBezTo>
                    <a:cubicBezTo>
                      <a:pt x="1959528" y="522333"/>
                      <a:pt x="1984859" y="547664"/>
                      <a:pt x="1984859" y="578912"/>
                    </a:cubicBezTo>
                    <a:cubicBezTo>
                      <a:pt x="1984860" y="610158"/>
                      <a:pt x="1959528" y="635490"/>
                      <a:pt x="1928282" y="635489"/>
                    </a:cubicBezTo>
                    <a:cubicBezTo>
                      <a:pt x="1897034" y="635489"/>
                      <a:pt x="1871703" y="610158"/>
                      <a:pt x="1871703" y="578911"/>
                    </a:cubicBezTo>
                    <a:cubicBezTo>
                      <a:pt x="1871703" y="563288"/>
                      <a:pt x="1878036" y="549144"/>
                      <a:pt x="1888275" y="538905"/>
                    </a:cubicBezTo>
                    <a:close/>
                    <a:moveTo>
                      <a:pt x="1701104" y="713015"/>
                    </a:moveTo>
                    <a:cubicBezTo>
                      <a:pt x="1711343" y="702776"/>
                      <a:pt x="1725487" y="696444"/>
                      <a:pt x="1741111" y="696444"/>
                    </a:cubicBezTo>
                    <a:cubicBezTo>
                      <a:pt x="1772358" y="696444"/>
                      <a:pt x="1797689" y="721775"/>
                      <a:pt x="1797689" y="753022"/>
                    </a:cubicBezTo>
                    <a:cubicBezTo>
                      <a:pt x="1797689" y="784269"/>
                      <a:pt x="1772358" y="809600"/>
                      <a:pt x="1741111" y="809600"/>
                    </a:cubicBezTo>
                    <a:cubicBezTo>
                      <a:pt x="1709864" y="809600"/>
                      <a:pt x="1684533" y="784269"/>
                      <a:pt x="1684533" y="753022"/>
                    </a:cubicBezTo>
                    <a:cubicBezTo>
                      <a:pt x="1684533" y="737398"/>
                      <a:pt x="1690866" y="723254"/>
                      <a:pt x="1701104" y="713015"/>
                    </a:cubicBezTo>
                    <a:close/>
                    <a:moveTo>
                      <a:pt x="1513934" y="887127"/>
                    </a:moveTo>
                    <a:cubicBezTo>
                      <a:pt x="1524173" y="876888"/>
                      <a:pt x="1538317" y="870555"/>
                      <a:pt x="1553940" y="870555"/>
                    </a:cubicBezTo>
                    <a:cubicBezTo>
                      <a:pt x="1585187" y="870555"/>
                      <a:pt x="1610518" y="895886"/>
                      <a:pt x="1610519" y="927133"/>
                    </a:cubicBezTo>
                    <a:cubicBezTo>
                      <a:pt x="1610519" y="958380"/>
                      <a:pt x="1585188" y="983711"/>
                      <a:pt x="1553941" y="983711"/>
                    </a:cubicBezTo>
                    <a:cubicBezTo>
                      <a:pt x="1522694" y="983711"/>
                      <a:pt x="1497362" y="958380"/>
                      <a:pt x="1497362" y="927133"/>
                    </a:cubicBezTo>
                    <a:cubicBezTo>
                      <a:pt x="1497362" y="911510"/>
                      <a:pt x="1503695" y="897365"/>
                      <a:pt x="1513934" y="887127"/>
                    </a:cubicBezTo>
                    <a:close/>
                    <a:moveTo>
                      <a:pt x="1326764" y="1061237"/>
                    </a:moveTo>
                    <a:cubicBezTo>
                      <a:pt x="1337002" y="1050998"/>
                      <a:pt x="1351146" y="1044665"/>
                      <a:pt x="1366770" y="1044665"/>
                    </a:cubicBezTo>
                    <a:cubicBezTo>
                      <a:pt x="1398017" y="1044665"/>
                      <a:pt x="1423348" y="1069996"/>
                      <a:pt x="1423348" y="1101243"/>
                    </a:cubicBezTo>
                    <a:cubicBezTo>
                      <a:pt x="1423348" y="1132490"/>
                      <a:pt x="1398017" y="1157822"/>
                      <a:pt x="1366770" y="1157821"/>
                    </a:cubicBezTo>
                    <a:cubicBezTo>
                      <a:pt x="1335523" y="1157821"/>
                      <a:pt x="1310192" y="1132490"/>
                      <a:pt x="1310192" y="1101243"/>
                    </a:cubicBezTo>
                    <a:cubicBezTo>
                      <a:pt x="1310192" y="1085620"/>
                      <a:pt x="1316525" y="1071476"/>
                      <a:pt x="1326764" y="1061237"/>
                    </a:cubicBezTo>
                    <a:close/>
                    <a:moveTo>
                      <a:pt x="1139597" y="1235345"/>
                    </a:moveTo>
                    <a:cubicBezTo>
                      <a:pt x="1149836" y="1225106"/>
                      <a:pt x="1163980" y="1218773"/>
                      <a:pt x="1179603" y="1218773"/>
                    </a:cubicBezTo>
                    <a:cubicBezTo>
                      <a:pt x="1210851" y="1218773"/>
                      <a:pt x="1236182" y="1244104"/>
                      <a:pt x="1236182" y="1275351"/>
                    </a:cubicBezTo>
                    <a:cubicBezTo>
                      <a:pt x="1236182" y="1306598"/>
                      <a:pt x="1210851" y="1331929"/>
                      <a:pt x="1179604" y="1331929"/>
                    </a:cubicBezTo>
                    <a:cubicBezTo>
                      <a:pt x="1148357" y="1331929"/>
                      <a:pt x="1123025" y="1306598"/>
                      <a:pt x="1123025" y="1275351"/>
                    </a:cubicBezTo>
                    <a:cubicBezTo>
                      <a:pt x="1123025" y="1259728"/>
                      <a:pt x="1129358" y="1245583"/>
                      <a:pt x="1139597" y="1235345"/>
                    </a:cubicBezTo>
                    <a:close/>
                    <a:moveTo>
                      <a:pt x="952427" y="1409454"/>
                    </a:moveTo>
                    <a:cubicBezTo>
                      <a:pt x="962666" y="1399216"/>
                      <a:pt x="976810" y="1392883"/>
                      <a:pt x="992434" y="1392883"/>
                    </a:cubicBezTo>
                    <a:cubicBezTo>
                      <a:pt x="1023681" y="1392883"/>
                      <a:pt x="1049012" y="1418214"/>
                      <a:pt x="1049012" y="1449461"/>
                    </a:cubicBezTo>
                    <a:cubicBezTo>
                      <a:pt x="1049012" y="1465085"/>
                      <a:pt x="1042680" y="1479229"/>
                      <a:pt x="1032441" y="1489468"/>
                    </a:cubicBezTo>
                    <a:lnTo>
                      <a:pt x="1031516" y="1490091"/>
                    </a:lnTo>
                    <a:lnTo>
                      <a:pt x="951803" y="1410379"/>
                    </a:lnTo>
                    <a:close/>
                    <a:moveTo>
                      <a:pt x="2262615" y="16572"/>
                    </a:moveTo>
                    <a:cubicBezTo>
                      <a:pt x="2272854" y="6333"/>
                      <a:pt x="2286998" y="0"/>
                      <a:pt x="2302622" y="0"/>
                    </a:cubicBezTo>
                    <a:cubicBezTo>
                      <a:pt x="2333869" y="0"/>
                      <a:pt x="2359200" y="25331"/>
                      <a:pt x="2359200" y="56578"/>
                    </a:cubicBezTo>
                    <a:cubicBezTo>
                      <a:pt x="2359200" y="87825"/>
                      <a:pt x="2333869" y="113156"/>
                      <a:pt x="2302622" y="113156"/>
                    </a:cubicBezTo>
                    <a:cubicBezTo>
                      <a:pt x="2271375" y="113156"/>
                      <a:pt x="2246044" y="87825"/>
                      <a:pt x="2246044" y="56578"/>
                    </a:cubicBezTo>
                    <a:cubicBezTo>
                      <a:pt x="2246044" y="40954"/>
                      <a:pt x="2252376" y="26810"/>
                      <a:pt x="2262615" y="16572"/>
                    </a:cubicBezTo>
                    <a:close/>
                    <a:moveTo>
                      <a:pt x="2075445" y="190682"/>
                    </a:moveTo>
                    <a:cubicBezTo>
                      <a:pt x="2085684" y="180444"/>
                      <a:pt x="2099828" y="174111"/>
                      <a:pt x="2115452" y="174111"/>
                    </a:cubicBezTo>
                    <a:cubicBezTo>
                      <a:pt x="2146699" y="174111"/>
                      <a:pt x="2172030" y="199442"/>
                      <a:pt x="2172030" y="230689"/>
                    </a:cubicBezTo>
                    <a:cubicBezTo>
                      <a:pt x="2172030" y="261936"/>
                      <a:pt x="2146699" y="287267"/>
                      <a:pt x="2115452" y="287267"/>
                    </a:cubicBezTo>
                    <a:cubicBezTo>
                      <a:pt x="2084205" y="287267"/>
                      <a:pt x="2058874" y="261936"/>
                      <a:pt x="2058874" y="230689"/>
                    </a:cubicBezTo>
                    <a:cubicBezTo>
                      <a:pt x="2058874" y="215065"/>
                      <a:pt x="2065207" y="200921"/>
                      <a:pt x="2075445" y="190682"/>
                    </a:cubicBezTo>
                    <a:close/>
                    <a:moveTo>
                      <a:pt x="1888275" y="364794"/>
                    </a:moveTo>
                    <a:cubicBezTo>
                      <a:pt x="1898514" y="354555"/>
                      <a:pt x="1912658" y="348222"/>
                      <a:pt x="1928281" y="348223"/>
                    </a:cubicBezTo>
                    <a:cubicBezTo>
                      <a:pt x="1959528" y="348223"/>
                      <a:pt x="1984859" y="373554"/>
                      <a:pt x="1984859" y="404801"/>
                    </a:cubicBezTo>
                    <a:cubicBezTo>
                      <a:pt x="1984860" y="436048"/>
                      <a:pt x="1959528" y="461379"/>
                      <a:pt x="1928282" y="461379"/>
                    </a:cubicBezTo>
                    <a:cubicBezTo>
                      <a:pt x="1897034" y="461379"/>
                      <a:pt x="1871703" y="436048"/>
                      <a:pt x="1871703" y="404800"/>
                    </a:cubicBezTo>
                    <a:cubicBezTo>
                      <a:pt x="1871703" y="389177"/>
                      <a:pt x="1878036" y="375033"/>
                      <a:pt x="1888275" y="364794"/>
                    </a:cubicBezTo>
                    <a:close/>
                    <a:moveTo>
                      <a:pt x="1701104" y="538904"/>
                    </a:moveTo>
                    <a:cubicBezTo>
                      <a:pt x="1711343" y="528666"/>
                      <a:pt x="1725487" y="522333"/>
                      <a:pt x="1741111" y="522333"/>
                    </a:cubicBezTo>
                    <a:cubicBezTo>
                      <a:pt x="1772358" y="522333"/>
                      <a:pt x="1797689" y="547664"/>
                      <a:pt x="1797689" y="578911"/>
                    </a:cubicBezTo>
                    <a:cubicBezTo>
                      <a:pt x="1797689" y="610158"/>
                      <a:pt x="1772358" y="635489"/>
                      <a:pt x="1741111" y="635489"/>
                    </a:cubicBezTo>
                    <a:cubicBezTo>
                      <a:pt x="1709864" y="635489"/>
                      <a:pt x="1684533" y="610158"/>
                      <a:pt x="1684533" y="578911"/>
                    </a:cubicBezTo>
                    <a:cubicBezTo>
                      <a:pt x="1684533" y="563287"/>
                      <a:pt x="1690866" y="549143"/>
                      <a:pt x="1701104" y="538904"/>
                    </a:cubicBezTo>
                    <a:close/>
                    <a:moveTo>
                      <a:pt x="1513934" y="713016"/>
                    </a:moveTo>
                    <a:cubicBezTo>
                      <a:pt x="1524173" y="702777"/>
                      <a:pt x="1538317" y="696444"/>
                      <a:pt x="1553940" y="696444"/>
                    </a:cubicBezTo>
                    <a:cubicBezTo>
                      <a:pt x="1585187" y="696444"/>
                      <a:pt x="1610518" y="721775"/>
                      <a:pt x="1610519" y="753022"/>
                    </a:cubicBezTo>
                    <a:cubicBezTo>
                      <a:pt x="1610519" y="784269"/>
                      <a:pt x="1585188" y="809600"/>
                      <a:pt x="1553941" y="809600"/>
                    </a:cubicBezTo>
                    <a:cubicBezTo>
                      <a:pt x="1522694" y="809600"/>
                      <a:pt x="1497362" y="784269"/>
                      <a:pt x="1497362" y="753022"/>
                    </a:cubicBezTo>
                    <a:cubicBezTo>
                      <a:pt x="1497362" y="737399"/>
                      <a:pt x="1503695" y="723254"/>
                      <a:pt x="1513934" y="713016"/>
                    </a:cubicBezTo>
                    <a:close/>
                    <a:moveTo>
                      <a:pt x="1326764" y="887126"/>
                    </a:moveTo>
                    <a:cubicBezTo>
                      <a:pt x="1337002" y="876887"/>
                      <a:pt x="1351146" y="870554"/>
                      <a:pt x="1366770" y="870554"/>
                    </a:cubicBezTo>
                    <a:cubicBezTo>
                      <a:pt x="1398017" y="870555"/>
                      <a:pt x="1423348" y="895886"/>
                      <a:pt x="1423348" y="927133"/>
                    </a:cubicBezTo>
                    <a:cubicBezTo>
                      <a:pt x="1423348" y="958380"/>
                      <a:pt x="1398017" y="983711"/>
                      <a:pt x="1366770" y="983711"/>
                    </a:cubicBezTo>
                    <a:cubicBezTo>
                      <a:pt x="1335523" y="983711"/>
                      <a:pt x="1310192" y="958380"/>
                      <a:pt x="1310192" y="927132"/>
                    </a:cubicBezTo>
                    <a:cubicBezTo>
                      <a:pt x="1310192" y="911509"/>
                      <a:pt x="1316525" y="897365"/>
                      <a:pt x="1326764" y="887126"/>
                    </a:cubicBezTo>
                    <a:close/>
                    <a:moveTo>
                      <a:pt x="1139593" y="1061238"/>
                    </a:moveTo>
                    <a:cubicBezTo>
                      <a:pt x="1149832" y="1050999"/>
                      <a:pt x="1163976" y="1044666"/>
                      <a:pt x="1179600" y="1044666"/>
                    </a:cubicBezTo>
                    <a:cubicBezTo>
                      <a:pt x="1210847" y="1044666"/>
                      <a:pt x="1236178" y="1069997"/>
                      <a:pt x="1236178" y="1101244"/>
                    </a:cubicBezTo>
                    <a:cubicBezTo>
                      <a:pt x="1236178" y="1132491"/>
                      <a:pt x="1210847" y="1157822"/>
                      <a:pt x="1179600" y="1157822"/>
                    </a:cubicBezTo>
                    <a:cubicBezTo>
                      <a:pt x="1148356" y="1157819"/>
                      <a:pt x="1123025" y="1132488"/>
                      <a:pt x="1123022" y="1101244"/>
                    </a:cubicBezTo>
                    <a:cubicBezTo>
                      <a:pt x="1123021" y="1085621"/>
                      <a:pt x="1129354" y="1071476"/>
                      <a:pt x="1139593" y="1061238"/>
                    </a:cubicBezTo>
                    <a:close/>
                    <a:moveTo>
                      <a:pt x="952427" y="1235344"/>
                    </a:moveTo>
                    <a:cubicBezTo>
                      <a:pt x="962665" y="1225105"/>
                      <a:pt x="976810" y="1218772"/>
                      <a:pt x="992433" y="1218772"/>
                    </a:cubicBezTo>
                    <a:cubicBezTo>
                      <a:pt x="1023680" y="1218772"/>
                      <a:pt x="1049011" y="1244103"/>
                      <a:pt x="1049011" y="1275350"/>
                    </a:cubicBezTo>
                    <a:cubicBezTo>
                      <a:pt x="1049011" y="1306597"/>
                      <a:pt x="1023680" y="1331928"/>
                      <a:pt x="992433" y="1331928"/>
                    </a:cubicBezTo>
                    <a:cubicBezTo>
                      <a:pt x="961186" y="1331928"/>
                      <a:pt x="935855" y="1306597"/>
                      <a:pt x="935855" y="1275350"/>
                    </a:cubicBezTo>
                    <a:cubicBezTo>
                      <a:pt x="935855" y="1259727"/>
                      <a:pt x="942188" y="1245582"/>
                      <a:pt x="952427" y="1235344"/>
                    </a:cubicBezTo>
                    <a:close/>
                    <a:moveTo>
                      <a:pt x="2075445" y="16572"/>
                    </a:moveTo>
                    <a:cubicBezTo>
                      <a:pt x="2085684" y="6333"/>
                      <a:pt x="2099828" y="0"/>
                      <a:pt x="2115452" y="0"/>
                    </a:cubicBezTo>
                    <a:cubicBezTo>
                      <a:pt x="2146699" y="0"/>
                      <a:pt x="2172030" y="25331"/>
                      <a:pt x="2172030" y="56578"/>
                    </a:cubicBezTo>
                    <a:cubicBezTo>
                      <a:pt x="2172030" y="87825"/>
                      <a:pt x="2146699" y="113156"/>
                      <a:pt x="2115452" y="113156"/>
                    </a:cubicBezTo>
                    <a:cubicBezTo>
                      <a:pt x="2084205" y="113156"/>
                      <a:pt x="2058874" y="87825"/>
                      <a:pt x="2058874" y="56578"/>
                    </a:cubicBezTo>
                    <a:cubicBezTo>
                      <a:pt x="2058874" y="40955"/>
                      <a:pt x="2065207" y="26810"/>
                      <a:pt x="2075445" y="16572"/>
                    </a:cubicBezTo>
                    <a:close/>
                    <a:moveTo>
                      <a:pt x="1888275" y="190683"/>
                    </a:moveTo>
                    <a:cubicBezTo>
                      <a:pt x="1898514" y="180444"/>
                      <a:pt x="1912658" y="174112"/>
                      <a:pt x="1928281" y="174112"/>
                    </a:cubicBezTo>
                    <a:cubicBezTo>
                      <a:pt x="1959528" y="174112"/>
                      <a:pt x="1984859" y="199443"/>
                      <a:pt x="1984859" y="230690"/>
                    </a:cubicBezTo>
                    <a:cubicBezTo>
                      <a:pt x="1984860" y="261937"/>
                      <a:pt x="1959528" y="287268"/>
                      <a:pt x="1928282" y="287268"/>
                    </a:cubicBezTo>
                    <a:cubicBezTo>
                      <a:pt x="1897034" y="287268"/>
                      <a:pt x="1871703" y="261937"/>
                      <a:pt x="1871703" y="230690"/>
                    </a:cubicBezTo>
                    <a:cubicBezTo>
                      <a:pt x="1871703" y="215066"/>
                      <a:pt x="1878036" y="200922"/>
                      <a:pt x="1888275" y="190683"/>
                    </a:cubicBezTo>
                    <a:close/>
                    <a:moveTo>
                      <a:pt x="1701104" y="364793"/>
                    </a:moveTo>
                    <a:cubicBezTo>
                      <a:pt x="1711343" y="354555"/>
                      <a:pt x="1725487" y="348222"/>
                      <a:pt x="1741111" y="348222"/>
                    </a:cubicBezTo>
                    <a:cubicBezTo>
                      <a:pt x="1772358" y="348222"/>
                      <a:pt x="1797689" y="373553"/>
                      <a:pt x="1797689" y="404800"/>
                    </a:cubicBezTo>
                    <a:cubicBezTo>
                      <a:pt x="1797689" y="436047"/>
                      <a:pt x="1772358" y="461378"/>
                      <a:pt x="1741111" y="461378"/>
                    </a:cubicBezTo>
                    <a:cubicBezTo>
                      <a:pt x="1709864" y="461378"/>
                      <a:pt x="1684533" y="436047"/>
                      <a:pt x="1684533" y="404800"/>
                    </a:cubicBezTo>
                    <a:cubicBezTo>
                      <a:pt x="1684533" y="389176"/>
                      <a:pt x="1690866" y="375032"/>
                      <a:pt x="1701104" y="364793"/>
                    </a:cubicBezTo>
                    <a:close/>
                    <a:moveTo>
                      <a:pt x="1513934" y="538905"/>
                    </a:moveTo>
                    <a:cubicBezTo>
                      <a:pt x="1524173" y="528666"/>
                      <a:pt x="1538317" y="522333"/>
                      <a:pt x="1553940" y="522333"/>
                    </a:cubicBezTo>
                    <a:cubicBezTo>
                      <a:pt x="1585187" y="522333"/>
                      <a:pt x="1610518" y="547664"/>
                      <a:pt x="1610518" y="578912"/>
                    </a:cubicBezTo>
                    <a:cubicBezTo>
                      <a:pt x="1610519" y="610158"/>
                      <a:pt x="1585188" y="635490"/>
                      <a:pt x="1553941" y="635489"/>
                    </a:cubicBezTo>
                    <a:cubicBezTo>
                      <a:pt x="1522694" y="635489"/>
                      <a:pt x="1497362" y="610158"/>
                      <a:pt x="1497362" y="578911"/>
                    </a:cubicBezTo>
                    <a:cubicBezTo>
                      <a:pt x="1497362" y="563288"/>
                      <a:pt x="1503695" y="549144"/>
                      <a:pt x="1513934" y="538905"/>
                    </a:cubicBezTo>
                    <a:close/>
                    <a:moveTo>
                      <a:pt x="1326764" y="713015"/>
                    </a:moveTo>
                    <a:cubicBezTo>
                      <a:pt x="1337002" y="702776"/>
                      <a:pt x="1351147" y="696444"/>
                      <a:pt x="1366770" y="696444"/>
                    </a:cubicBezTo>
                    <a:cubicBezTo>
                      <a:pt x="1398017" y="696444"/>
                      <a:pt x="1423348" y="721775"/>
                      <a:pt x="1423348" y="753022"/>
                    </a:cubicBezTo>
                    <a:cubicBezTo>
                      <a:pt x="1423348" y="784269"/>
                      <a:pt x="1398017" y="809600"/>
                      <a:pt x="1366770" y="809600"/>
                    </a:cubicBezTo>
                    <a:cubicBezTo>
                      <a:pt x="1335523" y="809600"/>
                      <a:pt x="1310192" y="784269"/>
                      <a:pt x="1310192" y="753022"/>
                    </a:cubicBezTo>
                    <a:cubicBezTo>
                      <a:pt x="1310192" y="737398"/>
                      <a:pt x="1316525" y="723254"/>
                      <a:pt x="1326764" y="713015"/>
                    </a:cubicBezTo>
                    <a:close/>
                    <a:moveTo>
                      <a:pt x="1139593" y="887127"/>
                    </a:moveTo>
                    <a:cubicBezTo>
                      <a:pt x="1149832" y="876888"/>
                      <a:pt x="1163976" y="870555"/>
                      <a:pt x="1179600" y="870555"/>
                    </a:cubicBezTo>
                    <a:cubicBezTo>
                      <a:pt x="1210847" y="870555"/>
                      <a:pt x="1236178" y="895886"/>
                      <a:pt x="1236178" y="927133"/>
                    </a:cubicBezTo>
                    <a:cubicBezTo>
                      <a:pt x="1236178" y="958380"/>
                      <a:pt x="1210847" y="983711"/>
                      <a:pt x="1179600" y="983711"/>
                    </a:cubicBezTo>
                    <a:cubicBezTo>
                      <a:pt x="1148353" y="983711"/>
                      <a:pt x="1123022" y="958380"/>
                      <a:pt x="1123022" y="927133"/>
                    </a:cubicBezTo>
                    <a:cubicBezTo>
                      <a:pt x="1123022" y="911510"/>
                      <a:pt x="1129354" y="897365"/>
                      <a:pt x="1139593" y="887127"/>
                    </a:cubicBezTo>
                    <a:close/>
                    <a:moveTo>
                      <a:pt x="952426" y="1061233"/>
                    </a:moveTo>
                    <a:cubicBezTo>
                      <a:pt x="962665" y="1050995"/>
                      <a:pt x="976809" y="1044662"/>
                      <a:pt x="992433" y="1044662"/>
                    </a:cubicBezTo>
                    <a:cubicBezTo>
                      <a:pt x="1023680" y="1044662"/>
                      <a:pt x="1049011" y="1069993"/>
                      <a:pt x="1049011" y="1101240"/>
                    </a:cubicBezTo>
                    <a:cubicBezTo>
                      <a:pt x="1049011" y="1132487"/>
                      <a:pt x="1023680" y="1157818"/>
                      <a:pt x="992433" y="1157818"/>
                    </a:cubicBezTo>
                    <a:cubicBezTo>
                      <a:pt x="961186" y="1157818"/>
                      <a:pt x="935855" y="1132487"/>
                      <a:pt x="935855" y="1101240"/>
                    </a:cubicBezTo>
                    <a:cubicBezTo>
                      <a:pt x="935855" y="1085616"/>
                      <a:pt x="942187" y="1071472"/>
                      <a:pt x="952426" y="1061233"/>
                    </a:cubicBezTo>
                    <a:close/>
                    <a:moveTo>
                      <a:pt x="772133" y="1230708"/>
                    </a:moveTo>
                    <a:lnTo>
                      <a:pt x="783241" y="1223218"/>
                    </a:lnTo>
                    <a:cubicBezTo>
                      <a:pt x="790010" y="1220355"/>
                      <a:pt x="797452" y="1218772"/>
                      <a:pt x="805263" y="1218772"/>
                    </a:cubicBezTo>
                    <a:cubicBezTo>
                      <a:pt x="836510" y="1218772"/>
                      <a:pt x="861841" y="1244103"/>
                      <a:pt x="861841" y="1275350"/>
                    </a:cubicBezTo>
                    <a:cubicBezTo>
                      <a:pt x="861841" y="1283162"/>
                      <a:pt x="860258" y="1290604"/>
                      <a:pt x="857395" y="1297373"/>
                    </a:cubicBezTo>
                    <a:lnTo>
                      <a:pt x="849905" y="1308481"/>
                    </a:lnTo>
                    <a:close/>
                    <a:moveTo>
                      <a:pt x="1888275" y="16572"/>
                    </a:moveTo>
                    <a:cubicBezTo>
                      <a:pt x="1898514" y="6334"/>
                      <a:pt x="1912658" y="1"/>
                      <a:pt x="1928281" y="1"/>
                    </a:cubicBezTo>
                    <a:cubicBezTo>
                      <a:pt x="1959528" y="1"/>
                      <a:pt x="1984859" y="25332"/>
                      <a:pt x="1984859" y="56579"/>
                    </a:cubicBezTo>
                    <a:cubicBezTo>
                      <a:pt x="1984860" y="87826"/>
                      <a:pt x="1959528" y="113157"/>
                      <a:pt x="1928282" y="113157"/>
                    </a:cubicBezTo>
                    <a:cubicBezTo>
                      <a:pt x="1897034" y="113157"/>
                      <a:pt x="1871703" y="87826"/>
                      <a:pt x="1871703" y="56579"/>
                    </a:cubicBezTo>
                    <a:cubicBezTo>
                      <a:pt x="1871703" y="40955"/>
                      <a:pt x="1878036" y="26811"/>
                      <a:pt x="1888275" y="16572"/>
                    </a:cubicBezTo>
                    <a:close/>
                    <a:moveTo>
                      <a:pt x="1701104" y="190682"/>
                    </a:moveTo>
                    <a:cubicBezTo>
                      <a:pt x="1711343" y="180444"/>
                      <a:pt x="1725487" y="174111"/>
                      <a:pt x="1741111" y="174111"/>
                    </a:cubicBezTo>
                    <a:cubicBezTo>
                      <a:pt x="1772358" y="174111"/>
                      <a:pt x="1797689" y="199442"/>
                      <a:pt x="1797689" y="230689"/>
                    </a:cubicBezTo>
                    <a:cubicBezTo>
                      <a:pt x="1797689" y="261936"/>
                      <a:pt x="1772358" y="287267"/>
                      <a:pt x="1741111" y="287267"/>
                    </a:cubicBezTo>
                    <a:cubicBezTo>
                      <a:pt x="1709864" y="287267"/>
                      <a:pt x="1684533" y="261936"/>
                      <a:pt x="1684533" y="230689"/>
                    </a:cubicBezTo>
                    <a:cubicBezTo>
                      <a:pt x="1684533" y="215065"/>
                      <a:pt x="1690866" y="200921"/>
                      <a:pt x="1701104" y="190682"/>
                    </a:cubicBezTo>
                    <a:close/>
                    <a:moveTo>
                      <a:pt x="1513934" y="364794"/>
                    </a:moveTo>
                    <a:cubicBezTo>
                      <a:pt x="1524173" y="354555"/>
                      <a:pt x="1538317" y="348222"/>
                      <a:pt x="1553940" y="348223"/>
                    </a:cubicBezTo>
                    <a:cubicBezTo>
                      <a:pt x="1585187" y="348223"/>
                      <a:pt x="1610518" y="373554"/>
                      <a:pt x="1610518" y="404801"/>
                    </a:cubicBezTo>
                    <a:cubicBezTo>
                      <a:pt x="1610519" y="436048"/>
                      <a:pt x="1585188" y="461379"/>
                      <a:pt x="1553941" y="461379"/>
                    </a:cubicBezTo>
                    <a:cubicBezTo>
                      <a:pt x="1522694" y="461379"/>
                      <a:pt x="1497362" y="436048"/>
                      <a:pt x="1497362" y="404800"/>
                    </a:cubicBezTo>
                    <a:cubicBezTo>
                      <a:pt x="1497362" y="389177"/>
                      <a:pt x="1503695" y="375033"/>
                      <a:pt x="1513934" y="364794"/>
                    </a:cubicBezTo>
                    <a:close/>
                    <a:moveTo>
                      <a:pt x="1326763" y="538904"/>
                    </a:moveTo>
                    <a:cubicBezTo>
                      <a:pt x="1337002" y="528666"/>
                      <a:pt x="1351146" y="522333"/>
                      <a:pt x="1366770" y="522333"/>
                    </a:cubicBezTo>
                    <a:cubicBezTo>
                      <a:pt x="1398017" y="522333"/>
                      <a:pt x="1423348" y="547664"/>
                      <a:pt x="1423348" y="578911"/>
                    </a:cubicBezTo>
                    <a:cubicBezTo>
                      <a:pt x="1423348" y="610158"/>
                      <a:pt x="1398017" y="635489"/>
                      <a:pt x="1366770" y="635489"/>
                    </a:cubicBezTo>
                    <a:cubicBezTo>
                      <a:pt x="1335523" y="635489"/>
                      <a:pt x="1310192" y="610158"/>
                      <a:pt x="1310192" y="578911"/>
                    </a:cubicBezTo>
                    <a:cubicBezTo>
                      <a:pt x="1310192" y="563287"/>
                      <a:pt x="1316525" y="549143"/>
                      <a:pt x="1326763" y="538904"/>
                    </a:cubicBezTo>
                    <a:close/>
                    <a:moveTo>
                      <a:pt x="1139593" y="713016"/>
                    </a:moveTo>
                    <a:cubicBezTo>
                      <a:pt x="1149832" y="702777"/>
                      <a:pt x="1163976" y="696444"/>
                      <a:pt x="1179600" y="696444"/>
                    </a:cubicBezTo>
                    <a:cubicBezTo>
                      <a:pt x="1210847" y="696444"/>
                      <a:pt x="1236178" y="721775"/>
                      <a:pt x="1236178" y="753022"/>
                    </a:cubicBezTo>
                    <a:cubicBezTo>
                      <a:pt x="1236178" y="784269"/>
                      <a:pt x="1210847" y="809600"/>
                      <a:pt x="1179600" y="809600"/>
                    </a:cubicBezTo>
                    <a:cubicBezTo>
                      <a:pt x="1148353" y="809600"/>
                      <a:pt x="1123022" y="784269"/>
                      <a:pt x="1123022" y="753022"/>
                    </a:cubicBezTo>
                    <a:cubicBezTo>
                      <a:pt x="1123022" y="737399"/>
                      <a:pt x="1129354" y="723254"/>
                      <a:pt x="1139593" y="713016"/>
                    </a:cubicBezTo>
                    <a:close/>
                    <a:moveTo>
                      <a:pt x="952423" y="887126"/>
                    </a:moveTo>
                    <a:cubicBezTo>
                      <a:pt x="962661" y="876887"/>
                      <a:pt x="976806" y="870554"/>
                      <a:pt x="992429" y="870554"/>
                    </a:cubicBezTo>
                    <a:cubicBezTo>
                      <a:pt x="1023676" y="870555"/>
                      <a:pt x="1049007" y="895886"/>
                      <a:pt x="1049007" y="927133"/>
                    </a:cubicBezTo>
                    <a:cubicBezTo>
                      <a:pt x="1049007" y="958380"/>
                      <a:pt x="1023676" y="983711"/>
                      <a:pt x="992429" y="983711"/>
                    </a:cubicBezTo>
                    <a:cubicBezTo>
                      <a:pt x="961185" y="983708"/>
                      <a:pt x="935854" y="958377"/>
                      <a:pt x="935851" y="927132"/>
                    </a:cubicBezTo>
                    <a:cubicBezTo>
                      <a:pt x="935851" y="911509"/>
                      <a:pt x="942184" y="897365"/>
                      <a:pt x="952423" y="887126"/>
                    </a:cubicBezTo>
                    <a:close/>
                    <a:moveTo>
                      <a:pt x="765256" y="1061233"/>
                    </a:moveTo>
                    <a:cubicBezTo>
                      <a:pt x="775495" y="1050995"/>
                      <a:pt x="789639" y="1044662"/>
                      <a:pt x="805263" y="1044662"/>
                    </a:cubicBezTo>
                    <a:cubicBezTo>
                      <a:pt x="836510" y="1044662"/>
                      <a:pt x="861841" y="1069993"/>
                      <a:pt x="861841" y="1101240"/>
                    </a:cubicBezTo>
                    <a:cubicBezTo>
                      <a:pt x="861841" y="1132487"/>
                      <a:pt x="836510" y="1157818"/>
                      <a:pt x="805263" y="1157818"/>
                    </a:cubicBezTo>
                    <a:cubicBezTo>
                      <a:pt x="774016" y="1157818"/>
                      <a:pt x="748685" y="1132487"/>
                      <a:pt x="748685" y="1101240"/>
                    </a:cubicBezTo>
                    <a:cubicBezTo>
                      <a:pt x="748685" y="1085616"/>
                      <a:pt x="755018" y="1071472"/>
                      <a:pt x="765256" y="1061233"/>
                    </a:cubicBezTo>
                    <a:close/>
                    <a:moveTo>
                      <a:pt x="1701104" y="16572"/>
                    </a:moveTo>
                    <a:cubicBezTo>
                      <a:pt x="1711343" y="6333"/>
                      <a:pt x="1725487" y="0"/>
                      <a:pt x="1741111" y="0"/>
                    </a:cubicBezTo>
                    <a:cubicBezTo>
                      <a:pt x="1772358" y="0"/>
                      <a:pt x="1797689" y="25331"/>
                      <a:pt x="1797689" y="56578"/>
                    </a:cubicBezTo>
                    <a:cubicBezTo>
                      <a:pt x="1797689" y="87825"/>
                      <a:pt x="1772358" y="113156"/>
                      <a:pt x="1741111" y="113156"/>
                    </a:cubicBezTo>
                    <a:cubicBezTo>
                      <a:pt x="1709864" y="113156"/>
                      <a:pt x="1684533" y="87825"/>
                      <a:pt x="1684533" y="56578"/>
                    </a:cubicBezTo>
                    <a:cubicBezTo>
                      <a:pt x="1684533" y="40955"/>
                      <a:pt x="1690866" y="26810"/>
                      <a:pt x="1701104" y="16572"/>
                    </a:cubicBezTo>
                    <a:close/>
                    <a:moveTo>
                      <a:pt x="1513934" y="190683"/>
                    </a:moveTo>
                    <a:cubicBezTo>
                      <a:pt x="1524173" y="180444"/>
                      <a:pt x="1538317" y="174112"/>
                      <a:pt x="1553940" y="174112"/>
                    </a:cubicBezTo>
                    <a:cubicBezTo>
                      <a:pt x="1585187" y="174112"/>
                      <a:pt x="1610518" y="199443"/>
                      <a:pt x="1610518" y="230690"/>
                    </a:cubicBezTo>
                    <a:cubicBezTo>
                      <a:pt x="1610519" y="261937"/>
                      <a:pt x="1585188" y="287268"/>
                      <a:pt x="1553941" y="287268"/>
                    </a:cubicBezTo>
                    <a:cubicBezTo>
                      <a:pt x="1522694" y="287268"/>
                      <a:pt x="1497362" y="261937"/>
                      <a:pt x="1497362" y="230690"/>
                    </a:cubicBezTo>
                    <a:cubicBezTo>
                      <a:pt x="1497362" y="215066"/>
                      <a:pt x="1503695" y="200922"/>
                      <a:pt x="1513934" y="190683"/>
                    </a:cubicBezTo>
                    <a:close/>
                    <a:moveTo>
                      <a:pt x="1326764" y="364793"/>
                    </a:moveTo>
                    <a:cubicBezTo>
                      <a:pt x="1337002" y="354555"/>
                      <a:pt x="1351147" y="348222"/>
                      <a:pt x="1366770" y="348222"/>
                    </a:cubicBezTo>
                    <a:cubicBezTo>
                      <a:pt x="1398017" y="348222"/>
                      <a:pt x="1423348" y="373553"/>
                      <a:pt x="1423348" y="404800"/>
                    </a:cubicBezTo>
                    <a:cubicBezTo>
                      <a:pt x="1423348" y="436047"/>
                      <a:pt x="1398017" y="461378"/>
                      <a:pt x="1366770" y="461378"/>
                    </a:cubicBezTo>
                    <a:cubicBezTo>
                      <a:pt x="1335523" y="461378"/>
                      <a:pt x="1310192" y="436047"/>
                      <a:pt x="1310192" y="404800"/>
                    </a:cubicBezTo>
                    <a:cubicBezTo>
                      <a:pt x="1310192" y="389176"/>
                      <a:pt x="1316525" y="375032"/>
                      <a:pt x="1326764" y="364793"/>
                    </a:cubicBezTo>
                    <a:close/>
                    <a:moveTo>
                      <a:pt x="1139593" y="538905"/>
                    </a:moveTo>
                    <a:cubicBezTo>
                      <a:pt x="1149832" y="528666"/>
                      <a:pt x="1163976" y="522333"/>
                      <a:pt x="1179600" y="522333"/>
                    </a:cubicBezTo>
                    <a:cubicBezTo>
                      <a:pt x="1210847" y="522333"/>
                      <a:pt x="1236178" y="547664"/>
                      <a:pt x="1236178" y="578911"/>
                    </a:cubicBezTo>
                    <a:cubicBezTo>
                      <a:pt x="1236178" y="610158"/>
                      <a:pt x="1210847" y="635490"/>
                      <a:pt x="1179600" y="635489"/>
                    </a:cubicBezTo>
                    <a:cubicBezTo>
                      <a:pt x="1148353" y="635489"/>
                      <a:pt x="1123022" y="610158"/>
                      <a:pt x="1123022" y="578911"/>
                    </a:cubicBezTo>
                    <a:cubicBezTo>
                      <a:pt x="1123021" y="563288"/>
                      <a:pt x="1129354" y="549144"/>
                      <a:pt x="1139593" y="538905"/>
                    </a:cubicBezTo>
                    <a:close/>
                    <a:moveTo>
                      <a:pt x="952423" y="713015"/>
                    </a:moveTo>
                    <a:cubicBezTo>
                      <a:pt x="962661" y="702776"/>
                      <a:pt x="976806" y="696444"/>
                      <a:pt x="992429" y="696444"/>
                    </a:cubicBezTo>
                    <a:cubicBezTo>
                      <a:pt x="1023676" y="696444"/>
                      <a:pt x="1049007" y="721775"/>
                      <a:pt x="1049007" y="753022"/>
                    </a:cubicBezTo>
                    <a:cubicBezTo>
                      <a:pt x="1049007" y="784269"/>
                      <a:pt x="1023676" y="809600"/>
                      <a:pt x="992429" y="809600"/>
                    </a:cubicBezTo>
                    <a:cubicBezTo>
                      <a:pt x="961182" y="809600"/>
                      <a:pt x="935851" y="784269"/>
                      <a:pt x="935851" y="753022"/>
                    </a:cubicBezTo>
                    <a:cubicBezTo>
                      <a:pt x="935851" y="737398"/>
                      <a:pt x="942184" y="723254"/>
                      <a:pt x="952423" y="713015"/>
                    </a:cubicBezTo>
                    <a:close/>
                    <a:moveTo>
                      <a:pt x="765256" y="887123"/>
                    </a:moveTo>
                    <a:cubicBezTo>
                      <a:pt x="775494" y="876884"/>
                      <a:pt x="789639" y="870551"/>
                      <a:pt x="805262" y="870552"/>
                    </a:cubicBezTo>
                    <a:cubicBezTo>
                      <a:pt x="836509" y="870552"/>
                      <a:pt x="861840" y="895883"/>
                      <a:pt x="861840" y="927130"/>
                    </a:cubicBezTo>
                    <a:cubicBezTo>
                      <a:pt x="861840" y="958377"/>
                      <a:pt x="836509" y="983708"/>
                      <a:pt x="805262" y="983708"/>
                    </a:cubicBezTo>
                    <a:cubicBezTo>
                      <a:pt x="774015" y="983708"/>
                      <a:pt x="748684" y="958377"/>
                      <a:pt x="748684" y="927130"/>
                    </a:cubicBezTo>
                    <a:cubicBezTo>
                      <a:pt x="748684" y="911506"/>
                      <a:pt x="755017" y="897362"/>
                      <a:pt x="765256" y="887123"/>
                    </a:cubicBezTo>
                    <a:close/>
                    <a:moveTo>
                      <a:pt x="592762" y="1051338"/>
                    </a:moveTo>
                    <a:lnTo>
                      <a:pt x="596069" y="1049108"/>
                    </a:lnTo>
                    <a:cubicBezTo>
                      <a:pt x="602838" y="1046245"/>
                      <a:pt x="610280" y="1044662"/>
                      <a:pt x="618092" y="1044662"/>
                    </a:cubicBezTo>
                    <a:cubicBezTo>
                      <a:pt x="649339" y="1044662"/>
                      <a:pt x="674670" y="1069993"/>
                      <a:pt x="674670" y="1101240"/>
                    </a:cubicBezTo>
                    <a:cubicBezTo>
                      <a:pt x="674670" y="1109052"/>
                      <a:pt x="673087" y="1116494"/>
                      <a:pt x="670224" y="1123263"/>
                    </a:cubicBezTo>
                    <a:lnTo>
                      <a:pt x="667994" y="1126570"/>
                    </a:lnTo>
                    <a:close/>
                    <a:moveTo>
                      <a:pt x="1513934" y="16572"/>
                    </a:moveTo>
                    <a:cubicBezTo>
                      <a:pt x="1524173" y="6334"/>
                      <a:pt x="1538317" y="1"/>
                      <a:pt x="1553940" y="1"/>
                    </a:cubicBezTo>
                    <a:cubicBezTo>
                      <a:pt x="1585187" y="1"/>
                      <a:pt x="1610518" y="25332"/>
                      <a:pt x="1610518" y="56579"/>
                    </a:cubicBezTo>
                    <a:cubicBezTo>
                      <a:pt x="1610519" y="87826"/>
                      <a:pt x="1585188" y="113157"/>
                      <a:pt x="1553941" y="113157"/>
                    </a:cubicBezTo>
                    <a:cubicBezTo>
                      <a:pt x="1522694" y="113157"/>
                      <a:pt x="1497362" y="87826"/>
                      <a:pt x="1497362" y="56579"/>
                    </a:cubicBezTo>
                    <a:cubicBezTo>
                      <a:pt x="1497362" y="40955"/>
                      <a:pt x="1503695" y="26811"/>
                      <a:pt x="1513934" y="16572"/>
                    </a:cubicBezTo>
                    <a:close/>
                    <a:moveTo>
                      <a:pt x="1326764" y="190682"/>
                    </a:moveTo>
                    <a:cubicBezTo>
                      <a:pt x="1337002" y="180444"/>
                      <a:pt x="1351146" y="174111"/>
                      <a:pt x="1366770" y="174111"/>
                    </a:cubicBezTo>
                    <a:cubicBezTo>
                      <a:pt x="1398017" y="174111"/>
                      <a:pt x="1423348" y="199442"/>
                      <a:pt x="1423348" y="230689"/>
                    </a:cubicBezTo>
                    <a:cubicBezTo>
                      <a:pt x="1423348" y="261936"/>
                      <a:pt x="1398017" y="287267"/>
                      <a:pt x="1366770" y="287267"/>
                    </a:cubicBezTo>
                    <a:cubicBezTo>
                      <a:pt x="1335523" y="287267"/>
                      <a:pt x="1310192" y="261936"/>
                      <a:pt x="1310192" y="230689"/>
                    </a:cubicBezTo>
                    <a:cubicBezTo>
                      <a:pt x="1310192" y="215065"/>
                      <a:pt x="1316525" y="200921"/>
                      <a:pt x="1326764" y="190682"/>
                    </a:cubicBezTo>
                    <a:close/>
                    <a:moveTo>
                      <a:pt x="1139593" y="364794"/>
                    </a:moveTo>
                    <a:cubicBezTo>
                      <a:pt x="1149832" y="354555"/>
                      <a:pt x="1163976" y="348222"/>
                      <a:pt x="1179600" y="348222"/>
                    </a:cubicBezTo>
                    <a:cubicBezTo>
                      <a:pt x="1210847" y="348223"/>
                      <a:pt x="1236178" y="373554"/>
                      <a:pt x="1236178" y="404801"/>
                    </a:cubicBezTo>
                    <a:cubicBezTo>
                      <a:pt x="1236178" y="436048"/>
                      <a:pt x="1210847" y="461379"/>
                      <a:pt x="1179600" y="461379"/>
                    </a:cubicBezTo>
                    <a:cubicBezTo>
                      <a:pt x="1148353" y="461379"/>
                      <a:pt x="1123022" y="436048"/>
                      <a:pt x="1123022" y="404800"/>
                    </a:cubicBezTo>
                    <a:cubicBezTo>
                      <a:pt x="1123021" y="389177"/>
                      <a:pt x="1129354" y="375033"/>
                      <a:pt x="1139593" y="364794"/>
                    </a:cubicBezTo>
                    <a:close/>
                    <a:moveTo>
                      <a:pt x="952423" y="538904"/>
                    </a:moveTo>
                    <a:cubicBezTo>
                      <a:pt x="962661" y="528666"/>
                      <a:pt x="976806" y="522333"/>
                      <a:pt x="992429" y="522333"/>
                    </a:cubicBezTo>
                    <a:cubicBezTo>
                      <a:pt x="1023676" y="522333"/>
                      <a:pt x="1049007" y="547664"/>
                      <a:pt x="1049007" y="578911"/>
                    </a:cubicBezTo>
                    <a:cubicBezTo>
                      <a:pt x="1049007" y="610158"/>
                      <a:pt x="1023676" y="635489"/>
                      <a:pt x="992429" y="635489"/>
                    </a:cubicBezTo>
                    <a:cubicBezTo>
                      <a:pt x="961182" y="635489"/>
                      <a:pt x="935851" y="610158"/>
                      <a:pt x="935851" y="578911"/>
                    </a:cubicBezTo>
                    <a:cubicBezTo>
                      <a:pt x="935851" y="563287"/>
                      <a:pt x="942184" y="549143"/>
                      <a:pt x="952423" y="538904"/>
                    </a:cubicBezTo>
                    <a:close/>
                    <a:moveTo>
                      <a:pt x="765253" y="713015"/>
                    </a:moveTo>
                    <a:cubicBezTo>
                      <a:pt x="775491" y="702777"/>
                      <a:pt x="789636" y="696444"/>
                      <a:pt x="805259" y="696444"/>
                    </a:cubicBezTo>
                    <a:cubicBezTo>
                      <a:pt x="836506" y="696444"/>
                      <a:pt x="861837" y="721775"/>
                      <a:pt x="861837" y="753022"/>
                    </a:cubicBezTo>
                    <a:cubicBezTo>
                      <a:pt x="861837" y="784269"/>
                      <a:pt x="836506" y="809600"/>
                      <a:pt x="805262" y="809597"/>
                    </a:cubicBezTo>
                    <a:cubicBezTo>
                      <a:pt x="774015" y="809597"/>
                      <a:pt x="748684" y="784266"/>
                      <a:pt x="748684" y="753019"/>
                    </a:cubicBezTo>
                    <a:cubicBezTo>
                      <a:pt x="748681" y="737398"/>
                      <a:pt x="755014" y="723254"/>
                      <a:pt x="765253" y="713015"/>
                    </a:cubicBezTo>
                    <a:close/>
                    <a:moveTo>
                      <a:pt x="578085" y="887123"/>
                    </a:moveTo>
                    <a:cubicBezTo>
                      <a:pt x="588323" y="876884"/>
                      <a:pt x="602468" y="870551"/>
                      <a:pt x="618091" y="870552"/>
                    </a:cubicBezTo>
                    <a:cubicBezTo>
                      <a:pt x="649338" y="870552"/>
                      <a:pt x="674669" y="895883"/>
                      <a:pt x="674669" y="927130"/>
                    </a:cubicBezTo>
                    <a:cubicBezTo>
                      <a:pt x="674669" y="958377"/>
                      <a:pt x="649338" y="983708"/>
                      <a:pt x="618091" y="983708"/>
                    </a:cubicBezTo>
                    <a:cubicBezTo>
                      <a:pt x="586844" y="983708"/>
                      <a:pt x="561513" y="958377"/>
                      <a:pt x="561513" y="927130"/>
                    </a:cubicBezTo>
                    <a:cubicBezTo>
                      <a:pt x="561513" y="911506"/>
                      <a:pt x="567846" y="897362"/>
                      <a:pt x="578085" y="887123"/>
                    </a:cubicBezTo>
                    <a:close/>
                    <a:moveTo>
                      <a:pt x="1326764" y="16572"/>
                    </a:moveTo>
                    <a:cubicBezTo>
                      <a:pt x="1337002" y="6333"/>
                      <a:pt x="1351147" y="0"/>
                      <a:pt x="1366770" y="0"/>
                    </a:cubicBezTo>
                    <a:cubicBezTo>
                      <a:pt x="1398017" y="0"/>
                      <a:pt x="1423348" y="25331"/>
                      <a:pt x="1423348" y="56578"/>
                    </a:cubicBezTo>
                    <a:cubicBezTo>
                      <a:pt x="1423348" y="87825"/>
                      <a:pt x="1398017" y="113156"/>
                      <a:pt x="1366770" y="113156"/>
                    </a:cubicBezTo>
                    <a:cubicBezTo>
                      <a:pt x="1335523" y="113156"/>
                      <a:pt x="1310192" y="87825"/>
                      <a:pt x="1310192" y="56578"/>
                    </a:cubicBezTo>
                    <a:cubicBezTo>
                      <a:pt x="1310192" y="40954"/>
                      <a:pt x="1316525" y="26810"/>
                      <a:pt x="1326764" y="16572"/>
                    </a:cubicBezTo>
                    <a:close/>
                    <a:moveTo>
                      <a:pt x="1139593" y="190683"/>
                    </a:moveTo>
                    <a:cubicBezTo>
                      <a:pt x="1149832" y="180444"/>
                      <a:pt x="1163976" y="174112"/>
                      <a:pt x="1179600" y="174112"/>
                    </a:cubicBezTo>
                    <a:cubicBezTo>
                      <a:pt x="1210847" y="174112"/>
                      <a:pt x="1236178" y="199443"/>
                      <a:pt x="1236178" y="230690"/>
                    </a:cubicBezTo>
                    <a:cubicBezTo>
                      <a:pt x="1236178" y="261937"/>
                      <a:pt x="1210847" y="287268"/>
                      <a:pt x="1179600" y="287268"/>
                    </a:cubicBezTo>
                    <a:cubicBezTo>
                      <a:pt x="1148353" y="287268"/>
                      <a:pt x="1123022" y="261937"/>
                      <a:pt x="1123022" y="230690"/>
                    </a:cubicBezTo>
                    <a:cubicBezTo>
                      <a:pt x="1123022" y="215066"/>
                      <a:pt x="1129354" y="200922"/>
                      <a:pt x="1139593" y="190683"/>
                    </a:cubicBezTo>
                    <a:close/>
                    <a:moveTo>
                      <a:pt x="952423" y="364793"/>
                    </a:moveTo>
                    <a:cubicBezTo>
                      <a:pt x="962661" y="354555"/>
                      <a:pt x="976806" y="348222"/>
                      <a:pt x="992429" y="348222"/>
                    </a:cubicBezTo>
                    <a:cubicBezTo>
                      <a:pt x="1023676" y="348222"/>
                      <a:pt x="1049007" y="373553"/>
                      <a:pt x="1049007" y="404800"/>
                    </a:cubicBezTo>
                    <a:cubicBezTo>
                      <a:pt x="1049007" y="436047"/>
                      <a:pt x="1023676" y="461378"/>
                      <a:pt x="992429" y="461378"/>
                    </a:cubicBezTo>
                    <a:cubicBezTo>
                      <a:pt x="961182" y="461378"/>
                      <a:pt x="935851" y="436047"/>
                      <a:pt x="935851" y="404800"/>
                    </a:cubicBezTo>
                    <a:cubicBezTo>
                      <a:pt x="935851" y="389176"/>
                      <a:pt x="942184" y="375032"/>
                      <a:pt x="952423" y="364793"/>
                    </a:cubicBezTo>
                    <a:close/>
                    <a:moveTo>
                      <a:pt x="765253" y="538904"/>
                    </a:moveTo>
                    <a:cubicBezTo>
                      <a:pt x="775492" y="528666"/>
                      <a:pt x="789636" y="522333"/>
                      <a:pt x="805259" y="522333"/>
                    </a:cubicBezTo>
                    <a:cubicBezTo>
                      <a:pt x="836506" y="522333"/>
                      <a:pt x="861837" y="547664"/>
                      <a:pt x="861837" y="578911"/>
                    </a:cubicBezTo>
                    <a:cubicBezTo>
                      <a:pt x="861837" y="610158"/>
                      <a:pt x="836506" y="635489"/>
                      <a:pt x="805259" y="635489"/>
                    </a:cubicBezTo>
                    <a:cubicBezTo>
                      <a:pt x="774012" y="635489"/>
                      <a:pt x="748681" y="610158"/>
                      <a:pt x="748681" y="578911"/>
                    </a:cubicBezTo>
                    <a:cubicBezTo>
                      <a:pt x="748681" y="563287"/>
                      <a:pt x="755014" y="549143"/>
                      <a:pt x="765253" y="538904"/>
                    </a:cubicBezTo>
                    <a:close/>
                    <a:moveTo>
                      <a:pt x="578084" y="713013"/>
                    </a:moveTo>
                    <a:cubicBezTo>
                      <a:pt x="588323" y="702774"/>
                      <a:pt x="602467" y="696441"/>
                      <a:pt x="618091" y="696441"/>
                    </a:cubicBezTo>
                    <a:cubicBezTo>
                      <a:pt x="649338" y="696441"/>
                      <a:pt x="674669" y="721772"/>
                      <a:pt x="674669" y="753019"/>
                    </a:cubicBezTo>
                    <a:cubicBezTo>
                      <a:pt x="674669" y="784266"/>
                      <a:pt x="649338" y="809597"/>
                      <a:pt x="618091" y="809597"/>
                    </a:cubicBezTo>
                    <a:cubicBezTo>
                      <a:pt x="586844" y="809597"/>
                      <a:pt x="561513" y="784266"/>
                      <a:pt x="561513" y="753019"/>
                    </a:cubicBezTo>
                    <a:cubicBezTo>
                      <a:pt x="561513" y="737396"/>
                      <a:pt x="567846" y="723251"/>
                      <a:pt x="578084" y="713013"/>
                    </a:cubicBezTo>
                    <a:close/>
                    <a:moveTo>
                      <a:pt x="415158" y="873734"/>
                    </a:moveTo>
                    <a:lnTo>
                      <a:pt x="430921" y="870551"/>
                    </a:lnTo>
                    <a:cubicBezTo>
                      <a:pt x="462168" y="870551"/>
                      <a:pt x="487500" y="895883"/>
                      <a:pt x="487500" y="927130"/>
                    </a:cubicBezTo>
                    <a:lnTo>
                      <a:pt x="484317" y="942893"/>
                    </a:lnTo>
                    <a:close/>
                    <a:moveTo>
                      <a:pt x="1139593" y="16572"/>
                    </a:moveTo>
                    <a:cubicBezTo>
                      <a:pt x="1149832" y="6334"/>
                      <a:pt x="1163976" y="1"/>
                      <a:pt x="1179599" y="1"/>
                    </a:cubicBezTo>
                    <a:cubicBezTo>
                      <a:pt x="1210847" y="1"/>
                      <a:pt x="1236178" y="25332"/>
                      <a:pt x="1236178" y="56579"/>
                    </a:cubicBezTo>
                    <a:cubicBezTo>
                      <a:pt x="1236178" y="87826"/>
                      <a:pt x="1210847" y="113157"/>
                      <a:pt x="1179600" y="113157"/>
                    </a:cubicBezTo>
                    <a:cubicBezTo>
                      <a:pt x="1148353" y="113157"/>
                      <a:pt x="1123022" y="87826"/>
                      <a:pt x="1123022" y="56579"/>
                    </a:cubicBezTo>
                    <a:cubicBezTo>
                      <a:pt x="1123022" y="40955"/>
                      <a:pt x="1129354" y="26811"/>
                      <a:pt x="1139593" y="16572"/>
                    </a:cubicBezTo>
                    <a:close/>
                    <a:moveTo>
                      <a:pt x="952423" y="190682"/>
                    </a:moveTo>
                    <a:cubicBezTo>
                      <a:pt x="962661" y="180444"/>
                      <a:pt x="976806" y="174111"/>
                      <a:pt x="992429" y="174111"/>
                    </a:cubicBezTo>
                    <a:cubicBezTo>
                      <a:pt x="1023676" y="174111"/>
                      <a:pt x="1049007" y="199442"/>
                      <a:pt x="1049007" y="230689"/>
                    </a:cubicBezTo>
                    <a:cubicBezTo>
                      <a:pt x="1049007" y="261936"/>
                      <a:pt x="1023676" y="287267"/>
                      <a:pt x="992429" y="287267"/>
                    </a:cubicBezTo>
                    <a:cubicBezTo>
                      <a:pt x="961182" y="287267"/>
                      <a:pt x="935851" y="261936"/>
                      <a:pt x="935851" y="230689"/>
                    </a:cubicBezTo>
                    <a:cubicBezTo>
                      <a:pt x="935851" y="215065"/>
                      <a:pt x="942184" y="200921"/>
                      <a:pt x="952423" y="190682"/>
                    </a:cubicBezTo>
                    <a:close/>
                    <a:moveTo>
                      <a:pt x="765253" y="364793"/>
                    </a:moveTo>
                    <a:cubicBezTo>
                      <a:pt x="775492" y="354555"/>
                      <a:pt x="789636" y="348222"/>
                      <a:pt x="805259" y="348222"/>
                    </a:cubicBezTo>
                    <a:cubicBezTo>
                      <a:pt x="836506" y="348222"/>
                      <a:pt x="861837" y="373553"/>
                      <a:pt x="861837" y="404800"/>
                    </a:cubicBezTo>
                    <a:cubicBezTo>
                      <a:pt x="861837" y="436047"/>
                      <a:pt x="836506" y="461378"/>
                      <a:pt x="805259" y="461378"/>
                    </a:cubicBezTo>
                    <a:cubicBezTo>
                      <a:pt x="774012" y="461378"/>
                      <a:pt x="748681" y="436047"/>
                      <a:pt x="748681" y="404800"/>
                    </a:cubicBezTo>
                    <a:cubicBezTo>
                      <a:pt x="748681" y="389176"/>
                      <a:pt x="755014" y="375032"/>
                      <a:pt x="765253" y="364793"/>
                    </a:cubicBezTo>
                    <a:close/>
                    <a:moveTo>
                      <a:pt x="578082" y="538904"/>
                    </a:moveTo>
                    <a:cubicBezTo>
                      <a:pt x="588320" y="528666"/>
                      <a:pt x="602465" y="522333"/>
                      <a:pt x="618088" y="522333"/>
                    </a:cubicBezTo>
                    <a:cubicBezTo>
                      <a:pt x="649335" y="522333"/>
                      <a:pt x="674666" y="547664"/>
                      <a:pt x="674666" y="578911"/>
                    </a:cubicBezTo>
                    <a:cubicBezTo>
                      <a:pt x="674666" y="610158"/>
                      <a:pt x="649335" y="635489"/>
                      <a:pt x="618090" y="635487"/>
                    </a:cubicBezTo>
                    <a:cubicBezTo>
                      <a:pt x="586843" y="635487"/>
                      <a:pt x="561512" y="610156"/>
                      <a:pt x="561512" y="578909"/>
                    </a:cubicBezTo>
                    <a:cubicBezTo>
                      <a:pt x="561510" y="563287"/>
                      <a:pt x="567843" y="549143"/>
                      <a:pt x="578082" y="538904"/>
                    </a:cubicBezTo>
                    <a:close/>
                    <a:moveTo>
                      <a:pt x="390914" y="713012"/>
                    </a:moveTo>
                    <a:cubicBezTo>
                      <a:pt x="401153" y="702774"/>
                      <a:pt x="415297" y="696441"/>
                      <a:pt x="430921" y="696441"/>
                    </a:cubicBezTo>
                    <a:cubicBezTo>
                      <a:pt x="462168" y="696441"/>
                      <a:pt x="487499" y="721772"/>
                      <a:pt x="487499" y="753019"/>
                    </a:cubicBezTo>
                    <a:cubicBezTo>
                      <a:pt x="487499" y="784266"/>
                      <a:pt x="462168" y="809597"/>
                      <a:pt x="430921" y="809597"/>
                    </a:cubicBezTo>
                    <a:cubicBezTo>
                      <a:pt x="399674" y="809597"/>
                      <a:pt x="374343" y="784266"/>
                      <a:pt x="374343" y="753019"/>
                    </a:cubicBezTo>
                    <a:cubicBezTo>
                      <a:pt x="374343" y="737396"/>
                      <a:pt x="380676" y="723251"/>
                      <a:pt x="390914" y="713012"/>
                    </a:cubicBezTo>
                    <a:close/>
                    <a:moveTo>
                      <a:pt x="952422" y="16571"/>
                    </a:moveTo>
                    <a:cubicBezTo>
                      <a:pt x="962661" y="6333"/>
                      <a:pt x="976806" y="0"/>
                      <a:pt x="992429" y="0"/>
                    </a:cubicBezTo>
                    <a:cubicBezTo>
                      <a:pt x="1023676" y="0"/>
                      <a:pt x="1049007" y="25331"/>
                      <a:pt x="1049007" y="56578"/>
                    </a:cubicBezTo>
                    <a:cubicBezTo>
                      <a:pt x="1049007" y="87825"/>
                      <a:pt x="1023676" y="113156"/>
                      <a:pt x="992429" y="113156"/>
                    </a:cubicBezTo>
                    <a:cubicBezTo>
                      <a:pt x="961182" y="113156"/>
                      <a:pt x="935851" y="87825"/>
                      <a:pt x="935851" y="56578"/>
                    </a:cubicBezTo>
                    <a:cubicBezTo>
                      <a:pt x="935851" y="40955"/>
                      <a:pt x="942184" y="26810"/>
                      <a:pt x="952422" y="16571"/>
                    </a:cubicBezTo>
                    <a:close/>
                    <a:moveTo>
                      <a:pt x="765253" y="190682"/>
                    </a:moveTo>
                    <a:cubicBezTo>
                      <a:pt x="775491" y="180444"/>
                      <a:pt x="789636" y="174111"/>
                      <a:pt x="805259" y="174111"/>
                    </a:cubicBezTo>
                    <a:cubicBezTo>
                      <a:pt x="836506" y="174111"/>
                      <a:pt x="861837" y="199442"/>
                      <a:pt x="861837" y="230689"/>
                    </a:cubicBezTo>
                    <a:cubicBezTo>
                      <a:pt x="861837" y="261936"/>
                      <a:pt x="836506" y="287267"/>
                      <a:pt x="805259" y="287267"/>
                    </a:cubicBezTo>
                    <a:cubicBezTo>
                      <a:pt x="774012" y="287267"/>
                      <a:pt x="748681" y="261936"/>
                      <a:pt x="748681" y="230689"/>
                    </a:cubicBezTo>
                    <a:cubicBezTo>
                      <a:pt x="748681" y="215065"/>
                      <a:pt x="755014" y="200921"/>
                      <a:pt x="765253" y="190682"/>
                    </a:cubicBezTo>
                    <a:close/>
                    <a:moveTo>
                      <a:pt x="578082" y="364793"/>
                    </a:moveTo>
                    <a:cubicBezTo>
                      <a:pt x="588320" y="354555"/>
                      <a:pt x="602465" y="348222"/>
                      <a:pt x="618088" y="348222"/>
                    </a:cubicBezTo>
                    <a:cubicBezTo>
                      <a:pt x="649335" y="348222"/>
                      <a:pt x="674666" y="373553"/>
                      <a:pt x="674666" y="404800"/>
                    </a:cubicBezTo>
                    <a:cubicBezTo>
                      <a:pt x="674666" y="436047"/>
                      <a:pt x="649335" y="461378"/>
                      <a:pt x="618088" y="461378"/>
                    </a:cubicBezTo>
                    <a:cubicBezTo>
                      <a:pt x="586841" y="461378"/>
                      <a:pt x="561510" y="436047"/>
                      <a:pt x="561510" y="404800"/>
                    </a:cubicBezTo>
                    <a:cubicBezTo>
                      <a:pt x="561510" y="389176"/>
                      <a:pt x="567843" y="375032"/>
                      <a:pt x="578082" y="364793"/>
                    </a:cubicBezTo>
                    <a:close/>
                    <a:moveTo>
                      <a:pt x="238854" y="697429"/>
                    </a:moveTo>
                    <a:lnTo>
                      <a:pt x="243750" y="696441"/>
                    </a:lnTo>
                    <a:cubicBezTo>
                      <a:pt x="274997" y="696441"/>
                      <a:pt x="300328" y="721772"/>
                      <a:pt x="300328" y="753019"/>
                    </a:cubicBezTo>
                    <a:lnTo>
                      <a:pt x="299340" y="757915"/>
                    </a:lnTo>
                    <a:close/>
                    <a:moveTo>
                      <a:pt x="390914" y="538902"/>
                    </a:moveTo>
                    <a:cubicBezTo>
                      <a:pt x="401152" y="528663"/>
                      <a:pt x="415297" y="522331"/>
                      <a:pt x="430920" y="522331"/>
                    </a:cubicBezTo>
                    <a:cubicBezTo>
                      <a:pt x="462167" y="522331"/>
                      <a:pt x="487498" y="547662"/>
                      <a:pt x="487499" y="578909"/>
                    </a:cubicBezTo>
                    <a:cubicBezTo>
                      <a:pt x="487498" y="610156"/>
                      <a:pt x="462167" y="635487"/>
                      <a:pt x="430920" y="635487"/>
                    </a:cubicBezTo>
                    <a:cubicBezTo>
                      <a:pt x="399673" y="635487"/>
                      <a:pt x="374342" y="610156"/>
                      <a:pt x="374342" y="578909"/>
                    </a:cubicBezTo>
                    <a:cubicBezTo>
                      <a:pt x="374342" y="563285"/>
                      <a:pt x="380675" y="549141"/>
                      <a:pt x="390914" y="538902"/>
                    </a:cubicBezTo>
                    <a:close/>
                    <a:moveTo>
                      <a:pt x="765253" y="16571"/>
                    </a:moveTo>
                    <a:cubicBezTo>
                      <a:pt x="775491" y="6333"/>
                      <a:pt x="789636" y="0"/>
                      <a:pt x="805259" y="0"/>
                    </a:cubicBezTo>
                    <a:cubicBezTo>
                      <a:pt x="836506" y="0"/>
                      <a:pt x="861837" y="25331"/>
                      <a:pt x="861837" y="56578"/>
                    </a:cubicBezTo>
                    <a:cubicBezTo>
                      <a:pt x="861837" y="87825"/>
                      <a:pt x="836506" y="113156"/>
                      <a:pt x="805259" y="113156"/>
                    </a:cubicBezTo>
                    <a:cubicBezTo>
                      <a:pt x="774012" y="113156"/>
                      <a:pt x="748681" y="87825"/>
                      <a:pt x="748681" y="56578"/>
                    </a:cubicBezTo>
                    <a:cubicBezTo>
                      <a:pt x="748681" y="40954"/>
                      <a:pt x="755014" y="26810"/>
                      <a:pt x="765253" y="16571"/>
                    </a:cubicBezTo>
                    <a:close/>
                    <a:moveTo>
                      <a:pt x="578082" y="190682"/>
                    </a:moveTo>
                    <a:cubicBezTo>
                      <a:pt x="588320" y="180444"/>
                      <a:pt x="602465" y="174111"/>
                      <a:pt x="618088" y="174111"/>
                    </a:cubicBezTo>
                    <a:cubicBezTo>
                      <a:pt x="649335" y="174111"/>
                      <a:pt x="674666" y="199442"/>
                      <a:pt x="674666" y="230689"/>
                    </a:cubicBezTo>
                    <a:cubicBezTo>
                      <a:pt x="674666" y="261936"/>
                      <a:pt x="649335" y="287267"/>
                      <a:pt x="618088" y="287267"/>
                    </a:cubicBezTo>
                    <a:cubicBezTo>
                      <a:pt x="586841" y="287267"/>
                      <a:pt x="561510" y="261936"/>
                      <a:pt x="561510" y="230689"/>
                    </a:cubicBezTo>
                    <a:cubicBezTo>
                      <a:pt x="561510" y="215065"/>
                      <a:pt x="567843" y="200921"/>
                      <a:pt x="578082" y="190682"/>
                    </a:cubicBezTo>
                    <a:close/>
                    <a:moveTo>
                      <a:pt x="390912" y="364793"/>
                    </a:moveTo>
                    <a:cubicBezTo>
                      <a:pt x="401150" y="354555"/>
                      <a:pt x="415295" y="348222"/>
                      <a:pt x="430918" y="348222"/>
                    </a:cubicBezTo>
                    <a:cubicBezTo>
                      <a:pt x="462165" y="348222"/>
                      <a:pt x="487497" y="373553"/>
                      <a:pt x="487497" y="404800"/>
                    </a:cubicBezTo>
                    <a:cubicBezTo>
                      <a:pt x="487496" y="436047"/>
                      <a:pt x="462165" y="461378"/>
                      <a:pt x="430920" y="461376"/>
                    </a:cubicBezTo>
                    <a:cubicBezTo>
                      <a:pt x="399673" y="461376"/>
                      <a:pt x="374342" y="436045"/>
                      <a:pt x="374342" y="404798"/>
                    </a:cubicBezTo>
                    <a:cubicBezTo>
                      <a:pt x="374342" y="389175"/>
                      <a:pt x="380673" y="375032"/>
                      <a:pt x="390912" y="364793"/>
                    </a:cubicBezTo>
                    <a:close/>
                    <a:moveTo>
                      <a:pt x="203743" y="538902"/>
                    </a:moveTo>
                    <a:cubicBezTo>
                      <a:pt x="213981" y="528663"/>
                      <a:pt x="228126" y="522331"/>
                      <a:pt x="243749" y="522331"/>
                    </a:cubicBezTo>
                    <a:cubicBezTo>
                      <a:pt x="274996" y="522331"/>
                      <a:pt x="300327" y="547662"/>
                      <a:pt x="300327" y="578909"/>
                    </a:cubicBezTo>
                    <a:cubicBezTo>
                      <a:pt x="300327" y="610156"/>
                      <a:pt x="274996" y="635487"/>
                      <a:pt x="243749" y="635487"/>
                    </a:cubicBezTo>
                    <a:cubicBezTo>
                      <a:pt x="212502" y="635487"/>
                      <a:pt x="187171" y="610156"/>
                      <a:pt x="187171" y="578909"/>
                    </a:cubicBezTo>
                    <a:cubicBezTo>
                      <a:pt x="187171" y="563285"/>
                      <a:pt x="193504" y="549141"/>
                      <a:pt x="203743" y="538902"/>
                    </a:cubicBezTo>
                    <a:close/>
                    <a:moveTo>
                      <a:pt x="578082" y="16571"/>
                    </a:moveTo>
                    <a:cubicBezTo>
                      <a:pt x="588320" y="6333"/>
                      <a:pt x="602465" y="0"/>
                      <a:pt x="618088" y="0"/>
                    </a:cubicBezTo>
                    <a:cubicBezTo>
                      <a:pt x="649335" y="0"/>
                      <a:pt x="674666" y="25331"/>
                      <a:pt x="674666" y="56578"/>
                    </a:cubicBezTo>
                    <a:cubicBezTo>
                      <a:pt x="674666" y="87825"/>
                      <a:pt x="649335" y="113156"/>
                      <a:pt x="618088" y="113156"/>
                    </a:cubicBezTo>
                    <a:cubicBezTo>
                      <a:pt x="586841" y="113156"/>
                      <a:pt x="561510" y="87825"/>
                      <a:pt x="561510" y="56578"/>
                    </a:cubicBezTo>
                    <a:cubicBezTo>
                      <a:pt x="561510" y="40955"/>
                      <a:pt x="567843" y="26810"/>
                      <a:pt x="578082" y="16571"/>
                    </a:cubicBezTo>
                    <a:close/>
                    <a:moveTo>
                      <a:pt x="65570" y="524146"/>
                    </a:moveTo>
                    <a:lnTo>
                      <a:pt x="78603" y="526777"/>
                    </a:lnTo>
                    <a:cubicBezTo>
                      <a:pt x="92141" y="532503"/>
                      <a:pt x="102986" y="543349"/>
                      <a:pt x="108712" y="556886"/>
                    </a:cubicBezTo>
                    <a:lnTo>
                      <a:pt x="111343" y="569919"/>
                    </a:lnTo>
                    <a:close/>
                    <a:moveTo>
                      <a:pt x="390912" y="190682"/>
                    </a:moveTo>
                    <a:cubicBezTo>
                      <a:pt x="401150" y="180444"/>
                      <a:pt x="415295" y="174111"/>
                      <a:pt x="430918" y="174111"/>
                    </a:cubicBezTo>
                    <a:cubicBezTo>
                      <a:pt x="462165" y="174111"/>
                      <a:pt x="487496" y="199442"/>
                      <a:pt x="487497" y="230689"/>
                    </a:cubicBezTo>
                    <a:cubicBezTo>
                      <a:pt x="487496" y="261936"/>
                      <a:pt x="462165" y="287267"/>
                      <a:pt x="430919" y="287267"/>
                    </a:cubicBezTo>
                    <a:cubicBezTo>
                      <a:pt x="399671" y="287267"/>
                      <a:pt x="374340" y="261936"/>
                      <a:pt x="374340" y="230689"/>
                    </a:cubicBezTo>
                    <a:cubicBezTo>
                      <a:pt x="374340" y="215065"/>
                      <a:pt x="380673" y="200921"/>
                      <a:pt x="390912" y="190682"/>
                    </a:cubicBezTo>
                    <a:close/>
                    <a:moveTo>
                      <a:pt x="203742" y="364792"/>
                    </a:moveTo>
                    <a:cubicBezTo>
                      <a:pt x="213981" y="354553"/>
                      <a:pt x="228125" y="348220"/>
                      <a:pt x="243749" y="348220"/>
                    </a:cubicBezTo>
                    <a:cubicBezTo>
                      <a:pt x="274996" y="348220"/>
                      <a:pt x="300327" y="373551"/>
                      <a:pt x="300327" y="404798"/>
                    </a:cubicBezTo>
                    <a:cubicBezTo>
                      <a:pt x="300327" y="436045"/>
                      <a:pt x="274996" y="461376"/>
                      <a:pt x="243749" y="461376"/>
                    </a:cubicBezTo>
                    <a:cubicBezTo>
                      <a:pt x="212502" y="461376"/>
                      <a:pt x="187171" y="436045"/>
                      <a:pt x="187171" y="404798"/>
                    </a:cubicBezTo>
                    <a:cubicBezTo>
                      <a:pt x="187171" y="389175"/>
                      <a:pt x="193503" y="375030"/>
                      <a:pt x="203742" y="364792"/>
                    </a:cubicBezTo>
                    <a:close/>
                    <a:moveTo>
                      <a:pt x="390912" y="16571"/>
                    </a:moveTo>
                    <a:cubicBezTo>
                      <a:pt x="401150" y="6333"/>
                      <a:pt x="415295" y="0"/>
                      <a:pt x="430918" y="0"/>
                    </a:cubicBezTo>
                    <a:cubicBezTo>
                      <a:pt x="462165" y="0"/>
                      <a:pt x="487496" y="25331"/>
                      <a:pt x="487497" y="56578"/>
                    </a:cubicBezTo>
                    <a:cubicBezTo>
                      <a:pt x="487496" y="87825"/>
                      <a:pt x="462165" y="113156"/>
                      <a:pt x="430919" y="113156"/>
                    </a:cubicBezTo>
                    <a:cubicBezTo>
                      <a:pt x="399671" y="113156"/>
                      <a:pt x="374340" y="87825"/>
                      <a:pt x="374340" y="56578"/>
                    </a:cubicBezTo>
                    <a:cubicBezTo>
                      <a:pt x="374340" y="40954"/>
                      <a:pt x="380673" y="26810"/>
                      <a:pt x="390912" y="16571"/>
                    </a:cubicBezTo>
                    <a:close/>
                    <a:moveTo>
                      <a:pt x="203741" y="190682"/>
                    </a:moveTo>
                    <a:cubicBezTo>
                      <a:pt x="213979" y="180444"/>
                      <a:pt x="228124" y="174111"/>
                      <a:pt x="243747" y="174111"/>
                    </a:cubicBezTo>
                    <a:cubicBezTo>
                      <a:pt x="274994" y="174111"/>
                      <a:pt x="300325" y="199442"/>
                      <a:pt x="300325" y="230689"/>
                    </a:cubicBezTo>
                    <a:cubicBezTo>
                      <a:pt x="300325" y="261936"/>
                      <a:pt x="274995" y="287266"/>
                      <a:pt x="243748" y="287266"/>
                    </a:cubicBezTo>
                    <a:cubicBezTo>
                      <a:pt x="212501" y="287266"/>
                      <a:pt x="187170" y="261935"/>
                      <a:pt x="187170" y="230688"/>
                    </a:cubicBezTo>
                    <a:cubicBezTo>
                      <a:pt x="187170" y="215064"/>
                      <a:pt x="193503" y="200920"/>
                      <a:pt x="203741" y="190682"/>
                    </a:cubicBezTo>
                    <a:close/>
                    <a:moveTo>
                      <a:pt x="16572" y="364792"/>
                    </a:moveTo>
                    <a:cubicBezTo>
                      <a:pt x="26811" y="354553"/>
                      <a:pt x="40956" y="348220"/>
                      <a:pt x="56579" y="348220"/>
                    </a:cubicBezTo>
                    <a:cubicBezTo>
                      <a:pt x="87826" y="348220"/>
                      <a:pt x="113157" y="373551"/>
                      <a:pt x="113157" y="404798"/>
                    </a:cubicBezTo>
                    <a:cubicBezTo>
                      <a:pt x="113157" y="436045"/>
                      <a:pt x="87826" y="461376"/>
                      <a:pt x="56579" y="461376"/>
                    </a:cubicBezTo>
                    <a:cubicBezTo>
                      <a:pt x="25332" y="461376"/>
                      <a:pt x="1" y="436045"/>
                      <a:pt x="1" y="404798"/>
                    </a:cubicBezTo>
                    <a:cubicBezTo>
                      <a:pt x="1" y="389175"/>
                      <a:pt x="6334" y="375030"/>
                      <a:pt x="16572" y="364792"/>
                    </a:cubicBezTo>
                    <a:close/>
                    <a:moveTo>
                      <a:pt x="203741" y="16571"/>
                    </a:moveTo>
                    <a:cubicBezTo>
                      <a:pt x="213979" y="6333"/>
                      <a:pt x="228124" y="0"/>
                      <a:pt x="243747" y="0"/>
                    </a:cubicBezTo>
                    <a:cubicBezTo>
                      <a:pt x="274994" y="0"/>
                      <a:pt x="300325" y="25331"/>
                      <a:pt x="300325" y="56578"/>
                    </a:cubicBezTo>
                    <a:cubicBezTo>
                      <a:pt x="300325" y="87825"/>
                      <a:pt x="274994" y="113156"/>
                      <a:pt x="243747" y="113156"/>
                    </a:cubicBezTo>
                    <a:cubicBezTo>
                      <a:pt x="212500" y="113156"/>
                      <a:pt x="187169" y="87825"/>
                      <a:pt x="187169" y="56578"/>
                    </a:cubicBezTo>
                    <a:cubicBezTo>
                      <a:pt x="187169" y="40955"/>
                      <a:pt x="193502" y="26810"/>
                      <a:pt x="203741" y="16571"/>
                    </a:cubicBezTo>
                    <a:close/>
                    <a:moveTo>
                      <a:pt x="16572" y="190681"/>
                    </a:moveTo>
                    <a:cubicBezTo>
                      <a:pt x="26810" y="180443"/>
                      <a:pt x="40955" y="174110"/>
                      <a:pt x="56579" y="174110"/>
                    </a:cubicBezTo>
                    <a:cubicBezTo>
                      <a:pt x="87826" y="174110"/>
                      <a:pt x="113157" y="199441"/>
                      <a:pt x="113157" y="230688"/>
                    </a:cubicBezTo>
                    <a:cubicBezTo>
                      <a:pt x="113156" y="261935"/>
                      <a:pt x="87825" y="287266"/>
                      <a:pt x="56579" y="287266"/>
                    </a:cubicBezTo>
                    <a:cubicBezTo>
                      <a:pt x="25332" y="287266"/>
                      <a:pt x="1" y="261935"/>
                      <a:pt x="1" y="230688"/>
                    </a:cubicBezTo>
                    <a:cubicBezTo>
                      <a:pt x="1" y="215064"/>
                      <a:pt x="6333" y="200920"/>
                      <a:pt x="16572" y="190681"/>
                    </a:cubicBezTo>
                    <a:close/>
                    <a:moveTo>
                      <a:pt x="16571" y="16571"/>
                    </a:moveTo>
                    <a:cubicBezTo>
                      <a:pt x="26809" y="6333"/>
                      <a:pt x="40954" y="0"/>
                      <a:pt x="56577" y="0"/>
                    </a:cubicBezTo>
                    <a:cubicBezTo>
                      <a:pt x="87825" y="0"/>
                      <a:pt x="113156" y="25331"/>
                      <a:pt x="113156" y="56578"/>
                    </a:cubicBezTo>
                    <a:cubicBezTo>
                      <a:pt x="113155" y="87825"/>
                      <a:pt x="87825" y="113155"/>
                      <a:pt x="56578" y="113156"/>
                    </a:cubicBezTo>
                    <a:cubicBezTo>
                      <a:pt x="25331" y="113156"/>
                      <a:pt x="0" y="87825"/>
                      <a:pt x="0" y="56577"/>
                    </a:cubicBezTo>
                    <a:cubicBezTo>
                      <a:pt x="0" y="40954"/>
                      <a:pt x="6333" y="26809"/>
                      <a:pt x="16571" y="16571"/>
                    </a:cubicBezTo>
                    <a:close/>
                  </a:path>
                </a:pathLst>
              </a:custGeom>
              <a:gradFill flip="none" rotWithShape="1">
                <a:gsLst>
                  <a:gs pos="100000">
                    <a:schemeClr val="accent2">
                      <a:lumMod val="40000"/>
                      <a:lumOff val="60000"/>
                    </a:schemeClr>
                  </a:gs>
                  <a:gs pos="0">
                    <a:schemeClr val="accent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cxnSp>
        <p:nvCxnSpPr>
          <p:cNvPr id="20" name="直接连接符 19">
            <a:extLst>
              <a:ext uri="{FF2B5EF4-FFF2-40B4-BE49-F238E27FC236}">
                <a16:creationId xmlns:a16="http://schemas.microsoft.com/office/drawing/2014/main" id="{7986981D-A3BA-4D91-81EC-A8D0A63B9EFE}"/>
              </a:ext>
            </a:extLst>
          </p:cNvPr>
          <p:cNvCxnSpPr/>
          <p:nvPr/>
        </p:nvCxnSpPr>
        <p:spPr>
          <a:xfrm>
            <a:off x="2479756" y="3694101"/>
            <a:ext cx="0" cy="902029"/>
          </a:xfrm>
          <a:prstGeom prst="line">
            <a:avLst/>
          </a:prstGeom>
          <a:ln>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65FADEF6-85E0-4445-872E-E98359AEDA1C}"/>
              </a:ext>
            </a:extLst>
          </p:cNvPr>
          <p:cNvCxnSpPr/>
          <p:nvPr/>
        </p:nvCxnSpPr>
        <p:spPr>
          <a:xfrm>
            <a:off x="7058486" y="3694101"/>
            <a:ext cx="0" cy="902029"/>
          </a:xfrm>
          <a:prstGeom prst="line">
            <a:avLst/>
          </a:prstGeom>
          <a:ln>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E30BC981-F442-48E1-8F60-FB1776D1D507}"/>
              </a:ext>
            </a:extLst>
          </p:cNvPr>
          <p:cNvCxnSpPr/>
          <p:nvPr/>
        </p:nvCxnSpPr>
        <p:spPr>
          <a:xfrm>
            <a:off x="4769121" y="2722391"/>
            <a:ext cx="0" cy="902029"/>
          </a:xfrm>
          <a:prstGeom prst="line">
            <a:avLst/>
          </a:prstGeom>
          <a:ln>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32AF022C-7494-44D5-B9D1-8BB7A87256CE}"/>
              </a:ext>
            </a:extLst>
          </p:cNvPr>
          <p:cNvCxnSpPr/>
          <p:nvPr/>
        </p:nvCxnSpPr>
        <p:spPr>
          <a:xfrm>
            <a:off x="9347851" y="2722391"/>
            <a:ext cx="0" cy="902029"/>
          </a:xfrm>
          <a:prstGeom prst="line">
            <a:avLst/>
          </a:prstGeom>
          <a:ln>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9C880C02-CCD8-4FB3-883C-6787CA201E72}"/>
              </a:ext>
            </a:extLst>
          </p:cNvPr>
          <p:cNvCxnSpPr/>
          <p:nvPr/>
        </p:nvCxnSpPr>
        <p:spPr>
          <a:xfrm>
            <a:off x="1011555" y="3700145"/>
            <a:ext cx="10033635"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0" name="椭圆 29">
            <a:extLst>
              <a:ext uri="{FF2B5EF4-FFF2-40B4-BE49-F238E27FC236}">
                <a16:creationId xmlns:a16="http://schemas.microsoft.com/office/drawing/2014/main" id="{AD854E80-354D-4FB2-9718-3CF16F81D32E}"/>
              </a:ext>
            </a:extLst>
          </p:cNvPr>
          <p:cNvSpPr/>
          <p:nvPr/>
        </p:nvSpPr>
        <p:spPr>
          <a:xfrm>
            <a:off x="2284498" y="3498844"/>
            <a:ext cx="390517" cy="390517"/>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思源黑体 Normal" panose="020B0400000000000000" pitchFamily="34" charset="-122"/>
                <a:ea typeface="思源黑体 Normal" panose="020B0400000000000000" pitchFamily="34" charset="-122"/>
                <a:cs typeface="+mn-ea"/>
                <a:sym typeface="字魂35号-经典雅黑" panose="00000500000000000000" pitchFamily="2" charset="-122"/>
              </a:rPr>
              <a:t>1</a:t>
            </a:r>
          </a:p>
        </p:txBody>
      </p:sp>
      <p:sp>
        <p:nvSpPr>
          <p:cNvPr id="31" name="椭圆 30">
            <a:extLst>
              <a:ext uri="{FF2B5EF4-FFF2-40B4-BE49-F238E27FC236}">
                <a16:creationId xmlns:a16="http://schemas.microsoft.com/office/drawing/2014/main" id="{3C464C8D-1A21-480A-94F7-19B74945658B}"/>
              </a:ext>
            </a:extLst>
          </p:cNvPr>
          <p:cNvSpPr/>
          <p:nvPr/>
        </p:nvSpPr>
        <p:spPr>
          <a:xfrm>
            <a:off x="4573863" y="3498843"/>
            <a:ext cx="390517" cy="390517"/>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思源黑体 Normal" panose="020B0400000000000000" pitchFamily="34" charset="-122"/>
                <a:ea typeface="思源黑体 Normal" panose="020B0400000000000000" pitchFamily="34" charset="-122"/>
                <a:cs typeface="+mn-ea"/>
                <a:sym typeface="字魂35号-经典雅黑" panose="00000500000000000000" pitchFamily="2" charset="-122"/>
              </a:rPr>
              <a:t>2</a:t>
            </a:r>
          </a:p>
        </p:txBody>
      </p:sp>
      <p:sp>
        <p:nvSpPr>
          <p:cNvPr id="32" name="椭圆 31">
            <a:extLst>
              <a:ext uri="{FF2B5EF4-FFF2-40B4-BE49-F238E27FC236}">
                <a16:creationId xmlns:a16="http://schemas.microsoft.com/office/drawing/2014/main" id="{BE5FFF7E-C3E3-4ED8-A839-21C15C51DAE2}"/>
              </a:ext>
            </a:extLst>
          </p:cNvPr>
          <p:cNvSpPr/>
          <p:nvPr/>
        </p:nvSpPr>
        <p:spPr>
          <a:xfrm>
            <a:off x="6863228" y="3498843"/>
            <a:ext cx="390517" cy="390517"/>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思源黑体 Normal" panose="020B0400000000000000" pitchFamily="34" charset="-122"/>
                <a:ea typeface="思源黑体 Normal" panose="020B0400000000000000" pitchFamily="34" charset="-122"/>
                <a:cs typeface="+mn-ea"/>
                <a:sym typeface="字魂35号-经典雅黑" panose="00000500000000000000" pitchFamily="2" charset="-122"/>
              </a:rPr>
              <a:t>3</a:t>
            </a:r>
          </a:p>
        </p:txBody>
      </p:sp>
      <p:sp>
        <p:nvSpPr>
          <p:cNvPr id="33" name="椭圆 32">
            <a:extLst>
              <a:ext uri="{FF2B5EF4-FFF2-40B4-BE49-F238E27FC236}">
                <a16:creationId xmlns:a16="http://schemas.microsoft.com/office/drawing/2014/main" id="{98FFCB50-13B1-4CF2-8B0D-0739FC5BBCBC}"/>
              </a:ext>
            </a:extLst>
          </p:cNvPr>
          <p:cNvSpPr/>
          <p:nvPr/>
        </p:nvSpPr>
        <p:spPr>
          <a:xfrm>
            <a:off x="9152593" y="3529875"/>
            <a:ext cx="390517" cy="390517"/>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思源黑体 Normal" panose="020B0400000000000000" pitchFamily="34" charset="-122"/>
                <a:ea typeface="思源黑体 Normal" panose="020B0400000000000000" pitchFamily="34" charset="-122"/>
                <a:cs typeface="+mn-ea"/>
                <a:sym typeface="字魂35号-经典雅黑" panose="00000500000000000000" pitchFamily="2" charset="-122"/>
              </a:rPr>
              <a:t>4</a:t>
            </a:r>
          </a:p>
        </p:txBody>
      </p:sp>
      <p:sp>
        <p:nvSpPr>
          <p:cNvPr id="34" name="椭圆 33">
            <a:extLst>
              <a:ext uri="{FF2B5EF4-FFF2-40B4-BE49-F238E27FC236}">
                <a16:creationId xmlns:a16="http://schemas.microsoft.com/office/drawing/2014/main" id="{58552BB8-BEDD-4958-9349-647D1B045898}"/>
              </a:ext>
            </a:extLst>
          </p:cNvPr>
          <p:cNvSpPr/>
          <p:nvPr/>
        </p:nvSpPr>
        <p:spPr>
          <a:xfrm>
            <a:off x="2110105" y="4827270"/>
            <a:ext cx="738505" cy="738505"/>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latin typeface="思源黑体 Normal" panose="020B0400000000000000" pitchFamily="34" charset="-122"/>
              <a:ea typeface="思源黑体 Normal" panose="020B0400000000000000" pitchFamily="34" charset="-122"/>
              <a:cs typeface="+mn-ea"/>
              <a:sym typeface="字魂35号-经典雅黑" panose="00000500000000000000" pitchFamily="2" charset="-122"/>
            </a:endParaRPr>
          </a:p>
        </p:txBody>
      </p:sp>
      <p:sp>
        <p:nvSpPr>
          <p:cNvPr id="35" name="椭圆 34">
            <a:extLst>
              <a:ext uri="{FF2B5EF4-FFF2-40B4-BE49-F238E27FC236}">
                <a16:creationId xmlns:a16="http://schemas.microsoft.com/office/drawing/2014/main" id="{0BC375D6-AEFB-47B3-A95A-5D0DB75948B8}"/>
              </a:ext>
            </a:extLst>
          </p:cNvPr>
          <p:cNvSpPr/>
          <p:nvPr/>
        </p:nvSpPr>
        <p:spPr>
          <a:xfrm>
            <a:off x="4399280" y="1806575"/>
            <a:ext cx="738505" cy="738505"/>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latin typeface="思源黑体 Normal" panose="020B0400000000000000" pitchFamily="34" charset="-122"/>
              <a:ea typeface="思源黑体 Normal" panose="020B0400000000000000" pitchFamily="34" charset="-122"/>
              <a:cs typeface="+mn-ea"/>
              <a:sym typeface="字魂35号-经典雅黑" panose="00000500000000000000" pitchFamily="2" charset="-122"/>
            </a:endParaRPr>
          </a:p>
        </p:txBody>
      </p:sp>
      <p:sp>
        <p:nvSpPr>
          <p:cNvPr id="36" name="椭圆 35">
            <a:extLst>
              <a:ext uri="{FF2B5EF4-FFF2-40B4-BE49-F238E27FC236}">
                <a16:creationId xmlns:a16="http://schemas.microsoft.com/office/drawing/2014/main" id="{69218D59-5BFD-4F08-99E9-8F0F7676033D}"/>
              </a:ext>
            </a:extLst>
          </p:cNvPr>
          <p:cNvSpPr/>
          <p:nvPr/>
        </p:nvSpPr>
        <p:spPr>
          <a:xfrm>
            <a:off x="8978265" y="1807210"/>
            <a:ext cx="738505" cy="738505"/>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solidFill>
                <a:schemeClr val="tx1">
                  <a:lumMod val="65000"/>
                  <a:lumOff val="35000"/>
                </a:schemeClr>
              </a:solidFill>
              <a:latin typeface="思源黑体 Normal" panose="020B0400000000000000" pitchFamily="34" charset="-122"/>
              <a:ea typeface="思源黑体 Normal" panose="020B0400000000000000" pitchFamily="34" charset="-122"/>
              <a:cs typeface="+mn-ea"/>
              <a:sym typeface="字魂35号-经典雅黑" panose="00000500000000000000" pitchFamily="2" charset="-122"/>
            </a:endParaRPr>
          </a:p>
        </p:txBody>
      </p:sp>
      <p:sp>
        <p:nvSpPr>
          <p:cNvPr id="37" name="椭圆 36">
            <a:extLst>
              <a:ext uri="{FF2B5EF4-FFF2-40B4-BE49-F238E27FC236}">
                <a16:creationId xmlns:a16="http://schemas.microsoft.com/office/drawing/2014/main" id="{5B99A2B3-0143-4D7D-B862-0D6D0C03B62B}"/>
              </a:ext>
            </a:extLst>
          </p:cNvPr>
          <p:cNvSpPr/>
          <p:nvPr/>
        </p:nvSpPr>
        <p:spPr>
          <a:xfrm>
            <a:off x="6717030" y="4827270"/>
            <a:ext cx="738505" cy="738505"/>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latin typeface="思源黑体 Normal" panose="020B0400000000000000" pitchFamily="34" charset="-122"/>
              <a:ea typeface="思源黑体 Normal" panose="020B0400000000000000" pitchFamily="34" charset="-122"/>
              <a:cs typeface="+mn-ea"/>
              <a:sym typeface="字魂35号-经典雅黑" panose="00000500000000000000" pitchFamily="2" charset="-122"/>
            </a:endParaRPr>
          </a:p>
        </p:txBody>
      </p:sp>
      <p:grpSp>
        <p:nvGrpSpPr>
          <p:cNvPr id="38" name="组合 37">
            <a:extLst>
              <a:ext uri="{FF2B5EF4-FFF2-40B4-BE49-F238E27FC236}">
                <a16:creationId xmlns:a16="http://schemas.microsoft.com/office/drawing/2014/main" id="{9B608777-F9FC-4A1C-94FD-CE85840AB1CB}"/>
              </a:ext>
            </a:extLst>
          </p:cNvPr>
          <p:cNvGrpSpPr/>
          <p:nvPr/>
        </p:nvGrpSpPr>
        <p:grpSpPr>
          <a:xfrm>
            <a:off x="2270125" y="5028568"/>
            <a:ext cx="368300" cy="336598"/>
            <a:chOff x="8415" y="6739"/>
            <a:chExt cx="560" cy="493"/>
          </a:xfrm>
          <a:solidFill>
            <a:srgbClr val="669C78"/>
          </a:solidFill>
        </p:grpSpPr>
        <p:sp>
          <p:nvSpPr>
            <p:cNvPr id="39" name="Freeform14">
              <a:extLst>
                <a:ext uri="{FF2B5EF4-FFF2-40B4-BE49-F238E27FC236}">
                  <a16:creationId xmlns:a16="http://schemas.microsoft.com/office/drawing/2014/main" id="{3354EF37-1182-427B-948B-3F4E7AF00DDB}"/>
                </a:ext>
              </a:extLst>
            </p:cNvPr>
            <p:cNvSpPr/>
            <p:nvPr/>
          </p:nvSpPr>
          <p:spPr bwMode="auto">
            <a:xfrm>
              <a:off x="8466" y="6761"/>
              <a:ext cx="209" cy="450"/>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latin typeface="思源黑体 Normal" panose="020B0400000000000000" pitchFamily="34" charset="-122"/>
                <a:ea typeface="思源黑体 Normal" panose="020B0400000000000000" pitchFamily="34" charset="-122"/>
                <a:sym typeface="字魂35号-经典雅黑" panose="00000500000000000000" pitchFamily="2" charset="-122"/>
              </a:endParaRPr>
            </a:p>
          </p:txBody>
        </p:sp>
        <p:sp>
          <p:nvSpPr>
            <p:cNvPr id="40" name="Freeform15">
              <a:extLst>
                <a:ext uri="{FF2B5EF4-FFF2-40B4-BE49-F238E27FC236}">
                  <a16:creationId xmlns:a16="http://schemas.microsoft.com/office/drawing/2014/main" id="{2C8BD809-E5E7-4375-A6E9-A4D9701DF805}"/>
                </a:ext>
              </a:extLst>
            </p:cNvPr>
            <p:cNvSpPr/>
            <p:nvPr/>
          </p:nvSpPr>
          <p:spPr bwMode="auto">
            <a:xfrm>
              <a:off x="8415" y="6908"/>
              <a:ext cx="29" cy="158"/>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latin typeface="思源黑体 Normal" panose="020B0400000000000000" pitchFamily="34" charset="-122"/>
                <a:ea typeface="思源黑体 Normal" panose="020B0400000000000000" pitchFamily="34" charset="-122"/>
                <a:sym typeface="字魂35号-经典雅黑" panose="00000500000000000000" pitchFamily="2" charset="-122"/>
              </a:endParaRPr>
            </a:p>
          </p:txBody>
        </p:sp>
        <p:sp>
          <p:nvSpPr>
            <p:cNvPr id="41" name="Freeform16">
              <a:extLst>
                <a:ext uri="{FF2B5EF4-FFF2-40B4-BE49-F238E27FC236}">
                  <a16:creationId xmlns:a16="http://schemas.microsoft.com/office/drawing/2014/main" id="{91F7B43E-749C-4D6D-AD51-B2AA7D43E540}"/>
                </a:ext>
              </a:extLst>
            </p:cNvPr>
            <p:cNvSpPr/>
            <p:nvPr/>
          </p:nvSpPr>
          <p:spPr bwMode="auto">
            <a:xfrm>
              <a:off x="8726" y="6862"/>
              <a:ext cx="83" cy="246"/>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latin typeface="思源黑体 Normal" panose="020B0400000000000000" pitchFamily="34" charset="-122"/>
                <a:ea typeface="思源黑体 Normal" panose="020B0400000000000000" pitchFamily="34" charset="-122"/>
                <a:sym typeface="字魂35号-经典雅黑" panose="00000500000000000000" pitchFamily="2" charset="-122"/>
              </a:endParaRPr>
            </a:p>
          </p:txBody>
        </p:sp>
        <p:sp>
          <p:nvSpPr>
            <p:cNvPr id="42" name="Freeform17">
              <a:extLst>
                <a:ext uri="{FF2B5EF4-FFF2-40B4-BE49-F238E27FC236}">
                  <a16:creationId xmlns:a16="http://schemas.microsoft.com/office/drawing/2014/main" id="{0CF07E36-5BAE-4212-A7FF-FCDD4921B806}"/>
                </a:ext>
              </a:extLst>
            </p:cNvPr>
            <p:cNvSpPr/>
            <p:nvPr/>
          </p:nvSpPr>
          <p:spPr bwMode="auto">
            <a:xfrm flipV="1">
              <a:off x="8777" y="6801"/>
              <a:ext cx="110" cy="367"/>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latin typeface="思源黑体 Normal" panose="020B0400000000000000" pitchFamily="34" charset="-122"/>
                <a:ea typeface="思源黑体 Normal" panose="020B0400000000000000" pitchFamily="34" charset="-122"/>
                <a:sym typeface="字魂35号-经典雅黑" panose="00000500000000000000" pitchFamily="2" charset="-122"/>
              </a:endParaRPr>
            </a:p>
          </p:txBody>
        </p:sp>
        <p:sp>
          <p:nvSpPr>
            <p:cNvPr id="43" name="Freeform18">
              <a:extLst>
                <a:ext uri="{FF2B5EF4-FFF2-40B4-BE49-F238E27FC236}">
                  <a16:creationId xmlns:a16="http://schemas.microsoft.com/office/drawing/2014/main" id="{CFDD28F8-0259-4CEC-B235-E0351EF296BB}"/>
                </a:ext>
              </a:extLst>
            </p:cNvPr>
            <p:cNvSpPr/>
            <p:nvPr/>
          </p:nvSpPr>
          <p:spPr bwMode="auto">
            <a:xfrm>
              <a:off x="8841" y="6739"/>
              <a:ext cx="134" cy="493"/>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latin typeface="思源黑体 Normal" panose="020B0400000000000000" pitchFamily="34" charset="-122"/>
                <a:ea typeface="思源黑体 Normal" panose="020B0400000000000000" pitchFamily="34" charset="-122"/>
                <a:sym typeface="字魂35号-经典雅黑" panose="00000500000000000000" pitchFamily="2" charset="-122"/>
              </a:endParaRPr>
            </a:p>
          </p:txBody>
        </p:sp>
      </p:grpSp>
      <p:sp>
        <p:nvSpPr>
          <p:cNvPr id="44" name="Freeform 250">
            <a:extLst>
              <a:ext uri="{FF2B5EF4-FFF2-40B4-BE49-F238E27FC236}">
                <a16:creationId xmlns:a16="http://schemas.microsoft.com/office/drawing/2014/main" id="{402638C5-1EBB-4C0C-AF5F-3AE2B6FF3A5C}"/>
              </a:ext>
            </a:extLst>
          </p:cNvPr>
          <p:cNvSpPr>
            <a:spLocks noEditPoints="1"/>
          </p:cNvSpPr>
          <p:nvPr/>
        </p:nvSpPr>
        <p:spPr bwMode="auto">
          <a:xfrm>
            <a:off x="4573929" y="1981200"/>
            <a:ext cx="403225" cy="388938"/>
          </a:xfrm>
          <a:custGeom>
            <a:avLst/>
            <a:gdLst>
              <a:gd name="T0" fmla="*/ 19 w 229"/>
              <a:gd name="T1" fmla="*/ 0 h 217"/>
              <a:gd name="T2" fmla="*/ 209 w 229"/>
              <a:gd name="T3" fmla="*/ 0 h 217"/>
              <a:gd name="T4" fmla="*/ 229 w 229"/>
              <a:gd name="T5" fmla="*/ 20 h 217"/>
              <a:gd name="T6" fmla="*/ 229 w 229"/>
              <a:gd name="T7" fmla="*/ 140 h 217"/>
              <a:gd name="T8" fmla="*/ 209 w 229"/>
              <a:gd name="T9" fmla="*/ 160 h 217"/>
              <a:gd name="T10" fmla="*/ 19 w 229"/>
              <a:gd name="T11" fmla="*/ 160 h 217"/>
              <a:gd name="T12" fmla="*/ 0 w 229"/>
              <a:gd name="T13" fmla="*/ 140 h 217"/>
              <a:gd name="T14" fmla="*/ 0 w 229"/>
              <a:gd name="T15" fmla="*/ 20 h 217"/>
              <a:gd name="T16" fmla="*/ 19 w 229"/>
              <a:gd name="T17" fmla="*/ 0 h 217"/>
              <a:gd name="T18" fmla="*/ 56 w 229"/>
              <a:gd name="T19" fmla="*/ 203 h 217"/>
              <a:gd name="T20" fmla="*/ 94 w 229"/>
              <a:gd name="T21" fmla="*/ 199 h 217"/>
              <a:gd name="T22" fmla="*/ 94 w 229"/>
              <a:gd name="T23" fmla="*/ 171 h 217"/>
              <a:gd name="T24" fmla="*/ 140 w 229"/>
              <a:gd name="T25" fmla="*/ 171 h 217"/>
              <a:gd name="T26" fmla="*/ 140 w 229"/>
              <a:gd name="T27" fmla="*/ 199 h 217"/>
              <a:gd name="T28" fmla="*/ 176 w 229"/>
              <a:gd name="T29" fmla="*/ 203 h 217"/>
              <a:gd name="T30" fmla="*/ 176 w 229"/>
              <a:gd name="T31" fmla="*/ 217 h 217"/>
              <a:gd name="T32" fmla="*/ 56 w 229"/>
              <a:gd name="T33" fmla="*/ 217 h 217"/>
              <a:gd name="T34" fmla="*/ 56 w 229"/>
              <a:gd name="T35" fmla="*/ 203 h 217"/>
              <a:gd name="T36" fmla="*/ 17 w 229"/>
              <a:gd name="T37" fmla="*/ 19 h 217"/>
              <a:gd name="T38" fmla="*/ 17 w 229"/>
              <a:gd name="T39" fmla="*/ 124 h 217"/>
              <a:gd name="T40" fmla="*/ 210 w 229"/>
              <a:gd name="T41" fmla="*/ 124 h 217"/>
              <a:gd name="T42" fmla="*/ 210 w 229"/>
              <a:gd name="T43" fmla="*/ 19 h 217"/>
              <a:gd name="T44" fmla="*/ 17 w 229"/>
              <a:gd name="T45" fmla="*/ 19 h 217"/>
              <a:gd name="T46" fmla="*/ 191 w 229"/>
              <a:gd name="T47" fmla="*/ 134 h 217"/>
              <a:gd name="T48" fmla="*/ 183 w 229"/>
              <a:gd name="T49" fmla="*/ 142 h 217"/>
              <a:gd name="T50" fmla="*/ 191 w 229"/>
              <a:gd name="T51" fmla="*/ 150 h 217"/>
              <a:gd name="T52" fmla="*/ 199 w 229"/>
              <a:gd name="T53" fmla="*/ 142 h 217"/>
              <a:gd name="T54" fmla="*/ 191 w 229"/>
              <a:gd name="T55" fmla="*/ 13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9" h="217">
                <a:moveTo>
                  <a:pt x="19" y="0"/>
                </a:moveTo>
                <a:cubicBezTo>
                  <a:pt x="209" y="0"/>
                  <a:pt x="209" y="0"/>
                  <a:pt x="209" y="0"/>
                </a:cubicBezTo>
                <a:cubicBezTo>
                  <a:pt x="220" y="0"/>
                  <a:pt x="229" y="9"/>
                  <a:pt x="229" y="20"/>
                </a:cubicBezTo>
                <a:cubicBezTo>
                  <a:pt x="229" y="140"/>
                  <a:pt x="229" y="140"/>
                  <a:pt x="229" y="140"/>
                </a:cubicBezTo>
                <a:cubicBezTo>
                  <a:pt x="229" y="151"/>
                  <a:pt x="220" y="160"/>
                  <a:pt x="209" y="160"/>
                </a:cubicBezTo>
                <a:cubicBezTo>
                  <a:pt x="19" y="160"/>
                  <a:pt x="19" y="160"/>
                  <a:pt x="19" y="160"/>
                </a:cubicBezTo>
                <a:cubicBezTo>
                  <a:pt x="8" y="160"/>
                  <a:pt x="0" y="151"/>
                  <a:pt x="0" y="140"/>
                </a:cubicBezTo>
                <a:cubicBezTo>
                  <a:pt x="0" y="20"/>
                  <a:pt x="0" y="20"/>
                  <a:pt x="0" y="20"/>
                </a:cubicBezTo>
                <a:cubicBezTo>
                  <a:pt x="0" y="9"/>
                  <a:pt x="8" y="0"/>
                  <a:pt x="19" y="0"/>
                </a:cubicBezTo>
                <a:close/>
                <a:moveTo>
                  <a:pt x="56" y="203"/>
                </a:moveTo>
                <a:cubicBezTo>
                  <a:pt x="69" y="201"/>
                  <a:pt x="81" y="199"/>
                  <a:pt x="94" y="199"/>
                </a:cubicBezTo>
                <a:cubicBezTo>
                  <a:pt x="94" y="171"/>
                  <a:pt x="94" y="171"/>
                  <a:pt x="94" y="171"/>
                </a:cubicBezTo>
                <a:cubicBezTo>
                  <a:pt x="140" y="171"/>
                  <a:pt x="140" y="171"/>
                  <a:pt x="140" y="171"/>
                </a:cubicBezTo>
                <a:cubicBezTo>
                  <a:pt x="140" y="199"/>
                  <a:pt x="140" y="199"/>
                  <a:pt x="140" y="199"/>
                </a:cubicBezTo>
                <a:cubicBezTo>
                  <a:pt x="152" y="200"/>
                  <a:pt x="164" y="201"/>
                  <a:pt x="176" y="203"/>
                </a:cubicBezTo>
                <a:cubicBezTo>
                  <a:pt x="176" y="217"/>
                  <a:pt x="176" y="217"/>
                  <a:pt x="176" y="217"/>
                </a:cubicBezTo>
                <a:cubicBezTo>
                  <a:pt x="56" y="217"/>
                  <a:pt x="56" y="217"/>
                  <a:pt x="56" y="217"/>
                </a:cubicBezTo>
                <a:cubicBezTo>
                  <a:pt x="56" y="213"/>
                  <a:pt x="56" y="208"/>
                  <a:pt x="56" y="203"/>
                </a:cubicBezTo>
                <a:close/>
                <a:moveTo>
                  <a:pt x="17" y="19"/>
                </a:moveTo>
                <a:cubicBezTo>
                  <a:pt x="17" y="124"/>
                  <a:pt x="17" y="124"/>
                  <a:pt x="17" y="124"/>
                </a:cubicBezTo>
                <a:cubicBezTo>
                  <a:pt x="210" y="124"/>
                  <a:pt x="210" y="124"/>
                  <a:pt x="210" y="124"/>
                </a:cubicBezTo>
                <a:cubicBezTo>
                  <a:pt x="210" y="19"/>
                  <a:pt x="210" y="19"/>
                  <a:pt x="210" y="19"/>
                </a:cubicBezTo>
                <a:cubicBezTo>
                  <a:pt x="17" y="19"/>
                  <a:pt x="17" y="19"/>
                  <a:pt x="17" y="19"/>
                </a:cubicBezTo>
                <a:close/>
                <a:moveTo>
                  <a:pt x="191" y="134"/>
                </a:moveTo>
                <a:cubicBezTo>
                  <a:pt x="186" y="134"/>
                  <a:pt x="183" y="137"/>
                  <a:pt x="183" y="142"/>
                </a:cubicBezTo>
                <a:cubicBezTo>
                  <a:pt x="183" y="146"/>
                  <a:pt x="186" y="150"/>
                  <a:pt x="191" y="150"/>
                </a:cubicBezTo>
                <a:cubicBezTo>
                  <a:pt x="195" y="150"/>
                  <a:pt x="199" y="146"/>
                  <a:pt x="199" y="142"/>
                </a:cubicBezTo>
                <a:cubicBezTo>
                  <a:pt x="199" y="137"/>
                  <a:pt x="195" y="134"/>
                  <a:pt x="191" y="134"/>
                </a:cubicBezTo>
                <a:close/>
              </a:path>
            </a:pathLst>
          </a:custGeom>
          <a:solidFill>
            <a:schemeClr val="accent2"/>
          </a:solidFill>
          <a:ln>
            <a:noFill/>
          </a:ln>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80" b="0" i="0" u="none" strike="noStrike" kern="1200" cap="none" spc="0" normalizeH="0" baseline="0" noProof="0" dirty="0">
              <a:ln>
                <a:noFill/>
              </a:ln>
              <a:solidFill>
                <a:schemeClr val="tx1">
                  <a:lumMod val="65000"/>
                  <a:lumOff val="35000"/>
                </a:schemeClr>
              </a:solidFill>
              <a:effectLst/>
              <a:uLnTx/>
              <a:uFillTx/>
              <a:latin typeface="思源黑体 Normal" panose="020B0400000000000000" pitchFamily="34" charset="-122"/>
              <a:ea typeface="思源黑体 Normal" panose="020B0400000000000000" pitchFamily="34" charset="-122"/>
              <a:cs typeface="思源黑体 CN Bold" panose="020B0800000000000000" charset="-122"/>
              <a:sym typeface="字魂35号-经典雅黑" panose="00000500000000000000" pitchFamily="2" charset="-122"/>
            </a:endParaRPr>
          </a:p>
        </p:txBody>
      </p:sp>
      <p:sp>
        <p:nvSpPr>
          <p:cNvPr id="45" name="Freeform 267">
            <a:extLst>
              <a:ext uri="{FF2B5EF4-FFF2-40B4-BE49-F238E27FC236}">
                <a16:creationId xmlns:a16="http://schemas.microsoft.com/office/drawing/2014/main" id="{D7F63EE7-3137-4F53-99FA-B23142510324}"/>
              </a:ext>
            </a:extLst>
          </p:cNvPr>
          <p:cNvSpPr>
            <a:spLocks noEditPoints="1"/>
          </p:cNvSpPr>
          <p:nvPr/>
        </p:nvSpPr>
        <p:spPr bwMode="auto">
          <a:xfrm>
            <a:off x="6861199" y="4967923"/>
            <a:ext cx="449263" cy="458787"/>
          </a:xfrm>
          <a:custGeom>
            <a:avLst/>
            <a:gdLst>
              <a:gd name="T0" fmla="*/ 107 w 213"/>
              <a:gd name="T1" fmla="*/ 0 h 213"/>
              <a:gd name="T2" fmla="*/ 213 w 213"/>
              <a:gd name="T3" fmla="*/ 107 h 213"/>
              <a:gd name="T4" fmla="*/ 107 w 213"/>
              <a:gd name="T5" fmla="*/ 213 h 213"/>
              <a:gd name="T6" fmla="*/ 0 w 213"/>
              <a:gd name="T7" fmla="*/ 107 h 213"/>
              <a:gd name="T8" fmla="*/ 107 w 213"/>
              <a:gd name="T9" fmla="*/ 0 h 213"/>
              <a:gd name="T10" fmla="*/ 89 w 213"/>
              <a:gd name="T11" fmla="*/ 75 h 213"/>
              <a:gd name="T12" fmla="*/ 100 w 213"/>
              <a:gd name="T13" fmla="*/ 70 h 213"/>
              <a:gd name="T14" fmla="*/ 87 w 213"/>
              <a:gd name="T15" fmla="*/ 18 h 213"/>
              <a:gd name="T16" fmla="*/ 63 w 213"/>
              <a:gd name="T17" fmla="*/ 26 h 213"/>
              <a:gd name="T18" fmla="*/ 89 w 213"/>
              <a:gd name="T19" fmla="*/ 75 h 213"/>
              <a:gd name="T20" fmla="*/ 107 w 213"/>
              <a:gd name="T21" fmla="*/ 82 h 213"/>
              <a:gd name="T22" fmla="*/ 82 w 213"/>
              <a:gd name="T23" fmla="*/ 107 h 213"/>
              <a:gd name="T24" fmla="*/ 107 w 213"/>
              <a:gd name="T25" fmla="*/ 131 h 213"/>
              <a:gd name="T26" fmla="*/ 131 w 213"/>
              <a:gd name="T27" fmla="*/ 107 h 213"/>
              <a:gd name="T28" fmla="*/ 107 w 213"/>
              <a:gd name="T29" fmla="*/ 82 h 213"/>
              <a:gd name="T30" fmla="*/ 132 w 213"/>
              <a:gd name="T31" fmla="*/ 133 h 213"/>
              <a:gd name="T32" fmla="*/ 122 w 213"/>
              <a:gd name="T33" fmla="*/ 140 h 213"/>
              <a:gd name="T34" fmla="*/ 149 w 213"/>
              <a:gd name="T35" fmla="*/ 187 h 213"/>
              <a:gd name="T36" fmla="*/ 169 w 213"/>
              <a:gd name="T37" fmla="*/ 173 h 213"/>
              <a:gd name="T38" fmla="*/ 132 w 213"/>
              <a:gd name="T39" fmla="*/ 133 h 213"/>
              <a:gd name="T40" fmla="*/ 197 w 213"/>
              <a:gd name="T41" fmla="*/ 126 h 213"/>
              <a:gd name="T42" fmla="*/ 144 w 213"/>
              <a:gd name="T43" fmla="*/ 112 h 213"/>
              <a:gd name="T44" fmla="*/ 138 w 213"/>
              <a:gd name="T45" fmla="*/ 126 h 213"/>
              <a:gd name="T46" fmla="*/ 181 w 213"/>
              <a:gd name="T47" fmla="*/ 160 h 213"/>
              <a:gd name="T48" fmla="*/ 197 w 213"/>
              <a:gd name="T49" fmla="*/ 126 h 213"/>
              <a:gd name="T50" fmla="*/ 25 w 213"/>
              <a:gd name="T51" fmla="*/ 65 h 213"/>
              <a:gd name="T52" fmla="*/ 72 w 213"/>
              <a:gd name="T53" fmla="*/ 92 h 213"/>
              <a:gd name="T54" fmla="*/ 82 w 213"/>
              <a:gd name="T55" fmla="*/ 80 h 213"/>
              <a:gd name="T56" fmla="*/ 49 w 213"/>
              <a:gd name="T57" fmla="*/ 36 h 213"/>
              <a:gd name="T58" fmla="*/ 25 w 213"/>
              <a:gd name="T59" fmla="*/ 6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3" h="213">
                <a:moveTo>
                  <a:pt x="107" y="0"/>
                </a:moveTo>
                <a:cubicBezTo>
                  <a:pt x="166" y="0"/>
                  <a:pt x="213" y="48"/>
                  <a:pt x="213" y="107"/>
                </a:cubicBezTo>
                <a:cubicBezTo>
                  <a:pt x="213" y="165"/>
                  <a:pt x="166" y="213"/>
                  <a:pt x="107" y="213"/>
                </a:cubicBezTo>
                <a:cubicBezTo>
                  <a:pt x="48" y="213"/>
                  <a:pt x="0" y="165"/>
                  <a:pt x="0" y="107"/>
                </a:cubicBezTo>
                <a:cubicBezTo>
                  <a:pt x="0" y="48"/>
                  <a:pt x="48" y="0"/>
                  <a:pt x="107" y="0"/>
                </a:cubicBezTo>
                <a:close/>
                <a:moveTo>
                  <a:pt x="89" y="75"/>
                </a:moveTo>
                <a:cubicBezTo>
                  <a:pt x="93" y="73"/>
                  <a:pt x="96" y="71"/>
                  <a:pt x="100" y="70"/>
                </a:cubicBezTo>
                <a:cubicBezTo>
                  <a:pt x="87" y="18"/>
                  <a:pt x="87" y="18"/>
                  <a:pt x="87" y="18"/>
                </a:cubicBezTo>
                <a:cubicBezTo>
                  <a:pt x="79" y="20"/>
                  <a:pt x="71" y="23"/>
                  <a:pt x="63" y="26"/>
                </a:cubicBezTo>
                <a:cubicBezTo>
                  <a:pt x="89" y="75"/>
                  <a:pt x="89" y="75"/>
                  <a:pt x="89" y="75"/>
                </a:cubicBezTo>
                <a:close/>
                <a:moveTo>
                  <a:pt x="107" y="82"/>
                </a:moveTo>
                <a:cubicBezTo>
                  <a:pt x="93" y="82"/>
                  <a:pt x="82" y="93"/>
                  <a:pt x="82" y="107"/>
                </a:cubicBezTo>
                <a:cubicBezTo>
                  <a:pt x="82" y="120"/>
                  <a:pt x="93" y="131"/>
                  <a:pt x="107" y="131"/>
                </a:cubicBezTo>
                <a:cubicBezTo>
                  <a:pt x="120" y="131"/>
                  <a:pt x="131" y="120"/>
                  <a:pt x="131" y="107"/>
                </a:cubicBezTo>
                <a:cubicBezTo>
                  <a:pt x="131" y="93"/>
                  <a:pt x="120" y="82"/>
                  <a:pt x="107" y="82"/>
                </a:cubicBezTo>
                <a:close/>
                <a:moveTo>
                  <a:pt x="132" y="133"/>
                </a:moveTo>
                <a:cubicBezTo>
                  <a:pt x="129" y="135"/>
                  <a:pt x="126" y="138"/>
                  <a:pt x="122" y="140"/>
                </a:cubicBezTo>
                <a:cubicBezTo>
                  <a:pt x="149" y="187"/>
                  <a:pt x="149" y="187"/>
                  <a:pt x="149" y="187"/>
                </a:cubicBezTo>
                <a:cubicBezTo>
                  <a:pt x="156" y="183"/>
                  <a:pt x="163" y="178"/>
                  <a:pt x="169" y="173"/>
                </a:cubicBezTo>
                <a:cubicBezTo>
                  <a:pt x="132" y="133"/>
                  <a:pt x="132" y="133"/>
                  <a:pt x="132" y="133"/>
                </a:cubicBezTo>
                <a:close/>
                <a:moveTo>
                  <a:pt x="197" y="126"/>
                </a:moveTo>
                <a:cubicBezTo>
                  <a:pt x="144" y="112"/>
                  <a:pt x="144" y="112"/>
                  <a:pt x="144" y="112"/>
                </a:cubicBezTo>
                <a:cubicBezTo>
                  <a:pt x="143" y="117"/>
                  <a:pt x="141" y="121"/>
                  <a:pt x="138" y="126"/>
                </a:cubicBezTo>
                <a:cubicBezTo>
                  <a:pt x="181" y="160"/>
                  <a:pt x="181" y="160"/>
                  <a:pt x="181" y="160"/>
                </a:cubicBezTo>
                <a:cubicBezTo>
                  <a:pt x="188" y="149"/>
                  <a:pt x="194" y="138"/>
                  <a:pt x="197" y="126"/>
                </a:cubicBezTo>
                <a:close/>
                <a:moveTo>
                  <a:pt x="25" y="65"/>
                </a:moveTo>
                <a:cubicBezTo>
                  <a:pt x="72" y="92"/>
                  <a:pt x="72" y="92"/>
                  <a:pt x="72" y="92"/>
                </a:cubicBezTo>
                <a:cubicBezTo>
                  <a:pt x="75" y="87"/>
                  <a:pt x="78" y="83"/>
                  <a:pt x="82" y="80"/>
                </a:cubicBezTo>
                <a:cubicBezTo>
                  <a:pt x="49" y="36"/>
                  <a:pt x="49" y="36"/>
                  <a:pt x="49" y="36"/>
                </a:cubicBezTo>
                <a:cubicBezTo>
                  <a:pt x="39" y="44"/>
                  <a:pt x="31" y="54"/>
                  <a:pt x="25" y="65"/>
                </a:cubicBezTo>
                <a:close/>
              </a:path>
            </a:pathLst>
          </a:custGeom>
          <a:solidFill>
            <a:schemeClr val="accent1"/>
          </a:solidFill>
          <a:ln>
            <a:noFill/>
          </a:ln>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80" b="0" i="0" u="none" strike="noStrike" kern="1200" cap="none" spc="0" normalizeH="0" baseline="0" noProof="0" dirty="0">
              <a:ln>
                <a:noFill/>
              </a:ln>
              <a:solidFill>
                <a:schemeClr val="tx1">
                  <a:lumMod val="65000"/>
                  <a:lumOff val="35000"/>
                </a:schemeClr>
              </a:solidFill>
              <a:effectLst/>
              <a:uLnTx/>
              <a:uFillTx/>
              <a:latin typeface="思源黑体 Normal" panose="020B0400000000000000" pitchFamily="34" charset="-122"/>
              <a:ea typeface="思源黑体 Normal" panose="020B0400000000000000" pitchFamily="34" charset="-122"/>
              <a:cs typeface="+mn-ea"/>
              <a:sym typeface="字魂35号-经典雅黑" panose="00000500000000000000" pitchFamily="2" charset="-122"/>
            </a:endParaRPr>
          </a:p>
        </p:txBody>
      </p:sp>
      <p:sp>
        <p:nvSpPr>
          <p:cNvPr id="46" name="Freeform 39">
            <a:extLst>
              <a:ext uri="{FF2B5EF4-FFF2-40B4-BE49-F238E27FC236}">
                <a16:creationId xmlns:a16="http://schemas.microsoft.com/office/drawing/2014/main" id="{25B026D8-A40F-471A-8DF1-AD86432B1C16}"/>
              </a:ext>
            </a:extLst>
          </p:cNvPr>
          <p:cNvSpPr>
            <a:spLocks noEditPoints="1"/>
          </p:cNvSpPr>
          <p:nvPr/>
        </p:nvSpPr>
        <p:spPr bwMode="auto">
          <a:xfrm>
            <a:off x="9152890" y="1981200"/>
            <a:ext cx="478790" cy="391160"/>
          </a:xfrm>
          <a:custGeom>
            <a:avLst/>
            <a:gdLst>
              <a:gd name="T0" fmla="*/ 116 w 155"/>
              <a:gd name="T1" fmla="*/ 12 h 131"/>
              <a:gd name="T2" fmla="*/ 116 w 155"/>
              <a:gd name="T3" fmla="*/ 101 h 131"/>
              <a:gd name="T4" fmla="*/ 155 w 155"/>
              <a:gd name="T5" fmla="*/ 34 h 131"/>
              <a:gd name="T6" fmla="*/ 116 w 155"/>
              <a:gd name="T7" fmla="*/ 12 h 131"/>
              <a:gd name="T8" fmla="*/ 9 w 155"/>
              <a:gd name="T9" fmla="*/ 8 h 131"/>
              <a:gd name="T10" fmla="*/ 0 w 155"/>
              <a:gd name="T11" fmla="*/ 8 h 131"/>
              <a:gd name="T12" fmla="*/ 0 w 155"/>
              <a:gd name="T13" fmla="*/ 16 h 131"/>
              <a:gd name="T14" fmla="*/ 17 w 155"/>
              <a:gd name="T15" fmla="*/ 16 h 131"/>
              <a:gd name="T16" fmla="*/ 17 w 155"/>
              <a:gd name="T17" fmla="*/ 8 h 131"/>
              <a:gd name="T18" fmla="*/ 23 w 155"/>
              <a:gd name="T19" fmla="*/ 14 h 131"/>
              <a:gd name="T20" fmla="*/ 17 w 155"/>
              <a:gd name="T21" fmla="*/ 20 h 131"/>
              <a:gd name="T22" fmla="*/ 9 w 155"/>
              <a:gd name="T23" fmla="*/ 20 h 131"/>
              <a:gd name="T24" fmla="*/ 9 w 155"/>
              <a:gd name="T25" fmla="*/ 28 h 131"/>
              <a:gd name="T26" fmla="*/ 0 w 155"/>
              <a:gd name="T27" fmla="*/ 28 h 131"/>
              <a:gd name="T28" fmla="*/ 0 w 155"/>
              <a:gd name="T29" fmla="*/ 37 h 131"/>
              <a:gd name="T30" fmla="*/ 17 w 155"/>
              <a:gd name="T31" fmla="*/ 37 h 131"/>
              <a:gd name="T32" fmla="*/ 17 w 155"/>
              <a:gd name="T33" fmla="*/ 28 h 131"/>
              <a:gd name="T34" fmla="*/ 23 w 155"/>
              <a:gd name="T35" fmla="*/ 35 h 131"/>
              <a:gd name="T36" fmla="*/ 17 w 155"/>
              <a:gd name="T37" fmla="*/ 41 h 131"/>
              <a:gd name="T38" fmla="*/ 9 w 155"/>
              <a:gd name="T39" fmla="*/ 41 h 131"/>
              <a:gd name="T40" fmla="*/ 9 w 155"/>
              <a:gd name="T41" fmla="*/ 49 h 131"/>
              <a:gd name="T42" fmla="*/ 0 w 155"/>
              <a:gd name="T43" fmla="*/ 49 h 131"/>
              <a:gd name="T44" fmla="*/ 0 w 155"/>
              <a:gd name="T45" fmla="*/ 57 h 131"/>
              <a:gd name="T46" fmla="*/ 17 w 155"/>
              <a:gd name="T47" fmla="*/ 57 h 131"/>
              <a:gd name="T48" fmla="*/ 17 w 155"/>
              <a:gd name="T49" fmla="*/ 49 h 131"/>
              <a:gd name="T50" fmla="*/ 23 w 155"/>
              <a:gd name="T51" fmla="*/ 55 h 131"/>
              <a:gd name="T52" fmla="*/ 17 w 155"/>
              <a:gd name="T53" fmla="*/ 61 h 131"/>
              <a:gd name="T54" fmla="*/ 9 w 155"/>
              <a:gd name="T55" fmla="*/ 61 h 131"/>
              <a:gd name="T56" fmla="*/ 9 w 155"/>
              <a:gd name="T57" fmla="*/ 70 h 131"/>
              <a:gd name="T58" fmla="*/ 0 w 155"/>
              <a:gd name="T59" fmla="*/ 70 h 131"/>
              <a:gd name="T60" fmla="*/ 0 w 155"/>
              <a:gd name="T61" fmla="*/ 78 h 131"/>
              <a:gd name="T62" fmla="*/ 17 w 155"/>
              <a:gd name="T63" fmla="*/ 78 h 131"/>
              <a:gd name="T64" fmla="*/ 17 w 155"/>
              <a:gd name="T65" fmla="*/ 70 h 131"/>
              <a:gd name="T66" fmla="*/ 23 w 155"/>
              <a:gd name="T67" fmla="*/ 76 h 131"/>
              <a:gd name="T68" fmla="*/ 17 w 155"/>
              <a:gd name="T69" fmla="*/ 82 h 131"/>
              <a:gd name="T70" fmla="*/ 9 w 155"/>
              <a:gd name="T71" fmla="*/ 82 h 131"/>
              <a:gd name="T72" fmla="*/ 9 w 155"/>
              <a:gd name="T73" fmla="*/ 90 h 131"/>
              <a:gd name="T74" fmla="*/ 0 w 155"/>
              <a:gd name="T75" fmla="*/ 90 h 131"/>
              <a:gd name="T76" fmla="*/ 0 w 155"/>
              <a:gd name="T77" fmla="*/ 98 h 131"/>
              <a:gd name="T78" fmla="*/ 17 w 155"/>
              <a:gd name="T79" fmla="*/ 98 h 131"/>
              <a:gd name="T80" fmla="*/ 17 w 155"/>
              <a:gd name="T81" fmla="*/ 90 h 131"/>
              <a:gd name="T82" fmla="*/ 23 w 155"/>
              <a:gd name="T83" fmla="*/ 96 h 131"/>
              <a:gd name="T84" fmla="*/ 17 w 155"/>
              <a:gd name="T85" fmla="*/ 102 h 131"/>
              <a:gd name="T86" fmla="*/ 9 w 155"/>
              <a:gd name="T87" fmla="*/ 102 h 131"/>
              <a:gd name="T88" fmla="*/ 9 w 155"/>
              <a:gd name="T89" fmla="*/ 111 h 131"/>
              <a:gd name="T90" fmla="*/ 0 w 155"/>
              <a:gd name="T91" fmla="*/ 111 h 131"/>
              <a:gd name="T92" fmla="*/ 0 w 155"/>
              <a:gd name="T93" fmla="*/ 119 h 131"/>
              <a:gd name="T94" fmla="*/ 17 w 155"/>
              <a:gd name="T95" fmla="*/ 119 h 131"/>
              <a:gd name="T96" fmla="*/ 17 w 155"/>
              <a:gd name="T97" fmla="*/ 111 h 131"/>
              <a:gd name="T98" fmla="*/ 23 w 155"/>
              <a:gd name="T99" fmla="*/ 117 h 131"/>
              <a:gd name="T100" fmla="*/ 17 w 155"/>
              <a:gd name="T101" fmla="*/ 123 h 131"/>
              <a:gd name="T102" fmla="*/ 9 w 155"/>
              <a:gd name="T103" fmla="*/ 123 h 131"/>
              <a:gd name="T104" fmla="*/ 9 w 155"/>
              <a:gd name="T105" fmla="*/ 131 h 131"/>
              <a:gd name="T106" fmla="*/ 107 w 155"/>
              <a:gd name="T107" fmla="*/ 131 h 131"/>
              <a:gd name="T108" fmla="*/ 107 w 155"/>
              <a:gd name="T109" fmla="*/ 0 h 131"/>
              <a:gd name="T110" fmla="*/ 9 w 155"/>
              <a:gd name="T111" fmla="*/ 0 h 131"/>
              <a:gd name="T112" fmla="*/ 9 w 155"/>
              <a:gd name="T113" fmla="*/ 8 h 131"/>
              <a:gd name="T114" fmla="*/ 33 w 155"/>
              <a:gd name="T115" fmla="*/ 20 h 131"/>
              <a:gd name="T116" fmla="*/ 83 w 155"/>
              <a:gd name="T117" fmla="*/ 20 h 131"/>
              <a:gd name="T118" fmla="*/ 83 w 155"/>
              <a:gd name="T119" fmla="*/ 45 h 131"/>
              <a:gd name="T120" fmla="*/ 33 w 155"/>
              <a:gd name="T121" fmla="*/ 45 h 131"/>
              <a:gd name="T122" fmla="*/ 33 w 155"/>
              <a:gd name="T123" fmla="*/ 2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5" h="131">
                <a:moveTo>
                  <a:pt x="116" y="12"/>
                </a:moveTo>
                <a:cubicBezTo>
                  <a:pt x="116" y="101"/>
                  <a:pt x="116" y="101"/>
                  <a:pt x="116" y="101"/>
                </a:cubicBezTo>
                <a:cubicBezTo>
                  <a:pt x="155" y="34"/>
                  <a:pt x="155" y="34"/>
                  <a:pt x="155" y="34"/>
                </a:cubicBezTo>
                <a:lnTo>
                  <a:pt x="116" y="12"/>
                </a:lnTo>
                <a:close/>
                <a:moveTo>
                  <a:pt x="9" y="8"/>
                </a:moveTo>
                <a:cubicBezTo>
                  <a:pt x="0" y="8"/>
                  <a:pt x="0" y="8"/>
                  <a:pt x="0" y="8"/>
                </a:cubicBezTo>
                <a:cubicBezTo>
                  <a:pt x="0" y="16"/>
                  <a:pt x="0" y="16"/>
                  <a:pt x="0" y="16"/>
                </a:cubicBezTo>
                <a:cubicBezTo>
                  <a:pt x="17" y="16"/>
                  <a:pt x="17" y="16"/>
                  <a:pt x="17" y="16"/>
                </a:cubicBezTo>
                <a:cubicBezTo>
                  <a:pt x="17" y="8"/>
                  <a:pt x="17" y="8"/>
                  <a:pt x="17" y="8"/>
                </a:cubicBezTo>
                <a:cubicBezTo>
                  <a:pt x="20" y="8"/>
                  <a:pt x="23" y="11"/>
                  <a:pt x="23" y="14"/>
                </a:cubicBezTo>
                <a:cubicBezTo>
                  <a:pt x="23" y="17"/>
                  <a:pt x="20" y="20"/>
                  <a:pt x="17" y="20"/>
                </a:cubicBezTo>
                <a:cubicBezTo>
                  <a:pt x="9" y="20"/>
                  <a:pt x="9" y="20"/>
                  <a:pt x="9" y="20"/>
                </a:cubicBezTo>
                <a:cubicBezTo>
                  <a:pt x="9" y="28"/>
                  <a:pt x="9" y="28"/>
                  <a:pt x="9" y="28"/>
                </a:cubicBezTo>
                <a:cubicBezTo>
                  <a:pt x="0" y="28"/>
                  <a:pt x="0" y="28"/>
                  <a:pt x="0" y="28"/>
                </a:cubicBezTo>
                <a:cubicBezTo>
                  <a:pt x="0" y="37"/>
                  <a:pt x="0" y="37"/>
                  <a:pt x="0" y="37"/>
                </a:cubicBezTo>
                <a:cubicBezTo>
                  <a:pt x="17" y="37"/>
                  <a:pt x="17" y="37"/>
                  <a:pt x="17" y="37"/>
                </a:cubicBezTo>
                <a:cubicBezTo>
                  <a:pt x="17" y="28"/>
                  <a:pt x="17" y="28"/>
                  <a:pt x="17" y="28"/>
                </a:cubicBezTo>
                <a:cubicBezTo>
                  <a:pt x="20" y="28"/>
                  <a:pt x="23" y="31"/>
                  <a:pt x="23" y="35"/>
                </a:cubicBezTo>
                <a:cubicBezTo>
                  <a:pt x="23" y="38"/>
                  <a:pt x="20" y="41"/>
                  <a:pt x="17" y="41"/>
                </a:cubicBezTo>
                <a:cubicBezTo>
                  <a:pt x="9" y="41"/>
                  <a:pt x="9" y="41"/>
                  <a:pt x="9" y="41"/>
                </a:cubicBezTo>
                <a:cubicBezTo>
                  <a:pt x="9" y="49"/>
                  <a:pt x="9" y="49"/>
                  <a:pt x="9" y="49"/>
                </a:cubicBezTo>
                <a:cubicBezTo>
                  <a:pt x="0" y="49"/>
                  <a:pt x="0" y="49"/>
                  <a:pt x="0" y="49"/>
                </a:cubicBezTo>
                <a:cubicBezTo>
                  <a:pt x="0" y="57"/>
                  <a:pt x="0" y="57"/>
                  <a:pt x="0" y="57"/>
                </a:cubicBezTo>
                <a:cubicBezTo>
                  <a:pt x="17" y="57"/>
                  <a:pt x="17" y="57"/>
                  <a:pt x="17" y="57"/>
                </a:cubicBezTo>
                <a:cubicBezTo>
                  <a:pt x="17" y="49"/>
                  <a:pt x="17" y="49"/>
                  <a:pt x="17" y="49"/>
                </a:cubicBezTo>
                <a:cubicBezTo>
                  <a:pt x="20" y="49"/>
                  <a:pt x="23" y="52"/>
                  <a:pt x="23" y="55"/>
                </a:cubicBezTo>
                <a:cubicBezTo>
                  <a:pt x="23" y="59"/>
                  <a:pt x="20" y="61"/>
                  <a:pt x="17" y="61"/>
                </a:cubicBezTo>
                <a:cubicBezTo>
                  <a:pt x="9" y="61"/>
                  <a:pt x="9" y="61"/>
                  <a:pt x="9" y="61"/>
                </a:cubicBezTo>
                <a:cubicBezTo>
                  <a:pt x="9" y="70"/>
                  <a:pt x="9" y="70"/>
                  <a:pt x="9" y="70"/>
                </a:cubicBezTo>
                <a:cubicBezTo>
                  <a:pt x="0" y="70"/>
                  <a:pt x="0" y="70"/>
                  <a:pt x="0" y="70"/>
                </a:cubicBezTo>
                <a:cubicBezTo>
                  <a:pt x="0" y="78"/>
                  <a:pt x="0" y="78"/>
                  <a:pt x="0" y="78"/>
                </a:cubicBezTo>
                <a:cubicBezTo>
                  <a:pt x="17" y="78"/>
                  <a:pt x="17" y="78"/>
                  <a:pt x="17" y="78"/>
                </a:cubicBezTo>
                <a:cubicBezTo>
                  <a:pt x="17" y="70"/>
                  <a:pt x="17" y="70"/>
                  <a:pt x="17" y="70"/>
                </a:cubicBezTo>
                <a:cubicBezTo>
                  <a:pt x="20" y="70"/>
                  <a:pt x="23" y="72"/>
                  <a:pt x="23" y="76"/>
                </a:cubicBezTo>
                <a:cubicBezTo>
                  <a:pt x="23" y="79"/>
                  <a:pt x="20" y="82"/>
                  <a:pt x="17" y="82"/>
                </a:cubicBezTo>
                <a:cubicBezTo>
                  <a:pt x="9" y="82"/>
                  <a:pt x="9" y="82"/>
                  <a:pt x="9" y="82"/>
                </a:cubicBezTo>
                <a:cubicBezTo>
                  <a:pt x="9" y="90"/>
                  <a:pt x="9" y="90"/>
                  <a:pt x="9" y="90"/>
                </a:cubicBezTo>
                <a:cubicBezTo>
                  <a:pt x="0" y="90"/>
                  <a:pt x="0" y="90"/>
                  <a:pt x="0" y="90"/>
                </a:cubicBezTo>
                <a:cubicBezTo>
                  <a:pt x="0" y="98"/>
                  <a:pt x="0" y="98"/>
                  <a:pt x="0" y="98"/>
                </a:cubicBezTo>
                <a:cubicBezTo>
                  <a:pt x="17" y="98"/>
                  <a:pt x="17" y="98"/>
                  <a:pt x="17" y="98"/>
                </a:cubicBezTo>
                <a:cubicBezTo>
                  <a:pt x="17" y="90"/>
                  <a:pt x="17" y="90"/>
                  <a:pt x="17" y="90"/>
                </a:cubicBezTo>
                <a:cubicBezTo>
                  <a:pt x="20" y="90"/>
                  <a:pt x="23" y="93"/>
                  <a:pt x="23" y="96"/>
                </a:cubicBezTo>
                <a:cubicBezTo>
                  <a:pt x="23" y="100"/>
                  <a:pt x="20" y="102"/>
                  <a:pt x="17" y="102"/>
                </a:cubicBezTo>
                <a:cubicBezTo>
                  <a:pt x="9" y="102"/>
                  <a:pt x="9" y="102"/>
                  <a:pt x="9" y="102"/>
                </a:cubicBezTo>
                <a:cubicBezTo>
                  <a:pt x="9" y="111"/>
                  <a:pt x="9" y="111"/>
                  <a:pt x="9" y="111"/>
                </a:cubicBezTo>
                <a:cubicBezTo>
                  <a:pt x="0" y="111"/>
                  <a:pt x="0" y="111"/>
                  <a:pt x="0" y="111"/>
                </a:cubicBezTo>
                <a:cubicBezTo>
                  <a:pt x="0" y="119"/>
                  <a:pt x="0" y="119"/>
                  <a:pt x="0" y="119"/>
                </a:cubicBezTo>
                <a:cubicBezTo>
                  <a:pt x="17" y="119"/>
                  <a:pt x="17" y="119"/>
                  <a:pt x="17" y="119"/>
                </a:cubicBezTo>
                <a:cubicBezTo>
                  <a:pt x="17" y="111"/>
                  <a:pt x="17" y="111"/>
                  <a:pt x="17" y="111"/>
                </a:cubicBezTo>
                <a:cubicBezTo>
                  <a:pt x="20" y="111"/>
                  <a:pt x="23" y="113"/>
                  <a:pt x="23" y="117"/>
                </a:cubicBezTo>
                <a:cubicBezTo>
                  <a:pt x="23" y="120"/>
                  <a:pt x="20" y="123"/>
                  <a:pt x="17" y="123"/>
                </a:cubicBezTo>
                <a:cubicBezTo>
                  <a:pt x="9" y="123"/>
                  <a:pt x="9" y="123"/>
                  <a:pt x="9" y="123"/>
                </a:cubicBezTo>
                <a:cubicBezTo>
                  <a:pt x="9" y="131"/>
                  <a:pt x="9" y="131"/>
                  <a:pt x="9" y="131"/>
                </a:cubicBezTo>
                <a:cubicBezTo>
                  <a:pt x="107" y="131"/>
                  <a:pt x="107" y="131"/>
                  <a:pt x="107" y="131"/>
                </a:cubicBezTo>
                <a:cubicBezTo>
                  <a:pt x="107" y="0"/>
                  <a:pt x="107" y="0"/>
                  <a:pt x="107" y="0"/>
                </a:cubicBezTo>
                <a:cubicBezTo>
                  <a:pt x="9" y="0"/>
                  <a:pt x="9" y="0"/>
                  <a:pt x="9" y="0"/>
                </a:cubicBezTo>
                <a:lnTo>
                  <a:pt x="9" y="8"/>
                </a:lnTo>
                <a:close/>
                <a:moveTo>
                  <a:pt x="33" y="20"/>
                </a:moveTo>
                <a:cubicBezTo>
                  <a:pt x="83" y="20"/>
                  <a:pt x="83" y="20"/>
                  <a:pt x="83" y="20"/>
                </a:cubicBezTo>
                <a:cubicBezTo>
                  <a:pt x="83" y="45"/>
                  <a:pt x="83" y="45"/>
                  <a:pt x="83" y="45"/>
                </a:cubicBezTo>
                <a:cubicBezTo>
                  <a:pt x="33" y="45"/>
                  <a:pt x="33" y="45"/>
                  <a:pt x="33" y="45"/>
                </a:cubicBezTo>
                <a:lnTo>
                  <a:pt x="33" y="20"/>
                </a:lnTo>
                <a:close/>
              </a:path>
            </a:pathLst>
          </a:custGeom>
          <a:solidFill>
            <a:schemeClr val="accent2"/>
          </a:solidFill>
          <a:ln>
            <a:noFill/>
          </a:ln>
        </p:spPr>
        <p:txBody>
          <a:bodyPr vert="horz" wrap="square" lIns="91440" tIns="45720" rIns="91440" bIns="45720" numCol="1" anchor="t" anchorCtr="0" compatLnSpc="1"/>
          <a:lstStyle/>
          <a:p>
            <a:endParaRPr lang="en-US" dirty="0">
              <a:solidFill>
                <a:schemeClr val="tx1">
                  <a:lumMod val="65000"/>
                  <a:lumOff val="35000"/>
                </a:schemeClr>
              </a:solidFill>
              <a:latin typeface="思源黑体 Normal" panose="020B0400000000000000" pitchFamily="34" charset="-122"/>
              <a:ea typeface="思源黑体 Normal" panose="020B0400000000000000" pitchFamily="34" charset="-122"/>
              <a:sym typeface="字魂35号-经典雅黑" panose="00000500000000000000" pitchFamily="2" charset="-122"/>
            </a:endParaRPr>
          </a:p>
        </p:txBody>
      </p:sp>
      <p:sp>
        <p:nvSpPr>
          <p:cNvPr id="47" name="文本框 46">
            <a:extLst>
              <a:ext uri="{FF2B5EF4-FFF2-40B4-BE49-F238E27FC236}">
                <a16:creationId xmlns:a16="http://schemas.microsoft.com/office/drawing/2014/main" id="{68250C17-588C-463A-8E7A-8E01B2517157}"/>
              </a:ext>
            </a:extLst>
          </p:cNvPr>
          <p:cNvSpPr txBox="1"/>
          <p:nvPr/>
        </p:nvSpPr>
        <p:spPr>
          <a:xfrm>
            <a:off x="1566545" y="1981200"/>
            <a:ext cx="2056130" cy="738664"/>
          </a:xfrm>
          <a:prstGeom prst="rect">
            <a:avLst/>
          </a:prstGeom>
          <a:noFill/>
        </p:spPr>
        <p:txBody>
          <a:bodyPr wrap="square" rtlCol="0">
            <a:spAutoFit/>
          </a:bodyPr>
          <a:lstStyle/>
          <a:p>
            <a:pPr algn="l">
              <a:lnSpc>
                <a:spcPct val="100000"/>
              </a:lnSpc>
            </a:pPr>
            <a:r>
              <a:rPr lang="zh-CN" altLang="en-US" sz="1400" dirty="0">
                <a:solidFill>
                  <a:schemeClr val="tx1">
                    <a:lumMod val="65000"/>
                    <a:lumOff val="35000"/>
                  </a:schemeClr>
                </a:solidFill>
                <a:latin typeface="思源黑体 Light" panose="020B0300000000000000" pitchFamily="34" charset="-122"/>
                <a:ea typeface="思源黑体 Light" panose="020B0300000000000000" pitchFamily="34" charset="-122"/>
                <a:sym typeface="字魂35号-经典雅黑" panose="00000500000000000000" pitchFamily="2" charset="-122"/>
              </a:rPr>
              <a:t>您所需要的本请添加您所需要的文请所需要的文添。</a:t>
            </a:r>
          </a:p>
        </p:txBody>
      </p:sp>
      <p:sp>
        <p:nvSpPr>
          <p:cNvPr id="48" name="文本框 47">
            <a:extLst>
              <a:ext uri="{FF2B5EF4-FFF2-40B4-BE49-F238E27FC236}">
                <a16:creationId xmlns:a16="http://schemas.microsoft.com/office/drawing/2014/main" id="{CD01C52C-ABE8-4AE5-B318-58D40F113605}"/>
              </a:ext>
            </a:extLst>
          </p:cNvPr>
          <p:cNvSpPr txBox="1"/>
          <p:nvPr/>
        </p:nvSpPr>
        <p:spPr>
          <a:xfrm>
            <a:off x="3747135" y="4491990"/>
            <a:ext cx="2056130" cy="738664"/>
          </a:xfrm>
          <a:prstGeom prst="rect">
            <a:avLst/>
          </a:prstGeom>
          <a:noFill/>
        </p:spPr>
        <p:txBody>
          <a:bodyPr wrap="square" rtlCol="0">
            <a:spAutoFit/>
          </a:bodyPr>
          <a:lstStyle/>
          <a:p>
            <a:pPr algn="l">
              <a:lnSpc>
                <a:spcPct val="100000"/>
              </a:lnSpc>
            </a:pPr>
            <a:r>
              <a:rPr lang="zh-CN" altLang="en-US" sz="1400" dirty="0">
                <a:solidFill>
                  <a:schemeClr val="tx1">
                    <a:lumMod val="65000"/>
                    <a:lumOff val="35000"/>
                  </a:schemeClr>
                </a:solidFill>
                <a:latin typeface="思源黑体 Light" panose="020B0300000000000000" pitchFamily="34" charset="-122"/>
                <a:ea typeface="思源黑体 Light" panose="020B0300000000000000" pitchFamily="34" charset="-122"/>
                <a:sym typeface="字魂35号-经典雅黑" panose="00000500000000000000" pitchFamily="2" charset="-122"/>
              </a:rPr>
              <a:t>您所需要的本请添加您所需要的文请所需要的文添。</a:t>
            </a:r>
          </a:p>
        </p:txBody>
      </p:sp>
      <p:sp>
        <p:nvSpPr>
          <p:cNvPr id="49" name="文本框 48">
            <a:extLst>
              <a:ext uri="{FF2B5EF4-FFF2-40B4-BE49-F238E27FC236}">
                <a16:creationId xmlns:a16="http://schemas.microsoft.com/office/drawing/2014/main" id="{211CD4E8-4482-4B31-BBEC-C5D446EE576B}"/>
              </a:ext>
            </a:extLst>
          </p:cNvPr>
          <p:cNvSpPr txBox="1"/>
          <p:nvPr/>
        </p:nvSpPr>
        <p:spPr>
          <a:xfrm>
            <a:off x="6057900" y="1981200"/>
            <a:ext cx="2056130" cy="738664"/>
          </a:xfrm>
          <a:prstGeom prst="rect">
            <a:avLst/>
          </a:prstGeom>
          <a:noFill/>
        </p:spPr>
        <p:txBody>
          <a:bodyPr wrap="square" rtlCol="0">
            <a:spAutoFit/>
          </a:bodyPr>
          <a:lstStyle/>
          <a:p>
            <a:pPr algn="l">
              <a:lnSpc>
                <a:spcPct val="100000"/>
              </a:lnSpc>
            </a:pPr>
            <a:r>
              <a:rPr lang="zh-CN" altLang="en-US" sz="1400" dirty="0">
                <a:solidFill>
                  <a:schemeClr val="tx1">
                    <a:lumMod val="65000"/>
                    <a:lumOff val="35000"/>
                  </a:schemeClr>
                </a:solidFill>
                <a:latin typeface="思源黑体 Light" panose="020B0300000000000000" pitchFamily="34" charset="-122"/>
                <a:ea typeface="思源黑体 Light" panose="020B0300000000000000" pitchFamily="34" charset="-122"/>
                <a:sym typeface="字魂35号-经典雅黑" panose="00000500000000000000" pitchFamily="2" charset="-122"/>
              </a:rPr>
              <a:t>您所需要的本请添加您所需要的文请所需要的文添。</a:t>
            </a:r>
          </a:p>
        </p:txBody>
      </p:sp>
      <p:sp>
        <p:nvSpPr>
          <p:cNvPr id="50" name="文本框 49">
            <a:extLst>
              <a:ext uri="{FF2B5EF4-FFF2-40B4-BE49-F238E27FC236}">
                <a16:creationId xmlns:a16="http://schemas.microsoft.com/office/drawing/2014/main" id="{37DD5021-74B1-401F-A8D8-3E86FAF19F46}"/>
              </a:ext>
            </a:extLst>
          </p:cNvPr>
          <p:cNvSpPr txBox="1"/>
          <p:nvPr/>
        </p:nvSpPr>
        <p:spPr>
          <a:xfrm>
            <a:off x="8502015" y="4521200"/>
            <a:ext cx="2056130" cy="738664"/>
          </a:xfrm>
          <a:prstGeom prst="rect">
            <a:avLst/>
          </a:prstGeom>
          <a:noFill/>
        </p:spPr>
        <p:txBody>
          <a:bodyPr wrap="square" rtlCol="0">
            <a:spAutoFit/>
          </a:bodyPr>
          <a:lstStyle/>
          <a:p>
            <a:pPr algn="l">
              <a:lnSpc>
                <a:spcPct val="100000"/>
              </a:lnSpc>
            </a:pPr>
            <a:r>
              <a:rPr lang="zh-CN" altLang="en-US" sz="1400" dirty="0">
                <a:solidFill>
                  <a:schemeClr val="tx1">
                    <a:lumMod val="65000"/>
                    <a:lumOff val="35000"/>
                  </a:schemeClr>
                </a:solidFill>
                <a:latin typeface="思源黑体 Light" panose="020B0300000000000000" pitchFamily="34" charset="-122"/>
                <a:ea typeface="思源黑体 Light" panose="020B0300000000000000" pitchFamily="34" charset="-122"/>
                <a:sym typeface="字魂35号-经典雅黑" panose="00000500000000000000" pitchFamily="2" charset="-122"/>
              </a:rPr>
              <a:t>您所需要的本请添加您所需要的文请所需要的文添。</a:t>
            </a:r>
          </a:p>
        </p:txBody>
      </p:sp>
      <p:sp>
        <p:nvSpPr>
          <p:cNvPr id="51" name="文本框 50">
            <a:extLst>
              <a:ext uri="{FF2B5EF4-FFF2-40B4-BE49-F238E27FC236}">
                <a16:creationId xmlns:a16="http://schemas.microsoft.com/office/drawing/2014/main" id="{870BBE36-3E86-4A57-87D3-E68256B16EF6}"/>
              </a:ext>
            </a:extLst>
          </p:cNvPr>
          <p:cNvSpPr txBox="1"/>
          <p:nvPr/>
        </p:nvSpPr>
        <p:spPr>
          <a:xfrm>
            <a:off x="1708150" y="2954655"/>
            <a:ext cx="1329055" cy="438150"/>
          </a:xfrm>
          <a:prstGeom prst="rect">
            <a:avLst/>
          </a:prstGeom>
          <a:noFill/>
        </p:spPr>
        <p:txBody>
          <a:bodyPr wrap="square" rtlCol="0">
            <a:spAutoFit/>
            <a:scene3d>
              <a:camera prst="orthographicFront"/>
              <a:lightRig rig="threePt" dir="t"/>
            </a:scene3d>
            <a:sp3d contourW="12700"/>
          </a:bodyPr>
          <a:lstStyle/>
          <a:p>
            <a:pPr lvl="0" algn="ctr">
              <a:lnSpc>
                <a:spcPct val="94000"/>
              </a:lnSpc>
              <a:spcBef>
                <a:spcPts val="0"/>
              </a:spcBef>
              <a:spcAft>
                <a:spcPts val="0"/>
              </a:spcAft>
              <a:buClrTx/>
              <a:buSzTx/>
              <a:buFontTx/>
              <a:defRPr/>
            </a:pPr>
            <a:r>
              <a:rPr lang="en-US" altLang="zh-CN" sz="2400" b="1" noProof="0" dirty="0">
                <a:ln>
                  <a:noFill/>
                </a:ln>
                <a:solidFill>
                  <a:schemeClr val="tx1">
                    <a:lumMod val="65000"/>
                    <a:lumOff val="35000"/>
                  </a:schemeClr>
                </a:solidFill>
                <a:effectLst/>
                <a:uLnTx/>
                <a:uFillTx/>
                <a:latin typeface="思源黑体 Medium" panose="020B0600000000000000" pitchFamily="34" charset="-122"/>
                <a:ea typeface="思源黑体 Medium" panose="020B0600000000000000" pitchFamily="34" charset="-122"/>
                <a:cs typeface="+mn-ea"/>
                <a:sym typeface="字魂35号-经典雅黑" panose="00000500000000000000" pitchFamily="2" charset="-122"/>
              </a:rPr>
              <a:t>关键词</a:t>
            </a:r>
          </a:p>
        </p:txBody>
      </p:sp>
      <p:sp>
        <p:nvSpPr>
          <p:cNvPr id="52" name="文本框 51">
            <a:extLst>
              <a:ext uri="{FF2B5EF4-FFF2-40B4-BE49-F238E27FC236}">
                <a16:creationId xmlns:a16="http://schemas.microsoft.com/office/drawing/2014/main" id="{D181AA74-C12D-4A6E-90CE-3B42D1E7133B}"/>
              </a:ext>
            </a:extLst>
          </p:cNvPr>
          <p:cNvSpPr txBox="1"/>
          <p:nvPr/>
        </p:nvSpPr>
        <p:spPr>
          <a:xfrm>
            <a:off x="6422390" y="2954655"/>
            <a:ext cx="1329055" cy="438150"/>
          </a:xfrm>
          <a:prstGeom prst="rect">
            <a:avLst/>
          </a:prstGeom>
          <a:noFill/>
        </p:spPr>
        <p:txBody>
          <a:bodyPr wrap="square" rtlCol="0">
            <a:spAutoFit/>
            <a:scene3d>
              <a:camera prst="orthographicFront"/>
              <a:lightRig rig="threePt" dir="t"/>
            </a:scene3d>
            <a:sp3d contourW="12700"/>
          </a:bodyPr>
          <a:lstStyle/>
          <a:p>
            <a:pPr lvl="0" algn="ctr">
              <a:lnSpc>
                <a:spcPct val="94000"/>
              </a:lnSpc>
              <a:spcBef>
                <a:spcPts val="0"/>
              </a:spcBef>
              <a:spcAft>
                <a:spcPts val="0"/>
              </a:spcAft>
              <a:buClrTx/>
              <a:buSzTx/>
              <a:buFontTx/>
              <a:defRPr/>
            </a:pPr>
            <a:r>
              <a:rPr lang="en-US" altLang="zh-CN" sz="2400" b="1" noProof="0" dirty="0">
                <a:ln>
                  <a:noFill/>
                </a:ln>
                <a:solidFill>
                  <a:schemeClr val="tx1">
                    <a:lumMod val="65000"/>
                    <a:lumOff val="35000"/>
                  </a:schemeClr>
                </a:solidFill>
                <a:effectLst/>
                <a:uLnTx/>
                <a:uFillTx/>
                <a:latin typeface="思源黑体 Medium" panose="020B0600000000000000" pitchFamily="34" charset="-122"/>
                <a:ea typeface="思源黑体 Medium" panose="020B0600000000000000" pitchFamily="34" charset="-122"/>
                <a:cs typeface="+mn-ea"/>
                <a:sym typeface="字魂35号-经典雅黑" panose="00000500000000000000" pitchFamily="2" charset="-122"/>
              </a:rPr>
              <a:t>关键词</a:t>
            </a:r>
          </a:p>
        </p:txBody>
      </p:sp>
      <p:sp>
        <p:nvSpPr>
          <p:cNvPr id="53" name="文本框 52">
            <a:extLst>
              <a:ext uri="{FF2B5EF4-FFF2-40B4-BE49-F238E27FC236}">
                <a16:creationId xmlns:a16="http://schemas.microsoft.com/office/drawing/2014/main" id="{FE528B09-8FD2-44B4-91A7-D6F85DE2266E}"/>
              </a:ext>
            </a:extLst>
          </p:cNvPr>
          <p:cNvSpPr txBox="1"/>
          <p:nvPr/>
        </p:nvSpPr>
        <p:spPr>
          <a:xfrm>
            <a:off x="4104005" y="4001770"/>
            <a:ext cx="1329055" cy="438150"/>
          </a:xfrm>
          <a:prstGeom prst="rect">
            <a:avLst/>
          </a:prstGeom>
          <a:noFill/>
        </p:spPr>
        <p:txBody>
          <a:bodyPr wrap="square" rtlCol="0">
            <a:spAutoFit/>
            <a:scene3d>
              <a:camera prst="orthographicFront"/>
              <a:lightRig rig="threePt" dir="t"/>
            </a:scene3d>
            <a:sp3d contourW="12700"/>
          </a:bodyPr>
          <a:lstStyle/>
          <a:p>
            <a:pPr lvl="0" algn="ctr">
              <a:lnSpc>
                <a:spcPct val="94000"/>
              </a:lnSpc>
              <a:spcBef>
                <a:spcPts val="0"/>
              </a:spcBef>
              <a:spcAft>
                <a:spcPts val="0"/>
              </a:spcAft>
              <a:buClrTx/>
              <a:buSzTx/>
              <a:buFontTx/>
              <a:defRPr/>
            </a:pPr>
            <a:r>
              <a:rPr lang="en-US" altLang="zh-CN" sz="2400" b="1" noProof="0" dirty="0">
                <a:ln>
                  <a:noFill/>
                </a:ln>
                <a:solidFill>
                  <a:schemeClr val="tx1">
                    <a:lumMod val="65000"/>
                    <a:lumOff val="35000"/>
                  </a:schemeClr>
                </a:solidFill>
                <a:effectLst/>
                <a:uLnTx/>
                <a:uFillTx/>
                <a:latin typeface="思源黑体 Medium" panose="020B0600000000000000" pitchFamily="34" charset="-122"/>
                <a:ea typeface="思源黑体 Medium" panose="020B0600000000000000" pitchFamily="34" charset="-122"/>
                <a:cs typeface="+mn-ea"/>
                <a:sym typeface="字魂35号-经典雅黑" panose="00000500000000000000" pitchFamily="2" charset="-122"/>
              </a:rPr>
              <a:t>关键词</a:t>
            </a:r>
          </a:p>
        </p:txBody>
      </p:sp>
      <p:sp>
        <p:nvSpPr>
          <p:cNvPr id="54" name="文本框 53">
            <a:extLst>
              <a:ext uri="{FF2B5EF4-FFF2-40B4-BE49-F238E27FC236}">
                <a16:creationId xmlns:a16="http://schemas.microsoft.com/office/drawing/2014/main" id="{07E2E7A2-B35F-47A4-8538-C81202878399}"/>
              </a:ext>
            </a:extLst>
          </p:cNvPr>
          <p:cNvSpPr txBox="1"/>
          <p:nvPr/>
        </p:nvSpPr>
        <p:spPr>
          <a:xfrm>
            <a:off x="8682990" y="4001770"/>
            <a:ext cx="1329055" cy="438150"/>
          </a:xfrm>
          <a:prstGeom prst="rect">
            <a:avLst/>
          </a:prstGeom>
          <a:noFill/>
        </p:spPr>
        <p:txBody>
          <a:bodyPr wrap="square" rtlCol="0">
            <a:spAutoFit/>
            <a:scene3d>
              <a:camera prst="orthographicFront"/>
              <a:lightRig rig="threePt" dir="t"/>
            </a:scene3d>
            <a:sp3d contourW="12700"/>
          </a:bodyPr>
          <a:lstStyle/>
          <a:p>
            <a:pPr lvl="0" algn="ctr">
              <a:lnSpc>
                <a:spcPct val="94000"/>
              </a:lnSpc>
              <a:spcBef>
                <a:spcPts val="0"/>
              </a:spcBef>
              <a:spcAft>
                <a:spcPts val="0"/>
              </a:spcAft>
              <a:buClrTx/>
              <a:buSzTx/>
              <a:buFontTx/>
              <a:defRPr/>
            </a:pPr>
            <a:r>
              <a:rPr lang="en-US" altLang="zh-CN" sz="2400" b="1" noProof="0" dirty="0">
                <a:ln>
                  <a:noFill/>
                </a:ln>
                <a:solidFill>
                  <a:schemeClr val="tx1">
                    <a:lumMod val="65000"/>
                    <a:lumOff val="35000"/>
                  </a:schemeClr>
                </a:solidFill>
                <a:effectLst/>
                <a:uLnTx/>
                <a:uFillTx/>
                <a:latin typeface="思源黑体 Medium" panose="020B0600000000000000" pitchFamily="34" charset="-122"/>
                <a:ea typeface="思源黑体 Medium" panose="020B0600000000000000" pitchFamily="34" charset="-122"/>
                <a:cs typeface="+mn-ea"/>
                <a:sym typeface="字魂35号-经典雅黑" panose="00000500000000000000" pitchFamily="2" charset="-122"/>
              </a:rPr>
              <a:t>关键词</a:t>
            </a:r>
          </a:p>
        </p:txBody>
      </p:sp>
    </p:spTree>
    <p:extLst>
      <p:ext uri="{BB962C8B-B14F-4D97-AF65-F5344CB8AC3E}">
        <p14:creationId xmlns:p14="http://schemas.microsoft.com/office/powerpoint/2010/main" val="3241431717"/>
      </p:ext>
    </p:extLst>
  </p:cSld>
  <p:clrMapOvr>
    <a:masterClrMapping/>
  </p:clrMapOvr>
  <p:transition spd="slow" advTm="300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53" presetClass="entr" presetSubtype="16"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par>
                                <p:cTn id="20" presetID="53" presetClass="entr" presetSubtype="16"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p:cTn id="47" dur="500" fill="hold"/>
                                        <p:tgtEl>
                                          <p:spTgt spid="33"/>
                                        </p:tgtEl>
                                        <p:attrNameLst>
                                          <p:attrName>ppt_w</p:attrName>
                                        </p:attrNameLst>
                                      </p:cBhvr>
                                      <p:tavLst>
                                        <p:tav tm="0">
                                          <p:val>
                                            <p:fltVal val="0"/>
                                          </p:val>
                                        </p:tav>
                                        <p:tav tm="100000">
                                          <p:val>
                                            <p:strVal val="#ppt_w"/>
                                          </p:val>
                                        </p:tav>
                                      </p:tavLst>
                                    </p:anim>
                                    <p:anim calcmode="lin" valueType="num">
                                      <p:cBhvr>
                                        <p:cTn id="48" dur="500" fill="hold"/>
                                        <p:tgtEl>
                                          <p:spTgt spid="33"/>
                                        </p:tgtEl>
                                        <p:attrNameLst>
                                          <p:attrName>ppt_h</p:attrName>
                                        </p:attrNameLst>
                                      </p:cBhvr>
                                      <p:tavLst>
                                        <p:tav tm="0">
                                          <p:val>
                                            <p:fltVal val="0"/>
                                          </p:val>
                                        </p:tav>
                                        <p:tav tm="100000">
                                          <p:val>
                                            <p:strVal val="#ppt_h"/>
                                          </p:val>
                                        </p:tav>
                                      </p:tavLst>
                                    </p:anim>
                                    <p:animEffect transition="in" filter="fade">
                                      <p:cBhvr>
                                        <p:cTn id="49" dur="500"/>
                                        <p:tgtEl>
                                          <p:spTgt spid="33"/>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p:cTn id="52" dur="500" fill="hold"/>
                                        <p:tgtEl>
                                          <p:spTgt spid="34"/>
                                        </p:tgtEl>
                                        <p:attrNameLst>
                                          <p:attrName>ppt_w</p:attrName>
                                        </p:attrNameLst>
                                      </p:cBhvr>
                                      <p:tavLst>
                                        <p:tav tm="0">
                                          <p:val>
                                            <p:fltVal val="0"/>
                                          </p:val>
                                        </p:tav>
                                        <p:tav tm="100000">
                                          <p:val>
                                            <p:strVal val="#ppt_w"/>
                                          </p:val>
                                        </p:tav>
                                      </p:tavLst>
                                    </p:anim>
                                    <p:anim calcmode="lin" valueType="num">
                                      <p:cBhvr>
                                        <p:cTn id="53" dur="500" fill="hold"/>
                                        <p:tgtEl>
                                          <p:spTgt spid="34"/>
                                        </p:tgtEl>
                                        <p:attrNameLst>
                                          <p:attrName>ppt_h</p:attrName>
                                        </p:attrNameLst>
                                      </p:cBhvr>
                                      <p:tavLst>
                                        <p:tav tm="0">
                                          <p:val>
                                            <p:fltVal val="0"/>
                                          </p:val>
                                        </p:tav>
                                        <p:tav tm="100000">
                                          <p:val>
                                            <p:strVal val="#ppt_h"/>
                                          </p:val>
                                        </p:tav>
                                      </p:tavLst>
                                    </p:anim>
                                    <p:animEffect transition="in" filter="fade">
                                      <p:cBhvr>
                                        <p:cTn id="54" dur="500"/>
                                        <p:tgtEl>
                                          <p:spTgt spid="3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 calcmode="lin" valueType="num">
                                      <p:cBhvr>
                                        <p:cTn id="57" dur="500" fill="hold"/>
                                        <p:tgtEl>
                                          <p:spTgt spid="35"/>
                                        </p:tgtEl>
                                        <p:attrNameLst>
                                          <p:attrName>ppt_w</p:attrName>
                                        </p:attrNameLst>
                                      </p:cBhvr>
                                      <p:tavLst>
                                        <p:tav tm="0">
                                          <p:val>
                                            <p:fltVal val="0"/>
                                          </p:val>
                                        </p:tav>
                                        <p:tav tm="100000">
                                          <p:val>
                                            <p:strVal val="#ppt_w"/>
                                          </p:val>
                                        </p:tav>
                                      </p:tavLst>
                                    </p:anim>
                                    <p:anim calcmode="lin" valueType="num">
                                      <p:cBhvr>
                                        <p:cTn id="58" dur="500" fill="hold"/>
                                        <p:tgtEl>
                                          <p:spTgt spid="35"/>
                                        </p:tgtEl>
                                        <p:attrNameLst>
                                          <p:attrName>ppt_h</p:attrName>
                                        </p:attrNameLst>
                                      </p:cBhvr>
                                      <p:tavLst>
                                        <p:tav tm="0">
                                          <p:val>
                                            <p:fltVal val="0"/>
                                          </p:val>
                                        </p:tav>
                                        <p:tav tm="100000">
                                          <p:val>
                                            <p:strVal val="#ppt_h"/>
                                          </p:val>
                                        </p:tav>
                                      </p:tavLst>
                                    </p:anim>
                                    <p:animEffect transition="in" filter="fade">
                                      <p:cBhvr>
                                        <p:cTn id="59" dur="500"/>
                                        <p:tgtEl>
                                          <p:spTgt spid="35"/>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 calcmode="lin" valueType="num">
                                      <p:cBhvr>
                                        <p:cTn id="62" dur="500" fill="hold"/>
                                        <p:tgtEl>
                                          <p:spTgt spid="36"/>
                                        </p:tgtEl>
                                        <p:attrNameLst>
                                          <p:attrName>ppt_w</p:attrName>
                                        </p:attrNameLst>
                                      </p:cBhvr>
                                      <p:tavLst>
                                        <p:tav tm="0">
                                          <p:val>
                                            <p:fltVal val="0"/>
                                          </p:val>
                                        </p:tav>
                                        <p:tav tm="100000">
                                          <p:val>
                                            <p:strVal val="#ppt_w"/>
                                          </p:val>
                                        </p:tav>
                                      </p:tavLst>
                                    </p:anim>
                                    <p:anim calcmode="lin" valueType="num">
                                      <p:cBhvr>
                                        <p:cTn id="63" dur="500" fill="hold"/>
                                        <p:tgtEl>
                                          <p:spTgt spid="36"/>
                                        </p:tgtEl>
                                        <p:attrNameLst>
                                          <p:attrName>ppt_h</p:attrName>
                                        </p:attrNameLst>
                                      </p:cBhvr>
                                      <p:tavLst>
                                        <p:tav tm="0">
                                          <p:val>
                                            <p:fltVal val="0"/>
                                          </p:val>
                                        </p:tav>
                                        <p:tav tm="100000">
                                          <p:val>
                                            <p:strVal val="#ppt_h"/>
                                          </p:val>
                                        </p:tav>
                                      </p:tavLst>
                                    </p:anim>
                                    <p:animEffect transition="in" filter="fade">
                                      <p:cBhvr>
                                        <p:cTn id="64" dur="500"/>
                                        <p:tgtEl>
                                          <p:spTgt spid="3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p:cTn id="67" dur="500" fill="hold"/>
                                        <p:tgtEl>
                                          <p:spTgt spid="37"/>
                                        </p:tgtEl>
                                        <p:attrNameLst>
                                          <p:attrName>ppt_w</p:attrName>
                                        </p:attrNameLst>
                                      </p:cBhvr>
                                      <p:tavLst>
                                        <p:tav tm="0">
                                          <p:val>
                                            <p:fltVal val="0"/>
                                          </p:val>
                                        </p:tav>
                                        <p:tav tm="100000">
                                          <p:val>
                                            <p:strVal val="#ppt_w"/>
                                          </p:val>
                                        </p:tav>
                                      </p:tavLst>
                                    </p:anim>
                                    <p:anim calcmode="lin" valueType="num">
                                      <p:cBhvr>
                                        <p:cTn id="68" dur="500" fill="hold"/>
                                        <p:tgtEl>
                                          <p:spTgt spid="37"/>
                                        </p:tgtEl>
                                        <p:attrNameLst>
                                          <p:attrName>ppt_h</p:attrName>
                                        </p:attrNameLst>
                                      </p:cBhvr>
                                      <p:tavLst>
                                        <p:tav tm="0">
                                          <p:val>
                                            <p:fltVal val="0"/>
                                          </p:val>
                                        </p:tav>
                                        <p:tav tm="100000">
                                          <p:val>
                                            <p:strVal val="#ppt_h"/>
                                          </p:val>
                                        </p:tav>
                                      </p:tavLst>
                                    </p:anim>
                                    <p:animEffect transition="in" filter="fade">
                                      <p:cBhvr>
                                        <p:cTn id="69" dur="500"/>
                                        <p:tgtEl>
                                          <p:spTgt spid="37"/>
                                        </p:tgtEl>
                                      </p:cBhvr>
                                    </p:animEffect>
                                  </p:childTnLst>
                                </p:cTn>
                              </p:par>
                              <p:par>
                                <p:cTn id="70" presetID="53" presetClass="entr" presetSubtype="16" fill="hold" nodeType="withEffect">
                                  <p:stCondLst>
                                    <p:cond delay="0"/>
                                  </p:stCondLst>
                                  <p:childTnLst>
                                    <p:set>
                                      <p:cBhvr>
                                        <p:cTn id="71" dur="1" fill="hold">
                                          <p:stCondLst>
                                            <p:cond delay="0"/>
                                          </p:stCondLst>
                                        </p:cTn>
                                        <p:tgtEl>
                                          <p:spTgt spid="38"/>
                                        </p:tgtEl>
                                        <p:attrNameLst>
                                          <p:attrName>style.visibility</p:attrName>
                                        </p:attrNameLst>
                                      </p:cBhvr>
                                      <p:to>
                                        <p:strVal val="visible"/>
                                      </p:to>
                                    </p:set>
                                    <p:anim calcmode="lin" valueType="num">
                                      <p:cBhvr>
                                        <p:cTn id="72" dur="500" fill="hold"/>
                                        <p:tgtEl>
                                          <p:spTgt spid="38"/>
                                        </p:tgtEl>
                                        <p:attrNameLst>
                                          <p:attrName>ppt_w</p:attrName>
                                        </p:attrNameLst>
                                      </p:cBhvr>
                                      <p:tavLst>
                                        <p:tav tm="0">
                                          <p:val>
                                            <p:fltVal val="0"/>
                                          </p:val>
                                        </p:tav>
                                        <p:tav tm="100000">
                                          <p:val>
                                            <p:strVal val="#ppt_w"/>
                                          </p:val>
                                        </p:tav>
                                      </p:tavLst>
                                    </p:anim>
                                    <p:anim calcmode="lin" valueType="num">
                                      <p:cBhvr>
                                        <p:cTn id="73" dur="500" fill="hold"/>
                                        <p:tgtEl>
                                          <p:spTgt spid="38"/>
                                        </p:tgtEl>
                                        <p:attrNameLst>
                                          <p:attrName>ppt_h</p:attrName>
                                        </p:attrNameLst>
                                      </p:cBhvr>
                                      <p:tavLst>
                                        <p:tav tm="0">
                                          <p:val>
                                            <p:fltVal val="0"/>
                                          </p:val>
                                        </p:tav>
                                        <p:tav tm="100000">
                                          <p:val>
                                            <p:strVal val="#ppt_h"/>
                                          </p:val>
                                        </p:tav>
                                      </p:tavLst>
                                    </p:anim>
                                    <p:animEffect transition="in" filter="fade">
                                      <p:cBhvr>
                                        <p:cTn id="74" dur="500"/>
                                        <p:tgtEl>
                                          <p:spTgt spid="38"/>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47"/>
                                        </p:tgtEl>
                                        <p:attrNameLst>
                                          <p:attrName>style.visibility</p:attrName>
                                        </p:attrNameLst>
                                      </p:cBhvr>
                                      <p:to>
                                        <p:strVal val="visible"/>
                                      </p:to>
                                    </p:set>
                                    <p:anim calcmode="lin" valueType="num">
                                      <p:cBhvr>
                                        <p:cTn id="92" dur="500" fill="hold"/>
                                        <p:tgtEl>
                                          <p:spTgt spid="47"/>
                                        </p:tgtEl>
                                        <p:attrNameLst>
                                          <p:attrName>ppt_w</p:attrName>
                                        </p:attrNameLst>
                                      </p:cBhvr>
                                      <p:tavLst>
                                        <p:tav tm="0">
                                          <p:val>
                                            <p:fltVal val="0"/>
                                          </p:val>
                                        </p:tav>
                                        <p:tav tm="100000">
                                          <p:val>
                                            <p:strVal val="#ppt_w"/>
                                          </p:val>
                                        </p:tav>
                                      </p:tavLst>
                                    </p:anim>
                                    <p:anim calcmode="lin" valueType="num">
                                      <p:cBhvr>
                                        <p:cTn id="93" dur="500" fill="hold"/>
                                        <p:tgtEl>
                                          <p:spTgt spid="47"/>
                                        </p:tgtEl>
                                        <p:attrNameLst>
                                          <p:attrName>ppt_h</p:attrName>
                                        </p:attrNameLst>
                                      </p:cBhvr>
                                      <p:tavLst>
                                        <p:tav tm="0">
                                          <p:val>
                                            <p:fltVal val="0"/>
                                          </p:val>
                                        </p:tav>
                                        <p:tav tm="100000">
                                          <p:val>
                                            <p:strVal val="#ppt_h"/>
                                          </p:val>
                                        </p:tav>
                                      </p:tavLst>
                                    </p:anim>
                                    <p:animEffect transition="in" filter="fade">
                                      <p:cBhvr>
                                        <p:cTn id="94" dur="500"/>
                                        <p:tgtEl>
                                          <p:spTgt spid="47"/>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9"/>
                                        </p:tgtEl>
                                        <p:attrNameLst>
                                          <p:attrName>style.visibility</p:attrName>
                                        </p:attrNameLst>
                                      </p:cBhvr>
                                      <p:to>
                                        <p:strVal val="visible"/>
                                      </p:to>
                                    </p:set>
                                    <p:anim calcmode="lin" valueType="num">
                                      <p:cBhvr>
                                        <p:cTn id="102" dur="500" fill="hold"/>
                                        <p:tgtEl>
                                          <p:spTgt spid="49"/>
                                        </p:tgtEl>
                                        <p:attrNameLst>
                                          <p:attrName>ppt_w</p:attrName>
                                        </p:attrNameLst>
                                      </p:cBhvr>
                                      <p:tavLst>
                                        <p:tav tm="0">
                                          <p:val>
                                            <p:fltVal val="0"/>
                                          </p:val>
                                        </p:tav>
                                        <p:tav tm="100000">
                                          <p:val>
                                            <p:strVal val="#ppt_w"/>
                                          </p:val>
                                        </p:tav>
                                      </p:tavLst>
                                    </p:anim>
                                    <p:anim calcmode="lin" valueType="num">
                                      <p:cBhvr>
                                        <p:cTn id="103" dur="500" fill="hold"/>
                                        <p:tgtEl>
                                          <p:spTgt spid="49"/>
                                        </p:tgtEl>
                                        <p:attrNameLst>
                                          <p:attrName>ppt_h</p:attrName>
                                        </p:attrNameLst>
                                      </p:cBhvr>
                                      <p:tavLst>
                                        <p:tav tm="0">
                                          <p:val>
                                            <p:fltVal val="0"/>
                                          </p:val>
                                        </p:tav>
                                        <p:tav tm="100000">
                                          <p:val>
                                            <p:strVal val="#ppt_h"/>
                                          </p:val>
                                        </p:tav>
                                      </p:tavLst>
                                    </p:anim>
                                    <p:animEffect transition="in" filter="fade">
                                      <p:cBhvr>
                                        <p:cTn id="104" dur="500"/>
                                        <p:tgtEl>
                                          <p:spTgt spid="49"/>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50"/>
                                        </p:tgtEl>
                                        <p:attrNameLst>
                                          <p:attrName>style.visibility</p:attrName>
                                        </p:attrNameLst>
                                      </p:cBhvr>
                                      <p:to>
                                        <p:strVal val="visible"/>
                                      </p:to>
                                    </p:set>
                                    <p:anim calcmode="lin" valueType="num">
                                      <p:cBhvr>
                                        <p:cTn id="107" dur="500" fill="hold"/>
                                        <p:tgtEl>
                                          <p:spTgt spid="50"/>
                                        </p:tgtEl>
                                        <p:attrNameLst>
                                          <p:attrName>ppt_w</p:attrName>
                                        </p:attrNameLst>
                                      </p:cBhvr>
                                      <p:tavLst>
                                        <p:tav tm="0">
                                          <p:val>
                                            <p:fltVal val="0"/>
                                          </p:val>
                                        </p:tav>
                                        <p:tav tm="100000">
                                          <p:val>
                                            <p:strVal val="#ppt_w"/>
                                          </p:val>
                                        </p:tav>
                                      </p:tavLst>
                                    </p:anim>
                                    <p:anim calcmode="lin" valueType="num">
                                      <p:cBhvr>
                                        <p:cTn id="108" dur="500" fill="hold"/>
                                        <p:tgtEl>
                                          <p:spTgt spid="50"/>
                                        </p:tgtEl>
                                        <p:attrNameLst>
                                          <p:attrName>ppt_h</p:attrName>
                                        </p:attrNameLst>
                                      </p:cBhvr>
                                      <p:tavLst>
                                        <p:tav tm="0">
                                          <p:val>
                                            <p:fltVal val="0"/>
                                          </p:val>
                                        </p:tav>
                                        <p:tav tm="100000">
                                          <p:val>
                                            <p:strVal val="#ppt_h"/>
                                          </p:val>
                                        </p:tav>
                                      </p:tavLst>
                                    </p:anim>
                                    <p:animEffect transition="in" filter="fade">
                                      <p:cBhvr>
                                        <p:cTn id="109" dur="500"/>
                                        <p:tgtEl>
                                          <p:spTgt spid="50"/>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 calcmode="lin" valueType="num">
                                      <p:cBhvr>
                                        <p:cTn id="112" dur="500" fill="hold"/>
                                        <p:tgtEl>
                                          <p:spTgt spid="51"/>
                                        </p:tgtEl>
                                        <p:attrNameLst>
                                          <p:attrName>ppt_w</p:attrName>
                                        </p:attrNameLst>
                                      </p:cBhvr>
                                      <p:tavLst>
                                        <p:tav tm="0">
                                          <p:val>
                                            <p:fltVal val="0"/>
                                          </p:val>
                                        </p:tav>
                                        <p:tav tm="100000">
                                          <p:val>
                                            <p:strVal val="#ppt_w"/>
                                          </p:val>
                                        </p:tav>
                                      </p:tavLst>
                                    </p:anim>
                                    <p:anim calcmode="lin" valueType="num">
                                      <p:cBhvr>
                                        <p:cTn id="113" dur="500" fill="hold"/>
                                        <p:tgtEl>
                                          <p:spTgt spid="51"/>
                                        </p:tgtEl>
                                        <p:attrNameLst>
                                          <p:attrName>ppt_h</p:attrName>
                                        </p:attrNameLst>
                                      </p:cBhvr>
                                      <p:tavLst>
                                        <p:tav tm="0">
                                          <p:val>
                                            <p:fltVal val="0"/>
                                          </p:val>
                                        </p:tav>
                                        <p:tav tm="100000">
                                          <p:val>
                                            <p:strVal val="#ppt_h"/>
                                          </p:val>
                                        </p:tav>
                                      </p:tavLst>
                                    </p:anim>
                                    <p:animEffect transition="in" filter="fade">
                                      <p:cBhvr>
                                        <p:cTn id="114" dur="500"/>
                                        <p:tgtEl>
                                          <p:spTgt spid="51"/>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44" grpId="0" animBg="1"/>
      <p:bldP spid="44" grpId="1" animBg="1"/>
      <p:bldP spid="45" grpId="0" animBg="1"/>
      <p:bldP spid="45" grpId="1" animBg="1"/>
      <p:bldP spid="46" grpId="0" animBg="1"/>
      <p:bldP spid="46" grpId="1" animBg="1"/>
      <p:bldP spid="47" grpId="0"/>
      <p:bldP spid="47" grpId="1"/>
      <p:bldP spid="48" grpId="0"/>
      <p:bldP spid="48" grpId="1"/>
      <p:bldP spid="49" grpId="0"/>
      <p:bldP spid="49" grpId="1"/>
      <p:bldP spid="50" grpId="0"/>
      <p:bldP spid="50" grpId="1"/>
      <p:bldP spid="51" grpId="0"/>
      <p:bldP spid="51" grpId="1"/>
      <p:bldP spid="52" grpId="0"/>
      <p:bldP spid="52" grpId="1"/>
      <p:bldP spid="53" grpId="0"/>
      <p:bldP spid="53" grpId="1"/>
      <p:bldP spid="54" grpId="0"/>
      <p:bldP spid="54"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47893" y="-188795"/>
            <a:ext cx="4306818" cy="1643878"/>
            <a:chOff x="-447893" y="-188795"/>
            <a:chExt cx="4306818" cy="1643878"/>
          </a:xfrm>
        </p:grpSpPr>
        <p:sp>
          <p:nvSpPr>
            <p:cNvPr id="11" name="TextBox 7">
              <a:extLst>
                <a:ext uri="{FF2B5EF4-FFF2-40B4-BE49-F238E27FC236}">
                  <a16:creationId xmlns:a16="http://schemas.microsoft.com/office/drawing/2014/main" id="{6840558F-5B6E-F84E-A91C-983C5B2DEADF}"/>
                </a:ext>
              </a:extLst>
            </p:cNvPr>
            <p:cNvSpPr txBox="1"/>
            <p:nvPr/>
          </p:nvSpPr>
          <p:spPr>
            <a:xfrm>
              <a:off x="904270" y="603270"/>
              <a:ext cx="295465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300" normalizeH="0" baseline="0" noProof="0" dirty="0">
                  <a:ln>
                    <a:noFill/>
                  </a:ln>
                  <a:solidFill>
                    <a:schemeClr val="tx2">
                      <a:lumMod val="75000"/>
                    </a:schemeClr>
                  </a:solidFill>
                  <a:effectLst/>
                  <a:uLnTx/>
                  <a:uFillTx/>
                  <a:latin typeface="思源黑体" panose="020B0500000000000000" pitchFamily="34" charset="-122"/>
                  <a:ea typeface="思源黑体" panose="020B0500000000000000" pitchFamily="34" charset="-122"/>
                  <a:sym typeface="思源黑体" panose="020B0500000000000000" pitchFamily="34" charset="-122"/>
                </a:rPr>
                <a:t>添加页面标题内容</a:t>
              </a:r>
            </a:p>
          </p:txBody>
        </p:sp>
        <p:grpSp>
          <p:nvGrpSpPr>
            <p:cNvPr id="12" name="组合 11"/>
            <p:cNvGrpSpPr/>
            <p:nvPr/>
          </p:nvGrpSpPr>
          <p:grpSpPr>
            <a:xfrm>
              <a:off x="-447893" y="-188795"/>
              <a:ext cx="1537658" cy="1643878"/>
              <a:chOff x="-1347465" y="-580351"/>
              <a:chExt cx="4980141" cy="5324168"/>
            </a:xfrm>
          </p:grpSpPr>
          <p:sp>
            <p:nvSpPr>
              <p:cNvPr id="13" name="任意多边形: 形状 12">
                <a:extLst>
                  <a:ext uri="{FF2B5EF4-FFF2-40B4-BE49-F238E27FC236}">
                    <a16:creationId xmlns:a16="http://schemas.microsoft.com/office/drawing/2014/main" id="{CBE816AC-4567-410D-B869-AF5E0E54A177}"/>
                  </a:ext>
                </a:extLst>
              </p:cNvPr>
              <p:cNvSpPr/>
              <p:nvPr/>
            </p:nvSpPr>
            <p:spPr>
              <a:xfrm rot="13732419" flipH="1">
                <a:off x="-125561" y="-1802255"/>
                <a:ext cx="2536333" cy="4980141"/>
              </a:xfrm>
              <a:custGeom>
                <a:avLst/>
                <a:gdLst>
                  <a:gd name="connsiteX0" fmla="*/ 0 w 2536333"/>
                  <a:gd name="connsiteY0" fmla="*/ 2083447 h 4980141"/>
                  <a:gd name="connsiteX1" fmla="*/ 2529293 w 2536333"/>
                  <a:gd name="connsiteY1" fmla="*/ 4980141 h 4980141"/>
                  <a:gd name="connsiteX2" fmla="*/ 2536333 w 2536333"/>
                  <a:gd name="connsiteY2" fmla="*/ 4894236 h 4980141"/>
                  <a:gd name="connsiteX3" fmla="*/ 2536333 w 2536333"/>
                  <a:gd name="connsiteY3" fmla="*/ 542765 h 4980141"/>
                  <a:gd name="connsiteX4" fmla="*/ 2450841 w 2536333"/>
                  <a:gd name="connsiteY4" fmla="*/ 119305 h 4980141"/>
                  <a:gd name="connsiteX5" fmla="*/ 2386084 w 2536333"/>
                  <a:gd name="connsiteY5" fmla="*/ 0 h 498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6333" h="4980141">
                    <a:moveTo>
                      <a:pt x="0" y="2083447"/>
                    </a:moveTo>
                    <a:lnTo>
                      <a:pt x="2529293" y="4980141"/>
                    </a:lnTo>
                    <a:lnTo>
                      <a:pt x="2536333" y="4894236"/>
                    </a:lnTo>
                    <a:lnTo>
                      <a:pt x="2536333" y="542765"/>
                    </a:lnTo>
                    <a:cubicBezTo>
                      <a:pt x="2536333" y="392557"/>
                      <a:pt x="2505891" y="249460"/>
                      <a:pt x="2450841" y="119305"/>
                    </a:cubicBezTo>
                    <a:lnTo>
                      <a:pt x="238608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 name="任意多边形: 形状 1">
                <a:extLst>
                  <a:ext uri="{FF2B5EF4-FFF2-40B4-BE49-F238E27FC236}">
                    <a16:creationId xmlns:a16="http://schemas.microsoft.com/office/drawing/2014/main" id="{30CE5292-4347-4F31-BBD9-732C0156DB83}"/>
                  </a:ext>
                </a:extLst>
              </p:cNvPr>
              <p:cNvSpPr/>
              <p:nvPr/>
            </p:nvSpPr>
            <p:spPr>
              <a:xfrm rot="2713322">
                <a:off x="-1216920" y="1815401"/>
                <a:ext cx="2925937" cy="2930895"/>
              </a:xfrm>
              <a:custGeom>
                <a:avLst/>
                <a:gdLst>
                  <a:gd name="connsiteX0" fmla="*/ 2449798 w 2546376"/>
                  <a:gd name="connsiteY0" fmla="*/ 2454108 h 2550693"/>
                  <a:gd name="connsiteX1" fmla="*/ 2489797 w 2546376"/>
                  <a:gd name="connsiteY1" fmla="*/ 2437544 h 2550693"/>
                  <a:gd name="connsiteX2" fmla="*/ 2546375 w 2546376"/>
                  <a:gd name="connsiteY2" fmla="*/ 2494122 h 2550693"/>
                  <a:gd name="connsiteX3" fmla="*/ 2489804 w 2546376"/>
                  <a:gd name="connsiteY3" fmla="*/ 2550693 h 2550693"/>
                  <a:gd name="connsiteX4" fmla="*/ 2433226 w 2546376"/>
                  <a:gd name="connsiteY4" fmla="*/ 2494115 h 2550693"/>
                  <a:gd name="connsiteX5" fmla="*/ 2449798 w 2546376"/>
                  <a:gd name="connsiteY5" fmla="*/ 2454108 h 2550693"/>
                  <a:gd name="connsiteX6" fmla="*/ 2449791 w 2546376"/>
                  <a:gd name="connsiteY6" fmla="*/ 2280012 h 2550693"/>
                  <a:gd name="connsiteX7" fmla="*/ 2489798 w 2546376"/>
                  <a:gd name="connsiteY7" fmla="*/ 2263441 h 2550693"/>
                  <a:gd name="connsiteX8" fmla="*/ 2546376 w 2546376"/>
                  <a:gd name="connsiteY8" fmla="*/ 2320019 h 2550693"/>
                  <a:gd name="connsiteX9" fmla="*/ 2489798 w 2546376"/>
                  <a:gd name="connsiteY9" fmla="*/ 2376597 h 2550693"/>
                  <a:gd name="connsiteX10" fmla="*/ 2433220 w 2546376"/>
                  <a:gd name="connsiteY10" fmla="*/ 2320019 h 2550693"/>
                  <a:gd name="connsiteX11" fmla="*/ 2449791 w 2546376"/>
                  <a:gd name="connsiteY11" fmla="*/ 2280012 h 2550693"/>
                  <a:gd name="connsiteX12" fmla="*/ 2262622 w 2546376"/>
                  <a:gd name="connsiteY12" fmla="*/ 2454108 h 2550693"/>
                  <a:gd name="connsiteX13" fmla="*/ 2302629 w 2546376"/>
                  <a:gd name="connsiteY13" fmla="*/ 2437537 h 2550693"/>
                  <a:gd name="connsiteX14" fmla="*/ 2359207 w 2546376"/>
                  <a:gd name="connsiteY14" fmla="*/ 2494115 h 2550693"/>
                  <a:gd name="connsiteX15" fmla="*/ 2302629 w 2546376"/>
                  <a:gd name="connsiteY15" fmla="*/ 2550693 h 2550693"/>
                  <a:gd name="connsiteX16" fmla="*/ 2246051 w 2546376"/>
                  <a:gd name="connsiteY16" fmla="*/ 2494115 h 2550693"/>
                  <a:gd name="connsiteX17" fmla="*/ 2262622 w 2546376"/>
                  <a:gd name="connsiteY17" fmla="*/ 2454108 h 2550693"/>
                  <a:gd name="connsiteX18" fmla="*/ 2449791 w 2546376"/>
                  <a:gd name="connsiteY18" fmla="*/ 2105902 h 2550693"/>
                  <a:gd name="connsiteX19" fmla="*/ 2489798 w 2546376"/>
                  <a:gd name="connsiteY19" fmla="*/ 2089330 h 2550693"/>
                  <a:gd name="connsiteX20" fmla="*/ 2546376 w 2546376"/>
                  <a:gd name="connsiteY20" fmla="*/ 2145908 h 2550693"/>
                  <a:gd name="connsiteX21" fmla="*/ 2489798 w 2546376"/>
                  <a:gd name="connsiteY21" fmla="*/ 2202486 h 2550693"/>
                  <a:gd name="connsiteX22" fmla="*/ 2433220 w 2546376"/>
                  <a:gd name="connsiteY22" fmla="*/ 2145908 h 2550693"/>
                  <a:gd name="connsiteX23" fmla="*/ 2449791 w 2546376"/>
                  <a:gd name="connsiteY23" fmla="*/ 2105902 h 2550693"/>
                  <a:gd name="connsiteX24" fmla="*/ 2262623 w 2546376"/>
                  <a:gd name="connsiteY24" fmla="*/ 2280006 h 2550693"/>
                  <a:gd name="connsiteX25" fmla="*/ 2302622 w 2546376"/>
                  <a:gd name="connsiteY25" fmla="*/ 2263441 h 2550693"/>
                  <a:gd name="connsiteX26" fmla="*/ 2359200 w 2546376"/>
                  <a:gd name="connsiteY26" fmla="*/ 2320019 h 2550693"/>
                  <a:gd name="connsiteX27" fmla="*/ 2302629 w 2546376"/>
                  <a:gd name="connsiteY27" fmla="*/ 2376590 h 2550693"/>
                  <a:gd name="connsiteX28" fmla="*/ 2246051 w 2546376"/>
                  <a:gd name="connsiteY28" fmla="*/ 2320012 h 2550693"/>
                  <a:gd name="connsiteX29" fmla="*/ 2262623 w 2546376"/>
                  <a:gd name="connsiteY29" fmla="*/ 2280006 h 2550693"/>
                  <a:gd name="connsiteX30" fmla="*/ 2075453 w 2546376"/>
                  <a:gd name="connsiteY30" fmla="*/ 2454108 h 2550693"/>
                  <a:gd name="connsiteX31" fmla="*/ 2115459 w 2546376"/>
                  <a:gd name="connsiteY31" fmla="*/ 2437537 h 2550693"/>
                  <a:gd name="connsiteX32" fmla="*/ 2172037 w 2546376"/>
                  <a:gd name="connsiteY32" fmla="*/ 2494115 h 2550693"/>
                  <a:gd name="connsiteX33" fmla="*/ 2115459 w 2546376"/>
                  <a:gd name="connsiteY33" fmla="*/ 2550693 h 2550693"/>
                  <a:gd name="connsiteX34" fmla="*/ 2093436 w 2546376"/>
                  <a:gd name="connsiteY34" fmla="*/ 2546247 h 2550693"/>
                  <a:gd name="connsiteX35" fmla="*/ 2075739 w 2546376"/>
                  <a:gd name="connsiteY35" fmla="*/ 2534315 h 2550693"/>
                  <a:gd name="connsiteX36" fmla="*/ 2075259 w 2546376"/>
                  <a:gd name="connsiteY36" fmla="*/ 2533835 h 2550693"/>
                  <a:gd name="connsiteX37" fmla="*/ 2063327 w 2546376"/>
                  <a:gd name="connsiteY37" fmla="*/ 2516138 h 2550693"/>
                  <a:gd name="connsiteX38" fmla="*/ 2058881 w 2546376"/>
                  <a:gd name="connsiteY38" fmla="*/ 2494115 h 2550693"/>
                  <a:gd name="connsiteX39" fmla="*/ 2075453 w 2546376"/>
                  <a:gd name="connsiteY39" fmla="*/ 2454108 h 2550693"/>
                  <a:gd name="connsiteX40" fmla="*/ 2449791 w 2546376"/>
                  <a:gd name="connsiteY40" fmla="*/ 1931791 h 2550693"/>
                  <a:gd name="connsiteX41" fmla="*/ 2489798 w 2546376"/>
                  <a:gd name="connsiteY41" fmla="*/ 1915219 h 2550693"/>
                  <a:gd name="connsiteX42" fmla="*/ 2546376 w 2546376"/>
                  <a:gd name="connsiteY42" fmla="*/ 1971797 h 2550693"/>
                  <a:gd name="connsiteX43" fmla="*/ 2489798 w 2546376"/>
                  <a:gd name="connsiteY43" fmla="*/ 2028375 h 2550693"/>
                  <a:gd name="connsiteX44" fmla="*/ 2433220 w 2546376"/>
                  <a:gd name="connsiteY44" fmla="*/ 1971797 h 2550693"/>
                  <a:gd name="connsiteX45" fmla="*/ 2449791 w 2546376"/>
                  <a:gd name="connsiteY45" fmla="*/ 1931791 h 2550693"/>
                  <a:gd name="connsiteX46" fmla="*/ 2262615 w 2546376"/>
                  <a:gd name="connsiteY46" fmla="*/ 2105901 h 2550693"/>
                  <a:gd name="connsiteX47" fmla="*/ 2302622 w 2546376"/>
                  <a:gd name="connsiteY47" fmla="*/ 2089330 h 2550693"/>
                  <a:gd name="connsiteX48" fmla="*/ 2359200 w 2546376"/>
                  <a:gd name="connsiteY48" fmla="*/ 2145908 h 2550693"/>
                  <a:gd name="connsiteX49" fmla="*/ 2302622 w 2546376"/>
                  <a:gd name="connsiteY49" fmla="*/ 2202486 h 2550693"/>
                  <a:gd name="connsiteX50" fmla="*/ 2246044 w 2546376"/>
                  <a:gd name="connsiteY50" fmla="*/ 2145908 h 2550693"/>
                  <a:gd name="connsiteX51" fmla="*/ 2262615 w 2546376"/>
                  <a:gd name="connsiteY51" fmla="*/ 2105901 h 2550693"/>
                  <a:gd name="connsiteX52" fmla="*/ 2075453 w 2546376"/>
                  <a:gd name="connsiteY52" fmla="*/ 2280005 h 2550693"/>
                  <a:gd name="connsiteX53" fmla="*/ 2115459 w 2546376"/>
                  <a:gd name="connsiteY53" fmla="*/ 2263434 h 2550693"/>
                  <a:gd name="connsiteX54" fmla="*/ 2172038 w 2546376"/>
                  <a:gd name="connsiteY54" fmla="*/ 2320012 h 2550693"/>
                  <a:gd name="connsiteX55" fmla="*/ 2115460 w 2546376"/>
                  <a:gd name="connsiteY55" fmla="*/ 2376590 h 2550693"/>
                  <a:gd name="connsiteX56" fmla="*/ 2058881 w 2546376"/>
                  <a:gd name="connsiteY56" fmla="*/ 2320012 h 2550693"/>
                  <a:gd name="connsiteX57" fmla="*/ 2075453 w 2546376"/>
                  <a:gd name="connsiteY57" fmla="*/ 2280005 h 2550693"/>
                  <a:gd name="connsiteX58" fmla="*/ 2449791 w 2546376"/>
                  <a:gd name="connsiteY58" fmla="*/ 1757680 h 2550693"/>
                  <a:gd name="connsiteX59" fmla="*/ 2489798 w 2546376"/>
                  <a:gd name="connsiteY59" fmla="*/ 1741108 h 2550693"/>
                  <a:gd name="connsiteX60" fmla="*/ 2546376 w 2546376"/>
                  <a:gd name="connsiteY60" fmla="*/ 1797686 h 2550693"/>
                  <a:gd name="connsiteX61" fmla="*/ 2489798 w 2546376"/>
                  <a:gd name="connsiteY61" fmla="*/ 1854264 h 2550693"/>
                  <a:gd name="connsiteX62" fmla="*/ 2433220 w 2546376"/>
                  <a:gd name="connsiteY62" fmla="*/ 1797686 h 2550693"/>
                  <a:gd name="connsiteX63" fmla="*/ 2449791 w 2546376"/>
                  <a:gd name="connsiteY63" fmla="*/ 1757680 h 2550693"/>
                  <a:gd name="connsiteX64" fmla="*/ 2262616 w 2546376"/>
                  <a:gd name="connsiteY64" fmla="*/ 1931791 h 2550693"/>
                  <a:gd name="connsiteX65" fmla="*/ 2302622 w 2546376"/>
                  <a:gd name="connsiteY65" fmla="*/ 1915219 h 2550693"/>
                  <a:gd name="connsiteX66" fmla="*/ 2359200 w 2546376"/>
                  <a:gd name="connsiteY66" fmla="*/ 1971797 h 2550693"/>
                  <a:gd name="connsiteX67" fmla="*/ 2302622 w 2546376"/>
                  <a:gd name="connsiteY67" fmla="*/ 2028375 h 2550693"/>
                  <a:gd name="connsiteX68" fmla="*/ 2246044 w 2546376"/>
                  <a:gd name="connsiteY68" fmla="*/ 1971797 h 2550693"/>
                  <a:gd name="connsiteX69" fmla="*/ 2262616 w 2546376"/>
                  <a:gd name="connsiteY69" fmla="*/ 1931791 h 2550693"/>
                  <a:gd name="connsiteX70" fmla="*/ 2075452 w 2546376"/>
                  <a:gd name="connsiteY70" fmla="*/ 2105895 h 2550693"/>
                  <a:gd name="connsiteX71" fmla="*/ 2115453 w 2546376"/>
                  <a:gd name="connsiteY71" fmla="*/ 2089330 h 2550693"/>
                  <a:gd name="connsiteX72" fmla="*/ 2172031 w 2546376"/>
                  <a:gd name="connsiteY72" fmla="*/ 2145908 h 2550693"/>
                  <a:gd name="connsiteX73" fmla="*/ 2115459 w 2546376"/>
                  <a:gd name="connsiteY73" fmla="*/ 2202480 h 2550693"/>
                  <a:gd name="connsiteX74" fmla="*/ 2058881 w 2546376"/>
                  <a:gd name="connsiteY74" fmla="*/ 2145902 h 2550693"/>
                  <a:gd name="connsiteX75" fmla="*/ 2075452 w 2546376"/>
                  <a:gd name="connsiteY75" fmla="*/ 2105895 h 2550693"/>
                  <a:gd name="connsiteX76" fmla="*/ 1888282 w 2546376"/>
                  <a:gd name="connsiteY76" fmla="*/ 2280006 h 2550693"/>
                  <a:gd name="connsiteX77" fmla="*/ 1928289 w 2546376"/>
                  <a:gd name="connsiteY77" fmla="*/ 2263435 h 2550693"/>
                  <a:gd name="connsiteX78" fmla="*/ 1984867 w 2546376"/>
                  <a:gd name="connsiteY78" fmla="*/ 2320013 h 2550693"/>
                  <a:gd name="connsiteX79" fmla="*/ 1928289 w 2546376"/>
                  <a:gd name="connsiteY79" fmla="*/ 2376591 h 2550693"/>
                  <a:gd name="connsiteX80" fmla="*/ 1915416 w 2546376"/>
                  <a:gd name="connsiteY80" fmla="*/ 2373992 h 2550693"/>
                  <a:gd name="connsiteX81" fmla="*/ 1874310 w 2546376"/>
                  <a:gd name="connsiteY81" fmla="*/ 2332886 h 2550693"/>
                  <a:gd name="connsiteX82" fmla="*/ 1871711 w 2546376"/>
                  <a:gd name="connsiteY82" fmla="*/ 2320013 h 2550693"/>
                  <a:gd name="connsiteX83" fmla="*/ 1888282 w 2546376"/>
                  <a:gd name="connsiteY83" fmla="*/ 2280006 h 2550693"/>
                  <a:gd name="connsiteX84" fmla="*/ 2449790 w 2546376"/>
                  <a:gd name="connsiteY84" fmla="*/ 1583569 h 2550693"/>
                  <a:gd name="connsiteX85" fmla="*/ 2489797 w 2546376"/>
                  <a:gd name="connsiteY85" fmla="*/ 1566998 h 2550693"/>
                  <a:gd name="connsiteX86" fmla="*/ 2546375 w 2546376"/>
                  <a:gd name="connsiteY86" fmla="*/ 1623576 h 2550693"/>
                  <a:gd name="connsiteX87" fmla="*/ 2489797 w 2546376"/>
                  <a:gd name="connsiteY87" fmla="*/ 1680154 h 2550693"/>
                  <a:gd name="connsiteX88" fmla="*/ 2433219 w 2546376"/>
                  <a:gd name="connsiteY88" fmla="*/ 1623576 h 2550693"/>
                  <a:gd name="connsiteX89" fmla="*/ 2449790 w 2546376"/>
                  <a:gd name="connsiteY89" fmla="*/ 1583569 h 2550693"/>
                  <a:gd name="connsiteX90" fmla="*/ 2262615 w 2546376"/>
                  <a:gd name="connsiteY90" fmla="*/ 1757679 h 2550693"/>
                  <a:gd name="connsiteX91" fmla="*/ 2302622 w 2546376"/>
                  <a:gd name="connsiteY91" fmla="*/ 1741108 h 2550693"/>
                  <a:gd name="connsiteX92" fmla="*/ 2359200 w 2546376"/>
                  <a:gd name="connsiteY92" fmla="*/ 1797686 h 2550693"/>
                  <a:gd name="connsiteX93" fmla="*/ 2302622 w 2546376"/>
                  <a:gd name="connsiteY93" fmla="*/ 1854264 h 2550693"/>
                  <a:gd name="connsiteX94" fmla="*/ 2246044 w 2546376"/>
                  <a:gd name="connsiteY94" fmla="*/ 1797686 h 2550693"/>
                  <a:gd name="connsiteX95" fmla="*/ 2262615 w 2546376"/>
                  <a:gd name="connsiteY95" fmla="*/ 1757679 h 2550693"/>
                  <a:gd name="connsiteX96" fmla="*/ 2075446 w 2546376"/>
                  <a:gd name="connsiteY96" fmla="*/ 1931790 h 2550693"/>
                  <a:gd name="connsiteX97" fmla="*/ 2115453 w 2546376"/>
                  <a:gd name="connsiteY97" fmla="*/ 1915219 h 2550693"/>
                  <a:gd name="connsiteX98" fmla="*/ 2172031 w 2546376"/>
                  <a:gd name="connsiteY98" fmla="*/ 1971797 h 2550693"/>
                  <a:gd name="connsiteX99" fmla="*/ 2115453 w 2546376"/>
                  <a:gd name="connsiteY99" fmla="*/ 2028375 h 2550693"/>
                  <a:gd name="connsiteX100" fmla="*/ 2058875 w 2546376"/>
                  <a:gd name="connsiteY100" fmla="*/ 1971797 h 2550693"/>
                  <a:gd name="connsiteX101" fmla="*/ 2075446 w 2546376"/>
                  <a:gd name="connsiteY101" fmla="*/ 1931790 h 2550693"/>
                  <a:gd name="connsiteX102" fmla="*/ 1888282 w 2546376"/>
                  <a:gd name="connsiteY102" fmla="*/ 2105896 h 2550693"/>
                  <a:gd name="connsiteX103" fmla="*/ 1928288 w 2546376"/>
                  <a:gd name="connsiteY103" fmla="*/ 2089324 h 2550693"/>
                  <a:gd name="connsiteX104" fmla="*/ 1984867 w 2546376"/>
                  <a:gd name="connsiteY104" fmla="*/ 2145902 h 2550693"/>
                  <a:gd name="connsiteX105" fmla="*/ 1928289 w 2546376"/>
                  <a:gd name="connsiteY105" fmla="*/ 2202480 h 2550693"/>
                  <a:gd name="connsiteX106" fmla="*/ 1871710 w 2546376"/>
                  <a:gd name="connsiteY106" fmla="*/ 2145902 h 2550693"/>
                  <a:gd name="connsiteX107" fmla="*/ 1888282 w 2546376"/>
                  <a:gd name="connsiteY107" fmla="*/ 2105896 h 2550693"/>
                  <a:gd name="connsiteX108" fmla="*/ 2449791 w 2546376"/>
                  <a:gd name="connsiteY108" fmla="*/ 1409459 h 2550693"/>
                  <a:gd name="connsiteX109" fmla="*/ 2489797 w 2546376"/>
                  <a:gd name="connsiteY109" fmla="*/ 1392887 h 2550693"/>
                  <a:gd name="connsiteX110" fmla="*/ 2546375 w 2546376"/>
                  <a:gd name="connsiteY110" fmla="*/ 1449465 h 2550693"/>
                  <a:gd name="connsiteX111" fmla="*/ 2489797 w 2546376"/>
                  <a:gd name="connsiteY111" fmla="*/ 1506043 h 2550693"/>
                  <a:gd name="connsiteX112" fmla="*/ 2433219 w 2546376"/>
                  <a:gd name="connsiteY112" fmla="*/ 1449465 h 2550693"/>
                  <a:gd name="connsiteX113" fmla="*/ 2449791 w 2546376"/>
                  <a:gd name="connsiteY113" fmla="*/ 1409459 h 2550693"/>
                  <a:gd name="connsiteX114" fmla="*/ 2262615 w 2546376"/>
                  <a:gd name="connsiteY114" fmla="*/ 1583569 h 2550693"/>
                  <a:gd name="connsiteX115" fmla="*/ 2302622 w 2546376"/>
                  <a:gd name="connsiteY115" fmla="*/ 1566998 h 2550693"/>
                  <a:gd name="connsiteX116" fmla="*/ 2359200 w 2546376"/>
                  <a:gd name="connsiteY116" fmla="*/ 1623576 h 2550693"/>
                  <a:gd name="connsiteX117" fmla="*/ 2302622 w 2546376"/>
                  <a:gd name="connsiteY117" fmla="*/ 1680154 h 2550693"/>
                  <a:gd name="connsiteX118" fmla="*/ 2246044 w 2546376"/>
                  <a:gd name="connsiteY118" fmla="*/ 1623576 h 2550693"/>
                  <a:gd name="connsiteX119" fmla="*/ 2262615 w 2546376"/>
                  <a:gd name="connsiteY119" fmla="*/ 1583569 h 2550693"/>
                  <a:gd name="connsiteX120" fmla="*/ 2075446 w 2546376"/>
                  <a:gd name="connsiteY120" fmla="*/ 1757680 h 2550693"/>
                  <a:gd name="connsiteX121" fmla="*/ 2115453 w 2546376"/>
                  <a:gd name="connsiteY121" fmla="*/ 1741108 h 2550693"/>
                  <a:gd name="connsiteX122" fmla="*/ 2172031 w 2546376"/>
                  <a:gd name="connsiteY122" fmla="*/ 1797686 h 2550693"/>
                  <a:gd name="connsiteX123" fmla="*/ 2115453 w 2546376"/>
                  <a:gd name="connsiteY123" fmla="*/ 1854264 h 2550693"/>
                  <a:gd name="connsiteX124" fmla="*/ 2058875 w 2546376"/>
                  <a:gd name="connsiteY124" fmla="*/ 1797686 h 2550693"/>
                  <a:gd name="connsiteX125" fmla="*/ 2075446 w 2546376"/>
                  <a:gd name="connsiteY125" fmla="*/ 1757680 h 2550693"/>
                  <a:gd name="connsiteX126" fmla="*/ 1888281 w 2546376"/>
                  <a:gd name="connsiteY126" fmla="*/ 1931786 h 2550693"/>
                  <a:gd name="connsiteX127" fmla="*/ 1928282 w 2546376"/>
                  <a:gd name="connsiteY127" fmla="*/ 1915220 h 2550693"/>
                  <a:gd name="connsiteX128" fmla="*/ 1984860 w 2546376"/>
                  <a:gd name="connsiteY128" fmla="*/ 1971798 h 2550693"/>
                  <a:gd name="connsiteX129" fmla="*/ 1928288 w 2546376"/>
                  <a:gd name="connsiteY129" fmla="*/ 2028370 h 2550693"/>
                  <a:gd name="connsiteX130" fmla="*/ 1871710 w 2546376"/>
                  <a:gd name="connsiteY130" fmla="*/ 1971792 h 2550693"/>
                  <a:gd name="connsiteX131" fmla="*/ 1888281 w 2546376"/>
                  <a:gd name="connsiteY131" fmla="*/ 1931786 h 2550693"/>
                  <a:gd name="connsiteX132" fmla="*/ 1701111 w 2546376"/>
                  <a:gd name="connsiteY132" fmla="*/ 2105895 h 2550693"/>
                  <a:gd name="connsiteX133" fmla="*/ 1741118 w 2546376"/>
                  <a:gd name="connsiteY133" fmla="*/ 2089324 h 2550693"/>
                  <a:gd name="connsiteX134" fmla="*/ 1797696 w 2546376"/>
                  <a:gd name="connsiteY134" fmla="*/ 2145902 h 2550693"/>
                  <a:gd name="connsiteX135" fmla="*/ 1763141 w 2546376"/>
                  <a:gd name="connsiteY135" fmla="*/ 2198034 h 2550693"/>
                  <a:gd name="connsiteX136" fmla="*/ 1743436 w 2546376"/>
                  <a:gd name="connsiteY136" fmla="*/ 2202012 h 2550693"/>
                  <a:gd name="connsiteX137" fmla="*/ 1685008 w 2546376"/>
                  <a:gd name="connsiteY137" fmla="*/ 2143584 h 2550693"/>
                  <a:gd name="connsiteX138" fmla="*/ 1688986 w 2546376"/>
                  <a:gd name="connsiteY138" fmla="*/ 2123879 h 2550693"/>
                  <a:gd name="connsiteX139" fmla="*/ 1701111 w 2546376"/>
                  <a:gd name="connsiteY139" fmla="*/ 2105895 h 2550693"/>
                  <a:gd name="connsiteX140" fmla="*/ 2449791 w 2546376"/>
                  <a:gd name="connsiteY140" fmla="*/ 1235348 h 2550693"/>
                  <a:gd name="connsiteX141" fmla="*/ 2489797 w 2546376"/>
                  <a:gd name="connsiteY141" fmla="*/ 1218776 h 2550693"/>
                  <a:gd name="connsiteX142" fmla="*/ 2546375 w 2546376"/>
                  <a:gd name="connsiteY142" fmla="*/ 1275354 h 2550693"/>
                  <a:gd name="connsiteX143" fmla="*/ 2489797 w 2546376"/>
                  <a:gd name="connsiteY143" fmla="*/ 1331932 h 2550693"/>
                  <a:gd name="connsiteX144" fmla="*/ 2433219 w 2546376"/>
                  <a:gd name="connsiteY144" fmla="*/ 1275354 h 2550693"/>
                  <a:gd name="connsiteX145" fmla="*/ 2449791 w 2546376"/>
                  <a:gd name="connsiteY145" fmla="*/ 1235348 h 2550693"/>
                  <a:gd name="connsiteX146" fmla="*/ 2262615 w 2546376"/>
                  <a:gd name="connsiteY146" fmla="*/ 1409458 h 2550693"/>
                  <a:gd name="connsiteX147" fmla="*/ 2302622 w 2546376"/>
                  <a:gd name="connsiteY147" fmla="*/ 1392887 h 2550693"/>
                  <a:gd name="connsiteX148" fmla="*/ 2359200 w 2546376"/>
                  <a:gd name="connsiteY148" fmla="*/ 1449465 h 2550693"/>
                  <a:gd name="connsiteX149" fmla="*/ 2302622 w 2546376"/>
                  <a:gd name="connsiteY149" fmla="*/ 1506043 h 2550693"/>
                  <a:gd name="connsiteX150" fmla="*/ 2246044 w 2546376"/>
                  <a:gd name="connsiteY150" fmla="*/ 1449465 h 2550693"/>
                  <a:gd name="connsiteX151" fmla="*/ 2262615 w 2546376"/>
                  <a:gd name="connsiteY151" fmla="*/ 1409458 h 2550693"/>
                  <a:gd name="connsiteX152" fmla="*/ 2075445 w 2546376"/>
                  <a:gd name="connsiteY152" fmla="*/ 1583569 h 2550693"/>
                  <a:gd name="connsiteX153" fmla="*/ 2115452 w 2546376"/>
                  <a:gd name="connsiteY153" fmla="*/ 1566998 h 2550693"/>
                  <a:gd name="connsiteX154" fmla="*/ 2172030 w 2546376"/>
                  <a:gd name="connsiteY154" fmla="*/ 1623576 h 2550693"/>
                  <a:gd name="connsiteX155" fmla="*/ 2115452 w 2546376"/>
                  <a:gd name="connsiteY155" fmla="*/ 1680154 h 2550693"/>
                  <a:gd name="connsiteX156" fmla="*/ 2058874 w 2546376"/>
                  <a:gd name="connsiteY156" fmla="*/ 1623576 h 2550693"/>
                  <a:gd name="connsiteX157" fmla="*/ 2075445 w 2546376"/>
                  <a:gd name="connsiteY157" fmla="*/ 1583569 h 2550693"/>
                  <a:gd name="connsiteX158" fmla="*/ 1888275 w 2546376"/>
                  <a:gd name="connsiteY158" fmla="*/ 1757680 h 2550693"/>
                  <a:gd name="connsiteX159" fmla="*/ 1928282 w 2546376"/>
                  <a:gd name="connsiteY159" fmla="*/ 1741109 h 2550693"/>
                  <a:gd name="connsiteX160" fmla="*/ 1984860 w 2546376"/>
                  <a:gd name="connsiteY160" fmla="*/ 1797687 h 2550693"/>
                  <a:gd name="connsiteX161" fmla="*/ 1928282 w 2546376"/>
                  <a:gd name="connsiteY161" fmla="*/ 1854265 h 2550693"/>
                  <a:gd name="connsiteX162" fmla="*/ 1871704 w 2546376"/>
                  <a:gd name="connsiteY162" fmla="*/ 1797687 h 2550693"/>
                  <a:gd name="connsiteX163" fmla="*/ 1888275 w 2546376"/>
                  <a:gd name="connsiteY163" fmla="*/ 1757680 h 2550693"/>
                  <a:gd name="connsiteX164" fmla="*/ 1701111 w 2546376"/>
                  <a:gd name="connsiteY164" fmla="*/ 1931785 h 2550693"/>
                  <a:gd name="connsiteX165" fmla="*/ 1741118 w 2546376"/>
                  <a:gd name="connsiteY165" fmla="*/ 1915213 h 2550693"/>
                  <a:gd name="connsiteX166" fmla="*/ 1797696 w 2546376"/>
                  <a:gd name="connsiteY166" fmla="*/ 1971791 h 2550693"/>
                  <a:gd name="connsiteX167" fmla="*/ 1741118 w 2546376"/>
                  <a:gd name="connsiteY167" fmla="*/ 2028369 h 2550693"/>
                  <a:gd name="connsiteX168" fmla="*/ 1684540 w 2546376"/>
                  <a:gd name="connsiteY168" fmla="*/ 1971791 h 2550693"/>
                  <a:gd name="connsiteX169" fmla="*/ 1701111 w 2546376"/>
                  <a:gd name="connsiteY169" fmla="*/ 1931785 h 2550693"/>
                  <a:gd name="connsiteX170" fmla="*/ 2449791 w 2546376"/>
                  <a:gd name="connsiteY170" fmla="*/ 1061237 h 2550693"/>
                  <a:gd name="connsiteX171" fmla="*/ 2489797 w 2546376"/>
                  <a:gd name="connsiteY171" fmla="*/ 1044665 h 2550693"/>
                  <a:gd name="connsiteX172" fmla="*/ 2546375 w 2546376"/>
                  <a:gd name="connsiteY172" fmla="*/ 1101244 h 2550693"/>
                  <a:gd name="connsiteX173" fmla="*/ 2489797 w 2546376"/>
                  <a:gd name="connsiteY173" fmla="*/ 1157821 h 2550693"/>
                  <a:gd name="connsiteX174" fmla="*/ 2433219 w 2546376"/>
                  <a:gd name="connsiteY174" fmla="*/ 1101243 h 2550693"/>
                  <a:gd name="connsiteX175" fmla="*/ 2449791 w 2546376"/>
                  <a:gd name="connsiteY175" fmla="*/ 1061237 h 2550693"/>
                  <a:gd name="connsiteX176" fmla="*/ 2262615 w 2546376"/>
                  <a:gd name="connsiteY176" fmla="*/ 1235348 h 2550693"/>
                  <a:gd name="connsiteX177" fmla="*/ 2302622 w 2546376"/>
                  <a:gd name="connsiteY177" fmla="*/ 1218776 h 2550693"/>
                  <a:gd name="connsiteX178" fmla="*/ 2359200 w 2546376"/>
                  <a:gd name="connsiteY178" fmla="*/ 1275354 h 2550693"/>
                  <a:gd name="connsiteX179" fmla="*/ 2302622 w 2546376"/>
                  <a:gd name="connsiteY179" fmla="*/ 1331932 h 2550693"/>
                  <a:gd name="connsiteX180" fmla="*/ 2246044 w 2546376"/>
                  <a:gd name="connsiteY180" fmla="*/ 1275354 h 2550693"/>
                  <a:gd name="connsiteX181" fmla="*/ 2262615 w 2546376"/>
                  <a:gd name="connsiteY181" fmla="*/ 1235348 h 2550693"/>
                  <a:gd name="connsiteX182" fmla="*/ 2075445 w 2546376"/>
                  <a:gd name="connsiteY182" fmla="*/ 1409458 h 2550693"/>
                  <a:gd name="connsiteX183" fmla="*/ 2115452 w 2546376"/>
                  <a:gd name="connsiteY183" fmla="*/ 1392887 h 2550693"/>
                  <a:gd name="connsiteX184" fmla="*/ 2172030 w 2546376"/>
                  <a:gd name="connsiteY184" fmla="*/ 1449465 h 2550693"/>
                  <a:gd name="connsiteX185" fmla="*/ 2115452 w 2546376"/>
                  <a:gd name="connsiteY185" fmla="*/ 1506043 h 2550693"/>
                  <a:gd name="connsiteX186" fmla="*/ 2058874 w 2546376"/>
                  <a:gd name="connsiteY186" fmla="*/ 1449465 h 2550693"/>
                  <a:gd name="connsiteX187" fmla="*/ 2075445 w 2546376"/>
                  <a:gd name="connsiteY187" fmla="*/ 1409458 h 2550693"/>
                  <a:gd name="connsiteX188" fmla="*/ 1888275 w 2546376"/>
                  <a:gd name="connsiteY188" fmla="*/ 1583570 h 2550693"/>
                  <a:gd name="connsiteX189" fmla="*/ 1928281 w 2546376"/>
                  <a:gd name="connsiteY189" fmla="*/ 1566999 h 2550693"/>
                  <a:gd name="connsiteX190" fmla="*/ 1984859 w 2546376"/>
                  <a:gd name="connsiteY190" fmla="*/ 1623577 h 2550693"/>
                  <a:gd name="connsiteX191" fmla="*/ 1928281 w 2546376"/>
                  <a:gd name="connsiteY191" fmla="*/ 1680155 h 2550693"/>
                  <a:gd name="connsiteX192" fmla="*/ 1871703 w 2546376"/>
                  <a:gd name="connsiteY192" fmla="*/ 1623577 h 2550693"/>
                  <a:gd name="connsiteX193" fmla="*/ 1888275 w 2546376"/>
                  <a:gd name="connsiteY193" fmla="*/ 1583570 h 2550693"/>
                  <a:gd name="connsiteX194" fmla="*/ 1701110 w 2546376"/>
                  <a:gd name="connsiteY194" fmla="*/ 1757674 h 2550693"/>
                  <a:gd name="connsiteX195" fmla="*/ 1741112 w 2546376"/>
                  <a:gd name="connsiteY195" fmla="*/ 1741108 h 2550693"/>
                  <a:gd name="connsiteX196" fmla="*/ 1797690 w 2546376"/>
                  <a:gd name="connsiteY196" fmla="*/ 1797686 h 2550693"/>
                  <a:gd name="connsiteX197" fmla="*/ 1741117 w 2546376"/>
                  <a:gd name="connsiteY197" fmla="*/ 1854259 h 2550693"/>
                  <a:gd name="connsiteX198" fmla="*/ 1684539 w 2546376"/>
                  <a:gd name="connsiteY198" fmla="*/ 1797681 h 2550693"/>
                  <a:gd name="connsiteX199" fmla="*/ 1701110 w 2546376"/>
                  <a:gd name="connsiteY199" fmla="*/ 1757674 h 2550693"/>
                  <a:gd name="connsiteX200" fmla="*/ 1513941 w 2546376"/>
                  <a:gd name="connsiteY200" fmla="*/ 1931785 h 2550693"/>
                  <a:gd name="connsiteX201" fmla="*/ 1553947 w 2546376"/>
                  <a:gd name="connsiteY201" fmla="*/ 1915214 h 2550693"/>
                  <a:gd name="connsiteX202" fmla="*/ 1610525 w 2546376"/>
                  <a:gd name="connsiteY202" fmla="*/ 1971792 h 2550693"/>
                  <a:gd name="connsiteX203" fmla="*/ 1575970 w 2546376"/>
                  <a:gd name="connsiteY203" fmla="*/ 2023924 h 2550693"/>
                  <a:gd name="connsiteX204" fmla="*/ 1567132 w 2546376"/>
                  <a:gd name="connsiteY204" fmla="*/ 2025708 h 2550693"/>
                  <a:gd name="connsiteX205" fmla="*/ 1500031 w 2546376"/>
                  <a:gd name="connsiteY205" fmla="*/ 1958607 h 2550693"/>
                  <a:gd name="connsiteX206" fmla="*/ 1501815 w 2546376"/>
                  <a:gd name="connsiteY206" fmla="*/ 1949769 h 2550693"/>
                  <a:gd name="connsiteX207" fmla="*/ 1513941 w 2546376"/>
                  <a:gd name="connsiteY207" fmla="*/ 1931785 h 2550693"/>
                  <a:gd name="connsiteX208" fmla="*/ 2449790 w 2546376"/>
                  <a:gd name="connsiteY208" fmla="*/ 887126 h 2550693"/>
                  <a:gd name="connsiteX209" fmla="*/ 2489797 w 2546376"/>
                  <a:gd name="connsiteY209" fmla="*/ 870555 h 2550693"/>
                  <a:gd name="connsiteX210" fmla="*/ 2546375 w 2546376"/>
                  <a:gd name="connsiteY210" fmla="*/ 927133 h 2550693"/>
                  <a:gd name="connsiteX211" fmla="*/ 2489797 w 2546376"/>
                  <a:gd name="connsiteY211" fmla="*/ 983711 h 2550693"/>
                  <a:gd name="connsiteX212" fmla="*/ 2433219 w 2546376"/>
                  <a:gd name="connsiteY212" fmla="*/ 927132 h 2550693"/>
                  <a:gd name="connsiteX213" fmla="*/ 2449790 w 2546376"/>
                  <a:gd name="connsiteY213" fmla="*/ 887126 h 2550693"/>
                  <a:gd name="connsiteX214" fmla="*/ 2262615 w 2546376"/>
                  <a:gd name="connsiteY214" fmla="*/ 1061237 h 2550693"/>
                  <a:gd name="connsiteX215" fmla="*/ 2302622 w 2546376"/>
                  <a:gd name="connsiteY215" fmla="*/ 1044665 h 2550693"/>
                  <a:gd name="connsiteX216" fmla="*/ 2359200 w 2546376"/>
                  <a:gd name="connsiteY216" fmla="*/ 1101244 h 2550693"/>
                  <a:gd name="connsiteX217" fmla="*/ 2302622 w 2546376"/>
                  <a:gd name="connsiteY217" fmla="*/ 1157821 h 2550693"/>
                  <a:gd name="connsiteX218" fmla="*/ 2246044 w 2546376"/>
                  <a:gd name="connsiteY218" fmla="*/ 1101243 h 2550693"/>
                  <a:gd name="connsiteX219" fmla="*/ 2262615 w 2546376"/>
                  <a:gd name="connsiteY219" fmla="*/ 1061237 h 2550693"/>
                  <a:gd name="connsiteX220" fmla="*/ 2075445 w 2546376"/>
                  <a:gd name="connsiteY220" fmla="*/ 1235347 h 2550693"/>
                  <a:gd name="connsiteX221" fmla="*/ 2115452 w 2546376"/>
                  <a:gd name="connsiteY221" fmla="*/ 1218776 h 2550693"/>
                  <a:gd name="connsiteX222" fmla="*/ 2172030 w 2546376"/>
                  <a:gd name="connsiteY222" fmla="*/ 1275354 h 2550693"/>
                  <a:gd name="connsiteX223" fmla="*/ 2115452 w 2546376"/>
                  <a:gd name="connsiteY223" fmla="*/ 1331932 h 2550693"/>
                  <a:gd name="connsiteX224" fmla="*/ 2058874 w 2546376"/>
                  <a:gd name="connsiteY224" fmla="*/ 1275354 h 2550693"/>
                  <a:gd name="connsiteX225" fmla="*/ 2075445 w 2546376"/>
                  <a:gd name="connsiteY225" fmla="*/ 1235347 h 2550693"/>
                  <a:gd name="connsiteX226" fmla="*/ 1888275 w 2546376"/>
                  <a:gd name="connsiteY226" fmla="*/ 1409459 h 2550693"/>
                  <a:gd name="connsiteX227" fmla="*/ 1928281 w 2546376"/>
                  <a:gd name="connsiteY227" fmla="*/ 1392888 h 2550693"/>
                  <a:gd name="connsiteX228" fmla="*/ 1984859 w 2546376"/>
                  <a:gd name="connsiteY228" fmla="*/ 1449466 h 2550693"/>
                  <a:gd name="connsiteX229" fmla="*/ 1928281 w 2546376"/>
                  <a:gd name="connsiteY229" fmla="*/ 1506044 h 2550693"/>
                  <a:gd name="connsiteX230" fmla="*/ 1871703 w 2546376"/>
                  <a:gd name="connsiteY230" fmla="*/ 1449466 h 2550693"/>
                  <a:gd name="connsiteX231" fmla="*/ 1888275 w 2546376"/>
                  <a:gd name="connsiteY231" fmla="*/ 1409459 h 2550693"/>
                  <a:gd name="connsiteX232" fmla="*/ 1701104 w 2546376"/>
                  <a:gd name="connsiteY232" fmla="*/ 1583570 h 2550693"/>
                  <a:gd name="connsiteX233" fmla="*/ 1741111 w 2546376"/>
                  <a:gd name="connsiteY233" fmla="*/ 1566998 h 2550693"/>
                  <a:gd name="connsiteX234" fmla="*/ 1797689 w 2546376"/>
                  <a:gd name="connsiteY234" fmla="*/ 1623576 h 2550693"/>
                  <a:gd name="connsiteX235" fmla="*/ 1741111 w 2546376"/>
                  <a:gd name="connsiteY235" fmla="*/ 1680154 h 2550693"/>
                  <a:gd name="connsiteX236" fmla="*/ 1684533 w 2546376"/>
                  <a:gd name="connsiteY236" fmla="*/ 1623576 h 2550693"/>
                  <a:gd name="connsiteX237" fmla="*/ 1701104 w 2546376"/>
                  <a:gd name="connsiteY237" fmla="*/ 1583570 h 2550693"/>
                  <a:gd name="connsiteX238" fmla="*/ 1513940 w 2546376"/>
                  <a:gd name="connsiteY238" fmla="*/ 1757675 h 2550693"/>
                  <a:gd name="connsiteX239" fmla="*/ 1553947 w 2546376"/>
                  <a:gd name="connsiteY239" fmla="*/ 1741104 h 2550693"/>
                  <a:gd name="connsiteX240" fmla="*/ 1610525 w 2546376"/>
                  <a:gd name="connsiteY240" fmla="*/ 1797682 h 2550693"/>
                  <a:gd name="connsiteX241" fmla="*/ 1553947 w 2546376"/>
                  <a:gd name="connsiteY241" fmla="*/ 1854260 h 2550693"/>
                  <a:gd name="connsiteX242" fmla="*/ 1497369 w 2546376"/>
                  <a:gd name="connsiteY242" fmla="*/ 1797682 h 2550693"/>
                  <a:gd name="connsiteX243" fmla="*/ 1513940 w 2546376"/>
                  <a:gd name="connsiteY243" fmla="*/ 1757675 h 2550693"/>
                  <a:gd name="connsiteX244" fmla="*/ 2449791 w 2546376"/>
                  <a:gd name="connsiteY244" fmla="*/ 713015 h 2550693"/>
                  <a:gd name="connsiteX245" fmla="*/ 2489797 w 2546376"/>
                  <a:gd name="connsiteY245" fmla="*/ 696444 h 2550693"/>
                  <a:gd name="connsiteX246" fmla="*/ 2546375 w 2546376"/>
                  <a:gd name="connsiteY246" fmla="*/ 753022 h 2550693"/>
                  <a:gd name="connsiteX247" fmla="*/ 2489797 w 2546376"/>
                  <a:gd name="connsiteY247" fmla="*/ 809600 h 2550693"/>
                  <a:gd name="connsiteX248" fmla="*/ 2433219 w 2546376"/>
                  <a:gd name="connsiteY248" fmla="*/ 753022 h 2550693"/>
                  <a:gd name="connsiteX249" fmla="*/ 2449791 w 2546376"/>
                  <a:gd name="connsiteY249" fmla="*/ 713015 h 2550693"/>
                  <a:gd name="connsiteX250" fmla="*/ 2262615 w 2546376"/>
                  <a:gd name="connsiteY250" fmla="*/ 887126 h 2550693"/>
                  <a:gd name="connsiteX251" fmla="*/ 2302622 w 2546376"/>
                  <a:gd name="connsiteY251" fmla="*/ 870555 h 2550693"/>
                  <a:gd name="connsiteX252" fmla="*/ 2359200 w 2546376"/>
                  <a:gd name="connsiteY252" fmla="*/ 927133 h 2550693"/>
                  <a:gd name="connsiteX253" fmla="*/ 2302622 w 2546376"/>
                  <a:gd name="connsiteY253" fmla="*/ 983711 h 2550693"/>
                  <a:gd name="connsiteX254" fmla="*/ 2246044 w 2546376"/>
                  <a:gd name="connsiteY254" fmla="*/ 927132 h 2550693"/>
                  <a:gd name="connsiteX255" fmla="*/ 2262615 w 2546376"/>
                  <a:gd name="connsiteY255" fmla="*/ 887126 h 2550693"/>
                  <a:gd name="connsiteX256" fmla="*/ 2075445 w 2546376"/>
                  <a:gd name="connsiteY256" fmla="*/ 1061237 h 2550693"/>
                  <a:gd name="connsiteX257" fmla="*/ 2115452 w 2546376"/>
                  <a:gd name="connsiteY257" fmla="*/ 1044665 h 2550693"/>
                  <a:gd name="connsiteX258" fmla="*/ 2172030 w 2546376"/>
                  <a:gd name="connsiteY258" fmla="*/ 1101244 h 2550693"/>
                  <a:gd name="connsiteX259" fmla="*/ 2115452 w 2546376"/>
                  <a:gd name="connsiteY259" fmla="*/ 1157821 h 2550693"/>
                  <a:gd name="connsiteX260" fmla="*/ 2058874 w 2546376"/>
                  <a:gd name="connsiteY260" fmla="*/ 1101243 h 2550693"/>
                  <a:gd name="connsiteX261" fmla="*/ 2075445 w 2546376"/>
                  <a:gd name="connsiteY261" fmla="*/ 1061237 h 2550693"/>
                  <a:gd name="connsiteX262" fmla="*/ 1888275 w 2546376"/>
                  <a:gd name="connsiteY262" fmla="*/ 1235349 h 2550693"/>
                  <a:gd name="connsiteX263" fmla="*/ 1928281 w 2546376"/>
                  <a:gd name="connsiteY263" fmla="*/ 1218777 h 2550693"/>
                  <a:gd name="connsiteX264" fmla="*/ 1984859 w 2546376"/>
                  <a:gd name="connsiteY264" fmla="*/ 1275355 h 2550693"/>
                  <a:gd name="connsiteX265" fmla="*/ 1928281 w 2546376"/>
                  <a:gd name="connsiteY265" fmla="*/ 1331933 h 2550693"/>
                  <a:gd name="connsiteX266" fmla="*/ 1871703 w 2546376"/>
                  <a:gd name="connsiteY266" fmla="*/ 1275355 h 2550693"/>
                  <a:gd name="connsiteX267" fmla="*/ 1888275 w 2546376"/>
                  <a:gd name="connsiteY267" fmla="*/ 1235349 h 2550693"/>
                  <a:gd name="connsiteX268" fmla="*/ 1701104 w 2546376"/>
                  <a:gd name="connsiteY268" fmla="*/ 1409459 h 2550693"/>
                  <a:gd name="connsiteX269" fmla="*/ 1741111 w 2546376"/>
                  <a:gd name="connsiteY269" fmla="*/ 1392887 h 2550693"/>
                  <a:gd name="connsiteX270" fmla="*/ 1797689 w 2546376"/>
                  <a:gd name="connsiteY270" fmla="*/ 1449465 h 2550693"/>
                  <a:gd name="connsiteX271" fmla="*/ 1741111 w 2546376"/>
                  <a:gd name="connsiteY271" fmla="*/ 1506043 h 2550693"/>
                  <a:gd name="connsiteX272" fmla="*/ 1684533 w 2546376"/>
                  <a:gd name="connsiteY272" fmla="*/ 1449465 h 2550693"/>
                  <a:gd name="connsiteX273" fmla="*/ 1701104 w 2546376"/>
                  <a:gd name="connsiteY273" fmla="*/ 1409459 h 2550693"/>
                  <a:gd name="connsiteX274" fmla="*/ 1513939 w 2546376"/>
                  <a:gd name="connsiteY274" fmla="*/ 1583565 h 2550693"/>
                  <a:gd name="connsiteX275" fmla="*/ 1553945 w 2546376"/>
                  <a:gd name="connsiteY275" fmla="*/ 1566994 h 2550693"/>
                  <a:gd name="connsiteX276" fmla="*/ 1610523 w 2546376"/>
                  <a:gd name="connsiteY276" fmla="*/ 1623572 h 2550693"/>
                  <a:gd name="connsiteX277" fmla="*/ 1553945 w 2546376"/>
                  <a:gd name="connsiteY277" fmla="*/ 1680150 h 2550693"/>
                  <a:gd name="connsiteX278" fmla="*/ 1497367 w 2546376"/>
                  <a:gd name="connsiteY278" fmla="*/ 1623572 h 2550693"/>
                  <a:gd name="connsiteX279" fmla="*/ 1513939 w 2546376"/>
                  <a:gd name="connsiteY279" fmla="*/ 1583565 h 2550693"/>
                  <a:gd name="connsiteX280" fmla="*/ 1326770 w 2546376"/>
                  <a:gd name="connsiteY280" fmla="*/ 1757674 h 2550693"/>
                  <a:gd name="connsiteX281" fmla="*/ 1366776 w 2546376"/>
                  <a:gd name="connsiteY281" fmla="*/ 1741103 h 2550693"/>
                  <a:gd name="connsiteX282" fmla="*/ 1423354 w 2546376"/>
                  <a:gd name="connsiteY282" fmla="*/ 1797681 h 2550693"/>
                  <a:gd name="connsiteX283" fmla="*/ 1406783 w 2546376"/>
                  <a:gd name="connsiteY283" fmla="*/ 1837688 h 2550693"/>
                  <a:gd name="connsiteX284" fmla="*/ 1390255 w 2546376"/>
                  <a:gd name="connsiteY284" fmla="*/ 1848831 h 2550693"/>
                  <a:gd name="connsiteX285" fmla="*/ 1315626 w 2546376"/>
                  <a:gd name="connsiteY285" fmla="*/ 1774202 h 2550693"/>
                  <a:gd name="connsiteX286" fmla="*/ 2449790 w 2546376"/>
                  <a:gd name="connsiteY286" fmla="*/ 538904 h 2550693"/>
                  <a:gd name="connsiteX287" fmla="*/ 2489797 w 2546376"/>
                  <a:gd name="connsiteY287" fmla="*/ 522333 h 2550693"/>
                  <a:gd name="connsiteX288" fmla="*/ 2546375 w 2546376"/>
                  <a:gd name="connsiteY288" fmla="*/ 578911 h 2550693"/>
                  <a:gd name="connsiteX289" fmla="*/ 2489797 w 2546376"/>
                  <a:gd name="connsiteY289" fmla="*/ 635489 h 2550693"/>
                  <a:gd name="connsiteX290" fmla="*/ 2433219 w 2546376"/>
                  <a:gd name="connsiteY290" fmla="*/ 578911 h 2550693"/>
                  <a:gd name="connsiteX291" fmla="*/ 2449790 w 2546376"/>
                  <a:gd name="connsiteY291" fmla="*/ 538904 h 2550693"/>
                  <a:gd name="connsiteX292" fmla="*/ 2262615 w 2546376"/>
                  <a:gd name="connsiteY292" fmla="*/ 713015 h 2550693"/>
                  <a:gd name="connsiteX293" fmla="*/ 2302622 w 2546376"/>
                  <a:gd name="connsiteY293" fmla="*/ 696444 h 2550693"/>
                  <a:gd name="connsiteX294" fmla="*/ 2359200 w 2546376"/>
                  <a:gd name="connsiteY294" fmla="*/ 753022 h 2550693"/>
                  <a:gd name="connsiteX295" fmla="*/ 2302622 w 2546376"/>
                  <a:gd name="connsiteY295" fmla="*/ 809600 h 2550693"/>
                  <a:gd name="connsiteX296" fmla="*/ 2246044 w 2546376"/>
                  <a:gd name="connsiteY296" fmla="*/ 753022 h 2550693"/>
                  <a:gd name="connsiteX297" fmla="*/ 2262615 w 2546376"/>
                  <a:gd name="connsiteY297" fmla="*/ 713015 h 2550693"/>
                  <a:gd name="connsiteX298" fmla="*/ 2075445 w 2546376"/>
                  <a:gd name="connsiteY298" fmla="*/ 887126 h 2550693"/>
                  <a:gd name="connsiteX299" fmla="*/ 2115452 w 2546376"/>
                  <a:gd name="connsiteY299" fmla="*/ 870555 h 2550693"/>
                  <a:gd name="connsiteX300" fmla="*/ 2172030 w 2546376"/>
                  <a:gd name="connsiteY300" fmla="*/ 927133 h 2550693"/>
                  <a:gd name="connsiteX301" fmla="*/ 2115452 w 2546376"/>
                  <a:gd name="connsiteY301" fmla="*/ 983711 h 2550693"/>
                  <a:gd name="connsiteX302" fmla="*/ 2058874 w 2546376"/>
                  <a:gd name="connsiteY302" fmla="*/ 927132 h 2550693"/>
                  <a:gd name="connsiteX303" fmla="*/ 2075445 w 2546376"/>
                  <a:gd name="connsiteY303" fmla="*/ 887126 h 2550693"/>
                  <a:gd name="connsiteX304" fmla="*/ 1888275 w 2546376"/>
                  <a:gd name="connsiteY304" fmla="*/ 1061238 h 2550693"/>
                  <a:gd name="connsiteX305" fmla="*/ 1928281 w 2546376"/>
                  <a:gd name="connsiteY305" fmla="*/ 1044666 h 2550693"/>
                  <a:gd name="connsiteX306" fmla="*/ 1984859 w 2546376"/>
                  <a:gd name="connsiteY306" fmla="*/ 1101244 h 2550693"/>
                  <a:gd name="connsiteX307" fmla="*/ 1928281 w 2546376"/>
                  <a:gd name="connsiteY307" fmla="*/ 1157822 h 2550693"/>
                  <a:gd name="connsiteX308" fmla="*/ 1871703 w 2546376"/>
                  <a:gd name="connsiteY308" fmla="*/ 1101244 h 2550693"/>
                  <a:gd name="connsiteX309" fmla="*/ 1888275 w 2546376"/>
                  <a:gd name="connsiteY309" fmla="*/ 1061238 h 2550693"/>
                  <a:gd name="connsiteX310" fmla="*/ 1701104 w 2546376"/>
                  <a:gd name="connsiteY310" fmla="*/ 1235348 h 2550693"/>
                  <a:gd name="connsiteX311" fmla="*/ 1741111 w 2546376"/>
                  <a:gd name="connsiteY311" fmla="*/ 1218776 h 2550693"/>
                  <a:gd name="connsiteX312" fmla="*/ 1797689 w 2546376"/>
                  <a:gd name="connsiteY312" fmla="*/ 1275354 h 2550693"/>
                  <a:gd name="connsiteX313" fmla="*/ 1741111 w 2546376"/>
                  <a:gd name="connsiteY313" fmla="*/ 1331932 h 2550693"/>
                  <a:gd name="connsiteX314" fmla="*/ 1684533 w 2546376"/>
                  <a:gd name="connsiteY314" fmla="*/ 1275354 h 2550693"/>
                  <a:gd name="connsiteX315" fmla="*/ 1701104 w 2546376"/>
                  <a:gd name="connsiteY315" fmla="*/ 1235348 h 2550693"/>
                  <a:gd name="connsiteX316" fmla="*/ 1513934 w 2546376"/>
                  <a:gd name="connsiteY316" fmla="*/ 1409459 h 2550693"/>
                  <a:gd name="connsiteX317" fmla="*/ 1553940 w 2546376"/>
                  <a:gd name="connsiteY317" fmla="*/ 1392888 h 2550693"/>
                  <a:gd name="connsiteX318" fmla="*/ 1610519 w 2546376"/>
                  <a:gd name="connsiteY318" fmla="*/ 1449466 h 2550693"/>
                  <a:gd name="connsiteX319" fmla="*/ 1553941 w 2546376"/>
                  <a:gd name="connsiteY319" fmla="*/ 1506044 h 2550693"/>
                  <a:gd name="connsiteX320" fmla="*/ 1497362 w 2546376"/>
                  <a:gd name="connsiteY320" fmla="*/ 1449466 h 2550693"/>
                  <a:gd name="connsiteX321" fmla="*/ 1513934 w 2546376"/>
                  <a:gd name="connsiteY321" fmla="*/ 1409459 h 2550693"/>
                  <a:gd name="connsiteX322" fmla="*/ 1326768 w 2546376"/>
                  <a:gd name="connsiteY322" fmla="*/ 1583565 h 2550693"/>
                  <a:gd name="connsiteX323" fmla="*/ 1366775 w 2546376"/>
                  <a:gd name="connsiteY323" fmla="*/ 1566993 h 2550693"/>
                  <a:gd name="connsiteX324" fmla="*/ 1423353 w 2546376"/>
                  <a:gd name="connsiteY324" fmla="*/ 1623571 h 2550693"/>
                  <a:gd name="connsiteX325" fmla="*/ 1366775 w 2546376"/>
                  <a:gd name="connsiteY325" fmla="*/ 1680149 h 2550693"/>
                  <a:gd name="connsiteX326" fmla="*/ 1310197 w 2546376"/>
                  <a:gd name="connsiteY326" fmla="*/ 1623571 h 2550693"/>
                  <a:gd name="connsiteX327" fmla="*/ 1326768 w 2546376"/>
                  <a:gd name="connsiteY327" fmla="*/ 1583565 h 2550693"/>
                  <a:gd name="connsiteX328" fmla="*/ 2449791 w 2546376"/>
                  <a:gd name="connsiteY328" fmla="*/ 364793 h 2550693"/>
                  <a:gd name="connsiteX329" fmla="*/ 2489797 w 2546376"/>
                  <a:gd name="connsiteY329" fmla="*/ 348222 h 2550693"/>
                  <a:gd name="connsiteX330" fmla="*/ 2546375 w 2546376"/>
                  <a:gd name="connsiteY330" fmla="*/ 404800 h 2550693"/>
                  <a:gd name="connsiteX331" fmla="*/ 2489797 w 2546376"/>
                  <a:gd name="connsiteY331" fmla="*/ 461378 h 2550693"/>
                  <a:gd name="connsiteX332" fmla="*/ 2433219 w 2546376"/>
                  <a:gd name="connsiteY332" fmla="*/ 404800 h 2550693"/>
                  <a:gd name="connsiteX333" fmla="*/ 2449791 w 2546376"/>
                  <a:gd name="connsiteY333" fmla="*/ 364793 h 2550693"/>
                  <a:gd name="connsiteX334" fmla="*/ 2262615 w 2546376"/>
                  <a:gd name="connsiteY334" fmla="*/ 538904 h 2550693"/>
                  <a:gd name="connsiteX335" fmla="*/ 2302622 w 2546376"/>
                  <a:gd name="connsiteY335" fmla="*/ 522333 h 2550693"/>
                  <a:gd name="connsiteX336" fmla="*/ 2359200 w 2546376"/>
                  <a:gd name="connsiteY336" fmla="*/ 578911 h 2550693"/>
                  <a:gd name="connsiteX337" fmla="*/ 2302622 w 2546376"/>
                  <a:gd name="connsiteY337" fmla="*/ 635489 h 2550693"/>
                  <a:gd name="connsiteX338" fmla="*/ 2246044 w 2546376"/>
                  <a:gd name="connsiteY338" fmla="*/ 578911 h 2550693"/>
                  <a:gd name="connsiteX339" fmla="*/ 2262615 w 2546376"/>
                  <a:gd name="connsiteY339" fmla="*/ 538904 h 2550693"/>
                  <a:gd name="connsiteX340" fmla="*/ 2075445 w 2546376"/>
                  <a:gd name="connsiteY340" fmla="*/ 713015 h 2550693"/>
                  <a:gd name="connsiteX341" fmla="*/ 2115452 w 2546376"/>
                  <a:gd name="connsiteY341" fmla="*/ 696444 h 2550693"/>
                  <a:gd name="connsiteX342" fmla="*/ 2172030 w 2546376"/>
                  <a:gd name="connsiteY342" fmla="*/ 753022 h 2550693"/>
                  <a:gd name="connsiteX343" fmla="*/ 2115452 w 2546376"/>
                  <a:gd name="connsiteY343" fmla="*/ 809600 h 2550693"/>
                  <a:gd name="connsiteX344" fmla="*/ 2058874 w 2546376"/>
                  <a:gd name="connsiteY344" fmla="*/ 753022 h 2550693"/>
                  <a:gd name="connsiteX345" fmla="*/ 2075445 w 2546376"/>
                  <a:gd name="connsiteY345" fmla="*/ 713015 h 2550693"/>
                  <a:gd name="connsiteX346" fmla="*/ 1888275 w 2546376"/>
                  <a:gd name="connsiteY346" fmla="*/ 887127 h 2550693"/>
                  <a:gd name="connsiteX347" fmla="*/ 1928281 w 2546376"/>
                  <a:gd name="connsiteY347" fmla="*/ 870555 h 2550693"/>
                  <a:gd name="connsiteX348" fmla="*/ 1984859 w 2546376"/>
                  <a:gd name="connsiteY348" fmla="*/ 927133 h 2550693"/>
                  <a:gd name="connsiteX349" fmla="*/ 1928281 w 2546376"/>
                  <a:gd name="connsiteY349" fmla="*/ 983711 h 2550693"/>
                  <a:gd name="connsiteX350" fmla="*/ 1871703 w 2546376"/>
                  <a:gd name="connsiteY350" fmla="*/ 927133 h 2550693"/>
                  <a:gd name="connsiteX351" fmla="*/ 1888275 w 2546376"/>
                  <a:gd name="connsiteY351" fmla="*/ 887127 h 2550693"/>
                  <a:gd name="connsiteX352" fmla="*/ 1701104 w 2546376"/>
                  <a:gd name="connsiteY352" fmla="*/ 1061237 h 2550693"/>
                  <a:gd name="connsiteX353" fmla="*/ 1741111 w 2546376"/>
                  <a:gd name="connsiteY353" fmla="*/ 1044665 h 2550693"/>
                  <a:gd name="connsiteX354" fmla="*/ 1797689 w 2546376"/>
                  <a:gd name="connsiteY354" fmla="*/ 1101243 h 2550693"/>
                  <a:gd name="connsiteX355" fmla="*/ 1741111 w 2546376"/>
                  <a:gd name="connsiteY355" fmla="*/ 1157821 h 2550693"/>
                  <a:gd name="connsiteX356" fmla="*/ 1684533 w 2546376"/>
                  <a:gd name="connsiteY356" fmla="*/ 1101243 h 2550693"/>
                  <a:gd name="connsiteX357" fmla="*/ 1701104 w 2546376"/>
                  <a:gd name="connsiteY357" fmla="*/ 1061237 h 2550693"/>
                  <a:gd name="connsiteX358" fmla="*/ 1513934 w 2546376"/>
                  <a:gd name="connsiteY358" fmla="*/ 1235349 h 2550693"/>
                  <a:gd name="connsiteX359" fmla="*/ 1553940 w 2546376"/>
                  <a:gd name="connsiteY359" fmla="*/ 1218777 h 2550693"/>
                  <a:gd name="connsiteX360" fmla="*/ 1610519 w 2546376"/>
                  <a:gd name="connsiteY360" fmla="*/ 1275355 h 2550693"/>
                  <a:gd name="connsiteX361" fmla="*/ 1553941 w 2546376"/>
                  <a:gd name="connsiteY361" fmla="*/ 1331933 h 2550693"/>
                  <a:gd name="connsiteX362" fmla="*/ 1497362 w 2546376"/>
                  <a:gd name="connsiteY362" fmla="*/ 1275355 h 2550693"/>
                  <a:gd name="connsiteX363" fmla="*/ 1513934 w 2546376"/>
                  <a:gd name="connsiteY363" fmla="*/ 1235349 h 2550693"/>
                  <a:gd name="connsiteX364" fmla="*/ 1326768 w 2546376"/>
                  <a:gd name="connsiteY364" fmla="*/ 1409454 h 2550693"/>
                  <a:gd name="connsiteX365" fmla="*/ 1366774 w 2546376"/>
                  <a:gd name="connsiteY365" fmla="*/ 1392883 h 2550693"/>
                  <a:gd name="connsiteX366" fmla="*/ 1423353 w 2546376"/>
                  <a:gd name="connsiteY366" fmla="*/ 1449461 h 2550693"/>
                  <a:gd name="connsiteX367" fmla="*/ 1366774 w 2546376"/>
                  <a:gd name="connsiteY367" fmla="*/ 1506039 h 2550693"/>
                  <a:gd name="connsiteX368" fmla="*/ 1310196 w 2546376"/>
                  <a:gd name="connsiteY368" fmla="*/ 1449461 h 2550693"/>
                  <a:gd name="connsiteX369" fmla="*/ 1326768 w 2546376"/>
                  <a:gd name="connsiteY369" fmla="*/ 1409454 h 2550693"/>
                  <a:gd name="connsiteX370" fmla="*/ 1139598 w 2546376"/>
                  <a:gd name="connsiteY370" fmla="*/ 1583565 h 2550693"/>
                  <a:gd name="connsiteX371" fmla="*/ 1179605 w 2546376"/>
                  <a:gd name="connsiteY371" fmla="*/ 1566994 h 2550693"/>
                  <a:gd name="connsiteX372" fmla="*/ 1236183 w 2546376"/>
                  <a:gd name="connsiteY372" fmla="*/ 1623572 h 2550693"/>
                  <a:gd name="connsiteX373" fmla="*/ 1219612 w 2546376"/>
                  <a:gd name="connsiteY373" fmla="*/ 1663579 h 2550693"/>
                  <a:gd name="connsiteX374" fmla="*/ 1210886 w 2546376"/>
                  <a:gd name="connsiteY374" fmla="*/ 1669462 h 2550693"/>
                  <a:gd name="connsiteX375" fmla="*/ 1133715 w 2546376"/>
                  <a:gd name="connsiteY375" fmla="*/ 1592291 h 2550693"/>
                  <a:gd name="connsiteX376" fmla="*/ 2449790 w 2546376"/>
                  <a:gd name="connsiteY376" fmla="*/ 190682 h 2550693"/>
                  <a:gd name="connsiteX377" fmla="*/ 2489797 w 2546376"/>
                  <a:gd name="connsiteY377" fmla="*/ 174111 h 2550693"/>
                  <a:gd name="connsiteX378" fmla="*/ 2546375 w 2546376"/>
                  <a:gd name="connsiteY378" fmla="*/ 230689 h 2550693"/>
                  <a:gd name="connsiteX379" fmla="*/ 2489797 w 2546376"/>
                  <a:gd name="connsiteY379" fmla="*/ 287267 h 2550693"/>
                  <a:gd name="connsiteX380" fmla="*/ 2433219 w 2546376"/>
                  <a:gd name="connsiteY380" fmla="*/ 230689 h 2550693"/>
                  <a:gd name="connsiteX381" fmla="*/ 2449790 w 2546376"/>
                  <a:gd name="connsiteY381" fmla="*/ 190682 h 2550693"/>
                  <a:gd name="connsiteX382" fmla="*/ 2262615 w 2546376"/>
                  <a:gd name="connsiteY382" fmla="*/ 364793 h 2550693"/>
                  <a:gd name="connsiteX383" fmla="*/ 2302622 w 2546376"/>
                  <a:gd name="connsiteY383" fmla="*/ 348222 h 2550693"/>
                  <a:gd name="connsiteX384" fmla="*/ 2359200 w 2546376"/>
                  <a:gd name="connsiteY384" fmla="*/ 404800 h 2550693"/>
                  <a:gd name="connsiteX385" fmla="*/ 2302622 w 2546376"/>
                  <a:gd name="connsiteY385" fmla="*/ 461378 h 2550693"/>
                  <a:gd name="connsiteX386" fmla="*/ 2246044 w 2546376"/>
                  <a:gd name="connsiteY386" fmla="*/ 404800 h 2550693"/>
                  <a:gd name="connsiteX387" fmla="*/ 2262615 w 2546376"/>
                  <a:gd name="connsiteY387" fmla="*/ 364793 h 2550693"/>
                  <a:gd name="connsiteX388" fmla="*/ 2075445 w 2546376"/>
                  <a:gd name="connsiteY388" fmla="*/ 538904 h 2550693"/>
                  <a:gd name="connsiteX389" fmla="*/ 2115452 w 2546376"/>
                  <a:gd name="connsiteY389" fmla="*/ 522333 h 2550693"/>
                  <a:gd name="connsiteX390" fmla="*/ 2172030 w 2546376"/>
                  <a:gd name="connsiteY390" fmla="*/ 578911 h 2550693"/>
                  <a:gd name="connsiteX391" fmla="*/ 2115452 w 2546376"/>
                  <a:gd name="connsiteY391" fmla="*/ 635489 h 2550693"/>
                  <a:gd name="connsiteX392" fmla="*/ 2058874 w 2546376"/>
                  <a:gd name="connsiteY392" fmla="*/ 578911 h 2550693"/>
                  <a:gd name="connsiteX393" fmla="*/ 2075445 w 2546376"/>
                  <a:gd name="connsiteY393" fmla="*/ 538904 h 2550693"/>
                  <a:gd name="connsiteX394" fmla="*/ 1888275 w 2546376"/>
                  <a:gd name="connsiteY394" fmla="*/ 713016 h 2550693"/>
                  <a:gd name="connsiteX395" fmla="*/ 1928281 w 2546376"/>
                  <a:gd name="connsiteY395" fmla="*/ 696444 h 2550693"/>
                  <a:gd name="connsiteX396" fmla="*/ 1984859 w 2546376"/>
                  <a:gd name="connsiteY396" fmla="*/ 753022 h 2550693"/>
                  <a:gd name="connsiteX397" fmla="*/ 1928282 w 2546376"/>
                  <a:gd name="connsiteY397" fmla="*/ 809600 h 2550693"/>
                  <a:gd name="connsiteX398" fmla="*/ 1871703 w 2546376"/>
                  <a:gd name="connsiteY398" fmla="*/ 753022 h 2550693"/>
                  <a:gd name="connsiteX399" fmla="*/ 1888275 w 2546376"/>
                  <a:gd name="connsiteY399" fmla="*/ 713016 h 2550693"/>
                  <a:gd name="connsiteX400" fmla="*/ 1701104 w 2546376"/>
                  <a:gd name="connsiteY400" fmla="*/ 887126 h 2550693"/>
                  <a:gd name="connsiteX401" fmla="*/ 1741111 w 2546376"/>
                  <a:gd name="connsiteY401" fmla="*/ 870554 h 2550693"/>
                  <a:gd name="connsiteX402" fmla="*/ 1797689 w 2546376"/>
                  <a:gd name="connsiteY402" fmla="*/ 927133 h 2550693"/>
                  <a:gd name="connsiteX403" fmla="*/ 1741111 w 2546376"/>
                  <a:gd name="connsiteY403" fmla="*/ 983711 h 2550693"/>
                  <a:gd name="connsiteX404" fmla="*/ 1684533 w 2546376"/>
                  <a:gd name="connsiteY404" fmla="*/ 927132 h 2550693"/>
                  <a:gd name="connsiteX405" fmla="*/ 1701104 w 2546376"/>
                  <a:gd name="connsiteY405" fmla="*/ 887126 h 2550693"/>
                  <a:gd name="connsiteX406" fmla="*/ 1513934 w 2546376"/>
                  <a:gd name="connsiteY406" fmla="*/ 1061238 h 2550693"/>
                  <a:gd name="connsiteX407" fmla="*/ 1553940 w 2546376"/>
                  <a:gd name="connsiteY407" fmla="*/ 1044666 h 2550693"/>
                  <a:gd name="connsiteX408" fmla="*/ 1610519 w 2546376"/>
                  <a:gd name="connsiteY408" fmla="*/ 1101244 h 2550693"/>
                  <a:gd name="connsiteX409" fmla="*/ 1553941 w 2546376"/>
                  <a:gd name="connsiteY409" fmla="*/ 1157822 h 2550693"/>
                  <a:gd name="connsiteX410" fmla="*/ 1497362 w 2546376"/>
                  <a:gd name="connsiteY410" fmla="*/ 1101244 h 2550693"/>
                  <a:gd name="connsiteX411" fmla="*/ 1513934 w 2546376"/>
                  <a:gd name="connsiteY411" fmla="*/ 1061238 h 2550693"/>
                  <a:gd name="connsiteX412" fmla="*/ 1326764 w 2546376"/>
                  <a:gd name="connsiteY412" fmla="*/ 1235348 h 2550693"/>
                  <a:gd name="connsiteX413" fmla="*/ 1366770 w 2546376"/>
                  <a:gd name="connsiteY413" fmla="*/ 1218776 h 2550693"/>
                  <a:gd name="connsiteX414" fmla="*/ 1423348 w 2546376"/>
                  <a:gd name="connsiteY414" fmla="*/ 1275354 h 2550693"/>
                  <a:gd name="connsiteX415" fmla="*/ 1366770 w 2546376"/>
                  <a:gd name="connsiteY415" fmla="*/ 1331932 h 2550693"/>
                  <a:gd name="connsiteX416" fmla="*/ 1310192 w 2546376"/>
                  <a:gd name="connsiteY416" fmla="*/ 1275354 h 2550693"/>
                  <a:gd name="connsiteX417" fmla="*/ 1326764 w 2546376"/>
                  <a:gd name="connsiteY417" fmla="*/ 1235348 h 2550693"/>
                  <a:gd name="connsiteX418" fmla="*/ 1139598 w 2546376"/>
                  <a:gd name="connsiteY418" fmla="*/ 1409455 h 2550693"/>
                  <a:gd name="connsiteX419" fmla="*/ 1179604 w 2546376"/>
                  <a:gd name="connsiteY419" fmla="*/ 1392883 h 2550693"/>
                  <a:gd name="connsiteX420" fmla="*/ 1236182 w 2546376"/>
                  <a:gd name="connsiteY420" fmla="*/ 1449462 h 2550693"/>
                  <a:gd name="connsiteX421" fmla="*/ 1179604 w 2546376"/>
                  <a:gd name="connsiteY421" fmla="*/ 1506040 h 2550693"/>
                  <a:gd name="connsiteX422" fmla="*/ 1123026 w 2546376"/>
                  <a:gd name="connsiteY422" fmla="*/ 1449461 h 2550693"/>
                  <a:gd name="connsiteX423" fmla="*/ 1139598 w 2546376"/>
                  <a:gd name="connsiteY423" fmla="*/ 1409455 h 2550693"/>
                  <a:gd name="connsiteX424" fmla="*/ 2449791 w 2546376"/>
                  <a:gd name="connsiteY424" fmla="*/ 16572 h 2550693"/>
                  <a:gd name="connsiteX425" fmla="*/ 2489797 w 2546376"/>
                  <a:gd name="connsiteY425" fmla="*/ 0 h 2550693"/>
                  <a:gd name="connsiteX426" fmla="*/ 2546375 w 2546376"/>
                  <a:gd name="connsiteY426" fmla="*/ 56578 h 2550693"/>
                  <a:gd name="connsiteX427" fmla="*/ 2489797 w 2546376"/>
                  <a:gd name="connsiteY427" fmla="*/ 113156 h 2550693"/>
                  <a:gd name="connsiteX428" fmla="*/ 2433219 w 2546376"/>
                  <a:gd name="connsiteY428" fmla="*/ 56578 h 2550693"/>
                  <a:gd name="connsiteX429" fmla="*/ 2449791 w 2546376"/>
                  <a:gd name="connsiteY429" fmla="*/ 16572 h 2550693"/>
                  <a:gd name="connsiteX430" fmla="*/ 2262615 w 2546376"/>
                  <a:gd name="connsiteY430" fmla="*/ 190682 h 2550693"/>
                  <a:gd name="connsiteX431" fmla="*/ 2302622 w 2546376"/>
                  <a:gd name="connsiteY431" fmla="*/ 174111 h 2550693"/>
                  <a:gd name="connsiteX432" fmla="*/ 2359200 w 2546376"/>
                  <a:gd name="connsiteY432" fmla="*/ 230689 h 2550693"/>
                  <a:gd name="connsiteX433" fmla="*/ 2302622 w 2546376"/>
                  <a:gd name="connsiteY433" fmla="*/ 287267 h 2550693"/>
                  <a:gd name="connsiteX434" fmla="*/ 2246044 w 2546376"/>
                  <a:gd name="connsiteY434" fmla="*/ 230689 h 2550693"/>
                  <a:gd name="connsiteX435" fmla="*/ 2262615 w 2546376"/>
                  <a:gd name="connsiteY435" fmla="*/ 190682 h 2550693"/>
                  <a:gd name="connsiteX436" fmla="*/ 2075445 w 2546376"/>
                  <a:gd name="connsiteY436" fmla="*/ 364793 h 2550693"/>
                  <a:gd name="connsiteX437" fmla="*/ 2115452 w 2546376"/>
                  <a:gd name="connsiteY437" fmla="*/ 348222 h 2550693"/>
                  <a:gd name="connsiteX438" fmla="*/ 2172030 w 2546376"/>
                  <a:gd name="connsiteY438" fmla="*/ 404800 h 2550693"/>
                  <a:gd name="connsiteX439" fmla="*/ 2115452 w 2546376"/>
                  <a:gd name="connsiteY439" fmla="*/ 461378 h 2550693"/>
                  <a:gd name="connsiteX440" fmla="*/ 2058874 w 2546376"/>
                  <a:gd name="connsiteY440" fmla="*/ 404800 h 2550693"/>
                  <a:gd name="connsiteX441" fmla="*/ 2075445 w 2546376"/>
                  <a:gd name="connsiteY441" fmla="*/ 364793 h 2550693"/>
                  <a:gd name="connsiteX442" fmla="*/ 1888275 w 2546376"/>
                  <a:gd name="connsiteY442" fmla="*/ 538905 h 2550693"/>
                  <a:gd name="connsiteX443" fmla="*/ 1928281 w 2546376"/>
                  <a:gd name="connsiteY443" fmla="*/ 522333 h 2550693"/>
                  <a:gd name="connsiteX444" fmla="*/ 1984859 w 2546376"/>
                  <a:gd name="connsiteY444" fmla="*/ 578912 h 2550693"/>
                  <a:gd name="connsiteX445" fmla="*/ 1928282 w 2546376"/>
                  <a:gd name="connsiteY445" fmla="*/ 635489 h 2550693"/>
                  <a:gd name="connsiteX446" fmla="*/ 1871703 w 2546376"/>
                  <a:gd name="connsiteY446" fmla="*/ 578911 h 2550693"/>
                  <a:gd name="connsiteX447" fmla="*/ 1888275 w 2546376"/>
                  <a:gd name="connsiteY447" fmla="*/ 538905 h 2550693"/>
                  <a:gd name="connsiteX448" fmla="*/ 1701104 w 2546376"/>
                  <a:gd name="connsiteY448" fmla="*/ 713015 h 2550693"/>
                  <a:gd name="connsiteX449" fmla="*/ 1741111 w 2546376"/>
                  <a:gd name="connsiteY449" fmla="*/ 696444 h 2550693"/>
                  <a:gd name="connsiteX450" fmla="*/ 1797689 w 2546376"/>
                  <a:gd name="connsiteY450" fmla="*/ 753022 h 2550693"/>
                  <a:gd name="connsiteX451" fmla="*/ 1741111 w 2546376"/>
                  <a:gd name="connsiteY451" fmla="*/ 809600 h 2550693"/>
                  <a:gd name="connsiteX452" fmla="*/ 1684533 w 2546376"/>
                  <a:gd name="connsiteY452" fmla="*/ 753022 h 2550693"/>
                  <a:gd name="connsiteX453" fmla="*/ 1701104 w 2546376"/>
                  <a:gd name="connsiteY453" fmla="*/ 713015 h 2550693"/>
                  <a:gd name="connsiteX454" fmla="*/ 1513934 w 2546376"/>
                  <a:gd name="connsiteY454" fmla="*/ 887127 h 2550693"/>
                  <a:gd name="connsiteX455" fmla="*/ 1553940 w 2546376"/>
                  <a:gd name="connsiteY455" fmla="*/ 870555 h 2550693"/>
                  <a:gd name="connsiteX456" fmla="*/ 1610519 w 2546376"/>
                  <a:gd name="connsiteY456" fmla="*/ 927133 h 2550693"/>
                  <a:gd name="connsiteX457" fmla="*/ 1553941 w 2546376"/>
                  <a:gd name="connsiteY457" fmla="*/ 983711 h 2550693"/>
                  <a:gd name="connsiteX458" fmla="*/ 1497362 w 2546376"/>
                  <a:gd name="connsiteY458" fmla="*/ 927133 h 2550693"/>
                  <a:gd name="connsiteX459" fmla="*/ 1513934 w 2546376"/>
                  <a:gd name="connsiteY459" fmla="*/ 887127 h 2550693"/>
                  <a:gd name="connsiteX460" fmla="*/ 1326764 w 2546376"/>
                  <a:gd name="connsiteY460" fmla="*/ 1061237 h 2550693"/>
                  <a:gd name="connsiteX461" fmla="*/ 1366770 w 2546376"/>
                  <a:gd name="connsiteY461" fmla="*/ 1044665 h 2550693"/>
                  <a:gd name="connsiteX462" fmla="*/ 1423348 w 2546376"/>
                  <a:gd name="connsiteY462" fmla="*/ 1101243 h 2550693"/>
                  <a:gd name="connsiteX463" fmla="*/ 1366770 w 2546376"/>
                  <a:gd name="connsiteY463" fmla="*/ 1157821 h 2550693"/>
                  <a:gd name="connsiteX464" fmla="*/ 1310192 w 2546376"/>
                  <a:gd name="connsiteY464" fmla="*/ 1101243 h 2550693"/>
                  <a:gd name="connsiteX465" fmla="*/ 1326764 w 2546376"/>
                  <a:gd name="connsiteY465" fmla="*/ 1061237 h 2550693"/>
                  <a:gd name="connsiteX466" fmla="*/ 1139597 w 2546376"/>
                  <a:gd name="connsiteY466" fmla="*/ 1235345 h 2550693"/>
                  <a:gd name="connsiteX467" fmla="*/ 1179603 w 2546376"/>
                  <a:gd name="connsiteY467" fmla="*/ 1218773 h 2550693"/>
                  <a:gd name="connsiteX468" fmla="*/ 1236182 w 2546376"/>
                  <a:gd name="connsiteY468" fmla="*/ 1275351 h 2550693"/>
                  <a:gd name="connsiteX469" fmla="*/ 1179604 w 2546376"/>
                  <a:gd name="connsiteY469" fmla="*/ 1331929 h 2550693"/>
                  <a:gd name="connsiteX470" fmla="*/ 1123025 w 2546376"/>
                  <a:gd name="connsiteY470" fmla="*/ 1275351 h 2550693"/>
                  <a:gd name="connsiteX471" fmla="*/ 1139597 w 2546376"/>
                  <a:gd name="connsiteY471" fmla="*/ 1235345 h 2550693"/>
                  <a:gd name="connsiteX472" fmla="*/ 952427 w 2546376"/>
                  <a:gd name="connsiteY472" fmla="*/ 1409454 h 2550693"/>
                  <a:gd name="connsiteX473" fmla="*/ 992434 w 2546376"/>
                  <a:gd name="connsiteY473" fmla="*/ 1392883 h 2550693"/>
                  <a:gd name="connsiteX474" fmla="*/ 1049012 w 2546376"/>
                  <a:gd name="connsiteY474" fmla="*/ 1449461 h 2550693"/>
                  <a:gd name="connsiteX475" fmla="*/ 1032441 w 2546376"/>
                  <a:gd name="connsiteY475" fmla="*/ 1489468 h 2550693"/>
                  <a:gd name="connsiteX476" fmla="*/ 1031516 w 2546376"/>
                  <a:gd name="connsiteY476" fmla="*/ 1490091 h 2550693"/>
                  <a:gd name="connsiteX477" fmla="*/ 951803 w 2546376"/>
                  <a:gd name="connsiteY477" fmla="*/ 1410379 h 2550693"/>
                  <a:gd name="connsiteX478" fmla="*/ 2262615 w 2546376"/>
                  <a:gd name="connsiteY478" fmla="*/ 16572 h 2550693"/>
                  <a:gd name="connsiteX479" fmla="*/ 2302622 w 2546376"/>
                  <a:gd name="connsiteY479" fmla="*/ 0 h 2550693"/>
                  <a:gd name="connsiteX480" fmla="*/ 2359200 w 2546376"/>
                  <a:gd name="connsiteY480" fmla="*/ 56578 h 2550693"/>
                  <a:gd name="connsiteX481" fmla="*/ 2302622 w 2546376"/>
                  <a:gd name="connsiteY481" fmla="*/ 113156 h 2550693"/>
                  <a:gd name="connsiteX482" fmla="*/ 2246044 w 2546376"/>
                  <a:gd name="connsiteY482" fmla="*/ 56578 h 2550693"/>
                  <a:gd name="connsiteX483" fmla="*/ 2262615 w 2546376"/>
                  <a:gd name="connsiteY483" fmla="*/ 16572 h 2550693"/>
                  <a:gd name="connsiteX484" fmla="*/ 2075445 w 2546376"/>
                  <a:gd name="connsiteY484" fmla="*/ 190682 h 2550693"/>
                  <a:gd name="connsiteX485" fmla="*/ 2115452 w 2546376"/>
                  <a:gd name="connsiteY485" fmla="*/ 174111 h 2550693"/>
                  <a:gd name="connsiteX486" fmla="*/ 2172030 w 2546376"/>
                  <a:gd name="connsiteY486" fmla="*/ 230689 h 2550693"/>
                  <a:gd name="connsiteX487" fmla="*/ 2115452 w 2546376"/>
                  <a:gd name="connsiteY487" fmla="*/ 287267 h 2550693"/>
                  <a:gd name="connsiteX488" fmla="*/ 2058874 w 2546376"/>
                  <a:gd name="connsiteY488" fmla="*/ 230689 h 2550693"/>
                  <a:gd name="connsiteX489" fmla="*/ 2075445 w 2546376"/>
                  <a:gd name="connsiteY489" fmla="*/ 190682 h 2550693"/>
                  <a:gd name="connsiteX490" fmla="*/ 1888275 w 2546376"/>
                  <a:gd name="connsiteY490" fmla="*/ 364794 h 2550693"/>
                  <a:gd name="connsiteX491" fmla="*/ 1928281 w 2546376"/>
                  <a:gd name="connsiteY491" fmla="*/ 348223 h 2550693"/>
                  <a:gd name="connsiteX492" fmla="*/ 1984859 w 2546376"/>
                  <a:gd name="connsiteY492" fmla="*/ 404801 h 2550693"/>
                  <a:gd name="connsiteX493" fmla="*/ 1928282 w 2546376"/>
                  <a:gd name="connsiteY493" fmla="*/ 461379 h 2550693"/>
                  <a:gd name="connsiteX494" fmla="*/ 1871703 w 2546376"/>
                  <a:gd name="connsiteY494" fmla="*/ 404800 h 2550693"/>
                  <a:gd name="connsiteX495" fmla="*/ 1888275 w 2546376"/>
                  <a:gd name="connsiteY495" fmla="*/ 364794 h 2550693"/>
                  <a:gd name="connsiteX496" fmla="*/ 1701104 w 2546376"/>
                  <a:gd name="connsiteY496" fmla="*/ 538904 h 2550693"/>
                  <a:gd name="connsiteX497" fmla="*/ 1741111 w 2546376"/>
                  <a:gd name="connsiteY497" fmla="*/ 522333 h 2550693"/>
                  <a:gd name="connsiteX498" fmla="*/ 1797689 w 2546376"/>
                  <a:gd name="connsiteY498" fmla="*/ 578911 h 2550693"/>
                  <a:gd name="connsiteX499" fmla="*/ 1741111 w 2546376"/>
                  <a:gd name="connsiteY499" fmla="*/ 635489 h 2550693"/>
                  <a:gd name="connsiteX500" fmla="*/ 1684533 w 2546376"/>
                  <a:gd name="connsiteY500" fmla="*/ 578911 h 2550693"/>
                  <a:gd name="connsiteX501" fmla="*/ 1701104 w 2546376"/>
                  <a:gd name="connsiteY501" fmla="*/ 538904 h 2550693"/>
                  <a:gd name="connsiteX502" fmla="*/ 1513934 w 2546376"/>
                  <a:gd name="connsiteY502" fmla="*/ 713016 h 2550693"/>
                  <a:gd name="connsiteX503" fmla="*/ 1553940 w 2546376"/>
                  <a:gd name="connsiteY503" fmla="*/ 696444 h 2550693"/>
                  <a:gd name="connsiteX504" fmla="*/ 1610519 w 2546376"/>
                  <a:gd name="connsiteY504" fmla="*/ 753022 h 2550693"/>
                  <a:gd name="connsiteX505" fmla="*/ 1553941 w 2546376"/>
                  <a:gd name="connsiteY505" fmla="*/ 809600 h 2550693"/>
                  <a:gd name="connsiteX506" fmla="*/ 1497362 w 2546376"/>
                  <a:gd name="connsiteY506" fmla="*/ 753022 h 2550693"/>
                  <a:gd name="connsiteX507" fmla="*/ 1513934 w 2546376"/>
                  <a:gd name="connsiteY507" fmla="*/ 713016 h 2550693"/>
                  <a:gd name="connsiteX508" fmla="*/ 1326764 w 2546376"/>
                  <a:gd name="connsiteY508" fmla="*/ 887126 h 2550693"/>
                  <a:gd name="connsiteX509" fmla="*/ 1366770 w 2546376"/>
                  <a:gd name="connsiteY509" fmla="*/ 870554 h 2550693"/>
                  <a:gd name="connsiteX510" fmla="*/ 1423348 w 2546376"/>
                  <a:gd name="connsiteY510" fmla="*/ 927133 h 2550693"/>
                  <a:gd name="connsiteX511" fmla="*/ 1366770 w 2546376"/>
                  <a:gd name="connsiteY511" fmla="*/ 983711 h 2550693"/>
                  <a:gd name="connsiteX512" fmla="*/ 1310192 w 2546376"/>
                  <a:gd name="connsiteY512" fmla="*/ 927132 h 2550693"/>
                  <a:gd name="connsiteX513" fmla="*/ 1326764 w 2546376"/>
                  <a:gd name="connsiteY513" fmla="*/ 887126 h 2550693"/>
                  <a:gd name="connsiteX514" fmla="*/ 1139593 w 2546376"/>
                  <a:gd name="connsiteY514" fmla="*/ 1061238 h 2550693"/>
                  <a:gd name="connsiteX515" fmla="*/ 1179600 w 2546376"/>
                  <a:gd name="connsiteY515" fmla="*/ 1044666 h 2550693"/>
                  <a:gd name="connsiteX516" fmla="*/ 1236178 w 2546376"/>
                  <a:gd name="connsiteY516" fmla="*/ 1101244 h 2550693"/>
                  <a:gd name="connsiteX517" fmla="*/ 1179600 w 2546376"/>
                  <a:gd name="connsiteY517" fmla="*/ 1157822 h 2550693"/>
                  <a:gd name="connsiteX518" fmla="*/ 1123022 w 2546376"/>
                  <a:gd name="connsiteY518" fmla="*/ 1101244 h 2550693"/>
                  <a:gd name="connsiteX519" fmla="*/ 1139593 w 2546376"/>
                  <a:gd name="connsiteY519" fmla="*/ 1061238 h 2550693"/>
                  <a:gd name="connsiteX520" fmla="*/ 952427 w 2546376"/>
                  <a:gd name="connsiteY520" fmla="*/ 1235344 h 2550693"/>
                  <a:gd name="connsiteX521" fmla="*/ 992433 w 2546376"/>
                  <a:gd name="connsiteY521" fmla="*/ 1218772 h 2550693"/>
                  <a:gd name="connsiteX522" fmla="*/ 1049011 w 2546376"/>
                  <a:gd name="connsiteY522" fmla="*/ 1275350 h 2550693"/>
                  <a:gd name="connsiteX523" fmla="*/ 992433 w 2546376"/>
                  <a:gd name="connsiteY523" fmla="*/ 1331928 h 2550693"/>
                  <a:gd name="connsiteX524" fmla="*/ 935855 w 2546376"/>
                  <a:gd name="connsiteY524" fmla="*/ 1275350 h 2550693"/>
                  <a:gd name="connsiteX525" fmla="*/ 952427 w 2546376"/>
                  <a:gd name="connsiteY525" fmla="*/ 1235344 h 2550693"/>
                  <a:gd name="connsiteX526" fmla="*/ 2075445 w 2546376"/>
                  <a:gd name="connsiteY526" fmla="*/ 16572 h 2550693"/>
                  <a:gd name="connsiteX527" fmla="*/ 2115452 w 2546376"/>
                  <a:gd name="connsiteY527" fmla="*/ 0 h 2550693"/>
                  <a:gd name="connsiteX528" fmla="*/ 2172030 w 2546376"/>
                  <a:gd name="connsiteY528" fmla="*/ 56578 h 2550693"/>
                  <a:gd name="connsiteX529" fmla="*/ 2115452 w 2546376"/>
                  <a:gd name="connsiteY529" fmla="*/ 113156 h 2550693"/>
                  <a:gd name="connsiteX530" fmla="*/ 2058874 w 2546376"/>
                  <a:gd name="connsiteY530" fmla="*/ 56578 h 2550693"/>
                  <a:gd name="connsiteX531" fmla="*/ 2075445 w 2546376"/>
                  <a:gd name="connsiteY531" fmla="*/ 16572 h 2550693"/>
                  <a:gd name="connsiteX532" fmla="*/ 1888275 w 2546376"/>
                  <a:gd name="connsiteY532" fmla="*/ 190683 h 2550693"/>
                  <a:gd name="connsiteX533" fmla="*/ 1928281 w 2546376"/>
                  <a:gd name="connsiteY533" fmla="*/ 174112 h 2550693"/>
                  <a:gd name="connsiteX534" fmla="*/ 1984859 w 2546376"/>
                  <a:gd name="connsiteY534" fmla="*/ 230690 h 2550693"/>
                  <a:gd name="connsiteX535" fmla="*/ 1928282 w 2546376"/>
                  <a:gd name="connsiteY535" fmla="*/ 287268 h 2550693"/>
                  <a:gd name="connsiteX536" fmla="*/ 1871703 w 2546376"/>
                  <a:gd name="connsiteY536" fmla="*/ 230690 h 2550693"/>
                  <a:gd name="connsiteX537" fmla="*/ 1888275 w 2546376"/>
                  <a:gd name="connsiteY537" fmla="*/ 190683 h 2550693"/>
                  <a:gd name="connsiteX538" fmla="*/ 1701104 w 2546376"/>
                  <a:gd name="connsiteY538" fmla="*/ 364793 h 2550693"/>
                  <a:gd name="connsiteX539" fmla="*/ 1741111 w 2546376"/>
                  <a:gd name="connsiteY539" fmla="*/ 348222 h 2550693"/>
                  <a:gd name="connsiteX540" fmla="*/ 1797689 w 2546376"/>
                  <a:gd name="connsiteY540" fmla="*/ 404800 h 2550693"/>
                  <a:gd name="connsiteX541" fmla="*/ 1741111 w 2546376"/>
                  <a:gd name="connsiteY541" fmla="*/ 461378 h 2550693"/>
                  <a:gd name="connsiteX542" fmla="*/ 1684533 w 2546376"/>
                  <a:gd name="connsiteY542" fmla="*/ 404800 h 2550693"/>
                  <a:gd name="connsiteX543" fmla="*/ 1701104 w 2546376"/>
                  <a:gd name="connsiteY543" fmla="*/ 364793 h 2550693"/>
                  <a:gd name="connsiteX544" fmla="*/ 1513934 w 2546376"/>
                  <a:gd name="connsiteY544" fmla="*/ 538905 h 2550693"/>
                  <a:gd name="connsiteX545" fmla="*/ 1553940 w 2546376"/>
                  <a:gd name="connsiteY545" fmla="*/ 522333 h 2550693"/>
                  <a:gd name="connsiteX546" fmla="*/ 1610518 w 2546376"/>
                  <a:gd name="connsiteY546" fmla="*/ 578912 h 2550693"/>
                  <a:gd name="connsiteX547" fmla="*/ 1553941 w 2546376"/>
                  <a:gd name="connsiteY547" fmla="*/ 635489 h 2550693"/>
                  <a:gd name="connsiteX548" fmla="*/ 1497362 w 2546376"/>
                  <a:gd name="connsiteY548" fmla="*/ 578911 h 2550693"/>
                  <a:gd name="connsiteX549" fmla="*/ 1513934 w 2546376"/>
                  <a:gd name="connsiteY549" fmla="*/ 538905 h 2550693"/>
                  <a:gd name="connsiteX550" fmla="*/ 1326764 w 2546376"/>
                  <a:gd name="connsiteY550" fmla="*/ 713015 h 2550693"/>
                  <a:gd name="connsiteX551" fmla="*/ 1366770 w 2546376"/>
                  <a:gd name="connsiteY551" fmla="*/ 696444 h 2550693"/>
                  <a:gd name="connsiteX552" fmla="*/ 1423348 w 2546376"/>
                  <a:gd name="connsiteY552" fmla="*/ 753022 h 2550693"/>
                  <a:gd name="connsiteX553" fmla="*/ 1366770 w 2546376"/>
                  <a:gd name="connsiteY553" fmla="*/ 809600 h 2550693"/>
                  <a:gd name="connsiteX554" fmla="*/ 1310192 w 2546376"/>
                  <a:gd name="connsiteY554" fmla="*/ 753022 h 2550693"/>
                  <a:gd name="connsiteX555" fmla="*/ 1326764 w 2546376"/>
                  <a:gd name="connsiteY555" fmla="*/ 713015 h 2550693"/>
                  <a:gd name="connsiteX556" fmla="*/ 1139593 w 2546376"/>
                  <a:gd name="connsiteY556" fmla="*/ 887127 h 2550693"/>
                  <a:gd name="connsiteX557" fmla="*/ 1179600 w 2546376"/>
                  <a:gd name="connsiteY557" fmla="*/ 870555 h 2550693"/>
                  <a:gd name="connsiteX558" fmla="*/ 1236178 w 2546376"/>
                  <a:gd name="connsiteY558" fmla="*/ 927133 h 2550693"/>
                  <a:gd name="connsiteX559" fmla="*/ 1179600 w 2546376"/>
                  <a:gd name="connsiteY559" fmla="*/ 983711 h 2550693"/>
                  <a:gd name="connsiteX560" fmla="*/ 1123022 w 2546376"/>
                  <a:gd name="connsiteY560" fmla="*/ 927133 h 2550693"/>
                  <a:gd name="connsiteX561" fmla="*/ 1139593 w 2546376"/>
                  <a:gd name="connsiteY561" fmla="*/ 887127 h 2550693"/>
                  <a:gd name="connsiteX562" fmla="*/ 952426 w 2546376"/>
                  <a:gd name="connsiteY562" fmla="*/ 1061233 h 2550693"/>
                  <a:gd name="connsiteX563" fmla="*/ 992433 w 2546376"/>
                  <a:gd name="connsiteY563" fmla="*/ 1044662 h 2550693"/>
                  <a:gd name="connsiteX564" fmla="*/ 1049011 w 2546376"/>
                  <a:gd name="connsiteY564" fmla="*/ 1101240 h 2550693"/>
                  <a:gd name="connsiteX565" fmla="*/ 992433 w 2546376"/>
                  <a:gd name="connsiteY565" fmla="*/ 1157818 h 2550693"/>
                  <a:gd name="connsiteX566" fmla="*/ 935855 w 2546376"/>
                  <a:gd name="connsiteY566" fmla="*/ 1101240 h 2550693"/>
                  <a:gd name="connsiteX567" fmla="*/ 952426 w 2546376"/>
                  <a:gd name="connsiteY567" fmla="*/ 1061233 h 2550693"/>
                  <a:gd name="connsiteX568" fmla="*/ 772133 w 2546376"/>
                  <a:gd name="connsiteY568" fmla="*/ 1230708 h 2550693"/>
                  <a:gd name="connsiteX569" fmla="*/ 783241 w 2546376"/>
                  <a:gd name="connsiteY569" fmla="*/ 1223218 h 2550693"/>
                  <a:gd name="connsiteX570" fmla="*/ 805263 w 2546376"/>
                  <a:gd name="connsiteY570" fmla="*/ 1218772 h 2550693"/>
                  <a:gd name="connsiteX571" fmla="*/ 861841 w 2546376"/>
                  <a:gd name="connsiteY571" fmla="*/ 1275350 h 2550693"/>
                  <a:gd name="connsiteX572" fmla="*/ 857395 w 2546376"/>
                  <a:gd name="connsiteY572" fmla="*/ 1297373 h 2550693"/>
                  <a:gd name="connsiteX573" fmla="*/ 849905 w 2546376"/>
                  <a:gd name="connsiteY573" fmla="*/ 1308481 h 2550693"/>
                  <a:gd name="connsiteX574" fmla="*/ 1888275 w 2546376"/>
                  <a:gd name="connsiteY574" fmla="*/ 16572 h 2550693"/>
                  <a:gd name="connsiteX575" fmla="*/ 1928281 w 2546376"/>
                  <a:gd name="connsiteY575" fmla="*/ 1 h 2550693"/>
                  <a:gd name="connsiteX576" fmla="*/ 1984859 w 2546376"/>
                  <a:gd name="connsiteY576" fmla="*/ 56579 h 2550693"/>
                  <a:gd name="connsiteX577" fmla="*/ 1928282 w 2546376"/>
                  <a:gd name="connsiteY577" fmla="*/ 113157 h 2550693"/>
                  <a:gd name="connsiteX578" fmla="*/ 1871703 w 2546376"/>
                  <a:gd name="connsiteY578" fmla="*/ 56579 h 2550693"/>
                  <a:gd name="connsiteX579" fmla="*/ 1888275 w 2546376"/>
                  <a:gd name="connsiteY579" fmla="*/ 16572 h 2550693"/>
                  <a:gd name="connsiteX580" fmla="*/ 1701104 w 2546376"/>
                  <a:gd name="connsiteY580" fmla="*/ 190682 h 2550693"/>
                  <a:gd name="connsiteX581" fmla="*/ 1741111 w 2546376"/>
                  <a:gd name="connsiteY581" fmla="*/ 174111 h 2550693"/>
                  <a:gd name="connsiteX582" fmla="*/ 1797689 w 2546376"/>
                  <a:gd name="connsiteY582" fmla="*/ 230689 h 2550693"/>
                  <a:gd name="connsiteX583" fmla="*/ 1741111 w 2546376"/>
                  <a:gd name="connsiteY583" fmla="*/ 287267 h 2550693"/>
                  <a:gd name="connsiteX584" fmla="*/ 1684533 w 2546376"/>
                  <a:gd name="connsiteY584" fmla="*/ 230689 h 2550693"/>
                  <a:gd name="connsiteX585" fmla="*/ 1701104 w 2546376"/>
                  <a:gd name="connsiteY585" fmla="*/ 190682 h 2550693"/>
                  <a:gd name="connsiteX586" fmla="*/ 1513934 w 2546376"/>
                  <a:gd name="connsiteY586" fmla="*/ 364794 h 2550693"/>
                  <a:gd name="connsiteX587" fmla="*/ 1553940 w 2546376"/>
                  <a:gd name="connsiteY587" fmla="*/ 348223 h 2550693"/>
                  <a:gd name="connsiteX588" fmla="*/ 1610518 w 2546376"/>
                  <a:gd name="connsiteY588" fmla="*/ 404801 h 2550693"/>
                  <a:gd name="connsiteX589" fmla="*/ 1553941 w 2546376"/>
                  <a:gd name="connsiteY589" fmla="*/ 461379 h 2550693"/>
                  <a:gd name="connsiteX590" fmla="*/ 1497362 w 2546376"/>
                  <a:gd name="connsiteY590" fmla="*/ 404800 h 2550693"/>
                  <a:gd name="connsiteX591" fmla="*/ 1513934 w 2546376"/>
                  <a:gd name="connsiteY591" fmla="*/ 364794 h 2550693"/>
                  <a:gd name="connsiteX592" fmla="*/ 1326763 w 2546376"/>
                  <a:gd name="connsiteY592" fmla="*/ 538904 h 2550693"/>
                  <a:gd name="connsiteX593" fmla="*/ 1366770 w 2546376"/>
                  <a:gd name="connsiteY593" fmla="*/ 522333 h 2550693"/>
                  <a:gd name="connsiteX594" fmla="*/ 1423348 w 2546376"/>
                  <a:gd name="connsiteY594" fmla="*/ 578911 h 2550693"/>
                  <a:gd name="connsiteX595" fmla="*/ 1366770 w 2546376"/>
                  <a:gd name="connsiteY595" fmla="*/ 635489 h 2550693"/>
                  <a:gd name="connsiteX596" fmla="*/ 1310192 w 2546376"/>
                  <a:gd name="connsiteY596" fmla="*/ 578911 h 2550693"/>
                  <a:gd name="connsiteX597" fmla="*/ 1326763 w 2546376"/>
                  <a:gd name="connsiteY597" fmla="*/ 538904 h 2550693"/>
                  <a:gd name="connsiteX598" fmla="*/ 1139593 w 2546376"/>
                  <a:gd name="connsiteY598" fmla="*/ 713016 h 2550693"/>
                  <a:gd name="connsiteX599" fmla="*/ 1179600 w 2546376"/>
                  <a:gd name="connsiteY599" fmla="*/ 696444 h 2550693"/>
                  <a:gd name="connsiteX600" fmla="*/ 1236178 w 2546376"/>
                  <a:gd name="connsiteY600" fmla="*/ 753022 h 2550693"/>
                  <a:gd name="connsiteX601" fmla="*/ 1179600 w 2546376"/>
                  <a:gd name="connsiteY601" fmla="*/ 809600 h 2550693"/>
                  <a:gd name="connsiteX602" fmla="*/ 1123022 w 2546376"/>
                  <a:gd name="connsiteY602" fmla="*/ 753022 h 2550693"/>
                  <a:gd name="connsiteX603" fmla="*/ 1139593 w 2546376"/>
                  <a:gd name="connsiteY603" fmla="*/ 713016 h 2550693"/>
                  <a:gd name="connsiteX604" fmla="*/ 952423 w 2546376"/>
                  <a:gd name="connsiteY604" fmla="*/ 887126 h 2550693"/>
                  <a:gd name="connsiteX605" fmla="*/ 992429 w 2546376"/>
                  <a:gd name="connsiteY605" fmla="*/ 870554 h 2550693"/>
                  <a:gd name="connsiteX606" fmla="*/ 1049007 w 2546376"/>
                  <a:gd name="connsiteY606" fmla="*/ 927133 h 2550693"/>
                  <a:gd name="connsiteX607" fmla="*/ 992429 w 2546376"/>
                  <a:gd name="connsiteY607" fmla="*/ 983711 h 2550693"/>
                  <a:gd name="connsiteX608" fmla="*/ 935851 w 2546376"/>
                  <a:gd name="connsiteY608" fmla="*/ 927132 h 2550693"/>
                  <a:gd name="connsiteX609" fmla="*/ 952423 w 2546376"/>
                  <a:gd name="connsiteY609" fmla="*/ 887126 h 2550693"/>
                  <a:gd name="connsiteX610" fmla="*/ 765256 w 2546376"/>
                  <a:gd name="connsiteY610" fmla="*/ 1061233 h 2550693"/>
                  <a:gd name="connsiteX611" fmla="*/ 805263 w 2546376"/>
                  <a:gd name="connsiteY611" fmla="*/ 1044662 h 2550693"/>
                  <a:gd name="connsiteX612" fmla="*/ 861841 w 2546376"/>
                  <a:gd name="connsiteY612" fmla="*/ 1101240 h 2550693"/>
                  <a:gd name="connsiteX613" fmla="*/ 805263 w 2546376"/>
                  <a:gd name="connsiteY613" fmla="*/ 1157818 h 2550693"/>
                  <a:gd name="connsiteX614" fmla="*/ 748685 w 2546376"/>
                  <a:gd name="connsiteY614" fmla="*/ 1101240 h 2550693"/>
                  <a:gd name="connsiteX615" fmla="*/ 765256 w 2546376"/>
                  <a:gd name="connsiteY615" fmla="*/ 1061233 h 2550693"/>
                  <a:gd name="connsiteX616" fmla="*/ 1701104 w 2546376"/>
                  <a:gd name="connsiteY616" fmla="*/ 16572 h 2550693"/>
                  <a:gd name="connsiteX617" fmla="*/ 1741111 w 2546376"/>
                  <a:gd name="connsiteY617" fmla="*/ 0 h 2550693"/>
                  <a:gd name="connsiteX618" fmla="*/ 1797689 w 2546376"/>
                  <a:gd name="connsiteY618" fmla="*/ 56578 h 2550693"/>
                  <a:gd name="connsiteX619" fmla="*/ 1741111 w 2546376"/>
                  <a:gd name="connsiteY619" fmla="*/ 113156 h 2550693"/>
                  <a:gd name="connsiteX620" fmla="*/ 1684533 w 2546376"/>
                  <a:gd name="connsiteY620" fmla="*/ 56578 h 2550693"/>
                  <a:gd name="connsiteX621" fmla="*/ 1701104 w 2546376"/>
                  <a:gd name="connsiteY621" fmla="*/ 16572 h 2550693"/>
                  <a:gd name="connsiteX622" fmla="*/ 1513934 w 2546376"/>
                  <a:gd name="connsiteY622" fmla="*/ 190683 h 2550693"/>
                  <a:gd name="connsiteX623" fmla="*/ 1553940 w 2546376"/>
                  <a:gd name="connsiteY623" fmla="*/ 174112 h 2550693"/>
                  <a:gd name="connsiteX624" fmla="*/ 1610518 w 2546376"/>
                  <a:gd name="connsiteY624" fmla="*/ 230690 h 2550693"/>
                  <a:gd name="connsiteX625" fmla="*/ 1553941 w 2546376"/>
                  <a:gd name="connsiteY625" fmla="*/ 287268 h 2550693"/>
                  <a:gd name="connsiteX626" fmla="*/ 1497362 w 2546376"/>
                  <a:gd name="connsiteY626" fmla="*/ 230690 h 2550693"/>
                  <a:gd name="connsiteX627" fmla="*/ 1513934 w 2546376"/>
                  <a:gd name="connsiteY627" fmla="*/ 190683 h 2550693"/>
                  <a:gd name="connsiteX628" fmla="*/ 1326764 w 2546376"/>
                  <a:gd name="connsiteY628" fmla="*/ 364793 h 2550693"/>
                  <a:gd name="connsiteX629" fmla="*/ 1366770 w 2546376"/>
                  <a:gd name="connsiteY629" fmla="*/ 348222 h 2550693"/>
                  <a:gd name="connsiteX630" fmla="*/ 1423348 w 2546376"/>
                  <a:gd name="connsiteY630" fmla="*/ 404800 h 2550693"/>
                  <a:gd name="connsiteX631" fmla="*/ 1366770 w 2546376"/>
                  <a:gd name="connsiteY631" fmla="*/ 461378 h 2550693"/>
                  <a:gd name="connsiteX632" fmla="*/ 1310192 w 2546376"/>
                  <a:gd name="connsiteY632" fmla="*/ 404800 h 2550693"/>
                  <a:gd name="connsiteX633" fmla="*/ 1326764 w 2546376"/>
                  <a:gd name="connsiteY633" fmla="*/ 364793 h 2550693"/>
                  <a:gd name="connsiteX634" fmla="*/ 1139593 w 2546376"/>
                  <a:gd name="connsiteY634" fmla="*/ 538905 h 2550693"/>
                  <a:gd name="connsiteX635" fmla="*/ 1179600 w 2546376"/>
                  <a:gd name="connsiteY635" fmla="*/ 522333 h 2550693"/>
                  <a:gd name="connsiteX636" fmla="*/ 1236178 w 2546376"/>
                  <a:gd name="connsiteY636" fmla="*/ 578911 h 2550693"/>
                  <a:gd name="connsiteX637" fmla="*/ 1179600 w 2546376"/>
                  <a:gd name="connsiteY637" fmla="*/ 635489 h 2550693"/>
                  <a:gd name="connsiteX638" fmla="*/ 1123022 w 2546376"/>
                  <a:gd name="connsiteY638" fmla="*/ 578911 h 2550693"/>
                  <a:gd name="connsiteX639" fmla="*/ 1139593 w 2546376"/>
                  <a:gd name="connsiteY639" fmla="*/ 538905 h 2550693"/>
                  <a:gd name="connsiteX640" fmla="*/ 952423 w 2546376"/>
                  <a:gd name="connsiteY640" fmla="*/ 713015 h 2550693"/>
                  <a:gd name="connsiteX641" fmla="*/ 992429 w 2546376"/>
                  <a:gd name="connsiteY641" fmla="*/ 696444 h 2550693"/>
                  <a:gd name="connsiteX642" fmla="*/ 1049007 w 2546376"/>
                  <a:gd name="connsiteY642" fmla="*/ 753022 h 2550693"/>
                  <a:gd name="connsiteX643" fmla="*/ 992429 w 2546376"/>
                  <a:gd name="connsiteY643" fmla="*/ 809600 h 2550693"/>
                  <a:gd name="connsiteX644" fmla="*/ 935851 w 2546376"/>
                  <a:gd name="connsiteY644" fmla="*/ 753022 h 2550693"/>
                  <a:gd name="connsiteX645" fmla="*/ 952423 w 2546376"/>
                  <a:gd name="connsiteY645" fmla="*/ 713015 h 2550693"/>
                  <a:gd name="connsiteX646" fmla="*/ 765256 w 2546376"/>
                  <a:gd name="connsiteY646" fmla="*/ 887123 h 2550693"/>
                  <a:gd name="connsiteX647" fmla="*/ 805262 w 2546376"/>
                  <a:gd name="connsiteY647" fmla="*/ 870552 h 2550693"/>
                  <a:gd name="connsiteX648" fmla="*/ 861840 w 2546376"/>
                  <a:gd name="connsiteY648" fmla="*/ 927130 h 2550693"/>
                  <a:gd name="connsiteX649" fmla="*/ 805262 w 2546376"/>
                  <a:gd name="connsiteY649" fmla="*/ 983708 h 2550693"/>
                  <a:gd name="connsiteX650" fmla="*/ 748684 w 2546376"/>
                  <a:gd name="connsiteY650" fmla="*/ 927130 h 2550693"/>
                  <a:gd name="connsiteX651" fmla="*/ 765256 w 2546376"/>
                  <a:gd name="connsiteY651" fmla="*/ 887123 h 2550693"/>
                  <a:gd name="connsiteX652" fmla="*/ 592762 w 2546376"/>
                  <a:gd name="connsiteY652" fmla="*/ 1051338 h 2550693"/>
                  <a:gd name="connsiteX653" fmla="*/ 596069 w 2546376"/>
                  <a:gd name="connsiteY653" fmla="*/ 1049108 h 2550693"/>
                  <a:gd name="connsiteX654" fmla="*/ 618092 w 2546376"/>
                  <a:gd name="connsiteY654" fmla="*/ 1044662 h 2550693"/>
                  <a:gd name="connsiteX655" fmla="*/ 674670 w 2546376"/>
                  <a:gd name="connsiteY655" fmla="*/ 1101240 h 2550693"/>
                  <a:gd name="connsiteX656" fmla="*/ 670224 w 2546376"/>
                  <a:gd name="connsiteY656" fmla="*/ 1123263 h 2550693"/>
                  <a:gd name="connsiteX657" fmla="*/ 667994 w 2546376"/>
                  <a:gd name="connsiteY657" fmla="*/ 1126570 h 2550693"/>
                  <a:gd name="connsiteX658" fmla="*/ 1513934 w 2546376"/>
                  <a:gd name="connsiteY658" fmla="*/ 16572 h 2550693"/>
                  <a:gd name="connsiteX659" fmla="*/ 1553940 w 2546376"/>
                  <a:gd name="connsiteY659" fmla="*/ 1 h 2550693"/>
                  <a:gd name="connsiteX660" fmla="*/ 1610518 w 2546376"/>
                  <a:gd name="connsiteY660" fmla="*/ 56579 h 2550693"/>
                  <a:gd name="connsiteX661" fmla="*/ 1553941 w 2546376"/>
                  <a:gd name="connsiteY661" fmla="*/ 113157 h 2550693"/>
                  <a:gd name="connsiteX662" fmla="*/ 1497362 w 2546376"/>
                  <a:gd name="connsiteY662" fmla="*/ 56579 h 2550693"/>
                  <a:gd name="connsiteX663" fmla="*/ 1513934 w 2546376"/>
                  <a:gd name="connsiteY663" fmla="*/ 16572 h 2550693"/>
                  <a:gd name="connsiteX664" fmla="*/ 1326764 w 2546376"/>
                  <a:gd name="connsiteY664" fmla="*/ 190682 h 2550693"/>
                  <a:gd name="connsiteX665" fmla="*/ 1366770 w 2546376"/>
                  <a:gd name="connsiteY665" fmla="*/ 174111 h 2550693"/>
                  <a:gd name="connsiteX666" fmla="*/ 1423348 w 2546376"/>
                  <a:gd name="connsiteY666" fmla="*/ 230689 h 2550693"/>
                  <a:gd name="connsiteX667" fmla="*/ 1366770 w 2546376"/>
                  <a:gd name="connsiteY667" fmla="*/ 287267 h 2550693"/>
                  <a:gd name="connsiteX668" fmla="*/ 1310192 w 2546376"/>
                  <a:gd name="connsiteY668" fmla="*/ 230689 h 2550693"/>
                  <a:gd name="connsiteX669" fmla="*/ 1326764 w 2546376"/>
                  <a:gd name="connsiteY669" fmla="*/ 190682 h 2550693"/>
                  <a:gd name="connsiteX670" fmla="*/ 1139593 w 2546376"/>
                  <a:gd name="connsiteY670" fmla="*/ 364794 h 2550693"/>
                  <a:gd name="connsiteX671" fmla="*/ 1179600 w 2546376"/>
                  <a:gd name="connsiteY671" fmla="*/ 348222 h 2550693"/>
                  <a:gd name="connsiteX672" fmla="*/ 1236178 w 2546376"/>
                  <a:gd name="connsiteY672" fmla="*/ 404801 h 2550693"/>
                  <a:gd name="connsiteX673" fmla="*/ 1179600 w 2546376"/>
                  <a:gd name="connsiteY673" fmla="*/ 461379 h 2550693"/>
                  <a:gd name="connsiteX674" fmla="*/ 1123022 w 2546376"/>
                  <a:gd name="connsiteY674" fmla="*/ 404800 h 2550693"/>
                  <a:gd name="connsiteX675" fmla="*/ 1139593 w 2546376"/>
                  <a:gd name="connsiteY675" fmla="*/ 364794 h 2550693"/>
                  <a:gd name="connsiteX676" fmla="*/ 952423 w 2546376"/>
                  <a:gd name="connsiteY676" fmla="*/ 538904 h 2550693"/>
                  <a:gd name="connsiteX677" fmla="*/ 992429 w 2546376"/>
                  <a:gd name="connsiteY677" fmla="*/ 522333 h 2550693"/>
                  <a:gd name="connsiteX678" fmla="*/ 1049007 w 2546376"/>
                  <a:gd name="connsiteY678" fmla="*/ 578911 h 2550693"/>
                  <a:gd name="connsiteX679" fmla="*/ 992429 w 2546376"/>
                  <a:gd name="connsiteY679" fmla="*/ 635489 h 2550693"/>
                  <a:gd name="connsiteX680" fmla="*/ 935851 w 2546376"/>
                  <a:gd name="connsiteY680" fmla="*/ 578911 h 2550693"/>
                  <a:gd name="connsiteX681" fmla="*/ 952423 w 2546376"/>
                  <a:gd name="connsiteY681" fmla="*/ 538904 h 2550693"/>
                  <a:gd name="connsiteX682" fmla="*/ 765253 w 2546376"/>
                  <a:gd name="connsiteY682" fmla="*/ 713015 h 2550693"/>
                  <a:gd name="connsiteX683" fmla="*/ 805259 w 2546376"/>
                  <a:gd name="connsiteY683" fmla="*/ 696444 h 2550693"/>
                  <a:gd name="connsiteX684" fmla="*/ 861837 w 2546376"/>
                  <a:gd name="connsiteY684" fmla="*/ 753022 h 2550693"/>
                  <a:gd name="connsiteX685" fmla="*/ 805262 w 2546376"/>
                  <a:gd name="connsiteY685" fmla="*/ 809597 h 2550693"/>
                  <a:gd name="connsiteX686" fmla="*/ 748684 w 2546376"/>
                  <a:gd name="connsiteY686" fmla="*/ 753019 h 2550693"/>
                  <a:gd name="connsiteX687" fmla="*/ 765253 w 2546376"/>
                  <a:gd name="connsiteY687" fmla="*/ 713015 h 2550693"/>
                  <a:gd name="connsiteX688" fmla="*/ 578085 w 2546376"/>
                  <a:gd name="connsiteY688" fmla="*/ 887123 h 2550693"/>
                  <a:gd name="connsiteX689" fmla="*/ 618091 w 2546376"/>
                  <a:gd name="connsiteY689" fmla="*/ 870552 h 2550693"/>
                  <a:gd name="connsiteX690" fmla="*/ 674669 w 2546376"/>
                  <a:gd name="connsiteY690" fmla="*/ 927130 h 2550693"/>
                  <a:gd name="connsiteX691" fmla="*/ 618091 w 2546376"/>
                  <a:gd name="connsiteY691" fmla="*/ 983708 h 2550693"/>
                  <a:gd name="connsiteX692" fmla="*/ 561513 w 2546376"/>
                  <a:gd name="connsiteY692" fmla="*/ 927130 h 2550693"/>
                  <a:gd name="connsiteX693" fmla="*/ 578085 w 2546376"/>
                  <a:gd name="connsiteY693" fmla="*/ 887123 h 2550693"/>
                  <a:gd name="connsiteX694" fmla="*/ 1326764 w 2546376"/>
                  <a:gd name="connsiteY694" fmla="*/ 16572 h 2550693"/>
                  <a:gd name="connsiteX695" fmla="*/ 1366770 w 2546376"/>
                  <a:gd name="connsiteY695" fmla="*/ 0 h 2550693"/>
                  <a:gd name="connsiteX696" fmla="*/ 1423348 w 2546376"/>
                  <a:gd name="connsiteY696" fmla="*/ 56578 h 2550693"/>
                  <a:gd name="connsiteX697" fmla="*/ 1366770 w 2546376"/>
                  <a:gd name="connsiteY697" fmla="*/ 113156 h 2550693"/>
                  <a:gd name="connsiteX698" fmla="*/ 1310192 w 2546376"/>
                  <a:gd name="connsiteY698" fmla="*/ 56578 h 2550693"/>
                  <a:gd name="connsiteX699" fmla="*/ 1326764 w 2546376"/>
                  <a:gd name="connsiteY699" fmla="*/ 16572 h 2550693"/>
                  <a:gd name="connsiteX700" fmla="*/ 1139593 w 2546376"/>
                  <a:gd name="connsiteY700" fmla="*/ 190683 h 2550693"/>
                  <a:gd name="connsiteX701" fmla="*/ 1179600 w 2546376"/>
                  <a:gd name="connsiteY701" fmla="*/ 174112 h 2550693"/>
                  <a:gd name="connsiteX702" fmla="*/ 1236178 w 2546376"/>
                  <a:gd name="connsiteY702" fmla="*/ 230690 h 2550693"/>
                  <a:gd name="connsiteX703" fmla="*/ 1179600 w 2546376"/>
                  <a:gd name="connsiteY703" fmla="*/ 287268 h 2550693"/>
                  <a:gd name="connsiteX704" fmla="*/ 1123022 w 2546376"/>
                  <a:gd name="connsiteY704" fmla="*/ 230690 h 2550693"/>
                  <a:gd name="connsiteX705" fmla="*/ 1139593 w 2546376"/>
                  <a:gd name="connsiteY705" fmla="*/ 190683 h 2550693"/>
                  <a:gd name="connsiteX706" fmla="*/ 952423 w 2546376"/>
                  <a:gd name="connsiteY706" fmla="*/ 364793 h 2550693"/>
                  <a:gd name="connsiteX707" fmla="*/ 992429 w 2546376"/>
                  <a:gd name="connsiteY707" fmla="*/ 348222 h 2550693"/>
                  <a:gd name="connsiteX708" fmla="*/ 1049007 w 2546376"/>
                  <a:gd name="connsiteY708" fmla="*/ 404800 h 2550693"/>
                  <a:gd name="connsiteX709" fmla="*/ 992429 w 2546376"/>
                  <a:gd name="connsiteY709" fmla="*/ 461378 h 2550693"/>
                  <a:gd name="connsiteX710" fmla="*/ 935851 w 2546376"/>
                  <a:gd name="connsiteY710" fmla="*/ 404800 h 2550693"/>
                  <a:gd name="connsiteX711" fmla="*/ 952423 w 2546376"/>
                  <a:gd name="connsiteY711" fmla="*/ 364793 h 2550693"/>
                  <a:gd name="connsiteX712" fmla="*/ 765253 w 2546376"/>
                  <a:gd name="connsiteY712" fmla="*/ 538904 h 2550693"/>
                  <a:gd name="connsiteX713" fmla="*/ 805259 w 2546376"/>
                  <a:gd name="connsiteY713" fmla="*/ 522333 h 2550693"/>
                  <a:gd name="connsiteX714" fmla="*/ 861837 w 2546376"/>
                  <a:gd name="connsiteY714" fmla="*/ 578911 h 2550693"/>
                  <a:gd name="connsiteX715" fmla="*/ 805259 w 2546376"/>
                  <a:gd name="connsiteY715" fmla="*/ 635489 h 2550693"/>
                  <a:gd name="connsiteX716" fmla="*/ 748681 w 2546376"/>
                  <a:gd name="connsiteY716" fmla="*/ 578911 h 2550693"/>
                  <a:gd name="connsiteX717" fmla="*/ 765253 w 2546376"/>
                  <a:gd name="connsiteY717" fmla="*/ 538904 h 2550693"/>
                  <a:gd name="connsiteX718" fmla="*/ 578084 w 2546376"/>
                  <a:gd name="connsiteY718" fmla="*/ 713013 h 2550693"/>
                  <a:gd name="connsiteX719" fmla="*/ 618091 w 2546376"/>
                  <a:gd name="connsiteY719" fmla="*/ 696441 h 2550693"/>
                  <a:gd name="connsiteX720" fmla="*/ 674669 w 2546376"/>
                  <a:gd name="connsiteY720" fmla="*/ 753019 h 2550693"/>
                  <a:gd name="connsiteX721" fmla="*/ 618091 w 2546376"/>
                  <a:gd name="connsiteY721" fmla="*/ 809597 h 2550693"/>
                  <a:gd name="connsiteX722" fmla="*/ 561513 w 2546376"/>
                  <a:gd name="connsiteY722" fmla="*/ 753019 h 2550693"/>
                  <a:gd name="connsiteX723" fmla="*/ 578084 w 2546376"/>
                  <a:gd name="connsiteY723" fmla="*/ 713013 h 2550693"/>
                  <a:gd name="connsiteX724" fmla="*/ 415158 w 2546376"/>
                  <a:gd name="connsiteY724" fmla="*/ 873734 h 2550693"/>
                  <a:gd name="connsiteX725" fmla="*/ 430921 w 2546376"/>
                  <a:gd name="connsiteY725" fmla="*/ 870551 h 2550693"/>
                  <a:gd name="connsiteX726" fmla="*/ 487500 w 2546376"/>
                  <a:gd name="connsiteY726" fmla="*/ 927130 h 2550693"/>
                  <a:gd name="connsiteX727" fmla="*/ 484317 w 2546376"/>
                  <a:gd name="connsiteY727" fmla="*/ 942893 h 2550693"/>
                  <a:gd name="connsiteX728" fmla="*/ 1139593 w 2546376"/>
                  <a:gd name="connsiteY728" fmla="*/ 16572 h 2550693"/>
                  <a:gd name="connsiteX729" fmla="*/ 1179599 w 2546376"/>
                  <a:gd name="connsiteY729" fmla="*/ 1 h 2550693"/>
                  <a:gd name="connsiteX730" fmla="*/ 1236178 w 2546376"/>
                  <a:gd name="connsiteY730" fmla="*/ 56579 h 2550693"/>
                  <a:gd name="connsiteX731" fmla="*/ 1179600 w 2546376"/>
                  <a:gd name="connsiteY731" fmla="*/ 113157 h 2550693"/>
                  <a:gd name="connsiteX732" fmla="*/ 1123022 w 2546376"/>
                  <a:gd name="connsiteY732" fmla="*/ 56579 h 2550693"/>
                  <a:gd name="connsiteX733" fmla="*/ 1139593 w 2546376"/>
                  <a:gd name="connsiteY733" fmla="*/ 16572 h 2550693"/>
                  <a:gd name="connsiteX734" fmla="*/ 952423 w 2546376"/>
                  <a:gd name="connsiteY734" fmla="*/ 190682 h 2550693"/>
                  <a:gd name="connsiteX735" fmla="*/ 992429 w 2546376"/>
                  <a:gd name="connsiteY735" fmla="*/ 174111 h 2550693"/>
                  <a:gd name="connsiteX736" fmla="*/ 1049007 w 2546376"/>
                  <a:gd name="connsiteY736" fmla="*/ 230689 h 2550693"/>
                  <a:gd name="connsiteX737" fmla="*/ 992429 w 2546376"/>
                  <a:gd name="connsiteY737" fmla="*/ 287267 h 2550693"/>
                  <a:gd name="connsiteX738" fmla="*/ 935851 w 2546376"/>
                  <a:gd name="connsiteY738" fmla="*/ 230689 h 2550693"/>
                  <a:gd name="connsiteX739" fmla="*/ 952423 w 2546376"/>
                  <a:gd name="connsiteY739" fmla="*/ 190682 h 2550693"/>
                  <a:gd name="connsiteX740" fmla="*/ 765253 w 2546376"/>
                  <a:gd name="connsiteY740" fmla="*/ 364793 h 2550693"/>
                  <a:gd name="connsiteX741" fmla="*/ 805259 w 2546376"/>
                  <a:gd name="connsiteY741" fmla="*/ 348222 h 2550693"/>
                  <a:gd name="connsiteX742" fmla="*/ 861837 w 2546376"/>
                  <a:gd name="connsiteY742" fmla="*/ 404800 h 2550693"/>
                  <a:gd name="connsiteX743" fmla="*/ 805259 w 2546376"/>
                  <a:gd name="connsiteY743" fmla="*/ 461378 h 2550693"/>
                  <a:gd name="connsiteX744" fmla="*/ 748681 w 2546376"/>
                  <a:gd name="connsiteY744" fmla="*/ 404800 h 2550693"/>
                  <a:gd name="connsiteX745" fmla="*/ 765253 w 2546376"/>
                  <a:gd name="connsiteY745" fmla="*/ 364793 h 2550693"/>
                  <a:gd name="connsiteX746" fmla="*/ 578082 w 2546376"/>
                  <a:gd name="connsiteY746" fmla="*/ 538904 h 2550693"/>
                  <a:gd name="connsiteX747" fmla="*/ 618088 w 2546376"/>
                  <a:gd name="connsiteY747" fmla="*/ 522333 h 2550693"/>
                  <a:gd name="connsiteX748" fmla="*/ 674666 w 2546376"/>
                  <a:gd name="connsiteY748" fmla="*/ 578911 h 2550693"/>
                  <a:gd name="connsiteX749" fmla="*/ 618090 w 2546376"/>
                  <a:gd name="connsiteY749" fmla="*/ 635487 h 2550693"/>
                  <a:gd name="connsiteX750" fmla="*/ 561512 w 2546376"/>
                  <a:gd name="connsiteY750" fmla="*/ 578909 h 2550693"/>
                  <a:gd name="connsiteX751" fmla="*/ 578082 w 2546376"/>
                  <a:gd name="connsiteY751" fmla="*/ 538904 h 2550693"/>
                  <a:gd name="connsiteX752" fmla="*/ 390914 w 2546376"/>
                  <a:gd name="connsiteY752" fmla="*/ 713012 h 2550693"/>
                  <a:gd name="connsiteX753" fmla="*/ 430921 w 2546376"/>
                  <a:gd name="connsiteY753" fmla="*/ 696441 h 2550693"/>
                  <a:gd name="connsiteX754" fmla="*/ 487499 w 2546376"/>
                  <a:gd name="connsiteY754" fmla="*/ 753019 h 2550693"/>
                  <a:gd name="connsiteX755" fmla="*/ 430921 w 2546376"/>
                  <a:gd name="connsiteY755" fmla="*/ 809597 h 2550693"/>
                  <a:gd name="connsiteX756" fmla="*/ 374343 w 2546376"/>
                  <a:gd name="connsiteY756" fmla="*/ 753019 h 2550693"/>
                  <a:gd name="connsiteX757" fmla="*/ 390914 w 2546376"/>
                  <a:gd name="connsiteY757" fmla="*/ 713012 h 2550693"/>
                  <a:gd name="connsiteX758" fmla="*/ 952422 w 2546376"/>
                  <a:gd name="connsiteY758" fmla="*/ 16571 h 2550693"/>
                  <a:gd name="connsiteX759" fmla="*/ 992429 w 2546376"/>
                  <a:gd name="connsiteY759" fmla="*/ 0 h 2550693"/>
                  <a:gd name="connsiteX760" fmla="*/ 1049007 w 2546376"/>
                  <a:gd name="connsiteY760" fmla="*/ 56578 h 2550693"/>
                  <a:gd name="connsiteX761" fmla="*/ 992429 w 2546376"/>
                  <a:gd name="connsiteY761" fmla="*/ 113156 h 2550693"/>
                  <a:gd name="connsiteX762" fmla="*/ 935851 w 2546376"/>
                  <a:gd name="connsiteY762" fmla="*/ 56578 h 2550693"/>
                  <a:gd name="connsiteX763" fmla="*/ 952422 w 2546376"/>
                  <a:gd name="connsiteY763" fmla="*/ 16571 h 2550693"/>
                  <a:gd name="connsiteX764" fmla="*/ 765253 w 2546376"/>
                  <a:gd name="connsiteY764" fmla="*/ 190682 h 2550693"/>
                  <a:gd name="connsiteX765" fmla="*/ 805259 w 2546376"/>
                  <a:gd name="connsiteY765" fmla="*/ 174111 h 2550693"/>
                  <a:gd name="connsiteX766" fmla="*/ 861837 w 2546376"/>
                  <a:gd name="connsiteY766" fmla="*/ 230689 h 2550693"/>
                  <a:gd name="connsiteX767" fmla="*/ 805259 w 2546376"/>
                  <a:gd name="connsiteY767" fmla="*/ 287267 h 2550693"/>
                  <a:gd name="connsiteX768" fmla="*/ 748681 w 2546376"/>
                  <a:gd name="connsiteY768" fmla="*/ 230689 h 2550693"/>
                  <a:gd name="connsiteX769" fmla="*/ 765253 w 2546376"/>
                  <a:gd name="connsiteY769" fmla="*/ 190682 h 2550693"/>
                  <a:gd name="connsiteX770" fmla="*/ 578082 w 2546376"/>
                  <a:gd name="connsiteY770" fmla="*/ 364793 h 2550693"/>
                  <a:gd name="connsiteX771" fmla="*/ 618088 w 2546376"/>
                  <a:gd name="connsiteY771" fmla="*/ 348222 h 2550693"/>
                  <a:gd name="connsiteX772" fmla="*/ 674666 w 2546376"/>
                  <a:gd name="connsiteY772" fmla="*/ 404800 h 2550693"/>
                  <a:gd name="connsiteX773" fmla="*/ 618088 w 2546376"/>
                  <a:gd name="connsiteY773" fmla="*/ 461378 h 2550693"/>
                  <a:gd name="connsiteX774" fmla="*/ 561510 w 2546376"/>
                  <a:gd name="connsiteY774" fmla="*/ 404800 h 2550693"/>
                  <a:gd name="connsiteX775" fmla="*/ 578082 w 2546376"/>
                  <a:gd name="connsiteY775" fmla="*/ 364793 h 2550693"/>
                  <a:gd name="connsiteX776" fmla="*/ 238854 w 2546376"/>
                  <a:gd name="connsiteY776" fmla="*/ 697429 h 2550693"/>
                  <a:gd name="connsiteX777" fmla="*/ 243750 w 2546376"/>
                  <a:gd name="connsiteY777" fmla="*/ 696441 h 2550693"/>
                  <a:gd name="connsiteX778" fmla="*/ 300328 w 2546376"/>
                  <a:gd name="connsiteY778" fmla="*/ 753019 h 2550693"/>
                  <a:gd name="connsiteX779" fmla="*/ 299340 w 2546376"/>
                  <a:gd name="connsiteY779" fmla="*/ 757915 h 2550693"/>
                  <a:gd name="connsiteX780" fmla="*/ 390914 w 2546376"/>
                  <a:gd name="connsiteY780" fmla="*/ 538902 h 2550693"/>
                  <a:gd name="connsiteX781" fmla="*/ 430920 w 2546376"/>
                  <a:gd name="connsiteY781" fmla="*/ 522331 h 2550693"/>
                  <a:gd name="connsiteX782" fmla="*/ 487499 w 2546376"/>
                  <a:gd name="connsiteY782" fmla="*/ 578909 h 2550693"/>
                  <a:gd name="connsiteX783" fmla="*/ 430920 w 2546376"/>
                  <a:gd name="connsiteY783" fmla="*/ 635487 h 2550693"/>
                  <a:gd name="connsiteX784" fmla="*/ 374342 w 2546376"/>
                  <a:gd name="connsiteY784" fmla="*/ 578909 h 2550693"/>
                  <a:gd name="connsiteX785" fmla="*/ 390914 w 2546376"/>
                  <a:gd name="connsiteY785" fmla="*/ 538902 h 2550693"/>
                  <a:gd name="connsiteX786" fmla="*/ 765253 w 2546376"/>
                  <a:gd name="connsiteY786" fmla="*/ 16571 h 2550693"/>
                  <a:gd name="connsiteX787" fmla="*/ 805259 w 2546376"/>
                  <a:gd name="connsiteY787" fmla="*/ 0 h 2550693"/>
                  <a:gd name="connsiteX788" fmla="*/ 861837 w 2546376"/>
                  <a:gd name="connsiteY788" fmla="*/ 56578 h 2550693"/>
                  <a:gd name="connsiteX789" fmla="*/ 805259 w 2546376"/>
                  <a:gd name="connsiteY789" fmla="*/ 113156 h 2550693"/>
                  <a:gd name="connsiteX790" fmla="*/ 748681 w 2546376"/>
                  <a:gd name="connsiteY790" fmla="*/ 56578 h 2550693"/>
                  <a:gd name="connsiteX791" fmla="*/ 765253 w 2546376"/>
                  <a:gd name="connsiteY791" fmla="*/ 16571 h 2550693"/>
                  <a:gd name="connsiteX792" fmla="*/ 578082 w 2546376"/>
                  <a:gd name="connsiteY792" fmla="*/ 190682 h 2550693"/>
                  <a:gd name="connsiteX793" fmla="*/ 618088 w 2546376"/>
                  <a:gd name="connsiteY793" fmla="*/ 174111 h 2550693"/>
                  <a:gd name="connsiteX794" fmla="*/ 674666 w 2546376"/>
                  <a:gd name="connsiteY794" fmla="*/ 230689 h 2550693"/>
                  <a:gd name="connsiteX795" fmla="*/ 618088 w 2546376"/>
                  <a:gd name="connsiteY795" fmla="*/ 287267 h 2550693"/>
                  <a:gd name="connsiteX796" fmla="*/ 561510 w 2546376"/>
                  <a:gd name="connsiteY796" fmla="*/ 230689 h 2550693"/>
                  <a:gd name="connsiteX797" fmla="*/ 578082 w 2546376"/>
                  <a:gd name="connsiteY797" fmla="*/ 190682 h 2550693"/>
                  <a:gd name="connsiteX798" fmla="*/ 390912 w 2546376"/>
                  <a:gd name="connsiteY798" fmla="*/ 364793 h 2550693"/>
                  <a:gd name="connsiteX799" fmla="*/ 430918 w 2546376"/>
                  <a:gd name="connsiteY799" fmla="*/ 348222 h 2550693"/>
                  <a:gd name="connsiteX800" fmla="*/ 487497 w 2546376"/>
                  <a:gd name="connsiteY800" fmla="*/ 404800 h 2550693"/>
                  <a:gd name="connsiteX801" fmla="*/ 430920 w 2546376"/>
                  <a:gd name="connsiteY801" fmla="*/ 461376 h 2550693"/>
                  <a:gd name="connsiteX802" fmla="*/ 374342 w 2546376"/>
                  <a:gd name="connsiteY802" fmla="*/ 404798 h 2550693"/>
                  <a:gd name="connsiteX803" fmla="*/ 390912 w 2546376"/>
                  <a:gd name="connsiteY803" fmla="*/ 364793 h 2550693"/>
                  <a:gd name="connsiteX804" fmla="*/ 203743 w 2546376"/>
                  <a:gd name="connsiteY804" fmla="*/ 538902 h 2550693"/>
                  <a:gd name="connsiteX805" fmla="*/ 243749 w 2546376"/>
                  <a:gd name="connsiteY805" fmla="*/ 522331 h 2550693"/>
                  <a:gd name="connsiteX806" fmla="*/ 300327 w 2546376"/>
                  <a:gd name="connsiteY806" fmla="*/ 578909 h 2550693"/>
                  <a:gd name="connsiteX807" fmla="*/ 243749 w 2546376"/>
                  <a:gd name="connsiteY807" fmla="*/ 635487 h 2550693"/>
                  <a:gd name="connsiteX808" fmla="*/ 187171 w 2546376"/>
                  <a:gd name="connsiteY808" fmla="*/ 578909 h 2550693"/>
                  <a:gd name="connsiteX809" fmla="*/ 203743 w 2546376"/>
                  <a:gd name="connsiteY809" fmla="*/ 538902 h 2550693"/>
                  <a:gd name="connsiteX810" fmla="*/ 578082 w 2546376"/>
                  <a:gd name="connsiteY810" fmla="*/ 16571 h 2550693"/>
                  <a:gd name="connsiteX811" fmla="*/ 618088 w 2546376"/>
                  <a:gd name="connsiteY811" fmla="*/ 0 h 2550693"/>
                  <a:gd name="connsiteX812" fmla="*/ 674666 w 2546376"/>
                  <a:gd name="connsiteY812" fmla="*/ 56578 h 2550693"/>
                  <a:gd name="connsiteX813" fmla="*/ 618088 w 2546376"/>
                  <a:gd name="connsiteY813" fmla="*/ 113156 h 2550693"/>
                  <a:gd name="connsiteX814" fmla="*/ 561510 w 2546376"/>
                  <a:gd name="connsiteY814" fmla="*/ 56578 h 2550693"/>
                  <a:gd name="connsiteX815" fmla="*/ 578082 w 2546376"/>
                  <a:gd name="connsiteY815" fmla="*/ 16571 h 2550693"/>
                  <a:gd name="connsiteX816" fmla="*/ 65570 w 2546376"/>
                  <a:gd name="connsiteY816" fmla="*/ 524146 h 2550693"/>
                  <a:gd name="connsiteX817" fmla="*/ 78603 w 2546376"/>
                  <a:gd name="connsiteY817" fmla="*/ 526777 h 2550693"/>
                  <a:gd name="connsiteX818" fmla="*/ 108712 w 2546376"/>
                  <a:gd name="connsiteY818" fmla="*/ 556886 h 2550693"/>
                  <a:gd name="connsiteX819" fmla="*/ 111343 w 2546376"/>
                  <a:gd name="connsiteY819" fmla="*/ 569919 h 2550693"/>
                  <a:gd name="connsiteX820" fmla="*/ 390912 w 2546376"/>
                  <a:gd name="connsiteY820" fmla="*/ 190682 h 2550693"/>
                  <a:gd name="connsiteX821" fmla="*/ 430918 w 2546376"/>
                  <a:gd name="connsiteY821" fmla="*/ 174111 h 2550693"/>
                  <a:gd name="connsiteX822" fmla="*/ 487497 w 2546376"/>
                  <a:gd name="connsiteY822" fmla="*/ 230689 h 2550693"/>
                  <a:gd name="connsiteX823" fmla="*/ 430919 w 2546376"/>
                  <a:gd name="connsiteY823" fmla="*/ 287267 h 2550693"/>
                  <a:gd name="connsiteX824" fmla="*/ 374340 w 2546376"/>
                  <a:gd name="connsiteY824" fmla="*/ 230689 h 2550693"/>
                  <a:gd name="connsiteX825" fmla="*/ 390912 w 2546376"/>
                  <a:gd name="connsiteY825" fmla="*/ 190682 h 2550693"/>
                  <a:gd name="connsiteX826" fmla="*/ 203742 w 2546376"/>
                  <a:gd name="connsiteY826" fmla="*/ 364792 h 2550693"/>
                  <a:gd name="connsiteX827" fmla="*/ 243749 w 2546376"/>
                  <a:gd name="connsiteY827" fmla="*/ 348220 h 2550693"/>
                  <a:gd name="connsiteX828" fmla="*/ 300327 w 2546376"/>
                  <a:gd name="connsiteY828" fmla="*/ 404798 h 2550693"/>
                  <a:gd name="connsiteX829" fmla="*/ 243749 w 2546376"/>
                  <a:gd name="connsiteY829" fmla="*/ 461376 h 2550693"/>
                  <a:gd name="connsiteX830" fmla="*/ 187171 w 2546376"/>
                  <a:gd name="connsiteY830" fmla="*/ 404798 h 2550693"/>
                  <a:gd name="connsiteX831" fmla="*/ 203742 w 2546376"/>
                  <a:gd name="connsiteY831" fmla="*/ 364792 h 2550693"/>
                  <a:gd name="connsiteX832" fmla="*/ 390912 w 2546376"/>
                  <a:gd name="connsiteY832" fmla="*/ 16571 h 2550693"/>
                  <a:gd name="connsiteX833" fmla="*/ 430918 w 2546376"/>
                  <a:gd name="connsiteY833" fmla="*/ 0 h 2550693"/>
                  <a:gd name="connsiteX834" fmla="*/ 487497 w 2546376"/>
                  <a:gd name="connsiteY834" fmla="*/ 56578 h 2550693"/>
                  <a:gd name="connsiteX835" fmla="*/ 430919 w 2546376"/>
                  <a:gd name="connsiteY835" fmla="*/ 113156 h 2550693"/>
                  <a:gd name="connsiteX836" fmla="*/ 374340 w 2546376"/>
                  <a:gd name="connsiteY836" fmla="*/ 56578 h 2550693"/>
                  <a:gd name="connsiteX837" fmla="*/ 390912 w 2546376"/>
                  <a:gd name="connsiteY837" fmla="*/ 16571 h 2550693"/>
                  <a:gd name="connsiteX838" fmla="*/ 203741 w 2546376"/>
                  <a:gd name="connsiteY838" fmla="*/ 190682 h 2550693"/>
                  <a:gd name="connsiteX839" fmla="*/ 243747 w 2546376"/>
                  <a:gd name="connsiteY839" fmla="*/ 174111 h 2550693"/>
                  <a:gd name="connsiteX840" fmla="*/ 300325 w 2546376"/>
                  <a:gd name="connsiteY840" fmla="*/ 230689 h 2550693"/>
                  <a:gd name="connsiteX841" fmla="*/ 243748 w 2546376"/>
                  <a:gd name="connsiteY841" fmla="*/ 287266 h 2550693"/>
                  <a:gd name="connsiteX842" fmla="*/ 187170 w 2546376"/>
                  <a:gd name="connsiteY842" fmla="*/ 230688 h 2550693"/>
                  <a:gd name="connsiteX843" fmla="*/ 203741 w 2546376"/>
                  <a:gd name="connsiteY843" fmla="*/ 190682 h 2550693"/>
                  <a:gd name="connsiteX844" fmla="*/ 16572 w 2546376"/>
                  <a:gd name="connsiteY844" fmla="*/ 364792 h 2550693"/>
                  <a:gd name="connsiteX845" fmla="*/ 56579 w 2546376"/>
                  <a:gd name="connsiteY845" fmla="*/ 348220 h 2550693"/>
                  <a:gd name="connsiteX846" fmla="*/ 113157 w 2546376"/>
                  <a:gd name="connsiteY846" fmla="*/ 404798 h 2550693"/>
                  <a:gd name="connsiteX847" fmla="*/ 56579 w 2546376"/>
                  <a:gd name="connsiteY847" fmla="*/ 461376 h 2550693"/>
                  <a:gd name="connsiteX848" fmla="*/ 1 w 2546376"/>
                  <a:gd name="connsiteY848" fmla="*/ 404798 h 2550693"/>
                  <a:gd name="connsiteX849" fmla="*/ 16572 w 2546376"/>
                  <a:gd name="connsiteY849" fmla="*/ 364792 h 2550693"/>
                  <a:gd name="connsiteX850" fmla="*/ 203741 w 2546376"/>
                  <a:gd name="connsiteY850" fmla="*/ 16571 h 2550693"/>
                  <a:gd name="connsiteX851" fmla="*/ 243747 w 2546376"/>
                  <a:gd name="connsiteY851" fmla="*/ 0 h 2550693"/>
                  <a:gd name="connsiteX852" fmla="*/ 300325 w 2546376"/>
                  <a:gd name="connsiteY852" fmla="*/ 56578 h 2550693"/>
                  <a:gd name="connsiteX853" fmla="*/ 243747 w 2546376"/>
                  <a:gd name="connsiteY853" fmla="*/ 113156 h 2550693"/>
                  <a:gd name="connsiteX854" fmla="*/ 187169 w 2546376"/>
                  <a:gd name="connsiteY854" fmla="*/ 56578 h 2550693"/>
                  <a:gd name="connsiteX855" fmla="*/ 203741 w 2546376"/>
                  <a:gd name="connsiteY855" fmla="*/ 16571 h 2550693"/>
                  <a:gd name="connsiteX856" fmla="*/ 16572 w 2546376"/>
                  <a:gd name="connsiteY856" fmla="*/ 190681 h 2550693"/>
                  <a:gd name="connsiteX857" fmla="*/ 56579 w 2546376"/>
                  <a:gd name="connsiteY857" fmla="*/ 174110 h 2550693"/>
                  <a:gd name="connsiteX858" fmla="*/ 113157 w 2546376"/>
                  <a:gd name="connsiteY858" fmla="*/ 230688 h 2550693"/>
                  <a:gd name="connsiteX859" fmla="*/ 56579 w 2546376"/>
                  <a:gd name="connsiteY859" fmla="*/ 287266 h 2550693"/>
                  <a:gd name="connsiteX860" fmla="*/ 1 w 2546376"/>
                  <a:gd name="connsiteY860" fmla="*/ 230688 h 2550693"/>
                  <a:gd name="connsiteX861" fmla="*/ 16572 w 2546376"/>
                  <a:gd name="connsiteY861" fmla="*/ 190681 h 2550693"/>
                  <a:gd name="connsiteX862" fmla="*/ 16571 w 2546376"/>
                  <a:gd name="connsiteY862" fmla="*/ 16571 h 2550693"/>
                  <a:gd name="connsiteX863" fmla="*/ 56577 w 2546376"/>
                  <a:gd name="connsiteY863" fmla="*/ 0 h 2550693"/>
                  <a:gd name="connsiteX864" fmla="*/ 113156 w 2546376"/>
                  <a:gd name="connsiteY864" fmla="*/ 56578 h 2550693"/>
                  <a:gd name="connsiteX865" fmla="*/ 56578 w 2546376"/>
                  <a:gd name="connsiteY865" fmla="*/ 113156 h 2550693"/>
                  <a:gd name="connsiteX866" fmla="*/ 0 w 2546376"/>
                  <a:gd name="connsiteY866" fmla="*/ 56577 h 2550693"/>
                  <a:gd name="connsiteX867" fmla="*/ 16571 w 2546376"/>
                  <a:gd name="connsiteY867" fmla="*/ 16571 h 255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Lst>
                <a:rect l="l" t="t" r="r" b="b"/>
                <a:pathLst>
                  <a:path w="2546376" h="2550693">
                    <a:moveTo>
                      <a:pt x="2449798" y="2454108"/>
                    </a:moveTo>
                    <a:cubicBezTo>
                      <a:pt x="2460029" y="2443877"/>
                      <a:pt x="2474173" y="2437544"/>
                      <a:pt x="2489797" y="2437544"/>
                    </a:cubicBezTo>
                    <a:cubicBezTo>
                      <a:pt x="2521044" y="2437544"/>
                      <a:pt x="2546375" y="2462875"/>
                      <a:pt x="2546375" y="2494122"/>
                    </a:cubicBezTo>
                    <a:cubicBezTo>
                      <a:pt x="2546375" y="2525369"/>
                      <a:pt x="2521051" y="2550693"/>
                      <a:pt x="2489804" y="2550693"/>
                    </a:cubicBezTo>
                    <a:cubicBezTo>
                      <a:pt x="2458557" y="2550693"/>
                      <a:pt x="2433226" y="2525362"/>
                      <a:pt x="2433226" y="2494115"/>
                    </a:cubicBezTo>
                    <a:cubicBezTo>
                      <a:pt x="2433226" y="2478491"/>
                      <a:pt x="2439559" y="2464347"/>
                      <a:pt x="2449798" y="2454108"/>
                    </a:cubicBezTo>
                    <a:close/>
                    <a:moveTo>
                      <a:pt x="2449791" y="2280012"/>
                    </a:moveTo>
                    <a:cubicBezTo>
                      <a:pt x="2460030" y="2269774"/>
                      <a:pt x="2474174" y="2263441"/>
                      <a:pt x="2489798" y="2263441"/>
                    </a:cubicBezTo>
                    <a:cubicBezTo>
                      <a:pt x="2521045" y="2263441"/>
                      <a:pt x="2546376" y="2288772"/>
                      <a:pt x="2546376" y="2320019"/>
                    </a:cubicBezTo>
                    <a:cubicBezTo>
                      <a:pt x="2546376" y="2351266"/>
                      <a:pt x="2521045" y="2376597"/>
                      <a:pt x="2489798" y="2376597"/>
                    </a:cubicBezTo>
                    <a:cubicBezTo>
                      <a:pt x="2458551" y="2376597"/>
                      <a:pt x="2433220" y="2351266"/>
                      <a:pt x="2433220" y="2320019"/>
                    </a:cubicBezTo>
                    <a:cubicBezTo>
                      <a:pt x="2433220" y="2304396"/>
                      <a:pt x="2439552" y="2290251"/>
                      <a:pt x="2449791" y="2280012"/>
                    </a:cubicBezTo>
                    <a:close/>
                    <a:moveTo>
                      <a:pt x="2262622" y="2454108"/>
                    </a:moveTo>
                    <a:cubicBezTo>
                      <a:pt x="2272861" y="2443869"/>
                      <a:pt x="2287005" y="2437537"/>
                      <a:pt x="2302629" y="2437537"/>
                    </a:cubicBezTo>
                    <a:cubicBezTo>
                      <a:pt x="2333876" y="2437537"/>
                      <a:pt x="2359207" y="2462868"/>
                      <a:pt x="2359207" y="2494115"/>
                    </a:cubicBezTo>
                    <a:cubicBezTo>
                      <a:pt x="2359207" y="2525362"/>
                      <a:pt x="2333876" y="2550693"/>
                      <a:pt x="2302629" y="2550693"/>
                    </a:cubicBezTo>
                    <a:cubicBezTo>
                      <a:pt x="2271382" y="2550693"/>
                      <a:pt x="2246051" y="2525362"/>
                      <a:pt x="2246051" y="2494115"/>
                    </a:cubicBezTo>
                    <a:cubicBezTo>
                      <a:pt x="2246051" y="2478491"/>
                      <a:pt x="2252384" y="2464347"/>
                      <a:pt x="2262622" y="2454108"/>
                    </a:cubicBezTo>
                    <a:close/>
                    <a:moveTo>
                      <a:pt x="2449791" y="2105902"/>
                    </a:moveTo>
                    <a:cubicBezTo>
                      <a:pt x="2460030" y="2095663"/>
                      <a:pt x="2474174" y="2089330"/>
                      <a:pt x="2489798" y="2089330"/>
                    </a:cubicBezTo>
                    <a:cubicBezTo>
                      <a:pt x="2521045" y="2089330"/>
                      <a:pt x="2546376" y="2114661"/>
                      <a:pt x="2546376" y="2145908"/>
                    </a:cubicBezTo>
                    <a:cubicBezTo>
                      <a:pt x="2546376" y="2177155"/>
                      <a:pt x="2521045" y="2202486"/>
                      <a:pt x="2489798" y="2202486"/>
                    </a:cubicBezTo>
                    <a:cubicBezTo>
                      <a:pt x="2458551" y="2202486"/>
                      <a:pt x="2433220" y="2177155"/>
                      <a:pt x="2433220" y="2145908"/>
                    </a:cubicBezTo>
                    <a:cubicBezTo>
                      <a:pt x="2433220" y="2130285"/>
                      <a:pt x="2439553" y="2116140"/>
                      <a:pt x="2449791" y="2105902"/>
                    </a:cubicBezTo>
                    <a:close/>
                    <a:moveTo>
                      <a:pt x="2262623" y="2280006"/>
                    </a:moveTo>
                    <a:cubicBezTo>
                      <a:pt x="2272854" y="2269774"/>
                      <a:pt x="2286999" y="2263441"/>
                      <a:pt x="2302622" y="2263441"/>
                    </a:cubicBezTo>
                    <a:cubicBezTo>
                      <a:pt x="2333869" y="2263441"/>
                      <a:pt x="2359200" y="2288772"/>
                      <a:pt x="2359200" y="2320019"/>
                    </a:cubicBezTo>
                    <a:cubicBezTo>
                      <a:pt x="2359200" y="2351266"/>
                      <a:pt x="2333876" y="2376590"/>
                      <a:pt x="2302629" y="2376590"/>
                    </a:cubicBezTo>
                    <a:cubicBezTo>
                      <a:pt x="2271382" y="2376590"/>
                      <a:pt x="2246051" y="2351259"/>
                      <a:pt x="2246051" y="2320012"/>
                    </a:cubicBezTo>
                    <a:cubicBezTo>
                      <a:pt x="2246051" y="2304389"/>
                      <a:pt x="2252384" y="2290244"/>
                      <a:pt x="2262623" y="2280006"/>
                    </a:cubicBezTo>
                    <a:close/>
                    <a:moveTo>
                      <a:pt x="2075453" y="2454108"/>
                    </a:moveTo>
                    <a:cubicBezTo>
                      <a:pt x="2085691" y="2443870"/>
                      <a:pt x="2099836" y="2437537"/>
                      <a:pt x="2115459" y="2437537"/>
                    </a:cubicBezTo>
                    <a:cubicBezTo>
                      <a:pt x="2146706" y="2437537"/>
                      <a:pt x="2172037" y="2462868"/>
                      <a:pt x="2172037" y="2494115"/>
                    </a:cubicBezTo>
                    <a:cubicBezTo>
                      <a:pt x="2172037" y="2525362"/>
                      <a:pt x="2146706" y="2550693"/>
                      <a:pt x="2115459" y="2550693"/>
                    </a:cubicBezTo>
                    <a:cubicBezTo>
                      <a:pt x="2107647" y="2550693"/>
                      <a:pt x="2100205" y="2549110"/>
                      <a:pt x="2093436" y="2546247"/>
                    </a:cubicBezTo>
                    <a:lnTo>
                      <a:pt x="2075739" y="2534315"/>
                    </a:lnTo>
                    <a:lnTo>
                      <a:pt x="2075259" y="2533835"/>
                    </a:lnTo>
                    <a:lnTo>
                      <a:pt x="2063327" y="2516138"/>
                    </a:lnTo>
                    <a:cubicBezTo>
                      <a:pt x="2060464" y="2509369"/>
                      <a:pt x="2058881" y="2501927"/>
                      <a:pt x="2058881" y="2494115"/>
                    </a:cubicBezTo>
                    <a:cubicBezTo>
                      <a:pt x="2058881" y="2478491"/>
                      <a:pt x="2065214" y="2464347"/>
                      <a:pt x="2075453" y="2454108"/>
                    </a:cubicBezTo>
                    <a:close/>
                    <a:moveTo>
                      <a:pt x="2449791" y="1931791"/>
                    </a:moveTo>
                    <a:cubicBezTo>
                      <a:pt x="2460030" y="1921552"/>
                      <a:pt x="2474174" y="1915219"/>
                      <a:pt x="2489798" y="1915219"/>
                    </a:cubicBezTo>
                    <a:cubicBezTo>
                      <a:pt x="2521045" y="1915219"/>
                      <a:pt x="2546376" y="1940550"/>
                      <a:pt x="2546376" y="1971797"/>
                    </a:cubicBezTo>
                    <a:cubicBezTo>
                      <a:pt x="2546376" y="2003044"/>
                      <a:pt x="2521045" y="2028375"/>
                      <a:pt x="2489798" y="2028375"/>
                    </a:cubicBezTo>
                    <a:cubicBezTo>
                      <a:pt x="2458551" y="2028375"/>
                      <a:pt x="2433220" y="2003044"/>
                      <a:pt x="2433220" y="1971797"/>
                    </a:cubicBezTo>
                    <a:cubicBezTo>
                      <a:pt x="2433220" y="1956174"/>
                      <a:pt x="2439553" y="1942029"/>
                      <a:pt x="2449791" y="1931791"/>
                    </a:cubicBezTo>
                    <a:close/>
                    <a:moveTo>
                      <a:pt x="2262615" y="2105901"/>
                    </a:moveTo>
                    <a:cubicBezTo>
                      <a:pt x="2272854" y="2095663"/>
                      <a:pt x="2286999" y="2089330"/>
                      <a:pt x="2302622" y="2089330"/>
                    </a:cubicBezTo>
                    <a:cubicBezTo>
                      <a:pt x="2333869" y="2089330"/>
                      <a:pt x="2359200" y="2114661"/>
                      <a:pt x="2359200" y="2145908"/>
                    </a:cubicBezTo>
                    <a:cubicBezTo>
                      <a:pt x="2359200" y="2177155"/>
                      <a:pt x="2333869" y="2202486"/>
                      <a:pt x="2302622" y="2202486"/>
                    </a:cubicBezTo>
                    <a:cubicBezTo>
                      <a:pt x="2271375" y="2202486"/>
                      <a:pt x="2246044" y="2177155"/>
                      <a:pt x="2246044" y="2145908"/>
                    </a:cubicBezTo>
                    <a:cubicBezTo>
                      <a:pt x="2246044" y="2130285"/>
                      <a:pt x="2252377" y="2116140"/>
                      <a:pt x="2262615" y="2105901"/>
                    </a:cubicBezTo>
                    <a:close/>
                    <a:moveTo>
                      <a:pt x="2075453" y="2280005"/>
                    </a:moveTo>
                    <a:cubicBezTo>
                      <a:pt x="2085691" y="2269767"/>
                      <a:pt x="2099836" y="2263434"/>
                      <a:pt x="2115459" y="2263434"/>
                    </a:cubicBezTo>
                    <a:cubicBezTo>
                      <a:pt x="2146706" y="2263434"/>
                      <a:pt x="2172037" y="2288765"/>
                      <a:pt x="2172038" y="2320012"/>
                    </a:cubicBezTo>
                    <a:cubicBezTo>
                      <a:pt x="2172038" y="2351259"/>
                      <a:pt x="2146707" y="2376590"/>
                      <a:pt x="2115460" y="2376590"/>
                    </a:cubicBezTo>
                    <a:cubicBezTo>
                      <a:pt x="2084213" y="2376590"/>
                      <a:pt x="2058881" y="2351259"/>
                      <a:pt x="2058881" y="2320012"/>
                    </a:cubicBezTo>
                    <a:cubicBezTo>
                      <a:pt x="2058881" y="2304389"/>
                      <a:pt x="2065214" y="2290244"/>
                      <a:pt x="2075453" y="2280005"/>
                    </a:cubicBezTo>
                    <a:close/>
                    <a:moveTo>
                      <a:pt x="2449791" y="1757680"/>
                    </a:moveTo>
                    <a:cubicBezTo>
                      <a:pt x="2460030" y="1747441"/>
                      <a:pt x="2474174" y="1741108"/>
                      <a:pt x="2489798" y="1741108"/>
                    </a:cubicBezTo>
                    <a:cubicBezTo>
                      <a:pt x="2521045" y="1741108"/>
                      <a:pt x="2546376" y="1766439"/>
                      <a:pt x="2546376" y="1797686"/>
                    </a:cubicBezTo>
                    <a:cubicBezTo>
                      <a:pt x="2546376" y="1828933"/>
                      <a:pt x="2521045" y="1854264"/>
                      <a:pt x="2489798" y="1854264"/>
                    </a:cubicBezTo>
                    <a:cubicBezTo>
                      <a:pt x="2458551" y="1854264"/>
                      <a:pt x="2433220" y="1828933"/>
                      <a:pt x="2433220" y="1797686"/>
                    </a:cubicBezTo>
                    <a:cubicBezTo>
                      <a:pt x="2433220" y="1782063"/>
                      <a:pt x="2439553" y="1767918"/>
                      <a:pt x="2449791" y="1757680"/>
                    </a:cubicBezTo>
                    <a:close/>
                    <a:moveTo>
                      <a:pt x="2262616" y="1931791"/>
                    </a:moveTo>
                    <a:cubicBezTo>
                      <a:pt x="2272854" y="1921552"/>
                      <a:pt x="2286999" y="1915219"/>
                      <a:pt x="2302622" y="1915219"/>
                    </a:cubicBezTo>
                    <a:cubicBezTo>
                      <a:pt x="2333869" y="1915219"/>
                      <a:pt x="2359200" y="1940550"/>
                      <a:pt x="2359200" y="1971797"/>
                    </a:cubicBezTo>
                    <a:cubicBezTo>
                      <a:pt x="2359200" y="2003044"/>
                      <a:pt x="2333869" y="2028375"/>
                      <a:pt x="2302622" y="2028375"/>
                    </a:cubicBezTo>
                    <a:cubicBezTo>
                      <a:pt x="2271375" y="2028375"/>
                      <a:pt x="2246044" y="2003044"/>
                      <a:pt x="2246044" y="1971797"/>
                    </a:cubicBezTo>
                    <a:cubicBezTo>
                      <a:pt x="2246044" y="1956174"/>
                      <a:pt x="2252377" y="1942029"/>
                      <a:pt x="2262616" y="1931791"/>
                    </a:cubicBezTo>
                    <a:close/>
                    <a:moveTo>
                      <a:pt x="2075452" y="2105895"/>
                    </a:moveTo>
                    <a:cubicBezTo>
                      <a:pt x="2085691" y="2095657"/>
                      <a:pt x="2099829" y="2089330"/>
                      <a:pt x="2115453" y="2089330"/>
                    </a:cubicBezTo>
                    <a:cubicBezTo>
                      <a:pt x="2146700" y="2089330"/>
                      <a:pt x="2172031" y="2114661"/>
                      <a:pt x="2172031" y="2145908"/>
                    </a:cubicBezTo>
                    <a:cubicBezTo>
                      <a:pt x="2172037" y="2177149"/>
                      <a:pt x="2146706" y="2202480"/>
                      <a:pt x="2115459" y="2202480"/>
                    </a:cubicBezTo>
                    <a:cubicBezTo>
                      <a:pt x="2084212" y="2202480"/>
                      <a:pt x="2058881" y="2177149"/>
                      <a:pt x="2058881" y="2145902"/>
                    </a:cubicBezTo>
                    <a:cubicBezTo>
                      <a:pt x="2058881" y="2130278"/>
                      <a:pt x="2065214" y="2116134"/>
                      <a:pt x="2075452" y="2105895"/>
                    </a:cubicBezTo>
                    <a:close/>
                    <a:moveTo>
                      <a:pt x="1888282" y="2280006"/>
                    </a:moveTo>
                    <a:cubicBezTo>
                      <a:pt x="1898521" y="2269767"/>
                      <a:pt x="1912666" y="2263435"/>
                      <a:pt x="1928289" y="2263435"/>
                    </a:cubicBezTo>
                    <a:cubicBezTo>
                      <a:pt x="1959536" y="2263435"/>
                      <a:pt x="1984867" y="2288766"/>
                      <a:pt x="1984867" y="2320013"/>
                    </a:cubicBezTo>
                    <a:cubicBezTo>
                      <a:pt x="1984867" y="2351260"/>
                      <a:pt x="1959536" y="2376591"/>
                      <a:pt x="1928289" y="2376591"/>
                    </a:cubicBezTo>
                    <a:lnTo>
                      <a:pt x="1915416" y="2373992"/>
                    </a:lnTo>
                    <a:lnTo>
                      <a:pt x="1874310" y="2332886"/>
                    </a:lnTo>
                    <a:lnTo>
                      <a:pt x="1871711" y="2320013"/>
                    </a:lnTo>
                    <a:cubicBezTo>
                      <a:pt x="1871711" y="2304389"/>
                      <a:pt x="1878044" y="2290245"/>
                      <a:pt x="1888282" y="2280006"/>
                    </a:cubicBezTo>
                    <a:close/>
                    <a:moveTo>
                      <a:pt x="2449790" y="1583569"/>
                    </a:moveTo>
                    <a:cubicBezTo>
                      <a:pt x="2460029" y="1573331"/>
                      <a:pt x="2474174" y="1566998"/>
                      <a:pt x="2489797" y="1566998"/>
                    </a:cubicBezTo>
                    <a:cubicBezTo>
                      <a:pt x="2521044" y="1566998"/>
                      <a:pt x="2546375" y="1592329"/>
                      <a:pt x="2546375" y="1623576"/>
                    </a:cubicBezTo>
                    <a:cubicBezTo>
                      <a:pt x="2546375" y="1654823"/>
                      <a:pt x="2521044" y="1680154"/>
                      <a:pt x="2489797" y="1680154"/>
                    </a:cubicBezTo>
                    <a:cubicBezTo>
                      <a:pt x="2458550" y="1680154"/>
                      <a:pt x="2433219" y="1654823"/>
                      <a:pt x="2433219" y="1623576"/>
                    </a:cubicBezTo>
                    <a:cubicBezTo>
                      <a:pt x="2433219" y="1607953"/>
                      <a:pt x="2439552" y="1593808"/>
                      <a:pt x="2449790" y="1583569"/>
                    </a:cubicBezTo>
                    <a:close/>
                    <a:moveTo>
                      <a:pt x="2262615" y="1757679"/>
                    </a:moveTo>
                    <a:cubicBezTo>
                      <a:pt x="2272854" y="1747441"/>
                      <a:pt x="2286999" y="1741108"/>
                      <a:pt x="2302622" y="1741108"/>
                    </a:cubicBezTo>
                    <a:cubicBezTo>
                      <a:pt x="2333869" y="1741108"/>
                      <a:pt x="2359200" y="1766439"/>
                      <a:pt x="2359200" y="1797686"/>
                    </a:cubicBezTo>
                    <a:cubicBezTo>
                      <a:pt x="2359200" y="1828933"/>
                      <a:pt x="2333869" y="1854264"/>
                      <a:pt x="2302622" y="1854264"/>
                    </a:cubicBezTo>
                    <a:cubicBezTo>
                      <a:pt x="2271375" y="1854264"/>
                      <a:pt x="2246044" y="1828933"/>
                      <a:pt x="2246044" y="1797686"/>
                    </a:cubicBezTo>
                    <a:cubicBezTo>
                      <a:pt x="2246044" y="1782063"/>
                      <a:pt x="2252377" y="1767918"/>
                      <a:pt x="2262615" y="1757679"/>
                    </a:cubicBezTo>
                    <a:close/>
                    <a:moveTo>
                      <a:pt x="2075446" y="1931790"/>
                    </a:moveTo>
                    <a:cubicBezTo>
                      <a:pt x="2085684" y="1921552"/>
                      <a:pt x="2099829" y="1915219"/>
                      <a:pt x="2115453" y="1915219"/>
                    </a:cubicBezTo>
                    <a:cubicBezTo>
                      <a:pt x="2146700" y="1915219"/>
                      <a:pt x="2172031" y="1940550"/>
                      <a:pt x="2172031" y="1971797"/>
                    </a:cubicBezTo>
                    <a:cubicBezTo>
                      <a:pt x="2172031" y="2003044"/>
                      <a:pt x="2146700" y="2028375"/>
                      <a:pt x="2115453" y="2028375"/>
                    </a:cubicBezTo>
                    <a:cubicBezTo>
                      <a:pt x="2084206" y="2028375"/>
                      <a:pt x="2058875" y="2003044"/>
                      <a:pt x="2058875" y="1971797"/>
                    </a:cubicBezTo>
                    <a:cubicBezTo>
                      <a:pt x="2058875" y="1956174"/>
                      <a:pt x="2065207" y="1942029"/>
                      <a:pt x="2075446" y="1931790"/>
                    </a:cubicBezTo>
                    <a:close/>
                    <a:moveTo>
                      <a:pt x="1888282" y="2105896"/>
                    </a:moveTo>
                    <a:cubicBezTo>
                      <a:pt x="1898521" y="2095657"/>
                      <a:pt x="1912665" y="2089324"/>
                      <a:pt x="1928288" y="2089324"/>
                    </a:cubicBezTo>
                    <a:cubicBezTo>
                      <a:pt x="1959536" y="2089324"/>
                      <a:pt x="1984867" y="2114655"/>
                      <a:pt x="1984867" y="2145902"/>
                    </a:cubicBezTo>
                    <a:cubicBezTo>
                      <a:pt x="1984867" y="2177150"/>
                      <a:pt x="1959536" y="2202481"/>
                      <a:pt x="1928289" y="2202480"/>
                    </a:cubicBezTo>
                    <a:cubicBezTo>
                      <a:pt x="1897042" y="2202480"/>
                      <a:pt x="1871711" y="2177149"/>
                      <a:pt x="1871710" y="2145902"/>
                    </a:cubicBezTo>
                    <a:cubicBezTo>
                      <a:pt x="1871710" y="2130279"/>
                      <a:pt x="1878043" y="2116135"/>
                      <a:pt x="1888282" y="2105896"/>
                    </a:cubicBezTo>
                    <a:close/>
                    <a:moveTo>
                      <a:pt x="2449791" y="1409459"/>
                    </a:moveTo>
                    <a:cubicBezTo>
                      <a:pt x="2460029" y="1399220"/>
                      <a:pt x="2474174" y="1392887"/>
                      <a:pt x="2489797" y="1392887"/>
                    </a:cubicBezTo>
                    <a:cubicBezTo>
                      <a:pt x="2521044" y="1392887"/>
                      <a:pt x="2546375" y="1418218"/>
                      <a:pt x="2546375" y="1449465"/>
                    </a:cubicBezTo>
                    <a:cubicBezTo>
                      <a:pt x="2546375" y="1480712"/>
                      <a:pt x="2521044" y="1506043"/>
                      <a:pt x="2489797" y="1506043"/>
                    </a:cubicBezTo>
                    <a:cubicBezTo>
                      <a:pt x="2458550" y="1506043"/>
                      <a:pt x="2433219" y="1480712"/>
                      <a:pt x="2433219" y="1449465"/>
                    </a:cubicBezTo>
                    <a:cubicBezTo>
                      <a:pt x="2433219" y="1433842"/>
                      <a:pt x="2439552" y="1419697"/>
                      <a:pt x="2449791" y="1409459"/>
                    </a:cubicBezTo>
                    <a:close/>
                    <a:moveTo>
                      <a:pt x="2262615" y="1583569"/>
                    </a:moveTo>
                    <a:cubicBezTo>
                      <a:pt x="2272853" y="1573331"/>
                      <a:pt x="2286998" y="1566998"/>
                      <a:pt x="2302622" y="1566998"/>
                    </a:cubicBezTo>
                    <a:cubicBezTo>
                      <a:pt x="2333869" y="1566998"/>
                      <a:pt x="2359200" y="1592329"/>
                      <a:pt x="2359200" y="1623576"/>
                    </a:cubicBezTo>
                    <a:cubicBezTo>
                      <a:pt x="2359200" y="1654823"/>
                      <a:pt x="2333869" y="1680154"/>
                      <a:pt x="2302622" y="1680154"/>
                    </a:cubicBezTo>
                    <a:cubicBezTo>
                      <a:pt x="2271375" y="1680154"/>
                      <a:pt x="2246044" y="1654823"/>
                      <a:pt x="2246044" y="1623576"/>
                    </a:cubicBezTo>
                    <a:cubicBezTo>
                      <a:pt x="2246044" y="1607953"/>
                      <a:pt x="2252376" y="1593808"/>
                      <a:pt x="2262615" y="1583569"/>
                    </a:cubicBezTo>
                    <a:close/>
                    <a:moveTo>
                      <a:pt x="2075446" y="1757680"/>
                    </a:moveTo>
                    <a:cubicBezTo>
                      <a:pt x="2085684" y="1747441"/>
                      <a:pt x="2099829" y="1741108"/>
                      <a:pt x="2115453" y="1741108"/>
                    </a:cubicBezTo>
                    <a:cubicBezTo>
                      <a:pt x="2146700" y="1741108"/>
                      <a:pt x="2172031" y="1766439"/>
                      <a:pt x="2172031" y="1797686"/>
                    </a:cubicBezTo>
                    <a:cubicBezTo>
                      <a:pt x="2172031" y="1828933"/>
                      <a:pt x="2146700" y="1854264"/>
                      <a:pt x="2115453" y="1854264"/>
                    </a:cubicBezTo>
                    <a:cubicBezTo>
                      <a:pt x="2084206" y="1854264"/>
                      <a:pt x="2058875" y="1828933"/>
                      <a:pt x="2058875" y="1797686"/>
                    </a:cubicBezTo>
                    <a:cubicBezTo>
                      <a:pt x="2058875" y="1782063"/>
                      <a:pt x="2065207" y="1767918"/>
                      <a:pt x="2075446" y="1757680"/>
                    </a:cubicBezTo>
                    <a:close/>
                    <a:moveTo>
                      <a:pt x="1888281" y="1931786"/>
                    </a:moveTo>
                    <a:cubicBezTo>
                      <a:pt x="1898520" y="1921547"/>
                      <a:pt x="1912664" y="1915214"/>
                      <a:pt x="1928282" y="1915220"/>
                    </a:cubicBezTo>
                    <a:cubicBezTo>
                      <a:pt x="1959529" y="1915220"/>
                      <a:pt x="1984860" y="1940551"/>
                      <a:pt x="1984860" y="1971798"/>
                    </a:cubicBezTo>
                    <a:cubicBezTo>
                      <a:pt x="1984866" y="2003039"/>
                      <a:pt x="1959535" y="2028370"/>
                      <a:pt x="1928288" y="2028370"/>
                    </a:cubicBezTo>
                    <a:cubicBezTo>
                      <a:pt x="1897041" y="2028370"/>
                      <a:pt x="1871710" y="2003039"/>
                      <a:pt x="1871710" y="1971792"/>
                    </a:cubicBezTo>
                    <a:cubicBezTo>
                      <a:pt x="1871710" y="1956169"/>
                      <a:pt x="1878043" y="1942024"/>
                      <a:pt x="1888281" y="1931786"/>
                    </a:cubicBezTo>
                    <a:close/>
                    <a:moveTo>
                      <a:pt x="1701111" y="2105895"/>
                    </a:moveTo>
                    <a:cubicBezTo>
                      <a:pt x="1711350" y="2095656"/>
                      <a:pt x="1725495" y="2089324"/>
                      <a:pt x="1741118" y="2089324"/>
                    </a:cubicBezTo>
                    <a:cubicBezTo>
                      <a:pt x="1772365" y="2089324"/>
                      <a:pt x="1797696" y="2114655"/>
                      <a:pt x="1797696" y="2145902"/>
                    </a:cubicBezTo>
                    <a:cubicBezTo>
                      <a:pt x="1797696" y="2169337"/>
                      <a:pt x="1783447" y="2189445"/>
                      <a:pt x="1763141" y="2198034"/>
                    </a:cubicBezTo>
                    <a:lnTo>
                      <a:pt x="1743436" y="2202012"/>
                    </a:lnTo>
                    <a:lnTo>
                      <a:pt x="1685008" y="2143584"/>
                    </a:lnTo>
                    <a:lnTo>
                      <a:pt x="1688986" y="2123879"/>
                    </a:lnTo>
                    <a:cubicBezTo>
                      <a:pt x="1691849" y="2117110"/>
                      <a:pt x="1695992" y="2111014"/>
                      <a:pt x="1701111" y="2105895"/>
                    </a:cubicBezTo>
                    <a:close/>
                    <a:moveTo>
                      <a:pt x="2449791" y="1235348"/>
                    </a:moveTo>
                    <a:cubicBezTo>
                      <a:pt x="2460029" y="1225109"/>
                      <a:pt x="2474174" y="1218776"/>
                      <a:pt x="2489797" y="1218776"/>
                    </a:cubicBezTo>
                    <a:cubicBezTo>
                      <a:pt x="2521044" y="1218776"/>
                      <a:pt x="2546375" y="1244107"/>
                      <a:pt x="2546375" y="1275354"/>
                    </a:cubicBezTo>
                    <a:cubicBezTo>
                      <a:pt x="2546375" y="1306601"/>
                      <a:pt x="2521044" y="1331932"/>
                      <a:pt x="2489797" y="1331932"/>
                    </a:cubicBezTo>
                    <a:cubicBezTo>
                      <a:pt x="2458550" y="1331932"/>
                      <a:pt x="2433219" y="1306601"/>
                      <a:pt x="2433219" y="1275354"/>
                    </a:cubicBezTo>
                    <a:cubicBezTo>
                      <a:pt x="2433219" y="1259731"/>
                      <a:pt x="2439552" y="1245586"/>
                      <a:pt x="2449791" y="1235348"/>
                    </a:cubicBezTo>
                    <a:close/>
                    <a:moveTo>
                      <a:pt x="2262615" y="1409458"/>
                    </a:moveTo>
                    <a:cubicBezTo>
                      <a:pt x="2272853" y="1399220"/>
                      <a:pt x="2286998" y="1392887"/>
                      <a:pt x="2302622" y="1392887"/>
                    </a:cubicBezTo>
                    <a:cubicBezTo>
                      <a:pt x="2333869" y="1392887"/>
                      <a:pt x="2359200" y="1418218"/>
                      <a:pt x="2359200" y="1449465"/>
                    </a:cubicBezTo>
                    <a:cubicBezTo>
                      <a:pt x="2359200" y="1480712"/>
                      <a:pt x="2333869" y="1506043"/>
                      <a:pt x="2302622" y="1506043"/>
                    </a:cubicBezTo>
                    <a:cubicBezTo>
                      <a:pt x="2271375" y="1506043"/>
                      <a:pt x="2246044" y="1480712"/>
                      <a:pt x="2246044" y="1449465"/>
                    </a:cubicBezTo>
                    <a:cubicBezTo>
                      <a:pt x="2246044" y="1433842"/>
                      <a:pt x="2252376" y="1419697"/>
                      <a:pt x="2262615" y="1409458"/>
                    </a:cubicBezTo>
                    <a:close/>
                    <a:moveTo>
                      <a:pt x="2075445" y="1583569"/>
                    </a:moveTo>
                    <a:cubicBezTo>
                      <a:pt x="2085684" y="1573331"/>
                      <a:pt x="2099828" y="1566998"/>
                      <a:pt x="2115452" y="1566998"/>
                    </a:cubicBezTo>
                    <a:cubicBezTo>
                      <a:pt x="2146699" y="1566998"/>
                      <a:pt x="2172030" y="1592329"/>
                      <a:pt x="2172030" y="1623576"/>
                    </a:cubicBezTo>
                    <a:cubicBezTo>
                      <a:pt x="2172030" y="1654823"/>
                      <a:pt x="2146699" y="1680154"/>
                      <a:pt x="2115452" y="1680154"/>
                    </a:cubicBezTo>
                    <a:cubicBezTo>
                      <a:pt x="2084205" y="1680154"/>
                      <a:pt x="2058874" y="1654823"/>
                      <a:pt x="2058874" y="1623576"/>
                    </a:cubicBezTo>
                    <a:cubicBezTo>
                      <a:pt x="2058874" y="1607953"/>
                      <a:pt x="2065206" y="1593808"/>
                      <a:pt x="2075445" y="1583569"/>
                    </a:cubicBezTo>
                    <a:close/>
                    <a:moveTo>
                      <a:pt x="1888275" y="1757680"/>
                    </a:moveTo>
                    <a:cubicBezTo>
                      <a:pt x="1898514" y="1747442"/>
                      <a:pt x="1912659" y="1741109"/>
                      <a:pt x="1928282" y="1741109"/>
                    </a:cubicBezTo>
                    <a:cubicBezTo>
                      <a:pt x="1959529" y="1741109"/>
                      <a:pt x="1984860" y="1766440"/>
                      <a:pt x="1984860" y="1797687"/>
                    </a:cubicBezTo>
                    <a:cubicBezTo>
                      <a:pt x="1984860" y="1828934"/>
                      <a:pt x="1959529" y="1854265"/>
                      <a:pt x="1928282" y="1854265"/>
                    </a:cubicBezTo>
                    <a:cubicBezTo>
                      <a:pt x="1897035" y="1854265"/>
                      <a:pt x="1871704" y="1828934"/>
                      <a:pt x="1871704" y="1797687"/>
                    </a:cubicBezTo>
                    <a:cubicBezTo>
                      <a:pt x="1871704" y="1782063"/>
                      <a:pt x="1878037" y="1767919"/>
                      <a:pt x="1888275" y="1757680"/>
                    </a:cubicBezTo>
                    <a:close/>
                    <a:moveTo>
                      <a:pt x="1701111" y="1931785"/>
                    </a:moveTo>
                    <a:cubicBezTo>
                      <a:pt x="1711350" y="1921546"/>
                      <a:pt x="1725494" y="1915213"/>
                      <a:pt x="1741118" y="1915213"/>
                    </a:cubicBezTo>
                    <a:cubicBezTo>
                      <a:pt x="1772365" y="1915213"/>
                      <a:pt x="1797696" y="1940544"/>
                      <a:pt x="1797696" y="1971791"/>
                    </a:cubicBezTo>
                    <a:cubicBezTo>
                      <a:pt x="1797696" y="2003038"/>
                      <a:pt x="1772365" y="2028369"/>
                      <a:pt x="1741118" y="2028369"/>
                    </a:cubicBezTo>
                    <a:cubicBezTo>
                      <a:pt x="1709871" y="2028369"/>
                      <a:pt x="1684540" y="2003038"/>
                      <a:pt x="1684540" y="1971791"/>
                    </a:cubicBezTo>
                    <a:cubicBezTo>
                      <a:pt x="1684540" y="1956168"/>
                      <a:pt x="1690872" y="1942023"/>
                      <a:pt x="1701111" y="1931785"/>
                    </a:cubicBezTo>
                    <a:close/>
                    <a:moveTo>
                      <a:pt x="2449791" y="1061237"/>
                    </a:moveTo>
                    <a:cubicBezTo>
                      <a:pt x="2460029" y="1050998"/>
                      <a:pt x="2474173" y="1044665"/>
                      <a:pt x="2489797" y="1044665"/>
                    </a:cubicBezTo>
                    <a:cubicBezTo>
                      <a:pt x="2521044" y="1044665"/>
                      <a:pt x="2546375" y="1069996"/>
                      <a:pt x="2546375" y="1101244"/>
                    </a:cubicBezTo>
                    <a:cubicBezTo>
                      <a:pt x="2546375" y="1132490"/>
                      <a:pt x="2521044" y="1157822"/>
                      <a:pt x="2489797" y="1157821"/>
                    </a:cubicBezTo>
                    <a:cubicBezTo>
                      <a:pt x="2458550" y="1157821"/>
                      <a:pt x="2433219" y="1132490"/>
                      <a:pt x="2433219" y="1101243"/>
                    </a:cubicBezTo>
                    <a:cubicBezTo>
                      <a:pt x="2433219" y="1085620"/>
                      <a:pt x="2439552" y="1071476"/>
                      <a:pt x="2449791" y="1061237"/>
                    </a:cubicBezTo>
                    <a:close/>
                    <a:moveTo>
                      <a:pt x="2262615" y="1235348"/>
                    </a:moveTo>
                    <a:cubicBezTo>
                      <a:pt x="2272854" y="1225109"/>
                      <a:pt x="2286998" y="1218776"/>
                      <a:pt x="2302622" y="1218776"/>
                    </a:cubicBezTo>
                    <a:cubicBezTo>
                      <a:pt x="2333869" y="1218776"/>
                      <a:pt x="2359200" y="1244107"/>
                      <a:pt x="2359200" y="1275354"/>
                    </a:cubicBezTo>
                    <a:cubicBezTo>
                      <a:pt x="2359200" y="1306601"/>
                      <a:pt x="2333869" y="1331932"/>
                      <a:pt x="2302622" y="1331932"/>
                    </a:cubicBezTo>
                    <a:cubicBezTo>
                      <a:pt x="2271375" y="1331932"/>
                      <a:pt x="2246044" y="1306601"/>
                      <a:pt x="2246044" y="1275354"/>
                    </a:cubicBezTo>
                    <a:cubicBezTo>
                      <a:pt x="2246044" y="1259731"/>
                      <a:pt x="2252376" y="1245586"/>
                      <a:pt x="2262615" y="1235348"/>
                    </a:cubicBezTo>
                    <a:close/>
                    <a:moveTo>
                      <a:pt x="2075445" y="1409458"/>
                    </a:moveTo>
                    <a:cubicBezTo>
                      <a:pt x="2085684" y="1399220"/>
                      <a:pt x="2099828" y="1392887"/>
                      <a:pt x="2115452" y="1392887"/>
                    </a:cubicBezTo>
                    <a:cubicBezTo>
                      <a:pt x="2146699" y="1392887"/>
                      <a:pt x="2172030" y="1418218"/>
                      <a:pt x="2172030" y="1449465"/>
                    </a:cubicBezTo>
                    <a:cubicBezTo>
                      <a:pt x="2172030" y="1480712"/>
                      <a:pt x="2146699" y="1506043"/>
                      <a:pt x="2115452" y="1506043"/>
                    </a:cubicBezTo>
                    <a:cubicBezTo>
                      <a:pt x="2084205" y="1506043"/>
                      <a:pt x="2058874" y="1480712"/>
                      <a:pt x="2058874" y="1449465"/>
                    </a:cubicBezTo>
                    <a:cubicBezTo>
                      <a:pt x="2058874" y="1433842"/>
                      <a:pt x="2065207" y="1419697"/>
                      <a:pt x="2075445" y="1409458"/>
                    </a:cubicBezTo>
                    <a:close/>
                    <a:moveTo>
                      <a:pt x="1888275" y="1583570"/>
                    </a:moveTo>
                    <a:cubicBezTo>
                      <a:pt x="1898514" y="1573332"/>
                      <a:pt x="1912658" y="1566999"/>
                      <a:pt x="1928281" y="1566999"/>
                    </a:cubicBezTo>
                    <a:cubicBezTo>
                      <a:pt x="1959528" y="1566999"/>
                      <a:pt x="1984859" y="1592330"/>
                      <a:pt x="1984859" y="1623577"/>
                    </a:cubicBezTo>
                    <a:cubicBezTo>
                      <a:pt x="1984860" y="1654824"/>
                      <a:pt x="1959528" y="1680155"/>
                      <a:pt x="1928281" y="1680155"/>
                    </a:cubicBezTo>
                    <a:cubicBezTo>
                      <a:pt x="1897034" y="1680155"/>
                      <a:pt x="1871703" y="1654824"/>
                      <a:pt x="1871703" y="1623577"/>
                    </a:cubicBezTo>
                    <a:cubicBezTo>
                      <a:pt x="1871703" y="1607953"/>
                      <a:pt x="1878036" y="1593809"/>
                      <a:pt x="1888275" y="1583570"/>
                    </a:cubicBezTo>
                    <a:close/>
                    <a:moveTo>
                      <a:pt x="1701110" y="1757674"/>
                    </a:moveTo>
                    <a:cubicBezTo>
                      <a:pt x="1711349" y="1747436"/>
                      <a:pt x="1725493" y="1741103"/>
                      <a:pt x="1741112" y="1741108"/>
                    </a:cubicBezTo>
                    <a:cubicBezTo>
                      <a:pt x="1772359" y="1741108"/>
                      <a:pt x="1797690" y="1766439"/>
                      <a:pt x="1797690" y="1797686"/>
                    </a:cubicBezTo>
                    <a:cubicBezTo>
                      <a:pt x="1797695" y="1828928"/>
                      <a:pt x="1772364" y="1854259"/>
                      <a:pt x="1741117" y="1854259"/>
                    </a:cubicBezTo>
                    <a:cubicBezTo>
                      <a:pt x="1709870" y="1854259"/>
                      <a:pt x="1684539" y="1828928"/>
                      <a:pt x="1684539" y="1797681"/>
                    </a:cubicBezTo>
                    <a:cubicBezTo>
                      <a:pt x="1684539" y="1782057"/>
                      <a:pt x="1690872" y="1767913"/>
                      <a:pt x="1701110" y="1757674"/>
                    </a:cubicBezTo>
                    <a:close/>
                    <a:moveTo>
                      <a:pt x="1513941" y="1931785"/>
                    </a:moveTo>
                    <a:cubicBezTo>
                      <a:pt x="1524179" y="1921547"/>
                      <a:pt x="1538324" y="1915214"/>
                      <a:pt x="1553947" y="1915214"/>
                    </a:cubicBezTo>
                    <a:cubicBezTo>
                      <a:pt x="1585194" y="1915214"/>
                      <a:pt x="1610525" y="1940545"/>
                      <a:pt x="1610525" y="1971792"/>
                    </a:cubicBezTo>
                    <a:cubicBezTo>
                      <a:pt x="1610525" y="1995228"/>
                      <a:pt x="1596276" y="2015335"/>
                      <a:pt x="1575970" y="2023924"/>
                    </a:cubicBezTo>
                    <a:lnTo>
                      <a:pt x="1567132" y="2025708"/>
                    </a:lnTo>
                    <a:lnTo>
                      <a:pt x="1500031" y="1958607"/>
                    </a:lnTo>
                    <a:lnTo>
                      <a:pt x="1501815" y="1949769"/>
                    </a:lnTo>
                    <a:cubicBezTo>
                      <a:pt x="1504679" y="1943000"/>
                      <a:pt x="1508822" y="1936905"/>
                      <a:pt x="1513941" y="1931785"/>
                    </a:cubicBezTo>
                    <a:close/>
                    <a:moveTo>
                      <a:pt x="2449790" y="887126"/>
                    </a:moveTo>
                    <a:cubicBezTo>
                      <a:pt x="2460029" y="876887"/>
                      <a:pt x="2474173" y="870555"/>
                      <a:pt x="2489797" y="870555"/>
                    </a:cubicBezTo>
                    <a:cubicBezTo>
                      <a:pt x="2521044" y="870555"/>
                      <a:pt x="2546375" y="895886"/>
                      <a:pt x="2546375" y="927133"/>
                    </a:cubicBezTo>
                    <a:cubicBezTo>
                      <a:pt x="2546375" y="958380"/>
                      <a:pt x="2521044" y="983711"/>
                      <a:pt x="2489797" y="983711"/>
                    </a:cubicBezTo>
                    <a:cubicBezTo>
                      <a:pt x="2458550" y="983711"/>
                      <a:pt x="2433219" y="958380"/>
                      <a:pt x="2433219" y="927132"/>
                    </a:cubicBezTo>
                    <a:cubicBezTo>
                      <a:pt x="2433219" y="911509"/>
                      <a:pt x="2439552" y="897364"/>
                      <a:pt x="2449790" y="887126"/>
                    </a:cubicBezTo>
                    <a:close/>
                    <a:moveTo>
                      <a:pt x="2262615" y="1061237"/>
                    </a:moveTo>
                    <a:cubicBezTo>
                      <a:pt x="2272854" y="1050998"/>
                      <a:pt x="2286998" y="1044665"/>
                      <a:pt x="2302622" y="1044665"/>
                    </a:cubicBezTo>
                    <a:cubicBezTo>
                      <a:pt x="2333869" y="1044665"/>
                      <a:pt x="2359200" y="1069996"/>
                      <a:pt x="2359200" y="1101244"/>
                    </a:cubicBezTo>
                    <a:cubicBezTo>
                      <a:pt x="2359200" y="1132490"/>
                      <a:pt x="2333869" y="1157822"/>
                      <a:pt x="2302622" y="1157821"/>
                    </a:cubicBezTo>
                    <a:cubicBezTo>
                      <a:pt x="2271375" y="1157821"/>
                      <a:pt x="2246044" y="1132490"/>
                      <a:pt x="2246044" y="1101243"/>
                    </a:cubicBezTo>
                    <a:cubicBezTo>
                      <a:pt x="2246044" y="1085620"/>
                      <a:pt x="2252376" y="1071476"/>
                      <a:pt x="2262615" y="1061237"/>
                    </a:cubicBezTo>
                    <a:close/>
                    <a:moveTo>
                      <a:pt x="2075445" y="1235347"/>
                    </a:moveTo>
                    <a:cubicBezTo>
                      <a:pt x="2085684" y="1225109"/>
                      <a:pt x="2099828" y="1218776"/>
                      <a:pt x="2115452" y="1218776"/>
                    </a:cubicBezTo>
                    <a:cubicBezTo>
                      <a:pt x="2146699" y="1218776"/>
                      <a:pt x="2172030" y="1244107"/>
                      <a:pt x="2172030" y="1275354"/>
                    </a:cubicBezTo>
                    <a:cubicBezTo>
                      <a:pt x="2172030" y="1306601"/>
                      <a:pt x="2146699" y="1331932"/>
                      <a:pt x="2115452" y="1331932"/>
                    </a:cubicBezTo>
                    <a:cubicBezTo>
                      <a:pt x="2084205" y="1331932"/>
                      <a:pt x="2058874" y="1306601"/>
                      <a:pt x="2058874" y="1275354"/>
                    </a:cubicBezTo>
                    <a:cubicBezTo>
                      <a:pt x="2058874" y="1259731"/>
                      <a:pt x="2065207" y="1245586"/>
                      <a:pt x="2075445" y="1235347"/>
                    </a:cubicBezTo>
                    <a:close/>
                    <a:moveTo>
                      <a:pt x="1888275" y="1409459"/>
                    </a:moveTo>
                    <a:cubicBezTo>
                      <a:pt x="1898513" y="1399220"/>
                      <a:pt x="1912658" y="1392888"/>
                      <a:pt x="1928281" y="1392888"/>
                    </a:cubicBezTo>
                    <a:cubicBezTo>
                      <a:pt x="1959528" y="1392888"/>
                      <a:pt x="1984859" y="1418219"/>
                      <a:pt x="1984859" y="1449466"/>
                    </a:cubicBezTo>
                    <a:cubicBezTo>
                      <a:pt x="1984860" y="1480713"/>
                      <a:pt x="1959528" y="1506044"/>
                      <a:pt x="1928281" y="1506044"/>
                    </a:cubicBezTo>
                    <a:cubicBezTo>
                      <a:pt x="1897034" y="1506044"/>
                      <a:pt x="1871703" y="1480713"/>
                      <a:pt x="1871703" y="1449466"/>
                    </a:cubicBezTo>
                    <a:cubicBezTo>
                      <a:pt x="1871703" y="1433842"/>
                      <a:pt x="1878036" y="1419698"/>
                      <a:pt x="1888275" y="1409459"/>
                    </a:cubicBezTo>
                    <a:close/>
                    <a:moveTo>
                      <a:pt x="1701104" y="1583570"/>
                    </a:moveTo>
                    <a:cubicBezTo>
                      <a:pt x="1711343" y="1573331"/>
                      <a:pt x="1725487" y="1566998"/>
                      <a:pt x="1741111" y="1566998"/>
                    </a:cubicBezTo>
                    <a:cubicBezTo>
                      <a:pt x="1772358" y="1566998"/>
                      <a:pt x="1797689" y="1592329"/>
                      <a:pt x="1797689" y="1623576"/>
                    </a:cubicBezTo>
                    <a:cubicBezTo>
                      <a:pt x="1797689" y="1654823"/>
                      <a:pt x="1772358" y="1680154"/>
                      <a:pt x="1741111" y="1680154"/>
                    </a:cubicBezTo>
                    <a:cubicBezTo>
                      <a:pt x="1709864" y="1680154"/>
                      <a:pt x="1684533" y="1654823"/>
                      <a:pt x="1684533" y="1623576"/>
                    </a:cubicBezTo>
                    <a:cubicBezTo>
                      <a:pt x="1684533" y="1607953"/>
                      <a:pt x="1690866" y="1593808"/>
                      <a:pt x="1701104" y="1583570"/>
                    </a:cubicBezTo>
                    <a:close/>
                    <a:moveTo>
                      <a:pt x="1513940" y="1757675"/>
                    </a:moveTo>
                    <a:cubicBezTo>
                      <a:pt x="1524179" y="1747436"/>
                      <a:pt x="1538323" y="1741104"/>
                      <a:pt x="1553947" y="1741104"/>
                    </a:cubicBezTo>
                    <a:cubicBezTo>
                      <a:pt x="1585194" y="1741104"/>
                      <a:pt x="1610525" y="1766435"/>
                      <a:pt x="1610525" y="1797682"/>
                    </a:cubicBezTo>
                    <a:cubicBezTo>
                      <a:pt x="1610525" y="1828929"/>
                      <a:pt x="1585194" y="1854260"/>
                      <a:pt x="1553947" y="1854260"/>
                    </a:cubicBezTo>
                    <a:cubicBezTo>
                      <a:pt x="1522700" y="1854260"/>
                      <a:pt x="1497369" y="1828929"/>
                      <a:pt x="1497369" y="1797682"/>
                    </a:cubicBezTo>
                    <a:cubicBezTo>
                      <a:pt x="1497369" y="1782058"/>
                      <a:pt x="1503701" y="1767914"/>
                      <a:pt x="1513940" y="1757675"/>
                    </a:cubicBezTo>
                    <a:close/>
                    <a:moveTo>
                      <a:pt x="2449791" y="713015"/>
                    </a:moveTo>
                    <a:cubicBezTo>
                      <a:pt x="2460029" y="702776"/>
                      <a:pt x="2474173" y="696444"/>
                      <a:pt x="2489797" y="696444"/>
                    </a:cubicBezTo>
                    <a:cubicBezTo>
                      <a:pt x="2521044" y="696444"/>
                      <a:pt x="2546375" y="721775"/>
                      <a:pt x="2546375" y="753022"/>
                    </a:cubicBezTo>
                    <a:cubicBezTo>
                      <a:pt x="2546375" y="784269"/>
                      <a:pt x="2521044" y="809600"/>
                      <a:pt x="2489797" y="809600"/>
                    </a:cubicBezTo>
                    <a:cubicBezTo>
                      <a:pt x="2458550" y="809600"/>
                      <a:pt x="2433219" y="784269"/>
                      <a:pt x="2433219" y="753022"/>
                    </a:cubicBezTo>
                    <a:cubicBezTo>
                      <a:pt x="2433219" y="737398"/>
                      <a:pt x="2439552" y="723253"/>
                      <a:pt x="2449791" y="713015"/>
                    </a:cubicBezTo>
                    <a:close/>
                    <a:moveTo>
                      <a:pt x="2262615" y="887126"/>
                    </a:moveTo>
                    <a:cubicBezTo>
                      <a:pt x="2272853" y="876887"/>
                      <a:pt x="2286998" y="870554"/>
                      <a:pt x="2302622" y="870555"/>
                    </a:cubicBezTo>
                    <a:cubicBezTo>
                      <a:pt x="2333869" y="870555"/>
                      <a:pt x="2359200" y="895886"/>
                      <a:pt x="2359200" y="927133"/>
                    </a:cubicBezTo>
                    <a:cubicBezTo>
                      <a:pt x="2359200" y="958380"/>
                      <a:pt x="2333869" y="983711"/>
                      <a:pt x="2302622" y="983711"/>
                    </a:cubicBezTo>
                    <a:cubicBezTo>
                      <a:pt x="2271375" y="983711"/>
                      <a:pt x="2246044" y="958380"/>
                      <a:pt x="2246044" y="927132"/>
                    </a:cubicBezTo>
                    <a:cubicBezTo>
                      <a:pt x="2246044" y="911509"/>
                      <a:pt x="2252376" y="897364"/>
                      <a:pt x="2262615" y="887126"/>
                    </a:cubicBezTo>
                    <a:close/>
                    <a:moveTo>
                      <a:pt x="2075445" y="1061237"/>
                    </a:moveTo>
                    <a:cubicBezTo>
                      <a:pt x="2085684" y="1050998"/>
                      <a:pt x="2099828" y="1044665"/>
                      <a:pt x="2115452" y="1044665"/>
                    </a:cubicBezTo>
                    <a:cubicBezTo>
                      <a:pt x="2146699" y="1044665"/>
                      <a:pt x="2172030" y="1069996"/>
                      <a:pt x="2172030" y="1101244"/>
                    </a:cubicBezTo>
                    <a:cubicBezTo>
                      <a:pt x="2172030" y="1132490"/>
                      <a:pt x="2146699" y="1157822"/>
                      <a:pt x="2115452" y="1157821"/>
                    </a:cubicBezTo>
                    <a:cubicBezTo>
                      <a:pt x="2084205" y="1157821"/>
                      <a:pt x="2058874" y="1132490"/>
                      <a:pt x="2058874" y="1101243"/>
                    </a:cubicBezTo>
                    <a:cubicBezTo>
                      <a:pt x="2058874" y="1085620"/>
                      <a:pt x="2065207" y="1071476"/>
                      <a:pt x="2075445" y="1061237"/>
                    </a:cubicBezTo>
                    <a:close/>
                    <a:moveTo>
                      <a:pt x="1888275" y="1235349"/>
                    </a:moveTo>
                    <a:cubicBezTo>
                      <a:pt x="1898514" y="1225110"/>
                      <a:pt x="1912658" y="1218777"/>
                      <a:pt x="1928281" y="1218777"/>
                    </a:cubicBezTo>
                    <a:cubicBezTo>
                      <a:pt x="1959528" y="1218777"/>
                      <a:pt x="1984859" y="1244108"/>
                      <a:pt x="1984859" y="1275355"/>
                    </a:cubicBezTo>
                    <a:cubicBezTo>
                      <a:pt x="1984860" y="1306602"/>
                      <a:pt x="1959528" y="1331933"/>
                      <a:pt x="1928281" y="1331933"/>
                    </a:cubicBezTo>
                    <a:cubicBezTo>
                      <a:pt x="1897034" y="1331933"/>
                      <a:pt x="1871703" y="1306602"/>
                      <a:pt x="1871703" y="1275355"/>
                    </a:cubicBezTo>
                    <a:cubicBezTo>
                      <a:pt x="1871703" y="1259731"/>
                      <a:pt x="1878036" y="1245587"/>
                      <a:pt x="1888275" y="1235349"/>
                    </a:cubicBezTo>
                    <a:close/>
                    <a:moveTo>
                      <a:pt x="1701104" y="1409459"/>
                    </a:moveTo>
                    <a:cubicBezTo>
                      <a:pt x="1711343" y="1399220"/>
                      <a:pt x="1725487" y="1392887"/>
                      <a:pt x="1741111" y="1392887"/>
                    </a:cubicBezTo>
                    <a:cubicBezTo>
                      <a:pt x="1772358" y="1392887"/>
                      <a:pt x="1797689" y="1418218"/>
                      <a:pt x="1797689" y="1449465"/>
                    </a:cubicBezTo>
                    <a:cubicBezTo>
                      <a:pt x="1797689" y="1480712"/>
                      <a:pt x="1772358" y="1506043"/>
                      <a:pt x="1741111" y="1506043"/>
                    </a:cubicBezTo>
                    <a:cubicBezTo>
                      <a:pt x="1709864" y="1506043"/>
                      <a:pt x="1684533" y="1480712"/>
                      <a:pt x="1684533" y="1449465"/>
                    </a:cubicBezTo>
                    <a:cubicBezTo>
                      <a:pt x="1684533" y="1433842"/>
                      <a:pt x="1690866" y="1419697"/>
                      <a:pt x="1701104" y="1409459"/>
                    </a:cubicBezTo>
                    <a:close/>
                    <a:moveTo>
                      <a:pt x="1513939" y="1583565"/>
                    </a:moveTo>
                    <a:cubicBezTo>
                      <a:pt x="1524178" y="1573327"/>
                      <a:pt x="1538322" y="1566994"/>
                      <a:pt x="1553945" y="1566994"/>
                    </a:cubicBezTo>
                    <a:cubicBezTo>
                      <a:pt x="1585187" y="1566999"/>
                      <a:pt x="1610519" y="1592330"/>
                      <a:pt x="1610523" y="1623572"/>
                    </a:cubicBezTo>
                    <a:cubicBezTo>
                      <a:pt x="1610523" y="1654819"/>
                      <a:pt x="1585192" y="1680150"/>
                      <a:pt x="1553945" y="1680150"/>
                    </a:cubicBezTo>
                    <a:cubicBezTo>
                      <a:pt x="1522698" y="1680150"/>
                      <a:pt x="1497367" y="1654819"/>
                      <a:pt x="1497367" y="1623572"/>
                    </a:cubicBezTo>
                    <a:cubicBezTo>
                      <a:pt x="1497367" y="1607948"/>
                      <a:pt x="1503700" y="1593804"/>
                      <a:pt x="1513939" y="1583565"/>
                    </a:cubicBezTo>
                    <a:close/>
                    <a:moveTo>
                      <a:pt x="1326770" y="1757674"/>
                    </a:moveTo>
                    <a:cubicBezTo>
                      <a:pt x="1337008" y="1747436"/>
                      <a:pt x="1351153" y="1741103"/>
                      <a:pt x="1366776" y="1741103"/>
                    </a:cubicBezTo>
                    <a:cubicBezTo>
                      <a:pt x="1398023" y="1741103"/>
                      <a:pt x="1423354" y="1766434"/>
                      <a:pt x="1423354" y="1797681"/>
                    </a:cubicBezTo>
                    <a:cubicBezTo>
                      <a:pt x="1423354" y="1813305"/>
                      <a:pt x="1417021" y="1827449"/>
                      <a:pt x="1406783" y="1837688"/>
                    </a:cubicBezTo>
                    <a:lnTo>
                      <a:pt x="1390255" y="1848831"/>
                    </a:lnTo>
                    <a:lnTo>
                      <a:pt x="1315626" y="1774202"/>
                    </a:lnTo>
                    <a:close/>
                    <a:moveTo>
                      <a:pt x="2449790" y="538904"/>
                    </a:moveTo>
                    <a:cubicBezTo>
                      <a:pt x="2460029" y="528665"/>
                      <a:pt x="2474174" y="522333"/>
                      <a:pt x="2489797" y="522333"/>
                    </a:cubicBezTo>
                    <a:cubicBezTo>
                      <a:pt x="2521044" y="522333"/>
                      <a:pt x="2546375" y="547664"/>
                      <a:pt x="2546375" y="578911"/>
                    </a:cubicBezTo>
                    <a:cubicBezTo>
                      <a:pt x="2546375" y="610158"/>
                      <a:pt x="2521044" y="635489"/>
                      <a:pt x="2489797" y="635489"/>
                    </a:cubicBezTo>
                    <a:cubicBezTo>
                      <a:pt x="2458550" y="635489"/>
                      <a:pt x="2433219" y="610158"/>
                      <a:pt x="2433219" y="578911"/>
                    </a:cubicBezTo>
                    <a:cubicBezTo>
                      <a:pt x="2433219" y="563287"/>
                      <a:pt x="2439552" y="549143"/>
                      <a:pt x="2449790" y="538904"/>
                    </a:cubicBezTo>
                    <a:close/>
                    <a:moveTo>
                      <a:pt x="2262615" y="713015"/>
                    </a:moveTo>
                    <a:cubicBezTo>
                      <a:pt x="2272854" y="702776"/>
                      <a:pt x="2286998" y="696444"/>
                      <a:pt x="2302622" y="696444"/>
                    </a:cubicBezTo>
                    <a:cubicBezTo>
                      <a:pt x="2333869" y="696444"/>
                      <a:pt x="2359200" y="721775"/>
                      <a:pt x="2359200" y="753022"/>
                    </a:cubicBezTo>
                    <a:cubicBezTo>
                      <a:pt x="2359200" y="784269"/>
                      <a:pt x="2333869" y="809600"/>
                      <a:pt x="2302622" y="809600"/>
                    </a:cubicBezTo>
                    <a:cubicBezTo>
                      <a:pt x="2271375" y="809600"/>
                      <a:pt x="2246044" y="784269"/>
                      <a:pt x="2246044" y="753022"/>
                    </a:cubicBezTo>
                    <a:cubicBezTo>
                      <a:pt x="2246044" y="737398"/>
                      <a:pt x="2252376" y="723254"/>
                      <a:pt x="2262615" y="713015"/>
                    </a:cubicBezTo>
                    <a:close/>
                    <a:moveTo>
                      <a:pt x="2075445" y="887126"/>
                    </a:moveTo>
                    <a:cubicBezTo>
                      <a:pt x="2085684" y="876887"/>
                      <a:pt x="2099828" y="870555"/>
                      <a:pt x="2115452" y="870555"/>
                    </a:cubicBezTo>
                    <a:cubicBezTo>
                      <a:pt x="2146699" y="870555"/>
                      <a:pt x="2172030" y="895886"/>
                      <a:pt x="2172030" y="927133"/>
                    </a:cubicBezTo>
                    <a:cubicBezTo>
                      <a:pt x="2172030" y="958380"/>
                      <a:pt x="2146699" y="983711"/>
                      <a:pt x="2115452" y="983711"/>
                    </a:cubicBezTo>
                    <a:cubicBezTo>
                      <a:pt x="2084205" y="983711"/>
                      <a:pt x="2058874" y="958380"/>
                      <a:pt x="2058874" y="927132"/>
                    </a:cubicBezTo>
                    <a:cubicBezTo>
                      <a:pt x="2058874" y="911509"/>
                      <a:pt x="2065207" y="897365"/>
                      <a:pt x="2075445" y="887126"/>
                    </a:cubicBezTo>
                    <a:close/>
                    <a:moveTo>
                      <a:pt x="1888275" y="1061238"/>
                    </a:moveTo>
                    <a:cubicBezTo>
                      <a:pt x="1898514" y="1050999"/>
                      <a:pt x="1912658" y="1044666"/>
                      <a:pt x="1928281" y="1044666"/>
                    </a:cubicBezTo>
                    <a:cubicBezTo>
                      <a:pt x="1959528" y="1044666"/>
                      <a:pt x="1984859" y="1069997"/>
                      <a:pt x="1984859" y="1101244"/>
                    </a:cubicBezTo>
                    <a:cubicBezTo>
                      <a:pt x="1984860" y="1132491"/>
                      <a:pt x="1959528" y="1157822"/>
                      <a:pt x="1928281" y="1157822"/>
                    </a:cubicBezTo>
                    <a:cubicBezTo>
                      <a:pt x="1897034" y="1157822"/>
                      <a:pt x="1871703" y="1132491"/>
                      <a:pt x="1871703" y="1101244"/>
                    </a:cubicBezTo>
                    <a:cubicBezTo>
                      <a:pt x="1871703" y="1085621"/>
                      <a:pt x="1878036" y="1071476"/>
                      <a:pt x="1888275" y="1061238"/>
                    </a:cubicBezTo>
                    <a:close/>
                    <a:moveTo>
                      <a:pt x="1701104" y="1235348"/>
                    </a:moveTo>
                    <a:cubicBezTo>
                      <a:pt x="1711343" y="1225109"/>
                      <a:pt x="1725487" y="1218776"/>
                      <a:pt x="1741111" y="1218776"/>
                    </a:cubicBezTo>
                    <a:cubicBezTo>
                      <a:pt x="1772358" y="1218776"/>
                      <a:pt x="1797689" y="1244107"/>
                      <a:pt x="1797689" y="1275354"/>
                    </a:cubicBezTo>
                    <a:cubicBezTo>
                      <a:pt x="1797689" y="1306601"/>
                      <a:pt x="1772358" y="1331932"/>
                      <a:pt x="1741111" y="1331932"/>
                    </a:cubicBezTo>
                    <a:cubicBezTo>
                      <a:pt x="1709864" y="1331932"/>
                      <a:pt x="1684533" y="1306601"/>
                      <a:pt x="1684533" y="1275354"/>
                    </a:cubicBezTo>
                    <a:cubicBezTo>
                      <a:pt x="1684533" y="1259731"/>
                      <a:pt x="1690866" y="1245586"/>
                      <a:pt x="1701104" y="1235348"/>
                    </a:cubicBezTo>
                    <a:close/>
                    <a:moveTo>
                      <a:pt x="1513934" y="1409459"/>
                    </a:moveTo>
                    <a:cubicBezTo>
                      <a:pt x="1524173" y="1399221"/>
                      <a:pt x="1538317" y="1392888"/>
                      <a:pt x="1553940" y="1392888"/>
                    </a:cubicBezTo>
                    <a:cubicBezTo>
                      <a:pt x="1585187" y="1392888"/>
                      <a:pt x="1610518" y="1418219"/>
                      <a:pt x="1610519" y="1449466"/>
                    </a:cubicBezTo>
                    <a:cubicBezTo>
                      <a:pt x="1610519" y="1480713"/>
                      <a:pt x="1585188" y="1506044"/>
                      <a:pt x="1553941" y="1506044"/>
                    </a:cubicBezTo>
                    <a:cubicBezTo>
                      <a:pt x="1522694" y="1506044"/>
                      <a:pt x="1497362" y="1480713"/>
                      <a:pt x="1497362" y="1449466"/>
                    </a:cubicBezTo>
                    <a:cubicBezTo>
                      <a:pt x="1497362" y="1433842"/>
                      <a:pt x="1503695" y="1419698"/>
                      <a:pt x="1513934" y="1409459"/>
                    </a:cubicBezTo>
                    <a:close/>
                    <a:moveTo>
                      <a:pt x="1326768" y="1583565"/>
                    </a:moveTo>
                    <a:cubicBezTo>
                      <a:pt x="1337007" y="1573326"/>
                      <a:pt x="1351151" y="1566993"/>
                      <a:pt x="1366775" y="1566993"/>
                    </a:cubicBezTo>
                    <a:cubicBezTo>
                      <a:pt x="1398022" y="1566993"/>
                      <a:pt x="1423353" y="1592324"/>
                      <a:pt x="1423353" y="1623571"/>
                    </a:cubicBezTo>
                    <a:cubicBezTo>
                      <a:pt x="1423353" y="1654818"/>
                      <a:pt x="1398022" y="1680149"/>
                      <a:pt x="1366775" y="1680149"/>
                    </a:cubicBezTo>
                    <a:cubicBezTo>
                      <a:pt x="1335528" y="1680149"/>
                      <a:pt x="1310197" y="1654818"/>
                      <a:pt x="1310197" y="1623571"/>
                    </a:cubicBezTo>
                    <a:cubicBezTo>
                      <a:pt x="1310197" y="1607948"/>
                      <a:pt x="1316530" y="1593803"/>
                      <a:pt x="1326768" y="1583565"/>
                    </a:cubicBezTo>
                    <a:close/>
                    <a:moveTo>
                      <a:pt x="2449791" y="364793"/>
                    </a:moveTo>
                    <a:cubicBezTo>
                      <a:pt x="2460029" y="354554"/>
                      <a:pt x="2474173" y="348222"/>
                      <a:pt x="2489797" y="348222"/>
                    </a:cubicBezTo>
                    <a:cubicBezTo>
                      <a:pt x="2521044" y="348222"/>
                      <a:pt x="2546375" y="373553"/>
                      <a:pt x="2546375" y="404800"/>
                    </a:cubicBezTo>
                    <a:cubicBezTo>
                      <a:pt x="2546375" y="436047"/>
                      <a:pt x="2521044" y="461378"/>
                      <a:pt x="2489797" y="461378"/>
                    </a:cubicBezTo>
                    <a:cubicBezTo>
                      <a:pt x="2458550" y="461378"/>
                      <a:pt x="2433219" y="436047"/>
                      <a:pt x="2433219" y="404800"/>
                    </a:cubicBezTo>
                    <a:cubicBezTo>
                      <a:pt x="2433219" y="389176"/>
                      <a:pt x="2439552" y="375032"/>
                      <a:pt x="2449791" y="364793"/>
                    </a:cubicBezTo>
                    <a:close/>
                    <a:moveTo>
                      <a:pt x="2262615" y="538904"/>
                    </a:moveTo>
                    <a:cubicBezTo>
                      <a:pt x="2272854" y="528666"/>
                      <a:pt x="2286998" y="522333"/>
                      <a:pt x="2302622" y="522333"/>
                    </a:cubicBezTo>
                    <a:cubicBezTo>
                      <a:pt x="2333869" y="522333"/>
                      <a:pt x="2359200" y="547664"/>
                      <a:pt x="2359200" y="578911"/>
                    </a:cubicBezTo>
                    <a:cubicBezTo>
                      <a:pt x="2359200" y="610158"/>
                      <a:pt x="2333869" y="635489"/>
                      <a:pt x="2302622" y="635489"/>
                    </a:cubicBezTo>
                    <a:cubicBezTo>
                      <a:pt x="2271375" y="635489"/>
                      <a:pt x="2246044" y="610158"/>
                      <a:pt x="2246044" y="578911"/>
                    </a:cubicBezTo>
                    <a:cubicBezTo>
                      <a:pt x="2246044" y="563287"/>
                      <a:pt x="2252376" y="549143"/>
                      <a:pt x="2262615" y="538904"/>
                    </a:cubicBezTo>
                    <a:close/>
                    <a:moveTo>
                      <a:pt x="2075445" y="713015"/>
                    </a:moveTo>
                    <a:cubicBezTo>
                      <a:pt x="2085684" y="702776"/>
                      <a:pt x="2099828" y="696444"/>
                      <a:pt x="2115452" y="696444"/>
                    </a:cubicBezTo>
                    <a:cubicBezTo>
                      <a:pt x="2146699" y="696444"/>
                      <a:pt x="2172030" y="721775"/>
                      <a:pt x="2172030" y="753022"/>
                    </a:cubicBezTo>
                    <a:cubicBezTo>
                      <a:pt x="2172030" y="784269"/>
                      <a:pt x="2146699" y="809600"/>
                      <a:pt x="2115452" y="809600"/>
                    </a:cubicBezTo>
                    <a:cubicBezTo>
                      <a:pt x="2084205" y="809600"/>
                      <a:pt x="2058874" y="784269"/>
                      <a:pt x="2058874" y="753022"/>
                    </a:cubicBezTo>
                    <a:cubicBezTo>
                      <a:pt x="2058874" y="737398"/>
                      <a:pt x="2065207" y="723254"/>
                      <a:pt x="2075445" y="713015"/>
                    </a:cubicBezTo>
                    <a:close/>
                    <a:moveTo>
                      <a:pt x="1888275" y="887127"/>
                    </a:moveTo>
                    <a:cubicBezTo>
                      <a:pt x="1898514" y="876888"/>
                      <a:pt x="1912658" y="870555"/>
                      <a:pt x="1928281" y="870555"/>
                    </a:cubicBezTo>
                    <a:cubicBezTo>
                      <a:pt x="1959528" y="870555"/>
                      <a:pt x="1984859" y="895886"/>
                      <a:pt x="1984859" y="927133"/>
                    </a:cubicBezTo>
                    <a:cubicBezTo>
                      <a:pt x="1984860" y="958380"/>
                      <a:pt x="1959528" y="983711"/>
                      <a:pt x="1928281" y="983711"/>
                    </a:cubicBezTo>
                    <a:cubicBezTo>
                      <a:pt x="1897034" y="983711"/>
                      <a:pt x="1871703" y="958380"/>
                      <a:pt x="1871703" y="927133"/>
                    </a:cubicBezTo>
                    <a:cubicBezTo>
                      <a:pt x="1871703" y="911510"/>
                      <a:pt x="1878036" y="897365"/>
                      <a:pt x="1888275" y="887127"/>
                    </a:cubicBezTo>
                    <a:close/>
                    <a:moveTo>
                      <a:pt x="1701104" y="1061237"/>
                    </a:moveTo>
                    <a:cubicBezTo>
                      <a:pt x="1711343" y="1050998"/>
                      <a:pt x="1725487" y="1044665"/>
                      <a:pt x="1741111" y="1044665"/>
                    </a:cubicBezTo>
                    <a:cubicBezTo>
                      <a:pt x="1772358" y="1044665"/>
                      <a:pt x="1797689" y="1069996"/>
                      <a:pt x="1797689" y="1101243"/>
                    </a:cubicBezTo>
                    <a:cubicBezTo>
                      <a:pt x="1797689" y="1132490"/>
                      <a:pt x="1772358" y="1157822"/>
                      <a:pt x="1741111" y="1157821"/>
                    </a:cubicBezTo>
                    <a:cubicBezTo>
                      <a:pt x="1709864" y="1157821"/>
                      <a:pt x="1684533" y="1132490"/>
                      <a:pt x="1684533" y="1101243"/>
                    </a:cubicBezTo>
                    <a:cubicBezTo>
                      <a:pt x="1684533" y="1085620"/>
                      <a:pt x="1690866" y="1071476"/>
                      <a:pt x="1701104" y="1061237"/>
                    </a:cubicBezTo>
                    <a:close/>
                    <a:moveTo>
                      <a:pt x="1513934" y="1235349"/>
                    </a:moveTo>
                    <a:cubicBezTo>
                      <a:pt x="1524173" y="1225110"/>
                      <a:pt x="1538317" y="1218777"/>
                      <a:pt x="1553940" y="1218777"/>
                    </a:cubicBezTo>
                    <a:cubicBezTo>
                      <a:pt x="1585187" y="1218777"/>
                      <a:pt x="1610518" y="1244108"/>
                      <a:pt x="1610519" y="1275355"/>
                    </a:cubicBezTo>
                    <a:cubicBezTo>
                      <a:pt x="1610519" y="1306602"/>
                      <a:pt x="1585188" y="1331933"/>
                      <a:pt x="1553941" y="1331933"/>
                    </a:cubicBezTo>
                    <a:cubicBezTo>
                      <a:pt x="1522693" y="1331933"/>
                      <a:pt x="1497362" y="1306602"/>
                      <a:pt x="1497362" y="1275355"/>
                    </a:cubicBezTo>
                    <a:cubicBezTo>
                      <a:pt x="1497362" y="1259731"/>
                      <a:pt x="1503695" y="1245587"/>
                      <a:pt x="1513934" y="1235349"/>
                    </a:cubicBezTo>
                    <a:close/>
                    <a:moveTo>
                      <a:pt x="1326768" y="1409454"/>
                    </a:moveTo>
                    <a:cubicBezTo>
                      <a:pt x="1337007" y="1399216"/>
                      <a:pt x="1351151" y="1392883"/>
                      <a:pt x="1366774" y="1392883"/>
                    </a:cubicBezTo>
                    <a:cubicBezTo>
                      <a:pt x="1398017" y="1392887"/>
                      <a:pt x="1423348" y="1418218"/>
                      <a:pt x="1423353" y="1449461"/>
                    </a:cubicBezTo>
                    <a:cubicBezTo>
                      <a:pt x="1423353" y="1480708"/>
                      <a:pt x="1398022" y="1506039"/>
                      <a:pt x="1366774" y="1506039"/>
                    </a:cubicBezTo>
                    <a:cubicBezTo>
                      <a:pt x="1335527" y="1506039"/>
                      <a:pt x="1310196" y="1480708"/>
                      <a:pt x="1310196" y="1449461"/>
                    </a:cubicBezTo>
                    <a:cubicBezTo>
                      <a:pt x="1310196" y="1433837"/>
                      <a:pt x="1316529" y="1419693"/>
                      <a:pt x="1326768" y="1409454"/>
                    </a:cubicBezTo>
                    <a:close/>
                    <a:moveTo>
                      <a:pt x="1139598" y="1583565"/>
                    </a:moveTo>
                    <a:cubicBezTo>
                      <a:pt x="1149837" y="1573327"/>
                      <a:pt x="1163981" y="1566994"/>
                      <a:pt x="1179605" y="1566994"/>
                    </a:cubicBezTo>
                    <a:cubicBezTo>
                      <a:pt x="1210852" y="1566994"/>
                      <a:pt x="1236183" y="1592325"/>
                      <a:pt x="1236183" y="1623572"/>
                    </a:cubicBezTo>
                    <a:cubicBezTo>
                      <a:pt x="1236183" y="1639196"/>
                      <a:pt x="1229851" y="1653340"/>
                      <a:pt x="1219612" y="1663579"/>
                    </a:cubicBezTo>
                    <a:lnTo>
                      <a:pt x="1210886" y="1669462"/>
                    </a:lnTo>
                    <a:lnTo>
                      <a:pt x="1133715" y="1592291"/>
                    </a:lnTo>
                    <a:close/>
                    <a:moveTo>
                      <a:pt x="2449790" y="190682"/>
                    </a:moveTo>
                    <a:cubicBezTo>
                      <a:pt x="2460029" y="180444"/>
                      <a:pt x="2474174" y="174111"/>
                      <a:pt x="2489797" y="174111"/>
                    </a:cubicBezTo>
                    <a:cubicBezTo>
                      <a:pt x="2521044" y="174111"/>
                      <a:pt x="2546375" y="199442"/>
                      <a:pt x="2546375" y="230689"/>
                    </a:cubicBezTo>
                    <a:cubicBezTo>
                      <a:pt x="2546375" y="261936"/>
                      <a:pt x="2521044" y="287267"/>
                      <a:pt x="2489797" y="287267"/>
                    </a:cubicBezTo>
                    <a:cubicBezTo>
                      <a:pt x="2458550" y="287267"/>
                      <a:pt x="2433219" y="261936"/>
                      <a:pt x="2433219" y="230689"/>
                    </a:cubicBezTo>
                    <a:cubicBezTo>
                      <a:pt x="2433219" y="215065"/>
                      <a:pt x="2439552" y="200921"/>
                      <a:pt x="2449790" y="190682"/>
                    </a:cubicBezTo>
                    <a:close/>
                    <a:moveTo>
                      <a:pt x="2262615" y="364793"/>
                    </a:moveTo>
                    <a:cubicBezTo>
                      <a:pt x="2272854" y="354555"/>
                      <a:pt x="2286998" y="348222"/>
                      <a:pt x="2302622" y="348222"/>
                    </a:cubicBezTo>
                    <a:cubicBezTo>
                      <a:pt x="2333869" y="348222"/>
                      <a:pt x="2359200" y="373553"/>
                      <a:pt x="2359200" y="404800"/>
                    </a:cubicBezTo>
                    <a:cubicBezTo>
                      <a:pt x="2359200" y="436047"/>
                      <a:pt x="2333869" y="461378"/>
                      <a:pt x="2302622" y="461378"/>
                    </a:cubicBezTo>
                    <a:cubicBezTo>
                      <a:pt x="2271375" y="461378"/>
                      <a:pt x="2246044" y="436047"/>
                      <a:pt x="2246044" y="404800"/>
                    </a:cubicBezTo>
                    <a:cubicBezTo>
                      <a:pt x="2246044" y="389176"/>
                      <a:pt x="2252376" y="375032"/>
                      <a:pt x="2262615" y="364793"/>
                    </a:cubicBezTo>
                    <a:close/>
                    <a:moveTo>
                      <a:pt x="2075445" y="538904"/>
                    </a:moveTo>
                    <a:cubicBezTo>
                      <a:pt x="2085684" y="528666"/>
                      <a:pt x="2099828" y="522333"/>
                      <a:pt x="2115452" y="522333"/>
                    </a:cubicBezTo>
                    <a:cubicBezTo>
                      <a:pt x="2146699" y="522333"/>
                      <a:pt x="2172030" y="547664"/>
                      <a:pt x="2172030" y="578911"/>
                    </a:cubicBezTo>
                    <a:cubicBezTo>
                      <a:pt x="2172030" y="610158"/>
                      <a:pt x="2146699" y="635489"/>
                      <a:pt x="2115452" y="635489"/>
                    </a:cubicBezTo>
                    <a:cubicBezTo>
                      <a:pt x="2084205" y="635489"/>
                      <a:pt x="2058874" y="610158"/>
                      <a:pt x="2058874" y="578911"/>
                    </a:cubicBezTo>
                    <a:cubicBezTo>
                      <a:pt x="2058874" y="563287"/>
                      <a:pt x="2065207" y="549143"/>
                      <a:pt x="2075445" y="538904"/>
                    </a:cubicBezTo>
                    <a:close/>
                    <a:moveTo>
                      <a:pt x="1888275" y="713016"/>
                    </a:moveTo>
                    <a:cubicBezTo>
                      <a:pt x="1898514" y="702777"/>
                      <a:pt x="1912658" y="696444"/>
                      <a:pt x="1928281" y="696444"/>
                    </a:cubicBezTo>
                    <a:cubicBezTo>
                      <a:pt x="1959528" y="696444"/>
                      <a:pt x="1984859" y="721775"/>
                      <a:pt x="1984859" y="753022"/>
                    </a:cubicBezTo>
                    <a:cubicBezTo>
                      <a:pt x="1984860" y="784269"/>
                      <a:pt x="1959528" y="809600"/>
                      <a:pt x="1928282" y="809600"/>
                    </a:cubicBezTo>
                    <a:cubicBezTo>
                      <a:pt x="1897034" y="809600"/>
                      <a:pt x="1871703" y="784269"/>
                      <a:pt x="1871703" y="753022"/>
                    </a:cubicBezTo>
                    <a:cubicBezTo>
                      <a:pt x="1871703" y="737399"/>
                      <a:pt x="1878036" y="723254"/>
                      <a:pt x="1888275" y="713016"/>
                    </a:cubicBezTo>
                    <a:close/>
                    <a:moveTo>
                      <a:pt x="1701104" y="887126"/>
                    </a:moveTo>
                    <a:cubicBezTo>
                      <a:pt x="1711343" y="876887"/>
                      <a:pt x="1725487" y="870554"/>
                      <a:pt x="1741111" y="870554"/>
                    </a:cubicBezTo>
                    <a:cubicBezTo>
                      <a:pt x="1772358" y="870555"/>
                      <a:pt x="1797689" y="895886"/>
                      <a:pt x="1797689" y="927133"/>
                    </a:cubicBezTo>
                    <a:cubicBezTo>
                      <a:pt x="1797689" y="958380"/>
                      <a:pt x="1772358" y="983711"/>
                      <a:pt x="1741111" y="983711"/>
                    </a:cubicBezTo>
                    <a:cubicBezTo>
                      <a:pt x="1709864" y="983711"/>
                      <a:pt x="1684533" y="958380"/>
                      <a:pt x="1684533" y="927132"/>
                    </a:cubicBezTo>
                    <a:cubicBezTo>
                      <a:pt x="1684533" y="911509"/>
                      <a:pt x="1690866" y="897365"/>
                      <a:pt x="1701104" y="887126"/>
                    </a:cubicBezTo>
                    <a:close/>
                    <a:moveTo>
                      <a:pt x="1513934" y="1061238"/>
                    </a:moveTo>
                    <a:cubicBezTo>
                      <a:pt x="1524173" y="1050999"/>
                      <a:pt x="1538317" y="1044666"/>
                      <a:pt x="1553940" y="1044666"/>
                    </a:cubicBezTo>
                    <a:cubicBezTo>
                      <a:pt x="1585187" y="1044666"/>
                      <a:pt x="1610518" y="1069997"/>
                      <a:pt x="1610519" y="1101244"/>
                    </a:cubicBezTo>
                    <a:cubicBezTo>
                      <a:pt x="1610519" y="1132491"/>
                      <a:pt x="1585188" y="1157822"/>
                      <a:pt x="1553941" y="1157822"/>
                    </a:cubicBezTo>
                    <a:cubicBezTo>
                      <a:pt x="1522694" y="1157822"/>
                      <a:pt x="1497362" y="1132491"/>
                      <a:pt x="1497362" y="1101244"/>
                    </a:cubicBezTo>
                    <a:cubicBezTo>
                      <a:pt x="1497362" y="1085621"/>
                      <a:pt x="1503695" y="1071476"/>
                      <a:pt x="1513934" y="1061238"/>
                    </a:cubicBezTo>
                    <a:close/>
                    <a:moveTo>
                      <a:pt x="1326764" y="1235348"/>
                    </a:moveTo>
                    <a:cubicBezTo>
                      <a:pt x="1337002" y="1225109"/>
                      <a:pt x="1351146" y="1218776"/>
                      <a:pt x="1366770" y="1218776"/>
                    </a:cubicBezTo>
                    <a:cubicBezTo>
                      <a:pt x="1398017" y="1218776"/>
                      <a:pt x="1423348" y="1244107"/>
                      <a:pt x="1423348" y="1275354"/>
                    </a:cubicBezTo>
                    <a:cubicBezTo>
                      <a:pt x="1423348" y="1306601"/>
                      <a:pt x="1398017" y="1331932"/>
                      <a:pt x="1366770" y="1331932"/>
                    </a:cubicBezTo>
                    <a:cubicBezTo>
                      <a:pt x="1335523" y="1331932"/>
                      <a:pt x="1310192" y="1306601"/>
                      <a:pt x="1310192" y="1275354"/>
                    </a:cubicBezTo>
                    <a:cubicBezTo>
                      <a:pt x="1310192" y="1259731"/>
                      <a:pt x="1316525" y="1245586"/>
                      <a:pt x="1326764" y="1235348"/>
                    </a:cubicBezTo>
                    <a:close/>
                    <a:moveTo>
                      <a:pt x="1139598" y="1409455"/>
                    </a:moveTo>
                    <a:cubicBezTo>
                      <a:pt x="1149836" y="1399216"/>
                      <a:pt x="1163980" y="1392883"/>
                      <a:pt x="1179604" y="1392883"/>
                    </a:cubicBezTo>
                    <a:cubicBezTo>
                      <a:pt x="1210851" y="1392883"/>
                      <a:pt x="1236182" y="1418215"/>
                      <a:pt x="1236182" y="1449462"/>
                    </a:cubicBezTo>
                    <a:cubicBezTo>
                      <a:pt x="1236182" y="1480709"/>
                      <a:pt x="1210851" y="1506040"/>
                      <a:pt x="1179604" y="1506040"/>
                    </a:cubicBezTo>
                    <a:cubicBezTo>
                      <a:pt x="1148357" y="1506040"/>
                      <a:pt x="1123026" y="1480708"/>
                      <a:pt x="1123026" y="1449461"/>
                    </a:cubicBezTo>
                    <a:cubicBezTo>
                      <a:pt x="1123026" y="1433838"/>
                      <a:pt x="1129359" y="1419694"/>
                      <a:pt x="1139598" y="1409455"/>
                    </a:cubicBezTo>
                    <a:close/>
                    <a:moveTo>
                      <a:pt x="2449791" y="16572"/>
                    </a:moveTo>
                    <a:cubicBezTo>
                      <a:pt x="2460029" y="6333"/>
                      <a:pt x="2474173" y="0"/>
                      <a:pt x="2489797" y="0"/>
                    </a:cubicBezTo>
                    <a:cubicBezTo>
                      <a:pt x="2521044" y="0"/>
                      <a:pt x="2546375" y="25331"/>
                      <a:pt x="2546375" y="56578"/>
                    </a:cubicBezTo>
                    <a:cubicBezTo>
                      <a:pt x="2546375" y="87825"/>
                      <a:pt x="2521044" y="113156"/>
                      <a:pt x="2489797" y="113156"/>
                    </a:cubicBezTo>
                    <a:cubicBezTo>
                      <a:pt x="2458550" y="113156"/>
                      <a:pt x="2433219" y="87825"/>
                      <a:pt x="2433219" y="56578"/>
                    </a:cubicBezTo>
                    <a:cubicBezTo>
                      <a:pt x="2433219" y="40955"/>
                      <a:pt x="2439552" y="26810"/>
                      <a:pt x="2449791" y="16572"/>
                    </a:cubicBezTo>
                    <a:close/>
                    <a:moveTo>
                      <a:pt x="2262615" y="190682"/>
                    </a:moveTo>
                    <a:cubicBezTo>
                      <a:pt x="2272854" y="180444"/>
                      <a:pt x="2286998" y="174111"/>
                      <a:pt x="2302622" y="174111"/>
                    </a:cubicBezTo>
                    <a:cubicBezTo>
                      <a:pt x="2333869" y="174111"/>
                      <a:pt x="2359200" y="199442"/>
                      <a:pt x="2359200" y="230689"/>
                    </a:cubicBezTo>
                    <a:cubicBezTo>
                      <a:pt x="2359200" y="261936"/>
                      <a:pt x="2333869" y="287267"/>
                      <a:pt x="2302622" y="287267"/>
                    </a:cubicBezTo>
                    <a:cubicBezTo>
                      <a:pt x="2271375" y="287267"/>
                      <a:pt x="2246044" y="261936"/>
                      <a:pt x="2246044" y="230689"/>
                    </a:cubicBezTo>
                    <a:cubicBezTo>
                      <a:pt x="2246044" y="215065"/>
                      <a:pt x="2252376" y="200921"/>
                      <a:pt x="2262615" y="190682"/>
                    </a:cubicBezTo>
                    <a:close/>
                    <a:moveTo>
                      <a:pt x="2075445" y="364793"/>
                    </a:moveTo>
                    <a:cubicBezTo>
                      <a:pt x="2085684" y="354555"/>
                      <a:pt x="2099828" y="348222"/>
                      <a:pt x="2115452" y="348222"/>
                    </a:cubicBezTo>
                    <a:cubicBezTo>
                      <a:pt x="2146699" y="348222"/>
                      <a:pt x="2172030" y="373553"/>
                      <a:pt x="2172030" y="404800"/>
                    </a:cubicBezTo>
                    <a:cubicBezTo>
                      <a:pt x="2172030" y="436047"/>
                      <a:pt x="2146699" y="461378"/>
                      <a:pt x="2115452" y="461378"/>
                    </a:cubicBezTo>
                    <a:cubicBezTo>
                      <a:pt x="2084205" y="461378"/>
                      <a:pt x="2058874" y="436047"/>
                      <a:pt x="2058874" y="404800"/>
                    </a:cubicBezTo>
                    <a:cubicBezTo>
                      <a:pt x="2058874" y="389176"/>
                      <a:pt x="2065207" y="375032"/>
                      <a:pt x="2075445" y="364793"/>
                    </a:cubicBezTo>
                    <a:close/>
                    <a:moveTo>
                      <a:pt x="1888275" y="538905"/>
                    </a:moveTo>
                    <a:cubicBezTo>
                      <a:pt x="1898514" y="528666"/>
                      <a:pt x="1912658" y="522333"/>
                      <a:pt x="1928281" y="522333"/>
                    </a:cubicBezTo>
                    <a:cubicBezTo>
                      <a:pt x="1959528" y="522333"/>
                      <a:pt x="1984859" y="547664"/>
                      <a:pt x="1984859" y="578912"/>
                    </a:cubicBezTo>
                    <a:cubicBezTo>
                      <a:pt x="1984860" y="610158"/>
                      <a:pt x="1959528" y="635490"/>
                      <a:pt x="1928282" y="635489"/>
                    </a:cubicBezTo>
                    <a:cubicBezTo>
                      <a:pt x="1897034" y="635489"/>
                      <a:pt x="1871703" y="610158"/>
                      <a:pt x="1871703" y="578911"/>
                    </a:cubicBezTo>
                    <a:cubicBezTo>
                      <a:pt x="1871703" y="563288"/>
                      <a:pt x="1878036" y="549144"/>
                      <a:pt x="1888275" y="538905"/>
                    </a:cubicBezTo>
                    <a:close/>
                    <a:moveTo>
                      <a:pt x="1701104" y="713015"/>
                    </a:moveTo>
                    <a:cubicBezTo>
                      <a:pt x="1711343" y="702776"/>
                      <a:pt x="1725487" y="696444"/>
                      <a:pt x="1741111" y="696444"/>
                    </a:cubicBezTo>
                    <a:cubicBezTo>
                      <a:pt x="1772358" y="696444"/>
                      <a:pt x="1797689" y="721775"/>
                      <a:pt x="1797689" y="753022"/>
                    </a:cubicBezTo>
                    <a:cubicBezTo>
                      <a:pt x="1797689" y="784269"/>
                      <a:pt x="1772358" y="809600"/>
                      <a:pt x="1741111" y="809600"/>
                    </a:cubicBezTo>
                    <a:cubicBezTo>
                      <a:pt x="1709864" y="809600"/>
                      <a:pt x="1684533" y="784269"/>
                      <a:pt x="1684533" y="753022"/>
                    </a:cubicBezTo>
                    <a:cubicBezTo>
                      <a:pt x="1684533" y="737398"/>
                      <a:pt x="1690866" y="723254"/>
                      <a:pt x="1701104" y="713015"/>
                    </a:cubicBezTo>
                    <a:close/>
                    <a:moveTo>
                      <a:pt x="1513934" y="887127"/>
                    </a:moveTo>
                    <a:cubicBezTo>
                      <a:pt x="1524173" y="876888"/>
                      <a:pt x="1538317" y="870555"/>
                      <a:pt x="1553940" y="870555"/>
                    </a:cubicBezTo>
                    <a:cubicBezTo>
                      <a:pt x="1585187" y="870555"/>
                      <a:pt x="1610518" y="895886"/>
                      <a:pt x="1610519" y="927133"/>
                    </a:cubicBezTo>
                    <a:cubicBezTo>
                      <a:pt x="1610519" y="958380"/>
                      <a:pt x="1585188" y="983711"/>
                      <a:pt x="1553941" y="983711"/>
                    </a:cubicBezTo>
                    <a:cubicBezTo>
                      <a:pt x="1522694" y="983711"/>
                      <a:pt x="1497362" y="958380"/>
                      <a:pt x="1497362" y="927133"/>
                    </a:cubicBezTo>
                    <a:cubicBezTo>
                      <a:pt x="1497362" y="911510"/>
                      <a:pt x="1503695" y="897365"/>
                      <a:pt x="1513934" y="887127"/>
                    </a:cubicBezTo>
                    <a:close/>
                    <a:moveTo>
                      <a:pt x="1326764" y="1061237"/>
                    </a:moveTo>
                    <a:cubicBezTo>
                      <a:pt x="1337002" y="1050998"/>
                      <a:pt x="1351146" y="1044665"/>
                      <a:pt x="1366770" y="1044665"/>
                    </a:cubicBezTo>
                    <a:cubicBezTo>
                      <a:pt x="1398017" y="1044665"/>
                      <a:pt x="1423348" y="1069996"/>
                      <a:pt x="1423348" y="1101243"/>
                    </a:cubicBezTo>
                    <a:cubicBezTo>
                      <a:pt x="1423348" y="1132490"/>
                      <a:pt x="1398017" y="1157822"/>
                      <a:pt x="1366770" y="1157821"/>
                    </a:cubicBezTo>
                    <a:cubicBezTo>
                      <a:pt x="1335523" y="1157821"/>
                      <a:pt x="1310192" y="1132490"/>
                      <a:pt x="1310192" y="1101243"/>
                    </a:cubicBezTo>
                    <a:cubicBezTo>
                      <a:pt x="1310192" y="1085620"/>
                      <a:pt x="1316525" y="1071476"/>
                      <a:pt x="1326764" y="1061237"/>
                    </a:cubicBezTo>
                    <a:close/>
                    <a:moveTo>
                      <a:pt x="1139597" y="1235345"/>
                    </a:moveTo>
                    <a:cubicBezTo>
                      <a:pt x="1149836" y="1225106"/>
                      <a:pt x="1163980" y="1218773"/>
                      <a:pt x="1179603" y="1218773"/>
                    </a:cubicBezTo>
                    <a:cubicBezTo>
                      <a:pt x="1210851" y="1218773"/>
                      <a:pt x="1236182" y="1244104"/>
                      <a:pt x="1236182" y="1275351"/>
                    </a:cubicBezTo>
                    <a:cubicBezTo>
                      <a:pt x="1236182" y="1306598"/>
                      <a:pt x="1210851" y="1331929"/>
                      <a:pt x="1179604" y="1331929"/>
                    </a:cubicBezTo>
                    <a:cubicBezTo>
                      <a:pt x="1148357" y="1331929"/>
                      <a:pt x="1123025" y="1306598"/>
                      <a:pt x="1123025" y="1275351"/>
                    </a:cubicBezTo>
                    <a:cubicBezTo>
                      <a:pt x="1123025" y="1259728"/>
                      <a:pt x="1129358" y="1245583"/>
                      <a:pt x="1139597" y="1235345"/>
                    </a:cubicBezTo>
                    <a:close/>
                    <a:moveTo>
                      <a:pt x="952427" y="1409454"/>
                    </a:moveTo>
                    <a:cubicBezTo>
                      <a:pt x="962666" y="1399216"/>
                      <a:pt x="976810" y="1392883"/>
                      <a:pt x="992434" y="1392883"/>
                    </a:cubicBezTo>
                    <a:cubicBezTo>
                      <a:pt x="1023681" y="1392883"/>
                      <a:pt x="1049012" y="1418214"/>
                      <a:pt x="1049012" y="1449461"/>
                    </a:cubicBezTo>
                    <a:cubicBezTo>
                      <a:pt x="1049012" y="1465085"/>
                      <a:pt x="1042680" y="1479229"/>
                      <a:pt x="1032441" y="1489468"/>
                    </a:cubicBezTo>
                    <a:lnTo>
                      <a:pt x="1031516" y="1490091"/>
                    </a:lnTo>
                    <a:lnTo>
                      <a:pt x="951803" y="1410379"/>
                    </a:lnTo>
                    <a:close/>
                    <a:moveTo>
                      <a:pt x="2262615" y="16572"/>
                    </a:moveTo>
                    <a:cubicBezTo>
                      <a:pt x="2272854" y="6333"/>
                      <a:pt x="2286998" y="0"/>
                      <a:pt x="2302622" y="0"/>
                    </a:cubicBezTo>
                    <a:cubicBezTo>
                      <a:pt x="2333869" y="0"/>
                      <a:pt x="2359200" y="25331"/>
                      <a:pt x="2359200" y="56578"/>
                    </a:cubicBezTo>
                    <a:cubicBezTo>
                      <a:pt x="2359200" y="87825"/>
                      <a:pt x="2333869" y="113156"/>
                      <a:pt x="2302622" y="113156"/>
                    </a:cubicBezTo>
                    <a:cubicBezTo>
                      <a:pt x="2271375" y="113156"/>
                      <a:pt x="2246044" y="87825"/>
                      <a:pt x="2246044" y="56578"/>
                    </a:cubicBezTo>
                    <a:cubicBezTo>
                      <a:pt x="2246044" y="40954"/>
                      <a:pt x="2252376" y="26810"/>
                      <a:pt x="2262615" y="16572"/>
                    </a:cubicBezTo>
                    <a:close/>
                    <a:moveTo>
                      <a:pt x="2075445" y="190682"/>
                    </a:moveTo>
                    <a:cubicBezTo>
                      <a:pt x="2085684" y="180444"/>
                      <a:pt x="2099828" y="174111"/>
                      <a:pt x="2115452" y="174111"/>
                    </a:cubicBezTo>
                    <a:cubicBezTo>
                      <a:pt x="2146699" y="174111"/>
                      <a:pt x="2172030" y="199442"/>
                      <a:pt x="2172030" y="230689"/>
                    </a:cubicBezTo>
                    <a:cubicBezTo>
                      <a:pt x="2172030" y="261936"/>
                      <a:pt x="2146699" y="287267"/>
                      <a:pt x="2115452" y="287267"/>
                    </a:cubicBezTo>
                    <a:cubicBezTo>
                      <a:pt x="2084205" y="287267"/>
                      <a:pt x="2058874" y="261936"/>
                      <a:pt x="2058874" y="230689"/>
                    </a:cubicBezTo>
                    <a:cubicBezTo>
                      <a:pt x="2058874" y="215065"/>
                      <a:pt x="2065207" y="200921"/>
                      <a:pt x="2075445" y="190682"/>
                    </a:cubicBezTo>
                    <a:close/>
                    <a:moveTo>
                      <a:pt x="1888275" y="364794"/>
                    </a:moveTo>
                    <a:cubicBezTo>
                      <a:pt x="1898514" y="354555"/>
                      <a:pt x="1912658" y="348222"/>
                      <a:pt x="1928281" y="348223"/>
                    </a:cubicBezTo>
                    <a:cubicBezTo>
                      <a:pt x="1959528" y="348223"/>
                      <a:pt x="1984859" y="373554"/>
                      <a:pt x="1984859" y="404801"/>
                    </a:cubicBezTo>
                    <a:cubicBezTo>
                      <a:pt x="1984860" y="436048"/>
                      <a:pt x="1959528" y="461379"/>
                      <a:pt x="1928282" y="461379"/>
                    </a:cubicBezTo>
                    <a:cubicBezTo>
                      <a:pt x="1897034" y="461379"/>
                      <a:pt x="1871703" y="436048"/>
                      <a:pt x="1871703" y="404800"/>
                    </a:cubicBezTo>
                    <a:cubicBezTo>
                      <a:pt x="1871703" y="389177"/>
                      <a:pt x="1878036" y="375033"/>
                      <a:pt x="1888275" y="364794"/>
                    </a:cubicBezTo>
                    <a:close/>
                    <a:moveTo>
                      <a:pt x="1701104" y="538904"/>
                    </a:moveTo>
                    <a:cubicBezTo>
                      <a:pt x="1711343" y="528666"/>
                      <a:pt x="1725487" y="522333"/>
                      <a:pt x="1741111" y="522333"/>
                    </a:cubicBezTo>
                    <a:cubicBezTo>
                      <a:pt x="1772358" y="522333"/>
                      <a:pt x="1797689" y="547664"/>
                      <a:pt x="1797689" y="578911"/>
                    </a:cubicBezTo>
                    <a:cubicBezTo>
                      <a:pt x="1797689" y="610158"/>
                      <a:pt x="1772358" y="635489"/>
                      <a:pt x="1741111" y="635489"/>
                    </a:cubicBezTo>
                    <a:cubicBezTo>
                      <a:pt x="1709864" y="635489"/>
                      <a:pt x="1684533" y="610158"/>
                      <a:pt x="1684533" y="578911"/>
                    </a:cubicBezTo>
                    <a:cubicBezTo>
                      <a:pt x="1684533" y="563287"/>
                      <a:pt x="1690866" y="549143"/>
                      <a:pt x="1701104" y="538904"/>
                    </a:cubicBezTo>
                    <a:close/>
                    <a:moveTo>
                      <a:pt x="1513934" y="713016"/>
                    </a:moveTo>
                    <a:cubicBezTo>
                      <a:pt x="1524173" y="702777"/>
                      <a:pt x="1538317" y="696444"/>
                      <a:pt x="1553940" y="696444"/>
                    </a:cubicBezTo>
                    <a:cubicBezTo>
                      <a:pt x="1585187" y="696444"/>
                      <a:pt x="1610518" y="721775"/>
                      <a:pt x="1610519" y="753022"/>
                    </a:cubicBezTo>
                    <a:cubicBezTo>
                      <a:pt x="1610519" y="784269"/>
                      <a:pt x="1585188" y="809600"/>
                      <a:pt x="1553941" y="809600"/>
                    </a:cubicBezTo>
                    <a:cubicBezTo>
                      <a:pt x="1522694" y="809600"/>
                      <a:pt x="1497362" y="784269"/>
                      <a:pt x="1497362" y="753022"/>
                    </a:cubicBezTo>
                    <a:cubicBezTo>
                      <a:pt x="1497362" y="737399"/>
                      <a:pt x="1503695" y="723254"/>
                      <a:pt x="1513934" y="713016"/>
                    </a:cubicBezTo>
                    <a:close/>
                    <a:moveTo>
                      <a:pt x="1326764" y="887126"/>
                    </a:moveTo>
                    <a:cubicBezTo>
                      <a:pt x="1337002" y="876887"/>
                      <a:pt x="1351146" y="870554"/>
                      <a:pt x="1366770" y="870554"/>
                    </a:cubicBezTo>
                    <a:cubicBezTo>
                      <a:pt x="1398017" y="870555"/>
                      <a:pt x="1423348" y="895886"/>
                      <a:pt x="1423348" y="927133"/>
                    </a:cubicBezTo>
                    <a:cubicBezTo>
                      <a:pt x="1423348" y="958380"/>
                      <a:pt x="1398017" y="983711"/>
                      <a:pt x="1366770" y="983711"/>
                    </a:cubicBezTo>
                    <a:cubicBezTo>
                      <a:pt x="1335523" y="983711"/>
                      <a:pt x="1310192" y="958380"/>
                      <a:pt x="1310192" y="927132"/>
                    </a:cubicBezTo>
                    <a:cubicBezTo>
                      <a:pt x="1310192" y="911509"/>
                      <a:pt x="1316525" y="897365"/>
                      <a:pt x="1326764" y="887126"/>
                    </a:cubicBezTo>
                    <a:close/>
                    <a:moveTo>
                      <a:pt x="1139593" y="1061238"/>
                    </a:moveTo>
                    <a:cubicBezTo>
                      <a:pt x="1149832" y="1050999"/>
                      <a:pt x="1163976" y="1044666"/>
                      <a:pt x="1179600" y="1044666"/>
                    </a:cubicBezTo>
                    <a:cubicBezTo>
                      <a:pt x="1210847" y="1044666"/>
                      <a:pt x="1236178" y="1069997"/>
                      <a:pt x="1236178" y="1101244"/>
                    </a:cubicBezTo>
                    <a:cubicBezTo>
                      <a:pt x="1236178" y="1132491"/>
                      <a:pt x="1210847" y="1157822"/>
                      <a:pt x="1179600" y="1157822"/>
                    </a:cubicBezTo>
                    <a:cubicBezTo>
                      <a:pt x="1148356" y="1157819"/>
                      <a:pt x="1123025" y="1132488"/>
                      <a:pt x="1123022" y="1101244"/>
                    </a:cubicBezTo>
                    <a:cubicBezTo>
                      <a:pt x="1123021" y="1085621"/>
                      <a:pt x="1129354" y="1071476"/>
                      <a:pt x="1139593" y="1061238"/>
                    </a:cubicBezTo>
                    <a:close/>
                    <a:moveTo>
                      <a:pt x="952427" y="1235344"/>
                    </a:moveTo>
                    <a:cubicBezTo>
                      <a:pt x="962665" y="1225105"/>
                      <a:pt x="976810" y="1218772"/>
                      <a:pt x="992433" y="1218772"/>
                    </a:cubicBezTo>
                    <a:cubicBezTo>
                      <a:pt x="1023680" y="1218772"/>
                      <a:pt x="1049011" y="1244103"/>
                      <a:pt x="1049011" y="1275350"/>
                    </a:cubicBezTo>
                    <a:cubicBezTo>
                      <a:pt x="1049011" y="1306597"/>
                      <a:pt x="1023680" y="1331928"/>
                      <a:pt x="992433" y="1331928"/>
                    </a:cubicBezTo>
                    <a:cubicBezTo>
                      <a:pt x="961186" y="1331928"/>
                      <a:pt x="935855" y="1306597"/>
                      <a:pt x="935855" y="1275350"/>
                    </a:cubicBezTo>
                    <a:cubicBezTo>
                      <a:pt x="935855" y="1259727"/>
                      <a:pt x="942188" y="1245582"/>
                      <a:pt x="952427" y="1235344"/>
                    </a:cubicBezTo>
                    <a:close/>
                    <a:moveTo>
                      <a:pt x="2075445" y="16572"/>
                    </a:moveTo>
                    <a:cubicBezTo>
                      <a:pt x="2085684" y="6333"/>
                      <a:pt x="2099828" y="0"/>
                      <a:pt x="2115452" y="0"/>
                    </a:cubicBezTo>
                    <a:cubicBezTo>
                      <a:pt x="2146699" y="0"/>
                      <a:pt x="2172030" y="25331"/>
                      <a:pt x="2172030" y="56578"/>
                    </a:cubicBezTo>
                    <a:cubicBezTo>
                      <a:pt x="2172030" y="87825"/>
                      <a:pt x="2146699" y="113156"/>
                      <a:pt x="2115452" y="113156"/>
                    </a:cubicBezTo>
                    <a:cubicBezTo>
                      <a:pt x="2084205" y="113156"/>
                      <a:pt x="2058874" y="87825"/>
                      <a:pt x="2058874" y="56578"/>
                    </a:cubicBezTo>
                    <a:cubicBezTo>
                      <a:pt x="2058874" y="40955"/>
                      <a:pt x="2065207" y="26810"/>
                      <a:pt x="2075445" y="16572"/>
                    </a:cubicBezTo>
                    <a:close/>
                    <a:moveTo>
                      <a:pt x="1888275" y="190683"/>
                    </a:moveTo>
                    <a:cubicBezTo>
                      <a:pt x="1898514" y="180444"/>
                      <a:pt x="1912658" y="174112"/>
                      <a:pt x="1928281" y="174112"/>
                    </a:cubicBezTo>
                    <a:cubicBezTo>
                      <a:pt x="1959528" y="174112"/>
                      <a:pt x="1984859" y="199443"/>
                      <a:pt x="1984859" y="230690"/>
                    </a:cubicBezTo>
                    <a:cubicBezTo>
                      <a:pt x="1984860" y="261937"/>
                      <a:pt x="1959528" y="287268"/>
                      <a:pt x="1928282" y="287268"/>
                    </a:cubicBezTo>
                    <a:cubicBezTo>
                      <a:pt x="1897034" y="287268"/>
                      <a:pt x="1871703" y="261937"/>
                      <a:pt x="1871703" y="230690"/>
                    </a:cubicBezTo>
                    <a:cubicBezTo>
                      <a:pt x="1871703" y="215066"/>
                      <a:pt x="1878036" y="200922"/>
                      <a:pt x="1888275" y="190683"/>
                    </a:cubicBezTo>
                    <a:close/>
                    <a:moveTo>
                      <a:pt x="1701104" y="364793"/>
                    </a:moveTo>
                    <a:cubicBezTo>
                      <a:pt x="1711343" y="354555"/>
                      <a:pt x="1725487" y="348222"/>
                      <a:pt x="1741111" y="348222"/>
                    </a:cubicBezTo>
                    <a:cubicBezTo>
                      <a:pt x="1772358" y="348222"/>
                      <a:pt x="1797689" y="373553"/>
                      <a:pt x="1797689" y="404800"/>
                    </a:cubicBezTo>
                    <a:cubicBezTo>
                      <a:pt x="1797689" y="436047"/>
                      <a:pt x="1772358" y="461378"/>
                      <a:pt x="1741111" y="461378"/>
                    </a:cubicBezTo>
                    <a:cubicBezTo>
                      <a:pt x="1709864" y="461378"/>
                      <a:pt x="1684533" y="436047"/>
                      <a:pt x="1684533" y="404800"/>
                    </a:cubicBezTo>
                    <a:cubicBezTo>
                      <a:pt x="1684533" y="389176"/>
                      <a:pt x="1690866" y="375032"/>
                      <a:pt x="1701104" y="364793"/>
                    </a:cubicBezTo>
                    <a:close/>
                    <a:moveTo>
                      <a:pt x="1513934" y="538905"/>
                    </a:moveTo>
                    <a:cubicBezTo>
                      <a:pt x="1524173" y="528666"/>
                      <a:pt x="1538317" y="522333"/>
                      <a:pt x="1553940" y="522333"/>
                    </a:cubicBezTo>
                    <a:cubicBezTo>
                      <a:pt x="1585187" y="522333"/>
                      <a:pt x="1610518" y="547664"/>
                      <a:pt x="1610518" y="578912"/>
                    </a:cubicBezTo>
                    <a:cubicBezTo>
                      <a:pt x="1610519" y="610158"/>
                      <a:pt x="1585188" y="635490"/>
                      <a:pt x="1553941" y="635489"/>
                    </a:cubicBezTo>
                    <a:cubicBezTo>
                      <a:pt x="1522694" y="635489"/>
                      <a:pt x="1497362" y="610158"/>
                      <a:pt x="1497362" y="578911"/>
                    </a:cubicBezTo>
                    <a:cubicBezTo>
                      <a:pt x="1497362" y="563288"/>
                      <a:pt x="1503695" y="549144"/>
                      <a:pt x="1513934" y="538905"/>
                    </a:cubicBezTo>
                    <a:close/>
                    <a:moveTo>
                      <a:pt x="1326764" y="713015"/>
                    </a:moveTo>
                    <a:cubicBezTo>
                      <a:pt x="1337002" y="702776"/>
                      <a:pt x="1351147" y="696444"/>
                      <a:pt x="1366770" y="696444"/>
                    </a:cubicBezTo>
                    <a:cubicBezTo>
                      <a:pt x="1398017" y="696444"/>
                      <a:pt x="1423348" y="721775"/>
                      <a:pt x="1423348" y="753022"/>
                    </a:cubicBezTo>
                    <a:cubicBezTo>
                      <a:pt x="1423348" y="784269"/>
                      <a:pt x="1398017" y="809600"/>
                      <a:pt x="1366770" y="809600"/>
                    </a:cubicBezTo>
                    <a:cubicBezTo>
                      <a:pt x="1335523" y="809600"/>
                      <a:pt x="1310192" y="784269"/>
                      <a:pt x="1310192" y="753022"/>
                    </a:cubicBezTo>
                    <a:cubicBezTo>
                      <a:pt x="1310192" y="737398"/>
                      <a:pt x="1316525" y="723254"/>
                      <a:pt x="1326764" y="713015"/>
                    </a:cubicBezTo>
                    <a:close/>
                    <a:moveTo>
                      <a:pt x="1139593" y="887127"/>
                    </a:moveTo>
                    <a:cubicBezTo>
                      <a:pt x="1149832" y="876888"/>
                      <a:pt x="1163976" y="870555"/>
                      <a:pt x="1179600" y="870555"/>
                    </a:cubicBezTo>
                    <a:cubicBezTo>
                      <a:pt x="1210847" y="870555"/>
                      <a:pt x="1236178" y="895886"/>
                      <a:pt x="1236178" y="927133"/>
                    </a:cubicBezTo>
                    <a:cubicBezTo>
                      <a:pt x="1236178" y="958380"/>
                      <a:pt x="1210847" y="983711"/>
                      <a:pt x="1179600" y="983711"/>
                    </a:cubicBezTo>
                    <a:cubicBezTo>
                      <a:pt x="1148353" y="983711"/>
                      <a:pt x="1123022" y="958380"/>
                      <a:pt x="1123022" y="927133"/>
                    </a:cubicBezTo>
                    <a:cubicBezTo>
                      <a:pt x="1123022" y="911510"/>
                      <a:pt x="1129354" y="897365"/>
                      <a:pt x="1139593" y="887127"/>
                    </a:cubicBezTo>
                    <a:close/>
                    <a:moveTo>
                      <a:pt x="952426" y="1061233"/>
                    </a:moveTo>
                    <a:cubicBezTo>
                      <a:pt x="962665" y="1050995"/>
                      <a:pt x="976809" y="1044662"/>
                      <a:pt x="992433" y="1044662"/>
                    </a:cubicBezTo>
                    <a:cubicBezTo>
                      <a:pt x="1023680" y="1044662"/>
                      <a:pt x="1049011" y="1069993"/>
                      <a:pt x="1049011" y="1101240"/>
                    </a:cubicBezTo>
                    <a:cubicBezTo>
                      <a:pt x="1049011" y="1132487"/>
                      <a:pt x="1023680" y="1157818"/>
                      <a:pt x="992433" y="1157818"/>
                    </a:cubicBezTo>
                    <a:cubicBezTo>
                      <a:pt x="961186" y="1157818"/>
                      <a:pt x="935855" y="1132487"/>
                      <a:pt x="935855" y="1101240"/>
                    </a:cubicBezTo>
                    <a:cubicBezTo>
                      <a:pt x="935855" y="1085616"/>
                      <a:pt x="942187" y="1071472"/>
                      <a:pt x="952426" y="1061233"/>
                    </a:cubicBezTo>
                    <a:close/>
                    <a:moveTo>
                      <a:pt x="772133" y="1230708"/>
                    </a:moveTo>
                    <a:lnTo>
                      <a:pt x="783241" y="1223218"/>
                    </a:lnTo>
                    <a:cubicBezTo>
                      <a:pt x="790010" y="1220355"/>
                      <a:pt x="797452" y="1218772"/>
                      <a:pt x="805263" y="1218772"/>
                    </a:cubicBezTo>
                    <a:cubicBezTo>
                      <a:pt x="836510" y="1218772"/>
                      <a:pt x="861841" y="1244103"/>
                      <a:pt x="861841" y="1275350"/>
                    </a:cubicBezTo>
                    <a:cubicBezTo>
                      <a:pt x="861841" y="1283162"/>
                      <a:pt x="860258" y="1290604"/>
                      <a:pt x="857395" y="1297373"/>
                    </a:cubicBezTo>
                    <a:lnTo>
                      <a:pt x="849905" y="1308481"/>
                    </a:lnTo>
                    <a:close/>
                    <a:moveTo>
                      <a:pt x="1888275" y="16572"/>
                    </a:moveTo>
                    <a:cubicBezTo>
                      <a:pt x="1898514" y="6334"/>
                      <a:pt x="1912658" y="1"/>
                      <a:pt x="1928281" y="1"/>
                    </a:cubicBezTo>
                    <a:cubicBezTo>
                      <a:pt x="1959528" y="1"/>
                      <a:pt x="1984859" y="25332"/>
                      <a:pt x="1984859" y="56579"/>
                    </a:cubicBezTo>
                    <a:cubicBezTo>
                      <a:pt x="1984860" y="87826"/>
                      <a:pt x="1959528" y="113157"/>
                      <a:pt x="1928282" y="113157"/>
                    </a:cubicBezTo>
                    <a:cubicBezTo>
                      <a:pt x="1897034" y="113157"/>
                      <a:pt x="1871703" y="87826"/>
                      <a:pt x="1871703" y="56579"/>
                    </a:cubicBezTo>
                    <a:cubicBezTo>
                      <a:pt x="1871703" y="40955"/>
                      <a:pt x="1878036" y="26811"/>
                      <a:pt x="1888275" y="16572"/>
                    </a:cubicBezTo>
                    <a:close/>
                    <a:moveTo>
                      <a:pt x="1701104" y="190682"/>
                    </a:moveTo>
                    <a:cubicBezTo>
                      <a:pt x="1711343" y="180444"/>
                      <a:pt x="1725487" y="174111"/>
                      <a:pt x="1741111" y="174111"/>
                    </a:cubicBezTo>
                    <a:cubicBezTo>
                      <a:pt x="1772358" y="174111"/>
                      <a:pt x="1797689" y="199442"/>
                      <a:pt x="1797689" y="230689"/>
                    </a:cubicBezTo>
                    <a:cubicBezTo>
                      <a:pt x="1797689" y="261936"/>
                      <a:pt x="1772358" y="287267"/>
                      <a:pt x="1741111" y="287267"/>
                    </a:cubicBezTo>
                    <a:cubicBezTo>
                      <a:pt x="1709864" y="287267"/>
                      <a:pt x="1684533" y="261936"/>
                      <a:pt x="1684533" y="230689"/>
                    </a:cubicBezTo>
                    <a:cubicBezTo>
                      <a:pt x="1684533" y="215065"/>
                      <a:pt x="1690866" y="200921"/>
                      <a:pt x="1701104" y="190682"/>
                    </a:cubicBezTo>
                    <a:close/>
                    <a:moveTo>
                      <a:pt x="1513934" y="364794"/>
                    </a:moveTo>
                    <a:cubicBezTo>
                      <a:pt x="1524173" y="354555"/>
                      <a:pt x="1538317" y="348222"/>
                      <a:pt x="1553940" y="348223"/>
                    </a:cubicBezTo>
                    <a:cubicBezTo>
                      <a:pt x="1585187" y="348223"/>
                      <a:pt x="1610518" y="373554"/>
                      <a:pt x="1610518" y="404801"/>
                    </a:cubicBezTo>
                    <a:cubicBezTo>
                      <a:pt x="1610519" y="436048"/>
                      <a:pt x="1585188" y="461379"/>
                      <a:pt x="1553941" y="461379"/>
                    </a:cubicBezTo>
                    <a:cubicBezTo>
                      <a:pt x="1522694" y="461379"/>
                      <a:pt x="1497362" y="436048"/>
                      <a:pt x="1497362" y="404800"/>
                    </a:cubicBezTo>
                    <a:cubicBezTo>
                      <a:pt x="1497362" y="389177"/>
                      <a:pt x="1503695" y="375033"/>
                      <a:pt x="1513934" y="364794"/>
                    </a:cubicBezTo>
                    <a:close/>
                    <a:moveTo>
                      <a:pt x="1326763" y="538904"/>
                    </a:moveTo>
                    <a:cubicBezTo>
                      <a:pt x="1337002" y="528666"/>
                      <a:pt x="1351146" y="522333"/>
                      <a:pt x="1366770" y="522333"/>
                    </a:cubicBezTo>
                    <a:cubicBezTo>
                      <a:pt x="1398017" y="522333"/>
                      <a:pt x="1423348" y="547664"/>
                      <a:pt x="1423348" y="578911"/>
                    </a:cubicBezTo>
                    <a:cubicBezTo>
                      <a:pt x="1423348" y="610158"/>
                      <a:pt x="1398017" y="635489"/>
                      <a:pt x="1366770" y="635489"/>
                    </a:cubicBezTo>
                    <a:cubicBezTo>
                      <a:pt x="1335523" y="635489"/>
                      <a:pt x="1310192" y="610158"/>
                      <a:pt x="1310192" y="578911"/>
                    </a:cubicBezTo>
                    <a:cubicBezTo>
                      <a:pt x="1310192" y="563287"/>
                      <a:pt x="1316525" y="549143"/>
                      <a:pt x="1326763" y="538904"/>
                    </a:cubicBezTo>
                    <a:close/>
                    <a:moveTo>
                      <a:pt x="1139593" y="713016"/>
                    </a:moveTo>
                    <a:cubicBezTo>
                      <a:pt x="1149832" y="702777"/>
                      <a:pt x="1163976" y="696444"/>
                      <a:pt x="1179600" y="696444"/>
                    </a:cubicBezTo>
                    <a:cubicBezTo>
                      <a:pt x="1210847" y="696444"/>
                      <a:pt x="1236178" y="721775"/>
                      <a:pt x="1236178" y="753022"/>
                    </a:cubicBezTo>
                    <a:cubicBezTo>
                      <a:pt x="1236178" y="784269"/>
                      <a:pt x="1210847" y="809600"/>
                      <a:pt x="1179600" y="809600"/>
                    </a:cubicBezTo>
                    <a:cubicBezTo>
                      <a:pt x="1148353" y="809600"/>
                      <a:pt x="1123022" y="784269"/>
                      <a:pt x="1123022" y="753022"/>
                    </a:cubicBezTo>
                    <a:cubicBezTo>
                      <a:pt x="1123022" y="737399"/>
                      <a:pt x="1129354" y="723254"/>
                      <a:pt x="1139593" y="713016"/>
                    </a:cubicBezTo>
                    <a:close/>
                    <a:moveTo>
                      <a:pt x="952423" y="887126"/>
                    </a:moveTo>
                    <a:cubicBezTo>
                      <a:pt x="962661" y="876887"/>
                      <a:pt x="976806" y="870554"/>
                      <a:pt x="992429" y="870554"/>
                    </a:cubicBezTo>
                    <a:cubicBezTo>
                      <a:pt x="1023676" y="870555"/>
                      <a:pt x="1049007" y="895886"/>
                      <a:pt x="1049007" y="927133"/>
                    </a:cubicBezTo>
                    <a:cubicBezTo>
                      <a:pt x="1049007" y="958380"/>
                      <a:pt x="1023676" y="983711"/>
                      <a:pt x="992429" y="983711"/>
                    </a:cubicBezTo>
                    <a:cubicBezTo>
                      <a:pt x="961185" y="983708"/>
                      <a:pt x="935854" y="958377"/>
                      <a:pt x="935851" y="927132"/>
                    </a:cubicBezTo>
                    <a:cubicBezTo>
                      <a:pt x="935851" y="911509"/>
                      <a:pt x="942184" y="897365"/>
                      <a:pt x="952423" y="887126"/>
                    </a:cubicBezTo>
                    <a:close/>
                    <a:moveTo>
                      <a:pt x="765256" y="1061233"/>
                    </a:moveTo>
                    <a:cubicBezTo>
                      <a:pt x="775495" y="1050995"/>
                      <a:pt x="789639" y="1044662"/>
                      <a:pt x="805263" y="1044662"/>
                    </a:cubicBezTo>
                    <a:cubicBezTo>
                      <a:pt x="836510" y="1044662"/>
                      <a:pt x="861841" y="1069993"/>
                      <a:pt x="861841" y="1101240"/>
                    </a:cubicBezTo>
                    <a:cubicBezTo>
                      <a:pt x="861841" y="1132487"/>
                      <a:pt x="836510" y="1157818"/>
                      <a:pt x="805263" y="1157818"/>
                    </a:cubicBezTo>
                    <a:cubicBezTo>
                      <a:pt x="774016" y="1157818"/>
                      <a:pt x="748685" y="1132487"/>
                      <a:pt x="748685" y="1101240"/>
                    </a:cubicBezTo>
                    <a:cubicBezTo>
                      <a:pt x="748685" y="1085616"/>
                      <a:pt x="755018" y="1071472"/>
                      <a:pt x="765256" y="1061233"/>
                    </a:cubicBezTo>
                    <a:close/>
                    <a:moveTo>
                      <a:pt x="1701104" y="16572"/>
                    </a:moveTo>
                    <a:cubicBezTo>
                      <a:pt x="1711343" y="6333"/>
                      <a:pt x="1725487" y="0"/>
                      <a:pt x="1741111" y="0"/>
                    </a:cubicBezTo>
                    <a:cubicBezTo>
                      <a:pt x="1772358" y="0"/>
                      <a:pt x="1797689" y="25331"/>
                      <a:pt x="1797689" y="56578"/>
                    </a:cubicBezTo>
                    <a:cubicBezTo>
                      <a:pt x="1797689" y="87825"/>
                      <a:pt x="1772358" y="113156"/>
                      <a:pt x="1741111" y="113156"/>
                    </a:cubicBezTo>
                    <a:cubicBezTo>
                      <a:pt x="1709864" y="113156"/>
                      <a:pt x="1684533" y="87825"/>
                      <a:pt x="1684533" y="56578"/>
                    </a:cubicBezTo>
                    <a:cubicBezTo>
                      <a:pt x="1684533" y="40955"/>
                      <a:pt x="1690866" y="26810"/>
                      <a:pt x="1701104" y="16572"/>
                    </a:cubicBezTo>
                    <a:close/>
                    <a:moveTo>
                      <a:pt x="1513934" y="190683"/>
                    </a:moveTo>
                    <a:cubicBezTo>
                      <a:pt x="1524173" y="180444"/>
                      <a:pt x="1538317" y="174112"/>
                      <a:pt x="1553940" y="174112"/>
                    </a:cubicBezTo>
                    <a:cubicBezTo>
                      <a:pt x="1585187" y="174112"/>
                      <a:pt x="1610518" y="199443"/>
                      <a:pt x="1610518" y="230690"/>
                    </a:cubicBezTo>
                    <a:cubicBezTo>
                      <a:pt x="1610519" y="261937"/>
                      <a:pt x="1585188" y="287268"/>
                      <a:pt x="1553941" y="287268"/>
                    </a:cubicBezTo>
                    <a:cubicBezTo>
                      <a:pt x="1522694" y="287268"/>
                      <a:pt x="1497362" y="261937"/>
                      <a:pt x="1497362" y="230690"/>
                    </a:cubicBezTo>
                    <a:cubicBezTo>
                      <a:pt x="1497362" y="215066"/>
                      <a:pt x="1503695" y="200922"/>
                      <a:pt x="1513934" y="190683"/>
                    </a:cubicBezTo>
                    <a:close/>
                    <a:moveTo>
                      <a:pt x="1326764" y="364793"/>
                    </a:moveTo>
                    <a:cubicBezTo>
                      <a:pt x="1337002" y="354555"/>
                      <a:pt x="1351147" y="348222"/>
                      <a:pt x="1366770" y="348222"/>
                    </a:cubicBezTo>
                    <a:cubicBezTo>
                      <a:pt x="1398017" y="348222"/>
                      <a:pt x="1423348" y="373553"/>
                      <a:pt x="1423348" y="404800"/>
                    </a:cubicBezTo>
                    <a:cubicBezTo>
                      <a:pt x="1423348" y="436047"/>
                      <a:pt x="1398017" y="461378"/>
                      <a:pt x="1366770" y="461378"/>
                    </a:cubicBezTo>
                    <a:cubicBezTo>
                      <a:pt x="1335523" y="461378"/>
                      <a:pt x="1310192" y="436047"/>
                      <a:pt x="1310192" y="404800"/>
                    </a:cubicBezTo>
                    <a:cubicBezTo>
                      <a:pt x="1310192" y="389176"/>
                      <a:pt x="1316525" y="375032"/>
                      <a:pt x="1326764" y="364793"/>
                    </a:cubicBezTo>
                    <a:close/>
                    <a:moveTo>
                      <a:pt x="1139593" y="538905"/>
                    </a:moveTo>
                    <a:cubicBezTo>
                      <a:pt x="1149832" y="528666"/>
                      <a:pt x="1163976" y="522333"/>
                      <a:pt x="1179600" y="522333"/>
                    </a:cubicBezTo>
                    <a:cubicBezTo>
                      <a:pt x="1210847" y="522333"/>
                      <a:pt x="1236178" y="547664"/>
                      <a:pt x="1236178" y="578911"/>
                    </a:cubicBezTo>
                    <a:cubicBezTo>
                      <a:pt x="1236178" y="610158"/>
                      <a:pt x="1210847" y="635490"/>
                      <a:pt x="1179600" y="635489"/>
                    </a:cubicBezTo>
                    <a:cubicBezTo>
                      <a:pt x="1148353" y="635489"/>
                      <a:pt x="1123022" y="610158"/>
                      <a:pt x="1123022" y="578911"/>
                    </a:cubicBezTo>
                    <a:cubicBezTo>
                      <a:pt x="1123021" y="563288"/>
                      <a:pt x="1129354" y="549144"/>
                      <a:pt x="1139593" y="538905"/>
                    </a:cubicBezTo>
                    <a:close/>
                    <a:moveTo>
                      <a:pt x="952423" y="713015"/>
                    </a:moveTo>
                    <a:cubicBezTo>
                      <a:pt x="962661" y="702776"/>
                      <a:pt x="976806" y="696444"/>
                      <a:pt x="992429" y="696444"/>
                    </a:cubicBezTo>
                    <a:cubicBezTo>
                      <a:pt x="1023676" y="696444"/>
                      <a:pt x="1049007" y="721775"/>
                      <a:pt x="1049007" y="753022"/>
                    </a:cubicBezTo>
                    <a:cubicBezTo>
                      <a:pt x="1049007" y="784269"/>
                      <a:pt x="1023676" y="809600"/>
                      <a:pt x="992429" y="809600"/>
                    </a:cubicBezTo>
                    <a:cubicBezTo>
                      <a:pt x="961182" y="809600"/>
                      <a:pt x="935851" y="784269"/>
                      <a:pt x="935851" y="753022"/>
                    </a:cubicBezTo>
                    <a:cubicBezTo>
                      <a:pt x="935851" y="737398"/>
                      <a:pt x="942184" y="723254"/>
                      <a:pt x="952423" y="713015"/>
                    </a:cubicBezTo>
                    <a:close/>
                    <a:moveTo>
                      <a:pt x="765256" y="887123"/>
                    </a:moveTo>
                    <a:cubicBezTo>
                      <a:pt x="775494" y="876884"/>
                      <a:pt x="789639" y="870551"/>
                      <a:pt x="805262" y="870552"/>
                    </a:cubicBezTo>
                    <a:cubicBezTo>
                      <a:pt x="836509" y="870552"/>
                      <a:pt x="861840" y="895883"/>
                      <a:pt x="861840" y="927130"/>
                    </a:cubicBezTo>
                    <a:cubicBezTo>
                      <a:pt x="861840" y="958377"/>
                      <a:pt x="836509" y="983708"/>
                      <a:pt x="805262" y="983708"/>
                    </a:cubicBezTo>
                    <a:cubicBezTo>
                      <a:pt x="774015" y="983708"/>
                      <a:pt x="748684" y="958377"/>
                      <a:pt x="748684" y="927130"/>
                    </a:cubicBezTo>
                    <a:cubicBezTo>
                      <a:pt x="748684" y="911506"/>
                      <a:pt x="755017" y="897362"/>
                      <a:pt x="765256" y="887123"/>
                    </a:cubicBezTo>
                    <a:close/>
                    <a:moveTo>
                      <a:pt x="592762" y="1051338"/>
                    </a:moveTo>
                    <a:lnTo>
                      <a:pt x="596069" y="1049108"/>
                    </a:lnTo>
                    <a:cubicBezTo>
                      <a:pt x="602838" y="1046245"/>
                      <a:pt x="610280" y="1044662"/>
                      <a:pt x="618092" y="1044662"/>
                    </a:cubicBezTo>
                    <a:cubicBezTo>
                      <a:pt x="649339" y="1044662"/>
                      <a:pt x="674670" y="1069993"/>
                      <a:pt x="674670" y="1101240"/>
                    </a:cubicBezTo>
                    <a:cubicBezTo>
                      <a:pt x="674670" y="1109052"/>
                      <a:pt x="673087" y="1116494"/>
                      <a:pt x="670224" y="1123263"/>
                    </a:cubicBezTo>
                    <a:lnTo>
                      <a:pt x="667994" y="1126570"/>
                    </a:lnTo>
                    <a:close/>
                    <a:moveTo>
                      <a:pt x="1513934" y="16572"/>
                    </a:moveTo>
                    <a:cubicBezTo>
                      <a:pt x="1524173" y="6334"/>
                      <a:pt x="1538317" y="1"/>
                      <a:pt x="1553940" y="1"/>
                    </a:cubicBezTo>
                    <a:cubicBezTo>
                      <a:pt x="1585187" y="1"/>
                      <a:pt x="1610518" y="25332"/>
                      <a:pt x="1610518" y="56579"/>
                    </a:cubicBezTo>
                    <a:cubicBezTo>
                      <a:pt x="1610519" y="87826"/>
                      <a:pt x="1585188" y="113157"/>
                      <a:pt x="1553941" y="113157"/>
                    </a:cubicBezTo>
                    <a:cubicBezTo>
                      <a:pt x="1522694" y="113157"/>
                      <a:pt x="1497362" y="87826"/>
                      <a:pt x="1497362" y="56579"/>
                    </a:cubicBezTo>
                    <a:cubicBezTo>
                      <a:pt x="1497362" y="40955"/>
                      <a:pt x="1503695" y="26811"/>
                      <a:pt x="1513934" y="16572"/>
                    </a:cubicBezTo>
                    <a:close/>
                    <a:moveTo>
                      <a:pt x="1326764" y="190682"/>
                    </a:moveTo>
                    <a:cubicBezTo>
                      <a:pt x="1337002" y="180444"/>
                      <a:pt x="1351146" y="174111"/>
                      <a:pt x="1366770" y="174111"/>
                    </a:cubicBezTo>
                    <a:cubicBezTo>
                      <a:pt x="1398017" y="174111"/>
                      <a:pt x="1423348" y="199442"/>
                      <a:pt x="1423348" y="230689"/>
                    </a:cubicBezTo>
                    <a:cubicBezTo>
                      <a:pt x="1423348" y="261936"/>
                      <a:pt x="1398017" y="287267"/>
                      <a:pt x="1366770" y="287267"/>
                    </a:cubicBezTo>
                    <a:cubicBezTo>
                      <a:pt x="1335523" y="287267"/>
                      <a:pt x="1310192" y="261936"/>
                      <a:pt x="1310192" y="230689"/>
                    </a:cubicBezTo>
                    <a:cubicBezTo>
                      <a:pt x="1310192" y="215065"/>
                      <a:pt x="1316525" y="200921"/>
                      <a:pt x="1326764" y="190682"/>
                    </a:cubicBezTo>
                    <a:close/>
                    <a:moveTo>
                      <a:pt x="1139593" y="364794"/>
                    </a:moveTo>
                    <a:cubicBezTo>
                      <a:pt x="1149832" y="354555"/>
                      <a:pt x="1163976" y="348222"/>
                      <a:pt x="1179600" y="348222"/>
                    </a:cubicBezTo>
                    <a:cubicBezTo>
                      <a:pt x="1210847" y="348223"/>
                      <a:pt x="1236178" y="373554"/>
                      <a:pt x="1236178" y="404801"/>
                    </a:cubicBezTo>
                    <a:cubicBezTo>
                      <a:pt x="1236178" y="436048"/>
                      <a:pt x="1210847" y="461379"/>
                      <a:pt x="1179600" y="461379"/>
                    </a:cubicBezTo>
                    <a:cubicBezTo>
                      <a:pt x="1148353" y="461379"/>
                      <a:pt x="1123022" y="436048"/>
                      <a:pt x="1123022" y="404800"/>
                    </a:cubicBezTo>
                    <a:cubicBezTo>
                      <a:pt x="1123021" y="389177"/>
                      <a:pt x="1129354" y="375033"/>
                      <a:pt x="1139593" y="364794"/>
                    </a:cubicBezTo>
                    <a:close/>
                    <a:moveTo>
                      <a:pt x="952423" y="538904"/>
                    </a:moveTo>
                    <a:cubicBezTo>
                      <a:pt x="962661" y="528666"/>
                      <a:pt x="976806" y="522333"/>
                      <a:pt x="992429" y="522333"/>
                    </a:cubicBezTo>
                    <a:cubicBezTo>
                      <a:pt x="1023676" y="522333"/>
                      <a:pt x="1049007" y="547664"/>
                      <a:pt x="1049007" y="578911"/>
                    </a:cubicBezTo>
                    <a:cubicBezTo>
                      <a:pt x="1049007" y="610158"/>
                      <a:pt x="1023676" y="635489"/>
                      <a:pt x="992429" y="635489"/>
                    </a:cubicBezTo>
                    <a:cubicBezTo>
                      <a:pt x="961182" y="635489"/>
                      <a:pt x="935851" y="610158"/>
                      <a:pt x="935851" y="578911"/>
                    </a:cubicBezTo>
                    <a:cubicBezTo>
                      <a:pt x="935851" y="563287"/>
                      <a:pt x="942184" y="549143"/>
                      <a:pt x="952423" y="538904"/>
                    </a:cubicBezTo>
                    <a:close/>
                    <a:moveTo>
                      <a:pt x="765253" y="713015"/>
                    </a:moveTo>
                    <a:cubicBezTo>
                      <a:pt x="775491" y="702777"/>
                      <a:pt x="789636" y="696444"/>
                      <a:pt x="805259" y="696444"/>
                    </a:cubicBezTo>
                    <a:cubicBezTo>
                      <a:pt x="836506" y="696444"/>
                      <a:pt x="861837" y="721775"/>
                      <a:pt x="861837" y="753022"/>
                    </a:cubicBezTo>
                    <a:cubicBezTo>
                      <a:pt x="861837" y="784269"/>
                      <a:pt x="836506" y="809600"/>
                      <a:pt x="805262" y="809597"/>
                    </a:cubicBezTo>
                    <a:cubicBezTo>
                      <a:pt x="774015" y="809597"/>
                      <a:pt x="748684" y="784266"/>
                      <a:pt x="748684" y="753019"/>
                    </a:cubicBezTo>
                    <a:cubicBezTo>
                      <a:pt x="748681" y="737398"/>
                      <a:pt x="755014" y="723254"/>
                      <a:pt x="765253" y="713015"/>
                    </a:cubicBezTo>
                    <a:close/>
                    <a:moveTo>
                      <a:pt x="578085" y="887123"/>
                    </a:moveTo>
                    <a:cubicBezTo>
                      <a:pt x="588323" y="876884"/>
                      <a:pt x="602468" y="870551"/>
                      <a:pt x="618091" y="870552"/>
                    </a:cubicBezTo>
                    <a:cubicBezTo>
                      <a:pt x="649338" y="870552"/>
                      <a:pt x="674669" y="895883"/>
                      <a:pt x="674669" y="927130"/>
                    </a:cubicBezTo>
                    <a:cubicBezTo>
                      <a:pt x="674669" y="958377"/>
                      <a:pt x="649338" y="983708"/>
                      <a:pt x="618091" y="983708"/>
                    </a:cubicBezTo>
                    <a:cubicBezTo>
                      <a:pt x="586844" y="983708"/>
                      <a:pt x="561513" y="958377"/>
                      <a:pt x="561513" y="927130"/>
                    </a:cubicBezTo>
                    <a:cubicBezTo>
                      <a:pt x="561513" y="911506"/>
                      <a:pt x="567846" y="897362"/>
                      <a:pt x="578085" y="887123"/>
                    </a:cubicBezTo>
                    <a:close/>
                    <a:moveTo>
                      <a:pt x="1326764" y="16572"/>
                    </a:moveTo>
                    <a:cubicBezTo>
                      <a:pt x="1337002" y="6333"/>
                      <a:pt x="1351147" y="0"/>
                      <a:pt x="1366770" y="0"/>
                    </a:cubicBezTo>
                    <a:cubicBezTo>
                      <a:pt x="1398017" y="0"/>
                      <a:pt x="1423348" y="25331"/>
                      <a:pt x="1423348" y="56578"/>
                    </a:cubicBezTo>
                    <a:cubicBezTo>
                      <a:pt x="1423348" y="87825"/>
                      <a:pt x="1398017" y="113156"/>
                      <a:pt x="1366770" y="113156"/>
                    </a:cubicBezTo>
                    <a:cubicBezTo>
                      <a:pt x="1335523" y="113156"/>
                      <a:pt x="1310192" y="87825"/>
                      <a:pt x="1310192" y="56578"/>
                    </a:cubicBezTo>
                    <a:cubicBezTo>
                      <a:pt x="1310192" y="40954"/>
                      <a:pt x="1316525" y="26810"/>
                      <a:pt x="1326764" y="16572"/>
                    </a:cubicBezTo>
                    <a:close/>
                    <a:moveTo>
                      <a:pt x="1139593" y="190683"/>
                    </a:moveTo>
                    <a:cubicBezTo>
                      <a:pt x="1149832" y="180444"/>
                      <a:pt x="1163976" y="174112"/>
                      <a:pt x="1179600" y="174112"/>
                    </a:cubicBezTo>
                    <a:cubicBezTo>
                      <a:pt x="1210847" y="174112"/>
                      <a:pt x="1236178" y="199443"/>
                      <a:pt x="1236178" y="230690"/>
                    </a:cubicBezTo>
                    <a:cubicBezTo>
                      <a:pt x="1236178" y="261937"/>
                      <a:pt x="1210847" y="287268"/>
                      <a:pt x="1179600" y="287268"/>
                    </a:cubicBezTo>
                    <a:cubicBezTo>
                      <a:pt x="1148353" y="287268"/>
                      <a:pt x="1123022" y="261937"/>
                      <a:pt x="1123022" y="230690"/>
                    </a:cubicBezTo>
                    <a:cubicBezTo>
                      <a:pt x="1123022" y="215066"/>
                      <a:pt x="1129354" y="200922"/>
                      <a:pt x="1139593" y="190683"/>
                    </a:cubicBezTo>
                    <a:close/>
                    <a:moveTo>
                      <a:pt x="952423" y="364793"/>
                    </a:moveTo>
                    <a:cubicBezTo>
                      <a:pt x="962661" y="354555"/>
                      <a:pt x="976806" y="348222"/>
                      <a:pt x="992429" y="348222"/>
                    </a:cubicBezTo>
                    <a:cubicBezTo>
                      <a:pt x="1023676" y="348222"/>
                      <a:pt x="1049007" y="373553"/>
                      <a:pt x="1049007" y="404800"/>
                    </a:cubicBezTo>
                    <a:cubicBezTo>
                      <a:pt x="1049007" y="436047"/>
                      <a:pt x="1023676" y="461378"/>
                      <a:pt x="992429" y="461378"/>
                    </a:cubicBezTo>
                    <a:cubicBezTo>
                      <a:pt x="961182" y="461378"/>
                      <a:pt x="935851" y="436047"/>
                      <a:pt x="935851" y="404800"/>
                    </a:cubicBezTo>
                    <a:cubicBezTo>
                      <a:pt x="935851" y="389176"/>
                      <a:pt x="942184" y="375032"/>
                      <a:pt x="952423" y="364793"/>
                    </a:cubicBezTo>
                    <a:close/>
                    <a:moveTo>
                      <a:pt x="765253" y="538904"/>
                    </a:moveTo>
                    <a:cubicBezTo>
                      <a:pt x="775492" y="528666"/>
                      <a:pt x="789636" y="522333"/>
                      <a:pt x="805259" y="522333"/>
                    </a:cubicBezTo>
                    <a:cubicBezTo>
                      <a:pt x="836506" y="522333"/>
                      <a:pt x="861837" y="547664"/>
                      <a:pt x="861837" y="578911"/>
                    </a:cubicBezTo>
                    <a:cubicBezTo>
                      <a:pt x="861837" y="610158"/>
                      <a:pt x="836506" y="635489"/>
                      <a:pt x="805259" y="635489"/>
                    </a:cubicBezTo>
                    <a:cubicBezTo>
                      <a:pt x="774012" y="635489"/>
                      <a:pt x="748681" y="610158"/>
                      <a:pt x="748681" y="578911"/>
                    </a:cubicBezTo>
                    <a:cubicBezTo>
                      <a:pt x="748681" y="563287"/>
                      <a:pt x="755014" y="549143"/>
                      <a:pt x="765253" y="538904"/>
                    </a:cubicBezTo>
                    <a:close/>
                    <a:moveTo>
                      <a:pt x="578084" y="713013"/>
                    </a:moveTo>
                    <a:cubicBezTo>
                      <a:pt x="588323" y="702774"/>
                      <a:pt x="602467" y="696441"/>
                      <a:pt x="618091" y="696441"/>
                    </a:cubicBezTo>
                    <a:cubicBezTo>
                      <a:pt x="649338" y="696441"/>
                      <a:pt x="674669" y="721772"/>
                      <a:pt x="674669" y="753019"/>
                    </a:cubicBezTo>
                    <a:cubicBezTo>
                      <a:pt x="674669" y="784266"/>
                      <a:pt x="649338" y="809597"/>
                      <a:pt x="618091" y="809597"/>
                    </a:cubicBezTo>
                    <a:cubicBezTo>
                      <a:pt x="586844" y="809597"/>
                      <a:pt x="561513" y="784266"/>
                      <a:pt x="561513" y="753019"/>
                    </a:cubicBezTo>
                    <a:cubicBezTo>
                      <a:pt x="561513" y="737396"/>
                      <a:pt x="567846" y="723251"/>
                      <a:pt x="578084" y="713013"/>
                    </a:cubicBezTo>
                    <a:close/>
                    <a:moveTo>
                      <a:pt x="415158" y="873734"/>
                    </a:moveTo>
                    <a:lnTo>
                      <a:pt x="430921" y="870551"/>
                    </a:lnTo>
                    <a:cubicBezTo>
                      <a:pt x="462168" y="870551"/>
                      <a:pt x="487500" y="895883"/>
                      <a:pt x="487500" y="927130"/>
                    </a:cubicBezTo>
                    <a:lnTo>
                      <a:pt x="484317" y="942893"/>
                    </a:lnTo>
                    <a:close/>
                    <a:moveTo>
                      <a:pt x="1139593" y="16572"/>
                    </a:moveTo>
                    <a:cubicBezTo>
                      <a:pt x="1149832" y="6334"/>
                      <a:pt x="1163976" y="1"/>
                      <a:pt x="1179599" y="1"/>
                    </a:cubicBezTo>
                    <a:cubicBezTo>
                      <a:pt x="1210847" y="1"/>
                      <a:pt x="1236178" y="25332"/>
                      <a:pt x="1236178" y="56579"/>
                    </a:cubicBezTo>
                    <a:cubicBezTo>
                      <a:pt x="1236178" y="87826"/>
                      <a:pt x="1210847" y="113157"/>
                      <a:pt x="1179600" y="113157"/>
                    </a:cubicBezTo>
                    <a:cubicBezTo>
                      <a:pt x="1148353" y="113157"/>
                      <a:pt x="1123022" y="87826"/>
                      <a:pt x="1123022" y="56579"/>
                    </a:cubicBezTo>
                    <a:cubicBezTo>
                      <a:pt x="1123022" y="40955"/>
                      <a:pt x="1129354" y="26811"/>
                      <a:pt x="1139593" y="16572"/>
                    </a:cubicBezTo>
                    <a:close/>
                    <a:moveTo>
                      <a:pt x="952423" y="190682"/>
                    </a:moveTo>
                    <a:cubicBezTo>
                      <a:pt x="962661" y="180444"/>
                      <a:pt x="976806" y="174111"/>
                      <a:pt x="992429" y="174111"/>
                    </a:cubicBezTo>
                    <a:cubicBezTo>
                      <a:pt x="1023676" y="174111"/>
                      <a:pt x="1049007" y="199442"/>
                      <a:pt x="1049007" y="230689"/>
                    </a:cubicBezTo>
                    <a:cubicBezTo>
                      <a:pt x="1049007" y="261936"/>
                      <a:pt x="1023676" y="287267"/>
                      <a:pt x="992429" y="287267"/>
                    </a:cubicBezTo>
                    <a:cubicBezTo>
                      <a:pt x="961182" y="287267"/>
                      <a:pt x="935851" y="261936"/>
                      <a:pt x="935851" y="230689"/>
                    </a:cubicBezTo>
                    <a:cubicBezTo>
                      <a:pt x="935851" y="215065"/>
                      <a:pt x="942184" y="200921"/>
                      <a:pt x="952423" y="190682"/>
                    </a:cubicBezTo>
                    <a:close/>
                    <a:moveTo>
                      <a:pt x="765253" y="364793"/>
                    </a:moveTo>
                    <a:cubicBezTo>
                      <a:pt x="775492" y="354555"/>
                      <a:pt x="789636" y="348222"/>
                      <a:pt x="805259" y="348222"/>
                    </a:cubicBezTo>
                    <a:cubicBezTo>
                      <a:pt x="836506" y="348222"/>
                      <a:pt x="861837" y="373553"/>
                      <a:pt x="861837" y="404800"/>
                    </a:cubicBezTo>
                    <a:cubicBezTo>
                      <a:pt x="861837" y="436047"/>
                      <a:pt x="836506" y="461378"/>
                      <a:pt x="805259" y="461378"/>
                    </a:cubicBezTo>
                    <a:cubicBezTo>
                      <a:pt x="774012" y="461378"/>
                      <a:pt x="748681" y="436047"/>
                      <a:pt x="748681" y="404800"/>
                    </a:cubicBezTo>
                    <a:cubicBezTo>
                      <a:pt x="748681" y="389176"/>
                      <a:pt x="755014" y="375032"/>
                      <a:pt x="765253" y="364793"/>
                    </a:cubicBezTo>
                    <a:close/>
                    <a:moveTo>
                      <a:pt x="578082" y="538904"/>
                    </a:moveTo>
                    <a:cubicBezTo>
                      <a:pt x="588320" y="528666"/>
                      <a:pt x="602465" y="522333"/>
                      <a:pt x="618088" y="522333"/>
                    </a:cubicBezTo>
                    <a:cubicBezTo>
                      <a:pt x="649335" y="522333"/>
                      <a:pt x="674666" y="547664"/>
                      <a:pt x="674666" y="578911"/>
                    </a:cubicBezTo>
                    <a:cubicBezTo>
                      <a:pt x="674666" y="610158"/>
                      <a:pt x="649335" y="635489"/>
                      <a:pt x="618090" y="635487"/>
                    </a:cubicBezTo>
                    <a:cubicBezTo>
                      <a:pt x="586843" y="635487"/>
                      <a:pt x="561512" y="610156"/>
                      <a:pt x="561512" y="578909"/>
                    </a:cubicBezTo>
                    <a:cubicBezTo>
                      <a:pt x="561510" y="563287"/>
                      <a:pt x="567843" y="549143"/>
                      <a:pt x="578082" y="538904"/>
                    </a:cubicBezTo>
                    <a:close/>
                    <a:moveTo>
                      <a:pt x="390914" y="713012"/>
                    </a:moveTo>
                    <a:cubicBezTo>
                      <a:pt x="401153" y="702774"/>
                      <a:pt x="415297" y="696441"/>
                      <a:pt x="430921" y="696441"/>
                    </a:cubicBezTo>
                    <a:cubicBezTo>
                      <a:pt x="462168" y="696441"/>
                      <a:pt x="487499" y="721772"/>
                      <a:pt x="487499" y="753019"/>
                    </a:cubicBezTo>
                    <a:cubicBezTo>
                      <a:pt x="487499" y="784266"/>
                      <a:pt x="462168" y="809597"/>
                      <a:pt x="430921" y="809597"/>
                    </a:cubicBezTo>
                    <a:cubicBezTo>
                      <a:pt x="399674" y="809597"/>
                      <a:pt x="374343" y="784266"/>
                      <a:pt x="374343" y="753019"/>
                    </a:cubicBezTo>
                    <a:cubicBezTo>
                      <a:pt x="374343" y="737396"/>
                      <a:pt x="380676" y="723251"/>
                      <a:pt x="390914" y="713012"/>
                    </a:cubicBezTo>
                    <a:close/>
                    <a:moveTo>
                      <a:pt x="952422" y="16571"/>
                    </a:moveTo>
                    <a:cubicBezTo>
                      <a:pt x="962661" y="6333"/>
                      <a:pt x="976806" y="0"/>
                      <a:pt x="992429" y="0"/>
                    </a:cubicBezTo>
                    <a:cubicBezTo>
                      <a:pt x="1023676" y="0"/>
                      <a:pt x="1049007" y="25331"/>
                      <a:pt x="1049007" y="56578"/>
                    </a:cubicBezTo>
                    <a:cubicBezTo>
                      <a:pt x="1049007" y="87825"/>
                      <a:pt x="1023676" y="113156"/>
                      <a:pt x="992429" y="113156"/>
                    </a:cubicBezTo>
                    <a:cubicBezTo>
                      <a:pt x="961182" y="113156"/>
                      <a:pt x="935851" y="87825"/>
                      <a:pt x="935851" y="56578"/>
                    </a:cubicBezTo>
                    <a:cubicBezTo>
                      <a:pt x="935851" y="40955"/>
                      <a:pt x="942184" y="26810"/>
                      <a:pt x="952422" y="16571"/>
                    </a:cubicBezTo>
                    <a:close/>
                    <a:moveTo>
                      <a:pt x="765253" y="190682"/>
                    </a:moveTo>
                    <a:cubicBezTo>
                      <a:pt x="775491" y="180444"/>
                      <a:pt x="789636" y="174111"/>
                      <a:pt x="805259" y="174111"/>
                    </a:cubicBezTo>
                    <a:cubicBezTo>
                      <a:pt x="836506" y="174111"/>
                      <a:pt x="861837" y="199442"/>
                      <a:pt x="861837" y="230689"/>
                    </a:cubicBezTo>
                    <a:cubicBezTo>
                      <a:pt x="861837" y="261936"/>
                      <a:pt x="836506" y="287267"/>
                      <a:pt x="805259" y="287267"/>
                    </a:cubicBezTo>
                    <a:cubicBezTo>
                      <a:pt x="774012" y="287267"/>
                      <a:pt x="748681" y="261936"/>
                      <a:pt x="748681" y="230689"/>
                    </a:cubicBezTo>
                    <a:cubicBezTo>
                      <a:pt x="748681" y="215065"/>
                      <a:pt x="755014" y="200921"/>
                      <a:pt x="765253" y="190682"/>
                    </a:cubicBezTo>
                    <a:close/>
                    <a:moveTo>
                      <a:pt x="578082" y="364793"/>
                    </a:moveTo>
                    <a:cubicBezTo>
                      <a:pt x="588320" y="354555"/>
                      <a:pt x="602465" y="348222"/>
                      <a:pt x="618088" y="348222"/>
                    </a:cubicBezTo>
                    <a:cubicBezTo>
                      <a:pt x="649335" y="348222"/>
                      <a:pt x="674666" y="373553"/>
                      <a:pt x="674666" y="404800"/>
                    </a:cubicBezTo>
                    <a:cubicBezTo>
                      <a:pt x="674666" y="436047"/>
                      <a:pt x="649335" y="461378"/>
                      <a:pt x="618088" y="461378"/>
                    </a:cubicBezTo>
                    <a:cubicBezTo>
                      <a:pt x="586841" y="461378"/>
                      <a:pt x="561510" y="436047"/>
                      <a:pt x="561510" y="404800"/>
                    </a:cubicBezTo>
                    <a:cubicBezTo>
                      <a:pt x="561510" y="389176"/>
                      <a:pt x="567843" y="375032"/>
                      <a:pt x="578082" y="364793"/>
                    </a:cubicBezTo>
                    <a:close/>
                    <a:moveTo>
                      <a:pt x="238854" y="697429"/>
                    </a:moveTo>
                    <a:lnTo>
                      <a:pt x="243750" y="696441"/>
                    </a:lnTo>
                    <a:cubicBezTo>
                      <a:pt x="274997" y="696441"/>
                      <a:pt x="300328" y="721772"/>
                      <a:pt x="300328" y="753019"/>
                    </a:cubicBezTo>
                    <a:lnTo>
                      <a:pt x="299340" y="757915"/>
                    </a:lnTo>
                    <a:close/>
                    <a:moveTo>
                      <a:pt x="390914" y="538902"/>
                    </a:moveTo>
                    <a:cubicBezTo>
                      <a:pt x="401152" y="528663"/>
                      <a:pt x="415297" y="522331"/>
                      <a:pt x="430920" y="522331"/>
                    </a:cubicBezTo>
                    <a:cubicBezTo>
                      <a:pt x="462167" y="522331"/>
                      <a:pt x="487498" y="547662"/>
                      <a:pt x="487499" y="578909"/>
                    </a:cubicBezTo>
                    <a:cubicBezTo>
                      <a:pt x="487498" y="610156"/>
                      <a:pt x="462167" y="635487"/>
                      <a:pt x="430920" y="635487"/>
                    </a:cubicBezTo>
                    <a:cubicBezTo>
                      <a:pt x="399673" y="635487"/>
                      <a:pt x="374342" y="610156"/>
                      <a:pt x="374342" y="578909"/>
                    </a:cubicBezTo>
                    <a:cubicBezTo>
                      <a:pt x="374342" y="563285"/>
                      <a:pt x="380675" y="549141"/>
                      <a:pt x="390914" y="538902"/>
                    </a:cubicBezTo>
                    <a:close/>
                    <a:moveTo>
                      <a:pt x="765253" y="16571"/>
                    </a:moveTo>
                    <a:cubicBezTo>
                      <a:pt x="775491" y="6333"/>
                      <a:pt x="789636" y="0"/>
                      <a:pt x="805259" y="0"/>
                    </a:cubicBezTo>
                    <a:cubicBezTo>
                      <a:pt x="836506" y="0"/>
                      <a:pt x="861837" y="25331"/>
                      <a:pt x="861837" y="56578"/>
                    </a:cubicBezTo>
                    <a:cubicBezTo>
                      <a:pt x="861837" y="87825"/>
                      <a:pt x="836506" y="113156"/>
                      <a:pt x="805259" y="113156"/>
                    </a:cubicBezTo>
                    <a:cubicBezTo>
                      <a:pt x="774012" y="113156"/>
                      <a:pt x="748681" y="87825"/>
                      <a:pt x="748681" y="56578"/>
                    </a:cubicBezTo>
                    <a:cubicBezTo>
                      <a:pt x="748681" y="40954"/>
                      <a:pt x="755014" y="26810"/>
                      <a:pt x="765253" y="16571"/>
                    </a:cubicBezTo>
                    <a:close/>
                    <a:moveTo>
                      <a:pt x="578082" y="190682"/>
                    </a:moveTo>
                    <a:cubicBezTo>
                      <a:pt x="588320" y="180444"/>
                      <a:pt x="602465" y="174111"/>
                      <a:pt x="618088" y="174111"/>
                    </a:cubicBezTo>
                    <a:cubicBezTo>
                      <a:pt x="649335" y="174111"/>
                      <a:pt x="674666" y="199442"/>
                      <a:pt x="674666" y="230689"/>
                    </a:cubicBezTo>
                    <a:cubicBezTo>
                      <a:pt x="674666" y="261936"/>
                      <a:pt x="649335" y="287267"/>
                      <a:pt x="618088" y="287267"/>
                    </a:cubicBezTo>
                    <a:cubicBezTo>
                      <a:pt x="586841" y="287267"/>
                      <a:pt x="561510" y="261936"/>
                      <a:pt x="561510" y="230689"/>
                    </a:cubicBezTo>
                    <a:cubicBezTo>
                      <a:pt x="561510" y="215065"/>
                      <a:pt x="567843" y="200921"/>
                      <a:pt x="578082" y="190682"/>
                    </a:cubicBezTo>
                    <a:close/>
                    <a:moveTo>
                      <a:pt x="390912" y="364793"/>
                    </a:moveTo>
                    <a:cubicBezTo>
                      <a:pt x="401150" y="354555"/>
                      <a:pt x="415295" y="348222"/>
                      <a:pt x="430918" y="348222"/>
                    </a:cubicBezTo>
                    <a:cubicBezTo>
                      <a:pt x="462165" y="348222"/>
                      <a:pt x="487497" y="373553"/>
                      <a:pt x="487497" y="404800"/>
                    </a:cubicBezTo>
                    <a:cubicBezTo>
                      <a:pt x="487496" y="436047"/>
                      <a:pt x="462165" y="461378"/>
                      <a:pt x="430920" y="461376"/>
                    </a:cubicBezTo>
                    <a:cubicBezTo>
                      <a:pt x="399673" y="461376"/>
                      <a:pt x="374342" y="436045"/>
                      <a:pt x="374342" y="404798"/>
                    </a:cubicBezTo>
                    <a:cubicBezTo>
                      <a:pt x="374342" y="389175"/>
                      <a:pt x="380673" y="375032"/>
                      <a:pt x="390912" y="364793"/>
                    </a:cubicBezTo>
                    <a:close/>
                    <a:moveTo>
                      <a:pt x="203743" y="538902"/>
                    </a:moveTo>
                    <a:cubicBezTo>
                      <a:pt x="213981" y="528663"/>
                      <a:pt x="228126" y="522331"/>
                      <a:pt x="243749" y="522331"/>
                    </a:cubicBezTo>
                    <a:cubicBezTo>
                      <a:pt x="274996" y="522331"/>
                      <a:pt x="300327" y="547662"/>
                      <a:pt x="300327" y="578909"/>
                    </a:cubicBezTo>
                    <a:cubicBezTo>
                      <a:pt x="300327" y="610156"/>
                      <a:pt x="274996" y="635487"/>
                      <a:pt x="243749" y="635487"/>
                    </a:cubicBezTo>
                    <a:cubicBezTo>
                      <a:pt x="212502" y="635487"/>
                      <a:pt x="187171" y="610156"/>
                      <a:pt x="187171" y="578909"/>
                    </a:cubicBezTo>
                    <a:cubicBezTo>
                      <a:pt x="187171" y="563285"/>
                      <a:pt x="193504" y="549141"/>
                      <a:pt x="203743" y="538902"/>
                    </a:cubicBezTo>
                    <a:close/>
                    <a:moveTo>
                      <a:pt x="578082" y="16571"/>
                    </a:moveTo>
                    <a:cubicBezTo>
                      <a:pt x="588320" y="6333"/>
                      <a:pt x="602465" y="0"/>
                      <a:pt x="618088" y="0"/>
                    </a:cubicBezTo>
                    <a:cubicBezTo>
                      <a:pt x="649335" y="0"/>
                      <a:pt x="674666" y="25331"/>
                      <a:pt x="674666" y="56578"/>
                    </a:cubicBezTo>
                    <a:cubicBezTo>
                      <a:pt x="674666" y="87825"/>
                      <a:pt x="649335" y="113156"/>
                      <a:pt x="618088" y="113156"/>
                    </a:cubicBezTo>
                    <a:cubicBezTo>
                      <a:pt x="586841" y="113156"/>
                      <a:pt x="561510" y="87825"/>
                      <a:pt x="561510" y="56578"/>
                    </a:cubicBezTo>
                    <a:cubicBezTo>
                      <a:pt x="561510" y="40955"/>
                      <a:pt x="567843" y="26810"/>
                      <a:pt x="578082" y="16571"/>
                    </a:cubicBezTo>
                    <a:close/>
                    <a:moveTo>
                      <a:pt x="65570" y="524146"/>
                    </a:moveTo>
                    <a:lnTo>
                      <a:pt x="78603" y="526777"/>
                    </a:lnTo>
                    <a:cubicBezTo>
                      <a:pt x="92141" y="532503"/>
                      <a:pt x="102986" y="543349"/>
                      <a:pt x="108712" y="556886"/>
                    </a:cubicBezTo>
                    <a:lnTo>
                      <a:pt x="111343" y="569919"/>
                    </a:lnTo>
                    <a:close/>
                    <a:moveTo>
                      <a:pt x="390912" y="190682"/>
                    </a:moveTo>
                    <a:cubicBezTo>
                      <a:pt x="401150" y="180444"/>
                      <a:pt x="415295" y="174111"/>
                      <a:pt x="430918" y="174111"/>
                    </a:cubicBezTo>
                    <a:cubicBezTo>
                      <a:pt x="462165" y="174111"/>
                      <a:pt x="487496" y="199442"/>
                      <a:pt x="487497" y="230689"/>
                    </a:cubicBezTo>
                    <a:cubicBezTo>
                      <a:pt x="487496" y="261936"/>
                      <a:pt x="462165" y="287267"/>
                      <a:pt x="430919" y="287267"/>
                    </a:cubicBezTo>
                    <a:cubicBezTo>
                      <a:pt x="399671" y="287267"/>
                      <a:pt x="374340" y="261936"/>
                      <a:pt x="374340" y="230689"/>
                    </a:cubicBezTo>
                    <a:cubicBezTo>
                      <a:pt x="374340" y="215065"/>
                      <a:pt x="380673" y="200921"/>
                      <a:pt x="390912" y="190682"/>
                    </a:cubicBezTo>
                    <a:close/>
                    <a:moveTo>
                      <a:pt x="203742" y="364792"/>
                    </a:moveTo>
                    <a:cubicBezTo>
                      <a:pt x="213981" y="354553"/>
                      <a:pt x="228125" y="348220"/>
                      <a:pt x="243749" y="348220"/>
                    </a:cubicBezTo>
                    <a:cubicBezTo>
                      <a:pt x="274996" y="348220"/>
                      <a:pt x="300327" y="373551"/>
                      <a:pt x="300327" y="404798"/>
                    </a:cubicBezTo>
                    <a:cubicBezTo>
                      <a:pt x="300327" y="436045"/>
                      <a:pt x="274996" y="461376"/>
                      <a:pt x="243749" y="461376"/>
                    </a:cubicBezTo>
                    <a:cubicBezTo>
                      <a:pt x="212502" y="461376"/>
                      <a:pt x="187171" y="436045"/>
                      <a:pt x="187171" y="404798"/>
                    </a:cubicBezTo>
                    <a:cubicBezTo>
                      <a:pt x="187171" y="389175"/>
                      <a:pt x="193503" y="375030"/>
                      <a:pt x="203742" y="364792"/>
                    </a:cubicBezTo>
                    <a:close/>
                    <a:moveTo>
                      <a:pt x="390912" y="16571"/>
                    </a:moveTo>
                    <a:cubicBezTo>
                      <a:pt x="401150" y="6333"/>
                      <a:pt x="415295" y="0"/>
                      <a:pt x="430918" y="0"/>
                    </a:cubicBezTo>
                    <a:cubicBezTo>
                      <a:pt x="462165" y="0"/>
                      <a:pt x="487496" y="25331"/>
                      <a:pt x="487497" y="56578"/>
                    </a:cubicBezTo>
                    <a:cubicBezTo>
                      <a:pt x="487496" y="87825"/>
                      <a:pt x="462165" y="113156"/>
                      <a:pt x="430919" y="113156"/>
                    </a:cubicBezTo>
                    <a:cubicBezTo>
                      <a:pt x="399671" y="113156"/>
                      <a:pt x="374340" y="87825"/>
                      <a:pt x="374340" y="56578"/>
                    </a:cubicBezTo>
                    <a:cubicBezTo>
                      <a:pt x="374340" y="40954"/>
                      <a:pt x="380673" y="26810"/>
                      <a:pt x="390912" y="16571"/>
                    </a:cubicBezTo>
                    <a:close/>
                    <a:moveTo>
                      <a:pt x="203741" y="190682"/>
                    </a:moveTo>
                    <a:cubicBezTo>
                      <a:pt x="213979" y="180444"/>
                      <a:pt x="228124" y="174111"/>
                      <a:pt x="243747" y="174111"/>
                    </a:cubicBezTo>
                    <a:cubicBezTo>
                      <a:pt x="274994" y="174111"/>
                      <a:pt x="300325" y="199442"/>
                      <a:pt x="300325" y="230689"/>
                    </a:cubicBezTo>
                    <a:cubicBezTo>
                      <a:pt x="300325" y="261936"/>
                      <a:pt x="274995" y="287266"/>
                      <a:pt x="243748" y="287266"/>
                    </a:cubicBezTo>
                    <a:cubicBezTo>
                      <a:pt x="212501" y="287266"/>
                      <a:pt x="187170" y="261935"/>
                      <a:pt x="187170" y="230688"/>
                    </a:cubicBezTo>
                    <a:cubicBezTo>
                      <a:pt x="187170" y="215064"/>
                      <a:pt x="193503" y="200920"/>
                      <a:pt x="203741" y="190682"/>
                    </a:cubicBezTo>
                    <a:close/>
                    <a:moveTo>
                      <a:pt x="16572" y="364792"/>
                    </a:moveTo>
                    <a:cubicBezTo>
                      <a:pt x="26811" y="354553"/>
                      <a:pt x="40956" y="348220"/>
                      <a:pt x="56579" y="348220"/>
                    </a:cubicBezTo>
                    <a:cubicBezTo>
                      <a:pt x="87826" y="348220"/>
                      <a:pt x="113157" y="373551"/>
                      <a:pt x="113157" y="404798"/>
                    </a:cubicBezTo>
                    <a:cubicBezTo>
                      <a:pt x="113157" y="436045"/>
                      <a:pt x="87826" y="461376"/>
                      <a:pt x="56579" y="461376"/>
                    </a:cubicBezTo>
                    <a:cubicBezTo>
                      <a:pt x="25332" y="461376"/>
                      <a:pt x="1" y="436045"/>
                      <a:pt x="1" y="404798"/>
                    </a:cubicBezTo>
                    <a:cubicBezTo>
                      <a:pt x="1" y="389175"/>
                      <a:pt x="6334" y="375030"/>
                      <a:pt x="16572" y="364792"/>
                    </a:cubicBezTo>
                    <a:close/>
                    <a:moveTo>
                      <a:pt x="203741" y="16571"/>
                    </a:moveTo>
                    <a:cubicBezTo>
                      <a:pt x="213979" y="6333"/>
                      <a:pt x="228124" y="0"/>
                      <a:pt x="243747" y="0"/>
                    </a:cubicBezTo>
                    <a:cubicBezTo>
                      <a:pt x="274994" y="0"/>
                      <a:pt x="300325" y="25331"/>
                      <a:pt x="300325" y="56578"/>
                    </a:cubicBezTo>
                    <a:cubicBezTo>
                      <a:pt x="300325" y="87825"/>
                      <a:pt x="274994" y="113156"/>
                      <a:pt x="243747" y="113156"/>
                    </a:cubicBezTo>
                    <a:cubicBezTo>
                      <a:pt x="212500" y="113156"/>
                      <a:pt x="187169" y="87825"/>
                      <a:pt x="187169" y="56578"/>
                    </a:cubicBezTo>
                    <a:cubicBezTo>
                      <a:pt x="187169" y="40955"/>
                      <a:pt x="193502" y="26810"/>
                      <a:pt x="203741" y="16571"/>
                    </a:cubicBezTo>
                    <a:close/>
                    <a:moveTo>
                      <a:pt x="16572" y="190681"/>
                    </a:moveTo>
                    <a:cubicBezTo>
                      <a:pt x="26810" y="180443"/>
                      <a:pt x="40955" y="174110"/>
                      <a:pt x="56579" y="174110"/>
                    </a:cubicBezTo>
                    <a:cubicBezTo>
                      <a:pt x="87826" y="174110"/>
                      <a:pt x="113157" y="199441"/>
                      <a:pt x="113157" y="230688"/>
                    </a:cubicBezTo>
                    <a:cubicBezTo>
                      <a:pt x="113156" y="261935"/>
                      <a:pt x="87825" y="287266"/>
                      <a:pt x="56579" y="287266"/>
                    </a:cubicBezTo>
                    <a:cubicBezTo>
                      <a:pt x="25332" y="287266"/>
                      <a:pt x="1" y="261935"/>
                      <a:pt x="1" y="230688"/>
                    </a:cubicBezTo>
                    <a:cubicBezTo>
                      <a:pt x="1" y="215064"/>
                      <a:pt x="6333" y="200920"/>
                      <a:pt x="16572" y="190681"/>
                    </a:cubicBezTo>
                    <a:close/>
                    <a:moveTo>
                      <a:pt x="16571" y="16571"/>
                    </a:moveTo>
                    <a:cubicBezTo>
                      <a:pt x="26809" y="6333"/>
                      <a:pt x="40954" y="0"/>
                      <a:pt x="56577" y="0"/>
                    </a:cubicBezTo>
                    <a:cubicBezTo>
                      <a:pt x="87825" y="0"/>
                      <a:pt x="113156" y="25331"/>
                      <a:pt x="113156" y="56578"/>
                    </a:cubicBezTo>
                    <a:cubicBezTo>
                      <a:pt x="113155" y="87825"/>
                      <a:pt x="87825" y="113155"/>
                      <a:pt x="56578" y="113156"/>
                    </a:cubicBezTo>
                    <a:cubicBezTo>
                      <a:pt x="25331" y="113156"/>
                      <a:pt x="0" y="87825"/>
                      <a:pt x="0" y="56577"/>
                    </a:cubicBezTo>
                    <a:cubicBezTo>
                      <a:pt x="0" y="40954"/>
                      <a:pt x="6333" y="26809"/>
                      <a:pt x="16571" y="16571"/>
                    </a:cubicBezTo>
                    <a:close/>
                  </a:path>
                </a:pathLst>
              </a:custGeom>
              <a:gradFill flip="none" rotWithShape="1">
                <a:gsLst>
                  <a:gs pos="100000">
                    <a:schemeClr val="accent2">
                      <a:lumMod val="40000"/>
                      <a:lumOff val="60000"/>
                    </a:schemeClr>
                  </a:gs>
                  <a:gs pos="0">
                    <a:schemeClr val="accent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sp>
        <p:nvSpPr>
          <p:cNvPr id="15" name="圆角矩形 19">
            <a:extLst>
              <a:ext uri="{FF2B5EF4-FFF2-40B4-BE49-F238E27FC236}">
                <a16:creationId xmlns:a16="http://schemas.microsoft.com/office/drawing/2014/main" id="{8BB14F9B-3DE6-4153-A7A5-D8884A6348F3}"/>
              </a:ext>
            </a:extLst>
          </p:cNvPr>
          <p:cNvSpPr/>
          <p:nvPr/>
        </p:nvSpPr>
        <p:spPr>
          <a:xfrm rot="5400000" flipH="1">
            <a:off x="4907604" y="-1613863"/>
            <a:ext cx="1460936" cy="7570656"/>
          </a:xfrm>
          <a:prstGeom prst="roundRect">
            <a:avLst>
              <a:gd name="adj" fmla="val 50000"/>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Normal" panose="020B0400000000000000" pitchFamily="34" charset="-122"/>
              <a:ea typeface="思源黑体 Normal" panose="020B0400000000000000" pitchFamily="34" charset="-122"/>
            </a:endParaRPr>
          </a:p>
        </p:txBody>
      </p:sp>
      <p:sp>
        <p:nvSpPr>
          <p:cNvPr id="16" name="圆角矩形 20">
            <a:extLst>
              <a:ext uri="{FF2B5EF4-FFF2-40B4-BE49-F238E27FC236}">
                <a16:creationId xmlns:a16="http://schemas.microsoft.com/office/drawing/2014/main" id="{812CCA26-68CE-4CB3-BCF7-B1765246081A}"/>
              </a:ext>
            </a:extLst>
          </p:cNvPr>
          <p:cNvSpPr/>
          <p:nvPr/>
        </p:nvSpPr>
        <p:spPr>
          <a:xfrm>
            <a:off x="1933050" y="1494910"/>
            <a:ext cx="1748422" cy="135310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Normal" panose="020B0400000000000000" pitchFamily="34" charset="-122"/>
              <a:ea typeface="思源黑体 Normal" panose="020B0400000000000000" pitchFamily="34" charset="-122"/>
            </a:endParaRPr>
          </a:p>
        </p:txBody>
      </p:sp>
      <p:sp>
        <p:nvSpPr>
          <p:cNvPr id="17" name="空心弧 16">
            <a:extLst>
              <a:ext uri="{FF2B5EF4-FFF2-40B4-BE49-F238E27FC236}">
                <a16:creationId xmlns:a16="http://schemas.microsoft.com/office/drawing/2014/main" id="{99D74F3F-57FE-42F3-AC3B-F9B1A6992C42}"/>
              </a:ext>
            </a:extLst>
          </p:cNvPr>
          <p:cNvSpPr/>
          <p:nvPr/>
        </p:nvSpPr>
        <p:spPr>
          <a:xfrm rot="5400000" flipH="1">
            <a:off x="7999877" y="1494910"/>
            <a:ext cx="1353108" cy="1353108"/>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Normal" panose="020B0400000000000000" pitchFamily="34" charset="-122"/>
              <a:ea typeface="思源黑体 Normal" panose="020B0400000000000000" pitchFamily="34" charset="-122"/>
            </a:endParaRPr>
          </a:p>
        </p:txBody>
      </p:sp>
      <p:sp>
        <p:nvSpPr>
          <p:cNvPr id="18" name="任意多边形 22">
            <a:extLst>
              <a:ext uri="{FF2B5EF4-FFF2-40B4-BE49-F238E27FC236}">
                <a16:creationId xmlns:a16="http://schemas.microsoft.com/office/drawing/2014/main" id="{73DDFE10-443B-42F9-BA38-04E863332AF5}"/>
              </a:ext>
            </a:extLst>
          </p:cNvPr>
          <p:cNvSpPr>
            <a:spLocks/>
          </p:cNvSpPr>
          <p:nvPr/>
        </p:nvSpPr>
        <p:spPr bwMode="auto">
          <a:xfrm>
            <a:off x="2648708" y="1679047"/>
            <a:ext cx="317106" cy="301192"/>
          </a:xfrm>
          <a:custGeom>
            <a:avLst/>
            <a:gdLst>
              <a:gd name="connsiteX0" fmla="*/ 393307 w 442913"/>
              <a:gd name="connsiteY0" fmla="*/ 42025 h 420687"/>
              <a:gd name="connsiteX1" fmla="*/ 404196 w 442913"/>
              <a:gd name="connsiteY1" fmla="*/ 48258 h 420687"/>
              <a:gd name="connsiteX2" fmla="*/ 411973 w 442913"/>
              <a:gd name="connsiteY2" fmla="*/ 137862 h 420687"/>
              <a:gd name="connsiteX3" fmla="*/ 404196 w 442913"/>
              <a:gd name="connsiteY3" fmla="*/ 142537 h 420687"/>
              <a:gd name="connsiteX4" fmla="*/ 385529 w 442913"/>
              <a:gd name="connsiteY4" fmla="*/ 130849 h 420687"/>
              <a:gd name="connsiteX5" fmla="*/ 371529 w 442913"/>
              <a:gd name="connsiteY5" fmla="*/ 133966 h 420687"/>
              <a:gd name="connsiteX6" fmla="*/ 282086 w 442913"/>
              <a:gd name="connsiteY6" fmla="*/ 267203 h 420687"/>
              <a:gd name="connsiteX7" fmla="*/ 267308 w 442913"/>
              <a:gd name="connsiteY7" fmla="*/ 272658 h 420687"/>
              <a:gd name="connsiteX8" fmla="*/ 167754 w 442913"/>
              <a:gd name="connsiteY8" fmla="*/ 234478 h 420687"/>
              <a:gd name="connsiteX9" fmla="*/ 151421 w 442913"/>
              <a:gd name="connsiteY9" fmla="*/ 239153 h 420687"/>
              <a:gd name="connsiteX10" fmla="*/ 72088 w 442913"/>
              <a:gd name="connsiteY10" fmla="*/ 331874 h 420687"/>
              <a:gd name="connsiteX11" fmla="*/ 65088 w 442913"/>
              <a:gd name="connsiteY11" fmla="*/ 329537 h 420687"/>
              <a:gd name="connsiteX12" fmla="*/ 65088 w 442913"/>
              <a:gd name="connsiteY12" fmla="*/ 267983 h 420687"/>
              <a:gd name="connsiteX13" fmla="*/ 72088 w 442913"/>
              <a:gd name="connsiteY13" fmla="*/ 250062 h 420687"/>
              <a:gd name="connsiteX14" fmla="*/ 133532 w 442913"/>
              <a:gd name="connsiteY14" fmla="*/ 174483 h 420687"/>
              <a:gd name="connsiteX15" fmla="*/ 149865 w 442913"/>
              <a:gd name="connsiteY15" fmla="*/ 170587 h 420687"/>
              <a:gd name="connsiteX16" fmla="*/ 248642 w 442913"/>
              <a:gd name="connsiteY16" fmla="*/ 207987 h 420687"/>
              <a:gd name="connsiteX17" fmla="*/ 264197 w 442913"/>
              <a:gd name="connsiteY17" fmla="*/ 202533 h 420687"/>
              <a:gd name="connsiteX18" fmla="*/ 327196 w 442913"/>
              <a:gd name="connsiteY18" fmla="*/ 106695 h 420687"/>
              <a:gd name="connsiteX19" fmla="*/ 324085 w 442913"/>
              <a:gd name="connsiteY19" fmla="*/ 91891 h 420687"/>
              <a:gd name="connsiteX20" fmla="*/ 308530 w 442913"/>
              <a:gd name="connsiteY20" fmla="*/ 82541 h 420687"/>
              <a:gd name="connsiteX21" fmla="*/ 309308 w 442913"/>
              <a:gd name="connsiteY21" fmla="*/ 73191 h 420687"/>
              <a:gd name="connsiteX22" fmla="*/ 393307 w 442913"/>
              <a:gd name="connsiteY22" fmla="*/ 42025 h 420687"/>
              <a:gd name="connsiteX23" fmla="*/ 16289 w 442913"/>
              <a:gd name="connsiteY23" fmla="*/ 0 h 420687"/>
              <a:gd name="connsiteX24" fmla="*/ 33354 w 442913"/>
              <a:gd name="connsiteY24" fmla="*/ 13971 h 420687"/>
              <a:gd name="connsiteX25" fmla="*/ 33354 w 442913"/>
              <a:gd name="connsiteY25" fmla="*/ 366355 h 420687"/>
              <a:gd name="connsiteX26" fmla="*/ 53522 w 442913"/>
              <a:gd name="connsiteY26" fmla="*/ 386535 h 420687"/>
              <a:gd name="connsiteX27" fmla="*/ 429727 w 442913"/>
              <a:gd name="connsiteY27" fmla="*/ 386535 h 420687"/>
              <a:gd name="connsiteX28" fmla="*/ 442913 w 442913"/>
              <a:gd name="connsiteY28" fmla="*/ 403611 h 420687"/>
              <a:gd name="connsiteX29" fmla="*/ 429727 w 442913"/>
              <a:gd name="connsiteY29" fmla="*/ 420687 h 420687"/>
              <a:gd name="connsiteX30" fmla="*/ 20168 w 442913"/>
              <a:gd name="connsiteY30" fmla="*/ 420687 h 420687"/>
              <a:gd name="connsiteX31" fmla="*/ 0 w 442913"/>
              <a:gd name="connsiteY31" fmla="*/ 399730 h 420687"/>
              <a:gd name="connsiteX32" fmla="*/ 0 w 442913"/>
              <a:gd name="connsiteY32" fmla="*/ 13971 h 420687"/>
              <a:gd name="connsiteX33" fmla="*/ 16289 w 442913"/>
              <a:gd name="connsiteY33" fmla="*/ 0 h 42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42913" h="420687">
                <a:moveTo>
                  <a:pt x="393307" y="42025"/>
                </a:moveTo>
                <a:cubicBezTo>
                  <a:pt x="398751" y="39687"/>
                  <a:pt x="403418" y="42804"/>
                  <a:pt x="404196" y="48258"/>
                </a:cubicBezTo>
                <a:cubicBezTo>
                  <a:pt x="404196" y="48258"/>
                  <a:pt x="404196" y="48258"/>
                  <a:pt x="411973" y="137862"/>
                </a:cubicBezTo>
                <a:cubicBezTo>
                  <a:pt x="412751" y="143316"/>
                  <a:pt x="408862" y="145654"/>
                  <a:pt x="404196" y="142537"/>
                </a:cubicBezTo>
                <a:lnTo>
                  <a:pt x="385529" y="130849"/>
                </a:lnTo>
                <a:cubicBezTo>
                  <a:pt x="380863" y="127733"/>
                  <a:pt x="374640" y="129291"/>
                  <a:pt x="371529" y="133966"/>
                </a:cubicBezTo>
                <a:cubicBezTo>
                  <a:pt x="371529" y="133966"/>
                  <a:pt x="371529" y="133966"/>
                  <a:pt x="282086" y="267203"/>
                </a:cubicBezTo>
                <a:cubicBezTo>
                  <a:pt x="278975" y="271878"/>
                  <a:pt x="271975" y="274216"/>
                  <a:pt x="267308" y="272658"/>
                </a:cubicBezTo>
                <a:cubicBezTo>
                  <a:pt x="267308" y="272658"/>
                  <a:pt x="267308" y="272658"/>
                  <a:pt x="167754" y="234478"/>
                </a:cubicBezTo>
                <a:cubicBezTo>
                  <a:pt x="162309" y="232920"/>
                  <a:pt x="155309" y="234478"/>
                  <a:pt x="151421" y="239153"/>
                </a:cubicBezTo>
                <a:cubicBezTo>
                  <a:pt x="151421" y="239153"/>
                  <a:pt x="151421" y="239153"/>
                  <a:pt x="72088" y="331874"/>
                </a:cubicBezTo>
                <a:cubicBezTo>
                  <a:pt x="68199" y="336549"/>
                  <a:pt x="65088" y="334991"/>
                  <a:pt x="65088" y="329537"/>
                </a:cubicBezTo>
                <a:cubicBezTo>
                  <a:pt x="65088" y="329537"/>
                  <a:pt x="65088" y="329537"/>
                  <a:pt x="65088" y="267983"/>
                </a:cubicBezTo>
                <a:cubicBezTo>
                  <a:pt x="65088" y="262528"/>
                  <a:pt x="68199" y="253958"/>
                  <a:pt x="72088" y="250062"/>
                </a:cubicBezTo>
                <a:cubicBezTo>
                  <a:pt x="72088" y="250062"/>
                  <a:pt x="72088" y="250062"/>
                  <a:pt x="133532" y="174483"/>
                </a:cubicBezTo>
                <a:cubicBezTo>
                  <a:pt x="137421" y="170587"/>
                  <a:pt x="145198" y="168249"/>
                  <a:pt x="149865" y="170587"/>
                </a:cubicBezTo>
                <a:cubicBezTo>
                  <a:pt x="149865" y="170587"/>
                  <a:pt x="149865" y="170587"/>
                  <a:pt x="248642" y="207987"/>
                </a:cubicBezTo>
                <a:cubicBezTo>
                  <a:pt x="254086" y="209545"/>
                  <a:pt x="261086" y="207208"/>
                  <a:pt x="264197" y="202533"/>
                </a:cubicBezTo>
                <a:cubicBezTo>
                  <a:pt x="264197" y="202533"/>
                  <a:pt x="264197" y="202533"/>
                  <a:pt x="327196" y="106695"/>
                </a:cubicBezTo>
                <a:cubicBezTo>
                  <a:pt x="330308" y="101241"/>
                  <a:pt x="328752" y="95008"/>
                  <a:pt x="324085" y="91891"/>
                </a:cubicBezTo>
                <a:cubicBezTo>
                  <a:pt x="324085" y="91891"/>
                  <a:pt x="324085" y="91891"/>
                  <a:pt x="308530" y="82541"/>
                </a:cubicBezTo>
                <a:cubicBezTo>
                  <a:pt x="303863" y="79424"/>
                  <a:pt x="304641" y="75529"/>
                  <a:pt x="309308" y="73191"/>
                </a:cubicBezTo>
                <a:cubicBezTo>
                  <a:pt x="309308" y="73191"/>
                  <a:pt x="309308" y="73191"/>
                  <a:pt x="393307" y="42025"/>
                </a:cubicBezTo>
                <a:close/>
                <a:moveTo>
                  <a:pt x="16289" y="0"/>
                </a:moveTo>
                <a:cubicBezTo>
                  <a:pt x="25597" y="0"/>
                  <a:pt x="33354" y="2328"/>
                  <a:pt x="33354" y="13971"/>
                </a:cubicBezTo>
                <a:cubicBezTo>
                  <a:pt x="33354" y="366355"/>
                  <a:pt x="33354" y="366355"/>
                  <a:pt x="33354" y="366355"/>
                </a:cubicBezTo>
                <a:cubicBezTo>
                  <a:pt x="33354" y="377221"/>
                  <a:pt x="42662" y="386535"/>
                  <a:pt x="53522" y="386535"/>
                </a:cubicBezTo>
                <a:cubicBezTo>
                  <a:pt x="429727" y="386535"/>
                  <a:pt x="429727" y="386535"/>
                  <a:pt x="429727" y="386535"/>
                </a:cubicBezTo>
                <a:cubicBezTo>
                  <a:pt x="440586" y="386535"/>
                  <a:pt x="442913" y="394297"/>
                  <a:pt x="442913" y="403611"/>
                </a:cubicBezTo>
                <a:cubicBezTo>
                  <a:pt x="442913" y="412925"/>
                  <a:pt x="440586" y="420687"/>
                  <a:pt x="429727" y="420687"/>
                </a:cubicBezTo>
                <a:cubicBezTo>
                  <a:pt x="20168" y="420687"/>
                  <a:pt x="20168" y="420687"/>
                  <a:pt x="20168" y="420687"/>
                </a:cubicBezTo>
                <a:cubicBezTo>
                  <a:pt x="9308" y="420687"/>
                  <a:pt x="0" y="410597"/>
                  <a:pt x="0" y="399730"/>
                </a:cubicBezTo>
                <a:cubicBezTo>
                  <a:pt x="0" y="13971"/>
                  <a:pt x="0" y="13971"/>
                  <a:pt x="0" y="13971"/>
                </a:cubicBezTo>
                <a:cubicBezTo>
                  <a:pt x="0" y="2328"/>
                  <a:pt x="6981" y="0"/>
                  <a:pt x="16289"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zh-CN" altLang="en-US" dirty="0">
              <a:latin typeface="思源黑体 Normal" panose="020B0400000000000000" pitchFamily="34" charset="-122"/>
              <a:ea typeface="思源黑体 Normal" panose="020B0400000000000000" pitchFamily="34" charset="-122"/>
            </a:endParaRPr>
          </a:p>
        </p:txBody>
      </p:sp>
      <p:sp>
        <p:nvSpPr>
          <p:cNvPr id="19" name="TextBox 13">
            <a:extLst>
              <a:ext uri="{FF2B5EF4-FFF2-40B4-BE49-F238E27FC236}">
                <a16:creationId xmlns:a16="http://schemas.microsoft.com/office/drawing/2014/main" id="{B7B14175-D120-4097-B3F7-51B51F094946}"/>
              </a:ext>
            </a:extLst>
          </p:cNvPr>
          <p:cNvSpPr txBox="1"/>
          <p:nvPr/>
        </p:nvSpPr>
        <p:spPr>
          <a:xfrm>
            <a:off x="4102213" y="1961996"/>
            <a:ext cx="3884098" cy="533479"/>
          </a:xfrm>
          <a:prstGeom prst="rect">
            <a:avLst/>
          </a:prstGeom>
          <a:noFill/>
        </p:spPr>
        <p:txBody>
          <a:bodyPr wrap="square" lIns="0" tIns="0" rIns="0" bIns="0" rtlCol="0">
            <a:spAutoFit/>
          </a:bodyPr>
          <a:lstStyle/>
          <a:p>
            <a:pPr algn="ctr">
              <a:lnSpc>
                <a:spcPts val="2200"/>
              </a:lnSpc>
            </a:pPr>
            <a:r>
              <a:rPr lang="zh-CN" altLang="en-US" sz="1300" dirty="0">
                <a:solidFill>
                  <a:schemeClr val="tx1">
                    <a:lumMod val="75000"/>
                    <a:lumOff val="25000"/>
                  </a:schemeClr>
                </a:solidFill>
                <a:latin typeface="思源黑体 Normal" panose="020B0400000000000000" pitchFamily="34" charset="-122"/>
                <a:ea typeface="思源黑体 Normal" panose="020B0400000000000000" pitchFamily="34" charset="-122"/>
              </a:rPr>
              <a:t>点击输入您的文字内容，用简洁的文字进行阐述，详细内容应在演说过程中用语言来表达。</a:t>
            </a:r>
            <a:endParaRPr lang="en-US" altLang="zh-CN" sz="1300" dirty="0">
              <a:solidFill>
                <a:schemeClr val="tx1">
                  <a:lumMod val="75000"/>
                  <a:lumOff val="25000"/>
                </a:schemeClr>
              </a:solidFill>
              <a:latin typeface="思源黑体 Normal" panose="020B0400000000000000" pitchFamily="34" charset="-122"/>
              <a:ea typeface="思源黑体 Normal" panose="020B0400000000000000" pitchFamily="34" charset="-122"/>
            </a:endParaRPr>
          </a:p>
        </p:txBody>
      </p:sp>
      <p:sp>
        <p:nvSpPr>
          <p:cNvPr id="20" name="TextBox 14">
            <a:extLst>
              <a:ext uri="{FF2B5EF4-FFF2-40B4-BE49-F238E27FC236}">
                <a16:creationId xmlns:a16="http://schemas.microsoft.com/office/drawing/2014/main" id="{10DEC18E-1699-4F22-8470-56DFE593B197}"/>
              </a:ext>
            </a:extLst>
          </p:cNvPr>
          <p:cNvSpPr txBox="1"/>
          <p:nvPr/>
        </p:nvSpPr>
        <p:spPr>
          <a:xfrm>
            <a:off x="2192950" y="2142888"/>
            <a:ext cx="1228622" cy="338554"/>
          </a:xfrm>
          <a:prstGeom prst="rect">
            <a:avLst/>
          </a:prstGeom>
          <a:noFill/>
        </p:spPr>
        <p:txBody>
          <a:bodyPr wrap="square" lIns="0" tIns="0" rIns="0" bIns="0" rtlCol="0">
            <a:spAutoFit/>
          </a:bodyPr>
          <a:lstStyle/>
          <a:p>
            <a:pPr algn="ctr"/>
            <a:r>
              <a:rPr lang="zh-CN" altLang="en-US" sz="2200" b="1" dirty="0">
                <a:solidFill>
                  <a:schemeClr val="bg1"/>
                </a:solidFill>
                <a:latin typeface="思源黑体 Normal" panose="020B0400000000000000" pitchFamily="34" charset="-122"/>
                <a:ea typeface="思源黑体 Normal" panose="020B0400000000000000" pitchFamily="34" charset="-122"/>
              </a:rPr>
              <a:t>输入标题</a:t>
            </a:r>
          </a:p>
        </p:txBody>
      </p:sp>
      <p:sp>
        <p:nvSpPr>
          <p:cNvPr id="21" name="圆角矩形 26">
            <a:extLst>
              <a:ext uri="{FF2B5EF4-FFF2-40B4-BE49-F238E27FC236}">
                <a16:creationId xmlns:a16="http://schemas.microsoft.com/office/drawing/2014/main" id="{240F300D-0C2B-463D-8A5C-EEFB58A4D5C3}"/>
              </a:ext>
            </a:extLst>
          </p:cNvPr>
          <p:cNvSpPr/>
          <p:nvPr/>
        </p:nvSpPr>
        <p:spPr>
          <a:xfrm rot="16200000">
            <a:off x="5667989" y="56186"/>
            <a:ext cx="1460936" cy="7570660"/>
          </a:xfrm>
          <a:prstGeom prst="roundRect">
            <a:avLst>
              <a:gd name="adj" fmla="val 500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Normal" panose="020B0400000000000000" pitchFamily="34" charset="-122"/>
              <a:ea typeface="思源黑体 Normal" panose="020B0400000000000000" pitchFamily="34" charset="-122"/>
            </a:endParaRPr>
          </a:p>
        </p:txBody>
      </p:sp>
      <p:sp>
        <p:nvSpPr>
          <p:cNvPr id="22" name="圆角矩形 27">
            <a:extLst>
              <a:ext uri="{FF2B5EF4-FFF2-40B4-BE49-F238E27FC236}">
                <a16:creationId xmlns:a16="http://schemas.microsoft.com/office/drawing/2014/main" id="{2337B9D7-FFE3-423D-8258-4058451A6AE1}"/>
              </a:ext>
            </a:extLst>
          </p:cNvPr>
          <p:cNvSpPr/>
          <p:nvPr/>
        </p:nvSpPr>
        <p:spPr>
          <a:xfrm>
            <a:off x="8364577" y="3164961"/>
            <a:ext cx="1748422" cy="135310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Normal" panose="020B0400000000000000" pitchFamily="34" charset="-122"/>
              <a:ea typeface="思源黑体 Normal" panose="020B0400000000000000" pitchFamily="34" charset="-122"/>
            </a:endParaRPr>
          </a:p>
        </p:txBody>
      </p:sp>
      <p:sp>
        <p:nvSpPr>
          <p:cNvPr id="23" name="空心弧 22">
            <a:extLst>
              <a:ext uri="{FF2B5EF4-FFF2-40B4-BE49-F238E27FC236}">
                <a16:creationId xmlns:a16="http://schemas.microsoft.com/office/drawing/2014/main" id="{94BA79C3-2A3E-471B-BDEE-E88A8AF113D8}"/>
              </a:ext>
            </a:extLst>
          </p:cNvPr>
          <p:cNvSpPr/>
          <p:nvPr/>
        </p:nvSpPr>
        <p:spPr>
          <a:xfrm rot="16200000">
            <a:off x="2673141" y="3164961"/>
            <a:ext cx="1353108" cy="1353108"/>
          </a:xfrm>
          <a:prstGeom prst="blockArc">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Normal" panose="020B0400000000000000" pitchFamily="34" charset="-122"/>
              <a:ea typeface="思源黑体 Normal" panose="020B0400000000000000" pitchFamily="34" charset="-122"/>
            </a:endParaRPr>
          </a:p>
        </p:txBody>
      </p:sp>
      <p:sp>
        <p:nvSpPr>
          <p:cNvPr id="24" name="任意多边形 29">
            <a:extLst>
              <a:ext uri="{FF2B5EF4-FFF2-40B4-BE49-F238E27FC236}">
                <a16:creationId xmlns:a16="http://schemas.microsoft.com/office/drawing/2014/main" id="{ECFE0A00-22DE-4C4C-BE6C-2C48260D0DC2}"/>
              </a:ext>
            </a:extLst>
          </p:cNvPr>
          <p:cNvSpPr>
            <a:spLocks/>
          </p:cNvSpPr>
          <p:nvPr/>
        </p:nvSpPr>
        <p:spPr bwMode="auto">
          <a:xfrm>
            <a:off x="9124379" y="3443268"/>
            <a:ext cx="332610" cy="215954"/>
          </a:xfrm>
          <a:custGeom>
            <a:avLst/>
            <a:gdLst>
              <a:gd name="connsiteX0" fmla="*/ 542180 w 547688"/>
              <a:gd name="connsiteY0" fmla="*/ 59519 h 355600"/>
              <a:gd name="connsiteX1" fmla="*/ 543735 w 547688"/>
              <a:gd name="connsiteY1" fmla="*/ 59519 h 355600"/>
              <a:gd name="connsiteX2" fmla="*/ 543735 w 547688"/>
              <a:gd name="connsiteY2" fmla="*/ 60325 h 355600"/>
              <a:gd name="connsiteX3" fmla="*/ 545351 w 547688"/>
              <a:gd name="connsiteY3" fmla="*/ 60325 h 355600"/>
              <a:gd name="connsiteX4" fmla="*/ 546130 w 547688"/>
              <a:gd name="connsiteY4" fmla="*/ 60325 h 355600"/>
              <a:gd name="connsiteX5" fmla="*/ 547688 w 547688"/>
              <a:gd name="connsiteY5" fmla="*/ 62662 h 355600"/>
              <a:gd name="connsiteX6" fmla="*/ 547688 w 547688"/>
              <a:gd name="connsiteY6" fmla="*/ 343885 h 355600"/>
              <a:gd name="connsiteX7" fmla="*/ 542953 w 547688"/>
              <a:gd name="connsiteY7" fmla="*/ 348282 h 355600"/>
              <a:gd name="connsiteX8" fmla="*/ 542277 w 547688"/>
              <a:gd name="connsiteY8" fmla="*/ 352085 h 355600"/>
              <a:gd name="connsiteX9" fmla="*/ 536734 w 547688"/>
              <a:gd name="connsiteY9" fmla="*/ 355600 h 355600"/>
              <a:gd name="connsiteX10" fmla="*/ 14002 w 547688"/>
              <a:gd name="connsiteY10" fmla="*/ 355600 h 355600"/>
              <a:gd name="connsiteX11" fmla="*/ 0 w 547688"/>
              <a:gd name="connsiteY11" fmla="*/ 343882 h 355600"/>
              <a:gd name="connsiteX12" fmla="*/ 0 w 547688"/>
              <a:gd name="connsiteY12" fmla="*/ 62644 h 355600"/>
              <a:gd name="connsiteX13" fmla="*/ 3112 w 547688"/>
              <a:gd name="connsiteY13" fmla="*/ 60301 h 355600"/>
              <a:gd name="connsiteX14" fmla="*/ 7779 w 547688"/>
              <a:gd name="connsiteY14" fmla="*/ 61082 h 355600"/>
              <a:gd name="connsiteX15" fmla="*/ 186522 w 547688"/>
              <a:gd name="connsiteY15" fmla="*/ 194014 h 355600"/>
              <a:gd name="connsiteX16" fmla="*/ 244997 w 547688"/>
              <a:gd name="connsiteY16" fmla="*/ 237502 h 355600"/>
              <a:gd name="connsiteX17" fmla="*/ 274716 w 547688"/>
              <a:gd name="connsiteY17" fmla="*/ 259511 h 355600"/>
              <a:gd name="connsiteX18" fmla="*/ 277702 w 547688"/>
              <a:gd name="connsiteY18" fmla="*/ 259511 h 355600"/>
              <a:gd name="connsiteX19" fmla="*/ 14875 w 547688"/>
              <a:gd name="connsiteY19" fmla="*/ 0 h 355600"/>
              <a:gd name="connsiteX20" fmla="*/ 536799 w 547688"/>
              <a:gd name="connsiteY20" fmla="*/ 0 h 355600"/>
              <a:gd name="connsiteX21" fmla="*/ 547688 w 547688"/>
              <a:gd name="connsiteY21" fmla="*/ 9331 h 355600"/>
              <a:gd name="connsiteX22" fmla="*/ 547688 w 547688"/>
              <a:gd name="connsiteY22" fmla="*/ 13218 h 355600"/>
              <a:gd name="connsiteX23" fmla="*/ 278559 w 547688"/>
              <a:gd name="connsiteY23" fmla="*/ 190500 h 355600"/>
              <a:gd name="connsiteX24" fmla="*/ 277003 w 547688"/>
              <a:gd name="connsiteY24" fmla="*/ 190500 h 355600"/>
              <a:gd name="connsiteX25" fmla="*/ 275448 w 547688"/>
              <a:gd name="connsiteY25" fmla="*/ 190500 h 355600"/>
              <a:gd name="connsiteX26" fmla="*/ 274260 w 547688"/>
              <a:gd name="connsiteY26" fmla="*/ 189726 h 355600"/>
              <a:gd name="connsiteX27" fmla="*/ 273425 w 547688"/>
              <a:gd name="connsiteY27" fmla="*/ 189726 h 355600"/>
              <a:gd name="connsiteX28" fmla="*/ 0 w 547688"/>
              <a:gd name="connsiteY28" fmla="*/ 13976 h 355600"/>
              <a:gd name="connsiteX29" fmla="*/ 0 w 547688"/>
              <a:gd name="connsiteY29" fmla="*/ 9330 h 355600"/>
              <a:gd name="connsiteX30" fmla="*/ 4674 w 547688"/>
              <a:gd name="connsiteY30" fmla="*/ 3427 h 355600"/>
              <a:gd name="connsiteX31" fmla="*/ 12919 w 547688"/>
              <a:gd name="connsiteY31" fmla="*/ 1805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47688" h="355600">
                <a:moveTo>
                  <a:pt x="542180" y="59519"/>
                </a:moveTo>
                <a:cubicBezTo>
                  <a:pt x="542957" y="59519"/>
                  <a:pt x="542957" y="58738"/>
                  <a:pt x="543735" y="59519"/>
                </a:cubicBezTo>
                <a:lnTo>
                  <a:pt x="543735" y="60325"/>
                </a:lnTo>
                <a:lnTo>
                  <a:pt x="545351" y="60325"/>
                </a:lnTo>
                <a:cubicBezTo>
                  <a:pt x="545351" y="60325"/>
                  <a:pt x="546130" y="60325"/>
                  <a:pt x="546130" y="60325"/>
                </a:cubicBezTo>
                <a:cubicBezTo>
                  <a:pt x="546909" y="61104"/>
                  <a:pt x="547688" y="61883"/>
                  <a:pt x="547688" y="62662"/>
                </a:cubicBezTo>
                <a:cubicBezTo>
                  <a:pt x="547688" y="62662"/>
                  <a:pt x="547688" y="62662"/>
                  <a:pt x="547688" y="343885"/>
                </a:cubicBezTo>
                <a:lnTo>
                  <a:pt x="542953" y="348282"/>
                </a:lnTo>
                <a:lnTo>
                  <a:pt x="542277" y="352085"/>
                </a:lnTo>
                <a:cubicBezTo>
                  <a:pt x="541207" y="354233"/>
                  <a:pt x="539457" y="355600"/>
                  <a:pt x="536734" y="355600"/>
                </a:cubicBezTo>
                <a:cubicBezTo>
                  <a:pt x="536734" y="355600"/>
                  <a:pt x="536734" y="355600"/>
                  <a:pt x="14002" y="355600"/>
                </a:cubicBezTo>
                <a:cubicBezTo>
                  <a:pt x="7779" y="355600"/>
                  <a:pt x="0" y="350132"/>
                  <a:pt x="0" y="343882"/>
                </a:cubicBezTo>
                <a:cubicBezTo>
                  <a:pt x="0" y="343882"/>
                  <a:pt x="0" y="343882"/>
                  <a:pt x="0" y="62644"/>
                </a:cubicBezTo>
                <a:cubicBezTo>
                  <a:pt x="0" y="61863"/>
                  <a:pt x="2334" y="61082"/>
                  <a:pt x="3112" y="60301"/>
                </a:cubicBezTo>
                <a:cubicBezTo>
                  <a:pt x="3889" y="60301"/>
                  <a:pt x="7001" y="60301"/>
                  <a:pt x="7779" y="61082"/>
                </a:cubicBezTo>
                <a:cubicBezTo>
                  <a:pt x="7779" y="61082"/>
                  <a:pt x="7779" y="61082"/>
                  <a:pt x="186522" y="194014"/>
                </a:cubicBezTo>
                <a:lnTo>
                  <a:pt x="244997" y="237502"/>
                </a:lnTo>
                <a:lnTo>
                  <a:pt x="274716" y="259511"/>
                </a:lnTo>
                <a:lnTo>
                  <a:pt x="277702" y="259511"/>
                </a:lnTo>
                <a:close/>
                <a:moveTo>
                  <a:pt x="14875" y="0"/>
                </a:moveTo>
                <a:cubicBezTo>
                  <a:pt x="14875" y="0"/>
                  <a:pt x="14875" y="0"/>
                  <a:pt x="536799" y="0"/>
                </a:cubicBezTo>
                <a:cubicBezTo>
                  <a:pt x="543021" y="0"/>
                  <a:pt x="547688" y="3888"/>
                  <a:pt x="547688" y="9331"/>
                </a:cubicBezTo>
                <a:cubicBezTo>
                  <a:pt x="547688" y="9331"/>
                  <a:pt x="547688" y="9331"/>
                  <a:pt x="547688" y="13218"/>
                </a:cubicBezTo>
                <a:cubicBezTo>
                  <a:pt x="547688" y="13218"/>
                  <a:pt x="547688" y="13218"/>
                  <a:pt x="278559" y="190500"/>
                </a:cubicBezTo>
                <a:cubicBezTo>
                  <a:pt x="277781" y="190500"/>
                  <a:pt x="277003" y="190500"/>
                  <a:pt x="277003" y="190500"/>
                </a:cubicBezTo>
                <a:cubicBezTo>
                  <a:pt x="276226" y="190500"/>
                  <a:pt x="276226" y="190500"/>
                  <a:pt x="275448" y="190500"/>
                </a:cubicBezTo>
                <a:lnTo>
                  <a:pt x="274260" y="189726"/>
                </a:lnTo>
                <a:lnTo>
                  <a:pt x="273425" y="189726"/>
                </a:lnTo>
                <a:cubicBezTo>
                  <a:pt x="273425" y="189726"/>
                  <a:pt x="273425" y="189726"/>
                  <a:pt x="0" y="13976"/>
                </a:cubicBezTo>
                <a:cubicBezTo>
                  <a:pt x="0" y="13976"/>
                  <a:pt x="0" y="13976"/>
                  <a:pt x="0" y="9330"/>
                </a:cubicBezTo>
                <a:cubicBezTo>
                  <a:pt x="0" y="6621"/>
                  <a:pt x="1948" y="4685"/>
                  <a:pt x="4674" y="3427"/>
                </a:cubicBezTo>
                <a:lnTo>
                  <a:pt x="12919" y="180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zh-CN" altLang="en-US" dirty="0">
              <a:latin typeface="思源黑体 Normal" panose="020B0400000000000000" pitchFamily="34" charset="-122"/>
              <a:ea typeface="思源黑体 Normal" panose="020B0400000000000000" pitchFamily="34" charset="-122"/>
            </a:endParaRPr>
          </a:p>
        </p:txBody>
      </p:sp>
      <p:sp>
        <p:nvSpPr>
          <p:cNvPr id="25" name="TextBox 13">
            <a:extLst>
              <a:ext uri="{FF2B5EF4-FFF2-40B4-BE49-F238E27FC236}">
                <a16:creationId xmlns:a16="http://schemas.microsoft.com/office/drawing/2014/main" id="{3EB3649D-37F9-4413-8570-C47C075F0C09}"/>
              </a:ext>
            </a:extLst>
          </p:cNvPr>
          <p:cNvSpPr txBox="1"/>
          <p:nvPr/>
        </p:nvSpPr>
        <p:spPr>
          <a:xfrm>
            <a:off x="3845891" y="3623492"/>
            <a:ext cx="3884098" cy="533479"/>
          </a:xfrm>
          <a:prstGeom prst="rect">
            <a:avLst/>
          </a:prstGeom>
          <a:noFill/>
        </p:spPr>
        <p:txBody>
          <a:bodyPr wrap="square" lIns="0" tIns="0" rIns="0" bIns="0" rtlCol="0">
            <a:spAutoFit/>
          </a:bodyPr>
          <a:lstStyle/>
          <a:p>
            <a:pPr algn="ctr">
              <a:lnSpc>
                <a:spcPts val="2200"/>
              </a:lnSpc>
            </a:pPr>
            <a:r>
              <a:rPr lang="zh-CN" altLang="en-US" sz="1300" dirty="0">
                <a:solidFill>
                  <a:schemeClr val="tx1">
                    <a:lumMod val="75000"/>
                    <a:lumOff val="25000"/>
                  </a:schemeClr>
                </a:solidFill>
                <a:latin typeface="思源黑体 Normal" panose="020B0400000000000000" pitchFamily="34" charset="-122"/>
                <a:ea typeface="思源黑体 Normal" panose="020B0400000000000000" pitchFamily="34" charset="-122"/>
              </a:rPr>
              <a:t>点击输入您的文字内容，用简洁的文字进行阐述，详细内容应在演说过程中用语言来表达。</a:t>
            </a:r>
            <a:endParaRPr lang="en-US" altLang="zh-CN" sz="1300" dirty="0">
              <a:solidFill>
                <a:schemeClr val="tx1">
                  <a:lumMod val="75000"/>
                  <a:lumOff val="25000"/>
                </a:schemeClr>
              </a:solidFill>
              <a:latin typeface="思源黑体 Normal" panose="020B0400000000000000" pitchFamily="34" charset="-122"/>
              <a:ea typeface="思源黑体 Normal" panose="020B0400000000000000" pitchFamily="34" charset="-122"/>
            </a:endParaRPr>
          </a:p>
        </p:txBody>
      </p:sp>
      <p:sp>
        <p:nvSpPr>
          <p:cNvPr id="26" name="TextBox 14">
            <a:extLst>
              <a:ext uri="{FF2B5EF4-FFF2-40B4-BE49-F238E27FC236}">
                <a16:creationId xmlns:a16="http://schemas.microsoft.com/office/drawing/2014/main" id="{F94A0EC0-42B4-4153-8B38-18660265E68C}"/>
              </a:ext>
            </a:extLst>
          </p:cNvPr>
          <p:cNvSpPr txBox="1"/>
          <p:nvPr/>
        </p:nvSpPr>
        <p:spPr>
          <a:xfrm>
            <a:off x="8624876" y="3801387"/>
            <a:ext cx="1228622" cy="338554"/>
          </a:xfrm>
          <a:prstGeom prst="rect">
            <a:avLst/>
          </a:prstGeom>
          <a:noFill/>
        </p:spPr>
        <p:txBody>
          <a:bodyPr wrap="square" lIns="0" tIns="0" rIns="0" bIns="0" rtlCol="0">
            <a:spAutoFit/>
          </a:bodyPr>
          <a:lstStyle/>
          <a:p>
            <a:pPr algn="ctr"/>
            <a:r>
              <a:rPr lang="zh-CN" altLang="en-US" sz="2200" b="1" dirty="0">
                <a:solidFill>
                  <a:schemeClr val="bg1"/>
                </a:solidFill>
                <a:latin typeface="思源黑体 Normal" panose="020B0400000000000000" pitchFamily="34" charset="-122"/>
                <a:ea typeface="思源黑体 Normal" panose="020B0400000000000000" pitchFamily="34" charset="-122"/>
              </a:rPr>
              <a:t>输入标题</a:t>
            </a:r>
          </a:p>
        </p:txBody>
      </p:sp>
      <p:sp>
        <p:nvSpPr>
          <p:cNvPr id="27" name="圆角矩形 33">
            <a:extLst>
              <a:ext uri="{FF2B5EF4-FFF2-40B4-BE49-F238E27FC236}">
                <a16:creationId xmlns:a16="http://schemas.microsoft.com/office/drawing/2014/main" id="{16676789-A983-4387-BF45-F2850184B194}"/>
              </a:ext>
            </a:extLst>
          </p:cNvPr>
          <p:cNvSpPr/>
          <p:nvPr/>
        </p:nvSpPr>
        <p:spPr>
          <a:xfrm rot="5400000" flipH="1">
            <a:off x="6428374" y="1745290"/>
            <a:ext cx="1460936" cy="7570654"/>
          </a:xfrm>
          <a:prstGeom prst="roundRect">
            <a:avLst>
              <a:gd name="adj" fmla="val 50000"/>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Normal" panose="020B0400000000000000" pitchFamily="34" charset="-122"/>
              <a:ea typeface="思源黑体 Normal" panose="020B0400000000000000" pitchFamily="34" charset="-122"/>
            </a:endParaRPr>
          </a:p>
        </p:txBody>
      </p:sp>
      <p:sp>
        <p:nvSpPr>
          <p:cNvPr id="28" name="圆角矩形 34">
            <a:extLst>
              <a:ext uri="{FF2B5EF4-FFF2-40B4-BE49-F238E27FC236}">
                <a16:creationId xmlns:a16="http://schemas.microsoft.com/office/drawing/2014/main" id="{604F04DB-F948-4C6F-B7F9-0ECB9B2C8EB6}"/>
              </a:ext>
            </a:extLst>
          </p:cNvPr>
          <p:cNvSpPr/>
          <p:nvPr/>
        </p:nvSpPr>
        <p:spPr>
          <a:xfrm>
            <a:off x="3441788" y="4854063"/>
            <a:ext cx="1748422" cy="135310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Normal" panose="020B0400000000000000" pitchFamily="34" charset="-122"/>
              <a:ea typeface="思源黑体 Normal" panose="020B0400000000000000" pitchFamily="34" charset="-122"/>
            </a:endParaRPr>
          </a:p>
        </p:txBody>
      </p:sp>
      <p:sp>
        <p:nvSpPr>
          <p:cNvPr id="29" name="空心弧 28">
            <a:extLst>
              <a:ext uri="{FF2B5EF4-FFF2-40B4-BE49-F238E27FC236}">
                <a16:creationId xmlns:a16="http://schemas.microsoft.com/office/drawing/2014/main" id="{5618C201-85E4-4030-B9D4-47702BD8FEFA}"/>
              </a:ext>
            </a:extLst>
          </p:cNvPr>
          <p:cNvSpPr/>
          <p:nvPr/>
        </p:nvSpPr>
        <p:spPr>
          <a:xfrm rot="5400000" flipH="1">
            <a:off x="9517766" y="4854063"/>
            <a:ext cx="1353108" cy="1353108"/>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Normal" panose="020B0400000000000000" pitchFamily="34" charset="-122"/>
              <a:ea typeface="思源黑体 Normal" panose="020B0400000000000000" pitchFamily="34" charset="-122"/>
            </a:endParaRPr>
          </a:p>
        </p:txBody>
      </p:sp>
      <p:sp>
        <p:nvSpPr>
          <p:cNvPr id="30" name="Freeform 11">
            <a:extLst>
              <a:ext uri="{FF2B5EF4-FFF2-40B4-BE49-F238E27FC236}">
                <a16:creationId xmlns:a16="http://schemas.microsoft.com/office/drawing/2014/main" id="{D78CE747-C0C1-417F-92B3-AE23C82E2B0A}"/>
              </a:ext>
            </a:extLst>
          </p:cNvPr>
          <p:cNvSpPr>
            <a:spLocks/>
          </p:cNvSpPr>
          <p:nvPr/>
        </p:nvSpPr>
        <p:spPr bwMode="auto">
          <a:xfrm>
            <a:off x="4152732" y="5087404"/>
            <a:ext cx="326534" cy="285466"/>
          </a:xfrm>
          <a:custGeom>
            <a:avLst/>
            <a:gdLst>
              <a:gd name="T0" fmla="*/ 562 w 664"/>
              <a:gd name="T1" fmla="*/ 379 h 583"/>
              <a:gd name="T2" fmla="*/ 485 w 664"/>
              <a:gd name="T3" fmla="*/ 414 h 583"/>
              <a:gd name="T4" fmla="*/ 328 w 664"/>
              <a:gd name="T5" fmla="*/ 332 h 583"/>
              <a:gd name="T6" fmla="*/ 338 w 664"/>
              <a:gd name="T7" fmla="*/ 274 h 583"/>
              <a:gd name="T8" fmla="*/ 324 w 664"/>
              <a:gd name="T9" fmla="*/ 208 h 583"/>
              <a:gd name="T10" fmla="*/ 447 w 664"/>
              <a:gd name="T11" fmla="*/ 134 h 583"/>
              <a:gd name="T12" fmla="*/ 495 w 664"/>
              <a:gd name="T13" fmla="*/ 152 h 583"/>
              <a:gd name="T14" fmla="*/ 571 w 664"/>
              <a:gd name="T15" fmla="*/ 76 h 583"/>
              <a:gd name="T16" fmla="*/ 495 w 664"/>
              <a:gd name="T17" fmla="*/ 0 h 583"/>
              <a:gd name="T18" fmla="*/ 419 w 664"/>
              <a:gd name="T19" fmla="*/ 76 h 583"/>
              <a:gd name="T20" fmla="*/ 422 w 664"/>
              <a:gd name="T21" fmla="*/ 95 h 583"/>
              <a:gd name="T22" fmla="*/ 300 w 664"/>
              <a:gd name="T23" fmla="*/ 168 h 583"/>
              <a:gd name="T24" fmla="*/ 169 w 664"/>
              <a:gd name="T25" fmla="*/ 105 h 583"/>
              <a:gd name="T26" fmla="*/ 0 w 664"/>
              <a:gd name="T27" fmla="*/ 274 h 583"/>
              <a:gd name="T28" fmla="*/ 169 w 664"/>
              <a:gd name="T29" fmla="*/ 443 h 583"/>
              <a:gd name="T30" fmla="*/ 306 w 664"/>
              <a:gd name="T31" fmla="*/ 373 h 583"/>
              <a:gd name="T32" fmla="*/ 464 w 664"/>
              <a:gd name="T33" fmla="*/ 456 h 583"/>
              <a:gd name="T34" fmla="*/ 460 w 664"/>
              <a:gd name="T35" fmla="*/ 481 h 583"/>
              <a:gd name="T36" fmla="*/ 562 w 664"/>
              <a:gd name="T37" fmla="*/ 583 h 583"/>
              <a:gd name="T38" fmla="*/ 664 w 664"/>
              <a:gd name="T39" fmla="*/ 481 h 583"/>
              <a:gd name="T40" fmla="*/ 562 w 664"/>
              <a:gd name="T41" fmla="*/ 379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4" h="583">
                <a:moveTo>
                  <a:pt x="562" y="379"/>
                </a:moveTo>
                <a:cubicBezTo>
                  <a:pt x="532" y="379"/>
                  <a:pt x="504" y="393"/>
                  <a:pt x="485" y="414"/>
                </a:cubicBezTo>
                <a:cubicBezTo>
                  <a:pt x="328" y="332"/>
                  <a:pt x="328" y="332"/>
                  <a:pt x="328" y="332"/>
                </a:cubicBezTo>
                <a:cubicBezTo>
                  <a:pt x="334" y="314"/>
                  <a:pt x="338" y="295"/>
                  <a:pt x="338" y="274"/>
                </a:cubicBezTo>
                <a:cubicBezTo>
                  <a:pt x="338" y="251"/>
                  <a:pt x="333" y="229"/>
                  <a:pt x="324" y="208"/>
                </a:cubicBezTo>
                <a:cubicBezTo>
                  <a:pt x="447" y="134"/>
                  <a:pt x="447" y="134"/>
                  <a:pt x="447" y="134"/>
                </a:cubicBezTo>
                <a:cubicBezTo>
                  <a:pt x="460" y="145"/>
                  <a:pt x="477" y="152"/>
                  <a:pt x="495" y="152"/>
                </a:cubicBezTo>
                <a:cubicBezTo>
                  <a:pt x="537" y="152"/>
                  <a:pt x="571" y="118"/>
                  <a:pt x="571" y="76"/>
                </a:cubicBezTo>
                <a:cubicBezTo>
                  <a:pt x="571" y="34"/>
                  <a:pt x="537" y="0"/>
                  <a:pt x="495" y="0"/>
                </a:cubicBezTo>
                <a:cubicBezTo>
                  <a:pt x="453" y="0"/>
                  <a:pt x="419" y="34"/>
                  <a:pt x="419" y="76"/>
                </a:cubicBezTo>
                <a:cubicBezTo>
                  <a:pt x="419" y="83"/>
                  <a:pt x="421" y="89"/>
                  <a:pt x="422" y="95"/>
                </a:cubicBezTo>
                <a:cubicBezTo>
                  <a:pt x="300" y="168"/>
                  <a:pt x="300" y="168"/>
                  <a:pt x="300" y="168"/>
                </a:cubicBezTo>
                <a:cubicBezTo>
                  <a:pt x="269" y="130"/>
                  <a:pt x="222" y="105"/>
                  <a:pt x="169" y="105"/>
                </a:cubicBezTo>
                <a:cubicBezTo>
                  <a:pt x="76" y="105"/>
                  <a:pt x="0" y="181"/>
                  <a:pt x="0" y="274"/>
                </a:cubicBezTo>
                <a:cubicBezTo>
                  <a:pt x="0" y="368"/>
                  <a:pt x="76" y="443"/>
                  <a:pt x="169" y="443"/>
                </a:cubicBezTo>
                <a:cubicBezTo>
                  <a:pt x="225" y="443"/>
                  <a:pt x="275" y="416"/>
                  <a:pt x="306" y="373"/>
                </a:cubicBezTo>
                <a:cubicBezTo>
                  <a:pt x="464" y="456"/>
                  <a:pt x="464" y="456"/>
                  <a:pt x="464" y="456"/>
                </a:cubicBezTo>
                <a:cubicBezTo>
                  <a:pt x="461" y="464"/>
                  <a:pt x="460" y="472"/>
                  <a:pt x="460" y="481"/>
                </a:cubicBezTo>
                <a:cubicBezTo>
                  <a:pt x="460" y="538"/>
                  <a:pt x="506" y="583"/>
                  <a:pt x="562" y="583"/>
                </a:cubicBezTo>
                <a:cubicBezTo>
                  <a:pt x="619" y="583"/>
                  <a:pt x="664" y="538"/>
                  <a:pt x="664" y="481"/>
                </a:cubicBezTo>
                <a:cubicBezTo>
                  <a:pt x="664" y="425"/>
                  <a:pt x="619" y="379"/>
                  <a:pt x="562" y="3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dirty="0">
              <a:latin typeface="思源黑体 Normal" panose="020B0400000000000000" pitchFamily="34" charset="-122"/>
              <a:ea typeface="思源黑体 Normal" panose="020B0400000000000000" pitchFamily="34" charset="-122"/>
            </a:endParaRPr>
          </a:p>
        </p:txBody>
      </p:sp>
      <p:sp>
        <p:nvSpPr>
          <p:cNvPr id="31" name="TextBox 14">
            <a:extLst>
              <a:ext uri="{FF2B5EF4-FFF2-40B4-BE49-F238E27FC236}">
                <a16:creationId xmlns:a16="http://schemas.microsoft.com/office/drawing/2014/main" id="{A5C56550-0B6B-494E-8C71-FAD21408F04B}"/>
              </a:ext>
            </a:extLst>
          </p:cNvPr>
          <p:cNvSpPr txBox="1"/>
          <p:nvPr/>
        </p:nvSpPr>
        <p:spPr>
          <a:xfrm>
            <a:off x="3701688" y="5532502"/>
            <a:ext cx="1228622" cy="338554"/>
          </a:xfrm>
          <a:prstGeom prst="rect">
            <a:avLst/>
          </a:prstGeom>
          <a:noFill/>
        </p:spPr>
        <p:txBody>
          <a:bodyPr wrap="square" lIns="0" tIns="0" rIns="0" bIns="0" rtlCol="0">
            <a:spAutoFit/>
          </a:bodyPr>
          <a:lstStyle/>
          <a:p>
            <a:pPr algn="ctr"/>
            <a:r>
              <a:rPr lang="zh-CN" altLang="en-US" sz="2200" b="1" dirty="0">
                <a:solidFill>
                  <a:schemeClr val="bg1"/>
                </a:solidFill>
                <a:latin typeface="思源黑体 Normal" panose="020B0400000000000000" pitchFamily="34" charset="-122"/>
                <a:ea typeface="思源黑体 Normal" panose="020B0400000000000000" pitchFamily="34" charset="-122"/>
              </a:rPr>
              <a:t>输入标题</a:t>
            </a:r>
          </a:p>
        </p:txBody>
      </p:sp>
      <p:sp>
        <p:nvSpPr>
          <p:cNvPr id="32" name="TextBox 13">
            <a:extLst>
              <a:ext uri="{FF2B5EF4-FFF2-40B4-BE49-F238E27FC236}">
                <a16:creationId xmlns:a16="http://schemas.microsoft.com/office/drawing/2014/main" id="{8ED0AD9C-5502-466F-A119-07DFBBA9B892}"/>
              </a:ext>
            </a:extLst>
          </p:cNvPr>
          <p:cNvSpPr txBox="1"/>
          <p:nvPr/>
        </p:nvSpPr>
        <p:spPr>
          <a:xfrm>
            <a:off x="5606843" y="5276512"/>
            <a:ext cx="3884098" cy="533479"/>
          </a:xfrm>
          <a:prstGeom prst="rect">
            <a:avLst/>
          </a:prstGeom>
          <a:noFill/>
        </p:spPr>
        <p:txBody>
          <a:bodyPr wrap="square" lIns="0" tIns="0" rIns="0" bIns="0" rtlCol="0">
            <a:spAutoFit/>
          </a:bodyPr>
          <a:lstStyle/>
          <a:p>
            <a:pPr algn="ctr">
              <a:lnSpc>
                <a:spcPts val="2200"/>
              </a:lnSpc>
            </a:pPr>
            <a:r>
              <a:rPr lang="zh-CN" altLang="en-US" sz="1300" dirty="0">
                <a:solidFill>
                  <a:schemeClr val="tx1">
                    <a:lumMod val="75000"/>
                    <a:lumOff val="25000"/>
                  </a:schemeClr>
                </a:solidFill>
                <a:latin typeface="思源黑体 Normal" panose="020B0400000000000000" pitchFamily="34" charset="-122"/>
                <a:ea typeface="思源黑体 Normal" panose="020B0400000000000000" pitchFamily="34" charset="-122"/>
              </a:rPr>
              <a:t>点击输入您的文字内容，用简洁的文字进行阐述，详细内容应在演说过程中用语言来表达。</a:t>
            </a:r>
            <a:endParaRPr lang="en-US" altLang="zh-CN" sz="1300" dirty="0">
              <a:solidFill>
                <a:schemeClr val="tx1">
                  <a:lumMod val="75000"/>
                  <a:lumOff val="25000"/>
                </a:schemeClr>
              </a:solidFill>
              <a:latin typeface="思源黑体 Normal" panose="020B0400000000000000" pitchFamily="34" charset="-122"/>
              <a:ea typeface="思源黑体 Normal" panose="020B0400000000000000" pitchFamily="34" charset="-122"/>
            </a:endParaRPr>
          </a:p>
        </p:txBody>
      </p:sp>
    </p:spTree>
    <p:extLst>
      <p:ext uri="{BB962C8B-B14F-4D97-AF65-F5344CB8AC3E}">
        <p14:creationId xmlns:p14="http://schemas.microsoft.com/office/powerpoint/2010/main" val="2420409302"/>
      </p:ext>
    </p:extLst>
  </p:cSld>
  <p:clrMapOvr>
    <a:masterClrMapping/>
  </p:clrMapOvr>
  <p:transition spd="slow" advTm="3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par>
                          <p:cTn id="14" fill="hold">
                            <p:stCondLst>
                              <p:cond delay="1100"/>
                            </p:stCondLst>
                            <p:childTnLst>
                              <p:par>
                                <p:cTn id="15" presetID="10"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par>
                          <p:cTn id="27" fill="hold">
                            <p:stCondLst>
                              <p:cond delay="1600"/>
                            </p:stCondLst>
                            <p:childTnLst>
                              <p:par>
                                <p:cTn id="28" presetID="16" presetClass="entr" presetSubtype="21"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1000"/>
                                        <p:tgtEl>
                                          <p:spTgt spid="19"/>
                                        </p:tgtEl>
                                      </p:cBhvr>
                                    </p:animEffect>
                                  </p:childTnLst>
                                </p:cTn>
                              </p:par>
                            </p:childTnLst>
                          </p:cTn>
                        </p:par>
                        <p:par>
                          <p:cTn id="31" fill="hold">
                            <p:stCondLst>
                              <p:cond delay="2600"/>
                            </p:stCondLst>
                            <p:childTnLst>
                              <p:par>
                                <p:cTn id="32" presetID="10"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par>
                          <p:cTn id="44" fill="hold">
                            <p:stCondLst>
                              <p:cond delay="3100"/>
                            </p:stCondLst>
                            <p:childTnLst>
                              <p:par>
                                <p:cTn id="45" presetID="16" presetClass="entr" presetSubtype="2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arn(inVertical)">
                                      <p:cBhvr>
                                        <p:cTn id="47" dur="1000"/>
                                        <p:tgtEl>
                                          <p:spTgt spid="25"/>
                                        </p:tgtEl>
                                      </p:cBhvr>
                                    </p:animEffect>
                                  </p:childTnLst>
                                </p:cTn>
                              </p:par>
                            </p:childTnLst>
                          </p:cTn>
                        </p:par>
                        <p:par>
                          <p:cTn id="48" fill="hold">
                            <p:stCondLst>
                              <p:cond delay="4100"/>
                            </p:stCondLst>
                            <p:childTnLst>
                              <p:par>
                                <p:cTn id="49" presetID="10" presetClass="entr" presetSubtype="0"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500"/>
                                        <p:tgtEl>
                                          <p:spTgt spid="29"/>
                                        </p:tgtEl>
                                      </p:cBhvr>
                                    </p:animEffect>
                                  </p:childTnLst>
                                </p:cTn>
                              </p:par>
                            </p:childTnLst>
                          </p:cTn>
                        </p:par>
                        <p:par>
                          <p:cTn id="61" fill="hold">
                            <p:stCondLst>
                              <p:cond delay="4600"/>
                            </p:stCondLst>
                            <p:childTnLst>
                              <p:par>
                                <p:cTn id="62" presetID="16" presetClass="entr" presetSubtype="21"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barn(inVertical)">
                                      <p:cBhvr>
                                        <p:cTn id="64"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p:bldP spid="20" grpId="0"/>
      <p:bldP spid="21" grpId="0" animBg="1"/>
      <p:bldP spid="22" grpId="0" animBg="1"/>
      <p:bldP spid="23" grpId="0" animBg="1"/>
      <p:bldP spid="24" grpId="0" animBg="1"/>
      <p:bldP spid="25" grpId="0"/>
      <p:bldP spid="26" grpId="0"/>
      <p:bldP spid="27" grpId="0" animBg="1"/>
      <p:bldP spid="28" grpId="0" animBg="1"/>
      <p:bldP spid="29" grpId="0" animBg="1"/>
      <p:bldP spid="30" grpId="0" animBg="1"/>
      <p:bldP spid="31"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7">
            <a:extLst>
              <a:ext uri="{FF2B5EF4-FFF2-40B4-BE49-F238E27FC236}">
                <a16:creationId xmlns:a16="http://schemas.microsoft.com/office/drawing/2014/main" id="{10909079-327C-4693-9507-51D34660596D}"/>
              </a:ext>
            </a:extLst>
          </p:cNvPr>
          <p:cNvSpPr txBox="1"/>
          <p:nvPr/>
        </p:nvSpPr>
        <p:spPr>
          <a:xfrm flipH="1">
            <a:off x="1474902" y="5531282"/>
            <a:ext cx="3865494" cy="461665"/>
          </a:xfrm>
          <a:prstGeom prst="rect">
            <a:avLst/>
          </a:prstGeom>
          <a:solidFill>
            <a:schemeClr val="accent2"/>
          </a:solidFill>
        </p:spPr>
        <p:txBody>
          <a:bodyPr wrap="square" rtlCol="0" anchor="t">
            <a:spAutoFit/>
          </a:bodyPr>
          <a:lstStyle/>
          <a:p>
            <a:endParaRPr lang="zh-CN" altLang="en-US" sz="24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8" name="任意多边形: 形状 27">
            <a:extLst>
              <a:ext uri="{FF2B5EF4-FFF2-40B4-BE49-F238E27FC236}">
                <a16:creationId xmlns:a16="http://schemas.microsoft.com/office/drawing/2014/main" id="{40BBC510-E849-49E6-8357-009D021A6C98}"/>
              </a:ext>
            </a:extLst>
          </p:cNvPr>
          <p:cNvSpPr/>
          <p:nvPr/>
        </p:nvSpPr>
        <p:spPr>
          <a:xfrm flipH="1">
            <a:off x="4739201" y="-23150"/>
            <a:ext cx="7452799" cy="4136797"/>
          </a:xfrm>
          <a:custGeom>
            <a:avLst/>
            <a:gdLst>
              <a:gd name="connsiteX0" fmla="*/ 0 w 7334334"/>
              <a:gd name="connsiteY0" fmla="*/ 0 h 4390777"/>
              <a:gd name="connsiteX1" fmla="*/ 7334334 w 7334334"/>
              <a:gd name="connsiteY1" fmla="*/ 0 h 4390777"/>
              <a:gd name="connsiteX2" fmla="*/ 3037195 w 7334334"/>
              <a:gd name="connsiteY2" fmla="*/ 4297139 h 4390777"/>
              <a:gd name="connsiteX3" fmla="*/ 2585072 w 7334334"/>
              <a:gd name="connsiteY3" fmla="*/ 4297139 h 4390777"/>
              <a:gd name="connsiteX4" fmla="*/ 0 w 7334334"/>
              <a:gd name="connsiteY4" fmla="*/ 1712068 h 4390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4334" h="4390777">
                <a:moveTo>
                  <a:pt x="0" y="0"/>
                </a:moveTo>
                <a:lnTo>
                  <a:pt x="7334334" y="0"/>
                </a:lnTo>
                <a:lnTo>
                  <a:pt x="3037195" y="4297139"/>
                </a:lnTo>
                <a:cubicBezTo>
                  <a:pt x="2912345" y="4421990"/>
                  <a:pt x="2709922" y="4421990"/>
                  <a:pt x="2585072" y="4297139"/>
                </a:cubicBezTo>
                <a:lnTo>
                  <a:pt x="0" y="1712068"/>
                </a:lnTo>
                <a:close/>
              </a:path>
            </a:pathLst>
          </a:custGeom>
          <a:blipFill dpi="0" rotWithShape="1">
            <a:blip r:embed="rId3"/>
            <a:srcRect/>
            <a:stretch>
              <a:fillRect b="-1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9" name="组合 28">
            <a:extLst>
              <a:ext uri="{FF2B5EF4-FFF2-40B4-BE49-F238E27FC236}">
                <a16:creationId xmlns:a16="http://schemas.microsoft.com/office/drawing/2014/main" id="{0A958E25-E105-4D02-AA24-3C902F02B2E3}"/>
              </a:ext>
            </a:extLst>
          </p:cNvPr>
          <p:cNvGrpSpPr/>
          <p:nvPr/>
        </p:nvGrpSpPr>
        <p:grpSpPr>
          <a:xfrm rot="10800000">
            <a:off x="-1313882" y="1369286"/>
            <a:ext cx="2108557" cy="1422240"/>
            <a:chOff x="10801918" y="1369286"/>
            <a:chExt cx="2108557" cy="1422240"/>
          </a:xfrm>
        </p:grpSpPr>
        <p:sp>
          <p:nvSpPr>
            <p:cNvPr id="30" name="任意多边形: 形状 29">
              <a:extLst>
                <a:ext uri="{FF2B5EF4-FFF2-40B4-BE49-F238E27FC236}">
                  <a16:creationId xmlns:a16="http://schemas.microsoft.com/office/drawing/2014/main" id="{90FBF65F-CDB5-48D1-BFE0-8ACD7208AD55}"/>
                </a:ext>
              </a:extLst>
            </p:cNvPr>
            <p:cNvSpPr/>
            <p:nvPr/>
          </p:nvSpPr>
          <p:spPr>
            <a:xfrm rot="13552351">
              <a:off x="10803056" y="1447189"/>
              <a:ext cx="1343199" cy="1345476"/>
            </a:xfrm>
            <a:custGeom>
              <a:avLst/>
              <a:gdLst>
                <a:gd name="connsiteX0" fmla="*/ 2449798 w 2546376"/>
                <a:gd name="connsiteY0" fmla="*/ 2454108 h 2550693"/>
                <a:gd name="connsiteX1" fmla="*/ 2489797 w 2546376"/>
                <a:gd name="connsiteY1" fmla="*/ 2437544 h 2550693"/>
                <a:gd name="connsiteX2" fmla="*/ 2546375 w 2546376"/>
                <a:gd name="connsiteY2" fmla="*/ 2494122 h 2550693"/>
                <a:gd name="connsiteX3" fmla="*/ 2489804 w 2546376"/>
                <a:gd name="connsiteY3" fmla="*/ 2550693 h 2550693"/>
                <a:gd name="connsiteX4" fmla="*/ 2433226 w 2546376"/>
                <a:gd name="connsiteY4" fmla="*/ 2494115 h 2550693"/>
                <a:gd name="connsiteX5" fmla="*/ 2449798 w 2546376"/>
                <a:gd name="connsiteY5" fmla="*/ 2454108 h 2550693"/>
                <a:gd name="connsiteX6" fmla="*/ 2449791 w 2546376"/>
                <a:gd name="connsiteY6" fmla="*/ 2280012 h 2550693"/>
                <a:gd name="connsiteX7" fmla="*/ 2489798 w 2546376"/>
                <a:gd name="connsiteY7" fmla="*/ 2263441 h 2550693"/>
                <a:gd name="connsiteX8" fmla="*/ 2546376 w 2546376"/>
                <a:gd name="connsiteY8" fmla="*/ 2320019 h 2550693"/>
                <a:gd name="connsiteX9" fmla="*/ 2489798 w 2546376"/>
                <a:gd name="connsiteY9" fmla="*/ 2376597 h 2550693"/>
                <a:gd name="connsiteX10" fmla="*/ 2433220 w 2546376"/>
                <a:gd name="connsiteY10" fmla="*/ 2320019 h 2550693"/>
                <a:gd name="connsiteX11" fmla="*/ 2449791 w 2546376"/>
                <a:gd name="connsiteY11" fmla="*/ 2280012 h 2550693"/>
                <a:gd name="connsiteX12" fmla="*/ 2262622 w 2546376"/>
                <a:gd name="connsiteY12" fmla="*/ 2454108 h 2550693"/>
                <a:gd name="connsiteX13" fmla="*/ 2302629 w 2546376"/>
                <a:gd name="connsiteY13" fmla="*/ 2437537 h 2550693"/>
                <a:gd name="connsiteX14" fmla="*/ 2359207 w 2546376"/>
                <a:gd name="connsiteY14" fmla="*/ 2494115 h 2550693"/>
                <a:gd name="connsiteX15" fmla="*/ 2302629 w 2546376"/>
                <a:gd name="connsiteY15" fmla="*/ 2550693 h 2550693"/>
                <a:gd name="connsiteX16" fmla="*/ 2246051 w 2546376"/>
                <a:gd name="connsiteY16" fmla="*/ 2494115 h 2550693"/>
                <a:gd name="connsiteX17" fmla="*/ 2262622 w 2546376"/>
                <a:gd name="connsiteY17" fmla="*/ 2454108 h 2550693"/>
                <a:gd name="connsiteX18" fmla="*/ 2449791 w 2546376"/>
                <a:gd name="connsiteY18" fmla="*/ 2105902 h 2550693"/>
                <a:gd name="connsiteX19" fmla="*/ 2489798 w 2546376"/>
                <a:gd name="connsiteY19" fmla="*/ 2089330 h 2550693"/>
                <a:gd name="connsiteX20" fmla="*/ 2546376 w 2546376"/>
                <a:gd name="connsiteY20" fmla="*/ 2145908 h 2550693"/>
                <a:gd name="connsiteX21" fmla="*/ 2489798 w 2546376"/>
                <a:gd name="connsiteY21" fmla="*/ 2202486 h 2550693"/>
                <a:gd name="connsiteX22" fmla="*/ 2433220 w 2546376"/>
                <a:gd name="connsiteY22" fmla="*/ 2145908 h 2550693"/>
                <a:gd name="connsiteX23" fmla="*/ 2449791 w 2546376"/>
                <a:gd name="connsiteY23" fmla="*/ 2105902 h 2550693"/>
                <a:gd name="connsiteX24" fmla="*/ 2262623 w 2546376"/>
                <a:gd name="connsiteY24" fmla="*/ 2280006 h 2550693"/>
                <a:gd name="connsiteX25" fmla="*/ 2302622 w 2546376"/>
                <a:gd name="connsiteY25" fmla="*/ 2263441 h 2550693"/>
                <a:gd name="connsiteX26" fmla="*/ 2359200 w 2546376"/>
                <a:gd name="connsiteY26" fmla="*/ 2320019 h 2550693"/>
                <a:gd name="connsiteX27" fmla="*/ 2302629 w 2546376"/>
                <a:gd name="connsiteY27" fmla="*/ 2376590 h 2550693"/>
                <a:gd name="connsiteX28" fmla="*/ 2246051 w 2546376"/>
                <a:gd name="connsiteY28" fmla="*/ 2320012 h 2550693"/>
                <a:gd name="connsiteX29" fmla="*/ 2262623 w 2546376"/>
                <a:gd name="connsiteY29" fmla="*/ 2280006 h 2550693"/>
                <a:gd name="connsiteX30" fmla="*/ 2075453 w 2546376"/>
                <a:gd name="connsiteY30" fmla="*/ 2454108 h 2550693"/>
                <a:gd name="connsiteX31" fmla="*/ 2115459 w 2546376"/>
                <a:gd name="connsiteY31" fmla="*/ 2437537 h 2550693"/>
                <a:gd name="connsiteX32" fmla="*/ 2172037 w 2546376"/>
                <a:gd name="connsiteY32" fmla="*/ 2494115 h 2550693"/>
                <a:gd name="connsiteX33" fmla="*/ 2115459 w 2546376"/>
                <a:gd name="connsiteY33" fmla="*/ 2550693 h 2550693"/>
                <a:gd name="connsiteX34" fmla="*/ 2093436 w 2546376"/>
                <a:gd name="connsiteY34" fmla="*/ 2546247 h 2550693"/>
                <a:gd name="connsiteX35" fmla="*/ 2075739 w 2546376"/>
                <a:gd name="connsiteY35" fmla="*/ 2534315 h 2550693"/>
                <a:gd name="connsiteX36" fmla="*/ 2075259 w 2546376"/>
                <a:gd name="connsiteY36" fmla="*/ 2533835 h 2550693"/>
                <a:gd name="connsiteX37" fmla="*/ 2063327 w 2546376"/>
                <a:gd name="connsiteY37" fmla="*/ 2516138 h 2550693"/>
                <a:gd name="connsiteX38" fmla="*/ 2058881 w 2546376"/>
                <a:gd name="connsiteY38" fmla="*/ 2494115 h 2550693"/>
                <a:gd name="connsiteX39" fmla="*/ 2075453 w 2546376"/>
                <a:gd name="connsiteY39" fmla="*/ 2454108 h 2550693"/>
                <a:gd name="connsiteX40" fmla="*/ 2449791 w 2546376"/>
                <a:gd name="connsiteY40" fmla="*/ 1931791 h 2550693"/>
                <a:gd name="connsiteX41" fmla="*/ 2489798 w 2546376"/>
                <a:gd name="connsiteY41" fmla="*/ 1915219 h 2550693"/>
                <a:gd name="connsiteX42" fmla="*/ 2546376 w 2546376"/>
                <a:gd name="connsiteY42" fmla="*/ 1971797 h 2550693"/>
                <a:gd name="connsiteX43" fmla="*/ 2489798 w 2546376"/>
                <a:gd name="connsiteY43" fmla="*/ 2028375 h 2550693"/>
                <a:gd name="connsiteX44" fmla="*/ 2433220 w 2546376"/>
                <a:gd name="connsiteY44" fmla="*/ 1971797 h 2550693"/>
                <a:gd name="connsiteX45" fmla="*/ 2449791 w 2546376"/>
                <a:gd name="connsiteY45" fmla="*/ 1931791 h 2550693"/>
                <a:gd name="connsiteX46" fmla="*/ 2262615 w 2546376"/>
                <a:gd name="connsiteY46" fmla="*/ 2105901 h 2550693"/>
                <a:gd name="connsiteX47" fmla="*/ 2302622 w 2546376"/>
                <a:gd name="connsiteY47" fmla="*/ 2089330 h 2550693"/>
                <a:gd name="connsiteX48" fmla="*/ 2359200 w 2546376"/>
                <a:gd name="connsiteY48" fmla="*/ 2145908 h 2550693"/>
                <a:gd name="connsiteX49" fmla="*/ 2302622 w 2546376"/>
                <a:gd name="connsiteY49" fmla="*/ 2202486 h 2550693"/>
                <a:gd name="connsiteX50" fmla="*/ 2246044 w 2546376"/>
                <a:gd name="connsiteY50" fmla="*/ 2145908 h 2550693"/>
                <a:gd name="connsiteX51" fmla="*/ 2262615 w 2546376"/>
                <a:gd name="connsiteY51" fmla="*/ 2105901 h 2550693"/>
                <a:gd name="connsiteX52" fmla="*/ 2075453 w 2546376"/>
                <a:gd name="connsiteY52" fmla="*/ 2280005 h 2550693"/>
                <a:gd name="connsiteX53" fmla="*/ 2115459 w 2546376"/>
                <a:gd name="connsiteY53" fmla="*/ 2263434 h 2550693"/>
                <a:gd name="connsiteX54" fmla="*/ 2172038 w 2546376"/>
                <a:gd name="connsiteY54" fmla="*/ 2320012 h 2550693"/>
                <a:gd name="connsiteX55" fmla="*/ 2115460 w 2546376"/>
                <a:gd name="connsiteY55" fmla="*/ 2376590 h 2550693"/>
                <a:gd name="connsiteX56" fmla="*/ 2058881 w 2546376"/>
                <a:gd name="connsiteY56" fmla="*/ 2320012 h 2550693"/>
                <a:gd name="connsiteX57" fmla="*/ 2075453 w 2546376"/>
                <a:gd name="connsiteY57" fmla="*/ 2280005 h 2550693"/>
                <a:gd name="connsiteX58" fmla="*/ 2449791 w 2546376"/>
                <a:gd name="connsiteY58" fmla="*/ 1757680 h 2550693"/>
                <a:gd name="connsiteX59" fmla="*/ 2489798 w 2546376"/>
                <a:gd name="connsiteY59" fmla="*/ 1741108 h 2550693"/>
                <a:gd name="connsiteX60" fmla="*/ 2546376 w 2546376"/>
                <a:gd name="connsiteY60" fmla="*/ 1797686 h 2550693"/>
                <a:gd name="connsiteX61" fmla="*/ 2489798 w 2546376"/>
                <a:gd name="connsiteY61" fmla="*/ 1854264 h 2550693"/>
                <a:gd name="connsiteX62" fmla="*/ 2433220 w 2546376"/>
                <a:gd name="connsiteY62" fmla="*/ 1797686 h 2550693"/>
                <a:gd name="connsiteX63" fmla="*/ 2449791 w 2546376"/>
                <a:gd name="connsiteY63" fmla="*/ 1757680 h 2550693"/>
                <a:gd name="connsiteX64" fmla="*/ 2262616 w 2546376"/>
                <a:gd name="connsiteY64" fmla="*/ 1931791 h 2550693"/>
                <a:gd name="connsiteX65" fmla="*/ 2302622 w 2546376"/>
                <a:gd name="connsiteY65" fmla="*/ 1915219 h 2550693"/>
                <a:gd name="connsiteX66" fmla="*/ 2359200 w 2546376"/>
                <a:gd name="connsiteY66" fmla="*/ 1971797 h 2550693"/>
                <a:gd name="connsiteX67" fmla="*/ 2302622 w 2546376"/>
                <a:gd name="connsiteY67" fmla="*/ 2028375 h 2550693"/>
                <a:gd name="connsiteX68" fmla="*/ 2246044 w 2546376"/>
                <a:gd name="connsiteY68" fmla="*/ 1971797 h 2550693"/>
                <a:gd name="connsiteX69" fmla="*/ 2262616 w 2546376"/>
                <a:gd name="connsiteY69" fmla="*/ 1931791 h 2550693"/>
                <a:gd name="connsiteX70" fmla="*/ 2075452 w 2546376"/>
                <a:gd name="connsiteY70" fmla="*/ 2105895 h 2550693"/>
                <a:gd name="connsiteX71" fmla="*/ 2115453 w 2546376"/>
                <a:gd name="connsiteY71" fmla="*/ 2089330 h 2550693"/>
                <a:gd name="connsiteX72" fmla="*/ 2172031 w 2546376"/>
                <a:gd name="connsiteY72" fmla="*/ 2145908 h 2550693"/>
                <a:gd name="connsiteX73" fmla="*/ 2115459 w 2546376"/>
                <a:gd name="connsiteY73" fmla="*/ 2202480 h 2550693"/>
                <a:gd name="connsiteX74" fmla="*/ 2058881 w 2546376"/>
                <a:gd name="connsiteY74" fmla="*/ 2145902 h 2550693"/>
                <a:gd name="connsiteX75" fmla="*/ 2075452 w 2546376"/>
                <a:gd name="connsiteY75" fmla="*/ 2105895 h 2550693"/>
                <a:gd name="connsiteX76" fmla="*/ 1888282 w 2546376"/>
                <a:gd name="connsiteY76" fmla="*/ 2280006 h 2550693"/>
                <a:gd name="connsiteX77" fmla="*/ 1928289 w 2546376"/>
                <a:gd name="connsiteY77" fmla="*/ 2263435 h 2550693"/>
                <a:gd name="connsiteX78" fmla="*/ 1984867 w 2546376"/>
                <a:gd name="connsiteY78" fmla="*/ 2320013 h 2550693"/>
                <a:gd name="connsiteX79" fmla="*/ 1928289 w 2546376"/>
                <a:gd name="connsiteY79" fmla="*/ 2376591 h 2550693"/>
                <a:gd name="connsiteX80" fmla="*/ 1915416 w 2546376"/>
                <a:gd name="connsiteY80" fmla="*/ 2373992 h 2550693"/>
                <a:gd name="connsiteX81" fmla="*/ 1874310 w 2546376"/>
                <a:gd name="connsiteY81" fmla="*/ 2332886 h 2550693"/>
                <a:gd name="connsiteX82" fmla="*/ 1871711 w 2546376"/>
                <a:gd name="connsiteY82" fmla="*/ 2320013 h 2550693"/>
                <a:gd name="connsiteX83" fmla="*/ 1888282 w 2546376"/>
                <a:gd name="connsiteY83" fmla="*/ 2280006 h 2550693"/>
                <a:gd name="connsiteX84" fmla="*/ 2449790 w 2546376"/>
                <a:gd name="connsiteY84" fmla="*/ 1583569 h 2550693"/>
                <a:gd name="connsiteX85" fmla="*/ 2489797 w 2546376"/>
                <a:gd name="connsiteY85" fmla="*/ 1566998 h 2550693"/>
                <a:gd name="connsiteX86" fmla="*/ 2546375 w 2546376"/>
                <a:gd name="connsiteY86" fmla="*/ 1623576 h 2550693"/>
                <a:gd name="connsiteX87" fmla="*/ 2489797 w 2546376"/>
                <a:gd name="connsiteY87" fmla="*/ 1680154 h 2550693"/>
                <a:gd name="connsiteX88" fmla="*/ 2433219 w 2546376"/>
                <a:gd name="connsiteY88" fmla="*/ 1623576 h 2550693"/>
                <a:gd name="connsiteX89" fmla="*/ 2449790 w 2546376"/>
                <a:gd name="connsiteY89" fmla="*/ 1583569 h 2550693"/>
                <a:gd name="connsiteX90" fmla="*/ 2262615 w 2546376"/>
                <a:gd name="connsiteY90" fmla="*/ 1757679 h 2550693"/>
                <a:gd name="connsiteX91" fmla="*/ 2302622 w 2546376"/>
                <a:gd name="connsiteY91" fmla="*/ 1741108 h 2550693"/>
                <a:gd name="connsiteX92" fmla="*/ 2359200 w 2546376"/>
                <a:gd name="connsiteY92" fmla="*/ 1797686 h 2550693"/>
                <a:gd name="connsiteX93" fmla="*/ 2302622 w 2546376"/>
                <a:gd name="connsiteY93" fmla="*/ 1854264 h 2550693"/>
                <a:gd name="connsiteX94" fmla="*/ 2246044 w 2546376"/>
                <a:gd name="connsiteY94" fmla="*/ 1797686 h 2550693"/>
                <a:gd name="connsiteX95" fmla="*/ 2262615 w 2546376"/>
                <a:gd name="connsiteY95" fmla="*/ 1757679 h 2550693"/>
                <a:gd name="connsiteX96" fmla="*/ 2075446 w 2546376"/>
                <a:gd name="connsiteY96" fmla="*/ 1931790 h 2550693"/>
                <a:gd name="connsiteX97" fmla="*/ 2115453 w 2546376"/>
                <a:gd name="connsiteY97" fmla="*/ 1915219 h 2550693"/>
                <a:gd name="connsiteX98" fmla="*/ 2172031 w 2546376"/>
                <a:gd name="connsiteY98" fmla="*/ 1971797 h 2550693"/>
                <a:gd name="connsiteX99" fmla="*/ 2115453 w 2546376"/>
                <a:gd name="connsiteY99" fmla="*/ 2028375 h 2550693"/>
                <a:gd name="connsiteX100" fmla="*/ 2058875 w 2546376"/>
                <a:gd name="connsiteY100" fmla="*/ 1971797 h 2550693"/>
                <a:gd name="connsiteX101" fmla="*/ 2075446 w 2546376"/>
                <a:gd name="connsiteY101" fmla="*/ 1931790 h 2550693"/>
                <a:gd name="connsiteX102" fmla="*/ 1888282 w 2546376"/>
                <a:gd name="connsiteY102" fmla="*/ 2105896 h 2550693"/>
                <a:gd name="connsiteX103" fmla="*/ 1928288 w 2546376"/>
                <a:gd name="connsiteY103" fmla="*/ 2089324 h 2550693"/>
                <a:gd name="connsiteX104" fmla="*/ 1984867 w 2546376"/>
                <a:gd name="connsiteY104" fmla="*/ 2145902 h 2550693"/>
                <a:gd name="connsiteX105" fmla="*/ 1928289 w 2546376"/>
                <a:gd name="connsiteY105" fmla="*/ 2202480 h 2550693"/>
                <a:gd name="connsiteX106" fmla="*/ 1871710 w 2546376"/>
                <a:gd name="connsiteY106" fmla="*/ 2145902 h 2550693"/>
                <a:gd name="connsiteX107" fmla="*/ 1888282 w 2546376"/>
                <a:gd name="connsiteY107" fmla="*/ 2105896 h 2550693"/>
                <a:gd name="connsiteX108" fmla="*/ 2449791 w 2546376"/>
                <a:gd name="connsiteY108" fmla="*/ 1409459 h 2550693"/>
                <a:gd name="connsiteX109" fmla="*/ 2489797 w 2546376"/>
                <a:gd name="connsiteY109" fmla="*/ 1392887 h 2550693"/>
                <a:gd name="connsiteX110" fmla="*/ 2546375 w 2546376"/>
                <a:gd name="connsiteY110" fmla="*/ 1449465 h 2550693"/>
                <a:gd name="connsiteX111" fmla="*/ 2489797 w 2546376"/>
                <a:gd name="connsiteY111" fmla="*/ 1506043 h 2550693"/>
                <a:gd name="connsiteX112" fmla="*/ 2433219 w 2546376"/>
                <a:gd name="connsiteY112" fmla="*/ 1449465 h 2550693"/>
                <a:gd name="connsiteX113" fmla="*/ 2449791 w 2546376"/>
                <a:gd name="connsiteY113" fmla="*/ 1409459 h 2550693"/>
                <a:gd name="connsiteX114" fmla="*/ 2262615 w 2546376"/>
                <a:gd name="connsiteY114" fmla="*/ 1583569 h 2550693"/>
                <a:gd name="connsiteX115" fmla="*/ 2302622 w 2546376"/>
                <a:gd name="connsiteY115" fmla="*/ 1566998 h 2550693"/>
                <a:gd name="connsiteX116" fmla="*/ 2359200 w 2546376"/>
                <a:gd name="connsiteY116" fmla="*/ 1623576 h 2550693"/>
                <a:gd name="connsiteX117" fmla="*/ 2302622 w 2546376"/>
                <a:gd name="connsiteY117" fmla="*/ 1680154 h 2550693"/>
                <a:gd name="connsiteX118" fmla="*/ 2246044 w 2546376"/>
                <a:gd name="connsiteY118" fmla="*/ 1623576 h 2550693"/>
                <a:gd name="connsiteX119" fmla="*/ 2262615 w 2546376"/>
                <a:gd name="connsiteY119" fmla="*/ 1583569 h 2550693"/>
                <a:gd name="connsiteX120" fmla="*/ 2075446 w 2546376"/>
                <a:gd name="connsiteY120" fmla="*/ 1757680 h 2550693"/>
                <a:gd name="connsiteX121" fmla="*/ 2115453 w 2546376"/>
                <a:gd name="connsiteY121" fmla="*/ 1741108 h 2550693"/>
                <a:gd name="connsiteX122" fmla="*/ 2172031 w 2546376"/>
                <a:gd name="connsiteY122" fmla="*/ 1797686 h 2550693"/>
                <a:gd name="connsiteX123" fmla="*/ 2115453 w 2546376"/>
                <a:gd name="connsiteY123" fmla="*/ 1854264 h 2550693"/>
                <a:gd name="connsiteX124" fmla="*/ 2058875 w 2546376"/>
                <a:gd name="connsiteY124" fmla="*/ 1797686 h 2550693"/>
                <a:gd name="connsiteX125" fmla="*/ 2075446 w 2546376"/>
                <a:gd name="connsiteY125" fmla="*/ 1757680 h 2550693"/>
                <a:gd name="connsiteX126" fmla="*/ 1888281 w 2546376"/>
                <a:gd name="connsiteY126" fmla="*/ 1931786 h 2550693"/>
                <a:gd name="connsiteX127" fmla="*/ 1928282 w 2546376"/>
                <a:gd name="connsiteY127" fmla="*/ 1915220 h 2550693"/>
                <a:gd name="connsiteX128" fmla="*/ 1984860 w 2546376"/>
                <a:gd name="connsiteY128" fmla="*/ 1971798 h 2550693"/>
                <a:gd name="connsiteX129" fmla="*/ 1928288 w 2546376"/>
                <a:gd name="connsiteY129" fmla="*/ 2028370 h 2550693"/>
                <a:gd name="connsiteX130" fmla="*/ 1871710 w 2546376"/>
                <a:gd name="connsiteY130" fmla="*/ 1971792 h 2550693"/>
                <a:gd name="connsiteX131" fmla="*/ 1888281 w 2546376"/>
                <a:gd name="connsiteY131" fmla="*/ 1931786 h 2550693"/>
                <a:gd name="connsiteX132" fmla="*/ 1701111 w 2546376"/>
                <a:gd name="connsiteY132" fmla="*/ 2105895 h 2550693"/>
                <a:gd name="connsiteX133" fmla="*/ 1741118 w 2546376"/>
                <a:gd name="connsiteY133" fmla="*/ 2089324 h 2550693"/>
                <a:gd name="connsiteX134" fmla="*/ 1797696 w 2546376"/>
                <a:gd name="connsiteY134" fmla="*/ 2145902 h 2550693"/>
                <a:gd name="connsiteX135" fmla="*/ 1763141 w 2546376"/>
                <a:gd name="connsiteY135" fmla="*/ 2198034 h 2550693"/>
                <a:gd name="connsiteX136" fmla="*/ 1743436 w 2546376"/>
                <a:gd name="connsiteY136" fmla="*/ 2202012 h 2550693"/>
                <a:gd name="connsiteX137" fmla="*/ 1685008 w 2546376"/>
                <a:gd name="connsiteY137" fmla="*/ 2143584 h 2550693"/>
                <a:gd name="connsiteX138" fmla="*/ 1688986 w 2546376"/>
                <a:gd name="connsiteY138" fmla="*/ 2123879 h 2550693"/>
                <a:gd name="connsiteX139" fmla="*/ 1701111 w 2546376"/>
                <a:gd name="connsiteY139" fmla="*/ 2105895 h 2550693"/>
                <a:gd name="connsiteX140" fmla="*/ 2449791 w 2546376"/>
                <a:gd name="connsiteY140" fmla="*/ 1235348 h 2550693"/>
                <a:gd name="connsiteX141" fmla="*/ 2489797 w 2546376"/>
                <a:gd name="connsiteY141" fmla="*/ 1218776 h 2550693"/>
                <a:gd name="connsiteX142" fmla="*/ 2546375 w 2546376"/>
                <a:gd name="connsiteY142" fmla="*/ 1275354 h 2550693"/>
                <a:gd name="connsiteX143" fmla="*/ 2489797 w 2546376"/>
                <a:gd name="connsiteY143" fmla="*/ 1331932 h 2550693"/>
                <a:gd name="connsiteX144" fmla="*/ 2433219 w 2546376"/>
                <a:gd name="connsiteY144" fmla="*/ 1275354 h 2550693"/>
                <a:gd name="connsiteX145" fmla="*/ 2449791 w 2546376"/>
                <a:gd name="connsiteY145" fmla="*/ 1235348 h 2550693"/>
                <a:gd name="connsiteX146" fmla="*/ 2262615 w 2546376"/>
                <a:gd name="connsiteY146" fmla="*/ 1409458 h 2550693"/>
                <a:gd name="connsiteX147" fmla="*/ 2302622 w 2546376"/>
                <a:gd name="connsiteY147" fmla="*/ 1392887 h 2550693"/>
                <a:gd name="connsiteX148" fmla="*/ 2359200 w 2546376"/>
                <a:gd name="connsiteY148" fmla="*/ 1449465 h 2550693"/>
                <a:gd name="connsiteX149" fmla="*/ 2302622 w 2546376"/>
                <a:gd name="connsiteY149" fmla="*/ 1506043 h 2550693"/>
                <a:gd name="connsiteX150" fmla="*/ 2246044 w 2546376"/>
                <a:gd name="connsiteY150" fmla="*/ 1449465 h 2550693"/>
                <a:gd name="connsiteX151" fmla="*/ 2262615 w 2546376"/>
                <a:gd name="connsiteY151" fmla="*/ 1409458 h 2550693"/>
                <a:gd name="connsiteX152" fmla="*/ 2075445 w 2546376"/>
                <a:gd name="connsiteY152" fmla="*/ 1583569 h 2550693"/>
                <a:gd name="connsiteX153" fmla="*/ 2115452 w 2546376"/>
                <a:gd name="connsiteY153" fmla="*/ 1566998 h 2550693"/>
                <a:gd name="connsiteX154" fmla="*/ 2172030 w 2546376"/>
                <a:gd name="connsiteY154" fmla="*/ 1623576 h 2550693"/>
                <a:gd name="connsiteX155" fmla="*/ 2115452 w 2546376"/>
                <a:gd name="connsiteY155" fmla="*/ 1680154 h 2550693"/>
                <a:gd name="connsiteX156" fmla="*/ 2058874 w 2546376"/>
                <a:gd name="connsiteY156" fmla="*/ 1623576 h 2550693"/>
                <a:gd name="connsiteX157" fmla="*/ 2075445 w 2546376"/>
                <a:gd name="connsiteY157" fmla="*/ 1583569 h 2550693"/>
                <a:gd name="connsiteX158" fmla="*/ 1888275 w 2546376"/>
                <a:gd name="connsiteY158" fmla="*/ 1757680 h 2550693"/>
                <a:gd name="connsiteX159" fmla="*/ 1928282 w 2546376"/>
                <a:gd name="connsiteY159" fmla="*/ 1741109 h 2550693"/>
                <a:gd name="connsiteX160" fmla="*/ 1984860 w 2546376"/>
                <a:gd name="connsiteY160" fmla="*/ 1797687 h 2550693"/>
                <a:gd name="connsiteX161" fmla="*/ 1928282 w 2546376"/>
                <a:gd name="connsiteY161" fmla="*/ 1854265 h 2550693"/>
                <a:gd name="connsiteX162" fmla="*/ 1871704 w 2546376"/>
                <a:gd name="connsiteY162" fmla="*/ 1797687 h 2550693"/>
                <a:gd name="connsiteX163" fmla="*/ 1888275 w 2546376"/>
                <a:gd name="connsiteY163" fmla="*/ 1757680 h 2550693"/>
                <a:gd name="connsiteX164" fmla="*/ 1701111 w 2546376"/>
                <a:gd name="connsiteY164" fmla="*/ 1931785 h 2550693"/>
                <a:gd name="connsiteX165" fmla="*/ 1741118 w 2546376"/>
                <a:gd name="connsiteY165" fmla="*/ 1915213 h 2550693"/>
                <a:gd name="connsiteX166" fmla="*/ 1797696 w 2546376"/>
                <a:gd name="connsiteY166" fmla="*/ 1971791 h 2550693"/>
                <a:gd name="connsiteX167" fmla="*/ 1741118 w 2546376"/>
                <a:gd name="connsiteY167" fmla="*/ 2028369 h 2550693"/>
                <a:gd name="connsiteX168" fmla="*/ 1684540 w 2546376"/>
                <a:gd name="connsiteY168" fmla="*/ 1971791 h 2550693"/>
                <a:gd name="connsiteX169" fmla="*/ 1701111 w 2546376"/>
                <a:gd name="connsiteY169" fmla="*/ 1931785 h 2550693"/>
                <a:gd name="connsiteX170" fmla="*/ 2449791 w 2546376"/>
                <a:gd name="connsiteY170" fmla="*/ 1061237 h 2550693"/>
                <a:gd name="connsiteX171" fmla="*/ 2489797 w 2546376"/>
                <a:gd name="connsiteY171" fmla="*/ 1044665 h 2550693"/>
                <a:gd name="connsiteX172" fmla="*/ 2546375 w 2546376"/>
                <a:gd name="connsiteY172" fmla="*/ 1101244 h 2550693"/>
                <a:gd name="connsiteX173" fmla="*/ 2489797 w 2546376"/>
                <a:gd name="connsiteY173" fmla="*/ 1157821 h 2550693"/>
                <a:gd name="connsiteX174" fmla="*/ 2433219 w 2546376"/>
                <a:gd name="connsiteY174" fmla="*/ 1101243 h 2550693"/>
                <a:gd name="connsiteX175" fmla="*/ 2449791 w 2546376"/>
                <a:gd name="connsiteY175" fmla="*/ 1061237 h 2550693"/>
                <a:gd name="connsiteX176" fmla="*/ 2262615 w 2546376"/>
                <a:gd name="connsiteY176" fmla="*/ 1235348 h 2550693"/>
                <a:gd name="connsiteX177" fmla="*/ 2302622 w 2546376"/>
                <a:gd name="connsiteY177" fmla="*/ 1218776 h 2550693"/>
                <a:gd name="connsiteX178" fmla="*/ 2359200 w 2546376"/>
                <a:gd name="connsiteY178" fmla="*/ 1275354 h 2550693"/>
                <a:gd name="connsiteX179" fmla="*/ 2302622 w 2546376"/>
                <a:gd name="connsiteY179" fmla="*/ 1331932 h 2550693"/>
                <a:gd name="connsiteX180" fmla="*/ 2246044 w 2546376"/>
                <a:gd name="connsiteY180" fmla="*/ 1275354 h 2550693"/>
                <a:gd name="connsiteX181" fmla="*/ 2262615 w 2546376"/>
                <a:gd name="connsiteY181" fmla="*/ 1235348 h 2550693"/>
                <a:gd name="connsiteX182" fmla="*/ 2075445 w 2546376"/>
                <a:gd name="connsiteY182" fmla="*/ 1409458 h 2550693"/>
                <a:gd name="connsiteX183" fmla="*/ 2115452 w 2546376"/>
                <a:gd name="connsiteY183" fmla="*/ 1392887 h 2550693"/>
                <a:gd name="connsiteX184" fmla="*/ 2172030 w 2546376"/>
                <a:gd name="connsiteY184" fmla="*/ 1449465 h 2550693"/>
                <a:gd name="connsiteX185" fmla="*/ 2115452 w 2546376"/>
                <a:gd name="connsiteY185" fmla="*/ 1506043 h 2550693"/>
                <a:gd name="connsiteX186" fmla="*/ 2058874 w 2546376"/>
                <a:gd name="connsiteY186" fmla="*/ 1449465 h 2550693"/>
                <a:gd name="connsiteX187" fmla="*/ 2075445 w 2546376"/>
                <a:gd name="connsiteY187" fmla="*/ 1409458 h 2550693"/>
                <a:gd name="connsiteX188" fmla="*/ 1888275 w 2546376"/>
                <a:gd name="connsiteY188" fmla="*/ 1583570 h 2550693"/>
                <a:gd name="connsiteX189" fmla="*/ 1928281 w 2546376"/>
                <a:gd name="connsiteY189" fmla="*/ 1566999 h 2550693"/>
                <a:gd name="connsiteX190" fmla="*/ 1984859 w 2546376"/>
                <a:gd name="connsiteY190" fmla="*/ 1623577 h 2550693"/>
                <a:gd name="connsiteX191" fmla="*/ 1928281 w 2546376"/>
                <a:gd name="connsiteY191" fmla="*/ 1680155 h 2550693"/>
                <a:gd name="connsiteX192" fmla="*/ 1871703 w 2546376"/>
                <a:gd name="connsiteY192" fmla="*/ 1623577 h 2550693"/>
                <a:gd name="connsiteX193" fmla="*/ 1888275 w 2546376"/>
                <a:gd name="connsiteY193" fmla="*/ 1583570 h 2550693"/>
                <a:gd name="connsiteX194" fmla="*/ 1701110 w 2546376"/>
                <a:gd name="connsiteY194" fmla="*/ 1757674 h 2550693"/>
                <a:gd name="connsiteX195" fmla="*/ 1741112 w 2546376"/>
                <a:gd name="connsiteY195" fmla="*/ 1741108 h 2550693"/>
                <a:gd name="connsiteX196" fmla="*/ 1797690 w 2546376"/>
                <a:gd name="connsiteY196" fmla="*/ 1797686 h 2550693"/>
                <a:gd name="connsiteX197" fmla="*/ 1741117 w 2546376"/>
                <a:gd name="connsiteY197" fmla="*/ 1854259 h 2550693"/>
                <a:gd name="connsiteX198" fmla="*/ 1684539 w 2546376"/>
                <a:gd name="connsiteY198" fmla="*/ 1797681 h 2550693"/>
                <a:gd name="connsiteX199" fmla="*/ 1701110 w 2546376"/>
                <a:gd name="connsiteY199" fmla="*/ 1757674 h 2550693"/>
                <a:gd name="connsiteX200" fmla="*/ 1513941 w 2546376"/>
                <a:gd name="connsiteY200" fmla="*/ 1931785 h 2550693"/>
                <a:gd name="connsiteX201" fmla="*/ 1553947 w 2546376"/>
                <a:gd name="connsiteY201" fmla="*/ 1915214 h 2550693"/>
                <a:gd name="connsiteX202" fmla="*/ 1610525 w 2546376"/>
                <a:gd name="connsiteY202" fmla="*/ 1971792 h 2550693"/>
                <a:gd name="connsiteX203" fmla="*/ 1575970 w 2546376"/>
                <a:gd name="connsiteY203" fmla="*/ 2023924 h 2550693"/>
                <a:gd name="connsiteX204" fmla="*/ 1567132 w 2546376"/>
                <a:gd name="connsiteY204" fmla="*/ 2025708 h 2550693"/>
                <a:gd name="connsiteX205" fmla="*/ 1500031 w 2546376"/>
                <a:gd name="connsiteY205" fmla="*/ 1958607 h 2550693"/>
                <a:gd name="connsiteX206" fmla="*/ 1501815 w 2546376"/>
                <a:gd name="connsiteY206" fmla="*/ 1949769 h 2550693"/>
                <a:gd name="connsiteX207" fmla="*/ 1513941 w 2546376"/>
                <a:gd name="connsiteY207" fmla="*/ 1931785 h 2550693"/>
                <a:gd name="connsiteX208" fmla="*/ 2449790 w 2546376"/>
                <a:gd name="connsiteY208" fmla="*/ 887126 h 2550693"/>
                <a:gd name="connsiteX209" fmla="*/ 2489797 w 2546376"/>
                <a:gd name="connsiteY209" fmla="*/ 870555 h 2550693"/>
                <a:gd name="connsiteX210" fmla="*/ 2546375 w 2546376"/>
                <a:gd name="connsiteY210" fmla="*/ 927133 h 2550693"/>
                <a:gd name="connsiteX211" fmla="*/ 2489797 w 2546376"/>
                <a:gd name="connsiteY211" fmla="*/ 983711 h 2550693"/>
                <a:gd name="connsiteX212" fmla="*/ 2433219 w 2546376"/>
                <a:gd name="connsiteY212" fmla="*/ 927132 h 2550693"/>
                <a:gd name="connsiteX213" fmla="*/ 2449790 w 2546376"/>
                <a:gd name="connsiteY213" fmla="*/ 887126 h 2550693"/>
                <a:gd name="connsiteX214" fmla="*/ 2262615 w 2546376"/>
                <a:gd name="connsiteY214" fmla="*/ 1061237 h 2550693"/>
                <a:gd name="connsiteX215" fmla="*/ 2302622 w 2546376"/>
                <a:gd name="connsiteY215" fmla="*/ 1044665 h 2550693"/>
                <a:gd name="connsiteX216" fmla="*/ 2359200 w 2546376"/>
                <a:gd name="connsiteY216" fmla="*/ 1101244 h 2550693"/>
                <a:gd name="connsiteX217" fmla="*/ 2302622 w 2546376"/>
                <a:gd name="connsiteY217" fmla="*/ 1157821 h 2550693"/>
                <a:gd name="connsiteX218" fmla="*/ 2246044 w 2546376"/>
                <a:gd name="connsiteY218" fmla="*/ 1101243 h 2550693"/>
                <a:gd name="connsiteX219" fmla="*/ 2262615 w 2546376"/>
                <a:gd name="connsiteY219" fmla="*/ 1061237 h 2550693"/>
                <a:gd name="connsiteX220" fmla="*/ 2075445 w 2546376"/>
                <a:gd name="connsiteY220" fmla="*/ 1235347 h 2550693"/>
                <a:gd name="connsiteX221" fmla="*/ 2115452 w 2546376"/>
                <a:gd name="connsiteY221" fmla="*/ 1218776 h 2550693"/>
                <a:gd name="connsiteX222" fmla="*/ 2172030 w 2546376"/>
                <a:gd name="connsiteY222" fmla="*/ 1275354 h 2550693"/>
                <a:gd name="connsiteX223" fmla="*/ 2115452 w 2546376"/>
                <a:gd name="connsiteY223" fmla="*/ 1331932 h 2550693"/>
                <a:gd name="connsiteX224" fmla="*/ 2058874 w 2546376"/>
                <a:gd name="connsiteY224" fmla="*/ 1275354 h 2550693"/>
                <a:gd name="connsiteX225" fmla="*/ 2075445 w 2546376"/>
                <a:gd name="connsiteY225" fmla="*/ 1235347 h 2550693"/>
                <a:gd name="connsiteX226" fmla="*/ 1888275 w 2546376"/>
                <a:gd name="connsiteY226" fmla="*/ 1409459 h 2550693"/>
                <a:gd name="connsiteX227" fmla="*/ 1928281 w 2546376"/>
                <a:gd name="connsiteY227" fmla="*/ 1392888 h 2550693"/>
                <a:gd name="connsiteX228" fmla="*/ 1984859 w 2546376"/>
                <a:gd name="connsiteY228" fmla="*/ 1449466 h 2550693"/>
                <a:gd name="connsiteX229" fmla="*/ 1928281 w 2546376"/>
                <a:gd name="connsiteY229" fmla="*/ 1506044 h 2550693"/>
                <a:gd name="connsiteX230" fmla="*/ 1871703 w 2546376"/>
                <a:gd name="connsiteY230" fmla="*/ 1449466 h 2550693"/>
                <a:gd name="connsiteX231" fmla="*/ 1888275 w 2546376"/>
                <a:gd name="connsiteY231" fmla="*/ 1409459 h 2550693"/>
                <a:gd name="connsiteX232" fmla="*/ 1701104 w 2546376"/>
                <a:gd name="connsiteY232" fmla="*/ 1583570 h 2550693"/>
                <a:gd name="connsiteX233" fmla="*/ 1741111 w 2546376"/>
                <a:gd name="connsiteY233" fmla="*/ 1566998 h 2550693"/>
                <a:gd name="connsiteX234" fmla="*/ 1797689 w 2546376"/>
                <a:gd name="connsiteY234" fmla="*/ 1623576 h 2550693"/>
                <a:gd name="connsiteX235" fmla="*/ 1741111 w 2546376"/>
                <a:gd name="connsiteY235" fmla="*/ 1680154 h 2550693"/>
                <a:gd name="connsiteX236" fmla="*/ 1684533 w 2546376"/>
                <a:gd name="connsiteY236" fmla="*/ 1623576 h 2550693"/>
                <a:gd name="connsiteX237" fmla="*/ 1701104 w 2546376"/>
                <a:gd name="connsiteY237" fmla="*/ 1583570 h 2550693"/>
                <a:gd name="connsiteX238" fmla="*/ 1513940 w 2546376"/>
                <a:gd name="connsiteY238" fmla="*/ 1757675 h 2550693"/>
                <a:gd name="connsiteX239" fmla="*/ 1553947 w 2546376"/>
                <a:gd name="connsiteY239" fmla="*/ 1741104 h 2550693"/>
                <a:gd name="connsiteX240" fmla="*/ 1610525 w 2546376"/>
                <a:gd name="connsiteY240" fmla="*/ 1797682 h 2550693"/>
                <a:gd name="connsiteX241" fmla="*/ 1553947 w 2546376"/>
                <a:gd name="connsiteY241" fmla="*/ 1854260 h 2550693"/>
                <a:gd name="connsiteX242" fmla="*/ 1497369 w 2546376"/>
                <a:gd name="connsiteY242" fmla="*/ 1797682 h 2550693"/>
                <a:gd name="connsiteX243" fmla="*/ 1513940 w 2546376"/>
                <a:gd name="connsiteY243" fmla="*/ 1757675 h 2550693"/>
                <a:gd name="connsiteX244" fmla="*/ 2449791 w 2546376"/>
                <a:gd name="connsiteY244" fmla="*/ 713015 h 2550693"/>
                <a:gd name="connsiteX245" fmla="*/ 2489797 w 2546376"/>
                <a:gd name="connsiteY245" fmla="*/ 696444 h 2550693"/>
                <a:gd name="connsiteX246" fmla="*/ 2546375 w 2546376"/>
                <a:gd name="connsiteY246" fmla="*/ 753022 h 2550693"/>
                <a:gd name="connsiteX247" fmla="*/ 2489797 w 2546376"/>
                <a:gd name="connsiteY247" fmla="*/ 809600 h 2550693"/>
                <a:gd name="connsiteX248" fmla="*/ 2433219 w 2546376"/>
                <a:gd name="connsiteY248" fmla="*/ 753022 h 2550693"/>
                <a:gd name="connsiteX249" fmla="*/ 2449791 w 2546376"/>
                <a:gd name="connsiteY249" fmla="*/ 713015 h 2550693"/>
                <a:gd name="connsiteX250" fmla="*/ 2262615 w 2546376"/>
                <a:gd name="connsiteY250" fmla="*/ 887126 h 2550693"/>
                <a:gd name="connsiteX251" fmla="*/ 2302622 w 2546376"/>
                <a:gd name="connsiteY251" fmla="*/ 870555 h 2550693"/>
                <a:gd name="connsiteX252" fmla="*/ 2359200 w 2546376"/>
                <a:gd name="connsiteY252" fmla="*/ 927133 h 2550693"/>
                <a:gd name="connsiteX253" fmla="*/ 2302622 w 2546376"/>
                <a:gd name="connsiteY253" fmla="*/ 983711 h 2550693"/>
                <a:gd name="connsiteX254" fmla="*/ 2246044 w 2546376"/>
                <a:gd name="connsiteY254" fmla="*/ 927132 h 2550693"/>
                <a:gd name="connsiteX255" fmla="*/ 2262615 w 2546376"/>
                <a:gd name="connsiteY255" fmla="*/ 887126 h 2550693"/>
                <a:gd name="connsiteX256" fmla="*/ 2075445 w 2546376"/>
                <a:gd name="connsiteY256" fmla="*/ 1061237 h 2550693"/>
                <a:gd name="connsiteX257" fmla="*/ 2115452 w 2546376"/>
                <a:gd name="connsiteY257" fmla="*/ 1044665 h 2550693"/>
                <a:gd name="connsiteX258" fmla="*/ 2172030 w 2546376"/>
                <a:gd name="connsiteY258" fmla="*/ 1101244 h 2550693"/>
                <a:gd name="connsiteX259" fmla="*/ 2115452 w 2546376"/>
                <a:gd name="connsiteY259" fmla="*/ 1157821 h 2550693"/>
                <a:gd name="connsiteX260" fmla="*/ 2058874 w 2546376"/>
                <a:gd name="connsiteY260" fmla="*/ 1101243 h 2550693"/>
                <a:gd name="connsiteX261" fmla="*/ 2075445 w 2546376"/>
                <a:gd name="connsiteY261" fmla="*/ 1061237 h 2550693"/>
                <a:gd name="connsiteX262" fmla="*/ 1888275 w 2546376"/>
                <a:gd name="connsiteY262" fmla="*/ 1235349 h 2550693"/>
                <a:gd name="connsiteX263" fmla="*/ 1928281 w 2546376"/>
                <a:gd name="connsiteY263" fmla="*/ 1218777 h 2550693"/>
                <a:gd name="connsiteX264" fmla="*/ 1984859 w 2546376"/>
                <a:gd name="connsiteY264" fmla="*/ 1275355 h 2550693"/>
                <a:gd name="connsiteX265" fmla="*/ 1928281 w 2546376"/>
                <a:gd name="connsiteY265" fmla="*/ 1331933 h 2550693"/>
                <a:gd name="connsiteX266" fmla="*/ 1871703 w 2546376"/>
                <a:gd name="connsiteY266" fmla="*/ 1275355 h 2550693"/>
                <a:gd name="connsiteX267" fmla="*/ 1888275 w 2546376"/>
                <a:gd name="connsiteY267" fmla="*/ 1235349 h 2550693"/>
                <a:gd name="connsiteX268" fmla="*/ 1701104 w 2546376"/>
                <a:gd name="connsiteY268" fmla="*/ 1409459 h 2550693"/>
                <a:gd name="connsiteX269" fmla="*/ 1741111 w 2546376"/>
                <a:gd name="connsiteY269" fmla="*/ 1392887 h 2550693"/>
                <a:gd name="connsiteX270" fmla="*/ 1797689 w 2546376"/>
                <a:gd name="connsiteY270" fmla="*/ 1449465 h 2550693"/>
                <a:gd name="connsiteX271" fmla="*/ 1741111 w 2546376"/>
                <a:gd name="connsiteY271" fmla="*/ 1506043 h 2550693"/>
                <a:gd name="connsiteX272" fmla="*/ 1684533 w 2546376"/>
                <a:gd name="connsiteY272" fmla="*/ 1449465 h 2550693"/>
                <a:gd name="connsiteX273" fmla="*/ 1701104 w 2546376"/>
                <a:gd name="connsiteY273" fmla="*/ 1409459 h 2550693"/>
                <a:gd name="connsiteX274" fmla="*/ 1513939 w 2546376"/>
                <a:gd name="connsiteY274" fmla="*/ 1583565 h 2550693"/>
                <a:gd name="connsiteX275" fmla="*/ 1553945 w 2546376"/>
                <a:gd name="connsiteY275" fmla="*/ 1566994 h 2550693"/>
                <a:gd name="connsiteX276" fmla="*/ 1610523 w 2546376"/>
                <a:gd name="connsiteY276" fmla="*/ 1623572 h 2550693"/>
                <a:gd name="connsiteX277" fmla="*/ 1553945 w 2546376"/>
                <a:gd name="connsiteY277" fmla="*/ 1680150 h 2550693"/>
                <a:gd name="connsiteX278" fmla="*/ 1497367 w 2546376"/>
                <a:gd name="connsiteY278" fmla="*/ 1623572 h 2550693"/>
                <a:gd name="connsiteX279" fmla="*/ 1513939 w 2546376"/>
                <a:gd name="connsiteY279" fmla="*/ 1583565 h 2550693"/>
                <a:gd name="connsiteX280" fmla="*/ 1326770 w 2546376"/>
                <a:gd name="connsiteY280" fmla="*/ 1757674 h 2550693"/>
                <a:gd name="connsiteX281" fmla="*/ 1366776 w 2546376"/>
                <a:gd name="connsiteY281" fmla="*/ 1741103 h 2550693"/>
                <a:gd name="connsiteX282" fmla="*/ 1423354 w 2546376"/>
                <a:gd name="connsiteY282" fmla="*/ 1797681 h 2550693"/>
                <a:gd name="connsiteX283" fmla="*/ 1406783 w 2546376"/>
                <a:gd name="connsiteY283" fmla="*/ 1837688 h 2550693"/>
                <a:gd name="connsiteX284" fmla="*/ 1390255 w 2546376"/>
                <a:gd name="connsiteY284" fmla="*/ 1848831 h 2550693"/>
                <a:gd name="connsiteX285" fmla="*/ 1315626 w 2546376"/>
                <a:gd name="connsiteY285" fmla="*/ 1774202 h 2550693"/>
                <a:gd name="connsiteX286" fmla="*/ 2449790 w 2546376"/>
                <a:gd name="connsiteY286" fmla="*/ 538904 h 2550693"/>
                <a:gd name="connsiteX287" fmla="*/ 2489797 w 2546376"/>
                <a:gd name="connsiteY287" fmla="*/ 522333 h 2550693"/>
                <a:gd name="connsiteX288" fmla="*/ 2546375 w 2546376"/>
                <a:gd name="connsiteY288" fmla="*/ 578911 h 2550693"/>
                <a:gd name="connsiteX289" fmla="*/ 2489797 w 2546376"/>
                <a:gd name="connsiteY289" fmla="*/ 635489 h 2550693"/>
                <a:gd name="connsiteX290" fmla="*/ 2433219 w 2546376"/>
                <a:gd name="connsiteY290" fmla="*/ 578911 h 2550693"/>
                <a:gd name="connsiteX291" fmla="*/ 2449790 w 2546376"/>
                <a:gd name="connsiteY291" fmla="*/ 538904 h 2550693"/>
                <a:gd name="connsiteX292" fmla="*/ 2262615 w 2546376"/>
                <a:gd name="connsiteY292" fmla="*/ 713015 h 2550693"/>
                <a:gd name="connsiteX293" fmla="*/ 2302622 w 2546376"/>
                <a:gd name="connsiteY293" fmla="*/ 696444 h 2550693"/>
                <a:gd name="connsiteX294" fmla="*/ 2359200 w 2546376"/>
                <a:gd name="connsiteY294" fmla="*/ 753022 h 2550693"/>
                <a:gd name="connsiteX295" fmla="*/ 2302622 w 2546376"/>
                <a:gd name="connsiteY295" fmla="*/ 809600 h 2550693"/>
                <a:gd name="connsiteX296" fmla="*/ 2246044 w 2546376"/>
                <a:gd name="connsiteY296" fmla="*/ 753022 h 2550693"/>
                <a:gd name="connsiteX297" fmla="*/ 2262615 w 2546376"/>
                <a:gd name="connsiteY297" fmla="*/ 713015 h 2550693"/>
                <a:gd name="connsiteX298" fmla="*/ 2075445 w 2546376"/>
                <a:gd name="connsiteY298" fmla="*/ 887126 h 2550693"/>
                <a:gd name="connsiteX299" fmla="*/ 2115452 w 2546376"/>
                <a:gd name="connsiteY299" fmla="*/ 870555 h 2550693"/>
                <a:gd name="connsiteX300" fmla="*/ 2172030 w 2546376"/>
                <a:gd name="connsiteY300" fmla="*/ 927133 h 2550693"/>
                <a:gd name="connsiteX301" fmla="*/ 2115452 w 2546376"/>
                <a:gd name="connsiteY301" fmla="*/ 983711 h 2550693"/>
                <a:gd name="connsiteX302" fmla="*/ 2058874 w 2546376"/>
                <a:gd name="connsiteY302" fmla="*/ 927132 h 2550693"/>
                <a:gd name="connsiteX303" fmla="*/ 2075445 w 2546376"/>
                <a:gd name="connsiteY303" fmla="*/ 887126 h 2550693"/>
                <a:gd name="connsiteX304" fmla="*/ 1888275 w 2546376"/>
                <a:gd name="connsiteY304" fmla="*/ 1061238 h 2550693"/>
                <a:gd name="connsiteX305" fmla="*/ 1928281 w 2546376"/>
                <a:gd name="connsiteY305" fmla="*/ 1044666 h 2550693"/>
                <a:gd name="connsiteX306" fmla="*/ 1984859 w 2546376"/>
                <a:gd name="connsiteY306" fmla="*/ 1101244 h 2550693"/>
                <a:gd name="connsiteX307" fmla="*/ 1928281 w 2546376"/>
                <a:gd name="connsiteY307" fmla="*/ 1157822 h 2550693"/>
                <a:gd name="connsiteX308" fmla="*/ 1871703 w 2546376"/>
                <a:gd name="connsiteY308" fmla="*/ 1101244 h 2550693"/>
                <a:gd name="connsiteX309" fmla="*/ 1888275 w 2546376"/>
                <a:gd name="connsiteY309" fmla="*/ 1061238 h 2550693"/>
                <a:gd name="connsiteX310" fmla="*/ 1701104 w 2546376"/>
                <a:gd name="connsiteY310" fmla="*/ 1235348 h 2550693"/>
                <a:gd name="connsiteX311" fmla="*/ 1741111 w 2546376"/>
                <a:gd name="connsiteY311" fmla="*/ 1218776 h 2550693"/>
                <a:gd name="connsiteX312" fmla="*/ 1797689 w 2546376"/>
                <a:gd name="connsiteY312" fmla="*/ 1275354 h 2550693"/>
                <a:gd name="connsiteX313" fmla="*/ 1741111 w 2546376"/>
                <a:gd name="connsiteY313" fmla="*/ 1331932 h 2550693"/>
                <a:gd name="connsiteX314" fmla="*/ 1684533 w 2546376"/>
                <a:gd name="connsiteY314" fmla="*/ 1275354 h 2550693"/>
                <a:gd name="connsiteX315" fmla="*/ 1701104 w 2546376"/>
                <a:gd name="connsiteY315" fmla="*/ 1235348 h 2550693"/>
                <a:gd name="connsiteX316" fmla="*/ 1513934 w 2546376"/>
                <a:gd name="connsiteY316" fmla="*/ 1409459 h 2550693"/>
                <a:gd name="connsiteX317" fmla="*/ 1553940 w 2546376"/>
                <a:gd name="connsiteY317" fmla="*/ 1392888 h 2550693"/>
                <a:gd name="connsiteX318" fmla="*/ 1610519 w 2546376"/>
                <a:gd name="connsiteY318" fmla="*/ 1449466 h 2550693"/>
                <a:gd name="connsiteX319" fmla="*/ 1553941 w 2546376"/>
                <a:gd name="connsiteY319" fmla="*/ 1506044 h 2550693"/>
                <a:gd name="connsiteX320" fmla="*/ 1497362 w 2546376"/>
                <a:gd name="connsiteY320" fmla="*/ 1449466 h 2550693"/>
                <a:gd name="connsiteX321" fmla="*/ 1513934 w 2546376"/>
                <a:gd name="connsiteY321" fmla="*/ 1409459 h 2550693"/>
                <a:gd name="connsiteX322" fmla="*/ 1326768 w 2546376"/>
                <a:gd name="connsiteY322" fmla="*/ 1583565 h 2550693"/>
                <a:gd name="connsiteX323" fmla="*/ 1366775 w 2546376"/>
                <a:gd name="connsiteY323" fmla="*/ 1566993 h 2550693"/>
                <a:gd name="connsiteX324" fmla="*/ 1423353 w 2546376"/>
                <a:gd name="connsiteY324" fmla="*/ 1623571 h 2550693"/>
                <a:gd name="connsiteX325" fmla="*/ 1366775 w 2546376"/>
                <a:gd name="connsiteY325" fmla="*/ 1680149 h 2550693"/>
                <a:gd name="connsiteX326" fmla="*/ 1310197 w 2546376"/>
                <a:gd name="connsiteY326" fmla="*/ 1623571 h 2550693"/>
                <a:gd name="connsiteX327" fmla="*/ 1326768 w 2546376"/>
                <a:gd name="connsiteY327" fmla="*/ 1583565 h 2550693"/>
                <a:gd name="connsiteX328" fmla="*/ 2449791 w 2546376"/>
                <a:gd name="connsiteY328" fmla="*/ 364793 h 2550693"/>
                <a:gd name="connsiteX329" fmla="*/ 2489797 w 2546376"/>
                <a:gd name="connsiteY329" fmla="*/ 348222 h 2550693"/>
                <a:gd name="connsiteX330" fmla="*/ 2546375 w 2546376"/>
                <a:gd name="connsiteY330" fmla="*/ 404800 h 2550693"/>
                <a:gd name="connsiteX331" fmla="*/ 2489797 w 2546376"/>
                <a:gd name="connsiteY331" fmla="*/ 461378 h 2550693"/>
                <a:gd name="connsiteX332" fmla="*/ 2433219 w 2546376"/>
                <a:gd name="connsiteY332" fmla="*/ 404800 h 2550693"/>
                <a:gd name="connsiteX333" fmla="*/ 2449791 w 2546376"/>
                <a:gd name="connsiteY333" fmla="*/ 364793 h 2550693"/>
                <a:gd name="connsiteX334" fmla="*/ 2262615 w 2546376"/>
                <a:gd name="connsiteY334" fmla="*/ 538904 h 2550693"/>
                <a:gd name="connsiteX335" fmla="*/ 2302622 w 2546376"/>
                <a:gd name="connsiteY335" fmla="*/ 522333 h 2550693"/>
                <a:gd name="connsiteX336" fmla="*/ 2359200 w 2546376"/>
                <a:gd name="connsiteY336" fmla="*/ 578911 h 2550693"/>
                <a:gd name="connsiteX337" fmla="*/ 2302622 w 2546376"/>
                <a:gd name="connsiteY337" fmla="*/ 635489 h 2550693"/>
                <a:gd name="connsiteX338" fmla="*/ 2246044 w 2546376"/>
                <a:gd name="connsiteY338" fmla="*/ 578911 h 2550693"/>
                <a:gd name="connsiteX339" fmla="*/ 2262615 w 2546376"/>
                <a:gd name="connsiteY339" fmla="*/ 538904 h 2550693"/>
                <a:gd name="connsiteX340" fmla="*/ 2075445 w 2546376"/>
                <a:gd name="connsiteY340" fmla="*/ 713015 h 2550693"/>
                <a:gd name="connsiteX341" fmla="*/ 2115452 w 2546376"/>
                <a:gd name="connsiteY341" fmla="*/ 696444 h 2550693"/>
                <a:gd name="connsiteX342" fmla="*/ 2172030 w 2546376"/>
                <a:gd name="connsiteY342" fmla="*/ 753022 h 2550693"/>
                <a:gd name="connsiteX343" fmla="*/ 2115452 w 2546376"/>
                <a:gd name="connsiteY343" fmla="*/ 809600 h 2550693"/>
                <a:gd name="connsiteX344" fmla="*/ 2058874 w 2546376"/>
                <a:gd name="connsiteY344" fmla="*/ 753022 h 2550693"/>
                <a:gd name="connsiteX345" fmla="*/ 2075445 w 2546376"/>
                <a:gd name="connsiteY345" fmla="*/ 713015 h 2550693"/>
                <a:gd name="connsiteX346" fmla="*/ 1888275 w 2546376"/>
                <a:gd name="connsiteY346" fmla="*/ 887127 h 2550693"/>
                <a:gd name="connsiteX347" fmla="*/ 1928281 w 2546376"/>
                <a:gd name="connsiteY347" fmla="*/ 870555 h 2550693"/>
                <a:gd name="connsiteX348" fmla="*/ 1984859 w 2546376"/>
                <a:gd name="connsiteY348" fmla="*/ 927133 h 2550693"/>
                <a:gd name="connsiteX349" fmla="*/ 1928281 w 2546376"/>
                <a:gd name="connsiteY349" fmla="*/ 983711 h 2550693"/>
                <a:gd name="connsiteX350" fmla="*/ 1871703 w 2546376"/>
                <a:gd name="connsiteY350" fmla="*/ 927133 h 2550693"/>
                <a:gd name="connsiteX351" fmla="*/ 1888275 w 2546376"/>
                <a:gd name="connsiteY351" fmla="*/ 887127 h 2550693"/>
                <a:gd name="connsiteX352" fmla="*/ 1701104 w 2546376"/>
                <a:gd name="connsiteY352" fmla="*/ 1061237 h 2550693"/>
                <a:gd name="connsiteX353" fmla="*/ 1741111 w 2546376"/>
                <a:gd name="connsiteY353" fmla="*/ 1044665 h 2550693"/>
                <a:gd name="connsiteX354" fmla="*/ 1797689 w 2546376"/>
                <a:gd name="connsiteY354" fmla="*/ 1101243 h 2550693"/>
                <a:gd name="connsiteX355" fmla="*/ 1741111 w 2546376"/>
                <a:gd name="connsiteY355" fmla="*/ 1157821 h 2550693"/>
                <a:gd name="connsiteX356" fmla="*/ 1684533 w 2546376"/>
                <a:gd name="connsiteY356" fmla="*/ 1101243 h 2550693"/>
                <a:gd name="connsiteX357" fmla="*/ 1701104 w 2546376"/>
                <a:gd name="connsiteY357" fmla="*/ 1061237 h 2550693"/>
                <a:gd name="connsiteX358" fmla="*/ 1513934 w 2546376"/>
                <a:gd name="connsiteY358" fmla="*/ 1235349 h 2550693"/>
                <a:gd name="connsiteX359" fmla="*/ 1553940 w 2546376"/>
                <a:gd name="connsiteY359" fmla="*/ 1218777 h 2550693"/>
                <a:gd name="connsiteX360" fmla="*/ 1610519 w 2546376"/>
                <a:gd name="connsiteY360" fmla="*/ 1275355 h 2550693"/>
                <a:gd name="connsiteX361" fmla="*/ 1553941 w 2546376"/>
                <a:gd name="connsiteY361" fmla="*/ 1331933 h 2550693"/>
                <a:gd name="connsiteX362" fmla="*/ 1497362 w 2546376"/>
                <a:gd name="connsiteY362" fmla="*/ 1275355 h 2550693"/>
                <a:gd name="connsiteX363" fmla="*/ 1513934 w 2546376"/>
                <a:gd name="connsiteY363" fmla="*/ 1235349 h 2550693"/>
                <a:gd name="connsiteX364" fmla="*/ 1326768 w 2546376"/>
                <a:gd name="connsiteY364" fmla="*/ 1409454 h 2550693"/>
                <a:gd name="connsiteX365" fmla="*/ 1366774 w 2546376"/>
                <a:gd name="connsiteY365" fmla="*/ 1392883 h 2550693"/>
                <a:gd name="connsiteX366" fmla="*/ 1423353 w 2546376"/>
                <a:gd name="connsiteY366" fmla="*/ 1449461 h 2550693"/>
                <a:gd name="connsiteX367" fmla="*/ 1366774 w 2546376"/>
                <a:gd name="connsiteY367" fmla="*/ 1506039 h 2550693"/>
                <a:gd name="connsiteX368" fmla="*/ 1310196 w 2546376"/>
                <a:gd name="connsiteY368" fmla="*/ 1449461 h 2550693"/>
                <a:gd name="connsiteX369" fmla="*/ 1326768 w 2546376"/>
                <a:gd name="connsiteY369" fmla="*/ 1409454 h 2550693"/>
                <a:gd name="connsiteX370" fmla="*/ 1139598 w 2546376"/>
                <a:gd name="connsiteY370" fmla="*/ 1583565 h 2550693"/>
                <a:gd name="connsiteX371" fmla="*/ 1179605 w 2546376"/>
                <a:gd name="connsiteY371" fmla="*/ 1566994 h 2550693"/>
                <a:gd name="connsiteX372" fmla="*/ 1236183 w 2546376"/>
                <a:gd name="connsiteY372" fmla="*/ 1623572 h 2550693"/>
                <a:gd name="connsiteX373" fmla="*/ 1219612 w 2546376"/>
                <a:gd name="connsiteY373" fmla="*/ 1663579 h 2550693"/>
                <a:gd name="connsiteX374" fmla="*/ 1210886 w 2546376"/>
                <a:gd name="connsiteY374" fmla="*/ 1669462 h 2550693"/>
                <a:gd name="connsiteX375" fmla="*/ 1133715 w 2546376"/>
                <a:gd name="connsiteY375" fmla="*/ 1592291 h 2550693"/>
                <a:gd name="connsiteX376" fmla="*/ 2449790 w 2546376"/>
                <a:gd name="connsiteY376" fmla="*/ 190682 h 2550693"/>
                <a:gd name="connsiteX377" fmla="*/ 2489797 w 2546376"/>
                <a:gd name="connsiteY377" fmla="*/ 174111 h 2550693"/>
                <a:gd name="connsiteX378" fmla="*/ 2546375 w 2546376"/>
                <a:gd name="connsiteY378" fmla="*/ 230689 h 2550693"/>
                <a:gd name="connsiteX379" fmla="*/ 2489797 w 2546376"/>
                <a:gd name="connsiteY379" fmla="*/ 287267 h 2550693"/>
                <a:gd name="connsiteX380" fmla="*/ 2433219 w 2546376"/>
                <a:gd name="connsiteY380" fmla="*/ 230689 h 2550693"/>
                <a:gd name="connsiteX381" fmla="*/ 2449790 w 2546376"/>
                <a:gd name="connsiteY381" fmla="*/ 190682 h 2550693"/>
                <a:gd name="connsiteX382" fmla="*/ 2262615 w 2546376"/>
                <a:gd name="connsiteY382" fmla="*/ 364793 h 2550693"/>
                <a:gd name="connsiteX383" fmla="*/ 2302622 w 2546376"/>
                <a:gd name="connsiteY383" fmla="*/ 348222 h 2550693"/>
                <a:gd name="connsiteX384" fmla="*/ 2359200 w 2546376"/>
                <a:gd name="connsiteY384" fmla="*/ 404800 h 2550693"/>
                <a:gd name="connsiteX385" fmla="*/ 2302622 w 2546376"/>
                <a:gd name="connsiteY385" fmla="*/ 461378 h 2550693"/>
                <a:gd name="connsiteX386" fmla="*/ 2246044 w 2546376"/>
                <a:gd name="connsiteY386" fmla="*/ 404800 h 2550693"/>
                <a:gd name="connsiteX387" fmla="*/ 2262615 w 2546376"/>
                <a:gd name="connsiteY387" fmla="*/ 364793 h 2550693"/>
                <a:gd name="connsiteX388" fmla="*/ 2075445 w 2546376"/>
                <a:gd name="connsiteY388" fmla="*/ 538904 h 2550693"/>
                <a:gd name="connsiteX389" fmla="*/ 2115452 w 2546376"/>
                <a:gd name="connsiteY389" fmla="*/ 522333 h 2550693"/>
                <a:gd name="connsiteX390" fmla="*/ 2172030 w 2546376"/>
                <a:gd name="connsiteY390" fmla="*/ 578911 h 2550693"/>
                <a:gd name="connsiteX391" fmla="*/ 2115452 w 2546376"/>
                <a:gd name="connsiteY391" fmla="*/ 635489 h 2550693"/>
                <a:gd name="connsiteX392" fmla="*/ 2058874 w 2546376"/>
                <a:gd name="connsiteY392" fmla="*/ 578911 h 2550693"/>
                <a:gd name="connsiteX393" fmla="*/ 2075445 w 2546376"/>
                <a:gd name="connsiteY393" fmla="*/ 538904 h 2550693"/>
                <a:gd name="connsiteX394" fmla="*/ 1888275 w 2546376"/>
                <a:gd name="connsiteY394" fmla="*/ 713016 h 2550693"/>
                <a:gd name="connsiteX395" fmla="*/ 1928281 w 2546376"/>
                <a:gd name="connsiteY395" fmla="*/ 696444 h 2550693"/>
                <a:gd name="connsiteX396" fmla="*/ 1984859 w 2546376"/>
                <a:gd name="connsiteY396" fmla="*/ 753022 h 2550693"/>
                <a:gd name="connsiteX397" fmla="*/ 1928282 w 2546376"/>
                <a:gd name="connsiteY397" fmla="*/ 809600 h 2550693"/>
                <a:gd name="connsiteX398" fmla="*/ 1871703 w 2546376"/>
                <a:gd name="connsiteY398" fmla="*/ 753022 h 2550693"/>
                <a:gd name="connsiteX399" fmla="*/ 1888275 w 2546376"/>
                <a:gd name="connsiteY399" fmla="*/ 713016 h 2550693"/>
                <a:gd name="connsiteX400" fmla="*/ 1701104 w 2546376"/>
                <a:gd name="connsiteY400" fmla="*/ 887126 h 2550693"/>
                <a:gd name="connsiteX401" fmla="*/ 1741111 w 2546376"/>
                <a:gd name="connsiteY401" fmla="*/ 870554 h 2550693"/>
                <a:gd name="connsiteX402" fmla="*/ 1797689 w 2546376"/>
                <a:gd name="connsiteY402" fmla="*/ 927133 h 2550693"/>
                <a:gd name="connsiteX403" fmla="*/ 1741111 w 2546376"/>
                <a:gd name="connsiteY403" fmla="*/ 983711 h 2550693"/>
                <a:gd name="connsiteX404" fmla="*/ 1684533 w 2546376"/>
                <a:gd name="connsiteY404" fmla="*/ 927132 h 2550693"/>
                <a:gd name="connsiteX405" fmla="*/ 1701104 w 2546376"/>
                <a:gd name="connsiteY405" fmla="*/ 887126 h 2550693"/>
                <a:gd name="connsiteX406" fmla="*/ 1513934 w 2546376"/>
                <a:gd name="connsiteY406" fmla="*/ 1061238 h 2550693"/>
                <a:gd name="connsiteX407" fmla="*/ 1553940 w 2546376"/>
                <a:gd name="connsiteY407" fmla="*/ 1044666 h 2550693"/>
                <a:gd name="connsiteX408" fmla="*/ 1610519 w 2546376"/>
                <a:gd name="connsiteY408" fmla="*/ 1101244 h 2550693"/>
                <a:gd name="connsiteX409" fmla="*/ 1553941 w 2546376"/>
                <a:gd name="connsiteY409" fmla="*/ 1157822 h 2550693"/>
                <a:gd name="connsiteX410" fmla="*/ 1497362 w 2546376"/>
                <a:gd name="connsiteY410" fmla="*/ 1101244 h 2550693"/>
                <a:gd name="connsiteX411" fmla="*/ 1513934 w 2546376"/>
                <a:gd name="connsiteY411" fmla="*/ 1061238 h 2550693"/>
                <a:gd name="connsiteX412" fmla="*/ 1326764 w 2546376"/>
                <a:gd name="connsiteY412" fmla="*/ 1235348 h 2550693"/>
                <a:gd name="connsiteX413" fmla="*/ 1366770 w 2546376"/>
                <a:gd name="connsiteY413" fmla="*/ 1218776 h 2550693"/>
                <a:gd name="connsiteX414" fmla="*/ 1423348 w 2546376"/>
                <a:gd name="connsiteY414" fmla="*/ 1275354 h 2550693"/>
                <a:gd name="connsiteX415" fmla="*/ 1366770 w 2546376"/>
                <a:gd name="connsiteY415" fmla="*/ 1331932 h 2550693"/>
                <a:gd name="connsiteX416" fmla="*/ 1310192 w 2546376"/>
                <a:gd name="connsiteY416" fmla="*/ 1275354 h 2550693"/>
                <a:gd name="connsiteX417" fmla="*/ 1326764 w 2546376"/>
                <a:gd name="connsiteY417" fmla="*/ 1235348 h 2550693"/>
                <a:gd name="connsiteX418" fmla="*/ 1139598 w 2546376"/>
                <a:gd name="connsiteY418" fmla="*/ 1409455 h 2550693"/>
                <a:gd name="connsiteX419" fmla="*/ 1179604 w 2546376"/>
                <a:gd name="connsiteY419" fmla="*/ 1392883 h 2550693"/>
                <a:gd name="connsiteX420" fmla="*/ 1236182 w 2546376"/>
                <a:gd name="connsiteY420" fmla="*/ 1449462 h 2550693"/>
                <a:gd name="connsiteX421" fmla="*/ 1179604 w 2546376"/>
                <a:gd name="connsiteY421" fmla="*/ 1506040 h 2550693"/>
                <a:gd name="connsiteX422" fmla="*/ 1123026 w 2546376"/>
                <a:gd name="connsiteY422" fmla="*/ 1449461 h 2550693"/>
                <a:gd name="connsiteX423" fmla="*/ 1139598 w 2546376"/>
                <a:gd name="connsiteY423" fmla="*/ 1409455 h 2550693"/>
                <a:gd name="connsiteX424" fmla="*/ 2449791 w 2546376"/>
                <a:gd name="connsiteY424" fmla="*/ 16572 h 2550693"/>
                <a:gd name="connsiteX425" fmla="*/ 2489797 w 2546376"/>
                <a:gd name="connsiteY425" fmla="*/ 0 h 2550693"/>
                <a:gd name="connsiteX426" fmla="*/ 2546375 w 2546376"/>
                <a:gd name="connsiteY426" fmla="*/ 56578 h 2550693"/>
                <a:gd name="connsiteX427" fmla="*/ 2489797 w 2546376"/>
                <a:gd name="connsiteY427" fmla="*/ 113156 h 2550693"/>
                <a:gd name="connsiteX428" fmla="*/ 2433219 w 2546376"/>
                <a:gd name="connsiteY428" fmla="*/ 56578 h 2550693"/>
                <a:gd name="connsiteX429" fmla="*/ 2449791 w 2546376"/>
                <a:gd name="connsiteY429" fmla="*/ 16572 h 2550693"/>
                <a:gd name="connsiteX430" fmla="*/ 2262615 w 2546376"/>
                <a:gd name="connsiteY430" fmla="*/ 190682 h 2550693"/>
                <a:gd name="connsiteX431" fmla="*/ 2302622 w 2546376"/>
                <a:gd name="connsiteY431" fmla="*/ 174111 h 2550693"/>
                <a:gd name="connsiteX432" fmla="*/ 2359200 w 2546376"/>
                <a:gd name="connsiteY432" fmla="*/ 230689 h 2550693"/>
                <a:gd name="connsiteX433" fmla="*/ 2302622 w 2546376"/>
                <a:gd name="connsiteY433" fmla="*/ 287267 h 2550693"/>
                <a:gd name="connsiteX434" fmla="*/ 2246044 w 2546376"/>
                <a:gd name="connsiteY434" fmla="*/ 230689 h 2550693"/>
                <a:gd name="connsiteX435" fmla="*/ 2262615 w 2546376"/>
                <a:gd name="connsiteY435" fmla="*/ 190682 h 2550693"/>
                <a:gd name="connsiteX436" fmla="*/ 2075445 w 2546376"/>
                <a:gd name="connsiteY436" fmla="*/ 364793 h 2550693"/>
                <a:gd name="connsiteX437" fmla="*/ 2115452 w 2546376"/>
                <a:gd name="connsiteY437" fmla="*/ 348222 h 2550693"/>
                <a:gd name="connsiteX438" fmla="*/ 2172030 w 2546376"/>
                <a:gd name="connsiteY438" fmla="*/ 404800 h 2550693"/>
                <a:gd name="connsiteX439" fmla="*/ 2115452 w 2546376"/>
                <a:gd name="connsiteY439" fmla="*/ 461378 h 2550693"/>
                <a:gd name="connsiteX440" fmla="*/ 2058874 w 2546376"/>
                <a:gd name="connsiteY440" fmla="*/ 404800 h 2550693"/>
                <a:gd name="connsiteX441" fmla="*/ 2075445 w 2546376"/>
                <a:gd name="connsiteY441" fmla="*/ 364793 h 2550693"/>
                <a:gd name="connsiteX442" fmla="*/ 1888275 w 2546376"/>
                <a:gd name="connsiteY442" fmla="*/ 538905 h 2550693"/>
                <a:gd name="connsiteX443" fmla="*/ 1928281 w 2546376"/>
                <a:gd name="connsiteY443" fmla="*/ 522333 h 2550693"/>
                <a:gd name="connsiteX444" fmla="*/ 1984859 w 2546376"/>
                <a:gd name="connsiteY444" fmla="*/ 578912 h 2550693"/>
                <a:gd name="connsiteX445" fmla="*/ 1928282 w 2546376"/>
                <a:gd name="connsiteY445" fmla="*/ 635489 h 2550693"/>
                <a:gd name="connsiteX446" fmla="*/ 1871703 w 2546376"/>
                <a:gd name="connsiteY446" fmla="*/ 578911 h 2550693"/>
                <a:gd name="connsiteX447" fmla="*/ 1888275 w 2546376"/>
                <a:gd name="connsiteY447" fmla="*/ 538905 h 2550693"/>
                <a:gd name="connsiteX448" fmla="*/ 1701104 w 2546376"/>
                <a:gd name="connsiteY448" fmla="*/ 713015 h 2550693"/>
                <a:gd name="connsiteX449" fmla="*/ 1741111 w 2546376"/>
                <a:gd name="connsiteY449" fmla="*/ 696444 h 2550693"/>
                <a:gd name="connsiteX450" fmla="*/ 1797689 w 2546376"/>
                <a:gd name="connsiteY450" fmla="*/ 753022 h 2550693"/>
                <a:gd name="connsiteX451" fmla="*/ 1741111 w 2546376"/>
                <a:gd name="connsiteY451" fmla="*/ 809600 h 2550693"/>
                <a:gd name="connsiteX452" fmla="*/ 1684533 w 2546376"/>
                <a:gd name="connsiteY452" fmla="*/ 753022 h 2550693"/>
                <a:gd name="connsiteX453" fmla="*/ 1701104 w 2546376"/>
                <a:gd name="connsiteY453" fmla="*/ 713015 h 2550693"/>
                <a:gd name="connsiteX454" fmla="*/ 1513934 w 2546376"/>
                <a:gd name="connsiteY454" fmla="*/ 887127 h 2550693"/>
                <a:gd name="connsiteX455" fmla="*/ 1553940 w 2546376"/>
                <a:gd name="connsiteY455" fmla="*/ 870555 h 2550693"/>
                <a:gd name="connsiteX456" fmla="*/ 1610519 w 2546376"/>
                <a:gd name="connsiteY456" fmla="*/ 927133 h 2550693"/>
                <a:gd name="connsiteX457" fmla="*/ 1553941 w 2546376"/>
                <a:gd name="connsiteY457" fmla="*/ 983711 h 2550693"/>
                <a:gd name="connsiteX458" fmla="*/ 1497362 w 2546376"/>
                <a:gd name="connsiteY458" fmla="*/ 927133 h 2550693"/>
                <a:gd name="connsiteX459" fmla="*/ 1513934 w 2546376"/>
                <a:gd name="connsiteY459" fmla="*/ 887127 h 2550693"/>
                <a:gd name="connsiteX460" fmla="*/ 1326764 w 2546376"/>
                <a:gd name="connsiteY460" fmla="*/ 1061237 h 2550693"/>
                <a:gd name="connsiteX461" fmla="*/ 1366770 w 2546376"/>
                <a:gd name="connsiteY461" fmla="*/ 1044665 h 2550693"/>
                <a:gd name="connsiteX462" fmla="*/ 1423348 w 2546376"/>
                <a:gd name="connsiteY462" fmla="*/ 1101243 h 2550693"/>
                <a:gd name="connsiteX463" fmla="*/ 1366770 w 2546376"/>
                <a:gd name="connsiteY463" fmla="*/ 1157821 h 2550693"/>
                <a:gd name="connsiteX464" fmla="*/ 1310192 w 2546376"/>
                <a:gd name="connsiteY464" fmla="*/ 1101243 h 2550693"/>
                <a:gd name="connsiteX465" fmla="*/ 1326764 w 2546376"/>
                <a:gd name="connsiteY465" fmla="*/ 1061237 h 2550693"/>
                <a:gd name="connsiteX466" fmla="*/ 1139597 w 2546376"/>
                <a:gd name="connsiteY466" fmla="*/ 1235345 h 2550693"/>
                <a:gd name="connsiteX467" fmla="*/ 1179603 w 2546376"/>
                <a:gd name="connsiteY467" fmla="*/ 1218773 h 2550693"/>
                <a:gd name="connsiteX468" fmla="*/ 1236182 w 2546376"/>
                <a:gd name="connsiteY468" fmla="*/ 1275351 h 2550693"/>
                <a:gd name="connsiteX469" fmla="*/ 1179604 w 2546376"/>
                <a:gd name="connsiteY469" fmla="*/ 1331929 h 2550693"/>
                <a:gd name="connsiteX470" fmla="*/ 1123025 w 2546376"/>
                <a:gd name="connsiteY470" fmla="*/ 1275351 h 2550693"/>
                <a:gd name="connsiteX471" fmla="*/ 1139597 w 2546376"/>
                <a:gd name="connsiteY471" fmla="*/ 1235345 h 2550693"/>
                <a:gd name="connsiteX472" fmla="*/ 952427 w 2546376"/>
                <a:gd name="connsiteY472" fmla="*/ 1409454 h 2550693"/>
                <a:gd name="connsiteX473" fmla="*/ 992434 w 2546376"/>
                <a:gd name="connsiteY473" fmla="*/ 1392883 h 2550693"/>
                <a:gd name="connsiteX474" fmla="*/ 1049012 w 2546376"/>
                <a:gd name="connsiteY474" fmla="*/ 1449461 h 2550693"/>
                <a:gd name="connsiteX475" fmla="*/ 1032441 w 2546376"/>
                <a:gd name="connsiteY475" fmla="*/ 1489468 h 2550693"/>
                <a:gd name="connsiteX476" fmla="*/ 1031516 w 2546376"/>
                <a:gd name="connsiteY476" fmla="*/ 1490091 h 2550693"/>
                <a:gd name="connsiteX477" fmla="*/ 951803 w 2546376"/>
                <a:gd name="connsiteY477" fmla="*/ 1410379 h 2550693"/>
                <a:gd name="connsiteX478" fmla="*/ 2262615 w 2546376"/>
                <a:gd name="connsiteY478" fmla="*/ 16572 h 2550693"/>
                <a:gd name="connsiteX479" fmla="*/ 2302622 w 2546376"/>
                <a:gd name="connsiteY479" fmla="*/ 0 h 2550693"/>
                <a:gd name="connsiteX480" fmla="*/ 2359200 w 2546376"/>
                <a:gd name="connsiteY480" fmla="*/ 56578 h 2550693"/>
                <a:gd name="connsiteX481" fmla="*/ 2302622 w 2546376"/>
                <a:gd name="connsiteY481" fmla="*/ 113156 h 2550693"/>
                <a:gd name="connsiteX482" fmla="*/ 2246044 w 2546376"/>
                <a:gd name="connsiteY482" fmla="*/ 56578 h 2550693"/>
                <a:gd name="connsiteX483" fmla="*/ 2262615 w 2546376"/>
                <a:gd name="connsiteY483" fmla="*/ 16572 h 2550693"/>
                <a:gd name="connsiteX484" fmla="*/ 2075445 w 2546376"/>
                <a:gd name="connsiteY484" fmla="*/ 190682 h 2550693"/>
                <a:gd name="connsiteX485" fmla="*/ 2115452 w 2546376"/>
                <a:gd name="connsiteY485" fmla="*/ 174111 h 2550693"/>
                <a:gd name="connsiteX486" fmla="*/ 2172030 w 2546376"/>
                <a:gd name="connsiteY486" fmla="*/ 230689 h 2550693"/>
                <a:gd name="connsiteX487" fmla="*/ 2115452 w 2546376"/>
                <a:gd name="connsiteY487" fmla="*/ 287267 h 2550693"/>
                <a:gd name="connsiteX488" fmla="*/ 2058874 w 2546376"/>
                <a:gd name="connsiteY488" fmla="*/ 230689 h 2550693"/>
                <a:gd name="connsiteX489" fmla="*/ 2075445 w 2546376"/>
                <a:gd name="connsiteY489" fmla="*/ 190682 h 2550693"/>
                <a:gd name="connsiteX490" fmla="*/ 1888275 w 2546376"/>
                <a:gd name="connsiteY490" fmla="*/ 364794 h 2550693"/>
                <a:gd name="connsiteX491" fmla="*/ 1928281 w 2546376"/>
                <a:gd name="connsiteY491" fmla="*/ 348223 h 2550693"/>
                <a:gd name="connsiteX492" fmla="*/ 1984859 w 2546376"/>
                <a:gd name="connsiteY492" fmla="*/ 404801 h 2550693"/>
                <a:gd name="connsiteX493" fmla="*/ 1928282 w 2546376"/>
                <a:gd name="connsiteY493" fmla="*/ 461379 h 2550693"/>
                <a:gd name="connsiteX494" fmla="*/ 1871703 w 2546376"/>
                <a:gd name="connsiteY494" fmla="*/ 404800 h 2550693"/>
                <a:gd name="connsiteX495" fmla="*/ 1888275 w 2546376"/>
                <a:gd name="connsiteY495" fmla="*/ 364794 h 2550693"/>
                <a:gd name="connsiteX496" fmla="*/ 1701104 w 2546376"/>
                <a:gd name="connsiteY496" fmla="*/ 538904 h 2550693"/>
                <a:gd name="connsiteX497" fmla="*/ 1741111 w 2546376"/>
                <a:gd name="connsiteY497" fmla="*/ 522333 h 2550693"/>
                <a:gd name="connsiteX498" fmla="*/ 1797689 w 2546376"/>
                <a:gd name="connsiteY498" fmla="*/ 578911 h 2550693"/>
                <a:gd name="connsiteX499" fmla="*/ 1741111 w 2546376"/>
                <a:gd name="connsiteY499" fmla="*/ 635489 h 2550693"/>
                <a:gd name="connsiteX500" fmla="*/ 1684533 w 2546376"/>
                <a:gd name="connsiteY500" fmla="*/ 578911 h 2550693"/>
                <a:gd name="connsiteX501" fmla="*/ 1701104 w 2546376"/>
                <a:gd name="connsiteY501" fmla="*/ 538904 h 2550693"/>
                <a:gd name="connsiteX502" fmla="*/ 1513934 w 2546376"/>
                <a:gd name="connsiteY502" fmla="*/ 713016 h 2550693"/>
                <a:gd name="connsiteX503" fmla="*/ 1553940 w 2546376"/>
                <a:gd name="connsiteY503" fmla="*/ 696444 h 2550693"/>
                <a:gd name="connsiteX504" fmla="*/ 1610519 w 2546376"/>
                <a:gd name="connsiteY504" fmla="*/ 753022 h 2550693"/>
                <a:gd name="connsiteX505" fmla="*/ 1553941 w 2546376"/>
                <a:gd name="connsiteY505" fmla="*/ 809600 h 2550693"/>
                <a:gd name="connsiteX506" fmla="*/ 1497362 w 2546376"/>
                <a:gd name="connsiteY506" fmla="*/ 753022 h 2550693"/>
                <a:gd name="connsiteX507" fmla="*/ 1513934 w 2546376"/>
                <a:gd name="connsiteY507" fmla="*/ 713016 h 2550693"/>
                <a:gd name="connsiteX508" fmla="*/ 1326764 w 2546376"/>
                <a:gd name="connsiteY508" fmla="*/ 887126 h 2550693"/>
                <a:gd name="connsiteX509" fmla="*/ 1366770 w 2546376"/>
                <a:gd name="connsiteY509" fmla="*/ 870554 h 2550693"/>
                <a:gd name="connsiteX510" fmla="*/ 1423348 w 2546376"/>
                <a:gd name="connsiteY510" fmla="*/ 927133 h 2550693"/>
                <a:gd name="connsiteX511" fmla="*/ 1366770 w 2546376"/>
                <a:gd name="connsiteY511" fmla="*/ 983711 h 2550693"/>
                <a:gd name="connsiteX512" fmla="*/ 1310192 w 2546376"/>
                <a:gd name="connsiteY512" fmla="*/ 927132 h 2550693"/>
                <a:gd name="connsiteX513" fmla="*/ 1326764 w 2546376"/>
                <a:gd name="connsiteY513" fmla="*/ 887126 h 2550693"/>
                <a:gd name="connsiteX514" fmla="*/ 1139593 w 2546376"/>
                <a:gd name="connsiteY514" fmla="*/ 1061238 h 2550693"/>
                <a:gd name="connsiteX515" fmla="*/ 1179600 w 2546376"/>
                <a:gd name="connsiteY515" fmla="*/ 1044666 h 2550693"/>
                <a:gd name="connsiteX516" fmla="*/ 1236178 w 2546376"/>
                <a:gd name="connsiteY516" fmla="*/ 1101244 h 2550693"/>
                <a:gd name="connsiteX517" fmla="*/ 1179600 w 2546376"/>
                <a:gd name="connsiteY517" fmla="*/ 1157822 h 2550693"/>
                <a:gd name="connsiteX518" fmla="*/ 1123022 w 2546376"/>
                <a:gd name="connsiteY518" fmla="*/ 1101244 h 2550693"/>
                <a:gd name="connsiteX519" fmla="*/ 1139593 w 2546376"/>
                <a:gd name="connsiteY519" fmla="*/ 1061238 h 2550693"/>
                <a:gd name="connsiteX520" fmla="*/ 952427 w 2546376"/>
                <a:gd name="connsiteY520" fmla="*/ 1235344 h 2550693"/>
                <a:gd name="connsiteX521" fmla="*/ 992433 w 2546376"/>
                <a:gd name="connsiteY521" fmla="*/ 1218772 h 2550693"/>
                <a:gd name="connsiteX522" fmla="*/ 1049011 w 2546376"/>
                <a:gd name="connsiteY522" fmla="*/ 1275350 h 2550693"/>
                <a:gd name="connsiteX523" fmla="*/ 992433 w 2546376"/>
                <a:gd name="connsiteY523" fmla="*/ 1331928 h 2550693"/>
                <a:gd name="connsiteX524" fmla="*/ 935855 w 2546376"/>
                <a:gd name="connsiteY524" fmla="*/ 1275350 h 2550693"/>
                <a:gd name="connsiteX525" fmla="*/ 952427 w 2546376"/>
                <a:gd name="connsiteY525" fmla="*/ 1235344 h 2550693"/>
                <a:gd name="connsiteX526" fmla="*/ 2075445 w 2546376"/>
                <a:gd name="connsiteY526" fmla="*/ 16572 h 2550693"/>
                <a:gd name="connsiteX527" fmla="*/ 2115452 w 2546376"/>
                <a:gd name="connsiteY527" fmla="*/ 0 h 2550693"/>
                <a:gd name="connsiteX528" fmla="*/ 2172030 w 2546376"/>
                <a:gd name="connsiteY528" fmla="*/ 56578 h 2550693"/>
                <a:gd name="connsiteX529" fmla="*/ 2115452 w 2546376"/>
                <a:gd name="connsiteY529" fmla="*/ 113156 h 2550693"/>
                <a:gd name="connsiteX530" fmla="*/ 2058874 w 2546376"/>
                <a:gd name="connsiteY530" fmla="*/ 56578 h 2550693"/>
                <a:gd name="connsiteX531" fmla="*/ 2075445 w 2546376"/>
                <a:gd name="connsiteY531" fmla="*/ 16572 h 2550693"/>
                <a:gd name="connsiteX532" fmla="*/ 1888275 w 2546376"/>
                <a:gd name="connsiteY532" fmla="*/ 190683 h 2550693"/>
                <a:gd name="connsiteX533" fmla="*/ 1928281 w 2546376"/>
                <a:gd name="connsiteY533" fmla="*/ 174112 h 2550693"/>
                <a:gd name="connsiteX534" fmla="*/ 1984859 w 2546376"/>
                <a:gd name="connsiteY534" fmla="*/ 230690 h 2550693"/>
                <a:gd name="connsiteX535" fmla="*/ 1928282 w 2546376"/>
                <a:gd name="connsiteY535" fmla="*/ 287268 h 2550693"/>
                <a:gd name="connsiteX536" fmla="*/ 1871703 w 2546376"/>
                <a:gd name="connsiteY536" fmla="*/ 230690 h 2550693"/>
                <a:gd name="connsiteX537" fmla="*/ 1888275 w 2546376"/>
                <a:gd name="connsiteY537" fmla="*/ 190683 h 2550693"/>
                <a:gd name="connsiteX538" fmla="*/ 1701104 w 2546376"/>
                <a:gd name="connsiteY538" fmla="*/ 364793 h 2550693"/>
                <a:gd name="connsiteX539" fmla="*/ 1741111 w 2546376"/>
                <a:gd name="connsiteY539" fmla="*/ 348222 h 2550693"/>
                <a:gd name="connsiteX540" fmla="*/ 1797689 w 2546376"/>
                <a:gd name="connsiteY540" fmla="*/ 404800 h 2550693"/>
                <a:gd name="connsiteX541" fmla="*/ 1741111 w 2546376"/>
                <a:gd name="connsiteY541" fmla="*/ 461378 h 2550693"/>
                <a:gd name="connsiteX542" fmla="*/ 1684533 w 2546376"/>
                <a:gd name="connsiteY542" fmla="*/ 404800 h 2550693"/>
                <a:gd name="connsiteX543" fmla="*/ 1701104 w 2546376"/>
                <a:gd name="connsiteY543" fmla="*/ 364793 h 2550693"/>
                <a:gd name="connsiteX544" fmla="*/ 1513934 w 2546376"/>
                <a:gd name="connsiteY544" fmla="*/ 538905 h 2550693"/>
                <a:gd name="connsiteX545" fmla="*/ 1553940 w 2546376"/>
                <a:gd name="connsiteY545" fmla="*/ 522333 h 2550693"/>
                <a:gd name="connsiteX546" fmla="*/ 1610518 w 2546376"/>
                <a:gd name="connsiteY546" fmla="*/ 578912 h 2550693"/>
                <a:gd name="connsiteX547" fmla="*/ 1553941 w 2546376"/>
                <a:gd name="connsiteY547" fmla="*/ 635489 h 2550693"/>
                <a:gd name="connsiteX548" fmla="*/ 1497362 w 2546376"/>
                <a:gd name="connsiteY548" fmla="*/ 578911 h 2550693"/>
                <a:gd name="connsiteX549" fmla="*/ 1513934 w 2546376"/>
                <a:gd name="connsiteY549" fmla="*/ 538905 h 2550693"/>
                <a:gd name="connsiteX550" fmla="*/ 1326764 w 2546376"/>
                <a:gd name="connsiteY550" fmla="*/ 713015 h 2550693"/>
                <a:gd name="connsiteX551" fmla="*/ 1366770 w 2546376"/>
                <a:gd name="connsiteY551" fmla="*/ 696444 h 2550693"/>
                <a:gd name="connsiteX552" fmla="*/ 1423348 w 2546376"/>
                <a:gd name="connsiteY552" fmla="*/ 753022 h 2550693"/>
                <a:gd name="connsiteX553" fmla="*/ 1366770 w 2546376"/>
                <a:gd name="connsiteY553" fmla="*/ 809600 h 2550693"/>
                <a:gd name="connsiteX554" fmla="*/ 1310192 w 2546376"/>
                <a:gd name="connsiteY554" fmla="*/ 753022 h 2550693"/>
                <a:gd name="connsiteX555" fmla="*/ 1326764 w 2546376"/>
                <a:gd name="connsiteY555" fmla="*/ 713015 h 2550693"/>
                <a:gd name="connsiteX556" fmla="*/ 1139593 w 2546376"/>
                <a:gd name="connsiteY556" fmla="*/ 887127 h 2550693"/>
                <a:gd name="connsiteX557" fmla="*/ 1179600 w 2546376"/>
                <a:gd name="connsiteY557" fmla="*/ 870555 h 2550693"/>
                <a:gd name="connsiteX558" fmla="*/ 1236178 w 2546376"/>
                <a:gd name="connsiteY558" fmla="*/ 927133 h 2550693"/>
                <a:gd name="connsiteX559" fmla="*/ 1179600 w 2546376"/>
                <a:gd name="connsiteY559" fmla="*/ 983711 h 2550693"/>
                <a:gd name="connsiteX560" fmla="*/ 1123022 w 2546376"/>
                <a:gd name="connsiteY560" fmla="*/ 927133 h 2550693"/>
                <a:gd name="connsiteX561" fmla="*/ 1139593 w 2546376"/>
                <a:gd name="connsiteY561" fmla="*/ 887127 h 2550693"/>
                <a:gd name="connsiteX562" fmla="*/ 952426 w 2546376"/>
                <a:gd name="connsiteY562" fmla="*/ 1061233 h 2550693"/>
                <a:gd name="connsiteX563" fmla="*/ 992433 w 2546376"/>
                <a:gd name="connsiteY563" fmla="*/ 1044662 h 2550693"/>
                <a:gd name="connsiteX564" fmla="*/ 1049011 w 2546376"/>
                <a:gd name="connsiteY564" fmla="*/ 1101240 h 2550693"/>
                <a:gd name="connsiteX565" fmla="*/ 992433 w 2546376"/>
                <a:gd name="connsiteY565" fmla="*/ 1157818 h 2550693"/>
                <a:gd name="connsiteX566" fmla="*/ 935855 w 2546376"/>
                <a:gd name="connsiteY566" fmla="*/ 1101240 h 2550693"/>
                <a:gd name="connsiteX567" fmla="*/ 952426 w 2546376"/>
                <a:gd name="connsiteY567" fmla="*/ 1061233 h 2550693"/>
                <a:gd name="connsiteX568" fmla="*/ 772133 w 2546376"/>
                <a:gd name="connsiteY568" fmla="*/ 1230708 h 2550693"/>
                <a:gd name="connsiteX569" fmla="*/ 783241 w 2546376"/>
                <a:gd name="connsiteY569" fmla="*/ 1223218 h 2550693"/>
                <a:gd name="connsiteX570" fmla="*/ 805263 w 2546376"/>
                <a:gd name="connsiteY570" fmla="*/ 1218772 h 2550693"/>
                <a:gd name="connsiteX571" fmla="*/ 861841 w 2546376"/>
                <a:gd name="connsiteY571" fmla="*/ 1275350 h 2550693"/>
                <a:gd name="connsiteX572" fmla="*/ 857395 w 2546376"/>
                <a:gd name="connsiteY572" fmla="*/ 1297373 h 2550693"/>
                <a:gd name="connsiteX573" fmla="*/ 849905 w 2546376"/>
                <a:gd name="connsiteY573" fmla="*/ 1308481 h 2550693"/>
                <a:gd name="connsiteX574" fmla="*/ 1888275 w 2546376"/>
                <a:gd name="connsiteY574" fmla="*/ 16572 h 2550693"/>
                <a:gd name="connsiteX575" fmla="*/ 1928281 w 2546376"/>
                <a:gd name="connsiteY575" fmla="*/ 1 h 2550693"/>
                <a:gd name="connsiteX576" fmla="*/ 1984859 w 2546376"/>
                <a:gd name="connsiteY576" fmla="*/ 56579 h 2550693"/>
                <a:gd name="connsiteX577" fmla="*/ 1928282 w 2546376"/>
                <a:gd name="connsiteY577" fmla="*/ 113157 h 2550693"/>
                <a:gd name="connsiteX578" fmla="*/ 1871703 w 2546376"/>
                <a:gd name="connsiteY578" fmla="*/ 56579 h 2550693"/>
                <a:gd name="connsiteX579" fmla="*/ 1888275 w 2546376"/>
                <a:gd name="connsiteY579" fmla="*/ 16572 h 2550693"/>
                <a:gd name="connsiteX580" fmla="*/ 1701104 w 2546376"/>
                <a:gd name="connsiteY580" fmla="*/ 190682 h 2550693"/>
                <a:gd name="connsiteX581" fmla="*/ 1741111 w 2546376"/>
                <a:gd name="connsiteY581" fmla="*/ 174111 h 2550693"/>
                <a:gd name="connsiteX582" fmla="*/ 1797689 w 2546376"/>
                <a:gd name="connsiteY582" fmla="*/ 230689 h 2550693"/>
                <a:gd name="connsiteX583" fmla="*/ 1741111 w 2546376"/>
                <a:gd name="connsiteY583" fmla="*/ 287267 h 2550693"/>
                <a:gd name="connsiteX584" fmla="*/ 1684533 w 2546376"/>
                <a:gd name="connsiteY584" fmla="*/ 230689 h 2550693"/>
                <a:gd name="connsiteX585" fmla="*/ 1701104 w 2546376"/>
                <a:gd name="connsiteY585" fmla="*/ 190682 h 2550693"/>
                <a:gd name="connsiteX586" fmla="*/ 1513934 w 2546376"/>
                <a:gd name="connsiteY586" fmla="*/ 364794 h 2550693"/>
                <a:gd name="connsiteX587" fmla="*/ 1553940 w 2546376"/>
                <a:gd name="connsiteY587" fmla="*/ 348223 h 2550693"/>
                <a:gd name="connsiteX588" fmla="*/ 1610518 w 2546376"/>
                <a:gd name="connsiteY588" fmla="*/ 404801 h 2550693"/>
                <a:gd name="connsiteX589" fmla="*/ 1553941 w 2546376"/>
                <a:gd name="connsiteY589" fmla="*/ 461379 h 2550693"/>
                <a:gd name="connsiteX590" fmla="*/ 1497362 w 2546376"/>
                <a:gd name="connsiteY590" fmla="*/ 404800 h 2550693"/>
                <a:gd name="connsiteX591" fmla="*/ 1513934 w 2546376"/>
                <a:gd name="connsiteY591" fmla="*/ 364794 h 2550693"/>
                <a:gd name="connsiteX592" fmla="*/ 1326763 w 2546376"/>
                <a:gd name="connsiteY592" fmla="*/ 538904 h 2550693"/>
                <a:gd name="connsiteX593" fmla="*/ 1366770 w 2546376"/>
                <a:gd name="connsiteY593" fmla="*/ 522333 h 2550693"/>
                <a:gd name="connsiteX594" fmla="*/ 1423348 w 2546376"/>
                <a:gd name="connsiteY594" fmla="*/ 578911 h 2550693"/>
                <a:gd name="connsiteX595" fmla="*/ 1366770 w 2546376"/>
                <a:gd name="connsiteY595" fmla="*/ 635489 h 2550693"/>
                <a:gd name="connsiteX596" fmla="*/ 1310192 w 2546376"/>
                <a:gd name="connsiteY596" fmla="*/ 578911 h 2550693"/>
                <a:gd name="connsiteX597" fmla="*/ 1326763 w 2546376"/>
                <a:gd name="connsiteY597" fmla="*/ 538904 h 2550693"/>
                <a:gd name="connsiteX598" fmla="*/ 1139593 w 2546376"/>
                <a:gd name="connsiteY598" fmla="*/ 713016 h 2550693"/>
                <a:gd name="connsiteX599" fmla="*/ 1179600 w 2546376"/>
                <a:gd name="connsiteY599" fmla="*/ 696444 h 2550693"/>
                <a:gd name="connsiteX600" fmla="*/ 1236178 w 2546376"/>
                <a:gd name="connsiteY600" fmla="*/ 753022 h 2550693"/>
                <a:gd name="connsiteX601" fmla="*/ 1179600 w 2546376"/>
                <a:gd name="connsiteY601" fmla="*/ 809600 h 2550693"/>
                <a:gd name="connsiteX602" fmla="*/ 1123022 w 2546376"/>
                <a:gd name="connsiteY602" fmla="*/ 753022 h 2550693"/>
                <a:gd name="connsiteX603" fmla="*/ 1139593 w 2546376"/>
                <a:gd name="connsiteY603" fmla="*/ 713016 h 2550693"/>
                <a:gd name="connsiteX604" fmla="*/ 952423 w 2546376"/>
                <a:gd name="connsiteY604" fmla="*/ 887126 h 2550693"/>
                <a:gd name="connsiteX605" fmla="*/ 992429 w 2546376"/>
                <a:gd name="connsiteY605" fmla="*/ 870554 h 2550693"/>
                <a:gd name="connsiteX606" fmla="*/ 1049007 w 2546376"/>
                <a:gd name="connsiteY606" fmla="*/ 927133 h 2550693"/>
                <a:gd name="connsiteX607" fmla="*/ 992429 w 2546376"/>
                <a:gd name="connsiteY607" fmla="*/ 983711 h 2550693"/>
                <a:gd name="connsiteX608" fmla="*/ 935851 w 2546376"/>
                <a:gd name="connsiteY608" fmla="*/ 927132 h 2550693"/>
                <a:gd name="connsiteX609" fmla="*/ 952423 w 2546376"/>
                <a:gd name="connsiteY609" fmla="*/ 887126 h 2550693"/>
                <a:gd name="connsiteX610" fmla="*/ 765256 w 2546376"/>
                <a:gd name="connsiteY610" fmla="*/ 1061233 h 2550693"/>
                <a:gd name="connsiteX611" fmla="*/ 805263 w 2546376"/>
                <a:gd name="connsiteY611" fmla="*/ 1044662 h 2550693"/>
                <a:gd name="connsiteX612" fmla="*/ 861841 w 2546376"/>
                <a:gd name="connsiteY612" fmla="*/ 1101240 h 2550693"/>
                <a:gd name="connsiteX613" fmla="*/ 805263 w 2546376"/>
                <a:gd name="connsiteY613" fmla="*/ 1157818 h 2550693"/>
                <a:gd name="connsiteX614" fmla="*/ 748685 w 2546376"/>
                <a:gd name="connsiteY614" fmla="*/ 1101240 h 2550693"/>
                <a:gd name="connsiteX615" fmla="*/ 765256 w 2546376"/>
                <a:gd name="connsiteY615" fmla="*/ 1061233 h 2550693"/>
                <a:gd name="connsiteX616" fmla="*/ 1701104 w 2546376"/>
                <a:gd name="connsiteY616" fmla="*/ 16572 h 2550693"/>
                <a:gd name="connsiteX617" fmla="*/ 1741111 w 2546376"/>
                <a:gd name="connsiteY617" fmla="*/ 0 h 2550693"/>
                <a:gd name="connsiteX618" fmla="*/ 1797689 w 2546376"/>
                <a:gd name="connsiteY618" fmla="*/ 56578 h 2550693"/>
                <a:gd name="connsiteX619" fmla="*/ 1741111 w 2546376"/>
                <a:gd name="connsiteY619" fmla="*/ 113156 h 2550693"/>
                <a:gd name="connsiteX620" fmla="*/ 1684533 w 2546376"/>
                <a:gd name="connsiteY620" fmla="*/ 56578 h 2550693"/>
                <a:gd name="connsiteX621" fmla="*/ 1701104 w 2546376"/>
                <a:gd name="connsiteY621" fmla="*/ 16572 h 2550693"/>
                <a:gd name="connsiteX622" fmla="*/ 1513934 w 2546376"/>
                <a:gd name="connsiteY622" fmla="*/ 190683 h 2550693"/>
                <a:gd name="connsiteX623" fmla="*/ 1553940 w 2546376"/>
                <a:gd name="connsiteY623" fmla="*/ 174112 h 2550693"/>
                <a:gd name="connsiteX624" fmla="*/ 1610518 w 2546376"/>
                <a:gd name="connsiteY624" fmla="*/ 230690 h 2550693"/>
                <a:gd name="connsiteX625" fmla="*/ 1553941 w 2546376"/>
                <a:gd name="connsiteY625" fmla="*/ 287268 h 2550693"/>
                <a:gd name="connsiteX626" fmla="*/ 1497362 w 2546376"/>
                <a:gd name="connsiteY626" fmla="*/ 230690 h 2550693"/>
                <a:gd name="connsiteX627" fmla="*/ 1513934 w 2546376"/>
                <a:gd name="connsiteY627" fmla="*/ 190683 h 2550693"/>
                <a:gd name="connsiteX628" fmla="*/ 1326764 w 2546376"/>
                <a:gd name="connsiteY628" fmla="*/ 364793 h 2550693"/>
                <a:gd name="connsiteX629" fmla="*/ 1366770 w 2546376"/>
                <a:gd name="connsiteY629" fmla="*/ 348222 h 2550693"/>
                <a:gd name="connsiteX630" fmla="*/ 1423348 w 2546376"/>
                <a:gd name="connsiteY630" fmla="*/ 404800 h 2550693"/>
                <a:gd name="connsiteX631" fmla="*/ 1366770 w 2546376"/>
                <a:gd name="connsiteY631" fmla="*/ 461378 h 2550693"/>
                <a:gd name="connsiteX632" fmla="*/ 1310192 w 2546376"/>
                <a:gd name="connsiteY632" fmla="*/ 404800 h 2550693"/>
                <a:gd name="connsiteX633" fmla="*/ 1326764 w 2546376"/>
                <a:gd name="connsiteY633" fmla="*/ 364793 h 2550693"/>
                <a:gd name="connsiteX634" fmla="*/ 1139593 w 2546376"/>
                <a:gd name="connsiteY634" fmla="*/ 538905 h 2550693"/>
                <a:gd name="connsiteX635" fmla="*/ 1179600 w 2546376"/>
                <a:gd name="connsiteY635" fmla="*/ 522333 h 2550693"/>
                <a:gd name="connsiteX636" fmla="*/ 1236178 w 2546376"/>
                <a:gd name="connsiteY636" fmla="*/ 578911 h 2550693"/>
                <a:gd name="connsiteX637" fmla="*/ 1179600 w 2546376"/>
                <a:gd name="connsiteY637" fmla="*/ 635489 h 2550693"/>
                <a:gd name="connsiteX638" fmla="*/ 1123022 w 2546376"/>
                <a:gd name="connsiteY638" fmla="*/ 578911 h 2550693"/>
                <a:gd name="connsiteX639" fmla="*/ 1139593 w 2546376"/>
                <a:gd name="connsiteY639" fmla="*/ 538905 h 2550693"/>
                <a:gd name="connsiteX640" fmla="*/ 952423 w 2546376"/>
                <a:gd name="connsiteY640" fmla="*/ 713015 h 2550693"/>
                <a:gd name="connsiteX641" fmla="*/ 992429 w 2546376"/>
                <a:gd name="connsiteY641" fmla="*/ 696444 h 2550693"/>
                <a:gd name="connsiteX642" fmla="*/ 1049007 w 2546376"/>
                <a:gd name="connsiteY642" fmla="*/ 753022 h 2550693"/>
                <a:gd name="connsiteX643" fmla="*/ 992429 w 2546376"/>
                <a:gd name="connsiteY643" fmla="*/ 809600 h 2550693"/>
                <a:gd name="connsiteX644" fmla="*/ 935851 w 2546376"/>
                <a:gd name="connsiteY644" fmla="*/ 753022 h 2550693"/>
                <a:gd name="connsiteX645" fmla="*/ 952423 w 2546376"/>
                <a:gd name="connsiteY645" fmla="*/ 713015 h 2550693"/>
                <a:gd name="connsiteX646" fmla="*/ 765256 w 2546376"/>
                <a:gd name="connsiteY646" fmla="*/ 887123 h 2550693"/>
                <a:gd name="connsiteX647" fmla="*/ 805262 w 2546376"/>
                <a:gd name="connsiteY647" fmla="*/ 870552 h 2550693"/>
                <a:gd name="connsiteX648" fmla="*/ 861840 w 2546376"/>
                <a:gd name="connsiteY648" fmla="*/ 927130 h 2550693"/>
                <a:gd name="connsiteX649" fmla="*/ 805262 w 2546376"/>
                <a:gd name="connsiteY649" fmla="*/ 983708 h 2550693"/>
                <a:gd name="connsiteX650" fmla="*/ 748684 w 2546376"/>
                <a:gd name="connsiteY650" fmla="*/ 927130 h 2550693"/>
                <a:gd name="connsiteX651" fmla="*/ 765256 w 2546376"/>
                <a:gd name="connsiteY651" fmla="*/ 887123 h 2550693"/>
                <a:gd name="connsiteX652" fmla="*/ 592762 w 2546376"/>
                <a:gd name="connsiteY652" fmla="*/ 1051338 h 2550693"/>
                <a:gd name="connsiteX653" fmla="*/ 596069 w 2546376"/>
                <a:gd name="connsiteY653" fmla="*/ 1049108 h 2550693"/>
                <a:gd name="connsiteX654" fmla="*/ 618092 w 2546376"/>
                <a:gd name="connsiteY654" fmla="*/ 1044662 h 2550693"/>
                <a:gd name="connsiteX655" fmla="*/ 674670 w 2546376"/>
                <a:gd name="connsiteY655" fmla="*/ 1101240 h 2550693"/>
                <a:gd name="connsiteX656" fmla="*/ 670224 w 2546376"/>
                <a:gd name="connsiteY656" fmla="*/ 1123263 h 2550693"/>
                <a:gd name="connsiteX657" fmla="*/ 667994 w 2546376"/>
                <a:gd name="connsiteY657" fmla="*/ 1126570 h 2550693"/>
                <a:gd name="connsiteX658" fmla="*/ 1513934 w 2546376"/>
                <a:gd name="connsiteY658" fmla="*/ 16572 h 2550693"/>
                <a:gd name="connsiteX659" fmla="*/ 1553940 w 2546376"/>
                <a:gd name="connsiteY659" fmla="*/ 1 h 2550693"/>
                <a:gd name="connsiteX660" fmla="*/ 1610518 w 2546376"/>
                <a:gd name="connsiteY660" fmla="*/ 56579 h 2550693"/>
                <a:gd name="connsiteX661" fmla="*/ 1553941 w 2546376"/>
                <a:gd name="connsiteY661" fmla="*/ 113157 h 2550693"/>
                <a:gd name="connsiteX662" fmla="*/ 1497362 w 2546376"/>
                <a:gd name="connsiteY662" fmla="*/ 56579 h 2550693"/>
                <a:gd name="connsiteX663" fmla="*/ 1513934 w 2546376"/>
                <a:gd name="connsiteY663" fmla="*/ 16572 h 2550693"/>
                <a:gd name="connsiteX664" fmla="*/ 1326764 w 2546376"/>
                <a:gd name="connsiteY664" fmla="*/ 190682 h 2550693"/>
                <a:gd name="connsiteX665" fmla="*/ 1366770 w 2546376"/>
                <a:gd name="connsiteY665" fmla="*/ 174111 h 2550693"/>
                <a:gd name="connsiteX666" fmla="*/ 1423348 w 2546376"/>
                <a:gd name="connsiteY666" fmla="*/ 230689 h 2550693"/>
                <a:gd name="connsiteX667" fmla="*/ 1366770 w 2546376"/>
                <a:gd name="connsiteY667" fmla="*/ 287267 h 2550693"/>
                <a:gd name="connsiteX668" fmla="*/ 1310192 w 2546376"/>
                <a:gd name="connsiteY668" fmla="*/ 230689 h 2550693"/>
                <a:gd name="connsiteX669" fmla="*/ 1326764 w 2546376"/>
                <a:gd name="connsiteY669" fmla="*/ 190682 h 2550693"/>
                <a:gd name="connsiteX670" fmla="*/ 1139593 w 2546376"/>
                <a:gd name="connsiteY670" fmla="*/ 364794 h 2550693"/>
                <a:gd name="connsiteX671" fmla="*/ 1179600 w 2546376"/>
                <a:gd name="connsiteY671" fmla="*/ 348222 h 2550693"/>
                <a:gd name="connsiteX672" fmla="*/ 1236178 w 2546376"/>
                <a:gd name="connsiteY672" fmla="*/ 404801 h 2550693"/>
                <a:gd name="connsiteX673" fmla="*/ 1179600 w 2546376"/>
                <a:gd name="connsiteY673" fmla="*/ 461379 h 2550693"/>
                <a:gd name="connsiteX674" fmla="*/ 1123022 w 2546376"/>
                <a:gd name="connsiteY674" fmla="*/ 404800 h 2550693"/>
                <a:gd name="connsiteX675" fmla="*/ 1139593 w 2546376"/>
                <a:gd name="connsiteY675" fmla="*/ 364794 h 2550693"/>
                <a:gd name="connsiteX676" fmla="*/ 952423 w 2546376"/>
                <a:gd name="connsiteY676" fmla="*/ 538904 h 2550693"/>
                <a:gd name="connsiteX677" fmla="*/ 992429 w 2546376"/>
                <a:gd name="connsiteY677" fmla="*/ 522333 h 2550693"/>
                <a:gd name="connsiteX678" fmla="*/ 1049007 w 2546376"/>
                <a:gd name="connsiteY678" fmla="*/ 578911 h 2550693"/>
                <a:gd name="connsiteX679" fmla="*/ 992429 w 2546376"/>
                <a:gd name="connsiteY679" fmla="*/ 635489 h 2550693"/>
                <a:gd name="connsiteX680" fmla="*/ 935851 w 2546376"/>
                <a:gd name="connsiteY680" fmla="*/ 578911 h 2550693"/>
                <a:gd name="connsiteX681" fmla="*/ 952423 w 2546376"/>
                <a:gd name="connsiteY681" fmla="*/ 538904 h 2550693"/>
                <a:gd name="connsiteX682" fmla="*/ 765253 w 2546376"/>
                <a:gd name="connsiteY682" fmla="*/ 713015 h 2550693"/>
                <a:gd name="connsiteX683" fmla="*/ 805259 w 2546376"/>
                <a:gd name="connsiteY683" fmla="*/ 696444 h 2550693"/>
                <a:gd name="connsiteX684" fmla="*/ 861837 w 2546376"/>
                <a:gd name="connsiteY684" fmla="*/ 753022 h 2550693"/>
                <a:gd name="connsiteX685" fmla="*/ 805262 w 2546376"/>
                <a:gd name="connsiteY685" fmla="*/ 809597 h 2550693"/>
                <a:gd name="connsiteX686" fmla="*/ 748684 w 2546376"/>
                <a:gd name="connsiteY686" fmla="*/ 753019 h 2550693"/>
                <a:gd name="connsiteX687" fmla="*/ 765253 w 2546376"/>
                <a:gd name="connsiteY687" fmla="*/ 713015 h 2550693"/>
                <a:gd name="connsiteX688" fmla="*/ 578085 w 2546376"/>
                <a:gd name="connsiteY688" fmla="*/ 887123 h 2550693"/>
                <a:gd name="connsiteX689" fmla="*/ 618091 w 2546376"/>
                <a:gd name="connsiteY689" fmla="*/ 870552 h 2550693"/>
                <a:gd name="connsiteX690" fmla="*/ 674669 w 2546376"/>
                <a:gd name="connsiteY690" fmla="*/ 927130 h 2550693"/>
                <a:gd name="connsiteX691" fmla="*/ 618091 w 2546376"/>
                <a:gd name="connsiteY691" fmla="*/ 983708 h 2550693"/>
                <a:gd name="connsiteX692" fmla="*/ 561513 w 2546376"/>
                <a:gd name="connsiteY692" fmla="*/ 927130 h 2550693"/>
                <a:gd name="connsiteX693" fmla="*/ 578085 w 2546376"/>
                <a:gd name="connsiteY693" fmla="*/ 887123 h 2550693"/>
                <a:gd name="connsiteX694" fmla="*/ 1326764 w 2546376"/>
                <a:gd name="connsiteY694" fmla="*/ 16572 h 2550693"/>
                <a:gd name="connsiteX695" fmla="*/ 1366770 w 2546376"/>
                <a:gd name="connsiteY695" fmla="*/ 0 h 2550693"/>
                <a:gd name="connsiteX696" fmla="*/ 1423348 w 2546376"/>
                <a:gd name="connsiteY696" fmla="*/ 56578 h 2550693"/>
                <a:gd name="connsiteX697" fmla="*/ 1366770 w 2546376"/>
                <a:gd name="connsiteY697" fmla="*/ 113156 h 2550693"/>
                <a:gd name="connsiteX698" fmla="*/ 1310192 w 2546376"/>
                <a:gd name="connsiteY698" fmla="*/ 56578 h 2550693"/>
                <a:gd name="connsiteX699" fmla="*/ 1326764 w 2546376"/>
                <a:gd name="connsiteY699" fmla="*/ 16572 h 2550693"/>
                <a:gd name="connsiteX700" fmla="*/ 1139593 w 2546376"/>
                <a:gd name="connsiteY700" fmla="*/ 190683 h 2550693"/>
                <a:gd name="connsiteX701" fmla="*/ 1179600 w 2546376"/>
                <a:gd name="connsiteY701" fmla="*/ 174112 h 2550693"/>
                <a:gd name="connsiteX702" fmla="*/ 1236178 w 2546376"/>
                <a:gd name="connsiteY702" fmla="*/ 230690 h 2550693"/>
                <a:gd name="connsiteX703" fmla="*/ 1179600 w 2546376"/>
                <a:gd name="connsiteY703" fmla="*/ 287268 h 2550693"/>
                <a:gd name="connsiteX704" fmla="*/ 1123022 w 2546376"/>
                <a:gd name="connsiteY704" fmla="*/ 230690 h 2550693"/>
                <a:gd name="connsiteX705" fmla="*/ 1139593 w 2546376"/>
                <a:gd name="connsiteY705" fmla="*/ 190683 h 2550693"/>
                <a:gd name="connsiteX706" fmla="*/ 952423 w 2546376"/>
                <a:gd name="connsiteY706" fmla="*/ 364793 h 2550693"/>
                <a:gd name="connsiteX707" fmla="*/ 992429 w 2546376"/>
                <a:gd name="connsiteY707" fmla="*/ 348222 h 2550693"/>
                <a:gd name="connsiteX708" fmla="*/ 1049007 w 2546376"/>
                <a:gd name="connsiteY708" fmla="*/ 404800 h 2550693"/>
                <a:gd name="connsiteX709" fmla="*/ 992429 w 2546376"/>
                <a:gd name="connsiteY709" fmla="*/ 461378 h 2550693"/>
                <a:gd name="connsiteX710" fmla="*/ 935851 w 2546376"/>
                <a:gd name="connsiteY710" fmla="*/ 404800 h 2550693"/>
                <a:gd name="connsiteX711" fmla="*/ 952423 w 2546376"/>
                <a:gd name="connsiteY711" fmla="*/ 364793 h 2550693"/>
                <a:gd name="connsiteX712" fmla="*/ 765253 w 2546376"/>
                <a:gd name="connsiteY712" fmla="*/ 538904 h 2550693"/>
                <a:gd name="connsiteX713" fmla="*/ 805259 w 2546376"/>
                <a:gd name="connsiteY713" fmla="*/ 522333 h 2550693"/>
                <a:gd name="connsiteX714" fmla="*/ 861837 w 2546376"/>
                <a:gd name="connsiteY714" fmla="*/ 578911 h 2550693"/>
                <a:gd name="connsiteX715" fmla="*/ 805259 w 2546376"/>
                <a:gd name="connsiteY715" fmla="*/ 635489 h 2550693"/>
                <a:gd name="connsiteX716" fmla="*/ 748681 w 2546376"/>
                <a:gd name="connsiteY716" fmla="*/ 578911 h 2550693"/>
                <a:gd name="connsiteX717" fmla="*/ 765253 w 2546376"/>
                <a:gd name="connsiteY717" fmla="*/ 538904 h 2550693"/>
                <a:gd name="connsiteX718" fmla="*/ 578084 w 2546376"/>
                <a:gd name="connsiteY718" fmla="*/ 713013 h 2550693"/>
                <a:gd name="connsiteX719" fmla="*/ 618091 w 2546376"/>
                <a:gd name="connsiteY719" fmla="*/ 696441 h 2550693"/>
                <a:gd name="connsiteX720" fmla="*/ 674669 w 2546376"/>
                <a:gd name="connsiteY720" fmla="*/ 753019 h 2550693"/>
                <a:gd name="connsiteX721" fmla="*/ 618091 w 2546376"/>
                <a:gd name="connsiteY721" fmla="*/ 809597 h 2550693"/>
                <a:gd name="connsiteX722" fmla="*/ 561513 w 2546376"/>
                <a:gd name="connsiteY722" fmla="*/ 753019 h 2550693"/>
                <a:gd name="connsiteX723" fmla="*/ 578084 w 2546376"/>
                <a:gd name="connsiteY723" fmla="*/ 713013 h 2550693"/>
                <a:gd name="connsiteX724" fmla="*/ 415158 w 2546376"/>
                <a:gd name="connsiteY724" fmla="*/ 873734 h 2550693"/>
                <a:gd name="connsiteX725" fmla="*/ 430921 w 2546376"/>
                <a:gd name="connsiteY725" fmla="*/ 870551 h 2550693"/>
                <a:gd name="connsiteX726" fmla="*/ 487500 w 2546376"/>
                <a:gd name="connsiteY726" fmla="*/ 927130 h 2550693"/>
                <a:gd name="connsiteX727" fmla="*/ 484317 w 2546376"/>
                <a:gd name="connsiteY727" fmla="*/ 942893 h 2550693"/>
                <a:gd name="connsiteX728" fmla="*/ 1139593 w 2546376"/>
                <a:gd name="connsiteY728" fmla="*/ 16572 h 2550693"/>
                <a:gd name="connsiteX729" fmla="*/ 1179599 w 2546376"/>
                <a:gd name="connsiteY729" fmla="*/ 1 h 2550693"/>
                <a:gd name="connsiteX730" fmla="*/ 1236178 w 2546376"/>
                <a:gd name="connsiteY730" fmla="*/ 56579 h 2550693"/>
                <a:gd name="connsiteX731" fmla="*/ 1179600 w 2546376"/>
                <a:gd name="connsiteY731" fmla="*/ 113157 h 2550693"/>
                <a:gd name="connsiteX732" fmla="*/ 1123022 w 2546376"/>
                <a:gd name="connsiteY732" fmla="*/ 56579 h 2550693"/>
                <a:gd name="connsiteX733" fmla="*/ 1139593 w 2546376"/>
                <a:gd name="connsiteY733" fmla="*/ 16572 h 2550693"/>
                <a:gd name="connsiteX734" fmla="*/ 952423 w 2546376"/>
                <a:gd name="connsiteY734" fmla="*/ 190682 h 2550693"/>
                <a:gd name="connsiteX735" fmla="*/ 992429 w 2546376"/>
                <a:gd name="connsiteY735" fmla="*/ 174111 h 2550693"/>
                <a:gd name="connsiteX736" fmla="*/ 1049007 w 2546376"/>
                <a:gd name="connsiteY736" fmla="*/ 230689 h 2550693"/>
                <a:gd name="connsiteX737" fmla="*/ 992429 w 2546376"/>
                <a:gd name="connsiteY737" fmla="*/ 287267 h 2550693"/>
                <a:gd name="connsiteX738" fmla="*/ 935851 w 2546376"/>
                <a:gd name="connsiteY738" fmla="*/ 230689 h 2550693"/>
                <a:gd name="connsiteX739" fmla="*/ 952423 w 2546376"/>
                <a:gd name="connsiteY739" fmla="*/ 190682 h 2550693"/>
                <a:gd name="connsiteX740" fmla="*/ 765253 w 2546376"/>
                <a:gd name="connsiteY740" fmla="*/ 364793 h 2550693"/>
                <a:gd name="connsiteX741" fmla="*/ 805259 w 2546376"/>
                <a:gd name="connsiteY741" fmla="*/ 348222 h 2550693"/>
                <a:gd name="connsiteX742" fmla="*/ 861837 w 2546376"/>
                <a:gd name="connsiteY742" fmla="*/ 404800 h 2550693"/>
                <a:gd name="connsiteX743" fmla="*/ 805259 w 2546376"/>
                <a:gd name="connsiteY743" fmla="*/ 461378 h 2550693"/>
                <a:gd name="connsiteX744" fmla="*/ 748681 w 2546376"/>
                <a:gd name="connsiteY744" fmla="*/ 404800 h 2550693"/>
                <a:gd name="connsiteX745" fmla="*/ 765253 w 2546376"/>
                <a:gd name="connsiteY745" fmla="*/ 364793 h 2550693"/>
                <a:gd name="connsiteX746" fmla="*/ 578082 w 2546376"/>
                <a:gd name="connsiteY746" fmla="*/ 538904 h 2550693"/>
                <a:gd name="connsiteX747" fmla="*/ 618088 w 2546376"/>
                <a:gd name="connsiteY747" fmla="*/ 522333 h 2550693"/>
                <a:gd name="connsiteX748" fmla="*/ 674666 w 2546376"/>
                <a:gd name="connsiteY748" fmla="*/ 578911 h 2550693"/>
                <a:gd name="connsiteX749" fmla="*/ 618090 w 2546376"/>
                <a:gd name="connsiteY749" fmla="*/ 635487 h 2550693"/>
                <a:gd name="connsiteX750" fmla="*/ 561512 w 2546376"/>
                <a:gd name="connsiteY750" fmla="*/ 578909 h 2550693"/>
                <a:gd name="connsiteX751" fmla="*/ 578082 w 2546376"/>
                <a:gd name="connsiteY751" fmla="*/ 538904 h 2550693"/>
                <a:gd name="connsiteX752" fmla="*/ 390914 w 2546376"/>
                <a:gd name="connsiteY752" fmla="*/ 713012 h 2550693"/>
                <a:gd name="connsiteX753" fmla="*/ 430921 w 2546376"/>
                <a:gd name="connsiteY753" fmla="*/ 696441 h 2550693"/>
                <a:gd name="connsiteX754" fmla="*/ 487499 w 2546376"/>
                <a:gd name="connsiteY754" fmla="*/ 753019 h 2550693"/>
                <a:gd name="connsiteX755" fmla="*/ 430921 w 2546376"/>
                <a:gd name="connsiteY755" fmla="*/ 809597 h 2550693"/>
                <a:gd name="connsiteX756" fmla="*/ 374343 w 2546376"/>
                <a:gd name="connsiteY756" fmla="*/ 753019 h 2550693"/>
                <a:gd name="connsiteX757" fmla="*/ 390914 w 2546376"/>
                <a:gd name="connsiteY757" fmla="*/ 713012 h 2550693"/>
                <a:gd name="connsiteX758" fmla="*/ 952422 w 2546376"/>
                <a:gd name="connsiteY758" fmla="*/ 16571 h 2550693"/>
                <a:gd name="connsiteX759" fmla="*/ 992429 w 2546376"/>
                <a:gd name="connsiteY759" fmla="*/ 0 h 2550693"/>
                <a:gd name="connsiteX760" fmla="*/ 1049007 w 2546376"/>
                <a:gd name="connsiteY760" fmla="*/ 56578 h 2550693"/>
                <a:gd name="connsiteX761" fmla="*/ 992429 w 2546376"/>
                <a:gd name="connsiteY761" fmla="*/ 113156 h 2550693"/>
                <a:gd name="connsiteX762" fmla="*/ 935851 w 2546376"/>
                <a:gd name="connsiteY762" fmla="*/ 56578 h 2550693"/>
                <a:gd name="connsiteX763" fmla="*/ 952422 w 2546376"/>
                <a:gd name="connsiteY763" fmla="*/ 16571 h 2550693"/>
                <a:gd name="connsiteX764" fmla="*/ 765253 w 2546376"/>
                <a:gd name="connsiteY764" fmla="*/ 190682 h 2550693"/>
                <a:gd name="connsiteX765" fmla="*/ 805259 w 2546376"/>
                <a:gd name="connsiteY765" fmla="*/ 174111 h 2550693"/>
                <a:gd name="connsiteX766" fmla="*/ 861837 w 2546376"/>
                <a:gd name="connsiteY766" fmla="*/ 230689 h 2550693"/>
                <a:gd name="connsiteX767" fmla="*/ 805259 w 2546376"/>
                <a:gd name="connsiteY767" fmla="*/ 287267 h 2550693"/>
                <a:gd name="connsiteX768" fmla="*/ 748681 w 2546376"/>
                <a:gd name="connsiteY768" fmla="*/ 230689 h 2550693"/>
                <a:gd name="connsiteX769" fmla="*/ 765253 w 2546376"/>
                <a:gd name="connsiteY769" fmla="*/ 190682 h 2550693"/>
                <a:gd name="connsiteX770" fmla="*/ 578082 w 2546376"/>
                <a:gd name="connsiteY770" fmla="*/ 364793 h 2550693"/>
                <a:gd name="connsiteX771" fmla="*/ 618088 w 2546376"/>
                <a:gd name="connsiteY771" fmla="*/ 348222 h 2550693"/>
                <a:gd name="connsiteX772" fmla="*/ 674666 w 2546376"/>
                <a:gd name="connsiteY772" fmla="*/ 404800 h 2550693"/>
                <a:gd name="connsiteX773" fmla="*/ 618088 w 2546376"/>
                <a:gd name="connsiteY773" fmla="*/ 461378 h 2550693"/>
                <a:gd name="connsiteX774" fmla="*/ 561510 w 2546376"/>
                <a:gd name="connsiteY774" fmla="*/ 404800 h 2550693"/>
                <a:gd name="connsiteX775" fmla="*/ 578082 w 2546376"/>
                <a:gd name="connsiteY775" fmla="*/ 364793 h 2550693"/>
                <a:gd name="connsiteX776" fmla="*/ 238854 w 2546376"/>
                <a:gd name="connsiteY776" fmla="*/ 697429 h 2550693"/>
                <a:gd name="connsiteX777" fmla="*/ 243750 w 2546376"/>
                <a:gd name="connsiteY777" fmla="*/ 696441 h 2550693"/>
                <a:gd name="connsiteX778" fmla="*/ 300328 w 2546376"/>
                <a:gd name="connsiteY778" fmla="*/ 753019 h 2550693"/>
                <a:gd name="connsiteX779" fmla="*/ 299340 w 2546376"/>
                <a:gd name="connsiteY779" fmla="*/ 757915 h 2550693"/>
                <a:gd name="connsiteX780" fmla="*/ 390914 w 2546376"/>
                <a:gd name="connsiteY780" fmla="*/ 538902 h 2550693"/>
                <a:gd name="connsiteX781" fmla="*/ 430920 w 2546376"/>
                <a:gd name="connsiteY781" fmla="*/ 522331 h 2550693"/>
                <a:gd name="connsiteX782" fmla="*/ 487499 w 2546376"/>
                <a:gd name="connsiteY782" fmla="*/ 578909 h 2550693"/>
                <a:gd name="connsiteX783" fmla="*/ 430920 w 2546376"/>
                <a:gd name="connsiteY783" fmla="*/ 635487 h 2550693"/>
                <a:gd name="connsiteX784" fmla="*/ 374342 w 2546376"/>
                <a:gd name="connsiteY784" fmla="*/ 578909 h 2550693"/>
                <a:gd name="connsiteX785" fmla="*/ 390914 w 2546376"/>
                <a:gd name="connsiteY785" fmla="*/ 538902 h 2550693"/>
                <a:gd name="connsiteX786" fmla="*/ 765253 w 2546376"/>
                <a:gd name="connsiteY786" fmla="*/ 16571 h 2550693"/>
                <a:gd name="connsiteX787" fmla="*/ 805259 w 2546376"/>
                <a:gd name="connsiteY787" fmla="*/ 0 h 2550693"/>
                <a:gd name="connsiteX788" fmla="*/ 861837 w 2546376"/>
                <a:gd name="connsiteY788" fmla="*/ 56578 h 2550693"/>
                <a:gd name="connsiteX789" fmla="*/ 805259 w 2546376"/>
                <a:gd name="connsiteY789" fmla="*/ 113156 h 2550693"/>
                <a:gd name="connsiteX790" fmla="*/ 748681 w 2546376"/>
                <a:gd name="connsiteY790" fmla="*/ 56578 h 2550693"/>
                <a:gd name="connsiteX791" fmla="*/ 765253 w 2546376"/>
                <a:gd name="connsiteY791" fmla="*/ 16571 h 2550693"/>
                <a:gd name="connsiteX792" fmla="*/ 578082 w 2546376"/>
                <a:gd name="connsiteY792" fmla="*/ 190682 h 2550693"/>
                <a:gd name="connsiteX793" fmla="*/ 618088 w 2546376"/>
                <a:gd name="connsiteY793" fmla="*/ 174111 h 2550693"/>
                <a:gd name="connsiteX794" fmla="*/ 674666 w 2546376"/>
                <a:gd name="connsiteY794" fmla="*/ 230689 h 2550693"/>
                <a:gd name="connsiteX795" fmla="*/ 618088 w 2546376"/>
                <a:gd name="connsiteY795" fmla="*/ 287267 h 2550693"/>
                <a:gd name="connsiteX796" fmla="*/ 561510 w 2546376"/>
                <a:gd name="connsiteY796" fmla="*/ 230689 h 2550693"/>
                <a:gd name="connsiteX797" fmla="*/ 578082 w 2546376"/>
                <a:gd name="connsiteY797" fmla="*/ 190682 h 2550693"/>
                <a:gd name="connsiteX798" fmla="*/ 390912 w 2546376"/>
                <a:gd name="connsiteY798" fmla="*/ 364793 h 2550693"/>
                <a:gd name="connsiteX799" fmla="*/ 430918 w 2546376"/>
                <a:gd name="connsiteY799" fmla="*/ 348222 h 2550693"/>
                <a:gd name="connsiteX800" fmla="*/ 487497 w 2546376"/>
                <a:gd name="connsiteY800" fmla="*/ 404800 h 2550693"/>
                <a:gd name="connsiteX801" fmla="*/ 430920 w 2546376"/>
                <a:gd name="connsiteY801" fmla="*/ 461376 h 2550693"/>
                <a:gd name="connsiteX802" fmla="*/ 374342 w 2546376"/>
                <a:gd name="connsiteY802" fmla="*/ 404798 h 2550693"/>
                <a:gd name="connsiteX803" fmla="*/ 390912 w 2546376"/>
                <a:gd name="connsiteY803" fmla="*/ 364793 h 2550693"/>
                <a:gd name="connsiteX804" fmla="*/ 203743 w 2546376"/>
                <a:gd name="connsiteY804" fmla="*/ 538902 h 2550693"/>
                <a:gd name="connsiteX805" fmla="*/ 243749 w 2546376"/>
                <a:gd name="connsiteY805" fmla="*/ 522331 h 2550693"/>
                <a:gd name="connsiteX806" fmla="*/ 300327 w 2546376"/>
                <a:gd name="connsiteY806" fmla="*/ 578909 h 2550693"/>
                <a:gd name="connsiteX807" fmla="*/ 243749 w 2546376"/>
                <a:gd name="connsiteY807" fmla="*/ 635487 h 2550693"/>
                <a:gd name="connsiteX808" fmla="*/ 187171 w 2546376"/>
                <a:gd name="connsiteY808" fmla="*/ 578909 h 2550693"/>
                <a:gd name="connsiteX809" fmla="*/ 203743 w 2546376"/>
                <a:gd name="connsiteY809" fmla="*/ 538902 h 2550693"/>
                <a:gd name="connsiteX810" fmla="*/ 578082 w 2546376"/>
                <a:gd name="connsiteY810" fmla="*/ 16571 h 2550693"/>
                <a:gd name="connsiteX811" fmla="*/ 618088 w 2546376"/>
                <a:gd name="connsiteY811" fmla="*/ 0 h 2550693"/>
                <a:gd name="connsiteX812" fmla="*/ 674666 w 2546376"/>
                <a:gd name="connsiteY812" fmla="*/ 56578 h 2550693"/>
                <a:gd name="connsiteX813" fmla="*/ 618088 w 2546376"/>
                <a:gd name="connsiteY813" fmla="*/ 113156 h 2550693"/>
                <a:gd name="connsiteX814" fmla="*/ 561510 w 2546376"/>
                <a:gd name="connsiteY814" fmla="*/ 56578 h 2550693"/>
                <a:gd name="connsiteX815" fmla="*/ 578082 w 2546376"/>
                <a:gd name="connsiteY815" fmla="*/ 16571 h 2550693"/>
                <a:gd name="connsiteX816" fmla="*/ 65570 w 2546376"/>
                <a:gd name="connsiteY816" fmla="*/ 524146 h 2550693"/>
                <a:gd name="connsiteX817" fmla="*/ 78603 w 2546376"/>
                <a:gd name="connsiteY817" fmla="*/ 526777 h 2550693"/>
                <a:gd name="connsiteX818" fmla="*/ 108712 w 2546376"/>
                <a:gd name="connsiteY818" fmla="*/ 556886 h 2550693"/>
                <a:gd name="connsiteX819" fmla="*/ 111343 w 2546376"/>
                <a:gd name="connsiteY819" fmla="*/ 569919 h 2550693"/>
                <a:gd name="connsiteX820" fmla="*/ 390912 w 2546376"/>
                <a:gd name="connsiteY820" fmla="*/ 190682 h 2550693"/>
                <a:gd name="connsiteX821" fmla="*/ 430918 w 2546376"/>
                <a:gd name="connsiteY821" fmla="*/ 174111 h 2550693"/>
                <a:gd name="connsiteX822" fmla="*/ 487497 w 2546376"/>
                <a:gd name="connsiteY822" fmla="*/ 230689 h 2550693"/>
                <a:gd name="connsiteX823" fmla="*/ 430919 w 2546376"/>
                <a:gd name="connsiteY823" fmla="*/ 287267 h 2550693"/>
                <a:gd name="connsiteX824" fmla="*/ 374340 w 2546376"/>
                <a:gd name="connsiteY824" fmla="*/ 230689 h 2550693"/>
                <a:gd name="connsiteX825" fmla="*/ 390912 w 2546376"/>
                <a:gd name="connsiteY825" fmla="*/ 190682 h 2550693"/>
                <a:gd name="connsiteX826" fmla="*/ 203742 w 2546376"/>
                <a:gd name="connsiteY826" fmla="*/ 364792 h 2550693"/>
                <a:gd name="connsiteX827" fmla="*/ 243749 w 2546376"/>
                <a:gd name="connsiteY827" fmla="*/ 348220 h 2550693"/>
                <a:gd name="connsiteX828" fmla="*/ 300327 w 2546376"/>
                <a:gd name="connsiteY828" fmla="*/ 404798 h 2550693"/>
                <a:gd name="connsiteX829" fmla="*/ 243749 w 2546376"/>
                <a:gd name="connsiteY829" fmla="*/ 461376 h 2550693"/>
                <a:gd name="connsiteX830" fmla="*/ 187171 w 2546376"/>
                <a:gd name="connsiteY830" fmla="*/ 404798 h 2550693"/>
                <a:gd name="connsiteX831" fmla="*/ 203742 w 2546376"/>
                <a:gd name="connsiteY831" fmla="*/ 364792 h 2550693"/>
                <a:gd name="connsiteX832" fmla="*/ 390912 w 2546376"/>
                <a:gd name="connsiteY832" fmla="*/ 16571 h 2550693"/>
                <a:gd name="connsiteX833" fmla="*/ 430918 w 2546376"/>
                <a:gd name="connsiteY833" fmla="*/ 0 h 2550693"/>
                <a:gd name="connsiteX834" fmla="*/ 487497 w 2546376"/>
                <a:gd name="connsiteY834" fmla="*/ 56578 h 2550693"/>
                <a:gd name="connsiteX835" fmla="*/ 430919 w 2546376"/>
                <a:gd name="connsiteY835" fmla="*/ 113156 h 2550693"/>
                <a:gd name="connsiteX836" fmla="*/ 374340 w 2546376"/>
                <a:gd name="connsiteY836" fmla="*/ 56578 h 2550693"/>
                <a:gd name="connsiteX837" fmla="*/ 390912 w 2546376"/>
                <a:gd name="connsiteY837" fmla="*/ 16571 h 2550693"/>
                <a:gd name="connsiteX838" fmla="*/ 203741 w 2546376"/>
                <a:gd name="connsiteY838" fmla="*/ 190682 h 2550693"/>
                <a:gd name="connsiteX839" fmla="*/ 243747 w 2546376"/>
                <a:gd name="connsiteY839" fmla="*/ 174111 h 2550693"/>
                <a:gd name="connsiteX840" fmla="*/ 300325 w 2546376"/>
                <a:gd name="connsiteY840" fmla="*/ 230689 h 2550693"/>
                <a:gd name="connsiteX841" fmla="*/ 243748 w 2546376"/>
                <a:gd name="connsiteY841" fmla="*/ 287266 h 2550693"/>
                <a:gd name="connsiteX842" fmla="*/ 187170 w 2546376"/>
                <a:gd name="connsiteY842" fmla="*/ 230688 h 2550693"/>
                <a:gd name="connsiteX843" fmla="*/ 203741 w 2546376"/>
                <a:gd name="connsiteY843" fmla="*/ 190682 h 2550693"/>
                <a:gd name="connsiteX844" fmla="*/ 16572 w 2546376"/>
                <a:gd name="connsiteY844" fmla="*/ 364792 h 2550693"/>
                <a:gd name="connsiteX845" fmla="*/ 56579 w 2546376"/>
                <a:gd name="connsiteY845" fmla="*/ 348220 h 2550693"/>
                <a:gd name="connsiteX846" fmla="*/ 113157 w 2546376"/>
                <a:gd name="connsiteY846" fmla="*/ 404798 h 2550693"/>
                <a:gd name="connsiteX847" fmla="*/ 56579 w 2546376"/>
                <a:gd name="connsiteY847" fmla="*/ 461376 h 2550693"/>
                <a:gd name="connsiteX848" fmla="*/ 1 w 2546376"/>
                <a:gd name="connsiteY848" fmla="*/ 404798 h 2550693"/>
                <a:gd name="connsiteX849" fmla="*/ 16572 w 2546376"/>
                <a:gd name="connsiteY849" fmla="*/ 364792 h 2550693"/>
                <a:gd name="connsiteX850" fmla="*/ 203741 w 2546376"/>
                <a:gd name="connsiteY850" fmla="*/ 16571 h 2550693"/>
                <a:gd name="connsiteX851" fmla="*/ 243747 w 2546376"/>
                <a:gd name="connsiteY851" fmla="*/ 0 h 2550693"/>
                <a:gd name="connsiteX852" fmla="*/ 300325 w 2546376"/>
                <a:gd name="connsiteY852" fmla="*/ 56578 h 2550693"/>
                <a:gd name="connsiteX853" fmla="*/ 243747 w 2546376"/>
                <a:gd name="connsiteY853" fmla="*/ 113156 h 2550693"/>
                <a:gd name="connsiteX854" fmla="*/ 187169 w 2546376"/>
                <a:gd name="connsiteY854" fmla="*/ 56578 h 2550693"/>
                <a:gd name="connsiteX855" fmla="*/ 203741 w 2546376"/>
                <a:gd name="connsiteY855" fmla="*/ 16571 h 2550693"/>
                <a:gd name="connsiteX856" fmla="*/ 16572 w 2546376"/>
                <a:gd name="connsiteY856" fmla="*/ 190681 h 2550693"/>
                <a:gd name="connsiteX857" fmla="*/ 56579 w 2546376"/>
                <a:gd name="connsiteY857" fmla="*/ 174110 h 2550693"/>
                <a:gd name="connsiteX858" fmla="*/ 113157 w 2546376"/>
                <a:gd name="connsiteY858" fmla="*/ 230688 h 2550693"/>
                <a:gd name="connsiteX859" fmla="*/ 56579 w 2546376"/>
                <a:gd name="connsiteY859" fmla="*/ 287266 h 2550693"/>
                <a:gd name="connsiteX860" fmla="*/ 1 w 2546376"/>
                <a:gd name="connsiteY860" fmla="*/ 230688 h 2550693"/>
                <a:gd name="connsiteX861" fmla="*/ 16572 w 2546376"/>
                <a:gd name="connsiteY861" fmla="*/ 190681 h 2550693"/>
                <a:gd name="connsiteX862" fmla="*/ 16571 w 2546376"/>
                <a:gd name="connsiteY862" fmla="*/ 16571 h 2550693"/>
                <a:gd name="connsiteX863" fmla="*/ 56577 w 2546376"/>
                <a:gd name="connsiteY863" fmla="*/ 0 h 2550693"/>
                <a:gd name="connsiteX864" fmla="*/ 113156 w 2546376"/>
                <a:gd name="connsiteY864" fmla="*/ 56578 h 2550693"/>
                <a:gd name="connsiteX865" fmla="*/ 56578 w 2546376"/>
                <a:gd name="connsiteY865" fmla="*/ 113156 h 2550693"/>
                <a:gd name="connsiteX866" fmla="*/ 0 w 2546376"/>
                <a:gd name="connsiteY866" fmla="*/ 56577 h 2550693"/>
                <a:gd name="connsiteX867" fmla="*/ 16571 w 2546376"/>
                <a:gd name="connsiteY867" fmla="*/ 16571 h 255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Lst>
              <a:rect l="l" t="t" r="r" b="b"/>
              <a:pathLst>
                <a:path w="2546376" h="2550693">
                  <a:moveTo>
                    <a:pt x="2449798" y="2454108"/>
                  </a:moveTo>
                  <a:cubicBezTo>
                    <a:pt x="2460029" y="2443877"/>
                    <a:pt x="2474173" y="2437544"/>
                    <a:pt x="2489797" y="2437544"/>
                  </a:cubicBezTo>
                  <a:cubicBezTo>
                    <a:pt x="2521044" y="2437544"/>
                    <a:pt x="2546375" y="2462875"/>
                    <a:pt x="2546375" y="2494122"/>
                  </a:cubicBezTo>
                  <a:cubicBezTo>
                    <a:pt x="2546375" y="2525369"/>
                    <a:pt x="2521051" y="2550693"/>
                    <a:pt x="2489804" y="2550693"/>
                  </a:cubicBezTo>
                  <a:cubicBezTo>
                    <a:pt x="2458557" y="2550693"/>
                    <a:pt x="2433226" y="2525362"/>
                    <a:pt x="2433226" y="2494115"/>
                  </a:cubicBezTo>
                  <a:cubicBezTo>
                    <a:pt x="2433226" y="2478491"/>
                    <a:pt x="2439559" y="2464347"/>
                    <a:pt x="2449798" y="2454108"/>
                  </a:cubicBezTo>
                  <a:close/>
                  <a:moveTo>
                    <a:pt x="2449791" y="2280012"/>
                  </a:moveTo>
                  <a:cubicBezTo>
                    <a:pt x="2460030" y="2269774"/>
                    <a:pt x="2474174" y="2263441"/>
                    <a:pt x="2489798" y="2263441"/>
                  </a:cubicBezTo>
                  <a:cubicBezTo>
                    <a:pt x="2521045" y="2263441"/>
                    <a:pt x="2546376" y="2288772"/>
                    <a:pt x="2546376" y="2320019"/>
                  </a:cubicBezTo>
                  <a:cubicBezTo>
                    <a:pt x="2546376" y="2351266"/>
                    <a:pt x="2521045" y="2376597"/>
                    <a:pt x="2489798" y="2376597"/>
                  </a:cubicBezTo>
                  <a:cubicBezTo>
                    <a:pt x="2458551" y="2376597"/>
                    <a:pt x="2433220" y="2351266"/>
                    <a:pt x="2433220" y="2320019"/>
                  </a:cubicBezTo>
                  <a:cubicBezTo>
                    <a:pt x="2433220" y="2304396"/>
                    <a:pt x="2439552" y="2290251"/>
                    <a:pt x="2449791" y="2280012"/>
                  </a:cubicBezTo>
                  <a:close/>
                  <a:moveTo>
                    <a:pt x="2262622" y="2454108"/>
                  </a:moveTo>
                  <a:cubicBezTo>
                    <a:pt x="2272861" y="2443869"/>
                    <a:pt x="2287005" y="2437537"/>
                    <a:pt x="2302629" y="2437537"/>
                  </a:cubicBezTo>
                  <a:cubicBezTo>
                    <a:pt x="2333876" y="2437537"/>
                    <a:pt x="2359207" y="2462868"/>
                    <a:pt x="2359207" y="2494115"/>
                  </a:cubicBezTo>
                  <a:cubicBezTo>
                    <a:pt x="2359207" y="2525362"/>
                    <a:pt x="2333876" y="2550693"/>
                    <a:pt x="2302629" y="2550693"/>
                  </a:cubicBezTo>
                  <a:cubicBezTo>
                    <a:pt x="2271382" y="2550693"/>
                    <a:pt x="2246051" y="2525362"/>
                    <a:pt x="2246051" y="2494115"/>
                  </a:cubicBezTo>
                  <a:cubicBezTo>
                    <a:pt x="2246051" y="2478491"/>
                    <a:pt x="2252384" y="2464347"/>
                    <a:pt x="2262622" y="2454108"/>
                  </a:cubicBezTo>
                  <a:close/>
                  <a:moveTo>
                    <a:pt x="2449791" y="2105902"/>
                  </a:moveTo>
                  <a:cubicBezTo>
                    <a:pt x="2460030" y="2095663"/>
                    <a:pt x="2474174" y="2089330"/>
                    <a:pt x="2489798" y="2089330"/>
                  </a:cubicBezTo>
                  <a:cubicBezTo>
                    <a:pt x="2521045" y="2089330"/>
                    <a:pt x="2546376" y="2114661"/>
                    <a:pt x="2546376" y="2145908"/>
                  </a:cubicBezTo>
                  <a:cubicBezTo>
                    <a:pt x="2546376" y="2177155"/>
                    <a:pt x="2521045" y="2202486"/>
                    <a:pt x="2489798" y="2202486"/>
                  </a:cubicBezTo>
                  <a:cubicBezTo>
                    <a:pt x="2458551" y="2202486"/>
                    <a:pt x="2433220" y="2177155"/>
                    <a:pt x="2433220" y="2145908"/>
                  </a:cubicBezTo>
                  <a:cubicBezTo>
                    <a:pt x="2433220" y="2130285"/>
                    <a:pt x="2439553" y="2116140"/>
                    <a:pt x="2449791" y="2105902"/>
                  </a:cubicBezTo>
                  <a:close/>
                  <a:moveTo>
                    <a:pt x="2262623" y="2280006"/>
                  </a:moveTo>
                  <a:cubicBezTo>
                    <a:pt x="2272854" y="2269774"/>
                    <a:pt x="2286999" y="2263441"/>
                    <a:pt x="2302622" y="2263441"/>
                  </a:cubicBezTo>
                  <a:cubicBezTo>
                    <a:pt x="2333869" y="2263441"/>
                    <a:pt x="2359200" y="2288772"/>
                    <a:pt x="2359200" y="2320019"/>
                  </a:cubicBezTo>
                  <a:cubicBezTo>
                    <a:pt x="2359200" y="2351266"/>
                    <a:pt x="2333876" y="2376590"/>
                    <a:pt x="2302629" y="2376590"/>
                  </a:cubicBezTo>
                  <a:cubicBezTo>
                    <a:pt x="2271382" y="2376590"/>
                    <a:pt x="2246051" y="2351259"/>
                    <a:pt x="2246051" y="2320012"/>
                  </a:cubicBezTo>
                  <a:cubicBezTo>
                    <a:pt x="2246051" y="2304389"/>
                    <a:pt x="2252384" y="2290244"/>
                    <a:pt x="2262623" y="2280006"/>
                  </a:cubicBezTo>
                  <a:close/>
                  <a:moveTo>
                    <a:pt x="2075453" y="2454108"/>
                  </a:moveTo>
                  <a:cubicBezTo>
                    <a:pt x="2085691" y="2443870"/>
                    <a:pt x="2099836" y="2437537"/>
                    <a:pt x="2115459" y="2437537"/>
                  </a:cubicBezTo>
                  <a:cubicBezTo>
                    <a:pt x="2146706" y="2437537"/>
                    <a:pt x="2172037" y="2462868"/>
                    <a:pt x="2172037" y="2494115"/>
                  </a:cubicBezTo>
                  <a:cubicBezTo>
                    <a:pt x="2172037" y="2525362"/>
                    <a:pt x="2146706" y="2550693"/>
                    <a:pt x="2115459" y="2550693"/>
                  </a:cubicBezTo>
                  <a:cubicBezTo>
                    <a:pt x="2107647" y="2550693"/>
                    <a:pt x="2100205" y="2549110"/>
                    <a:pt x="2093436" y="2546247"/>
                  </a:cubicBezTo>
                  <a:lnTo>
                    <a:pt x="2075739" y="2534315"/>
                  </a:lnTo>
                  <a:lnTo>
                    <a:pt x="2075259" y="2533835"/>
                  </a:lnTo>
                  <a:lnTo>
                    <a:pt x="2063327" y="2516138"/>
                  </a:lnTo>
                  <a:cubicBezTo>
                    <a:pt x="2060464" y="2509369"/>
                    <a:pt x="2058881" y="2501927"/>
                    <a:pt x="2058881" y="2494115"/>
                  </a:cubicBezTo>
                  <a:cubicBezTo>
                    <a:pt x="2058881" y="2478491"/>
                    <a:pt x="2065214" y="2464347"/>
                    <a:pt x="2075453" y="2454108"/>
                  </a:cubicBezTo>
                  <a:close/>
                  <a:moveTo>
                    <a:pt x="2449791" y="1931791"/>
                  </a:moveTo>
                  <a:cubicBezTo>
                    <a:pt x="2460030" y="1921552"/>
                    <a:pt x="2474174" y="1915219"/>
                    <a:pt x="2489798" y="1915219"/>
                  </a:cubicBezTo>
                  <a:cubicBezTo>
                    <a:pt x="2521045" y="1915219"/>
                    <a:pt x="2546376" y="1940550"/>
                    <a:pt x="2546376" y="1971797"/>
                  </a:cubicBezTo>
                  <a:cubicBezTo>
                    <a:pt x="2546376" y="2003044"/>
                    <a:pt x="2521045" y="2028375"/>
                    <a:pt x="2489798" y="2028375"/>
                  </a:cubicBezTo>
                  <a:cubicBezTo>
                    <a:pt x="2458551" y="2028375"/>
                    <a:pt x="2433220" y="2003044"/>
                    <a:pt x="2433220" y="1971797"/>
                  </a:cubicBezTo>
                  <a:cubicBezTo>
                    <a:pt x="2433220" y="1956174"/>
                    <a:pt x="2439553" y="1942029"/>
                    <a:pt x="2449791" y="1931791"/>
                  </a:cubicBezTo>
                  <a:close/>
                  <a:moveTo>
                    <a:pt x="2262615" y="2105901"/>
                  </a:moveTo>
                  <a:cubicBezTo>
                    <a:pt x="2272854" y="2095663"/>
                    <a:pt x="2286999" y="2089330"/>
                    <a:pt x="2302622" y="2089330"/>
                  </a:cubicBezTo>
                  <a:cubicBezTo>
                    <a:pt x="2333869" y="2089330"/>
                    <a:pt x="2359200" y="2114661"/>
                    <a:pt x="2359200" y="2145908"/>
                  </a:cubicBezTo>
                  <a:cubicBezTo>
                    <a:pt x="2359200" y="2177155"/>
                    <a:pt x="2333869" y="2202486"/>
                    <a:pt x="2302622" y="2202486"/>
                  </a:cubicBezTo>
                  <a:cubicBezTo>
                    <a:pt x="2271375" y="2202486"/>
                    <a:pt x="2246044" y="2177155"/>
                    <a:pt x="2246044" y="2145908"/>
                  </a:cubicBezTo>
                  <a:cubicBezTo>
                    <a:pt x="2246044" y="2130285"/>
                    <a:pt x="2252377" y="2116140"/>
                    <a:pt x="2262615" y="2105901"/>
                  </a:cubicBezTo>
                  <a:close/>
                  <a:moveTo>
                    <a:pt x="2075453" y="2280005"/>
                  </a:moveTo>
                  <a:cubicBezTo>
                    <a:pt x="2085691" y="2269767"/>
                    <a:pt x="2099836" y="2263434"/>
                    <a:pt x="2115459" y="2263434"/>
                  </a:cubicBezTo>
                  <a:cubicBezTo>
                    <a:pt x="2146706" y="2263434"/>
                    <a:pt x="2172037" y="2288765"/>
                    <a:pt x="2172038" y="2320012"/>
                  </a:cubicBezTo>
                  <a:cubicBezTo>
                    <a:pt x="2172038" y="2351259"/>
                    <a:pt x="2146707" y="2376590"/>
                    <a:pt x="2115460" y="2376590"/>
                  </a:cubicBezTo>
                  <a:cubicBezTo>
                    <a:pt x="2084213" y="2376590"/>
                    <a:pt x="2058881" y="2351259"/>
                    <a:pt x="2058881" y="2320012"/>
                  </a:cubicBezTo>
                  <a:cubicBezTo>
                    <a:pt x="2058881" y="2304389"/>
                    <a:pt x="2065214" y="2290244"/>
                    <a:pt x="2075453" y="2280005"/>
                  </a:cubicBezTo>
                  <a:close/>
                  <a:moveTo>
                    <a:pt x="2449791" y="1757680"/>
                  </a:moveTo>
                  <a:cubicBezTo>
                    <a:pt x="2460030" y="1747441"/>
                    <a:pt x="2474174" y="1741108"/>
                    <a:pt x="2489798" y="1741108"/>
                  </a:cubicBezTo>
                  <a:cubicBezTo>
                    <a:pt x="2521045" y="1741108"/>
                    <a:pt x="2546376" y="1766439"/>
                    <a:pt x="2546376" y="1797686"/>
                  </a:cubicBezTo>
                  <a:cubicBezTo>
                    <a:pt x="2546376" y="1828933"/>
                    <a:pt x="2521045" y="1854264"/>
                    <a:pt x="2489798" y="1854264"/>
                  </a:cubicBezTo>
                  <a:cubicBezTo>
                    <a:pt x="2458551" y="1854264"/>
                    <a:pt x="2433220" y="1828933"/>
                    <a:pt x="2433220" y="1797686"/>
                  </a:cubicBezTo>
                  <a:cubicBezTo>
                    <a:pt x="2433220" y="1782063"/>
                    <a:pt x="2439553" y="1767918"/>
                    <a:pt x="2449791" y="1757680"/>
                  </a:cubicBezTo>
                  <a:close/>
                  <a:moveTo>
                    <a:pt x="2262616" y="1931791"/>
                  </a:moveTo>
                  <a:cubicBezTo>
                    <a:pt x="2272854" y="1921552"/>
                    <a:pt x="2286999" y="1915219"/>
                    <a:pt x="2302622" y="1915219"/>
                  </a:cubicBezTo>
                  <a:cubicBezTo>
                    <a:pt x="2333869" y="1915219"/>
                    <a:pt x="2359200" y="1940550"/>
                    <a:pt x="2359200" y="1971797"/>
                  </a:cubicBezTo>
                  <a:cubicBezTo>
                    <a:pt x="2359200" y="2003044"/>
                    <a:pt x="2333869" y="2028375"/>
                    <a:pt x="2302622" y="2028375"/>
                  </a:cubicBezTo>
                  <a:cubicBezTo>
                    <a:pt x="2271375" y="2028375"/>
                    <a:pt x="2246044" y="2003044"/>
                    <a:pt x="2246044" y="1971797"/>
                  </a:cubicBezTo>
                  <a:cubicBezTo>
                    <a:pt x="2246044" y="1956174"/>
                    <a:pt x="2252377" y="1942029"/>
                    <a:pt x="2262616" y="1931791"/>
                  </a:cubicBezTo>
                  <a:close/>
                  <a:moveTo>
                    <a:pt x="2075452" y="2105895"/>
                  </a:moveTo>
                  <a:cubicBezTo>
                    <a:pt x="2085691" y="2095657"/>
                    <a:pt x="2099829" y="2089330"/>
                    <a:pt x="2115453" y="2089330"/>
                  </a:cubicBezTo>
                  <a:cubicBezTo>
                    <a:pt x="2146700" y="2089330"/>
                    <a:pt x="2172031" y="2114661"/>
                    <a:pt x="2172031" y="2145908"/>
                  </a:cubicBezTo>
                  <a:cubicBezTo>
                    <a:pt x="2172037" y="2177149"/>
                    <a:pt x="2146706" y="2202480"/>
                    <a:pt x="2115459" y="2202480"/>
                  </a:cubicBezTo>
                  <a:cubicBezTo>
                    <a:pt x="2084212" y="2202480"/>
                    <a:pt x="2058881" y="2177149"/>
                    <a:pt x="2058881" y="2145902"/>
                  </a:cubicBezTo>
                  <a:cubicBezTo>
                    <a:pt x="2058881" y="2130278"/>
                    <a:pt x="2065214" y="2116134"/>
                    <a:pt x="2075452" y="2105895"/>
                  </a:cubicBezTo>
                  <a:close/>
                  <a:moveTo>
                    <a:pt x="1888282" y="2280006"/>
                  </a:moveTo>
                  <a:cubicBezTo>
                    <a:pt x="1898521" y="2269767"/>
                    <a:pt x="1912666" y="2263435"/>
                    <a:pt x="1928289" y="2263435"/>
                  </a:cubicBezTo>
                  <a:cubicBezTo>
                    <a:pt x="1959536" y="2263435"/>
                    <a:pt x="1984867" y="2288766"/>
                    <a:pt x="1984867" y="2320013"/>
                  </a:cubicBezTo>
                  <a:cubicBezTo>
                    <a:pt x="1984867" y="2351260"/>
                    <a:pt x="1959536" y="2376591"/>
                    <a:pt x="1928289" y="2376591"/>
                  </a:cubicBezTo>
                  <a:lnTo>
                    <a:pt x="1915416" y="2373992"/>
                  </a:lnTo>
                  <a:lnTo>
                    <a:pt x="1874310" y="2332886"/>
                  </a:lnTo>
                  <a:lnTo>
                    <a:pt x="1871711" y="2320013"/>
                  </a:lnTo>
                  <a:cubicBezTo>
                    <a:pt x="1871711" y="2304389"/>
                    <a:pt x="1878044" y="2290245"/>
                    <a:pt x="1888282" y="2280006"/>
                  </a:cubicBezTo>
                  <a:close/>
                  <a:moveTo>
                    <a:pt x="2449790" y="1583569"/>
                  </a:moveTo>
                  <a:cubicBezTo>
                    <a:pt x="2460029" y="1573331"/>
                    <a:pt x="2474174" y="1566998"/>
                    <a:pt x="2489797" y="1566998"/>
                  </a:cubicBezTo>
                  <a:cubicBezTo>
                    <a:pt x="2521044" y="1566998"/>
                    <a:pt x="2546375" y="1592329"/>
                    <a:pt x="2546375" y="1623576"/>
                  </a:cubicBezTo>
                  <a:cubicBezTo>
                    <a:pt x="2546375" y="1654823"/>
                    <a:pt x="2521044" y="1680154"/>
                    <a:pt x="2489797" y="1680154"/>
                  </a:cubicBezTo>
                  <a:cubicBezTo>
                    <a:pt x="2458550" y="1680154"/>
                    <a:pt x="2433219" y="1654823"/>
                    <a:pt x="2433219" y="1623576"/>
                  </a:cubicBezTo>
                  <a:cubicBezTo>
                    <a:pt x="2433219" y="1607953"/>
                    <a:pt x="2439552" y="1593808"/>
                    <a:pt x="2449790" y="1583569"/>
                  </a:cubicBezTo>
                  <a:close/>
                  <a:moveTo>
                    <a:pt x="2262615" y="1757679"/>
                  </a:moveTo>
                  <a:cubicBezTo>
                    <a:pt x="2272854" y="1747441"/>
                    <a:pt x="2286999" y="1741108"/>
                    <a:pt x="2302622" y="1741108"/>
                  </a:cubicBezTo>
                  <a:cubicBezTo>
                    <a:pt x="2333869" y="1741108"/>
                    <a:pt x="2359200" y="1766439"/>
                    <a:pt x="2359200" y="1797686"/>
                  </a:cubicBezTo>
                  <a:cubicBezTo>
                    <a:pt x="2359200" y="1828933"/>
                    <a:pt x="2333869" y="1854264"/>
                    <a:pt x="2302622" y="1854264"/>
                  </a:cubicBezTo>
                  <a:cubicBezTo>
                    <a:pt x="2271375" y="1854264"/>
                    <a:pt x="2246044" y="1828933"/>
                    <a:pt x="2246044" y="1797686"/>
                  </a:cubicBezTo>
                  <a:cubicBezTo>
                    <a:pt x="2246044" y="1782063"/>
                    <a:pt x="2252377" y="1767918"/>
                    <a:pt x="2262615" y="1757679"/>
                  </a:cubicBezTo>
                  <a:close/>
                  <a:moveTo>
                    <a:pt x="2075446" y="1931790"/>
                  </a:moveTo>
                  <a:cubicBezTo>
                    <a:pt x="2085684" y="1921552"/>
                    <a:pt x="2099829" y="1915219"/>
                    <a:pt x="2115453" y="1915219"/>
                  </a:cubicBezTo>
                  <a:cubicBezTo>
                    <a:pt x="2146700" y="1915219"/>
                    <a:pt x="2172031" y="1940550"/>
                    <a:pt x="2172031" y="1971797"/>
                  </a:cubicBezTo>
                  <a:cubicBezTo>
                    <a:pt x="2172031" y="2003044"/>
                    <a:pt x="2146700" y="2028375"/>
                    <a:pt x="2115453" y="2028375"/>
                  </a:cubicBezTo>
                  <a:cubicBezTo>
                    <a:pt x="2084206" y="2028375"/>
                    <a:pt x="2058875" y="2003044"/>
                    <a:pt x="2058875" y="1971797"/>
                  </a:cubicBezTo>
                  <a:cubicBezTo>
                    <a:pt x="2058875" y="1956174"/>
                    <a:pt x="2065207" y="1942029"/>
                    <a:pt x="2075446" y="1931790"/>
                  </a:cubicBezTo>
                  <a:close/>
                  <a:moveTo>
                    <a:pt x="1888282" y="2105896"/>
                  </a:moveTo>
                  <a:cubicBezTo>
                    <a:pt x="1898521" y="2095657"/>
                    <a:pt x="1912665" y="2089324"/>
                    <a:pt x="1928288" y="2089324"/>
                  </a:cubicBezTo>
                  <a:cubicBezTo>
                    <a:pt x="1959536" y="2089324"/>
                    <a:pt x="1984867" y="2114655"/>
                    <a:pt x="1984867" y="2145902"/>
                  </a:cubicBezTo>
                  <a:cubicBezTo>
                    <a:pt x="1984867" y="2177150"/>
                    <a:pt x="1959536" y="2202481"/>
                    <a:pt x="1928289" y="2202480"/>
                  </a:cubicBezTo>
                  <a:cubicBezTo>
                    <a:pt x="1897042" y="2202480"/>
                    <a:pt x="1871711" y="2177149"/>
                    <a:pt x="1871710" y="2145902"/>
                  </a:cubicBezTo>
                  <a:cubicBezTo>
                    <a:pt x="1871710" y="2130279"/>
                    <a:pt x="1878043" y="2116135"/>
                    <a:pt x="1888282" y="2105896"/>
                  </a:cubicBezTo>
                  <a:close/>
                  <a:moveTo>
                    <a:pt x="2449791" y="1409459"/>
                  </a:moveTo>
                  <a:cubicBezTo>
                    <a:pt x="2460029" y="1399220"/>
                    <a:pt x="2474174" y="1392887"/>
                    <a:pt x="2489797" y="1392887"/>
                  </a:cubicBezTo>
                  <a:cubicBezTo>
                    <a:pt x="2521044" y="1392887"/>
                    <a:pt x="2546375" y="1418218"/>
                    <a:pt x="2546375" y="1449465"/>
                  </a:cubicBezTo>
                  <a:cubicBezTo>
                    <a:pt x="2546375" y="1480712"/>
                    <a:pt x="2521044" y="1506043"/>
                    <a:pt x="2489797" y="1506043"/>
                  </a:cubicBezTo>
                  <a:cubicBezTo>
                    <a:pt x="2458550" y="1506043"/>
                    <a:pt x="2433219" y="1480712"/>
                    <a:pt x="2433219" y="1449465"/>
                  </a:cubicBezTo>
                  <a:cubicBezTo>
                    <a:pt x="2433219" y="1433842"/>
                    <a:pt x="2439552" y="1419697"/>
                    <a:pt x="2449791" y="1409459"/>
                  </a:cubicBezTo>
                  <a:close/>
                  <a:moveTo>
                    <a:pt x="2262615" y="1583569"/>
                  </a:moveTo>
                  <a:cubicBezTo>
                    <a:pt x="2272853" y="1573331"/>
                    <a:pt x="2286998" y="1566998"/>
                    <a:pt x="2302622" y="1566998"/>
                  </a:cubicBezTo>
                  <a:cubicBezTo>
                    <a:pt x="2333869" y="1566998"/>
                    <a:pt x="2359200" y="1592329"/>
                    <a:pt x="2359200" y="1623576"/>
                  </a:cubicBezTo>
                  <a:cubicBezTo>
                    <a:pt x="2359200" y="1654823"/>
                    <a:pt x="2333869" y="1680154"/>
                    <a:pt x="2302622" y="1680154"/>
                  </a:cubicBezTo>
                  <a:cubicBezTo>
                    <a:pt x="2271375" y="1680154"/>
                    <a:pt x="2246044" y="1654823"/>
                    <a:pt x="2246044" y="1623576"/>
                  </a:cubicBezTo>
                  <a:cubicBezTo>
                    <a:pt x="2246044" y="1607953"/>
                    <a:pt x="2252376" y="1593808"/>
                    <a:pt x="2262615" y="1583569"/>
                  </a:cubicBezTo>
                  <a:close/>
                  <a:moveTo>
                    <a:pt x="2075446" y="1757680"/>
                  </a:moveTo>
                  <a:cubicBezTo>
                    <a:pt x="2085684" y="1747441"/>
                    <a:pt x="2099829" y="1741108"/>
                    <a:pt x="2115453" y="1741108"/>
                  </a:cubicBezTo>
                  <a:cubicBezTo>
                    <a:pt x="2146700" y="1741108"/>
                    <a:pt x="2172031" y="1766439"/>
                    <a:pt x="2172031" y="1797686"/>
                  </a:cubicBezTo>
                  <a:cubicBezTo>
                    <a:pt x="2172031" y="1828933"/>
                    <a:pt x="2146700" y="1854264"/>
                    <a:pt x="2115453" y="1854264"/>
                  </a:cubicBezTo>
                  <a:cubicBezTo>
                    <a:pt x="2084206" y="1854264"/>
                    <a:pt x="2058875" y="1828933"/>
                    <a:pt x="2058875" y="1797686"/>
                  </a:cubicBezTo>
                  <a:cubicBezTo>
                    <a:pt x="2058875" y="1782063"/>
                    <a:pt x="2065207" y="1767918"/>
                    <a:pt x="2075446" y="1757680"/>
                  </a:cubicBezTo>
                  <a:close/>
                  <a:moveTo>
                    <a:pt x="1888281" y="1931786"/>
                  </a:moveTo>
                  <a:cubicBezTo>
                    <a:pt x="1898520" y="1921547"/>
                    <a:pt x="1912664" y="1915214"/>
                    <a:pt x="1928282" y="1915220"/>
                  </a:cubicBezTo>
                  <a:cubicBezTo>
                    <a:pt x="1959529" y="1915220"/>
                    <a:pt x="1984860" y="1940551"/>
                    <a:pt x="1984860" y="1971798"/>
                  </a:cubicBezTo>
                  <a:cubicBezTo>
                    <a:pt x="1984866" y="2003039"/>
                    <a:pt x="1959535" y="2028370"/>
                    <a:pt x="1928288" y="2028370"/>
                  </a:cubicBezTo>
                  <a:cubicBezTo>
                    <a:pt x="1897041" y="2028370"/>
                    <a:pt x="1871710" y="2003039"/>
                    <a:pt x="1871710" y="1971792"/>
                  </a:cubicBezTo>
                  <a:cubicBezTo>
                    <a:pt x="1871710" y="1956169"/>
                    <a:pt x="1878043" y="1942024"/>
                    <a:pt x="1888281" y="1931786"/>
                  </a:cubicBezTo>
                  <a:close/>
                  <a:moveTo>
                    <a:pt x="1701111" y="2105895"/>
                  </a:moveTo>
                  <a:cubicBezTo>
                    <a:pt x="1711350" y="2095656"/>
                    <a:pt x="1725495" y="2089324"/>
                    <a:pt x="1741118" y="2089324"/>
                  </a:cubicBezTo>
                  <a:cubicBezTo>
                    <a:pt x="1772365" y="2089324"/>
                    <a:pt x="1797696" y="2114655"/>
                    <a:pt x="1797696" y="2145902"/>
                  </a:cubicBezTo>
                  <a:cubicBezTo>
                    <a:pt x="1797696" y="2169337"/>
                    <a:pt x="1783447" y="2189445"/>
                    <a:pt x="1763141" y="2198034"/>
                  </a:cubicBezTo>
                  <a:lnTo>
                    <a:pt x="1743436" y="2202012"/>
                  </a:lnTo>
                  <a:lnTo>
                    <a:pt x="1685008" y="2143584"/>
                  </a:lnTo>
                  <a:lnTo>
                    <a:pt x="1688986" y="2123879"/>
                  </a:lnTo>
                  <a:cubicBezTo>
                    <a:pt x="1691849" y="2117110"/>
                    <a:pt x="1695992" y="2111014"/>
                    <a:pt x="1701111" y="2105895"/>
                  </a:cubicBezTo>
                  <a:close/>
                  <a:moveTo>
                    <a:pt x="2449791" y="1235348"/>
                  </a:moveTo>
                  <a:cubicBezTo>
                    <a:pt x="2460029" y="1225109"/>
                    <a:pt x="2474174" y="1218776"/>
                    <a:pt x="2489797" y="1218776"/>
                  </a:cubicBezTo>
                  <a:cubicBezTo>
                    <a:pt x="2521044" y="1218776"/>
                    <a:pt x="2546375" y="1244107"/>
                    <a:pt x="2546375" y="1275354"/>
                  </a:cubicBezTo>
                  <a:cubicBezTo>
                    <a:pt x="2546375" y="1306601"/>
                    <a:pt x="2521044" y="1331932"/>
                    <a:pt x="2489797" y="1331932"/>
                  </a:cubicBezTo>
                  <a:cubicBezTo>
                    <a:pt x="2458550" y="1331932"/>
                    <a:pt x="2433219" y="1306601"/>
                    <a:pt x="2433219" y="1275354"/>
                  </a:cubicBezTo>
                  <a:cubicBezTo>
                    <a:pt x="2433219" y="1259731"/>
                    <a:pt x="2439552" y="1245586"/>
                    <a:pt x="2449791" y="1235348"/>
                  </a:cubicBezTo>
                  <a:close/>
                  <a:moveTo>
                    <a:pt x="2262615" y="1409458"/>
                  </a:moveTo>
                  <a:cubicBezTo>
                    <a:pt x="2272853" y="1399220"/>
                    <a:pt x="2286998" y="1392887"/>
                    <a:pt x="2302622" y="1392887"/>
                  </a:cubicBezTo>
                  <a:cubicBezTo>
                    <a:pt x="2333869" y="1392887"/>
                    <a:pt x="2359200" y="1418218"/>
                    <a:pt x="2359200" y="1449465"/>
                  </a:cubicBezTo>
                  <a:cubicBezTo>
                    <a:pt x="2359200" y="1480712"/>
                    <a:pt x="2333869" y="1506043"/>
                    <a:pt x="2302622" y="1506043"/>
                  </a:cubicBezTo>
                  <a:cubicBezTo>
                    <a:pt x="2271375" y="1506043"/>
                    <a:pt x="2246044" y="1480712"/>
                    <a:pt x="2246044" y="1449465"/>
                  </a:cubicBezTo>
                  <a:cubicBezTo>
                    <a:pt x="2246044" y="1433842"/>
                    <a:pt x="2252376" y="1419697"/>
                    <a:pt x="2262615" y="1409458"/>
                  </a:cubicBezTo>
                  <a:close/>
                  <a:moveTo>
                    <a:pt x="2075445" y="1583569"/>
                  </a:moveTo>
                  <a:cubicBezTo>
                    <a:pt x="2085684" y="1573331"/>
                    <a:pt x="2099828" y="1566998"/>
                    <a:pt x="2115452" y="1566998"/>
                  </a:cubicBezTo>
                  <a:cubicBezTo>
                    <a:pt x="2146699" y="1566998"/>
                    <a:pt x="2172030" y="1592329"/>
                    <a:pt x="2172030" y="1623576"/>
                  </a:cubicBezTo>
                  <a:cubicBezTo>
                    <a:pt x="2172030" y="1654823"/>
                    <a:pt x="2146699" y="1680154"/>
                    <a:pt x="2115452" y="1680154"/>
                  </a:cubicBezTo>
                  <a:cubicBezTo>
                    <a:pt x="2084205" y="1680154"/>
                    <a:pt x="2058874" y="1654823"/>
                    <a:pt x="2058874" y="1623576"/>
                  </a:cubicBezTo>
                  <a:cubicBezTo>
                    <a:pt x="2058874" y="1607953"/>
                    <a:pt x="2065206" y="1593808"/>
                    <a:pt x="2075445" y="1583569"/>
                  </a:cubicBezTo>
                  <a:close/>
                  <a:moveTo>
                    <a:pt x="1888275" y="1757680"/>
                  </a:moveTo>
                  <a:cubicBezTo>
                    <a:pt x="1898514" y="1747442"/>
                    <a:pt x="1912659" y="1741109"/>
                    <a:pt x="1928282" y="1741109"/>
                  </a:cubicBezTo>
                  <a:cubicBezTo>
                    <a:pt x="1959529" y="1741109"/>
                    <a:pt x="1984860" y="1766440"/>
                    <a:pt x="1984860" y="1797687"/>
                  </a:cubicBezTo>
                  <a:cubicBezTo>
                    <a:pt x="1984860" y="1828934"/>
                    <a:pt x="1959529" y="1854265"/>
                    <a:pt x="1928282" y="1854265"/>
                  </a:cubicBezTo>
                  <a:cubicBezTo>
                    <a:pt x="1897035" y="1854265"/>
                    <a:pt x="1871704" y="1828934"/>
                    <a:pt x="1871704" y="1797687"/>
                  </a:cubicBezTo>
                  <a:cubicBezTo>
                    <a:pt x="1871704" y="1782063"/>
                    <a:pt x="1878037" y="1767919"/>
                    <a:pt x="1888275" y="1757680"/>
                  </a:cubicBezTo>
                  <a:close/>
                  <a:moveTo>
                    <a:pt x="1701111" y="1931785"/>
                  </a:moveTo>
                  <a:cubicBezTo>
                    <a:pt x="1711350" y="1921546"/>
                    <a:pt x="1725494" y="1915213"/>
                    <a:pt x="1741118" y="1915213"/>
                  </a:cubicBezTo>
                  <a:cubicBezTo>
                    <a:pt x="1772365" y="1915213"/>
                    <a:pt x="1797696" y="1940544"/>
                    <a:pt x="1797696" y="1971791"/>
                  </a:cubicBezTo>
                  <a:cubicBezTo>
                    <a:pt x="1797696" y="2003038"/>
                    <a:pt x="1772365" y="2028369"/>
                    <a:pt x="1741118" y="2028369"/>
                  </a:cubicBezTo>
                  <a:cubicBezTo>
                    <a:pt x="1709871" y="2028369"/>
                    <a:pt x="1684540" y="2003038"/>
                    <a:pt x="1684540" y="1971791"/>
                  </a:cubicBezTo>
                  <a:cubicBezTo>
                    <a:pt x="1684540" y="1956168"/>
                    <a:pt x="1690872" y="1942023"/>
                    <a:pt x="1701111" y="1931785"/>
                  </a:cubicBezTo>
                  <a:close/>
                  <a:moveTo>
                    <a:pt x="2449791" y="1061237"/>
                  </a:moveTo>
                  <a:cubicBezTo>
                    <a:pt x="2460029" y="1050998"/>
                    <a:pt x="2474173" y="1044665"/>
                    <a:pt x="2489797" y="1044665"/>
                  </a:cubicBezTo>
                  <a:cubicBezTo>
                    <a:pt x="2521044" y="1044665"/>
                    <a:pt x="2546375" y="1069996"/>
                    <a:pt x="2546375" y="1101244"/>
                  </a:cubicBezTo>
                  <a:cubicBezTo>
                    <a:pt x="2546375" y="1132490"/>
                    <a:pt x="2521044" y="1157822"/>
                    <a:pt x="2489797" y="1157821"/>
                  </a:cubicBezTo>
                  <a:cubicBezTo>
                    <a:pt x="2458550" y="1157821"/>
                    <a:pt x="2433219" y="1132490"/>
                    <a:pt x="2433219" y="1101243"/>
                  </a:cubicBezTo>
                  <a:cubicBezTo>
                    <a:pt x="2433219" y="1085620"/>
                    <a:pt x="2439552" y="1071476"/>
                    <a:pt x="2449791" y="1061237"/>
                  </a:cubicBezTo>
                  <a:close/>
                  <a:moveTo>
                    <a:pt x="2262615" y="1235348"/>
                  </a:moveTo>
                  <a:cubicBezTo>
                    <a:pt x="2272854" y="1225109"/>
                    <a:pt x="2286998" y="1218776"/>
                    <a:pt x="2302622" y="1218776"/>
                  </a:cubicBezTo>
                  <a:cubicBezTo>
                    <a:pt x="2333869" y="1218776"/>
                    <a:pt x="2359200" y="1244107"/>
                    <a:pt x="2359200" y="1275354"/>
                  </a:cubicBezTo>
                  <a:cubicBezTo>
                    <a:pt x="2359200" y="1306601"/>
                    <a:pt x="2333869" y="1331932"/>
                    <a:pt x="2302622" y="1331932"/>
                  </a:cubicBezTo>
                  <a:cubicBezTo>
                    <a:pt x="2271375" y="1331932"/>
                    <a:pt x="2246044" y="1306601"/>
                    <a:pt x="2246044" y="1275354"/>
                  </a:cubicBezTo>
                  <a:cubicBezTo>
                    <a:pt x="2246044" y="1259731"/>
                    <a:pt x="2252376" y="1245586"/>
                    <a:pt x="2262615" y="1235348"/>
                  </a:cubicBezTo>
                  <a:close/>
                  <a:moveTo>
                    <a:pt x="2075445" y="1409458"/>
                  </a:moveTo>
                  <a:cubicBezTo>
                    <a:pt x="2085684" y="1399220"/>
                    <a:pt x="2099828" y="1392887"/>
                    <a:pt x="2115452" y="1392887"/>
                  </a:cubicBezTo>
                  <a:cubicBezTo>
                    <a:pt x="2146699" y="1392887"/>
                    <a:pt x="2172030" y="1418218"/>
                    <a:pt x="2172030" y="1449465"/>
                  </a:cubicBezTo>
                  <a:cubicBezTo>
                    <a:pt x="2172030" y="1480712"/>
                    <a:pt x="2146699" y="1506043"/>
                    <a:pt x="2115452" y="1506043"/>
                  </a:cubicBezTo>
                  <a:cubicBezTo>
                    <a:pt x="2084205" y="1506043"/>
                    <a:pt x="2058874" y="1480712"/>
                    <a:pt x="2058874" y="1449465"/>
                  </a:cubicBezTo>
                  <a:cubicBezTo>
                    <a:pt x="2058874" y="1433842"/>
                    <a:pt x="2065207" y="1419697"/>
                    <a:pt x="2075445" y="1409458"/>
                  </a:cubicBezTo>
                  <a:close/>
                  <a:moveTo>
                    <a:pt x="1888275" y="1583570"/>
                  </a:moveTo>
                  <a:cubicBezTo>
                    <a:pt x="1898514" y="1573332"/>
                    <a:pt x="1912658" y="1566999"/>
                    <a:pt x="1928281" y="1566999"/>
                  </a:cubicBezTo>
                  <a:cubicBezTo>
                    <a:pt x="1959528" y="1566999"/>
                    <a:pt x="1984859" y="1592330"/>
                    <a:pt x="1984859" y="1623577"/>
                  </a:cubicBezTo>
                  <a:cubicBezTo>
                    <a:pt x="1984860" y="1654824"/>
                    <a:pt x="1959528" y="1680155"/>
                    <a:pt x="1928281" y="1680155"/>
                  </a:cubicBezTo>
                  <a:cubicBezTo>
                    <a:pt x="1897034" y="1680155"/>
                    <a:pt x="1871703" y="1654824"/>
                    <a:pt x="1871703" y="1623577"/>
                  </a:cubicBezTo>
                  <a:cubicBezTo>
                    <a:pt x="1871703" y="1607953"/>
                    <a:pt x="1878036" y="1593809"/>
                    <a:pt x="1888275" y="1583570"/>
                  </a:cubicBezTo>
                  <a:close/>
                  <a:moveTo>
                    <a:pt x="1701110" y="1757674"/>
                  </a:moveTo>
                  <a:cubicBezTo>
                    <a:pt x="1711349" y="1747436"/>
                    <a:pt x="1725493" y="1741103"/>
                    <a:pt x="1741112" y="1741108"/>
                  </a:cubicBezTo>
                  <a:cubicBezTo>
                    <a:pt x="1772359" y="1741108"/>
                    <a:pt x="1797690" y="1766439"/>
                    <a:pt x="1797690" y="1797686"/>
                  </a:cubicBezTo>
                  <a:cubicBezTo>
                    <a:pt x="1797695" y="1828928"/>
                    <a:pt x="1772364" y="1854259"/>
                    <a:pt x="1741117" y="1854259"/>
                  </a:cubicBezTo>
                  <a:cubicBezTo>
                    <a:pt x="1709870" y="1854259"/>
                    <a:pt x="1684539" y="1828928"/>
                    <a:pt x="1684539" y="1797681"/>
                  </a:cubicBezTo>
                  <a:cubicBezTo>
                    <a:pt x="1684539" y="1782057"/>
                    <a:pt x="1690872" y="1767913"/>
                    <a:pt x="1701110" y="1757674"/>
                  </a:cubicBezTo>
                  <a:close/>
                  <a:moveTo>
                    <a:pt x="1513941" y="1931785"/>
                  </a:moveTo>
                  <a:cubicBezTo>
                    <a:pt x="1524179" y="1921547"/>
                    <a:pt x="1538324" y="1915214"/>
                    <a:pt x="1553947" y="1915214"/>
                  </a:cubicBezTo>
                  <a:cubicBezTo>
                    <a:pt x="1585194" y="1915214"/>
                    <a:pt x="1610525" y="1940545"/>
                    <a:pt x="1610525" y="1971792"/>
                  </a:cubicBezTo>
                  <a:cubicBezTo>
                    <a:pt x="1610525" y="1995228"/>
                    <a:pt x="1596276" y="2015335"/>
                    <a:pt x="1575970" y="2023924"/>
                  </a:cubicBezTo>
                  <a:lnTo>
                    <a:pt x="1567132" y="2025708"/>
                  </a:lnTo>
                  <a:lnTo>
                    <a:pt x="1500031" y="1958607"/>
                  </a:lnTo>
                  <a:lnTo>
                    <a:pt x="1501815" y="1949769"/>
                  </a:lnTo>
                  <a:cubicBezTo>
                    <a:pt x="1504679" y="1943000"/>
                    <a:pt x="1508822" y="1936905"/>
                    <a:pt x="1513941" y="1931785"/>
                  </a:cubicBezTo>
                  <a:close/>
                  <a:moveTo>
                    <a:pt x="2449790" y="887126"/>
                  </a:moveTo>
                  <a:cubicBezTo>
                    <a:pt x="2460029" y="876887"/>
                    <a:pt x="2474173" y="870555"/>
                    <a:pt x="2489797" y="870555"/>
                  </a:cubicBezTo>
                  <a:cubicBezTo>
                    <a:pt x="2521044" y="870555"/>
                    <a:pt x="2546375" y="895886"/>
                    <a:pt x="2546375" y="927133"/>
                  </a:cubicBezTo>
                  <a:cubicBezTo>
                    <a:pt x="2546375" y="958380"/>
                    <a:pt x="2521044" y="983711"/>
                    <a:pt x="2489797" y="983711"/>
                  </a:cubicBezTo>
                  <a:cubicBezTo>
                    <a:pt x="2458550" y="983711"/>
                    <a:pt x="2433219" y="958380"/>
                    <a:pt x="2433219" y="927132"/>
                  </a:cubicBezTo>
                  <a:cubicBezTo>
                    <a:pt x="2433219" y="911509"/>
                    <a:pt x="2439552" y="897364"/>
                    <a:pt x="2449790" y="887126"/>
                  </a:cubicBezTo>
                  <a:close/>
                  <a:moveTo>
                    <a:pt x="2262615" y="1061237"/>
                  </a:moveTo>
                  <a:cubicBezTo>
                    <a:pt x="2272854" y="1050998"/>
                    <a:pt x="2286998" y="1044665"/>
                    <a:pt x="2302622" y="1044665"/>
                  </a:cubicBezTo>
                  <a:cubicBezTo>
                    <a:pt x="2333869" y="1044665"/>
                    <a:pt x="2359200" y="1069996"/>
                    <a:pt x="2359200" y="1101244"/>
                  </a:cubicBezTo>
                  <a:cubicBezTo>
                    <a:pt x="2359200" y="1132490"/>
                    <a:pt x="2333869" y="1157822"/>
                    <a:pt x="2302622" y="1157821"/>
                  </a:cubicBezTo>
                  <a:cubicBezTo>
                    <a:pt x="2271375" y="1157821"/>
                    <a:pt x="2246044" y="1132490"/>
                    <a:pt x="2246044" y="1101243"/>
                  </a:cubicBezTo>
                  <a:cubicBezTo>
                    <a:pt x="2246044" y="1085620"/>
                    <a:pt x="2252376" y="1071476"/>
                    <a:pt x="2262615" y="1061237"/>
                  </a:cubicBezTo>
                  <a:close/>
                  <a:moveTo>
                    <a:pt x="2075445" y="1235347"/>
                  </a:moveTo>
                  <a:cubicBezTo>
                    <a:pt x="2085684" y="1225109"/>
                    <a:pt x="2099828" y="1218776"/>
                    <a:pt x="2115452" y="1218776"/>
                  </a:cubicBezTo>
                  <a:cubicBezTo>
                    <a:pt x="2146699" y="1218776"/>
                    <a:pt x="2172030" y="1244107"/>
                    <a:pt x="2172030" y="1275354"/>
                  </a:cubicBezTo>
                  <a:cubicBezTo>
                    <a:pt x="2172030" y="1306601"/>
                    <a:pt x="2146699" y="1331932"/>
                    <a:pt x="2115452" y="1331932"/>
                  </a:cubicBezTo>
                  <a:cubicBezTo>
                    <a:pt x="2084205" y="1331932"/>
                    <a:pt x="2058874" y="1306601"/>
                    <a:pt x="2058874" y="1275354"/>
                  </a:cubicBezTo>
                  <a:cubicBezTo>
                    <a:pt x="2058874" y="1259731"/>
                    <a:pt x="2065207" y="1245586"/>
                    <a:pt x="2075445" y="1235347"/>
                  </a:cubicBezTo>
                  <a:close/>
                  <a:moveTo>
                    <a:pt x="1888275" y="1409459"/>
                  </a:moveTo>
                  <a:cubicBezTo>
                    <a:pt x="1898513" y="1399220"/>
                    <a:pt x="1912658" y="1392888"/>
                    <a:pt x="1928281" y="1392888"/>
                  </a:cubicBezTo>
                  <a:cubicBezTo>
                    <a:pt x="1959528" y="1392888"/>
                    <a:pt x="1984859" y="1418219"/>
                    <a:pt x="1984859" y="1449466"/>
                  </a:cubicBezTo>
                  <a:cubicBezTo>
                    <a:pt x="1984860" y="1480713"/>
                    <a:pt x="1959528" y="1506044"/>
                    <a:pt x="1928281" y="1506044"/>
                  </a:cubicBezTo>
                  <a:cubicBezTo>
                    <a:pt x="1897034" y="1506044"/>
                    <a:pt x="1871703" y="1480713"/>
                    <a:pt x="1871703" y="1449466"/>
                  </a:cubicBezTo>
                  <a:cubicBezTo>
                    <a:pt x="1871703" y="1433842"/>
                    <a:pt x="1878036" y="1419698"/>
                    <a:pt x="1888275" y="1409459"/>
                  </a:cubicBezTo>
                  <a:close/>
                  <a:moveTo>
                    <a:pt x="1701104" y="1583570"/>
                  </a:moveTo>
                  <a:cubicBezTo>
                    <a:pt x="1711343" y="1573331"/>
                    <a:pt x="1725487" y="1566998"/>
                    <a:pt x="1741111" y="1566998"/>
                  </a:cubicBezTo>
                  <a:cubicBezTo>
                    <a:pt x="1772358" y="1566998"/>
                    <a:pt x="1797689" y="1592329"/>
                    <a:pt x="1797689" y="1623576"/>
                  </a:cubicBezTo>
                  <a:cubicBezTo>
                    <a:pt x="1797689" y="1654823"/>
                    <a:pt x="1772358" y="1680154"/>
                    <a:pt x="1741111" y="1680154"/>
                  </a:cubicBezTo>
                  <a:cubicBezTo>
                    <a:pt x="1709864" y="1680154"/>
                    <a:pt x="1684533" y="1654823"/>
                    <a:pt x="1684533" y="1623576"/>
                  </a:cubicBezTo>
                  <a:cubicBezTo>
                    <a:pt x="1684533" y="1607953"/>
                    <a:pt x="1690866" y="1593808"/>
                    <a:pt x="1701104" y="1583570"/>
                  </a:cubicBezTo>
                  <a:close/>
                  <a:moveTo>
                    <a:pt x="1513940" y="1757675"/>
                  </a:moveTo>
                  <a:cubicBezTo>
                    <a:pt x="1524179" y="1747436"/>
                    <a:pt x="1538323" y="1741104"/>
                    <a:pt x="1553947" y="1741104"/>
                  </a:cubicBezTo>
                  <a:cubicBezTo>
                    <a:pt x="1585194" y="1741104"/>
                    <a:pt x="1610525" y="1766435"/>
                    <a:pt x="1610525" y="1797682"/>
                  </a:cubicBezTo>
                  <a:cubicBezTo>
                    <a:pt x="1610525" y="1828929"/>
                    <a:pt x="1585194" y="1854260"/>
                    <a:pt x="1553947" y="1854260"/>
                  </a:cubicBezTo>
                  <a:cubicBezTo>
                    <a:pt x="1522700" y="1854260"/>
                    <a:pt x="1497369" y="1828929"/>
                    <a:pt x="1497369" y="1797682"/>
                  </a:cubicBezTo>
                  <a:cubicBezTo>
                    <a:pt x="1497369" y="1782058"/>
                    <a:pt x="1503701" y="1767914"/>
                    <a:pt x="1513940" y="1757675"/>
                  </a:cubicBezTo>
                  <a:close/>
                  <a:moveTo>
                    <a:pt x="2449791" y="713015"/>
                  </a:moveTo>
                  <a:cubicBezTo>
                    <a:pt x="2460029" y="702776"/>
                    <a:pt x="2474173" y="696444"/>
                    <a:pt x="2489797" y="696444"/>
                  </a:cubicBezTo>
                  <a:cubicBezTo>
                    <a:pt x="2521044" y="696444"/>
                    <a:pt x="2546375" y="721775"/>
                    <a:pt x="2546375" y="753022"/>
                  </a:cubicBezTo>
                  <a:cubicBezTo>
                    <a:pt x="2546375" y="784269"/>
                    <a:pt x="2521044" y="809600"/>
                    <a:pt x="2489797" y="809600"/>
                  </a:cubicBezTo>
                  <a:cubicBezTo>
                    <a:pt x="2458550" y="809600"/>
                    <a:pt x="2433219" y="784269"/>
                    <a:pt x="2433219" y="753022"/>
                  </a:cubicBezTo>
                  <a:cubicBezTo>
                    <a:pt x="2433219" y="737398"/>
                    <a:pt x="2439552" y="723253"/>
                    <a:pt x="2449791" y="713015"/>
                  </a:cubicBezTo>
                  <a:close/>
                  <a:moveTo>
                    <a:pt x="2262615" y="887126"/>
                  </a:moveTo>
                  <a:cubicBezTo>
                    <a:pt x="2272853" y="876887"/>
                    <a:pt x="2286998" y="870554"/>
                    <a:pt x="2302622" y="870555"/>
                  </a:cubicBezTo>
                  <a:cubicBezTo>
                    <a:pt x="2333869" y="870555"/>
                    <a:pt x="2359200" y="895886"/>
                    <a:pt x="2359200" y="927133"/>
                  </a:cubicBezTo>
                  <a:cubicBezTo>
                    <a:pt x="2359200" y="958380"/>
                    <a:pt x="2333869" y="983711"/>
                    <a:pt x="2302622" y="983711"/>
                  </a:cubicBezTo>
                  <a:cubicBezTo>
                    <a:pt x="2271375" y="983711"/>
                    <a:pt x="2246044" y="958380"/>
                    <a:pt x="2246044" y="927132"/>
                  </a:cubicBezTo>
                  <a:cubicBezTo>
                    <a:pt x="2246044" y="911509"/>
                    <a:pt x="2252376" y="897364"/>
                    <a:pt x="2262615" y="887126"/>
                  </a:cubicBezTo>
                  <a:close/>
                  <a:moveTo>
                    <a:pt x="2075445" y="1061237"/>
                  </a:moveTo>
                  <a:cubicBezTo>
                    <a:pt x="2085684" y="1050998"/>
                    <a:pt x="2099828" y="1044665"/>
                    <a:pt x="2115452" y="1044665"/>
                  </a:cubicBezTo>
                  <a:cubicBezTo>
                    <a:pt x="2146699" y="1044665"/>
                    <a:pt x="2172030" y="1069996"/>
                    <a:pt x="2172030" y="1101244"/>
                  </a:cubicBezTo>
                  <a:cubicBezTo>
                    <a:pt x="2172030" y="1132490"/>
                    <a:pt x="2146699" y="1157822"/>
                    <a:pt x="2115452" y="1157821"/>
                  </a:cubicBezTo>
                  <a:cubicBezTo>
                    <a:pt x="2084205" y="1157821"/>
                    <a:pt x="2058874" y="1132490"/>
                    <a:pt x="2058874" y="1101243"/>
                  </a:cubicBezTo>
                  <a:cubicBezTo>
                    <a:pt x="2058874" y="1085620"/>
                    <a:pt x="2065207" y="1071476"/>
                    <a:pt x="2075445" y="1061237"/>
                  </a:cubicBezTo>
                  <a:close/>
                  <a:moveTo>
                    <a:pt x="1888275" y="1235349"/>
                  </a:moveTo>
                  <a:cubicBezTo>
                    <a:pt x="1898514" y="1225110"/>
                    <a:pt x="1912658" y="1218777"/>
                    <a:pt x="1928281" y="1218777"/>
                  </a:cubicBezTo>
                  <a:cubicBezTo>
                    <a:pt x="1959528" y="1218777"/>
                    <a:pt x="1984859" y="1244108"/>
                    <a:pt x="1984859" y="1275355"/>
                  </a:cubicBezTo>
                  <a:cubicBezTo>
                    <a:pt x="1984860" y="1306602"/>
                    <a:pt x="1959528" y="1331933"/>
                    <a:pt x="1928281" y="1331933"/>
                  </a:cubicBezTo>
                  <a:cubicBezTo>
                    <a:pt x="1897034" y="1331933"/>
                    <a:pt x="1871703" y="1306602"/>
                    <a:pt x="1871703" y="1275355"/>
                  </a:cubicBezTo>
                  <a:cubicBezTo>
                    <a:pt x="1871703" y="1259731"/>
                    <a:pt x="1878036" y="1245587"/>
                    <a:pt x="1888275" y="1235349"/>
                  </a:cubicBezTo>
                  <a:close/>
                  <a:moveTo>
                    <a:pt x="1701104" y="1409459"/>
                  </a:moveTo>
                  <a:cubicBezTo>
                    <a:pt x="1711343" y="1399220"/>
                    <a:pt x="1725487" y="1392887"/>
                    <a:pt x="1741111" y="1392887"/>
                  </a:cubicBezTo>
                  <a:cubicBezTo>
                    <a:pt x="1772358" y="1392887"/>
                    <a:pt x="1797689" y="1418218"/>
                    <a:pt x="1797689" y="1449465"/>
                  </a:cubicBezTo>
                  <a:cubicBezTo>
                    <a:pt x="1797689" y="1480712"/>
                    <a:pt x="1772358" y="1506043"/>
                    <a:pt x="1741111" y="1506043"/>
                  </a:cubicBezTo>
                  <a:cubicBezTo>
                    <a:pt x="1709864" y="1506043"/>
                    <a:pt x="1684533" y="1480712"/>
                    <a:pt x="1684533" y="1449465"/>
                  </a:cubicBezTo>
                  <a:cubicBezTo>
                    <a:pt x="1684533" y="1433842"/>
                    <a:pt x="1690866" y="1419697"/>
                    <a:pt x="1701104" y="1409459"/>
                  </a:cubicBezTo>
                  <a:close/>
                  <a:moveTo>
                    <a:pt x="1513939" y="1583565"/>
                  </a:moveTo>
                  <a:cubicBezTo>
                    <a:pt x="1524178" y="1573327"/>
                    <a:pt x="1538322" y="1566994"/>
                    <a:pt x="1553945" y="1566994"/>
                  </a:cubicBezTo>
                  <a:cubicBezTo>
                    <a:pt x="1585187" y="1566999"/>
                    <a:pt x="1610519" y="1592330"/>
                    <a:pt x="1610523" y="1623572"/>
                  </a:cubicBezTo>
                  <a:cubicBezTo>
                    <a:pt x="1610523" y="1654819"/>
                    <a:pt x="1585192" y="1680150"/>
                    <a:pt x="1553945" y="1680150"/>
                  </a:cubicBezTo>
                  <a:cubicBezTo>
                    <a:pt x="1522698" y="1680150"/>
                    <a:pt x="1497367" y="1654819"/>
                    <a:pt x="1497367" y="1623572"/>
                  </a:cubicBezTo>
                  <a:cubicBezTo>
                    <a:pt x="1497367" y="1607948"/>
                    <a:pt x="1503700" y="1593804"/>
                    <a:pt x="1513939" y="1583565"/>
                  </a:cubicBezTo>
                  <a:close/>
                  <a:moveTo>
                    <a:pt x="1326770" y="1757674"/>
                  </a:moveTo>
                  <a:cubicBezTo>
                    <a:pt x="1337008" y="1747436"/>
                    <a:pt x="1351153" y="1741103"/>
                    <a:pt x="1366776" y="1741103"/>
                  </a:cubicBezTo>
                  <a:cubicBezTo>
                    <a:pt x="1398023" y="1741103"/>
                    <a:pt x="1423354" y="1766434"/>
                    <a:pt x="1423354" y="1797681"/>
                  </a:cubicBezTo>
                  <a:cubicBezTo>
                    <a:pt x="1423354" y="1813305"/>
                    <a:pt x="1417021" y="1827449"/>
                    <a:pt x="1406783" y="1837688"/>
                  </a:cubicBezTo>
                  <a:lnTo>
                    <a:pt x="1390255" y="1848831"/>
                  </a:lnTo>
                  <a:lnTo>
                    <a:pt x="1315626" y="1774202"/>
                  </a:lnTo>
                  <a:close/>
                  <a:moveTo>
                    <a:pt x="2449790" y="538904"/>
                  </a:moveTo>
                  <a:cubicBezTo>
                    <a:pt x="2460029" y="528665"/>
                    <a:pt x="2474174" y="522333"/>
                    <a:pt x="2489797" y="522333"/>
                  </a:cubicBezTo>
                  <a:cubicBezTo>
                    <a:pt x="2521044" y="522333"/>
                    <a:pt x="2546375" y="547664"/>
                    <a:pt x="2546375" y="578911"/>
                  </a:cubicBezTo>
                  <a:cubicBezTo>
                    <a:pt x="2546375" y="610158"/>
                    <a:pt x="2521044" y="635489"/>
                    <a:pt x="2489797" y="635489"/>
                  </a:cubicBezTo>
                  <a:cubicBezTo>
                    <a:pt x="2458550" y="635489"/>
                    <a:pt x="2433219" y="610158"/>
                    <a:pt x="2433219" y="578911"/>
                  </a:cubicBezTo>
                  <a:cubicBezTo>
                    <a:pt x="2433219" y="563287"/>
                    <a:pt x="2439552" y="549143"/>
                    <a:pt x="2449790" y="538904"/>
                  </a:cubicBezTo>
                  <a:close/>
                  <a:moveTo>
                    <a:pt x="2262615" y="713015"/>
                  </a:moveTo>
                  <a:cubicBezTo>
                    <a:pt x="2272854" y="702776"/>
                    <a:pt x="2286998" y="696444"/>
                    <a:pt x="2302622" y="696444"/>
                  </a:cubicBezTo>
                  <a:cubicBezTo>
                    <a:pt x="2333869" y="696444"/>
                    <a:pt x="2359200" y="721775"/>
                    <a:pt x="2359200" y="753022"/>
                  </a:cubicBezTo>
                  <a:cubicBezTo>
                    <a:pt x="2359200" y="784269"/>
                    <a:pt x="2333869" y="809600"/>
                    <a:pt x="2302622" y="809600"/>
                  </a:cubicBezTo>
                  <a:cubicBezTo>
                    <a:pt x="2271375" y="809600"/>
                    <a:pt x="2246044" y="784269"/>
                    <a:pt x="2246044" y="753022"/>
                  </a:cubicBezTo>
                  <a:cubicBezTo>
                    <a:pt x="2246044" y="737398"/>
                    <a:pt x="2252376" y="723254"/>
                    <a:pt x="2262615" y="713015"/>
                  </a:cubicBezTo>
                  <a:close/>
                  <a:moveTo>
                    <a:pt x="2075445" y="887126"/>
                  </a:moveTo>
                  <a:cubicBezTo>
                    <a:pt x="2085684" y="876887"/>
                    <a:pt x="2099828" y="870555"/>
                    <a:pt x="2115452" y="870555"/>
                  </a:cubicBezTo>
                  <a:cubicBezTo>
                    <a:pt x="2146699" y="870555"/>
                    <a:pt x="2172030" y="895886"/>
                    <a:pt x="2172030" y="927133"/>
                  </a:cubicBezTo>
                  <a:cubicBezTo>
                    <a:pt x="2172030" y="958380"/>
                    <a:pt x="2146699" y="983711"/>
                    <a:pt x="2115452" y="983711"/>
                  </a:cubicBezTo>
                  <a:cubicBezTo>
                    <a:pt x="2084205" y="983711"/>
                    <a:pt x="2058874" y="958380"/>
                    <a:pt x="2058874" y="927132"/>
                  </a:cubicBezTo>
                  <a:cubicBezTo>
                    <a:pt x="2058874" y="911509"/>
                    <a:pt x="2065207" y="897365"/>
                    <a:pt x="2075445" y="887126"/>
                  </a:cubicBezTo>
                  <a:close/>
                  <a:moveTo>
                    <a:pt x="1888275" y="1061238"/>
                  </a:moveTo>
                  <a:cubicBezTo>
                    <a:pt x="1898514" y="1050999"/>
                    <a:pt x="1912658" y="1044666"/>
                    <a:pt x="1928281" y="1044666"/>
                  </a:cubicBezTo>
                  <a:cubicBezTo>
                    <a:pt x="1959528" y="1044666"/>
                    <a:pt x="1984859" y="1069997"/>
                    <a:pt x="1984859" y="1101244"/>
                  </a:cubicBezTo>
                  <a:cubicBezTo>
                    <a:pt x="1984860" y="1132491"/>
                    <a:pt x="1959528" y="1157822"/>
                    <a:pt x="1928281" y="1157822"/>
                  </a:cubicBezTo>
                  <a:cubicBezTo>
                    <a:pt x="1897034" y="1157822"/>
                    <a:pt x="1871703" y="1132491"/>
                    <a:pt x="1871703" y="1101244"/>
                  </a:cubicBezTo>
                  <a:cubicBezTo>
                    <a:pt x="1871703" y="1085621"/>
                    <a:pt x="1878036" y="1071476"/>
                    <a:pt x="1888275" y="1061238"/>
                  </a:cubicBezTo>
                  <a:close/>
                  <a:moveTo>
                    <a:pt x="1701104" y="1235348"/>
                  </a:moveTo>
                  <a:cubicBezTo>
                    <a:pt x="1711343" y="1225109"/>
                    <a:pt x="1725487" y="1218776"/>
                    <a:pt x="1741111" y="1218776"/>
                  </a:cubicBezTo>
                  <a:cubicBezTo>
                    <a:pt x="1772358" y="1218776"/>
                    <a:pt x="1797689" y="1244107"/>
                    <a:pt x="1797689" y="1275354"/>
                  </a:cubicBezTo>
                  <a:cubicBezTo>
                    <a:pt x="1797689" y="1306601"/>
                    <a:pt x="1772358" y="1331932"/>
                    <a:pt x="1741111" y="1331932"/>
                  </a:cubicBezTo>
                  <a:cubicBezTo>
                    <a:pt x="1709864" y="1331932"/>
                    <a:pt x="1684533" y="1306601"/>
                    <a:pt x="1684533" y="1275354"/>
                  </a:cubicBezTo>
                  <a:cubicBezTo>
                    <a:pt x="1684533" y="1259731"/>
                    <a:pt x="1690866" y="1245586"/>
                    <a:pt x="1701104" y="1235348"/>
                  </a:cubicBezTo>
                  <a:close/>
                  <a:moveTo>
                    <a:pt x="1513934" y="1409459"/>
                  </a:moveTo>
                  <a:cubicBezTo>
                    <a:pt x="1524173" y="1399221"/>
                    <a:pt x="1538317" y="1392888"/>
                    <a:pt x="1553940" y="1392888"/>
                  </a:cubicBezTo>
                  <a:cubicBezTo>
                    <a:pt x="1585187" y="1392888"/>
                    <a:pt x="1610518" y="1418219"/>
                    <a:pt x="1610519" y="1449466"/>
                  </a:cubicBezTo>
                  <a:cubicBezTo>
                    <a:pt x="1610519" y="1480713"/>
                    <a:pt x="1585188" y="1506044"/>
                    <a:pt x="1553941" y="1506044"/>
                  </a:cubicBezTo>
                  <a:cubicBezTo>
                    <a:pt x="1522694" y="1506044"/>
                    <a:pt x="1497362" y="1480713"/>
                    <a:pt x="1497362" y="1449466"/>
                  </a:cubicBezTo>
                  <a:cubicBezTo>
                    <a:pt x="1497362" y="1433842"/>
                    <a:pt x="1503695" y="1419698"/>
                    <a:pt x="1513934" y="1409459"/>
                  </a:cubicBezTo>
                  <a:close/>
                  <a:moveTo>
                    <a:pt x="1326768" y="1583565"/>
                  </a:moveTo>
                  <a:cubicBezTo>
                    <a:pt x="1337007" y="1573326"/>
                    <a:pt x="1351151" y="1566993"/>
                    <a:pt x="1366775" y="1566993"/>
                  </a:cubicBezTo>
                  <a:cubicBezTo>
                    <a:pt x="1398022" y="1566993"/>
                    <a:pt x="1423353" y="1592324"/>
                    <a:pt x="1423353" y="1623571"/>
                  </a:cubicBezTo>
                  <a:cubicBezTo>
                    <a:pt x="1423353" y="1654818"/>
                    <a:pt x="1398022" y="1680149"/>
                    <a:pt x="1366775" y="1680149"/>
                  </a:cubicBezTo>
                  <a:cubicBezTo>
                    <a:pt x="1335528" y="1680149"/>
                    <a:pt x="1310197" y="1654818"/>
                    <a:pt x="1310197" y="1623571"/>
                  </a:cubicBezTo>
                  <a:cubicBezTo>
                    <a:pt x="1310197" y="1607948"/>
                    <a:pt x="1316530" y="1593803"/>
                    <a:pt x="1326768" y="1583565"/>
                  </a:cubicBezTo>
                  <a:close/>
                  <a:moveTo>
                    <a:pt x="2449791" y="364793"/>
                  </a:moveTo>
                  <a:cubicBezTo>
                    <a:pt x="2460029" y="354554"/>
                    <a:pt x="2474173" y="348222"/>
                    <a:pt x="2489797" y="348222"/>
                  </a:cubicBezTo>
                  <a:cubicBezTo>
                    <a:pt x="2521044" y="348222"/>
                    <a:pt x="2546375" y="373553"/>
                    <a:pt x="2546375" y="404800"/>
                  </a:cubicBezTo>
                  <a:cubicBezTo>
                    <a:pt x="2546375" y="436047"/>
                    <a:pt x="2521044" y="461378"/>
                    <a:pt x="2489797" y="461378"/>
                  </a:cubicBezTo>
                  <a:cubicBezTo>
                    <a:pt x="2458550" y="461378"/>
                    <a:pt x="2433219" y="436047"/>
                    <a:pt x="2433219" y="404800"/>
                  </a:cubicBezTo>
                  <a:cubicBezTo>
                    <a:pt x="2433219" y="389176"/>
                    <a:pt x="2439552" y="375032"/>
                    <a:pt x="2449791" y="364793"/>
                  </a:cubicBezTo>
                  <a:close/>
                  <a:moveTo>
                    <a:pt x="2262615" y="538904"/>
                  </a:moveTo>
                  <a:cubicBezTo>
                    <a:pt x="2272854" y="528666"/>
                    <a:pt x="2286998" y="522333"/>
                    <a:pt x="2302622" y="522333"/>
                  </a:cubicBezTo>
                  <a:cubicBezTo>
                    <a:pt x="2333869" y="522333"/>
                    <a:pt x="2359200" y="547664"/>
                    <a:pt x="2359200" y="578911"/>
                  </a:cubicBezTo>
                  <a:cubicBezTo>
                    <a:pt x="2359200" y="610158"/>
                    <a:pt x="2333869" y="635489"/>
                    <a:pt x="2302622" y="635489"/>
                  </a:cubicBezTo>
                  <a:cubicBezTo>
                    <a:pt x="2271375" y="635489"/>
                    <a:pt x="2246044" y="610158"/>
                    <a:pt x="2246044" y="578911"/>
                  </a:cubicBezTo>
                  <a:cubicBezTo>
                    <a:pt x="2246044" y="563287"/>
                    <a:pt x="2252376" y="549143"/>
                    <a:pt x="2262615" y="538904"/>
                  </a:cubicBezTo>
                  <a:close/>
                  <a:moveTo>
                    <a:pt x="2075445" y="713015"/>
                  </a:moveTo>
                  <a:cubicBezTo>
                    <a:pt x="2085684" y="702776"/>
                    <a:pt x="2099828" y="696444"/>
                    <a:pt x="2115452" y="696444"/>
                  </a:cubicBezTo>
                  <a:cubicBezTo>
                    <a:pt x="2146699" y="696444"/>
                    <a:pt x="2172030" y="721775"/>
                    <a:pt x="2172030" y="753022"/>
                  </a:cubicBezTo>
                  <a:cubicBezTo>
                    <a:pt x="2172030" y="784269"/>
                    <a:pt x="2146699" y="809600"/>
                    <a:pt x="2115452" y="809600"/>
                  </a:cubicBezTo>
                  <a:cubicBezTo>
                    <a:pt x="2084205" y="809600"/>
                    <a:pt x="2058874" y="784269"/>
                    <a:pt x="2058874" y="753022"/>
                  </a:cubicBezTo>
                  <a:cubicBezTo>
                    <a:pt x="2058874" y="737398"/>
                    <a:pt x="2065207" y="723254"/>
                    <a:pt x="2075445" y="713015"/>
                  </a:cubicBezTo>
                  <a:close/>
                  <a:moveTo>
                    <a:pt x="1888275" y="887127"/>
                  </a:moveTo>
                  <a:cubicBezTo>
                    <a:pt x="1898514" y="876888"/>
                    <a:pt x="1912658" y="870555"/>
                    <a:pt x="1928281" y="870555"/>
                  </a:cubicBezTo>
                  <a:cubicBezTo>
                    <a:pt x="1959528" y="870555"/>
                    <a:pt x="1984859" y="895886"/>
                    <a:pt x="1984859" y="927133"/>
                  </a:cubicBezTo>
                  <a:cubicBezTo>
                    <a:pt x="1984860" y="958380"/>
                    <a:pt x="1959528" y="983711"/>
                    <a:pt x="1928281" y="983711"/>
                  </a:cubicBezTo>
                  <a:cubicBezTo>
                    <a:pt x="1897034" y="983711"/>
                    <a:pt x="1871703" y="958380"/>
                    <a:pt x="1871703" y="927133"/>
                  </a:cubicBezTo>
                  <a:cubicBezTo>
                    <a:pt x="1871703" y="911510"/>
                    <a:pt x="1878036" y="897365"/>
                    <a:pt x="1888275" y="887127"/>
                  </a:cubicBezTo>
                  <a:close/>
                  <a:moveTo>
                    <a:pt x="1701104" y="1061237"/>
                  </a:moveTo>
                  <a:cubicBezTo>
                    <a:pt x="1711343" y="1050998"/>
                    <a:pt x="1725487" y="1044665"/>
                    <a:pt x="1741111" y="1044665"/>
                  </a:cubicBezTo>
                  <a:cubicBezTo>
                    <a:pt x="1772358" y="1044665"/>
                    <a:pt x="1797689" y="1069996"/>
                    <a:pt x="1797689" y="1101243"/>
                  </a:cubicBezTo>
                  <a:cubicBezTo>
                    <a:pt x="1797689" y="1132490"/>
                    <a:pt x="1772358" y="1157822"/>
                    <a:pt x="1741111" y="1157821"/>
                  </a:cubicBezTo>
                  <a:cubicBezTo>
                    <a:pt x="1709864" y="1157821"/>
                    <a:pt x="1684533" y="1132490"/>
                    <a:pt x="1684533" y="1101243"/>
                  </a:cubicBezTo>
                  <a:cubicBezTo>
                    <a:pt x="1684533" y="1085620"/>
                    <a:pt x="1690866" y="1071476"/>
                    <a:pt x="1701104" y="1061237"/>
                  </a:cubicBezTo>
                  <a:close/>
                  <a:moveTo>
                    <a:pt x="1513934" y="1235349"/>
                  </a:moveTo>
                  <a:cubicBezTo>
                    <a:pt x="1524173" y="1225110"/>
                    <a:pt x="1538317" y="1218777"/>
                    <a:pt x="1553940" y="1218777"/>
                  </a:cubicBezTo>
                  <a:cubicBezTo>
                    <a:pt x="1585187" y="1218777"/>
                    <a:pt x="1610518" y="1244108"/>
                    <a:pt x="1610519" y="1275355"/>
                  </a:cubicBezTo>
                  <a:cubicBezTo>
                    <a:pt x="1610519" y="1306602"/>
                    <a:pt x="1585188" y="1331933"/>
                    <a:pt x="1553941" y="1331933"/>
                  </a:cubicBezTo>
                  <a:cubicBezTo>
                    <a:pt x="1522693" y="1331933"/>
                    <a:pt x="1497362" y="1306602"/>
                    <a:pt x="1497362" y="1275355"/>
                  </a:cubicBezTo>
                  <a:cubicBezTo>
                    <a:pt x="1497362" y="1259731"/>
                    <a:pt x="1503695" y="1245587"/>
                    <a:pt x="1513934" y="1235349"/>
                  </a:cubicBezTo>
                  <a:close/>
                  <a:moveTo>
                    <a:pt x="1326768" y="1409454"/>
                  </a:moveTo>
                  <a:cubicBezTo>
                    <a:pt x="1337007" y="1399216"/>
                    <a:pt x="1351151" y="1392883"/>
                    <a:pt x="1366774" y="1392883"/>
                  </a:cubicBezTo>
                  <a:cubicBezTo>
                    <a:pt x="1398017" y="1392887"/>
                    <a:pt x="1423348" y="1418218"/>
                    <a:pt x="1423353" y="1449461"/>
                  </a:cubicBezTo>
                  <a:cubicBezTo>
                    <a:pt x="1423353" y="1480708"/>
                    <a:pt x="1398022" y="1506039"/>
                    <a:pt x="1366774" y="1506039"/>
                  </a:cubicBezTo>
                  <a:cubicBezTo>
                    <a:pt x="1335527" y="1506039"/>
                    <a:pt x="1310196" y="1480708"/>
                    <a:pt x="1310196" y="1449461"/>
                  </a:cubicBezTo>
                  <a:cubicBezTo>
                    <a:pt x="1310196" y="1433837"/>
                    <a:pt x="1316529" y="1419693"/>
                    <a:pt x="1326768" y="1409454"/>
                  </a:cubicBezTo>
                  <a:close/>
                  <a:moveTo>
                    <a:pt x="1139598" y="1583565"/>
                  </a:moveTo>
                  <a:cubicBezTo>
                    <a:pt x="1149837" y="1573327"/>
                    <a:pt x="1163981" y="1566994"/>
                    <a:pt x="1179605" y="1566994"/>
                  </a:cubicBezTo>
                  <a:cubicBezTo>
                    <a:pt x="1210852" y="1566994"/>
                    <a:pt x="1236183" y="1592325"/>
                    <a:pt x="1236183" y="1623572"/>
                  </a:cubicBezTo>
                  <a:cubicBezTo>
                    <a:pt x="1236183" y="1639196"/>
                    <a:pt x="1229851" y="1653340"/>
                    <a:pt x="1219612" y="1663579"/>
                  </a:cubicBezTo>
                  <a:lnTo>
                    <a:pt x="1210886" y="1669462"/>
                  </a:lnTo>
                  <a:lnTo>
                    <a:pt x="1133715" y="1592291"/>
                  </a:lnTo>
                  <a:close/>
                  <a:moveTo>
                    <a:pt x="2449790" y="190682"/>
                  </a:moveTo>
                  <a:cubicBezTo>
                    <a:pt x="2460029" y="180444"/>
                    <a:pt x="2474174" y="174111"/>
                    <a:pt x="2489797" y="174111"/>
                  </a:cubicBezTo>
                  <a:cubicBezTo>
                    <a:pt x="2521044" y="174111"/>
                    <a:pt x="2546375" y="199442"/>
                    <a:pt x="2546375" y="230689"/>
                  </a:cubicBezTo>
                  <a:cubicBezTo>
                    <a:pt x="2546375" y="261936"/>
                    <a:pt x="2521044" y="287267"/>
                    <a:pt x="2489797" y="287267"/>
                  </a:cubicBezTo>
                  <a:cubicBezTo>
                    <a:pt x="2458550" y="287267"/>
                    <a:pt x="2433219" y="261936"/>
                    <a:pt x="2433219" y="230689"/>
                  </a:cubicBezTo>
                  <a:cubicBezTo>
                    <a:pt x="2433219" y="215065"/>
                    <a:pt x="2439552" y="200921"/>
                    <a:pt x="2449790" y="190682"/>
                  </a:cubicBezTo>
                  <a:close/>
                  <a:moveTo>
                    <a:pt x="2262615" y="364793"/>
                  </a:moveTo>
                  <a:cubicBezTo>
                    <a:pt x="2272854" y="354555"/>
                    <a:pt x="2286998" y="348222"/>
                    <a:pt x="2302622" y="348222"/>
                  </a:cubicBezTo>
                  <a:cubicBezTo>
                    <a:pt x="2333869" y="348222"/>
                    <a:pt x="2359200" y="373553"/>
                    <a:pt x="2359200" y="404800"/>
                  </a:cubicBezTo>
                  <a:cubicBezTo>
                    <a:pt x="2359200" y="436047"/>
                    <a:pt x="2333869" y="461378"/>
                    <a:pt x="2302622" y="461378"/>
                  </a:cubicBezTo>
                  <a:cubicBezTo>
                    <a:pt x="2271375" y="461378"/>
                    <a:pt x="2246044" y="436047"/>
                    <a:pt x="2246044" y="404800"/>
                  </a:cubicBezTo>
                  <a:cubicBezTo>
                    <a:pt x="2246044" y="389176"/>
                    <a:pt x="2252376" y="375032"/>
                    <a:pt x="2262615" y="364793"/>
                  </a:cubicBezTo>
                  <a:close/>
                  <a:moveTo>
                    <a:pt x="2075445" y="538904"/>
                  </a:moveTo>
                  <a:cubicBezTo>
                    <a:pt x="2085684" y="528666"/>
                    <a:pt x="2099828" y="522333"/>
                    <a:pt x="2115452" y="522333"/>
                  </a:cubicBezTo>
                  <a:cubicBezTo>
                    <a:pt x="2146699" y="522333"/>
                    <a:pt x="2172030" y="547664"/>
                    <a:pt x="2172030" y="578911"/>
                  </a:cubicBezTo>
                  <a:cubicBezTo>
                    <a:pt x="2172030" y="610158"/>
                    <a:pt x="2146699" y="635489"/>
                    <a:pt x="2115452" y="635489"/>
                  </a:cubicBezTo>
                  <a:cubicBezTo>
                    <a:pt x="2084205" y="635489"/>
                    <a:pt x="2058874" y="610158"/>
                    <a:pt x="2058874" y="578911"/>
                  </a:cubicBezTo>
                  <a:cubicBezTo>
                    <a:pt x="2058874" y="563287"/>
                    <a:pt x="2065207" y="549143"/>
                    <a:pt x="2075445" y="538904"/>
                  </a:cubicBezTo>
                  <a:close/>
                  <a:moveTo>
                    <a:pt x="1888275" y="713016"/>
                  </a:moveTo>
                  <a:cubicBezTo>
                    <a:pt x="1898514" y="702777"/>
                    <a:pt x="1912658" y="696444"/>
                    <a:pt x="1928281" y="696444"/>
                  </a:cubicBezTo>
                  <a:cubicBezTo>
                    <a:pt x="1959528" y="696444"/>
                    <a:pt x="1984859" y="721775"/>
                    <a:pt x="1984859" y="753022"/>
                  </a:cubicBezTo>
                  <a:cubicBezTo>
                    <a:pt x="1984860" y="784269"/>
                    <a:pt x="1959528" y="809600"/>
                    <a:pt x="1928282" y="809600"/>
                  </a:cubicBezTo>
                  <a:cubicBezTo>
                    <a:pt x="1897034" y="809600"/>
                    <a:pt x="1871703" y="784269"/>
                    <a:pt x="1871703" y="753022"/>
                  </a:cubicBezTo>
                  <a:cubicBezTo>
                    <a:pt x="1871703" y="737399"/>
                    <a:pt x="1878036" y="723254"/>
                    <a:pt x="1888275" y="713016"/>
                  </a:cubicBezTo>
                  <a:close/>
                  <a:moveTo>
                    <a:pt x="1701104" y="887126"/>
                  </a:moveTo>
                  <a:cubicBezTo>
                    <a:pt x="1711343" y="876887"/>
                    <a:pt x="1725487" y="870554"/>
                    <a:pt x="1741111" y="870554"/>
                  </a:cubicBezTo>
                  <a:cubicBezTo>
                    <a:pt x="1772358" y="870555"/>
                    <a:pt x="1797689" y="895886"/>
                    <a:pt x="1797689" y="927133"/>
                  </a:cubicBezTo>
                  <a:cubicBezTo>
                    <a:pt x="1797689" y="958380"/>
                    <a:pt x="1772358" y="983711"/>
                    <a:pt x="1741111" y="983711"/>
                  </a:cubicBezTo>
                  <a:cubicBezTo>
                    <a:pt x="1709864" y="983711"/>
                    <a:pt x="1684533" y="958380"/>
                    <a:pt x="1684533" y="927132"/>
                  </a:cubicBezTo>
                  <a:cubicBezTo>
                    <a:pt x="1684533" y="911509"/>
                    <a:pt x="1690866" y="897365"/>
                    <a:pt x="1701104" y="887126"/>
                  </a:cubicBezTo>
                  <a:close/>
                  <a:moveTo>
                    <a:pt x="1513934" y="1061238"/>
                  </a:moveTo>
                  <a:cubicBezTo>
                    <a:pt x="1524173" y="1050999"/>
                    <a:pt x="1538317" y="1044666"/>
                    <a:pt x="1553940" y="1044666"/>
                  </a:cubicBezTo>
                  <a:cubicBezTo>
                    <a:pt x="1585187" y="1044666"/>
                    <a:pt x="1610518" y="1069997"/>
                    <a:pt x="1610519" y="1101244"/>
                  </a:cubicBezTo>
                  <a:cubicBezTo>
                    <a:pt x="1610519" y="1132491"/>
                    <a:pt x="1585188" y="1157822"/>
                    <a:pt x="1553941" y="1157822"/>
                  </a:cubicBezTo>
                  <a:cubicBezTo>
                    <a:pt x="1522694" y="1157822"/>
                    <a:pt x="1497362" y="1132491"/>
                    <a:pt x="1497362" y="1101244"/>
                  </a:cubicBezTo>
                  <a:cubicBezTo>
                    <a:pt x="1497362" y="1085621"/>
                    <a:pt x="1503695" y="1071476"/>
                    <a:pt x="1513934" y="1061238"/>
                  </a:cubicBezTo>
                  <a:close/>
                  <a:moveTo>
                    <a:pt x="1326764" y="1235348"/>
                  </a:moveTo>
                  <a:cubicBezTo>
                    <a:pt x="1337002" y="1225109"/>
                    <a:pt x="1351146" y="1218776"/>
                    <a:pt x="1366770" y="1218776"/>
                  </a:cubicBezTo>
                  <a:cubicBezTo>
                    <a:pt x="1398017" y="1218776"/>
                    <a:pt x="1423348" y="1244107"/>
                    <a:pt x="1423348" y="1275354"/>
                  </a:cubicBezTo>
                  <a:cubicBezTo>
                    <a:pt x="1423348" y="1306601"/>
                    <a:pt x="1398017" y="1331932"/>
                    <a:pt x="1366770" y="1331932"/>
                  </a:cubicBezTo>
                  <a:cubicBezTo>
                    <a:pt x="1335523" y="1331932"/>
                    <a:pt x="1310192" y="1306601"/>
                    <a:pt x="1310192" y="1275354"/>
                  </a:cubicBezTo>
                  <a:cubicBezTo>
                    <a:pt x="1310192" y="1259731"/>
                    <a:pt x="1316525" y="1245586"/>
                    <a:pt x="1326764" y="1235348"/>
                  </a:cubicBezTo>
                  <a:close/>
                  <a:moveTo>
                    <a:pt x="1139598" y="1409455"/>
                  </a:moveTo>
                  <a:cubicBezTo>
                    <a:pt x="1149836" y="1399216"/>
                    <a:pt x="1163980" y="1392883"/>
                    <a:pt x="1179604" y="1392883"/>
                  </a:cubicBezTo>
                  <a:cubicBezTo>
                    <a:pt x="1210851" y="1392883"/>
                    <a:pt x="1236182" y="1418215"/>
                    <a:pt x="1236182" y="1449462"/>
                  </a:cubicBezTo>
                  <a:cubicBezTo>
                    <a:pt x="1236182" y="1480709"/>
                    <a:pt x="1210851" y="1506040"/>
                    <a:pt x="1179604" y="1506040"/>
                  </a:cubicBezTo>
                  <a:cubicBezTo>
                    <a:pt x="1148357" y="1506040"/>
                    <a:pt x="1123026" y="1480708"/>
                    <a:pt x="1123026" y="1449461"/>
                  </a:cubicBezTo>
                  <a:cubicBezTo>
                    <a:pt x="1123026" y="1433838"/>
                    <a:pt x="1129359" y="1419694"/>
                    <a:pt x="1139598" y="1409455"/>
                  </a:cubicBezTo>
                  <a:close/>
                  <a:moveTo>
                    <a:pt x="2449791" y="16572"/>
                  </a:moveTo>
                  <a:cubicBezTo>
                    <a:pt x="2460029" y="6333"/>
                    <a:pt x="2474173" y="0"/>
                    <a:pt x="2489797" y="0"/>
                  </a:cubicBezTo>
                  <a:cubicBezTo>
                    <a:pt x="2521044" y="0"/>
                    <a:pt x="2546375" y="25331"/>
                    <a:pt x="2546375" y="56578"/>
                  </a:cubicBezTo>
                  <a:cubicBezTo>
                    <a:pt x="2546375" y="87825"/>
                    <a:pt x="2521044" y="113156"/>
                    <a:pt x="2489797" y="113156"/>
                  </a:cubicBezTo>
                  <a:cubicBezTo>
                    <a:pt x="2458550" y="113156"/>
                    <a:pt x="2433219" y="87825"/>
                    <a:pt x="2433219" y="56578"/>
                  </a:cubicBezTo>
                  <a:cubicBezTo>
                    <a:pt x="2433219" y="40955"/>
                    <a:pt x="2439552" y="26810"/>
                    <a:pt x="2449791" y="16572"/>
                  </a:cubicBezTo>
                  <a:close/>
                  <a:moveTo>
                    <a:pt x="2262615" y="190682"/>
                  </a:moveTo>
                  <a:cubicBezTo>
                    <a:pt x="2272854" y="180444"/>
                    <a:pt x="2286998" y="174111"/>
                    <a:pt x="2302622" y="174111"/>
                  </a:cubicBezTo>
                  <a:cubicBezTo>
                    <a:pt x="2333869" y="174111"/>
                    <a:pt x="2359200" y="199442"/>
                    <a:pt x="2359200" y="230689"/>
                  </a:cubicBezTo>
                  <a:cubicBezTo>
                    <a:pt x="2359200" y="261936"/>
                    <a:pt x="2333869" y="287267"/>
                    <a:pt x="2302622" y="287267"/>
                  </a:cubicBezTo>
                  <a:cubicBezTo>
                    <a:pt x="2271375" y="287267"/>
                    <a:pt x="2246044" y="261936"/>
                    <a:pt x="2246044" y="230689"/>
                  </a:cubicBezTo>
                  <a:cubicBezTo>
                    <a:pt x="2246044" y="215065"/>
                    <a:pt x="2252376" y="200921"/>
                    <a:pt x="2262615" y="190682"/>
                  </a:cubicBezTo>
                  <a:close/>
                  <a:moveTo>
                    <a:pt x="2075445" y="364793"/>
                  </a:moveTo>
                  <a:cubicBezTo>
                    <a:pt x="2085684" y="354555"/>
                    <a:pt x="2099828" y="348222"/>
                    <a:pt x="2115452" y="348222"/>
                  </a:cubicBezTo>
                  <a:cubicBezTo>
                    <a:pt x="2146699" y="348222"/>
                    <a:pt x="2172030" y="373553"/>
                    <a:pt x="2172030" y="404800"/>
                  </a:cubicBezTo>
                  <a:cubicBezTo>
                    <a:pt x="2172030" y="436047"/>
                    <a:pt x="2146699" y="461378"/>
                    <a:pt x="2115452" y="461378"/>
                  </a:cubicBezTo>
                  <a:cubicBezTo>
                    <a:pt x="2084205" y="461378"/>
                    <a:pt x="2058874" y="436047"/>
                    <a:pt x="2058874" y="404800"/>
                  </a:cubicBezTo>
                  <a:cubicBezTo>
                    <a:pt x="2058874" y="389176"/>
                    <a:pt x="2065207" y="375032"/>
                    <a:pt x="2075445" y="364793"/>
                  </a:cubicBezTo>
                  <a:close/>
                  <a:moveTo>
                    <a:pt x="1888275" y="538905"/>
                  </a:moveTo>
                  <a:cubicBezTo>
                    <a:pt x="1898514" y="528666"/>
                    <a:pt x="1912658" y="522333"/>
                    <a:pt x="1928281" y="522333"/>
                  </a:cubicBezTo>
                  <a:cubicBezTo>
                    <a:pt x="1959528" y="522333"/>
                    <a:pt x="1984859" y="547664"/>
                    <a:pt x="1984859" y="578912"/>
                  </a:cubicBezTo>
                  <a:cubicBezTo>
                    <a:pt x="1984860" y="610158"/>
                    <a:pt x="1959528" y="635490"/>
                    <a:pt x="1928282" y="635489"/>
                  </a:cubicBezTo>
                  <a:cubicBezTo>
                    <a:pt x="1897034" y="635489"/>
                    <a:pt x="1871703" y="610158"/>
                    <a:pt x="1871703" y="578911"/>
                  </a:cubicBezTo>
                  <a:cubicBezTo>
                    <a:pt x="1871703" y="563288"/>
                    <a:pt x="1878036" y="549144"/>
                    <a:pt x="1888275" y="538905"/>
                  </a:cubicBezTo>
                  <a:close/>
                  <a:moveTo>
                    <a:pt x="1701104" y="713015"/>
                  </a:moveTo>
                  <a:cubicBezTo>
                    <a:pt x="1711343" y="702776"/>
                    <a:pt x="1725487" y="696444"/>
                    <a:pt x="1741111" y="696444"/>
                  </a:cubicBezTo>
                  <a:cubicBezTo>
                    <a:pt x="1772358" y="696444"/>
                    <a:pt x="1797689" y="721775"/>
                    <a:pt x="1797689" y="753022"/>
                  </a:cubicBezTo>
                  <a:cubicBezTo>
                    <a:pt x="1797689" y="784269"/>
                    <a:pt x="1772358" y="809600"/>
                    <a:pt x="1741111" y="809600"/>
                  </a:cubicBezTo>
                  <a:cubicBezTo>
                    <a:pt x="1709864" y="809600"/>
                    <a:pt x="1684533" y="784269"/>
                    <a:pt x="1684533" y="753022"/>
                  </a:cubicBezTo>
                  <a:cubicBezTo>
                    <a:pt x="1684533" y="737398"/>
                    <a:pt x="1690866" y="723254"/>
                    <a:pt x="1701104" y="713015"/>
                  </a:cubicBezTo>
                  <a:close/>
                  <a:moveTo>
                    <a:pt x="1513934" y="887127"/>
                  </a:moveTo>
                  <a:cubicBezTo>
                    <a:pt x="1524173" y="876888"/>
                    <a:pt x="1538317" y="870555"/>
                    <a:pt x="1553940" y="870555"/>
                  </a:cubicBezTo>
                  <a:cubicBezTo>
                    <a:pt x="1585187" y="870555"/>
                    <a:pt x="1610518" y="895886"/>
                    <a:pt x="1610519" y="927133"/>
                  </a:cubicBezTo>
                  <a:cubicBezTo>
                    <a:pt x="1610519" y="958380"/>
                    <a:pt x="1585188" y="983711"/>
                    <a:pt x="1553941" y="983711"/>
                  </a:cubicBezTo>
                  <a:cubicBezTo>
                    <a:pt x="1522694" y="983711"/>
                    <a:pt x="1497362" y="958380"/>
                    <a:pt x="1497362" y="927133"/>
                  </a:cubicBezTo>
                  <a:cubicBezTo>
                    <a:pt x="1497362" y="911510"/>
                    <a:pt x="1503695" y="897365"/>
                    <a:pt x="1513934" y="887127"/>
                  </a:cubicBezTo>
                  <a:close/>
                  <a:moveTo>
                    <a:pt x="1326764" y="1061237"/>
                  </a:moveTo>
                  <a:cubicBezTo>
                    <a:pt x="1337002" y="1050998"/>
                    <a:pt x="1351146" y="1044665"/>
                    <a:pt x="1366770" y="1044665"/>
                  </a:cubicBezTo>
                  <a:cubicBezTo>
                    <a:pt x="1398017" y="1044665"/>
                    <a:pt x="1423348" y="1069996"/>
                    <a:pt x="1423348" y="1101243"/>
                  </a:cubicBezTo>
                  <a:cubicBezTo>
                    <a:pt x="1423348" y="1132490"/>
                    <a:pt x="1398017" y="1157822"/>
                    <a:pt x="1366770" y="1157821"/>
                  </a:cubicBezTo>
                  <a:cubicBezTo>
                    <a:pt x="1335523" y="1157821"/>
                    <a:pt x="1310192" y="1132490"/>
                    <a:pt x="1310192" y="1101243"/>
                  </a:cubicBezTo>
                  <a:cubicBezTo>
                    <a:pt x="1310192" y="1085620"/>
                    <a:pt x="1316525" y="1071476"/>
                    <a:pt x="1326764" y="1061237"/>
                  </a:cubicBezTo>
                  <a:close/>
                  <a:moveTo>
                    <a:pt x="1139597" y="1235345"/>
                  </a:moveTo>
                  <a:cubicBezTo>
                    <a:pt x="1149836" y="1225106"/>
                    <a:pt x="1163980" y="1218773"/>
                    <a:pt x="1179603" y="1218773"/>
                  </a:cubicBezTo>
                  <a:cubicBezTo>
                    <a:pt x="1210851" y="1218773"/>
                    <a:pt x="1236182" y="1244104"/>
                    <a:pt x="1236182" y="1275351"/>
                  </a:cubicBezTo>
                  <a:cubicBezTo>
                    <a:pt x="1236182" y="1306598"/>
                    <a:pt x="1210851" y="1331929"/>
                    <a:pt x="1179604" y="1331929"/>
                  </a:cubicBezTo>
                  <a:cubicBezTo>
                    <a:pt x="1148357" y="1331929"/>
                    <a:pt x="1123025" y="1306598"/>
                    <a:pt x="1123025" y="1275351"/>
                  </a:cubicBezTo>
                  <a:cubicBezTo>
                    <a:pt x="1123025" y="1259728"/>
                    <a:pt x="1129358" y="1245583"/>
                    <a:pt x="1139597" y="1235345"/>
                  </a:cubicBezTo>
                  <a:close/>
                  <a:moveTo>
                    <a:pt x="952427" y="1409454"/>
                  </a:moveTo>
                  <a:cubicBezTo>
                    <a:pt x="962666" y="1399216"/>
                    <a:pt x="976810" y="1392883"/>
                    <a:pt x="992434" y="1392883"/>
                  </a:cubicBezTo>
                  <a:cubicBezTo>
                    <a:pt x="1023681" y="1392883"/>
                    <a:pt x="1049012" y="1418214"/>
                    <a:pt x="1049012" y="1449461"/>
                  </a:cubicBezTo>
                  <a:cubicBezTo>
                    <a:pt x="1049012" y="1465085"/>
                    <a:pt x="1042680" y="1479229"/>
                    <a:pt x="1032441" y="1489468"/>
                  </a:cubicBezTo>
                  <a:lnTo>
                    <a:pt x="1031516" y="1490091"/>
                  </a:lnTo>
                  <a:lnTo>
                    <a:pt x="951803" y="1410379"/>
                  </a:lnTo>
                  <a:close/>
                  <a:moveTo>
                    <a:pt x="2262615" y="16572"/>
                  </a:moveTo>
                  <a:cubicBezTo>
                    <a:pt x="2272854" y="6333"/>
                    <a:pt x="2286998" y="0"/>
                    <a:pt x="2302622" y="0"/>
                  </a:cubicBezTo>
                  <a:cubicBezTo>
                    <a:pt x="2333869" y="0"/>
                    <a:pt x="2359200" y="25331"/>
                    <a:pt x="2359200" y="56578"/>
                  </a:cubicBezTo>
                  <a:cubicBezTo>
                    <a:pt x="2359200" y="87825"/>
                    <a:pt x="2333869" y="113156"/>
                    <a:pt x="2302622" y="113156"/>
                  </a:cubicBezTo>
                  <a:cubicBezTo>
                    <a:pt x="2271375" y="113156"/>
                    <a:pt x="2246044" y="87825"/>
                    <a:pt x="2246044" y="56578"/>
                  </a:cubicBezTo>
                  <a:cubicBezTo>
                    <a:pt x="2246044" y="40954"/>
                    <a:pt x="2252376" y="26810"/>
                    <a:pt x="2262615" y="16572"/>
                  </a:cubicBezTo>
                  <a:close/>
                  <a:moveTo>
                    <a:pt x="2075445" y="190682"/>
                  </a:moveTo>
                  <a:cubicBezTo>
                    <a:pt x="2085684" y="180444"/>
                    <a:pt x="2099828" y="174111"/>
                    <a:pt x="2115452" y="174111"/>
                  </a:cubicBezTo>
                  <a:cubicBezTo>
                    <a:pt x="2146699" y="174111"/>
                    <a:pt x="2172030" y="199442"/>
                    <a:pt x="2172030" y="230689"/>
                  </a:cubicBezTo>
                  <a:cubicBezTo>
                    <a:pt x="2172030" y="261936"/>
                    <a:pt x="2146699" y="287267"/>
                    <a:pt x="2115452" y="287267"/>
                  </a:cubicBezTo>
                  <a:cubicBezTo>
                    <a:pt x="2084205" y="287267"/>
                    <a:pt x="2058874" y="261936"/>
                    <a:pt x="2058874" y="230689"/>
                  </a:cubicBezTo>
                  <a:cubicBezTo>
                    <a:pt x="2058874" y="215065"/>
                    <a:pt x="2065207" y="200921"/>
                    <a:pt x="2075445" y="190682"/>
                  </a:cubicBezTo>
                  <a:close/>
                  <a:moveTo>
                    <a:pt x="1888275" y="364794"/>
                  </a:moveTo>
                  <a:cubicBezTo>
                    <a:pt x="1898514" y="354555"/>
                    <a:pt x="1912658" y="348222"/>
                    <a:pt x="1928281" y="348223"/>
                  </a:cubicBezTo>
                  <a:cubicBezTo>
                    <a:pt x="1959528" y="348223"/>
                    <a:pt x="1984859" y="373554"/>
                    <a:pt x="1984859" y="404801"/>
                  </a:cubicBezTo>
                  <a:cubicBezTo>
                    <a:pt x="1984860" y="436048"/>
                    <a:pt x="1959528" y="461379"/>
                    <a:pt x="1928282" y="461379"/>
                  </a:cubicBezTo>
                  <a:cubicBezTo>
                    <a:pt x="1897034" y="461379"/>
                    <a:pt x="1871703" y="436048"/>
                    <a:pt x="1871703" y="404800"/>
                  </a:cubicBezTo>
                  <a:cubicBezTo>
                    <a:pt x="1871703" y="389177"/>
                    <a:pt x="1878036" y="375033"/>
                    <a:pt x="1888275" y="364794"/>
                  </a:cubicBezTo>
                  <a:close/>
                  <a:moveTo>
                    <a:pt x="1701104" y="538904"/>
                  </a:moveTo>
                  <a:cubicBezTo>
                    <a:pt x="1711343" y="528666"/>
                    <a:pt x="1725487" y="522333"/>
                    <a:pt x="1741111" y="522333"/>
                  </a:cubicBezTo>
                  <a:cubicBezTo>
                    <a:pt x="1772358" y="522333"/>
                    <a:pt x="1797689" y="547664"/>
                    <a:pt x="1797689" y="578911"/>
                  </a:cubicBezTo>
                  <a:cubicBezTo>
                    <a:pt x="1797689" y="610158"/>
                    <a:pt x="1772358" y="635489"/>
                    <a:pt x="1741111" y="635489"/>
                  </a:cubicBezTo>
                  <a:cubicBezTo>
                    <a:pt x="1709864" y="635489"/>
                    <a:pt x="1684533" y="610158"/>
                    <a:pt x="1684533" y="578911"/>
                  </a:cubicBezTo>
                  <a:cubicBezTo>
                    <a:pt x="1684533" y="563287"/>
                    <a:pt x="1690866" y="549143"/>
                    <a:pt x="1701104" y="538904"/>
                  </a:cubicBezTo>
                  <a:close/>
                  <a:moveTo>
                    <a:pt x="1513934" y="713016"/>
                  </a:moveTo>
                  <a:cubicBezTo>
                    <a:pt x="1524173" y="702777"/>
                    <a:pt x="1538317" y="696444"/>
                    <a:pt x="1553940" y="696444"/>
                  </a:cubicBezTo>
                  <a:cubicBezTo>
                    <a:pt x="1585187" y="696444"/>
                    <a:pt x="1610518" y="721775"/>
                    <a:pt x="1610519" y="753022"/>
                  </a:cubicBezTo>
                  <a:cubicBezTo>
                    <a:pt x="1610519" y="784269"/>
                    <a:pt x="1585188" y="809600"/>
                    <a:pt x="1553941" y="809600"/>
                  </a:cubicBezTo>
                  <a:cubicBezTo>
                    <a:pt x="1522694" y="809600"/>
                    <a:pt x="1497362" y="784269"/>
                    <a:pt x="1497362" y="753022"/>
                  </a:cubicBezTo>
                  <a:cubicBezTo>
                    <a:pt x="1497362" y="737399"/>
                    <a:pt x="1503695" y="723254"/>
                    <a:pt x="1513934" y="713016"/>
                  </a:cubicBezTo>
                  <a:close/>
                  <a:moveTo>
                    <a:pt x="1326764" y="887126"/>
                  </a:moveTo>
                  <a:cubicBezTo>
                    <a:pt x="1337002" y="876887"/>
                    <a:pt x="1351146" y="870554"/>
                    <a:pt x="1366770" y="870554"/>
                  </a:cubicBezTo>
                  <a:cubicBezTo>
                    <a:pt x="1398017" y="870555"/>
                    <a:pt x="1423348" y="895886"/>
                    <a:pt x="1423348" y="927133"/>
                  </a:cubicBezTo>
                  <a:cubicBezTo>
                    <a:pt x="1423348" y="958380"/>
                    <a:pt x="1398017" y="983711"/>
                    <a:pt x="1366770" y="983711"/>
                  </a:cubicBezTo>
                  <a:cubicBezTo>
                    <a:pt x="1335523" y="983711"/>
                    <a:pt x="1310192" y="958380"/>
                    <a:pt x="1310192" y="927132"/>
                  </a:cubicBezTo>
                  <a:cubicBezTo>
                    <a:pt x="1310192" y="911509"/>
                    <a:pt x="1316525" y="897365"/>
                    <a:pt x="1326764" y="887126"/>
                  </a:cubicBezTo>
                  <a:close/>
                  <a:moveTo>
                    <a:pt x="1139593" y="1061238"/>
                  </a:moveTo>
                  <a:cubicBezTo>
                    <a:pt x="1149832" y="1050999"/>
                    <a:pt x="1163976" y="1044666"/>
                    <a:pt x="1179600" y="1044666"/>
                  </a:cubicBezTo>
                  <a:cubicBezTo>
                    <a:pt x="1210847" y="1044666"/>
                    <a:pt x="1236178" y="1069997"/>
                    <a:pt x="1236178" y="1101244"/>
                  </a:cubicBezTo>
                  <a:cubicBezTo>
                    <a:pt x="1236178" y="1132491"/>
                    <a:pt x="1210847" y="1157822"/>
                    <a:pt x="1179600" y="1157822"/>
                  </a:cubicBezTo>
                  <a:cubicBezTo>
                    <a:pt x="1148356" y="1157819"/>
                    <a:pt x="1123025" y="1132488"/>
                    <a:pt x="1123022" y="1101244"/>
                  </a:cubicBezTo>
                  <a:cubicBezTo>
                    <a:pt x="1123021" y="1085621"/>
                    <a:pt x="1129354" y="1071476"/>
                    <a:pt x="1139593" y="1061238"/>
                  </a:cubicBezTo>
                  <a:close/>
                  <a:moveTo>
                    <a:pt x="952427" y="1235344"/>
                  </a:moveTo>
                  <a:cubicBezTo>
                    <a:pt x="962665" y="1225105"/>
                    <a:pt x="976810" y="1218772"/>
                    <a:pt x="992433" y="1218772"/>
                  </a:cubicBezTo>
                  <a:cubicBezTo>
                    <a:pt x="1023680" y="1218772"/>
                    <a:pt x="1049011" y="1244103"/>
                    <a:pt x="1049011" y="1275350"/>
                  </a:cubicBezTo>
                  <a:cubicBezTo>
                    <a:pt x="1049011" y="1306597"/>
                    <a:pt x="1023680" y="1331928"/>
                    <a:pt x="992433" y="1331928"/>
                  </a:cubicBezTo>
                  <a:cubicBezTo>
                    <a:pt x="961186" y="1331928"/>
                    <a:pt x="935855" y="1306597"/>
                    <a:pt x="935855" y="1275350"/>
                  </a:cubicBezTo>
                  <a:cubicBezTo>
                    <a:pt x="935855" y="1259727"/>
                    <a:pt x="942188" y="1245582"/>
                    <a:pt x="952427" y="1235344"/>
                  </a:cubicBezTo>
                  <a:close/>
                  <a:moveTo>
                    <a:pt x="2075445" y="16572"/>
                  </a:moveTo>
                  <a:cubicBezTo>
                    <a:pt x="2085684" y="6333"/>
                    <a:pt x="2099828" y="0"/>
                    <a:pt x="2115452" y="0"/>
                  </a:cubicBezTo>
                  <a:cubicBezTo>
                    <a:pt x="2146699" y="0"/>
                    <a:pt x="2172030" y="25331"/>
                    <a:pt x="2172030" y="56578"/>
                  </a:cubicBezTo>
                  <a:cubicBezTo>
                    <a:pt x="2172030" y="87825"/>
                    <a:pt x="2146699" y="113156"/>
                    <a:pt x="2115452" y="113156"/>
                  </a:cubicBezTo>
                  <a:cubicBezTo>
                    <a:pt x="2084205" y="113156"/>
                    <a:pt x="2058874" y="87825"/>
                    <a:pt x="2058874" y="56578"/>
                  </a:cubicBezTo>
                  <a:cubicBezTo>
                    <a:pt x="2058874" y="40955"/>
                    <a:pt x="2065207" y="26810"/>
                    <a:pt x="2075445" y="16572"/>
                  </a:cubicBezTo>
                  <a:close/>
                  <a:moveTo>
                    <a:pt x="1888275" y="190683"/>
                  </a:moveTo>
                  <a:cubicBezTo>
                    <a:pt x="1898514" y="180444"/>
                    <a:pt x="1912658" y="174112"/>
                    <a:pt x="1928281" y="174112"/>
                  </a:cubicBezTo>
                  <a:cubicBezTo>
                    <a:pt x="1959528" y="174112"/>
                    <a:pt x="1984859" y="199443"/>
                    <a:pt x="1984859" y="230690"/>
                  </a:cubicBezTo>
                  <a:cubicBezTo>
                    <a:pt x="1984860" y="261937"/>
                    <a:pt x="1959528" y="287268"/>
                    <a:pt x="1928282" y="287268"/>
                  </a:cubicBezTo>
                  <a:cubicBezTo>
                    <a:pt x="1897034" y="287268"/>
                    <a:pt x="1871703" y="261937"/>
                    <a:pt x="1871703" y="230690"/>
                  </a:cubicBezTo>
                  <a:cubicBezTo>
                    <a:pt x="1871703" y="215066"/>
                    <a:pt x="1878036" y="200922"/>
                    <a:pt x="1888275" y="190683"/>
                  </a:cubicBezTo>
                  <a:close/>
                  <a:moveTo>
                    <a:pt x="1701104" y="364793"/>
                  </a:moveTo>
                  <a:cubicBezTo>
                    <a:pt x="1711343" y="354555"/>
                    <a:pt x="1725487" y="348222"/>
                    <a:pt x="1741111" y="348222"/>
                  </a:cubicBezTo>
                  <a:cubicBezTo>
                    <a:pt x="1772358" y="348222"/>
                    <a:pt x="1797689" y="373553"/>
                    <a:pt x="1797689" y="404800"/>
                  </a:cubicBezTo>
                  <a:cubicBezTo>
                    <a:pt x="1797689" y="436047"/>
                    <a:pt x="1772358" y="461378"/>
                    <a:pt x="1741111" y="461378"/>
                  </a:cubicBezTo>
                  <a:cubicBezTo>
                    <a:pt x="1709864" y="461378"/>
                    <a:pt x="1684533" y="436047"/>
                    <a:pt x="1684533" y="404800"/>
                  </a:cubicBezTo>
                  <a:cubicBezTo>
                    <a:pt x="1684533" y="389176"/>
                    <a:pt x="1690866" y="375032"/>
                    <a:pt x="1701104" y="364793"/>
                  </a:cubicBezTo>
                  <a:close/>
                  <a:moveTo>
                    <a:pt x="1513934" y="538905"/>
                  </a:moveTo>
                  <a:cubicBezTo>
                    <a:pt x="1524173" y="528666"/>
                    <a:pt x="1538317" y="522333"/>
                    <a:pt x="1553940" y="522333"/>
                  </a:cubicBezTo>
                  <a:cubicBezTo>
                    <a:pt x="1585187" y="522333"/>
                    <a:pt x="1610518" y="547664"/>
                    <a:pt x="1610518" y="578912"/>
                  </a:cubicBezTo>
                  <a:cubicBezTo>
                    <a:pt x="1610519" y="610158"/>
                    <a:pt x="1585188" y="635490"/>
                    <a:pt x="1553941" y="635489"/>
                  </a:cubicBezTo>
                  <a:cubicBezTo>
                    <a:pt x="1522694" y="635489"/>
                    <a:pt x="1497362" y="610158"/>
                    <a:pt x="1497362" y="578911"/>
                  </a:cubicBezTo>
                  <a:cubicBezTo>
                    <a:pt x="1497362" y="563288"/>
                    <a:pt x="1503695" y="549144"/>
                    <a:pt x="1513934" y="538905"/>
                  </a:cubicBezTo>
                  <a:close/>
                  <a:moveTo>
                    <a:pt x="1326764" y="713015"/>
                  </a:moveTo>
                  <a:cubicBezTo>
                    <a:pt x="1337002" y="702776"/>
                    <a:pt x="1351147" y="696444"/>
                    <a:pt x="1366770" y="696444"/>
                  </a:cubicBezTo>
                  <a:cubicBezTo>
                    <a:pt x="1398017" y="696444"/>
                    <a:pt x="1423348" y="721775"/>
                    <a:pt x="1423348" y="753022"/>
                  </a:cubicBezTo>
                  <a:cubicBezTo>
                    <a:pt x="1423348" y="784269"/>
                    <a:pt x="1398017" y="809600"/>
                    <a:pt x="1366770" y="809600"/>
                  </a:cubicBezTo>
                  <a:cubicBezTo>
                    <a:pt x="1335523" y="809600"/>
                    <a:pt x="1310192" y="784269"/>
                    <a:pt x="1310192" y="753022"/>
                  </a:cubicBezTo>
                  <a:cubicBezTo>
                    <a:pt x="1310192" y="737398"/>
                    <a:pt x="1316525" y="723254"/>
                    <a:pt x="1326764" y="713015"/>
                  </a:cubicBezTo>
                  <a:close/>
                  <a:moveTo>
                    <a:pt x="1139593" y="887127"/>
                  </a:moveTo>
                  <a:cubicBezTo>
                    <a:pt x="1149832" y="876888"/>
                    <a:pt x="1163976" y="870555"/>
                    <a:pt x="1179600" y="870555"/>
                  </a:cubicBezTo>
                  <a:cubicBezTo>
                    <a:pt x="1210847" y="870555"/>
                    <a:pt x="1236178" y="895886"/>
                    <a:pt x="1236178" y="927133"/>
                  </a:cubicBezTo>
                  <a:cubicBezTo>
                    <a:pt x="1236178" y="958380"/>
                    <a:pt x="1210847" y="983711"/>
                    <a:pt x="1179600" y="983711"/>
                  </a:cubicBezTo>
                  <a:cubicBezTo>
                    <a:pt x="1148353" y="983711"/>
                    <a:pt x="1123022" y="958380"/>
                    <a:pt x="1123022" y="927133"/>
                  </a:cubicBezTo>
                  <a:cubicBezTo>
                    <a:pt x="1123022" y="911510"/>
                    <a:pt x="1129354" y="897365"/>
                    <a:pt x="1139593" y="887127"/>
                  </a:cubicBezTo>
                  <a:close/>
                  <a:moveTo>
                    <a:pt x="952426" y="1061233"/>
                  </a:moveTo>
                  <a:cubicBezTo>
                    <a:pt x="962665" y="1050995"/>
                    <a:pt x="976809" y="1044662"/>
                    <a:pt x="992433" y="1044662"/>
                  </a:cubicBezTo>
                  <a:cubicBezTo>
                    <a:pt x="1023680" y="1044662"/>
                    <a:pt x="1049011" y="1069993"/>
                    <a:pt x="1049011" y="1101240"/>
                  </a:cubicBezTo>
                  <a:cubicBezTo>
                    <a:pt x="1049011" y="1132487"/>
                    <a:pt x="1023680" y="1157818"/>
                    <a:pt x="992433" y="1157818"/>
                  </a:cubicBezTo>
                  <a:cubicBezTo>
                    <a:pt x="961186" y="1157818"/>
                    <a:pt x="935855" y="1132487"/>
                    <a:pt x="935855" y="1101240"/>
                  </a:cubicBezTo>
                  <a:cubicBezTo>
                    <a:pt x="935855" y="1085616"/>
                    <a:pt x="942187" y="1071472"/>
                    <a:pt x="952426" y="1061233"/>
                  </a:cubicBezTo>
                  <a:close/>
                  <a:moveTo>
                    <a:pt x="772133" y="1230708"/>
                  </a:moveTo>
                  <a:lnTo>
                    <a:pt x="783241" y="1223218"/>
                  </a:lnTo>
                  <a:cubicBezTo>
                    <a:pt x="790010" y="1220355"/>
                    <a:pt x="797452" y="1218772"/>
                    <a:pt x="805263" y="1218772"/>
                  </a:cubicBezTo>
                  <a:cubicBezTo>
                    <a:pt x="836510" y="1218772"/>
                    <a:pt x="861841" y="1244103"/>
                    <a:pt x="861841" y="1275350"/>
                  </a:cubicBezTo>
                  <a:cubicBezTo>
                    <a:pt x="861841" y="1283162"/>
                    <a:pt x="860258" y="1290604"/>
                    <a:pt x="857395" y="1297373"/>
                  </a:cubicBezTo>
                  <a:lnTo>
                    <a:pt x="849905" y="1308481"/>
                  </a:lnTo>
                  <a:close/>
                  <a:moveTo>
                    <a:pt x="1888275" y="16572"/>
                  </a:moveTo>
                  <a:cubicBezTo>
                    <a:pt x="1898514" y="6334"/>
                    <a:pt x="1912658" y="1"/>
                    <a:pt x="1928281" y="1"/>
                  </a:cubicBezTo>
                  <a:cubicBezTo>
                    <a:pt x="1959528" y="1"/>
                    <a:pt x="1984859" y="25332"/>
                    <a:pt x="1984859" y="56579"/>
                  </a:cubicBezTo>
                  <a:cubicBezTo>
                    <a:pt x="1984860" y="87826"/>
                    <a:pt x="1959528" y="113157"/>
                    <a:pt x="1928282" y="113157"/>
                  </a:cubicBezTo>
                  <a:cubicBezTo>
                    <a:pt x="1897034" y="113157"/>
                    <a:pt x="1871703" y="87826"/>
                    <a:pt x="1871703" y="56579"/>
                  </a:cubicBezTo>
                  <a:cubicBezTo>
                    <a:pt x="1871703" y="40955"/>
                    <a:pt x="1878036" y="26811"/>
                    <a:pt x="1888275" y="16572"/>
                  </a:cubicBezTo>
                  <a:close/>
                  <a:moveTo>
                    <a:pt x="1701104" y="190682"/>
                  </a:moveTo>
                  <a:cubicBezTo>
                    <a:pt x="1711343" y="180444"/>
                    <a:pt x="1725487" y="174111"/>
                    <a:pt x="1741111" y="174111"/>
                  </a:cubicBezTo>
                  <a:cubicBezTo>
                    <a:pt x="1772358" y="174111"/>
                    <a:pt x="1797689" y="199442"/>
                    <a:pt x="1797689" y="230689"/>
                  </a:cubicBezTo>
                  <a:cubicBezTo>
                    <a:pt x="1797689" y="261936"/>
                    <a:pt x="1772358" y="287267"/>
                    <a:pt x="1741111" y="287267"/>
                  </a:cubicBezTo>
                  <a:cubicBezTo>
                    <a:pt x="1709864" y="287267"/>
                    <a:pt x="1684533" y="261936"/>
                    <a:pt x="1684533" y="230689"/>
                  </a:cubicBezTo>
                  <a:cubicBezTo>
                    <a:pt x="1684533" y="215065"/>
                    <a:pt x="1690866" y="200921"/>
                    <a:pt x="1701104" y="190682"/>
                  </a:cubicBezTo>
                  <a:close/>
                  <a:moveTo>
                    <a:pt x="1513934" y="364794"/>
                  </a:moveTo>
                  <a:cubicBezTo>
                    <a:pt x="1524173" y="354555"/>
                    <a:pt x="1538317" y="348222"/>
                    <a:pt x="1553940" y="348223"/>
                  </a:cubicBezTo>
                  <a:cubicBezTo>
                    <a:pt x="1585187" y="348223"/>
                    <a:pt x="1610518" y="373554"/>
                    <a:pt x="1610518" y="404801"/>
                  </a:cubicBezTo>
                  <a:cubicBezTo>
                    <a:pt x="1610519" y="436048"/>
                    <a:pt x="1585188" y="461379"/>
                    <a:pt x="1553941" y="461379"/>
                  </a:cubicBezTo>
                  <a:cubicBezTo>
                    <a:pt x="1522694" y="461379"/>
                    <a:pt x="1497362" y="436048"/>
                    <a:pt x="1497362" y="404800"/>
                  </a:cubicBezTo>
                  <a:cubicBezTo>
                    <a:pt x="1497362" y="389177"/>
                    <a:pt x="1503695" y="375033"/>
                    <a:pt x="1513934" y="364794"/>
                  </a:cubicBezTo>
                  <a:close/>
                  <a:moveTo>
                    <a:pt x="1326763" y="538904"/>
                  </a:moveTo>
                  <a:cubicBezTo>
                    <a:pt x="1337002" y="528666"/>
                    <a:pt x="1351146" y="522333"/>
                    <a:pt x="1366770" y="522333"/>
                  </a:cubicBezTo>
                  <a:cubicBezTo>
                    <a:pt x="1398017" y="522333"/>
                    <a:pt x="1423348" y="547664"/>
                    <a:pt x="1423348" y="578911"/>
                  </a:cubicBezTo>
                  <a:cubicBezTo>
                    <a:pt x="1423348" y="610158"/>
                    <a:pt x="1398017" y="635489"/>
                    <a:pt x="1366770" y="635489"/>
                  </a:cubicBezTo>
                  <a:cubicBezTo>
                    <a:pt x="1335523" y="635489"/>
                    <a:pt x="1310192" y="610158"/>
                    <a:pt x="1310192" y="578911"/>
                  </a:cubicBezTo>
                  <a:cubicBezTo>
                    <a:pt x="1310192" y="563287"/>
                    <a:pt x="1316525" y="549143"/>
                    <a:pt x="1326763" y="538904"/>
                  </a:cubicBezTo>
                  <a:close/>
                  <a:moveTo>
                    <a:pt x="1139593" y="713016"/>
                  </a:moveTo>
                  <a:cubicBezTo>
                    <a:pt x="1149832" y="702777"/>
                    <a:pt x="1163976" y="696444"/>
                    <a:pt x="1179600" y="696444"/>
                  </a:cubicBezTo>
                  <a:cubicBezTo>
                    <a:pt x="1210847" y="696444"/>
                    <a:pt x="1236178" y="721775"/>
                    <a:pt x="1236178" y="753022"/>
                  </a:cubicBezTo>
                  <a:cubicBezTo>
                    <a:pt x="1236178" y="784269"/>
                    <a:pt x="1210847" y="809600"/>
                    <a:pt x="1179600" y="809600"/>
                  </a:cubicBezTo>
                  <a:cubicBezTo>
                    <a:pt x="1148353" y="809600"/>
                    <a:pt x="1123022" y="784269"/>
                    <a:pt x="1123022" y="753022"/>
                  </a:cubicBezTo>
                  <a:cubicBezTo>
                    <a:pt x="1123022" y="737399"/>
                    <a:pt x="1129354" y="723254"/>
                    <a:pt x="1139593" y="713016"/>
                  </a:cubicBezTo>
                  <a:close/>
                  <a:moveTo>
                    <a:pt x="952423" y="887126"/>
                  </a:moveTo>
                  <a:cubicBezTo>
                    <a:pt x="962661" y="876887"/>
                    <a:pt x="976806" y="870554"/>
                    <a:pt x="992429" y="870554"/>
                  </a:cubicBezTo>
                  <a:cubicBezTo>
                    <a:pt x="1023676" y="870555"/>
                    <a:pt x="1049007" y="895886"/>
                    <a:pt x="1049007" y="927133"/>
                  </a:cubicBezTo>
                  <a:cubicBezTo>
                    <a:pt x="1049007" y="958380"/>
                    <a:pt x="1023676" y="983711"/>
                    <a:pt x="992429" y="983711"/>
                  </a:cubicBezTo>
                  <a:cubicBezTo>
                    <a:pt x="961185" y="983708"/>
                    <a:pt x="935854" y="958377"/>
                    <a:pt x="935851" y="927132"/>
                  </a:cubicBezTo>
                  <a:cubicBezTo>
                    <a:pt x="935851" y="911509"/>
                    <a:pt x="942184" y="897365"/>
                    <a:pt x="952423" y="887126"/>
                  </a:cubicBezTo>
                  <a:close/>
                  <a:moveTo>
                    <a:pt x="765256" y="1061233"/>
                  </a:moveTo>
                  <a:cubicBezTo>
                    <a:pt x="775495" y="1050995"/>
                    <a:pt x="789639" y="1044662"/>
                    <a:pt x="805263" y="1044662"/>
                  </a:cubicBezTo>
                  <a:cubicBezTo>
                    <a:pt x="836510" y="1044662"/>
                    <a:pt x="861841" y="1069993"/>
                    <a:pt x="861841" y="1101240"/>
                  </a:cubicBezTo>
                  <a:cubicBezTo>
                    <a:pt x="861841" y="1132487"/>
                    <a:pt x="836510" y="1157818"/>
                    <a:pt x="805263" y="1157818"/>
                  </a:cubicBezTo>
                  <a:cubicBezTo>
                    <a:pt x="774016" y="1157818"/>
                    <a:pt x="748685" y="1132487"/>
                    <a:pt x="748685" y="1101240"/>
                  </a:cubicBezTo>
                  <a:cubicBezTo>
                    <a:pt x="748685" y="1085616"/>
                    <a:pt x="755018" y="1071472"/>
                    <a:pt x="765256" y="1061233"/>
                  </a:cubicBezTo>
                  <a:close/>
                  <a:moveTo>
                    <a:pt x="1701104" y="16572"/>
                  </a:moveTo>
                  <a:cubicBezTo>
                    <a:pt x="1711343" y="6333"/>
                    <a:pt x="1725487" y="0"/>
                    <a:pt x="1741111" y="0"/>
                  </a:cubicBezTo>
                  <a:cubicBezTo>
                    <a:pt x="1772358" y="0"/>
                    <a:pt x="1797689" y="25331"/>
                    <a:pt x="1797689" y="56578"/>
                  </a:cubicBezTo>
                  <a:cubicBezTo>
                    <a:pt x="1797689" y="87825"/>
                    <a:pt x="1772358" y="113156"/>
                    <a:pt x="1741111" y="113156"/>
                  </a:cubicBezTo>
                  <a:cubicBezTo>
                    <a:pt x="1709864" y="113156"/>
                    <a:pt x="1684533" y="87825"/>
                    <a:pt x="1684533" y="56578"/>
                  </a:cubicBezTo>
                  <a:cubicBezTo>
                    <a:pt x="1684533" y="40955"/>
                    <a:pt x="1690866" y="26810"/>
                    <a:pt x="1701104" y="16572"/>
                  </a:cubicBezTo>
                  <a:close/>
                  <a:moveTo>
                    <a:pt x="1513934" y="190683"/>
                  </a:moveTo>
                  <a:cubicBezTo>
                    <a:pt x="1524173" y="180444"/>
                    <a:pt x="1538317" y="174112"/>
                    <a:pt x="1553940" y="174112"/>
                  </a:cubicBezTo>
                  <a:cubicBezTo>
                    <a:pt x="1585187" y="174112"/>
                    <a:pt x="1610518" y="199443"/>
                    <a:pt x="1610518" y="230690"/>
                  </a:cubicBezTo>
                  <a:cubicBezTo>
                    <a:pt x="1610519" y="261937"/>
                    <a:pt x="1585188" y="287268"/>
                    <a:pt x="1553941" y="287268"/>
                  </a:cubicBezTo>
                  <a:cubicBezTo>
                    <a:pt x="1522694" y="287268"/>
                    <a:pt x="1497362" y="261937"/>
                    <a:pt x="1497362" y="230690"/>
                  </a:cubicBezTo>
                  <a:cubicBezTo>
                    <a:pt x="1497362" y="215066"/>
                    <a:pt x="1503695" y="200922"/>
                    <a:pt x="1513934" y="190683"/>
                  </a:cubicBezTo>
                  <a:close/>
                  <a:moveTo>
                    <a:pt x="1326764" y="364793"/>
                  </a:moveTo>
                  <a:cubicBezTo>
                    <a:pt x="1337002" y="354555"/>
                    <a:pt x="1351147" y="348222"/>
                    <a:pt x="1366770" y="348222"/>
                  </a:cubicBezTo>
                  <a:cubicBezTo>
                    <a:pt x="1398017" y="348222"/>
                    <a:pt x="1423348" y="373553"/>
                    <a:pt x="1423348" y="404800"/>
                  </a:cubicBezTo>
                  <a:cubicBezTo>
                    <a:pt x="1423348" y="436047"/>
                    <a:pt x="1398017" y="461378"/>
                    <a:pt x="1366770" y="461378"/>
                  </a:cubicBezTo>
                  <a:cubicBezTo>
                    <a:pt x="1335523" y="461378"/>
                    <a:pt x="1310192" y="436047"/>
                    <a:pt x="1310192" y="404800"/>
                  </a:cubicBezTo>
                  <a:cubicBezTo>
                    <a:pt x="1310192" y="389176"/>
                    <a:pt x="1316525" y="375032"/>
                    <a:pt x="1326764" y="364793"/>
                  </a:cubicBezTo>
                  <a:close/>
                  <a:moveTo>
                    <a:pt x="1139593" y="538905"/>
                  </a:moveTo>
                  <a:cubicBezTo>
                    <a:pt x="1149832" y="528666"/>
                    <a:pt x="1163976" y="522333"/>
                    <a:pt x="1179600" y="522333"/>
                  </a:cubicBezTo>
                  <a:cubicBezTo>
                    <a:pt x="1210847" y="522333"/>
                    <a:pt x="1236178" y="547664"/>
                    <a:pt x="1236178" y="578911"/>
                  </a:cubicBezTo>
                  <a:cubicBezTo>
                    <a:pt x="1236178" y="610158"/>
                    <a:pt x="1210847" y="635490"/>
                    <a:pt x="1179600" y="635489"/>
                  </a:cubicBezTo>
                  <a:cubicBezTo>
                    <a:pt x="1148353" y="635489"/>
                    <a:pt x="1123022" y="610158"/>
                    <a:pt x="1123022" y="578911"/>
                  </a:cubicBezTo>
                  <a:cubicBezTo>
                    <a:pt x="1123021" y="563288"/>
                    <a:pt x="1129354" y="549144"/>
                    <a:pt x="1139593" y="538905"/>
                  </a:cubicBezTo>
                  <a:close/>
                  <a:moveTo>
                    <a:pt x="952423" y="713015"/>
                  </a:moveTo>
                  <a:cubicBezTo>
                    <a:pt x="962661" y="702776"/>
                    <a:pt x="976806" y="696444"/>
                    <a:pt x="992429" y="696444"/>
                  </a:cubicBezTo>
                  <a:cubicBezTo>
                    <a:pt x="1023676" y="696444"/>
                    <a:pt x="1049007" y="721775"/>
                    <a:pt x="1049007" y="753022"/>
                  </a:cubicBezTo>
                  <a:cubicBezTo>
                    <a:pt x="1049007" y="784269"/>
                    <a:pt x="1023676" y="809600"/>
                    <a:pt x="992429" y="809600"/>
                  </a:cubicBezTo>
                  <a:cubicBezTo>
                    <a:pt x="961182" y="809600"/>
                    <a:pt x="935851" y="784269"/>
                    <a:pt x="935851" y="753022"/>
                  </a:cubicBezTo>
                  <a:cubicBezTo>
                    <a:pt x="935851" y="737398"/>
                    <a:pt x="942184" y="723254"/>
                    <a:pt x="952423" y="713015"/>
                  </a:cubicBezTo>
                  <a:close/>
                  <a:moveTo>
                    <a:pt x="765256" y="887123"/>
                  </a:moveTo>
                  <a:cubicBezTo>
                    <a:pt x="775494" y="876884"/>
                    <a:pt x="789639" y="870551"/>
                    <a:pt x="805262" y="870552"/>
                  </a:cubicBezTo>
                  <a:cubicBezTo>
                    <a:pt x="836509" y="870552"/>
                    <a:pt x="861840" y="895883"/>
                    <a:pt x="861840" y="927130"/>
                  </a:cubicBezTo>
                  <a:cubicBezTo>
                    <a:pt x="861840" y="958377"/>
                    <a:pt x="836509" y="983708"/>
                    <a:pt x="805262" y="983708"/>
                  </a:cubicBezTo>
                  <a:cubicBezTo>
                    <a:pt x="774015" y="983708"/>
                    <a:pt x="748684" y="958377"/>
                    <a:pt x="748684" y="927130"/>
                  </a:cubicBezTo>
                  <a:cubicBezTo>
                    <a:pt x="748684" y="911506"/>
                    <a:pt x="755017" y="897362"/>
                    <a:pt x="765256" y="887123"/>
                  </a:cubicBezTo>
                  <a:close/>
                  <a:moveTo>
                    <a:pt x="592762" y="1051338"/>
                  </a:moveTo>
                  <a:lnTo>
                    <a:pt x="596069" y="1049108"/>
                  </a:lnTo>
                  <a:cubicBezTo>
                    <a:pt x="602838" y="1046245"/>
                    <a:pt x="610280" y="1044662"/>
                    <a:pt x="618092" y="1044662"/>
                  </a:cubicBezTo>
                  <a:cubicBezTo>
                    <a:pt x="649339" y="1044662"/>
                    <a:pt x="674670" y="1069993"/>
                    <a:pt x="674670" y="1101240"/>
                  </a:cubicBezTo>
                  <a:cubicBezTo>
                    <a:pt x="674670" y="1109052"/>
                    <a:pt x="673087" y="1116494"/>
                    <a:pt x="670224" y="1123263"/>
                  </a:cubicBezTo>
                  <a:lnTo>
                    <a:pt x="667994" y="1126570"/>
                  </a:lnTo>
                  <a:close/>
                  <a:moveTo>
                    <a:pt x="1513934" y="16572"/>
                  </a:moveTo>
                  <a:cubicBezTo>
                    <a:pt x="1524173" y="6334"/>
                    <a:pt x="1538317" y="1"/>
                    <a:pt x="1553940" y="1"/>
                  </a:cubicBezTo>
                  <a:cubicBezTo>
                    <a:pt x="1585187" y="1"/>
                    <a:pt x="1610518" y="25332"/>
                    <a:pt x="1610518" y="56579"/>
                  </a:cubicBezTo>
                  <a:cubicBezTo>
                    <a:pt x="1610519" y="87826"/>
                    <a:pt x="1585188" y="113157"/>
                    <a:pt x="1553941" y="113157"/>
                  </a:cubicBezTo>
                  <a:cubicBezTo>
                    <a:pt x="1522694" y="113157"/>
                    <a:pt x="1497362" y="87826"/>
                    <a:pt x="1497362" y="56579"/>
                  </a:cubicBezTo>
                  <a:cubicBezTo>
                    <a:pt x="1497362" y="40955"/>
                    <a:pt x="1503695" y="26811"/>
                    <a:pt x="1513934" y="16572"/>
                  </a:cubicBezTo>
                  <a:close/>
                  <a:moveTo>
                    <a:pt x="1326764" y="190682"/>
                  </a:moveTo>
                  <a:cubicBezTo>
                    <a:pt x="1337002" y="180444"/>
                    <a:pt x="1351146" y="174111"/>
                    <a:pt x="1366770" y="174111"/>
                  </a:cubicBezTo>
                  <a:cubicBezTo>
                    <a:pt x="1398017" y="174111"/>
                    <a:pt x="1423348" y="199442"/>
                    <a:pt x="1423348" y="230689"/>
                  </a:cubicBezTo>
                  <a:cubicBezTo>
                    <a:pt x="1423348" y="261936"/>
                    <a:pt x="1398017" y="287267"/>
                    <a:pt x="1366770" y="287267"/>
                  </a:cubicBezTo>
                  <a:cubicBezTo>
                    <a:pt x="1335523" y="287267"/>
                    <a:pt x="1310192" y="261936"/>
                    <a:pt x="1310192" y="230689"/>
                  </a:cubicBezTo>
                  <a:cubicBezTo>
                    <a:pt x="1310192" y="215065"/>
                    <a:pt x="1316525" y="200921"/>
                    <a:pt x="1326764" y="190682"/>
                  </a:cubicBezTo>
                  <a:close/>
                  <a:moveTo>
                    <a:pt x="1139593" y="364794"/>
                  </a:moveTo>
                  <a:cubicBezTo>
                    <a:pt x="1149832" y="354555"/>
                    <a:pt x="1163976" y="348222"/>
                    <a:pt x="1179600" y="348222"/>
                  </a:cubicBezTo>
                  <a:cubicBezTo>
                    <a:pt x="1210847" y="348223"/>
                    <a:pt x="1236178" y="373554"/>
                    <a:pt x="1236178" y="404801"/>
                  </a:cubicBezTo>
                  <a:cubicBezTo>
                    <a:pt x="1236178" y="436048"/>
                    <a:pt x="1210847" y="461379"/>
                    <a:pt x="1179600" y="461379"/>
                  </a:cubicBezTo>
                  <a:cubicBezTo>
                    <a:pt x="1148353" y="461379"/>
                    <a:pt x="1123022" y="436048"/>
                    <a:pt x="1123022" y="404800"/>
                  </a:cubicBezTo>
                  <a:cubicBezTo>
                    <a:pt x="1123021" y="389177"/>
                    <a:pt x="1129354" y="375033"/>
                    <a:pt x="1139593" y="364794"/>
                  </a:cubicBezTo>
                  <a:close/>
                  <a:moveTo>
                    <a:pt x="952423" y="538904"/>
                  </a:moveTo>
                  <a:cubicBezTo>
                    <a:pt x="962661" y="528666"/>
                    <a:pt x="976806" y="522333"/>
                    <a:pt x="992429" y="522333"/>
                  </a:cubicBezTo>
                  <a:cubicBezTo>
                    <a:pt x="1023676" y="522333"/>
                    <a:pt x="1049007" y="547664"/>
                    <a:pt x="1049007" y="578911"/>
                  </a:cubicBezTo>
                  <a:cubicBezTo>
                    <a:pt x="1049007" y="610158"/>
                    <a:pt x="1023676" y="635489"/>
                    <a:pt x="992429" y="635489"/>
                  </a:cubicBezTo>
                  <a:cubicBezTo>
                    <a:pt x="961182" y="635489"/>
                    <a:pt x="935851" y="610158"/>
                    <a:pt x="935851" y="578911"/>
                  </a:cubicBezTo>
                  <a:cubicBezTo>
                    <a:pt x="935851" y="563287"/>
                    <a:pt x="942184" y="549143"/>
                    <a:pt x="952423" y="538904"/>
                  </a:cubicBezTo>
                  <a:close/>
                  <a:moveTo>
                    <a:pt x="765253" y="713015"/>
                  </a:moveTo>
                  <a:cubicBezTo>
                    <a:pt x="775491" y="702777"/>
                    <a:pt x="789636" y="696444"/>
                    <a:pt x="805259" y="696444"/>
                  </a:cubicBezTo>
                  <a:cubicBezTo>
                    <a:pt x="836506" y="696444"/>
                    <a:pt x="861837" y="721775"/>
                    <a:pt x="861837" y="753022"/>
                  </a:cubicBezTo>
                  <a:cubicBezTo>
                    <a:pt x="861837" y="784269"/>
                    <a:pt x="836506" y="809600"/>
                    <a:pt x="805262" y="809597"/>
                  </a:cubicBezTo>
                  <a:cubicBezTo>
                    <a:pt x="774015" y="809597"/>
                    <a:pt x="748684" y="784266"/>
                    <a:pt x="748684" y="753019"/>
                  </a:cubicBezTo>
                  <a:cubicBezTo>
                    <a:pt x="748681" y="737398"/>
                    <a:pt x="755014" y="723254"/>
                    <a:pt x="765253" y="713015"/>
                  </a:cubicBezTo>
                  <a:close/>
                  <a:moveTo>
                    <a:pt x="578085" y="887123"/>
                  </a:moveTo>
                  <a:cubicBezTo>
                    <a:pt x="588323" y="876884"/>
                    <a:pt x="602468" y="870551"/>
                    <a:pt x="618091" y="870552"/>
                  </a:cubicBezTo>
                  <a:cubicBezTo>
                    <a:pt x="649338" y="870552"/>
                    <a:pt x="674669" y="895883"/>
                    <a:pt x="674669" y="927130"/>
                  </a:cubicBezTo>
                  <a:cubicBezTo>
                    <a:pt x="674669" y="958377"/>
                    <a:pt x="649338" y="983708"/>
                    <a:pt x="618091" y="983708"/>
                  </a:cubicBezTo>
                  <a:cubicBezTo>
                    <a:pt x="586844" y="983708"/>
                    <a:pt x="561513" y="958377"/>
                    <a:pt x="561513" y="927130"/>
                  </a:cubicBezTo>
                  <a:cubicBezTo>
                    <a:pt x="561513" y="911506"/>
                    <a:pt x="567846" y="897362"/>
                    <a:pt x="578085" y="887123"/>
                  </a:cubicBezTo>
                  <a:close/>
                  <a:moveTo>
                    <a:pt x="1326764" y="16572"/>
                  </a:moveTo>
                  <a:cubicBezTo>
                    <a:pt x="1337002" y="6333"/>
                    <a:pt x="1351147" y="0"/>
                    <a:pt x="1366770" y="0"/>
                  </a:cubicBezTo>
                  <a:cubicBezTo>
                    <a:pt x="1398017" y="0"/>
                    <a:pt x="1423348" y="25331"/>
                    <a:pt x="1423348" y="56578"/>
                  </a:cubicBezTo>
                  <a:cubicBezTo>
                    <a:pt x="1423348" y="87825"/>
                    <a:pt x="1398017" y="113156"/>
                    <a:pt x="1366770" y="113156"/>
                  </a:cubicBezTo>
                  <a:cubicBezTo>
                    <a:pt x="1335523" y="113156"/>
                    <a:pt x="1310192" y="87825"/>
                    <a:pt x="1310192" y="56578"/>
                  </a:cubicBezTo>
                  <a:cubicBezTo>
                    <a:pt x="1310192" y="40954"/>
                    <a:pt x="1316525" y="26810"/>
                    <a:pt x="1326764" y="16572"/>
                  </a:cubicBezTo>
                  <a:close/>
                  <a:moveTo>
                    <a:pt x="1139593" y="190683"/>
                  </a:moveTo>
                  <a:cubicBezTo>
                    <a:pt x="1149832" y="180444"/>
                    <a:pt x="1163976" y="174112"/>
                    <a:pt x="1179600" y="174112"/>
                  </a:cubicBezTo>
                  <a:cubicBezTo>
                    <a:pt x="1210847" y="174112"/>
                    <a:pt x="1236178" y="199443"/>
                    <a:pt x="1236178" y="230690"/>
                  </a:cubicBezTo>
                  <a:cubicBezTo>
                    <a:pt x="1236178" y="261937"/>
                    <a:pt x="1210847" y="287268"/>
                    <a:pt x="1179600" y="287268"/>
                  </a:cubicBezTo>
                  <a:cubicBezTo>
                    <a:pt x="1148353" y="287268"/>
                    <a:pt x="1123022" y="261937"/>
                    <a:pt x="1123022" y="230690"/>
                  </a:cubicBezTo>
                  <a:cubicBezTo>
                    <a:pt x="1123022" y="215066"/>
                    <a:pt x="1129354" y="200922"/>
                    <a:pt x="1139593" y="190683"/>
                  </a:cubicBezTo>
                  <a:close/>
                  <a:moveTo>
                    <a:pt x="952423" y="364793"/>
                  </a:moveTo>
                  <a:cubicBezTo>
                    <a:pt x="962661" y="354555"/>
                    <a:pt x="976806" y="348222"/>
                    <a:pt x="992429" y="348222"/>
                  </a:cubicBezTo>
                  <a:cubicBezTo>
                    <a:pt x="1023676" y="348222"/>
                    <a:pt x="1049007" y="373553"/>
                    <a:pt x="1049007" y="404800"/>
                  </a:cubicBezTo>
                  <a:cubicBezTo>
                    <a:pt x="1049007" y="436047"/>
                    <a:pt x="1023676" y="461378"/>
                    <a:pt x="992429" y="461378"/>
                  </a:cubicBezTo>
                  <a:cubicBezTo>
                    <a:pt x="961182" y="461378"/>
                    <a:pt x="935851" y="436047"/>
                    <a:pt x="935851" y="404800"/>
                  </a:cubicBezTo>
                  <a:cubicBezTo>
                    <a:pt x="935851" y="389176"/>
                    <a:pt x="942184" y="375032"/>
                    <a:pt x="952423" y="364793"/>
                  </a:cubicBezTo>
                  <a:close/>
                  <a:moveTo>
                    <a:pt x="765253" y="538904"/>
                  </a:moveTo>
                  <a:cubicBezTo>
                    <a:pt x="775492" y="528666"/>
                    <a:pt x="789636" y="522333"/>
                    <a:pt x="805259" y="522333"/>
                  </a:cubicBezTo>
                  <a:cubicBezTo>
                    <a:pt x="836506" y="522333"/>
                    <a:pt x="861837" y="547664"/>
                    <a:pt x="861837" y="578911"/>
                  </a:cubicBezTo>
                  <a:cubicBezTo>
                    <a:pt x="861837" y="610158"/>
                    <a:pt x="836506" y="635489"/>
                    <a:pt x="805259" y="635489"/>
                  </a:cubicBezTo>
                  <a:cubicBezTo>
                    <a:pt x="774012" y="635489"/>
                    <a:pt x="748681" y="610158"/>
                    <a:pt x="748681" y="578911"/>
                  </a:cubicBezTo>
                  <a:cubicBezTo>
                    <a:pt x="748681" y="563287"/>
                    <a:pt x="755014" y="549143"/>
                    <a:pt x="765253" y="538904"/>
                  </a:cubicBezTo>
                  <a:close/>
                  <a:moveTo>
                    <a:pt x="578084" y="713013"/>
                  </a:moveTo>
                  <a:cubicBezTo>
                    <a:pt x="588323" y="702774"/>
                    <a:pt x="602467" y="696441"/>
                    <a:pt x="618091" y="696441"/>
                  </a:cubicBezTo>
                  <a:cubicBezTo>
                    <a:pt x="649338" y="696441"/>
                    <a:pt x="674669" y="721772"/>
                    <a:pt x="674669" y="753019"/>
                  </a:cubicBezTo>
                  <a:cubicBezTo>
                    <a:pt x="674669" y="784266"/>
                    <a:pt x="649338" y="809597"/>
                    <a:pt x="618091" y="809597"/>
                  </a:cubicBezTo>
                  <a:cubicBezTo>
                    <a:pt x="586844" y="809597"/>
                    <a:pt x="561513" y="784266"/>
                    <a:pt x="561513" y="753019"/>
                  </a:cubicBezTo>
                  <a:cubicBezTo>
                    <a:pt x="561513" y="737396"/>
                    <a:pt x="567846" y="723251"/>
                    <a:pt x="578084" y="713013"/>
                  </a:cubicBezTo>
                  <a:close/>
                  <a:moveTo>
                    <a:pt x="415158" y="873734"/>
                  </a:moveTo>
                  <a:lnTo>
                    <a:pt x="430921" y="870551"/>
                  </a:lnTo>
                  <a:cubicBezTo>
                    <a:pt x="462168" y="870551"/>
                    <a:pt x="487500" y="895883"/>
                    <a:pt x="487500" y="927130"/>
                  </a:cubicBezTo>
                  <a:lnTo>
                    <a:pt x="484317" y="942893"/>
                  </a:lnTo>
                  <a:close/>
                  <a:moveTo>
                    <a:pt x="1139593" y="16572"/>
                  </a:moveTo>
                  <a:cubicBezTo>
                    <a:pt x="1149832" y="6334"/>
                    <a:pt x="1163976" y="1"/>
                    <a:pt x="1179599" y="1"/>
                  </a:cubicBezTo>
                  <a:cubicBezTo>
                    <a:pt x="1210847" y="1"/>
                    <a:pt x="1236178" y="25332"/>
                    <a:pt x="1236178" y="56579"/>
                  </a:cubicBezTo>
                  <a:cubicBezTo>
                    <a:pt x="1236178" y="87826"/>
                    <a:pt x="1210847" y="113157"/>
                    <a:pt x="1179600" y="113157"/>
                  </a:cubicBezTo>
                  <a:cubicBezTo>
                    <a:pt x="1148353" y="113157"/>
                    <a:pt x="1123022" y="87826"/>
                    <a:pt x="1123022" y="56579"/>
                  </a:cubicBezTo>
                  <a:cubicBezTo>
                    <a:pt x="1123022" y="40955"/>
                    <a:pt x="1129354" y="26811"/>
                    <a:pt x="1139593" y="16572"/>
                  </a:cubicBezTo>
                  <a:close/>
                  <a:moveTo>
                    <a:pt x="952423" y="190682"/>
                  </a:moveTo>
                  <a:cubicBezTo>
                    <a:pt x="962661" y="180444"/>
                    <a:pt x="976806" y="174111"/>
                    <a:pt x="992429" y="174111"/>
                  </a:cubicBezTo>
                  <a:cubicBezTo>
                    <a:pt x="1023676" y="174111"/>
                    <a:pt x="1049007" y="199442"/>
                    <a:pt x="1049007" y="230689"/>
                  </a:cubicBezTo>
                  <a:cubicBezTo>
                    <a:pt x="1049007" y="261936"/>
                    <a:pt x="1023676" y="287267"/>
                    <a:pt x="992429" y="287267"/>
                  </a:cubicBezTo>
                  <a:cubicBezTo>
                    <a:pt x="961182" y="287267"/>
                    <a:pt x="935851" y="261936"/>
                    <a:pt x="935851" y="230689"/>
                  </a:cubicBezTo>
                  <a:cubicBezTo>
                    <a:pt x="935851" y="215065"/>
                    <a:pt x="942184" y="200921"/>
                    <a:pt x="952423" y="190682"/>
                  </a:cubicBezTo>
                  <a:close/>
                  <a:moveTo>
                    <a:pt x="765253" y="364793"/>
                  </a:moveTo>
                  <a:cubicBezTo>
                    <a:pt x="775492" y="354555"/>
                    <a:pt x="789636" y="348222"/>
                    <a:pt x="805259" y="348222"/>
                  </a:cubicBezTo>
                  <a:cubicBezTo>
                    <a:pt x="836506" y="348222"/>
                    <a:pt x="861837" y="373553"/>
                    <a:pt x="861837" y="404800"/>
                  </a:cubicBezTo>
                  <a:cubicBezTo>
                    <a:pt x="861837" y="436047"/>
                    <a:pt x="836506" y="461378"/>
                    <a:pt x="805259" y="461378"/>
                  </a:cubicBezTo>
                  <a:cubicBezTo>
                    <a:pt x="774012" y="461378"/>
                    <a:pt x="748681" y="436047"/>
                    <a:pt x="748681" y="404800"/>
                  </a:cubicBezTo>
                  <a:cubicBezTo>
                    <a:pt x="748681" y="389176"/>
                    <a:pt x="755014" y="375032"/>
                    <a:pt x="765253" y="364793"/>
                  </a:cubicBezTo>
                  <a:close/>
                  <a:moveTo>
                    <a:pt x="578082" y="538904"/>
                  </a:moveTo>
                  <a:cubicBezTo>
                    <a:pt x="588320" y="528666"/>
                    <a:pt x="602465" y="522333"/>
                    <a:pt x="618088" y="522333"/>
                  </a:cubicBezTo>
                  <a:cubicBezTo>
                    <a:pt x="649335" y="522333"/>
                    <a:pt x="674666" y="547664"/>
                    <a:pt x="674666" y="578911"/>
                  </a:cubicBezTo>
                  <a:cubicBezTo>
                    <a:pt x="674666" y="610158"/>
                    <a:pt x="649335" y="635489"/>
                    <a:pt x="618090" y="635487"/>
                  </a:cubicBezTo>
                  <a:cubicBezTo>
                    <a:pt x="586843" y="635487"/>
                    <a:pt x="561512" y="610156"/>
                    <a:pt x="561512" y="578909"/>
                  </a:cubicBezTo>
                  <a:cubicBezTo>
                    <a:pt x="561510" y="563287"/>
                    <a:pt x="567843" y="549143"/>
                    <a:pt x="578082" y="538904"/>
                  </a:cubicBezTo>
                  <a:close/>
                  <a:moveTo>
                    <a:pt x="390914" y="713012"/>
                  </a:moveTo>
                  <a:cubicBezTo>
                    <a:pt x="401153" y="702774"/>
                    <a:pt x="415297" y="696441"/>
                    <a:pt x="430921" y="696441"/>
                  </a:cubicBezTo>
                  <a:cubicBezTo>
                    <a:pt x="462168" y="696441"/>
                    <a:pt x="487499" y="721772"/>
                    <a:pt x="487499" y="753019"/>
                  </a:cubicBezTo>
                  <a:cubicBezTo>
                    <a:pt x="487499" y="784266"/>
                    <a:pt x="462168" y="809597"/>
                    <a:pt x="430921" y="809597"/>
                  </a:cubicBezTo>
                  <a:cubicBezTo>
                    <a:pt x="399674" y="809597"/>
                    <a:pt x="374343" y="784266"/>
                    <a:pt x="374343" y="753019"/>
                  </a:cubicBezTo>
                  <a:cubicBezTo>
                    <a:pt x="374343" y="737396"/>
                    <a:pt x="380676" y="723251"/>
                    <a:pt x="390914" y="713012"/>
                  </a:cubicBezTo>
                  <a:close/>
                  <a:moveTo>
                    <a:pt x="952422" y="16571"/>
                  </a:moveTo>
                  <a:cubicBezTo>
                    <a:pt x="962661" y="6333"/>
                    <a:pt x="976806" y="0"/>
                    <a:pt x="992429" y="0"/>
                  </a:cubicBezTo>
                  <a:cubicBezTo>
                    <a:pt x="1023676" y="0"/>
                    <a:pt x="1049007" y="25331"/>
                    <a:pt x="1049007" y="56578"/>
                  </a:cubicBezTo>
                  <a:cubicBezTo>
                    <a:pt x="1049007" y="87825"/>
                    <a:pt x="1023676" y="113156"/>
                    <a:pt x="992429" y="113156"/>
                  </a:cubicBezTo>
                  <a:cubicBezTo>
                    <a:pt x="961182" y="113156"/>
                    <a:pt x="935851" y="87825"/>
                    <a:pt x="935851" y="56578"/>
                  </a:cubicBezTo>
                  <a:cubicBezTo>
                    <a:pt x="935851" y="40955"/>
                    <a:pt x="942184" y="26810"/>
                    <a:pt x="952422" y="16571"/>
                  </a:cubicBezTo>
                  <a:close/>
                  <a:moveTo>
                    <a:pt x="765253" y="190682"/>
                  </a:moveTo>
                  <a:cubicBezTo>
                    <a:pt x="775491" y="180444"/>
                    <a:pt x="789636" y="174111"/>
                    <a:pt x="805259" y="174111"/>
                  </a:cubicBezTo>
                  <a:cubicBezTo>
                    <a:pt x="836506" y="174111"/>
                    <a:pt x="861837" y="199442"/>
                    <a:pt x="861837" y="230689"/>
                  </a:cubicBezTo>
                  <a:cubicBezTo>
                    <a:pt x="861837" y="261936"/>
                    <a:pt x="836506" y="287267"/>
                    <a:pt x="805259" y="287267"/>
                  </a:cubicBezTo>
                  <a:cubicBezTo>
                    <a:pt x="774012" y="287267"/>
                    <a:pt x="748681" y="261936"/>
                    <a:pt x="748681" y="230689"/>
                  </a:cubicBezTo>
                  <a:cubicBezTo>
                    <a:pt x="748681" y="215065"/>
                    <a:pt x="755014" y="200921"/>
                    <a:pt x="765253" y="190682"/>
                  </a:cubicBezTo>
                  <a:close/>
                  <a:moveTo>
                    <a:pt x="578082" y="364793"/>
                  </a:moveTo>
                  <a:cubicBezTo>
                    <a:pt x="588320" y="354555"/>
                    <a:pt x="602465" y="348222"/>
                    <a:pt x="618088" y="348222"/>
                  </a:cubicBezTo>
                  <a:cubicBezTo>
                    <a:pt x="649335" y="348222"/>
                    <a:pt x="674666" y="373553"/>
                    <a:pt x="674666" y="404800"/>
                  </a:cubicBezTo>
                  <a:cubicBezTo>
                    <a:pt x="674666" y="436047"/>
                    <a:pt x="649335" y="461378"/>
                    <a:pt x="618088" y="461378"/>
                  </a:cubicBezTo>
                  <a:cubicBezTo>
                    <a:pt x="586841" y="461378"/>
                    <a:pt x="561510" y="436047"/>
                    <a:pt x="561510" y="404800"/>
                  </a:cubicBezTo>
                  <a:cubicBezTo>
                    <a:pt x="561510" y="389176"/>
                    <a:pt x="567843" y="375032"/>
                    <a:pt x="578082" y="364793"/>
                  </a:cubicBezTo>
                  <a:close/>
                  <a:moveTo>
                    <a:pt x="238854" y="697429"/>
                  </a:moveTo>
                  <a:lnTo>
                    <a:pt x="243750" y="696441"/>
                  </a:lnTo>
                  <a:cubicBezTo>
                    <a:pt x="274997" y="696441"/>
                    <a:pt x="300328" y="721772"/>
                    <a:pt x="300328" y="753019"/>
                  </a:cubicBezTo>
                  <a:lnTo>
                    <a:pt x="299340" y="757915"/>
                  </a:lnTo>
                  <a:close/>
                  <a:moveTo>
                    <a:pt x="390914" y="538902"/>
                  </a:moveTo>
                  <a:cubicBezTo>
                    <a:pt x="401152" y="528663"/>
                    <a:pt x="415297" y="522331"/>
                    <a:pt x="430920" y="522331"/>
                  </a:cubicBezTo>
                  <a:cubicBezTo>
                    <a:pt x="462167" y="522331"/>
                    <a:pt x="487498" y="547662"/>
                    <a:pt x="487499" y="578909"/>
                  </a:cubicBezTo>
                  <a:cubicBezTo>
                    <a:pt x="487498" y="610156"/>
                    <a:pt x="462167" y="635487"/>
                    <a:pt x="430920" y="635487"/>
                  </a:cubicBezTo>
                  <a:cubicBezTo>
                    <a:pt x="399673" y="635487"/>
                    <a:pt x="374342" y="610156"/>
                    <a:pt x="374342" y="578909"/>
                  </a:cubicBezTo>
                  <a:cubicBezTo>
                    <a:pt x="374342" y="563285"/>
                    <a:pt x="380675" y="549141"/>
                    <a:pt x="390914" y="538902"/>
                  </a:cubicBezTo>
                  <a:close/>
                  <a:moveTo>
                    <a:pt x="765253" y="16571"/>
                  </a:moveTo>
                  <a:cubicBezTo>
                    <a:pt x="775491" y="6333"/>
                    <a:pt x="789636" y="0"/>
                    <a:pt x="805259" y="0"/>
                  </a:cubicBezTo>
                  <a:cubicBezTo>
                    <a:pt x="836506" y="0"/>
                    <a:pt x="861837" y="25331"/>
                    <a:pt x="861837" y="56578"/>
                  </a:cubicBezTo>
                  <a:cubicBezTo>
                    <a:pt x="861837" y="87825"/>
                    <a:pt x="836506" y="113156"/>
                    <a:pt x="805259" y="113156"/>
                  </a:cubicBezTo>
                  <a:cubicBezTo>
                    <a:pt x="774012" y="113156"/>
                    <a:pt x="748681" y="87825"/>
                    <a:pt x="748681" y="56578"/>
                  </a:cubicBezTo>
                  <a:cubicBezTo>
                    <a:pt x="748681" y="40954"/>
                    <a:pt x="755014" y="26810"/>
                    <a:pt x="765253" y="16571"/>
                  </a:cubicBezTo>
                  <a:close/>
                  <a:moveTo>
                    <a:pt x="578082" y="190682"/>
                  </a:moveTo>
                  <a:cubicBezTo>
                    <a:pt x="588320" y="180444"/>
                    <a:pt x="602465" y="174111"/>
                    <a:pt x="618088" y="174111"/>
                  </a:cubicBezTo>
                  <a:cubicBezTo>
                    <a:pt x="649335" y="174111"/>
                    <a:pt x="674666" y="199442"/>
                    <a:pt x="674666" y="230689"/>
                  </a:cubicBezTo>
                  <a:cubicBezTo>
                    <a:pt x="674666" y="261936"/>
                    <a:pt x="649335" y="287267"/>
                    <a:pt x="618088" y="287267"/>
                  </a:cubicBezTo>
                  <a:cubicBezTo>
                    <a:pt x="586841" y="287267"/>
                    <a:pt x="561510" y="261936"/>
                    <a:pt x="561510" y="230689"/>
                  </a:cubicBezTo>
                  <a:cubicBezTo>
                    <a:pt x="561510" y="215065"/>
                    <a:pt x="567843" y="200921"/>
                    <a:pt x="578082" y="190682"/>
                  </a:cubicBezTo>
                  <a:close/>
                  <a:moveTo>
                    <a:pt x="390912" y="364793"/>
                  </a:moveTo>
                  <a:cubicBezTo>
                    <a:pt x="401150" y="354555"/>
                    <a:pt x="415295" y="348222"/>
                    <a:pt x="430918" y="348222"/>
                  </a:cubicBezTo>
                  <a:cubicBezTo>
                    <a:pt x="462165" y="348222"/>
                    <a:pt x="487497" y="373553"/>
                    <a:pt x="487497" y="404800"/>
                  </a:cubicBezTo>
                  <a:cubicBezTo>
                    <a:pt x="487496" y="436047"/>
                    <a:pt x="462165" y="461378"/>
                    <a:pt x="430920" y="461376"/>
                  </a:cubicBezTo>
                  <a:cubicBezTo>
                    <a:pt x="399673" y="461376"/>
                    <a:pt x="374342" y="436045"/>
                    <a:pt x="374342" y="404798"/>
                  </a:cubicBezTo>
                  <a:cubicBezTo>
                    <a:pt x="374342" y="389175"/>
                    <a:pt x="380673" y="375032"/>
                    <a:pt x="390912" y="364793"/>
                  </a:cubicBezTo>
                  <a:close/>
                  <a:moveTo>
                    <a:pt x="203743" y="538902"/>
                  </a:moveTo>
                  <a:cubicBezTo>
                    <a:pt x="213981" y="528663"/>
                    <a:pt x="228126" y="522331"/>
                    <a:pt x="243749" y="522331"/>
                  </a:cubicBezTo>
                  <a:cubicBezTo>
                    <a:pt x="274996" y="522331"/>
                    <a:pt x="300327" y="547662"/>
                    <a:pt x="300327" y="578909"/>
                  </a:cubicBezTo>
                  <a:cubicBezTo>
                    <a:pt x="300327" y="610156"/>
                    <a:pt x="274996" y="635487"/>
                    <a:pt x="243749" y="635487"/>
                  </a:cubicBezTo>
                  <a:cubicBezTo>
                    <a:pt x="212502" y="635487"/>
                    <a:pt x="187171" y="610156"/>
                    <a:pt x="187171" y="578909"/>
                  </a:cubicBezTo>
                  <a:cubicBezTo>
                    <a:pt x="187171" y="563285"/>
                    <a:pt x="193504" y="549141"/>
                    <a:pt x="203743" y="538902"/>
                  </a:cubicBezTo>
                  <a:close/>
                  <a:moveTo>
                    <a:pt x="578082" y="16571"/>
                  </a:moveTo>
                  <a:cubicBezTo>
                    <a:pt x="588320" y="6333"/>
                    <a:pt x="602465" y="0"/>
                    <a:pt x="618088" y="0"/>
                  </a:cubicBezTo>
                  <a:cubicBezTo>
                    <a:pt x="649335" y="0"/>
                    <a:pt x="674666" y="25331"/>
                    <a:pt x="674666" y="56578"/>
                  </a:cubicBezTo>
                  <a:cubicBezTo>
                    <a:pt x="674666" y="87825"/>
                    <a:pt x="649335" y="113156"/>
                    <a:pt x="618088" y="113156"/>
                  </a:cubicBezTo>
                  <a:cubicBezTo>
                    <a:pt x="586841" y="113156"/>
                    <a:pt x="561510" y="87825"/>
                    <a:pt x="561510" y="56578"/>
                  </a:cubicBezTo>
                  <a:cubicBezTo>
                    <a:pt x="561510" y="40955"/>
                    <a:pt x="567843" y="26810"/>
                    <a:pt x="578082" y="16571"/>
                  </a:cubicBezTo>
                  <a:close/>
                  <a:moveTo>
                    <a:pt x="65570" y="524146"/>
                  </a:moveTo>
                  <a:lnTo>
                    <a:pt x="78603" y="526777"/>
                  </a:lnTo>
                  <a:cubicBezTo>
                    <a:pt x="92141" y="532503"/>
                    <a:pt x="102986" y="543349"/>
                    <a:pt x="108712" y="556886"/>
                  </a:cubicBezTo>
                  <a:lnTo>
                    <a:pt x="111343" y="569919"/>
                  </a:lnTo>
                  <a:close/>
                  <a:moveTo>
                    <a:pt x="390912" y="190682"/>
                  </a:moveTo>
                  <a:cubicBezTo>
                    <a:pt x="401150" y="180444"/>
                    <a:pt x="415295" y="174111"/>
                    <a:pt x="430918" y="174111"/>
                  </a:cubicBezTo>
                  <a:cubicBezTo>
                    <a:pt x="462165" y="174111"/>
                    <a:pt x="487496" y="199442"/>
                    <a:pt x="487497" y="230689"/>
                  </a:cubicBezTo>
                  <a:cubicBezTo>
                    <a:pt x="487496" y="261936"/>
                    <a:pt x="462165" y="287267"/>
                    <a:pt x="430919" y="287267"/>
                  </a:cubicBezTo>
                  <a:cubicBezTo>
                    <a:pt x="399671" y="287267"/>
                    <a:pt x="374340" y="261936"/>
                    <a:pt x="374340" y="230689"/>
                  </a:cubicBezTo>
                  <a:cubicBezTo>
                    <a:pt x="374340" y="215065"/>
                    <a:pt x="380673" y="200921"/>
                    <a:pt x="390912" y="190682"/>
                  </a:cubicBezTo>
                  <a:close/>
                  <a:moveTo>
                    <a:pt x="203742" y="364792"/>
                  </a:moveTo>
                  <a:cubicBezTo>
                    <a:pt x="213981" y="354553"/>
                    <a:pt x="228125" y="348220"/>
                    <a:pt x="243749" y="348220"/>
                  </a:cubicBezTo>
                  <a:cubicBezTo>
                    <a:pt x="274996" y="348220"/>
                    <a:pt x="300327" y="373551"/>
                    <a:pt x="300327" y="404798"/>
                  </a:cubicBezTo>
                  <a:cubicBezTo>
                    <a:pt x="300327" y="436045"/>
                    <a:pt x="274996" y="461376"/>
                    <a:pt x="243749" y="461376"/>
                  </a:cubicBezTo>
                  <a:cubicBezTo>
                    <a:pt x="212502" y="461376"/>
                    <a:pt x="187171" y="436045"/>
                    <a:pt x="187171" y="404798"/>
                  </a:cubicBezTo>
                  <a:cubicBezTo>
                    <a:pt x="187171" y="389175"/>
                    <a:pt x="193503" y="375030"/>
                    <a:pt x="203742" y="364792"/>
                  </a:cubicBezTo>
                  <a:close/>
                  <a:moveTo>
                    <a:pt x="390912" y="16571"/>
                  </a:moveTo>
                  <a:cubicBezTo>
                    <a:pt x="401150" y="6333"/>
                    <a:pt x="415295" y="0"/>
                    <a:pt x="430918" y="0"/>
                  </a:cubicBezTo>
                  <a:cubicBezTo>
                    <a:pt x="462165" y="0"/>
                    <a:pt x="487496" y="25331"/>
                    <a:pt x="487497" y="56578"/>
                  </a:cubicBezTo>
                  <a:cubicBezTo>
                    <a:pt x="487496" y="87825"/>
                    <a:pt x="462165" y="113156"/>
                    <a:pt x="430919" y="113156"/>
                  </a:cubicBezTo>
                  <a:cubicBezTo>
                    <a:pt x="399671" y="113156"/>
                    <a:pt x="374340" y="87825"/>
                    <a:pt x="374340" y="56578"/>
                  </a:cubicBezTo>
                  <a:cubicBezTo>
                    <a:pt x="374340" y="40954"/>
                    <a:pt x="380673" y="26810"/>
                    <a:pt x="390912" y="16571"/>
                  </a:cubicBezTo>
                  <a:close/>
                  <a:moveTo>
                    <a:pt x="203741" y="190682"/>
                  </a:moveTo>
                  <a:cubicBezTo>
                    <a:pt x="213979" y="180444"/>
                    <a:pt x="228124" y="174111"/>
                    <a:pt x="243747" y="174111"/>
                  </a:cubicBezTo>
                  <a:cubicBezTo>
                    <a:pt x="274994" y="174111"/>
                    <a:pt x="300325" y="199442"/>
                    <a:pt x="300325" y="230689"/>
                  </a:cubicBezTo>
                  <a:cubicBezTo>
                    <a:pt x="300325" y="261936"/>
                    <a:pt x="274995" y="287266"/>
                    <a:pt x="243748" y="287266"/>
                  </a:cubicBezTo>
                  <a:cubicBezTo>
                    <a:pt x="212501" y="287266"/>
                    <a:pt x="187170" y="261935"/>
                    <a:pt x="187170" y="230688"/>
                  </a:cubicBezTo>
                  <a:cubicBezTo>
                    <a:pt x="187170" y="215064"/>
                    <a:pt x="193503" y="200920"/>
                    <a:pt x="203741" y="190682"/>
                  </a:cubicBezTo>
                  <a:close/>
                  <a:moveTo>
                    <a:pt x="16572" y="364792"/>
                  </a:moveTo>
                  <a:cubicBezTo>
                    <a:pt x="26811" y="354553"/>
                    <a:pt x="40956" y="348220"/>
                    <a:pt x="56579" y="348220"/>
                  </a:cubicBezTo>
                  <a:cubicBezTo>
                    <a:pt x="87826" y="348220"/>
                    <a:pt x="113157" y="373551"/>
                    <a:pt x="113157" y="404798"/>
                  </a:cubicBezTo>
                  <a:cubicBezTo>
                    <a:pt x="113157" y="436045"/>
                    <a:pt x="87826" y="461376"/>
                    <a:pt x="56579" y="461376"/>
                  </a:cubicBezTo>
                  <a:cubicBezTo>
                    <a:pt x="25332" y="461376"/>
                    <a:pt x="1" y="436045"/>
                    <a:pt x="1" y="404798"/>
                  </a:cubicBezTo>
                  <a:cubicBezTo>
                    <a:pt x="1" y="389175"/>
                    <a:pt x="6334" y="375030"/>
                    <a:pt x="16572" y="364792"/>
                  </a:cubicBezTo>
                  <a:close/>
                  <a:moveTo>
                    <a:pt x="203741" y="16571"/>
                  </a:moveTo>
                  <a:cubicBezTo>
                    <a:pt x="213979" y="6333"/>
                    <a:pt x="228124" y="0"/>
                    <a:pt x="243747" y="0"/>
                  </a:cubicBezTo>
                  <a:cubicBezTo>
                    <a:pt x="274994" y="0"/>
                    <a:pt x="300325" y="25331"/>
                    <a:pt x="300325" y="56578"/>
                  </a:cubicBezTo>
                  <a:cubicBezTo>
                    <a:pt x="300325" y="87825"/>
                    <a:pt x="274994" y="113156"/>
                    <a:pt x="243747" y="113156"/>
                  </a:cubicBezTo>
                  <a:cubicBezTo>
                    <a:pt x="212500" y="113156"/>
                    <a:pt x="187169" y="87825"/>
                    <a:pt x="187169" y="56578"/>
                  </a:cubicBezTo>
                  <a:cubicBezTo>
                    <a:pt x="187169" y="40955"/>
                    <a:pt x="193502" y="26810"/>
                    <a:pt x="203741" y="16571"/>
                  </a:cubicBezTo>
                  <a:close/>
                  <a:moveTo>
                    <a:pt x="16572" y="190681"/>
                  </a:moveTo>
                  <a:cubicBezTo>
                    <a:pt x="26810" y="180443"/>
                    <a:pt x="40955" y="174110"/>
                    <a:pt x="56579" y="174110"/>
                  </a:cubicBezTo>
                  <a:cubicBezTo>
                    <a:pt x="87826" y="174110"/>
                    <a:pt x="113157" y="199441"/>
                    <a:pt x="113157" y="230688"/>
                  </a:cubicBezTo>
                  <a:cubicBezTo>
                    <a:pt x="113156" y="261935"/>
                    <a:pt x="87825" y="287266"/>
                    <a:pt x="56579" y="287266"/>
                  </a:cubicBezTo>
                  <a:cubicBezTo>
                    <a:pt x="25332" y="287266"/>
                    <a:pt x="1" y="261935"/>
                    <a:pt x="1" y="230688"/>
                  </a:cubicBezTo>
                  <a:cubicBezTo>
                    <a:pt x="1" y="215064"/>
                    <a:pt x="6333" y="200920"/>
                    <a:pt x="16572" y="190681"/>
                  </a:cubicBezTo>
                  <a:close/>
                  <a:moveTo>
                    <a:pt x="16571" y="16571"/>
                  </a:moveTo>
                  <a:cubicBezTo>
                    <a:pt x="26809" y="6333"/>
                    <a:pt x="40954" y="0"/>
                    <a:pt x="56577" y="0"/>
                  </a:cubicBezTo>
                  <a:cubicBezTo>
                    <a:pt x="87825" y="0"/>
                    <a:pt x="113156" y="25331"/>
                    <a:pt x="113156" y="56578"/>
                  </a:cubicBezTo>
                  <a:cubicBezTo>
                    <a:pt x="113155" y="87825"/>
                    <a:pt x="87825" y="113155"/>
                    <a:pt x="56578" y="113156"/>
                  </a:cubicBezTo>
                  <a:cubicBezTo>
                    <a:pt x="25331" y="113156"/>
                    <a:pt x="0" y="87825"/>
                    <a:pt x="0" y="56577"/>
                  </a:cubicBezTo>
                  <a:cubicBezTo>
                    <a:pt x="0" y="40954"/>
                    <a:pt x="6333" y="26809"/>
                    <a:pt x="16571" y="16571"/>
                  </a:cubicBezTo>
                  <a:close/>
                </a:path>
              </a:pathLst>
            </a:custGeom>
            <a:gradFill flip="none" rotWithShape="1">
              <a:gsLst>
                <a:gs pos="100000">
                  <a:schemeClr val="accent2">
                    <a:lumMod val="40000"/>
                    <a:lumOff val="60000"/>
                  </a:schemeClr>
                </a:gs>
                <a:gs pos="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1" name="矩形: 圆角 30">
              <a:extLst>
                <a:ext uri="{FF2B5EF4-FFF2-40B4-BE49-F238E27FC236}">
                  <a16:creationId xmlns:a16="http://schemas.microsoft.com/office/drawing/2014/main" id="{F4207CE2-977B-4FC9-9AA8-218123FA537B}"/>
                </a:ext>
              </a:extLst>
            </p:cNvPr>
            <p:cNvSpPr/>
            <p:nvPr/>
          </p:nvSpPr>
          <p:spPr>
            <a:xfrm rot="2700000">
              <a:off x="11499764" y="1365787"/>
              <a:ext cx="1407211" cy="1414210"/>
            </a:xfrm>
            <a:prstGeom prst="roundRect">
              <a:avLst>
                <a:gd name="adj" fmla="val 106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32" name="文本框 31">
            <a:extLst>
              <a:ext uri="{FF2B5EF4-FFF2-40B4-BE49-F238E27FC236}">
                <a16:creationId xmlns:a16="http://schemas.microsoft.com/office/drawing/2014/main" id="{AF83675F-8742-4FE8-9004-46815A4B7DBA}"/>
              </a:ext>
            </a:extLst>
          </p:cNvPr>
          <p:cNvSpPr txBox="1"/>
          <p:nvPr/>
        </p:nvSpPr>
        <p:spPr>
          <a:xfrm flipH="1">
            <a:off x="1320926" y="3571430"/>
            <a:ext cx="6551170" cy="1015663"/>
          </a:xfrm>
          <a:prstGeom prst="rect">
            <a:avLst/>
          </a:prstGeom>
          <a:noFill/>
        </p:spPr>
        <p:txBody>
          <a:bodyPr wrap="square" rtlCol="0">
            <a:spAutoFit/>
          </a:bodyPr>
          <a:lstStyle/>
          <a:p>
            <a:pPr algn="dist"/>
            <a:r>
              <a:rPr lang="zh-CN" altLang="en-US" sz="6000" dirty="0">
                <a:solidFill>
                  <a:schemeClr val="accent1"/>
                </a:solidFill>
                <a:latin typeface="思源黑体" panose="020B0500000000000000" pitchFamily="34" charset="-122"/>
                <a:ea typeface="思源黑体" panose="020B0500000000000000" pitchFamily="34" charset="-122"/>
                <a:cs typeface="+mn-ea"/>
                <a:sym typeface="思源黑体" panose="020B0500000000000000" pitchFamily="34" charset="-122"/>
              </a:rPr>
              <a:t>工作汇报</a:t>
            </a:r>
            <a:r>
              <a:rPr lang="zh-CN" altLang="en-US" sz="6000" dirty="0">
                <a:solidFill>
                  <a:schemeClr val="tx2">
                    <a:lumMod val="50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总结</a:t>
            </a:r>
            <a:r>
              <a:rPr lang="en-US" altLang="zh-CN" sz="6000" dirty="0">
                <a:solidFill>
                  <a:schemeClr val="tx2">
                    <a:lumMod val="50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PPT</a:t>
            </a:r>
            <a:endParaRPr lang="zh-CN" altLang="en-US" sz="6000" dirty="0">
              <a:solidFill>
                <a:schemeClr val="tx2">
                  <a:lumMod val="50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3" name="文本框 32">
            <a:extLst>
              <a:ext uri="{FF2B5EF4-FFF2-40B4-BE49-F238E27FC236}">
                <a16:creationId xmlns:a16="http://schemas.microsoft.com/office/drawing/2014/main" id="{034F93AA-B881-4CAC-9440-B02E4A957364}"/>
              </a:ext>
            </a:extLst>
          </p:cNvPr>
          <p:cNvSpPr txBox="1"/>
          <p:nvPr/>
        </p:nvSpPr>
        <p:spPr>
          <a:xfrm flipH="1">
            <a:off x="1405451" y="4575518"/>
            <a:ext cx="5400217" cy="699359"/>
          </a:xfrm>
          <a:prstGeom prst="rect">
            <a:avLst/>
          </a:prstGeom>
          <a:noFill/>
        </p:spPr>
        <p:txBody>
          <a:bodyPr wrap="square" rtlCol="0" anchor="t">
            <a:spAutoFit/>
          </a:bodyPr>
          <a:lstStyle/>
          <a:p>
            <a:pPr>
              <a:lnSpc>
                <a:spcPct val="150000"/>
              </a:lnSpc>
            </a:pPr>
            <a:r>
              <a:rPr lang="zh-CN" altLang="en-US" sz="1400" dirty="0">
                <a:solidFill>
                  <a:schemeClr val="tx1">
                    <a:lumMod val="85000"/>
                    <a:lumOff val="1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Please add a clear business templatefor the title content you want to add  Please add aclebusiness </a:t>
            </a:r>
          </a:p>
        </p:txBody>
      </p:sp>
      <p:sp>
        <p:nvSpPr>
          <p:cNvPr id="34" name="文本框 33">
            <a:extLst>
              <a:ext uri="{FF2B5EF4-FFF2-40B4-BE49-F238E27FC236}">
                <a16:creationId xmlns:a16="http://schemas.microsoft.com/office/drawing/2014/main" id="{0EC6CF8A-339A-48A0-9F3F-1E1CAEAA8253}"/>
              </a:ext>
            </a:extLst>
          </p:cNvPr>
          <p:cNvSpPr txBox="1"/>
          <p:nvPr/>
        </p:nvSpPr>
        <p:spPr>
          <a:xfrm flipH="1">
            <a:off x="1417030" y="5531372"/>
            <a:ext cx="4259870" cy="430887"/>
          </a:xfrm>
          <a:prstGeom prst="rect">
            <a:avLst/>
          </a:prstGeom>
          <a:noFill/>
        </p:spPr>
        <p:txBody>
          <a:bodyPr wrap="square" rtlCol="0" anchor="t">
            <a:spAutoFit/>
          </a:bodyPr>
          <a:lstStyle/>
          <a:p>
            <a:r>
              <a:rPr lang="zh-CN" altLang="en-US" sz="2200" dirty="0">
                <a:solidFill>
                  <a:schemeClr val="bg1"/>
                </a:solidFill>
                <a:effectLst>
                  <a:outerShdw blurRad="38100" dist="38100" dir="2700000" algn="tl">
                    <a:srgbClr val="000000">
                      <a:alpha val="43137"/>
                    </a:srgbClr>
                  </a:outerShdw>
                </a:effectLst>
                <a:latin typeface="思源黑体" panose="020B0500000000000000" pitchFamily="34" charset="-122"/>
                <a:ea typeface="思源黑体" panose="020B0500000000000000" pitchFamily="34" charset="-122"/>
                <a:cs typeface="+mn-ea"/>
                <a:sym typeface="思源黑体" panose="020B0500000000000000" pitchFamily="34" charset="-122"/>
              </a:rPr>
              <a:t>汇报人：小觅知 </a:t>
            </a:r>
            <a:r>
              <a:rPr lang="en-US" altLang="zh-CN" sz="2200" dirty="0">
                <a:solidFill>
                  <a:schemeClr val="bg1"/>
                </a:solidFill>
                <a:effectLst>
                  <a:outerShdw blurRad="38100" dist="38100" dir="2700000" algn="tl">
                    <a:srgbClr val="000000">
                      <a:alpha val="43137"/>
                    </a:srgbClr>
                  </a:outerShdw>
                </a:effectLst>
                <a:latin typeface="思源黑体" panose="020B0500000000000000" pitchFamily="34" charset="-122"/>
                <a:ea typeface="思源黑体" panose="020B0500000000000000" pitchFamily="34" charset="-122"/>
                <a:cs typeface="+mn-ea"/>
                <a:sym typeface="思源黑体" panose="020B0500000000000000" pitchFamily="34" charset="-122"/>
              </a:rPr>
              <a:t>  </a:t>
            </a:r>
            <a:r>
              <a:rPr lang="zh-CN" altLang="en-US" sz="2200" dirty="0">
                <a:solidFill>
                  <a:schemeClr val="bg1"/>
                </a:solidFill>
                <a:effectLst>
                  <a:outerShdw blurRad="38100" dist="38100" dir="2700000" algn="tl">
                    <a:srgbClr val="000000">
                      <a:alpha val="43137"/>
                    </a:srgbClr>
                  </a:outerShdw>
                </a:effectLst>
                <a:latin typeface="思源黑体" panose="020B0500000000000000" pitchFamily="34" charset="-122"/>
                <a:ea typeface="思源黑体" panose="020B0500000000000000" pitchFamily="34" charset="-122"/>
                <a:cs typeface="+mn-ea"/>
                <a:sym typeface="思源黑体" panose="020B0500000000000000" pitchFamily="34" charset="-122"/>
              </a:rPr>
              <a:t>时间：</a:t>
            </a:r>
            <a:r>
              <a:rPr lang="en-US" altLang="zh-CN" sz="2200" dirty="0">
                <a:solidFill>
                  <a:schemeClr val="bg1"/>
                </a:solidFill>
                <a:effectLst>
                  <a:outerShdw blurRad="38100" dist="38100" dir="2700000" algn="tl">
                    <a:srgbClr val="000000">
                      <a:alpha val="43137"/>
                    </a:srgbClr>
                  </a:outerShdw>
                </a:effectLst>
                <a:latin typeface="思源黑体" panose="020B0500000000000000" pitchFamily="34" charset="-122"/>
                <a:ea typeface="思源黑体" panose="020B0500000000000000" pitchFamily="34" charset="-122"/>
                <a:cs typeface="+mn-ea"/>
                <a:sym typeface="思源黑体" panose="020B0500000000000000" pitchFamily="34" charset="-122"/>
              </a:rPr>
              <a:t>2021</a:t>
            </a:r>
            <a:endParaRPr lang="zh-CN" altLang="en-US" sz="2200" dirty="0">
              <a:solidFill>
                <a:schemeClr val="bg1"/>
              </a:solidFill>
              <a:effectLst>
                <a:outerShdw blurRad="38100" dist="38100" dir="2700000" algn="tl">
                  <a:srgbClr val="000000">
                    <a:alpha val="43137"/>
                  </a:srgbClr>
                </a:outerShdw>
              </a:effectLst>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5" name="文本框 34">
            <a:extLst>
              <a:ext uri="{FF2B5EF4-FFF2-40B4-BE49-F238E27FC236}">
                <a16:creationId xmlns:a16="http://schemas.microsoft.com/office/drawing/2014/main" id="{D22C42DC-DBE6-4166-A8B8-58BE92CF7B74}"/>
              </a:ext>
            </a:extLst>
          </p:cNvPr>
          <p:cNvSpPr txBox="1"/>
          <p:nvPr/>
        </p:nvSpPr>
        <p:spPr>
          <a:xfrm flipH="1">
            <a:off x="1417030" y="2743274"/>
            <a:ext cx="4115425" cy="830997"/>
          </a:xfrm>
          <a:prstGeom prst="rect">
            <a:avLst/>
          </a:prstGeom>
          <a:noFill/>
        </p:spPr>
        <p:txBody>
          <a:bodyPr wrap="square" rtlCol="0">
            <a:spAutoFit/>
          </a:bodyPr>
          <a:lstStyle/>
          <a:p>
            <a:r>
              <a:rPr lang="en-US" altLang="zh-CN" sz="4800" spc="300" dirty="0">
                <a:solidFill>
                  <a:schemeClr val="tx2">
                    <a:lumMod val="7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REPORT</a:t>
            </a:r>
            <a:endParaRPr lang="zh-CN" altLang="en-US" sz="4800" spc="300" dirty="0">
              <a:solidFill>
                <a:schemeClr val="tx2">
                  <a:lumMod val="7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6" name="TextBox 13">
            <a:extLst>
              <a:ext uri="{FF2B5EF4-FFF2-40B4-BE49-F238E27FC236}">
                <a16:creationId xmlns:a16="http://schemas.microsoft.com/office/drawing/2014/main" id="{94C3C36A-275B-4D4B-914D-7086B8F1CE7A}"/>
              </a:ext>
            </a:extLst>
          </p:cNvPr>
          <p:cNvSpPr txBox="1"/>
          <p:nvPr/>
        </p:nvSpPr>
        <p:spPr>
          <a:xfrm>
            <a:off x="317340" y="382703"/>
            <a:ext cx="4053788" cy="338554"/>
          </a:xfrm>
          <a:prstGeom prst="rect">
            <a:avLst/>
          </a:prstGeom>
          <a:noFill/>
        </p:spPr>
        <p:txBody>
          <a:bodyPr wrap="square" rtlCol="0">
            <a:spAutoFit/>
          </a:bodyPr>
          <a:lstStyle/>
          <a:p>
            <a:pPr algn="dist"/>
            <a:r>
              <a:rPr lang="en-US" altLang="zh-CN" sz="1600" dirty="0">
                <a:solidFill>
                  <a:schemeClr val="tx2">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ADD YOUR SLOGAN HERE</a:t>
            </a:r>
            <a:endParaRPr lang="zh-CN" altLang="en-US" sz="1600" dirty="0">
              <a:solidFill>
                <a:schemeClr val="tx2">
                  <a:lumMod val="7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37" name="组合 36">
            <a:extLst>
              <a:ext uri="{FF2B5EF4-FFF2-40B4-BE49-F238E27FC236}">
                <a16:creationId xmlns:a16="http://schemas.microsoft.com/office/drawing/2014/main" id="{BCF77CCA-D676-40EC-A743-FFC0639C2196}"/>
              </a:ext>
            </a:extLst>
          </p:cNvPr>
          <p:cNvGrpSpPr/>
          <p:nvPr/>
        </p:nvGrpSpPr>
        <p:grpSpPr>
          <a:xfrm rot="10800000">
            <a:off x="10565703" y="2215578"/>
            <a:ext cx="2840040" cy="4816867"/>
            <a:chOff x="-1147187" y="2215578"/>
            <a:chExt cx="2840040" cy="4816867"/>
          </a:xfrm>
        </p:grpSpPr>
        <p:sp>
          <p:nvSpPr>
            <p:cNvPr id="38" name="任意多边形: 形状 37">
              <a:extLst>
                <a:ext uri="{FF2B5EF4-FFF2-40B4-BE49-F238E27FC236}">
                  <a16:creationId xmlns:a16="http://schemas.microsoft.com/office/drawing/2014/main" id="{5AFA77C7-5A9D-460F-85C7-C60DBF0FDD6B}"/>
                </a:ext>
              </a:extLst>
            </p:cNvPr>
            <p:cNvSpPr/>
            <p:nvPr/>
          </p:nvSpPr>
          <p:spPr>
            <a:xfrm>
              <a:off x="-1" y="2215578"/>
              <a:ext cx="1658904" cy="3507520"/>
            </a:xfrm>
            <a:custGeom>
              <a:avLst/>
              <a:gdLst>
                <a:gd name="connsiteX0" fmla="*/ 0 w 1658904"/>
                <a:gd name="connsiteY0" fmla="*/ 0 h 3507520"/>
                <a:gd name="connsiteX1" fmla="*/ 1591831 w 1658904"/>
                <a:gd name="connsiteY1" fmla="*/ 1591831 h 3507520"/>
                <a:gd name="connsiteX2" fmla="*/ 1591831 w 1658904"/>
                <a:gd name="connsiteY2" fmla="*/ 1915688 h 3507520"/>
                <a:gd name="connsiteX3" fmla="*/ 0 w 1658904"/>
                <a:gd name="connsiteY3" fmla="*/ 3507520 h 3507520"/>
              </a:gdLst>
              <a:ahLst/>
              <a:cxnLst>
                <a:cxn ang="0">
                  <a:pos x="connsiteX0" y="connsiteY0"/>
                </a:cxn>
                <a:cxn ang="0">
                  <a:pos x="connsiteX1" y="connsiteY1"/>
                </a:cxn>
                <a:cxn ang="0">
                  <a:pos x="connsiteX2" y="connsiteY2"/>
                </a:cxn>
                <a:cxn ang="0">
                  <a:pos x="connsiteX3" y="connsiteY3"/>
                </a:cxn>
              </a:cxnLst>
              <a:rect l="l" t="t" r="r" b="b"/>
              <a:pathLst>
                <a:path w="1658904" h="3507520">
                  <a:moveTo>
                    <a:pt x="0" y="0"/>
                  </a:moveTo>
                  <a:lnTo>
                    <a:pt x="1591831" y="1591831"/>
                  </a:lnTo>
                  <a:cubicBezTo>
                    <a:pt x="1681262" y="1681262"/>
                    <a:pt x="1681262" y="1826257"/>
                    <a:pt x="1591831" y="1915688"/>
                  </a:cubicBezTo>
                  <a:lnTo>
                    <a:pt x="0" y="350752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9" name="任意多边形: 形状 1">
              <a:extLst>
                <a:ext uri="{FF2B5EF4-FFF2-40B4-BE49-F238E27FC236}">
                  <a16:creationId xmlns:a16="http://schemas.microsoft.com/office/drawing/2014/main" id="{AEC301B6-C66C-49D9-A6FA-3F808AEAD608}"/>
                </a:ext>
              </a:extLst>
            </p:cNvPr>
            <p:cNvSpPr/>
            <p:nvPr/>
          </p:nvSpPr>
          <p:spPr>
            <a:xfrm rot="2738472">
              <a:off x="-1144784" y="4194809"/>
              <a:ext cx="2835233" cy="2840040"/>
            </a:xfrm>
            <a:custGeom>
              <a:avLst/>
              <a:gdLst>
                <a:gd name="connsiteX0" fmla="*/ 2449798 w 2546376"/>
                <a:gd name="connsiteY0" fmla="*/ 2454108 h 2550693"/>
                <a:gd name="connsiteX1" fmla="*/ 2489797 w 2546376"/>
                <a:gd name="connsiteY1" fmla="*/ 2437544 h 2550693"/>
                <a:gd name="connsiteX2" fmla="*/ 2546375 w 2546376"/>
                <a:gd name="connsiteY2" fmla="*/ 2494122 h 2550693"/>
                <a:gd name="connsiteX3" fmla="*/ 2489804 w 2546376"/>
                <a:gd name="connsiteY3" fmla="*/ 2550693 h 2550693"/>
                <a:gd name="connsiteX4" fmla="*/ 2433226 w 2546376"/>
                <a:gd name="connsiteY4" fmla="*/ 2494115 h 2550693"/>
                <a:gd name="connsiteX5" fmla="*/ 2449798 w 2546376"/>
                <a:gd name="connsiteY5" fmla="*/ 2454108 h 2550693"/>
                <a:gd name="connsiteX6" fmla="*/ 2449791 w 2546376"/>
                <a:gd name="connsiteY6" fmla="*/ 2280012 h 2550693"/>
                <a:gd name="connsiteX7" fmla="*/ 2489798 w 2546376"/>
                <a:gd name="connsiteY7" fmla="*/ 2263441 h 2550693"/>
                <a:gd name="connsiteX8" fmla="*/ 2546376 w 2546376"/>
                <a:gd name="connsiteY8" fmla="*/ 2320019 h 2550693"/>
                <a:gd name="connsiteX9" fmla="*/ 2489798 w 2546376"/>
                <a:gd name="connsiteY9" fmla="*/ 2376597 h 2550693"/>
                <a:gd name="connsiteX10" fmla="*/ 2433220 w 2546376"/>
                <a:gd name="connsiteY10" fmla="*/ 2320019 h 2550693"/>
                <a:gd name="connsiteX11" fmla="*/ 2449791 w 2546376"/>
                <a:gd name="connsiteY11" fmla="*/ 2280012 h 2550693"/>
                <a:gd name="connsiteX12" fmla="*/ 2262622 w 2546376"/>
                <a:gd name="connsiteY12" fmla="*/ 2454108 h 2550693"/>
                <a:gd name="connsiteX13" fmla="*/ 2302629 w 2546376"/>
                <a:gd name="connsiteY13" fmla="*/ 2437537 h 2550693"/>
                <a:gd name="connsiteX14" fmla="*/ 2359207 w 2546376"/>
                <a:gd name="connsiteY14" fmla="*/ 2494115 h 2550693"/>
                <a:gd name="connsiteX15" fmla="*/ 2302629 w 2546376"/>
                <a:gd name="connsiteY15" fmla="*/ 2550693 h 2550693"/>
                <a:gd name="connsiteX16" fmla="*/ 2246051 w 2546376"/>
                <a:gd name="connsiteY16" fmla="*/ 2494115 h 2550693"/>
                <a:gd name="connsiteX17" fmla="*/ 2262622 w 2546376"/>
                <a:gd name="connsiteY17" fmla="*/ 2454108 h 2550693"/>
                <a:gd name="connsiteX18" fmla="*/ 2449791 w 2546376"/>
                <a:gd name="connsiteY18" fmla="*/ 2105902 h 2550693"/>
                <a:gd name="connsiteX19" fmla="*/ 2489798 w 2546376"/>
                <a:gd name="connsiteY19" fmla="*/ 2089330 h 2550693"/>
                <a:gd name="connsiteX20" fmla="*/ 2546376 w 2546376"/>
                <a:gd name="connsiteY20" fmla="*/ 2145908 h 2550693"/>
                <a:gd name="connsiteX21" fmla="*/ 2489798 w 2546376"/>
                <a:gd name="connsiteY21" fmla="*/ 2202486 h 2550693"/>
                <a:gd name="connsiteX22" fmla="*/ 2433220 w 2546376"/>
                <a:gd name="connsiteY22" fmla="*/ 2145908 h 2550693"/>
                <a:gd name="connsiteX23" fmla="*/ 2449791 w 2546376"/>
                <a:gd name="connsiteY23" fmla="*/ 2105902 h 2550693"/>
                <a:gd name="connsiteX24" fmla="*/ 2262623 w 2546376"/>
                <a:gd name="connsiteY24" fmla="*/ 2280006 h 2550693"/>
                <a:gd name="connsiteX25" fmla="*/ 2302622 w 2546376"/>
                <a:gd name="connsiteY25" fmla="*/ 2263441 h 2550693"/>
                <a:gd name="connsiteX26" fmla="*/ 2359200 w 2546376"/>
                <a:gd name="connsiteY26" fmla="*/ 2320019 h 2550693"/>
                <a:gd name="connsiteX27" fmla="*/ 2302629 w 2546376"/>
                <a:gd name="connsiteY27" fmla="*/ 2376590 h 2550693"/>
                <a:gd name="connsiteX28" fmla="*/ 2246051 w 2546376"/>
                <a:gd name="connsiteY28" fmla="*/ 2320012 h 2550693"/>
                <a:gd name="connsiteX29" fmla="*/ 2262623 w 2546376"/>
                <a:gd name="connsiteY29" fmla="*/ 2280006 h 2550693"/>
                <a:gd name="connsiteX30" fmla="*/ 2075453 w 2546376"/>
                <a:gd name="connsiteY30" fmla="*/ 2454108 h 2550693"/>
                <a:gd name="connsiteX31" fmla="*/ 2115459 w 2546376"/>
                <a:gd name="connsiteY31" fmla="*/ 2437537 h 2550693"/>
                <a:gd name="connsiteX32" fmla="*/ 2172037 w 2546376"/>
                <a:gd name="connsiteY32" fmla="*/ 2494115 h 2550693"/>
                <a:gd name="connsiteX33" fmla="*/ 2115459 w 2546376"/>
                <a:gd name="connsiteY33" fmla="*/ 2550693 h 2550693"/>
                <a:gd name="connsiteX34" fmla="*/ 2093436 w 2546376"/>
                <a:gd name="connsiteY34" fmla="*/ 2546247 h 2550693"/>
                <a:gd name="connsiteX35" fmla="*/ 2075739 w 2546376"/>
                <a:gd name="connsiteY35" fmla="*/ 2534315 h 2550693"/>
                <a:gd name="connsiteX36" fmla="*/ 2075259 w 2546376"/>
                <a:gd name="connsiteY36" fmla="*/ 2533835 h 2550693"/>
                <a:gd name="connsiteX37" fmla="*/ 2063327 w 2546376"/>
                <a:gd name="connsiteY37" fmla="*/ 2516138 h 2550693"/>
                <a:gd name="connsiteX38" fmla="*/ 2058881 w 2546376"/>
                <a:gd name="connsiteY38" fmla="*/ 2494115 h 2550693"/>
                <a:gd name="connsiteX39" fmla="*/ 2075453 w 2546376"/>
                <a:gd name="connsiteY39" fmla="*/ 2454108 h 2550693"/>
                <a:gd name="connsiteX40" fmla="*/ 2449791 w 2546376"/>
                <a:gd name="connsiteY40" fmla="*/ 1931791 h 2550693"/>
                <a:gd name="connsiteX41" fmla="*/ 2489798 w 2546376"/>
                <a:gd name="connsiteY41" fmla="*/ 1915219 h 2550693"/>
                <a:gd name="connsiteX42" fmla="*/ 2546376 w 2546376"/>
                <a:gd name="connsiteY42" fmla="*/ 1971797 h 2550693"/>
                <a:gd name="connsiteX43" fmla="*/ 2489798 w 2546376"/>
                <a:gd name="connsiteY43" fmla="*/ 2028375 h 2550693"/>
                <a:gd name="connsiteX44" fmla="*/ 2433220 w 2546376"/>
                <a:gd name="connsiteY44" fmla="*/ 1971797 h 2550693"/>
                <a:gd name="connsiteX45" fmla="*/ 2449791 w 2546376"/>
                <a:gd name="connsiteY45" fmla="*/ 1931791 h 2550693"/>
                <a:gd name="connsiteX46" fmla="*/ 2262615 w 2546376"/>
                <a:gd name="connsiteY46" fmla="*/ 2105901 h 2550693"/>
                <a:gd name="connsiteX47" fmla="*/ 2302622 w 2546376"/>
                <a:gd name="connsiteY47" fmla="*/ 2089330 h 2550693"/>
                <a:gd name="connsiteX48" fmla="*/ 2359200 w 2546376"/>
                <a:gd name="connsiteY48" fmla="*/ 2145908 h 2550693"/>
                <a:gd name="connsiteX49" fmla="*/ 2302622 w 2546376"/>
                <a:gd name="connsiteY49" fmla="*/ 2202486 h 2550693"/>
                <a:gd name="connsiteX50" fmla="*/ 2246044 w 2546376"/>
                <a:gd name="connsiteY50" fmla="*/ 2145908 h 2550693"/>
                <a:gd name="connsiteX51" fmla="*/ 2262615 w 2546376"/>
                <a:gd name="connsiteY51" fmla="*/ 2105901 h 2550693"/>
                <a:gd name="connsiteX52" fmla="*/ 2075453 w 2546376"/>
                <a:gd name="connsiteY52" fmla="*/ 2280005 h 2550693"/>
                <a:gd name="connsiteX53" fmla="*/ 2115459 w 2546376"/>
                <a:gd name="connsiteY53" fmla="*/ 2263434 h 2550693"/>
                <a:gd name="connsiteX54" fmla="*/ 2172038 w 2546376"/>
                <a:gd name="connsiteY54" fmla="*/ 2320012 h 2550693"/>
                <a:gd name="connsiteX55" fmla="*/ 2115460 w 2546376"/>
                <a:gd name="connsiteY55" fmla="*/ 2376590 h 2550693"/>
                <a:gd name="connsiteX56" fmla="*/ 2058881 w 2546376"/>
                <a:gd name="connsiteY56" fmla="*/ 2320012 h 2550693"/>
                <a:gd name="connsiteX57" fmla="*/ 2075453 w 2546376"/>
                <a:gd name="connsiteY57" fmla="*/ 2280005 h 2550693"/>
                <a:gd name="connsiteX58" fmla="*/ 2449791 w 2546376"/>
                <a:gd name="connsiteY58" fmla="*/ 1757680 h 2550693"/>
                <a:gd name="connsiteX59" fmla="*/ 2489798 w 2546376"/>
                <a:gd name="connsiteY59" fmla="*/ 1741108 h 2550693"/>
                <a:gd name="connsiteX60" fmla="*/ 2546376 w 2546376"/>
                <a:gd name="connsiteY60" fmla="*/ 1797686 h 2550693"/>
                <a:gd name="connsiteX61" fmla="*/ 2489798 w 2546376"/>
                <a:gd name="connsiteY61" fmla="*/ 1854264 h 2550693"/>
                <a:gd name="connsiteX62" fmla="*/ 2433220 w 2546376"/>
                <a:gd name="connsiteY62" fmla="*/ 1797686 h 2550693"/>
                <a:gd name="connsiteX63" fmla="*/ 2449791 w 2546376"/>
                <a:gd name="connsiteY63" fmla="*/ 1757680 h 2550693"/>
                <a:gd name="connsiteX64" fmla="*/ 2262616 w 2546376"/>
                <a:gd name="connsiteY64" fmla="*/ 1931791 h 2550693"/>
                <a:gd name="connsiteX65" fmla="*/ 2302622 w 2546376"/>
                <a:gd name="connsiteY65" fmla="*/ 1915219 h 2550693"/>
                <a:gd name="connsiteX66" fmla="*/ 2359200 w 2546376"/>
                <a:gd name="connsiteY66" fmla="*/ 1971797 h 2550693"/>
                <a:gd name="connsiteX67" fmla="*/ 2302622 w 2546376"/>
                <a:gd name="connsiteY67" fmla="*/ 2028375 h 2550693"/>
                <a:gd name="connsiteX68" fmla="*/ 2246044 w 2546376"/>
                <a:gd name="connsiteY68" fmla="*/ 1971797 h 2550693"/>
                <a:gd name="connsiteX69" fmla="*/ 2262616 w 2546376"/>
                <a:gd name="connsiteY69" fmla="*/ 1931791 h 2550693"/>
                <a:gd name="connsiteX70" fmla="*/ 2075452 w 2546376"/>
                <a:gd name="connsiteY70" fmla="*/ 2105895 h 2550693"/>
                <a:gd name="connsiteX71" fmla="*/ 2115453 w 2546376"/>
                <a:gd name="connsiteY71" fmla="*/ 2089330 h 2550693"/>
                <a:gd name="connsiteX72" fmla="*/ 2172031 w 2546376"/>
                <a:gd name="connsiteY72" fmla="*/ 2145908 h 2550693"/>
                <a:gd name="connsiteX73" fmla="*/ 2115459 w 2546376"/>
                <a:gd name="connsiteY73" fmla="*/ 2202480 h 2550693"/>
                <a:gd name="connsiteX74" fmla="*/ 2058881 w 2546376"/>
                <a:gd name="connsiteY74" fmla="*/ 2145902 h 2550693"/>
                <a:gd name="connsiteX75" fmla="*/ 2075452 w 2546376"/>
                <a:gd name="connsiteY75" fmla="*/ 2105895 h 2550693"/>
                <a:gd name="connsiteX76" fmla="*/ 1888282 w 2546376"/>
                <a:gd name="connsiteY76" fmla="*/ 2280006 h 2550693"/>
                <a:gd name="connsiteX77" fmla="*/ 1928289 w 2546376"/>
                <a:gd name="connsiteY77" fmla="*/ 2263435 h 2550693"/>
                <a:gd name="connsiteX78" fmla="*/ 1984867 w 2546376"/>
                <a:gd name="connsiteY78" fmla="*/ 2320013 h 2550693"/>
                <a:gd name="connsiteX79" fmla="*/ 1928289 w 2546376"/>
                <a:gd name="connsiteY79" fmla="*/ 2376591 h 2550693"/>
                <a:gd name="connsiteX80" fmla="*/ 1915416 w 2546376"/>
                <a:gd name="connsiteY80" fmla="*/ 2373992 h 2550693"/>
                <a:gd name="connsiteX81" fmla="*/ 1874310 w 2546376"/>
                <a:gd name="connsiteY81" fmla="*/ 2332886 h 2550693"/>
                <a:gd name="connsiteX82" fmla="*/ 1871711 w 2546376"/>
                <a:gd name="connsiteY82" fmla="*/ 2320013 h 2550693"/>
                <a:gd name="connsiteX83" fmla="*/ 1888282 w 2546376"/>
                <a:gd name="connsiteY83" fmla="*/ 2280006 h 2550693"/>
                <a:gd name="connsiteX84" fmla="*/ 2449790 w 2546376"/>
                <a:gd name="connsiteY84" fmla="*/ 1583569 h 2550693"/>
                <a:gd name="connsiteX85" fmla="*/ 2489797 w 2546376"/>
                <a:gd name="connsiteY85" fmla="*/ 1566998 h 2550693"/>
                <a:gd name="connsiteX86" fmla="*/ 2546375 w 2546376"/>
                <a:gd name="connsiteY86" fmla="*/ 1623576 h 2550693"/>
                <a:gd name="connsiteX87" fmla="*/ 2489797 w 2546376"/>
                <a:gd name="connsiteY87" fmla="*/ 1680154 h 2550693"/>
                <a:gd name="connsiteX88" fmla="*/ 2433219 w 2546376"/>
                <a:gd name="connsiteY88" fmla="*/ 1623576 h 2550693"/>
                <a:gd name="connsiteX89" fmla="*/ 2449790 w 2546376"/>
                <a:gd name="connsiteY89" fmla="*/ 1583569 h 2550693"/>
                <a:gd name="connsiteX90" fmla="*/ 2262615 w 2546376"/>
                <a:gd name="connsiteY90" fmla="*/ 1757679 h 2550693"/>
                <a:gd name="connsiteX91" fmla="*/ 2302622 w 2546376"/>
                <a:gd name="connsiteY91" fmla="*/ 1741108 h 2550693"/>
                <a:gd name="connsiteX92" fmla="*/ 2359200 w 2546376"/>
                <a:gd name="connsiteY92" fmla="*/ 1797686 h 2550693"/>
                <a:gd name="connsiteX93" fmla="*/ 2302622 w 2546376"/>
                <a:gd name="connsiteY93" fmla="*/ 1854264 h 2550693"/>
                <a:gd name="connsiteX94" fmla="*/ 2246044 w 2546376"/>
                <a:gd name="connsiteY94" fmla="*/ 1797686 h 2550693"/>
                <a:gd name="connsiteX95" fmla="*/ 2262615 w 2546376"/>
                <a:gd name="connsiteY95" fmla="*/ 1757679 h 2550693"/>
                <a:gd name="connsiteX96" fmla="*/ 2075446 w 2546376"/>
                <a:gd name="connsiteY96" fmla="*/ 1931790 h 2550693"/>
                <a:gd name="connsiteX97" fmla="*/ 2115453 w 2546376"/>
                <a:gd name="connsiteY97" fmla="*/ 1915219 h 2550693"/>
                <a:gd name="connsiteX98" fmla="*/ 2172031 w 2546376"/>
                <a:gd name="connsiteY98" fmla="*/ 1971797 h 2550693"/>
                <a:gd name="connsiteX99" fmla="*/ 2115453 w 2546376"/>
                <a:gd name="connsiteY99" fmla="*/ 2028375 h 2550693"/>
                <a:gd name="connsiteX100" fmla="*/ 2058875 w 2546376"/>
                <a:gd name="connsiteY100" fmla="*/ 1971797 h 2550693"/>
                <a:gd name="connsiteX101" fmla="*/ 2075446 w 2546376"/>
                <a:gd name="connsiteY101" fmla="*/ 1931790 h 2550693"/>
                <a:gd name="connsiteX102" fmla="*/ 1888282 w 2546376"/>
                <a:gd name="connsiteY102" fmla="*/ 2105896 h 2550693"/>
                <a:gd name="connsiteX103" fmla="*/ 1928288 w 2546376"/>
                <a:gd name="connsiteY103" fmla="*/ 2089324 h 2550693"/>
                <a:gd name="connsiteX104" fmla="*/ 1984867 w 2546376"/>
                <a:gd name="connsiteY104" fmla="*/ 2145902 h 2550693"/>
                <a:gd name="connsiteX105" fmla="*/ 1928289 w 2546376"/>
                <a:gd name="connsiteY105" fmla="*/ 2202480 h 2550693"/>
                <a:gd name="connsiteX106" fmla="*/ 1871710 w 2546376"/>
                <a:gd name="connsiteY106" fmla="*/ 2145902 h 2550693"/>
                <a:gd name="connsiteX107" fmla="*/ 1888282 w 2546376"/>
                <a:gd name="connsiteY107" fmla="*/ 2105896 h 2550693"/>
                <a:gd name="connsiteX108" fmla="*/ 2449791 w 2546376"/>
                <a:gd name="connsiteY108" fmla="*/ 1409459 h 2550693"/>
                <a:gd name="connsiteX109" fmla="*/ 2489797 w 2546376"/>
                <a:gd name="connsiteY109" fmla="*/ 1392887 h 2550693"/>
                <a:gd name="connsiteX110" fmla="*/ 2546375 w 2546376"/>
                <a:gd name="connsiteY110" fmla="*/ 1449465 h 2550693"/>
                <a:gd name="connsiteX111" fmla="*/ 2489797 w 2546376"/>
                <a:gd name="connsiteY111" fmla="*/ 1506043 h 2550693"/>
                <a:gd name="connsiteX112" fmla="*/ 2433219 w 2546376"/>
                <a:gd name="connsiteY112" fmla="*/ 1449465 h 2550693"/>
                <a:gd name="connsiteX113" fmla="*/ 2449791 w 2546376"/>
                <a:gd name="connsiteY113" fmla="*/ 1409459 h 2550693"/>
                <a:gd name="connsiteX114" fmla="*/ 2262615 w 2546376"/>
                <a:gd name="connsiteY114" fmla="*/ 1583569 h 2550693"/>
                <a:gd name="connsiteX115" fmla="*/ 2302622 w 2546376"/>
                <a:gd name="connsiteY115" fmla="*/ 1566998 h 2550693"/>
                <a:gd name="connsiteX116" fmla="*/ 2359200 w 2546376"/>
                <a:gd name="connsiteY116" fmla="*/ 1623576 h 2550693"/>
                <a:gd name="connsiteX117" fmla="*/ 2302622 w 2546376"/>
                <a:gd name="connsiteY117" fmla="*/ 1680154 h 2550693"/>
                <a:gd name="connsiteX118" fmla="*/ 2246044 w 2546376"/>
                <a:gd name="connsiteY118" fmla="*/ 1623576 h 2550693"/>
                <a:gd name="connsiteX119" fmla="*/ 2262615 w 2546376"/>
                <a:gd name="connsiteY119" fmla="*/ 1583569 h 2550693"/>
                <a:gd name="connsiteX120" fmla="*/ 2075446 w 2546376"/>
                <a:gd name="connsiteY120" fmla="*/ 1757680 h 2550693"/>
                <a:gd name="connsiteX121" fmla="*/ 2115453 w 2546376"/>
                <a:gd name="connsiteY121" fmla="*/ 1741108 h 2550693"/>
                <a:gd name="connsiteX122" fmla="*/ 2172031 w 2546376"/>
                <a:gd name="connsiteY122" fmla="*/ 1797686 h 2550693"/>
                <a:gd name="connsiteX123" fmla="*/ 2115453 w 2546376"/>
                <a:gd name="connsiteY123" fmla="*/ 1854264 h 2550693"/>
                <a:gd name="connsiteX124" fmla="*/ 2058875 w 2546376"/>
                <a:gd name="connsiteY124" fmla="*/ 1797686 h 2550693"/>
                <a:gd name="connsiteX125" fmla="*/ 2075446 w 2546376"/>
                <a:gd name="connsiteY125" fmla="*/ 1757680 h 2550693"/>
                <a:gd name="connsiteX126" fmla="*/ 1888281 w 2546376"/>
                <a:gd name="connsiteY126" fmla="*/ 1931786 h 2550693"/>
                <a:gd name="connsiteX127" fmla="*/ 1928282 w 2546376"/>
                <a:gd name="connsiteY127" fmla="*/ 1915220 h 2550693"/>
                <a:gd name="connsiteX128" fmla="*/ 1984860 w 2546376"/>
                <a:gd name="connsiteY128" fmla="*/ 1971798 h 2550693"/>
                <a:gd name="connsiteX129" fmla="*/ 1928288 w 2546376"/>
                <a:gd name="connsiteY129" fmla="*/ 2028370 h 2550693"/>
                <a:gd name="connsiteX130" fmla="*/ 1871710 w 2546376"/>
                <a:gd name="connsiteY130" fmla="*/ 1971792 h 2550693"/>
                <a:gd name="connsiteX131" fmla="*/ 1888281 w 2546376"/>
                <a:gd name="connsiteY131" fmla="*/ 1931786 h 2550693"/>
                <a:gd name="connsiteX132" fmla="*/ 1701111 w 2546376"/>
                <a:gd name="connsiteY132" fmla="*/ 2105895 h 2550693"/>
                <a:gd name="connsiteX133" fmla="*/ 1741118 w 2546376"/>
                <a:gd name="connsiteY133" fmla="*/ 2089324 h 2550693"/>
                <a:gd name="connsiteX134" fmla="*/ 1797696 w 2546376"/>
                <a:gd name="connsiteY134" fmla="*/ 2145902 h 2550693"/>
                <a:gd name="connsiteX135" fmla="*/ 1763141 w 2546376"/>
                <a:gd name="connsiteY135" fmla="*/ 2198034 h 2550693"/>
                <a:gd name="connsiteX136" fmla="*/ 1743436 w 2546376"/>
                <a:gd name="connsiteY136" fmla="*/ 2202012 h 2550693"/>
                <a:gd name="connsiteX137" fmla="*/ 1685008 w 2546376"/>
                <a:gd name="connsiteY137" fmla="*/ 2143584 h 2550693"/>
                <a:gd name="connsiteX138" fmla="*/ 1688986 w 2546376"/>
                <a:gd name="connsiteY138" fmla="*/ 2123879 h 2550693"/>
                <a:gd name="connsiteX139" fmla="*/ 1701111 w 2546376"/>
                <a:gd name="connsiteY139" fmla="*/ 2105895 h 2550693"/>
                <a:gd name="connsiteX140" fmla="*/ 2449791 w 2546376"/>
                <a:gd name="connsiteY140" fmla="*/ 1235348 h 2550693"/>
                <a:gd name="connsiteX141" fmla="*/ 2489797 w 2546376"/>
                <a:gd name="connsiteY141" fmla="*/ 1218776 h 2550693"/>
                <a:gd name="connsiteX142" fmla="*/ 2546375 w 2546376"/>
                <a:gd name="connsiteY142" fmla="*/ 1275354 h 2550693"/>
                <a:gd name="connsiteX143" fmla="*/ 2489797 w 2546376"/>
                <a:gd name="connsiteY143" fmla="*/ 1331932 h 2550693"/>
                <a:gd name="connsiteX144" fmla="*/ 2433219 w 2546376"/>
                <a:gd name="connsiteY144" fmla="*/ 1275354 h 2550693"/>
                <a:gd name="connsiteX145" fmla="*/ 2449791 w 2546376"/>
                <a:gd name="connsiteY145" fmla="*/ 1235348 h 2550693"/>
                <a:gd name="connsiteX146" fmla="*/ 2262615 w 2546376"/>
                <a:gd name="connsiteY146" fmla="*/ 1409458 h 2550693"/>
                <a:gd name="connsiteX147" fmla="*/ 2302622 w 2546376"/>
                <a:gd name="connsiteY147" fmla="*/ 1392887 h 2550693"/>
                <a:gd name="connsiteX148" fmla="*/ 2359200 w 2546376"/>
                <a:gd name="connsiteY148" fmla="*/ 1449465 h 2550693"/>
                <a:gd name="connsiteX149" fmla="*/ 2302622 w 2546376"/>
                <a:gd name="connsiteY149" fmla="*/ 1506043 h 2550693"/>
                <a:gd name="connsiteX150" fmla="*/ 2246044 w 2546376"/>
                <a:gd name="connsiteY150" fmla="*/ 1449465 h 2550693"/>
                <a:gd name="connsiteX151" fmla="*/ 2262615 w 2546376"/>
                <a:gd name="connsiteY151" fmla="*/ 1409458 h 2550693"/>
                <a:gd name="connsiteX152" fmla="*/ 2075445 w 2546376"/>
                <a:gd name="connsiteY152" fmla="*/ 1583569 h 2550693"/>
                <a:gd name="connsiteX153" fmla="*/ 2115452 w 2546376"/>
                <a:gd name="connsiteY153" fmla="*/ 1566998 h 2550693"/>
                <a:gd name="connsiteX154" fmla="*/ 2172030 w 2546376"/>
                <a:gd name="connsiteY154" fmla="*/ 1623576 h 2550693"/>
                <a:gd name="connsiteX155" fmla="*/ 2115452 w 2546376"/>
                <a:gd name="connsiteY155" fmla="*/ 1680154 h 2550693"/>
                <a:gd name="connsiteX156" fmla="*/ 2058874 w 2546376"/>
                <a:gd name="connsiteY156" fmla="*/ 1623576 h 2550693"/>
                <a:gd name="connsiteX157" fmla="*/ 2075445 w 2546376"/>
                <a:gd name="connsiteY157" fmla="*/ 1583569 h 2550693"/>
                <a:gd name="connsiteX158" fmla="*/ 1888275 w 2546376"/>
                <a:gd name="connsiteY158" fmla="*/ 1757680 h 2550693"/>
                <a:gd name="connsiteX159" fmla="*/ 1928282 w 2546376"/>
                <a:gd name="connsiteY159" fmla="*/ 1741109 h 2550693"/>
                <a:gd name="connsiteX160" fmla="*/ 1984860 w 2546376"/>
                <a:gd name="connsiteY160" fmla="*/ 1797687 h 2550693"/>
                <a:gd name="connsiteX161" fmla="*/ 1928282 w 2546376"/>
                <a:gd name="connsiteY161" fmla="*/ 1854265 h 2550693"/>
                <a:gd name="connsiteX162" fmla="*/ 1871704 w 2546376"/>
                <a:gd name="connsiteY162" fmla="*/ 1797687 h 2550693"/>
                <a:gd name="connsiteX163" fmla="*/ 1888275 w 2546376"/>
                <a:gd name="connsiteY163" fmla="*/ 1757680 h 2550693"/>
                <a:gd name="connsiteX164" fmla="*/ 1701111 w 2546376"/>
                <a:gd name="connsiteY164" fmla="*/ 1931785 h 2550693"/>
                <a:gd name="connsiteX165" fmla="*/ 1741118 w 2546376"/>
                <a:gd name="connsiteY165" fmla="*/ 1915213 h 2550693"/>
                <a:gd name="connsiteX166" fmla="*/ 1797696 w 2546376"/>
                <a:gd name="connsiteY166" fmla="*/ 1971791 h 2550693"/>
                <a:gd name="connsiteX167" fmla="*/ 1741118 w 2546376"/>
                <a:gd name="connsiteY167" fmla="*/ 2028369 h 2550693"/>
                <a:gd name="connsiteX168" fmla="*/ 1684540 w 2546376"/>
                <a:gd name="connsiteY168" fmla="*/ 1971791 h 2550693"/>
                <a:gd name="connsiteX169" fmla="*/ 1701111 w 2546376"/>
                <a:gd name="connsiteY169" fmla="*/ 1931785 h 2550693"/>
                <a:gd name="connsiteX170" fmla="*/ 2449791 w 2546376"/>
                <a:gd name="connsiteY170" fmla="*/ 1061237 h 2550693"/>
                <a:gd name="connsiteX171" fmla="*/ 2489797 w 2546376"/>
                <a:gd name="connsiteY171" fmla="*/ 1044665 h 2550693"/>
                <a:gd name="connsiteX172" fmla="*/ 2546375 w 2546376"/>
                <a:gd name="connsiteY172" fmla="*/ 1101244 h 2550693"/>
                <a:gd name="connsiteX173" fmla="*/ 2489797 w 2546376"/>
                <a:gd name="connsiteY173" fmla="*/ 1157821 h 2550693"/>
                <a:gd name="connsiteX174" fmla="*/ 2433219 w 2546376"/>
                <a:gd name="connsiteY174" fmla="*/ 1101243 h 2550693"/>
                <a:gd name="connsiteX175" fmla="*/ 2449791 w 2546376"/>
                <a:gd name="connsiteY175" fmla="*/ 1061237 h 2550693"/>
                <a:gd name="connsiteX176" fmla="*/ 2262615 w 2546376"/>
                <a:gd name="connsiteY176" fmla="*/ 1235348 h 2550693"/>
                <a:gd name="connsiteX177" fmla="*/ 2302622 w 2546376"/>
                <a:gd name="connsiteY177" fmla="*/ 1218776 h 2550693"/>
                <a:gd name="connsiteX178" fmla="*/ 2359200 w 2546376"/>
                <a:gd name="connsiteY178" fmla="*/ 1275354 h 2550693"/>
                <a:gd name="connsiteX179" fmla="*/ 2302622 w 2546376"/>
                <a:gd name="connsiteY179" fmla="*/ 1331932 h 2550693"/>
                <a:gd name="connsiteX180" fmla="*/ 2246044 w 2546376"/>
                <a:gd name="connsiteY180" fmla="*/ 1275354 h 2550693"/>
                <a:gd name="connsiteX181" fmla="*/ 2262615 w 2546376"/>
                <a:gd name="connsiteY181" fmla="*/ 1235348 h 2550693"/>
                <a:gd name="connsiteX182" fmla="*/ 2075445 w 2546376"/>
                <a:gd name="connsiteY182" fmla="*/ 1409458 h 2550693"/>
                <a:gd name="connsiteX183" fmla="*/ 2115452 w 2546376"/>
                <a:gd name="connsiteY183" fmla="*/ 1392887 h 2550693"/>
                <a:gd name="connsiteX184" fmla="*/ 2172030 w 2546376"/>
                <a:gd name="connsiteY184" fmla="*/ 1449465 h 2550693"/>
                <a:gd name="connsiteX185" fmla="*/ 2115452 w 2546376"/>
                <a:gd name="connsiteY185" fmla="*/ 1506043 h 2550693"/>
                <a:gd name="connsiteX186" fmla="*/ 2058874 w 2546376"/>
                <a:gd name="connsiteY186" fmla="*/ 1449465 h 2550693"/>
                <a:gd name="connsiteX187" fmla="*/ 2075445 w 2546376"/>
                <a:gd name="connsiteY187" fmla="*/ 1409458 h 2550693"/>
                <a:gd name="connsiteX188" fmla="*/ 1888275 w 2546376"/>
                <a:gd name="connsiteY188" fmla="*/ 1583570 h 2550693"/>
                <a:gd name="connsiteX189" fmla="*/ 1928281 w 2546376"/>
                <a:gd name="connsiteY189" fmla="*/ 1566999 h 2550693"/>
                <a:gd name="connsiteX190" fmla="*/ 1984859 w 2546376"/>
                <a:gd name="connsiteY190" fmla="*/ 1623577 h 2550693"/>
                <a:gd name="connsiteX191" fmla="*/ 1928281 w 2546376"/>
                <a:gd name="connsiteY191" fmla="*/ 1680155 h 2550693"/>
                <a:gd name="connsiteX192" fmla="*/ 1871703 w 2546376"/>
                <a:gd name="connsiteY192" fmla="*/ 1623577 h 2550693"/>
                <a:gd name="connsiteX193" fmla="*/ 1888275 w 2546376"/>
                <a:gd name="connsiteY193" fmla="*/ 1583570 h 2550693"/>
                <a:gd name="connsiteX194" fmla="*/ 1701110 w 2546376"/>
                <a:gd name="connsiteY194" fmla="*/ 1757674 h 2550693"/>
                <a:gd name="connsiteX195" fmla="*/ 1741112 w 2546376"/>
                <a:gd name="connsiteY195" fmla="*/ 1741108 h 2550693"/>
                <a:gd name="connsiteX196" fmla="*/ 1797690 w 2546376"/>
                <a:gd name="connsiteY196" fmla="*/ 1797686 h 2550693"/>
                <a:gd name="connsiteX197" fmla="*/ 1741117 w 2546376"/>
                <a:gd name="connsiteY197" fmla="*/ 1854259 h 2550693"/>
                <a:gd name="connsiteX198" fmla="*/ 1684539 w 2546376"/>
                <a:gd name="connsiteY198" fmla="*/ 1797681 h 2550693"/>
                <a:gd name="connsiteX199" fmla="*/ 1701110 w 2546376"/>
                <a:gd name="connsiteY199" fmla="*/ 1757674 h 2550693"/>
                <a:gd name="connsiteX200" fmla="*/ 1513941 w 2546376"/>
                <a:gd name="connsiteY200" fmla="*/ 1931785 h 2550693"/>
                <a:gd name="connsiteX201" fmla="*/ 1553947 w 2546376"/>
                <a:gd name="connsiteY201" fmla="*/ 1915214 h 2550693"/>
                <a:gd name="connsiteX202" fmla="*/ 1610525 w 2546376"/>
                <a:gd name="connsiteY202" fmla="*/ 1971792 h 2550693"/>
                <a:gd name="connsiteX203" fmla="*/ 1575970 w 2546376"/>
                <a:gd name="connsiteY203" fmla="*/ 2023924 h 2550693"/>
                <a:gd name="connsiteX204" fmla="*/ 1567132 w 2546376"/>
                <a:gd name="connsiteY204" fmla="*/ 2025708 h 2550693"/>
                <a:gd name="connsiteX205" fmla="*/ 1500031 w 2546376"/>
                <a:gd name="connsiteY205" fmla="*/ 1958607 h 2550693"/>
                <a:gd name="connsiteX206" fmla="*/ 1501815 w 2546376"/>
                <a:gd name="connsiteY206" fmla="*/ 1949769 h 2550693"/>
                <a:gd name="connsiteX207" fmla="*/ 1513941 w 2546376"/>
                <a:gd name="connsiteY207" fmla="*/ 1931785 h 2550693"/>
                <a:gd name="connsiteX208" fmla="*/ 2449790 w 2546376"/>
                <a:gd name="connsiteY208" fmla="*/ 887126 h 2550693"/>
                <a:gd name="connsiteX209" fmla="*/ 2489797 w 2546376"/>
                <a:gd name="connsiteY209" fmla="*/ 870555 h 2550693"/>
                <a:gd name="connsiteX210" fmla="*/ 2546375 w 2546376"/>
                <a:gd name="connsiteY210" fmla="*/ 927133 h 2550693"/>
                <a:gd name="connsiteX211" fmla="*/ 2489797 w 2546376"/>
                <a:gd name="connsiteY211" fmla="*/ 983711 h 2550693"/>
                <a:gd name="connsiteX212" fmla="*/ 2433219 w 2546376"/>
                <a:gd name="connsiteY212" fmla="*/ 927132 h 2550693"/>
                <a:gd name="connsiteX213" fmla="*/ 2449790 w 2546376"/>
                <a:gd name="connsiteY213" fmla="*/ 887126 h 2550693"/>
                <a:gd name="connsiteX214" fmla="*/ 2262615 w 2546376"/>
                <a:gd name="connsiteY214" fmla="*/ 1061237 h 2550693"/>
                <a:gd name="connsiteX215" fmla="*/ 2302622 w 2546376"/>
                <a:gd name="connsiteY215" fmla="*/ 1044665 h 2550693"/>
                <a:gd name="connsiteX216" fmla="*/ 2359200 w 2546376"/>
                <a:gd name="connsiteY216" fmla="*/ 1101244 h 2550693"/>
                <a:gd name="connsiteX217" fmla="*/ 2302622 w 2546376"/>
                <a:gd name="connsiteY217" fmla="*/ 1157821 h 2550693"/>
                <a:gd name="connsiteX218" fmla="*/ 2246044 w 2546376"/>
                <a:gd name="connsiteY218" fmla="*/ 1101243 h 2550693"/>
                <a:gd name="connsiteX219" fmla="*/ 2262615 w 2546376"/>
                <a:gd name="connsiteY219" fmla="*/ 1061237 h 2550693"/>
                <a:gd name="connsiteX220" fmla="*/ 2075445 w 2546376"/>
                <a:gd name="connsiteY220" fmla="*/ 1235347 h 2550693"/>
                <a:gd name="connsiteX221" fmla="*/ 2115452 w 2546376"/>
                <a:gd name="connsiteY221" fmla="*/ 1218776 h 2550693"/>
                <a:gd name="connsiteX222" fmla="*/ 2172030 w 2546376"/>
                <a:gd name="connsiteY222" fmla="*/ 1275354 h 2550693"/>
                <a:gd name="connsiteX223" fmla="*/ 2115452 w 2546376"/>
                <a:gd name="connsiteY223" fmla="*/ 1331932 h 2550693"/>
                <a:gd name="connsiteX224" fmla="*/ 2058874 w 2546376"/>
                <a:gd name="connsiteY224" fmla="*/ 1275354 h 2550693"/>
                <a:gd name="connsiteX225" fmla="*/ 2075445 w 2546376"/>
                <a:gd name="connsiteY225" fmla="*/ 1235347 h 2550693"/>
                <a:gd name="connsiteX226" fmla="*/ 1888275 w 2546376"/>
                <a:gd name="connsiteY226" fmla="*/ 1409459 h 2550693"/>
                <a:gd name="connsiteX227" fmla="*/ 1928281 w 2546376"/>
                <a:gd name="connsiteY227" fmla="*/ 1392888 h 2550693"/>
                <a:gd name="connsiteX228" fmla="*/ 1984859 w 2546376"/>
                <a:gd name="connsiteY228" fmla="*/ 1449466 h 2550693"/>
                <a:gd name="connsiteX229" fmla="*/ 1928281 w 2546376"/>
                <a:gd name="connsiteY229" fmla="*/ 1506044 h 2550693"/>
                <a:gd name="connsiteX230" fmla="*/ 1871703 w 2546376"/>
                <a:gd name="connsiteY230" fmla="*/ 1449466 h 2550693"/>
                <a:gd name="connsiteX231" fmla="*/ 1888275 w 2546376"/>
                <a:gd name="connsiteY231" fmla="*/ 1409459 h 2550693"/>
                <a:gd name="connsiteX232" fmla="*/ 1701104 w 2546376"/>
                <a:gd name="connsiteY232" fmla="*/ 1583570 h 2550693"/>
                <a:gd name="connsiteX233" fmla="*/ 1741111 w 2546376"/>
                <a:gd name="connsiteY233" fmla="*/ 1566998 h 2550693"/>
                <a:gd name="connsiteX234" fmla="*/ 1797689 w 2546376"/>
                <a:gd name="connsiteY234" fmla="*/ 1623576 h 2550693"/>
                <a:gd name="connsiteX235" fmla="*/ 1741111 w 2546376"/>
                <a:gd name="connsiteY235" fmla="*/ 1680154 h 2550693"/>
                <a:gd name="connsiteX236" fmla="*/ 1684533 w 2546376"/>
                <a:gd name="connsiteY236" fmla="*/ 1623576 h 2550693"/>
                <a:gd name="connsiteX237" fmla="*/ 1701104 w 2546376"/>
                <a:gd name="connsiteY237" fmla="*/ 1583570 h 2550693"/>
                <a:gd name="connsiteX238" fmla="*/ 1513940 w 2546376"/>
                <a:gd name="connsiteY238" fmla="*/ 1757675 h 2550693"/>
                <a:gd name="connsiteX239" fmla="*/ 1553947 w 2546376"/>
                <a:gd name="connsiteY239" fmla="*/ 1741104 h 2550693"/>
                <a:gd name="connsiteX240" fmla="*/ 1610525 w 2546376"/>
                <a:gd name="connsiteY240" fmla="*/ 1797682 h 2550693"/>
                <a:gd name="connsiteX241" fmla="*/ 1553947 w 2546376"/>
                <a:gd name="connsiteY241" fmla="*/ 1854260 h 2550693"/>
                <a:gd name="connsiteX242" fmla="*/ 1497369 w 2546376"/>
                <a:gd name="connsiteY242" fmla="*/ 1797682 h 2550693"/>
                <a:gd name="connsiteX243" fmla="*/ 1513940 w 2546376"/>
                <a:gd name="connsiteY243" fmla="*/ 1757675 h 2550693"/>
                <a:gd name="connsiteX244" fmla="*/ 2449791 w 2546376"/>
                <a:gd name="connsiteY244" fmla="*/ 713015 h 2550693"/>
                <a:gd name="connsiteX245" fmla="*/ 2489797 w 2546376"/>
                <a:gd name="connsiteY245" fmla="*/ 696444 h 2550693"/>
                <a:gd name="connsiteX246" fmla="*/ 2546375 w 2546376"/>
                <a:gd name="connsiteY246" fmla="*/ 753022 h 2550693"/>
                <a:gd name="connsiteX247" fmla="*/ 2489797 w 2546376"/>
                <a:gd name="connsiteY247" fmla="*/ 809600 h 2550693"/>
                <a:gd name="connsiteX248" fmla="*/ 2433219 w 2546376"/>
                <a:gd name="connsiteY248" fmla="*/ 753022 h 2550693"/>
                <a:gd name="connsiteX249" fmla="*/ 2449791 w 2546376"/>
                <a:gd name="connsiteY249" fmla="*/ 713015 h 2550693"/>
                <a:gd name="connsiteX250" fmla="*/ 2262615 w 2546376"/>
                <a:gd name="connsiteY250" fmla="*/ 887126 h 2550693"/>
                <a:gd name="connsiteX251" fmla="*/ 2302622 w 2546376"/>
                <a:gd name="connsiteY251" fmla="*/ 870555 h 2550693"/>
                <a:gd name="connsiteX252" fmla="*/ 2359200 w 2546376"/>
                <a:gd name="connsiteY252" fmla="*/ 927133 h 2550693"/>
                <a:gd name="connsiteX253" fmla="*/ 2302622 w 2546376"/>
                <a:gd name="connsiteY253" fmla="*/ 983711 h 2550693"/>
                <a:gd name="connsiteX254" fmla="*/ 2246044 w 2546376"/>
                <a:gd name="connsiteY254" fmla="*/ 927132 h 2550693"/>
                <a:gd name="connsiteX255" fmla="*/ 2262615 w 2546376"/>
                <a:gd name="connsiteY255" fmla="*/ 887126 h 2550693"/>
                <a:gd name="connsiteX256" fmla="*/ 2075445 w 2546376"/>
                <a:gd name="connsiteY256" fmla="*/ 1061237 h 2550693"/>
                <a:gd name="connsiteX257" fmla="*/ 2115452 w 2546376"/>
                <a:gd name="connsiteY257" fmla="*/ 1044665 h 2550693"/>
                <a:gd name="connsiteX258" fmla="*/ 2172030 w 2546376"/>
                <a:gd name="connsiteY258" fmla="*/ 1101244 h 2550693"/>
                <a:gd name="connsiteX259" fmla="*/ 2115452 w 2546376"/>
                <a:gd name="connsiteY259" fmla="*/ 1157821 h 2550693"/>
                <a:gd name="connsiteX260" fmla="*/ 2058874 w 2546376"/>
                <a:gd name="connsiteY260" fmla="*/ 1101243 h 2550693"/>
                <a:gd name="connsiteX261" fmla="*/ 2075445 w 2546376"/>
                <a:gd name="connsiteY261" fmla="*/ 1061237 h 2550693"/>
                <a:gd name="connsiteX262" fmla="*/ 1888275 w 2546376"/>
                <a:gd name="connsiteY262" fmla="*/ 1235349 h 2550693"/>
                <a:gd name="connsiteX263" fmla="*/ 1928281 w 2546376"/>
                <a:gd name="connsiteY263" fmla="*/ 1218777 h 2550693"/>
                <a:gd name="connsiteX264" fmla="*/ 1984859 w 2546376"/>
                <a:gd name="connsiteY264" fmla="*/ 1275355 h 2550693"/>
                <a:gd name="connsiteX265" fmla="*/ 1928281 w 2546376"/>
                <a:gd name="connsiteY265" fmla="*/ 1331933 h 2550693"/>
                <a:gd name="connsiteX266" fmla="*/ 1871703 w 2546376"/>
                <a:gd name="connsiteY266" fmla="*/ 1275355 h 2550693"/>
                <a:gd name="connsiteX267" fmla="*/ 1888275 w 2546376"/>
                <a:gd name="connsiteY267" fmla="*/ 1235349 h 2550693"/>
                <a:gd name="connsiteX268" fmla="*/ 1701104 w 2546376"/>
                <a:gd name="connsiteY268" fmla="*/ 1409459 h 2550693"/>
                <a:gd name="connsiteX269" fmla="*/ 1741111 w 2546376"/>
                <a:gd name="connsiteY269" fmla="*/ 1392887 h 2550693"/>
                <a:gd name="connsiteX270" fmla="*/ 1797689 w 2546376"/>
                <a:gd name="connsiteY270" fmla="*/ 1449465 h 2550693"/>
                <a:gd name="connsiteX271" fmla="*/ 1741111 w 2546376"/>
                <a:gd name="connsiteY271" fmla="*/ 1506043 h 2550693"/>
                <a:gd name="connsiteX272" fmla="*/ 1684533 w 2546376"/>
                <a:gd name="connsiteY272" fmla="*/ 1449465 h 2550693"/>
                <a:gd name="connsiteX273" fmla="*/ 1701104 w 2546376"/>
                <a:gd name="connsiteY273" fmla="*/ 1409459 h 2550693"/>
                <a:gd name="connsiteX274" fmla="*/ 1513939 w 2546376"/>
                <a:gd name="connsiteY274" fmla="*/ 1583565 h 2550693"/>
                <a:gd name="connsiteX275" fmla="*/ 1553945 w 2546376"/>
                <a:gd name="connsiteY275" fmla="*/ 1566994 h 2550693"/>
                <a:gd name="connsiteX276" fmla="*/ 1610523 w 2546376"/>
                <a:gd name="connsiteY276" fmla="*/ 1623572 h 2550693"/>
                <a:gd name="connsiteX277" fmla="*/ 1553945 w 2546376"/>
                <a:gd name="connsiteY277" fmla="*/ 1680150 h 2550693"/>
                <a:gd name="connsiteX278" fmla="*/ 1497367 w 2546376"/>
                <a:gd name="connsiteY278" fmla="*/ 1623572 h 2550693"/>
                <a:gd name="connsiteX279" fmla="*/ 1513939 w 2546376"/>
                <a:gd name="connsiteY279" fmla="*/ 1583565 h 2550693"/>
                <a:gd name="connsiteX280" fmla="*/ 1326770 w 2546376"/>
                <a:gd name="connsiteY280" fmla="*/ 1757674 h 2550693"/>
                <a:gd name="connsiteX281" fmla="*/ 1366776 w 2546376"/>
                <a:gd name="connsiteY281" fmla="*/ 1741103 h 2550693"/>
                <a:gd name="connsiteX282" fmla="*/ 1423354 w 2546376"/>
                <a:gd name="connsiteY282" fmla="*/ 1797681 h 2550693"/>
                <a:gd name="connsiteX283" fmla="*/ 1406783 w 2546376"/>
                <a:gd name="connsiteY283" fmla="*/ 1837688 h 2550693"/>
                <a:gd name="connsiteX284" fmla="*/ 1390255 w 2546376"/>
                <a:gd name="connsiteY284" fmla="*/ 1848831 h 2550693"/>
                <a:gd name="connsiteX285" fmla="*/ 1315626 w 2546376"/>
                <a:gd name="connsiteY285" fmla="*/ 1774202 h 2550693"/>
                <a:gd name="connsiteX286" fmla="*/ 2449790 w 2546376"/>
                <a:gd name="connsiteY286" fmla="*/ 538904 h 2550693"/>
                <a:gd name="connsiteX287" fmla="*/ 2489797 w 2546376"/>
                <a:gd name="connsiteY287" fmla="*/ 522333 h 2550693"/>
                <a:gd name="connsiteX288" fmla="*/ 2546375 w 2546376"/>
                <a:gd name="connsiteY288" fmla="*/ 578911 h 2550693"/>
                <a:gd name="connsiteX289" fmla="*/ 2489797 w 2546376"/>
                <a:gd name="connsiteY289" fmla="*/ 635489 h 2550693"/>
                <a:gd name="connsiteX290" fmla="*/ 2433219 w 2546376"/>
                <a:gd name="connsiteY290" fmla="*/ 578911 h 2550693"/>
                <a:gd name="connsiteX291" fmla="*/ 2449790 w 2546376"/>
                <a:gd name="connsiteY291" fmla="*/ 538904 h 2550693"/>
                <a:gd name="connsiteX292" fmla="*/ 2262615 w 2546376"/>
                <a:gd name="connsiteY292" fmla="*/ 713015 h 2550693"/>
                <a:gd name="connsiteX293" fmla="*/ 2302622 w 2546376"/>
                <a:gd name="connsiteY293" fmla="*/ 696444 h 2550693"/>
                <a:gd name="connsiteX294" fmla="*/ 2359200 w 2546376"/>
                <a:gd name="connsiteY294" fmla="*/ 753022 h 2550693"/>
                <a:gd name="connsiteX295" fmla="*/ 2302622 w 2546376"/>
                <a:gd name="connsiteY295" fmla="*/ 809600 h 2550693"/>
                <a:gd name="connsiteX296" fmla="*/ 2246044 w 2546376"/>
                <a:gd name="connsiteY296" fmla="*/ 753022 h 2550693"/>
                <a:gd name="connsiteX297" fmla="*/ 2262615 w 2546376"/>
                <a:gd name="connsiteY297" fmla="*/ 713015 h 2550693"/>
                <a:gd name="connsiteX298" fmla="*/ 2075445 w 2546376"/>
                <a:gd name="connsiteY298" fmla="*/ 887126 h 2550693"/>
                <a:gd name="connsiteX299" fmla="*/ 2115452 w 2546376"/>
                <a:gd name="connsiteY299" fmla="*/ 870555 h 2550693"/>
                <a:gd name="connsiteX300" fmla="*/ 2172030 w 2546376"/>
                <a:gd name="connsiteY300" fmla="*/ 927133 h 2550693"/>
                <a:gd name="connsiteX301" fmla="*/ 2115452 w 2546376"/>
                <a:gd name="connsiteY301" fmla="*/ 983711 h 2550693"/>
                <a:gd name="connsiteX302" fmla="*/ 2058874 w 2546376"/>
                <a:gd name="connsiteY302" fmla="*/ 927132 h 2550693"/>
                <a:gd name="connsiteX303" fmla="*/ 2075445 w 2546376"/>
                <a:gd name="connsiteY303" fmla="*/ 887126 h 2550693"/>
                <a:gd name="connsiteX304" fmla="*/ 1888275 w 2546376"/>
                <a:gd name="connsiteY304" fmla="*/ 1061238 h 2550693"/>
                <a:gd name="connsiteX305" fmla="*/ 1928281 w 2546376"/>
                <a:gd name="connsiteY305" fmla="*/ 1044666 h 2550693"/>
                <a:gd name="connsiteX306" fmla="*/ 1984859 w 2546376"/>
                <a:gd name="connsiteY306" fmla="*/ 1101244 h 2550693"/>
                <a:gd name="connsiteX307" fmla="*/ 1928281 w 2546376"/>
                <a:gd name="connsiteY307" fmla="*/ 1157822 h 2550693"/>
                <a:gd name="connsiteX308" fmla="*/ 1871703 w 2546376"/>
                <a:gd name="connsiteY308" fmla="*/ 1101244 h 2550693"/>
                <a:gd name="connsiteX309" fmla="*/ 1888275 w 2546376"/>
                <a:gd name="connsiteY309" fmla="*/ 1061238 h 2550693"/>
                <a:gd name="connsiteX310" fmla="*/ 1701104 w 2546376"/>
                <a:gd name="connsiteY310" fmla="*/ 1235348 h 2550693"/>
                <a:gd name="connsiteX311" fmla="*/ 1741111 w 2546376"/>
                <a:gd name="connsiteY311" fmla="*/ 1218776 h 2550693"/>
                <a:gd name="connsiteX312" fmla="*/ 1797689 w 2546376"/>
                <a:gd name="connsiteY312" fmla="*/ 1275354 h 2550693"/>
                <a:gd name="connsiteX313" fmla="*/ 1741111 w 2546376"/>
                <a:gd name="connsiteY313" fmla="*/ 1331932 h 2550693"/>
                <a:gd name="connsiteX314" fmla="*/ 1684533 w 2546376"/>
                <a:gd name="connsiteY314" fmla="*/ 1275354 h 2550693"/>
                <a:gd name="connsiteX315" fmla="*/ 1701104 w 2546376"/>
                <a:gd name="connsiteY315" fmla="*/ 1235348 h 2550693"/>
                <a:gd name="connsiteX316" fmla="*/ 1513934 w 2546376"/>
                <a:gd name="connsiteY316" fmla="*/ 1409459 h 2550693"/>
                <a:gd name="connsiteX317" fmla="*/ 1553940 w 2546376"/>
                <a:gd name="connsiteY317" fmla="*/ 1392888 h 2550693"/>
                <a:gd name="connsiteX318" fmla="*/ 1610519 w 2546376"/>
                <a:gd name="connsiteY318" fmla="*/ 1449466 h 2550693"/>
                <a:gd name="connsiteX319" fmla="*/ 1553941 w 2546376"/>
                <a:gd name="connsiteY319" fmla="*/ 1506044 h 2550693"/>
                <a:gd name="connsiteX320" fmla="*/ 1497362 w 2546376"/>
                <a:gd name="connsiteY320" fmla="*/ 1449466 h 2550693"/>
                <a:gd name="connsiteX321" fmla="*/ 1513934 w 2546376"/>
                <a:gd name="connsiteY321" fmla="*/ 1409459 h 2550693"/>
                <a:gd name="connsiteX322" fmla="*/ 1326768 w 2546376"/>
                <a:gd name="connsiteY322" fmla="*/ 1583565 h 2550693"/>
                <a:gd name="connsiteX323" fmla="*/ 1366775 w 2546376"/>
                <a:gd name="connsiteY323" fmla="*/ 1566993 h 2550693"/>
                <a:gd name="connsiteX324" fmla="*/ 1423353 w 2546376"/>
                <a:gd name="connsiteY324" fmla="*/ 1623571 h 2550693"/>
                <a:gd name="connsiteX325" fmla="*/ 1366775 w 2546376"/>
                <a:gd name="connsiteY325" fmla="*/ 1680149 h 2550693"/>
                <a:gd name="connsiteX326" fmla="*/ 1310197 w 2546376"/>
                <a:gd name="connsiteY326" fmla="*/ 1623571 h 2550693"/>
                <a:gd name="connsiteX327" fmla="*/ 1326768 w 2546376"/>
                <a:gd name="connsiteY327" fmla="*/ 1583565 h 2550693"/>
                <a:gd name="connsiteX328" fmla="*/ 2449791 w 2546376"/>
                <a:gd name="connsiteY328" fmla="*/ 364793 h 2550693"/>
                <a:gd name="connsiteX329" fmla="*/ 2489797 w 2546376"/>
                <a:gd name="connsiteY329" fmla="*/ 348222 h 2550693"/>
                <a:gd name="connsiteX330" fmla="*/ 2546375 w 2546376"/>
                <a:gd name="connsiteY330" fmla="*/ 404800 h 2550693"/>
                <a:gd name="connsiteX331" fmla="*/ 2489797 w 2546376"/>
                <a:gd name="connsiteY331" fmla="*/ 461378 h 2550693"/>
                <a:gd name="connsiteX332" fmla="*/ 2433219 w 2546376"/>
                <a:gd name="connsiteY332" fmla="*/ 404800 h 2550693"/>
                <a:gd name="connsiteX333" fmla="*/ 2449791 w 2546376"/>
                <a:gd name="connsiteY333" fmla="*/ 364793 h 2550693"/>
                <a:gd name="connsiteX334" fmla="*/ 2262615 w 2546376"/>
                <a:gd name="connsiteY334" fmla="*/ 538904 h 2550693"/>
                <a:gd name="connsiteX335" fmla="*/ 2302622 w 2546376"/>
                <a:gd name="connsiteY335" fmla="*/ 522333 h 2550693"/>
                <a:gd name="connsiteX336" fmla="*/ 2359200 w 2546376"/>
                <a:gd name="connsiteY336" fmla="*/ 578911 h 2550693"/>
                <a:gd name="connsiteX337" fmla="*/ 2302622 w 2546376"/>
                <a:gd name="connsiteY337" fmla="*/ 635489 h 2550693"/>
                <a:gd name="connsiteX338" fmla="*/ 2246044 w 2546376"/>
                <a:gd name="connsiteY338" fmla="*/ 578911 h 2550693"/>
                <a:gd name="connsiteX339" fmla="*/ 2262615 w 2546376"/>
                <a:gd name="connsiteY339" fmla="*/ 538904 h 2550693"/>
                <a:gd name="connsiteX340" fmla="*/ 2075445 w 2546376"/>
                <a:gd name="connsiteY340" fmla="*/ 713015 h 2550693"/>
                <a:gd name="connsiteX341" fmla="*/ 2115452 w 2546376"/>
                <a:gd name="connsiteY341" fmla="*/ 696444 h 2550693"/>
                <a:gd name="connsiteX342" fmla="*/ 2172030 w 2546376"/>
                <a:gd name="connsiteY342" fmla="*/ 753022 h 2550693"/>
                <a:gd name="connsiteX343" fmla="*/ 2115452 w 2546376"/>
                <a:gd name="connsiteY343" fmla="*/ 809600 h 2550693"/>
                <a:gd name="connsiteX344" fmla="*/ 2058874 w 2546376"/>
                <a:gd name="connsiteY344" fmla="*/ 753022 h 2550693"/>
                <a:gd name="connsiteX345" fmla="*/ 2075445 w 2546376"/>
                <a:gd name="connsiteY345" fmla="*/ 713015 h 2550693"/>
                <a:gd name="connsiteX346" fmla="*/ 1888275 w 2546376"/>
                <a:gd name="connsiteY346" fmla="*/ 887127 h 2550693"/>
                <a:gd name="connsiteX347" fmla="*/ 1928281 w 2546376"/>
                <a:gd name="connsiteY347" fmla="*/ 870555 h 2550693"/>
                <a:gd name="connsiteX348" fmla="*/ 1984859 w 2546376"/>
                <a:gd name="connsiteY348" fmla="*/ 927133 h 2550693"/>
                <a:gd name="connsiteX349" fmla="*/ 1928281 w 2546376"/>
                <a:gd name="connsiteY349" fmla="*/ 983711 h 2550693"/>
                <a:gd name="connsiteX350" fmla="*/ 1871703 w 2546376"/>
                <a:gd name="connsiteY350" fmla="*/ 927133 h 2550693"/>
                <a:gd name="connsiteX351" fmla="*/ 1888275 w 2546376"/>
                <a:gd name="connsiteY351" fmla="*/ 887127 h 2550693"/>
                <a:gd name="connsiteX352" fmla="*/ 1701104 w 2546376"/>
                <a:gd name="connsiteY352" fmla="*/ 1061237 h 2550693"/>
                <a:gd name="connsiteX353" fmla="*/ 1741111 w 2546376"/>
                <a:gd name="connsiteY353" fmla="*/ 1044665 h 2550693"/>
                <a:gd name="connsiteX354" fmla="*/ 1797689 w 2546376"/>
                <a:gd name="connsiteY354" fmla="*/ 1101243 h 2550693"/>
                <a:gd name="connsiteX355" fmla="*/ 1741111 w 2546376"/>
                <a:gd name="connsiteY355" fmla="*/ 1157821 h 2550693"/>
                <a:gd name="connsiteX356" fmla="*/ 1684533 w 2546376"/>
                <a:gd name="connsiteY356" fmla="*/ 1101243 h 2550693"/>
                <a:gd name="connsiteX357" fmla="*/ 1701104 w 2546376"/>
                <a:gd name="connsiteY357" fmla="*/ 1061237 h 2550693"/>
                <a:gd name="connsiteX358" fmla="*/ 1513934 w 2546376"/>
                <a:gd name="connsiteY358" fmla="*/ 1235349 h 2550693"/>
                <a:gd name="connsiteX359" fmla="*/ 1553940 w 2546376"/>
                <a:gd name="connsiteY359" fmla="*/ 1218777 h 2550693"/>
                <a:gd name="connsiteX360" fmla="*/ 1610519 w 2546376"/>
                <a:gd name="connsiteY360" fmla="*/ 1275355 h 2550693"/>
                <a:gd name="connsiteX361" fmla="*/ 1553941 w 2546376"/>
                <a:gd name="connsiteY361" fmla="*/ 1331933 h 2550693"/>
                <a:gd name="connsiteX362" fmla="*/ 1497362 w 2546376"/>
                <a:gd name="connsiteY362" fmla="*/ 1275355 h 2550693"/>
                <a:gd name="connsiteX363" fmla="*/ 1513934 w 2546376"/>
                <a:gd name="connsiteY363" fmla="*/ 1235349 h 2550693"/>
                <a:gd name="connsiteX364" fmla="*/ 1326768 w 2546376"/>
                <a:gd name="connsiteY364" fmla="*/ 1409454 h 2550693"/>
                <a:gd name="connsiteX365" fmla="*/ 1366774 w 2546376"/>
                <a:gd name="connsiteY365" fmla="*/ 1392883 h 2550693"/>
                <a:gd name="connsiteX366" fmla="*/ 1423353 w 2546376"/>
                <a:gd name="connsiteY366" fmla="*/ 1449461 h 2550693"/>
                <a:gd name="connsiteX367" fmla="*/ 1366774 w 2546376"/>
                <a:gd name="connsiteY367" fmla="*/ 1506039 h 2550693"/>
                <a:gd name="connsiteX368" fmla="*/ 1310196 w 2546376"/>
                <a:gd name="connsiteY368" fmla="*/ 1449461 h 2550693"/>
                <a:gd name="connsiteX369" fmla="*/ 1326768 w 2546376"/>
                <a:gd name="connsiteY369" fmla="*/ 1409454 h 2550693"/>
                <a:gd name="connsiteX370" fmla="*/ 1139598 w 2546376"/>
                <a:gd name="connsiteY370" fmla="*/ 1583565 h 2550693"/>
                <a:gd name="connsiteX371" fmla="*/ 1179605 w 2546376"/>
                <a:gd name="connsiteY371" fmla="*/ 1566994 h 2550693"/>
                <a:gd name="connsiteX372" fmla="*/ 1236183 w 2546376"/>
                <a:gd name="connsiteY372" fmla="*/ 1623572 h 2550693"/>
                <a:gd name="connsiteX373" fmla="*/ 1219612 w 2546376"/>
                <a:gd name="connsiteY373" fmla="*/ 1663579 h 2550693"/>
                <a:gd name="connsiteX374" fmla="*/ 1210886 w 2546376"/>
                <a:gd name="connsiteY374" fmla="*/ 1669462 h 2550693"/>
                <a:gd name="connsiteX375" fmla="*/ 1133715 w 2546376"/>
                <a:gd name="connsiteY375" fmla="*/ 1592291 h 2550693"/>
                <a:gd name="connsiteX376" fmla="*/ 2449790 w 2546376"/>
                <a:gd name="connsiteY376" fmla="*/ 190682 h 2550693"/>
                <a:gd name="connsiteX377" fmla="*/ 2489797 w 2546376"/>
                <a:gd name="connsiteY377" fmla="*/ 174111 h 2550693"/>
                <a:gd name="connsiteX378" fmla="*/ 2546375 w 2546376"/>
                <a:gd name="connsiteY378" fmla="*/ 230689 h 2550693"/>
                <a:gd name="connsiteX379" fmla="*/ 2489797 w 2546376"/>
                <a:gd name="connsiteY379" fmla="*/ 287267 h 2550693"/>
                <a:gd name="connsiteX380" fmla="*/ 2433219 w 2546376"/>
                <a:gd name="connsiteY380" fmla="*/ 230689 h 2550693"/>
                <a:gd name="connsiteX381" fmla="*/ 2449790 w 2546376"/>
                <a:gd name="connsiteY381" fmla="*/ 190682 h 2550693"/>
                <a:gd name="connsiteX382" fmla="*/ 2262615 w 2546376"/>
                <a:gd name="connsiteY382" fmla="*/ 364793 h 2550693"/>
                <a:gd name="connsiteX383" fmla="*/ 2302622 w 2546376"/>
                <a:gd name="connsiteY383" fmla="*/ 348222 h 2550693"/>
                <a:gd name="connsiteX384" fmla="*/ 2359200 w 2546376"/>
                <a:gd name="connsiteY384" fmla="*/ 404800 h 2550693"/>
                <a:gd name="connsiteX385" fmla="*/ 2302622 w 2546376"/>
                <a:gd name="connsiteY385" fmla="*/ 461378 h 2550693"/>
                <a:gd name="connsiteX386" fmla="*/ 2246044 w 2546376"/>
                <a:gd name="connsiteY386" fmla="*/ 404800 h 2550693"/>
                <a:gd name="connsiteX387" fmla="*/ 2262615 w 2546376"/>
                <a:gd name="connsiteY387" fmla="*/ 364793 h 2550693"/>
                <a:gd name="connsiteX388" fmla="*/ 2075445 w 2546376"/>
                <a:gd name="connsiteY388" fmla="*/ 538904 h 2550693"/>
                <a:gd name="connsiteX389" fmla="*/ 2115452 w 2546376"/>
                <a:gd name="connsiteY389" fmla="*/ 522333 h 2550693"/>
                <a:gd name="connsiteX390" fmla="*/ 2172030 w 2546376"/>
                <a:gd name="connsiteY390" fmla="*/ 578911 h 2550693"/>
                <a:gd name="connsiteX391" fmla="*/ 2115452 w 2546376"/>
                <a:gd name="connsiteY391" fmla="*/ 635489 h 2550693"/>
                <a:gd name="connsiteX392" fmla="*/ 2058874 w 2546376"/>
                <a:gd name="connsiteY392" fmla="*/ 578911 h 2550693"/>
                <a:gd name="connsiteX393" fmla="*/ 2075445 w 2546376"/>
                <a:gd name="connsiteY393" fmla="*/ 538904 h 2550693"/>
                <a:gd name="connsiteX394" fmla="*/ 1888275 w 2546376"/>
                <a:gd name="connsiteY394" fmla="*/ 713016 h 2550693"/>
                <a:gd name="connsiteX395" fmla="*/ 1928281 w 2546376"/>
                <a:gd name="connsiteY395" fmla="*/ 696444 h 2550693"/>
                <a:gd name="connsiteX396" fmla="*/ 1984859 w 2546376"/>
                <a:gd name="connsiteY396" fmla="*/ 753022 h 2550693"/>
                <a:gd name="connsiteX397" fmla="*/ 1928282 w 2546376"/>
                <a:gd name="connsiteY397" fmla="*/ 809600 h 2550693"/>
                <a:gd name="connsiteX398" fmla="*/ 1871703 w 2546376"/>
                <a:gd name="connsiteY398" fmla="*/ 753022 h 2550693"/>
                <a:gd name="connsiteX399" fmla="*/ 1888275 w 2546376"/>
                <a:gd name="connsiteY399" fmla="*/ 713016 h 2550693"/>
                <a:gd name="connsiteX400" fmla="*/ 1701104 w 2546376"/>
                <a:gd name="connsiteY400" fmla="*/ 887126 h 2550693"/>
                <a:gd name="connsiteX401" fmla="*/ 1741111 w 2546376"/>
                <a:gd name="connsiteY401" fmla="*/ 870554 h 2550693"/>
                <a:gd name="connsiteX402" fmla="*/ 1797689 w 2546376"/>
                <a:gd name="connsiteY402" fmla="*/ 927133 h 2550693"/>
                <a:gd name="connsiteX403" fmla="*/ 1741111 w 2546376"/>
                <a:gd name="connsiteY403" fmla="*/ 983711 h 2550693"/>
                <a:gd name="connsiteX404" fmla="*/ 1684533 w 2546376"/>
                <a:gd name="connsiteY404" fmla="*/ 927132 h 2550693"/>
                <a:gd name="connsiteX405" fmla="*/ 1701104 w 2546376"/>
                <a:gd name="connsiteY405" fmla="*/ 887126 h 2550693"/>
                <a:gd name="connsiteX406" fmla="*/ 1513934 w 2546376"/>
                <a:gd name="connsiteY406" fmla="*/ 1061238 h 2550693"/>
                <a:gd name="connsiteX407" fmla="*/ 1553940 w 2546376"/>
                <a:gd name="connsiteY407" fmla="*/ 1044666 h 2550693"/>
                <a:gd name="connsiteX408" fmla="*/ 1610519 w 2546376"/>
                <a:gd name="connsiteY408" fmla="*/ 1101244 h 2550693"/>
                <a:gd name="connsiteX409" fmla="*/ 1553941 w 2546376"/>
                <a:gd name="connsiteY409" fmla="*/ 1157822 h 2550693"/>
                <a:gd name="connsiteX410" fmla="*/ 1497362 w 2546376"/>
                <a:gd name="connsiteY410" fmla="*/ 1101244 h 2550693"/>
                <a:gd name="connsiteX411" fmla="*/ 1513934 w 2546376"/>
                <a:gd name="connsiteY411" fmla="*/ 1061238 h 2550693"/>
                <a:gd name="connsiteX412" fmla="*/ 1326764 w 2546376"/>
                <a:gd name="connsiteY412" fmla="*/ 1235348 h 2550693"/>
                <a:gd name="connsiteX413" fmla="*/ 1366770 w 2546376"/>
                <a:gd name="connsiteY413" fmla="*/ 1218776 h 2550693"/>
                <a:gd name="connsiteX414" fmla="*/ 1423348 w 2546376"/>
                <a:gd name="connsiteY414" fmla="*/ 1275354 h 2550693"/>
                <a:gd name="connsiteX415" fmla="*/ 1366770 w 2546376"/>
                <a:gd name="connsiteY415" fmla="*/ 1331932 h 2550693"/>
                <a:gd name="connsiteX416" fmla="*/ 1310192 w 2546376"/>
                <a:gd name="connsiteY416" fmla="*/ 1275354 h 2550693"/>
                <a:gd name="connsiteX417" fmla="*/ 1326764 w 2546376"/>
                <a:gd name="connsiteY417" fmla="*/ 1235348 h 2550693"/>
                <a:gd name="connsiteX418" fmla="*/ 1139598 w 2546376"/>
                <a:gd name="connsiteY418" fmla="*/ 1409455 h 2550693"/>
                <a:gd name="connsiteX419" fmla="*/ 1179604 w 2546376"/>
                <a:gd name="connsiteY419" fmla="*/ 1392883 h 2550693"/>
                <a:gd name="connsiteX420" fmla="*/ 1236182 w 2546376"/>
                <a:gd name="connsiteY420" fmla="*/ 1449462 h 2550693"/>
                <a:gd name="connsiteX421" fmla="*/ 1179604 w 2546376"/>
                <a:gd name="connsiteY421" fmla="*/ 1506040 h 2550693"/>
                <a:gd name="connsiteX422" fmla="*/ 1123026 w 2546376"/>
                <a:gd name="connsiteY422" fmla="*/ 1449461 h 2550693"/>
                <a:gd name="connsiteX423" fmla="*/ 1139598 w 2546376"/>
                <a:gd name="connsiteY423" fmla="*/ 1409455 h 2550693"/>
                <a:gd name="connsiteX424" fmla="*/ 2449791 w 2546376"/>
                <a:gd name="connsiteY424" fmla="*/ 16572 h 2550693"/>
                <a:gd name="connsiteX425" fmla="*/ 2489797 w 2546376"/>
                <a:gd name="connsiteY425" fmla="*/ 0 h 2550693"/>
                <a:gd name="connsiteX426" fmla="*/ 2546375 w 2546376"/>
                <a:gd name="connsiteY426" fmla="*/ 56578 h 2550693"/>
                <a:gd name="connsiteX427" fmla="*/ 2489797 w 2546376"/>
                <a:gd name="connsiteY427" fmla="*/ 113156 h 2550693"/>
                <a:gd name="connsiteX428" fmla="*/ 2433219 w 2546376"/>
                <a:gd name="connsiteY428" fmla="*/ 56578 h 2550693"/>
                <a:gd name="connsiteX429" fmla="*/ 2449791 w 2546376"/>
                <a:gd name="connsiteY429" fmla="*/ 16572 h 2550693"/>
                <a:gd name="connsiteX430" fmla="*/ 2262615 w 2546376"/>
                <a:gd name="connsiteY430" fmla="*/ 190682 h 2550693"/>
                <a:gd name="connsiteX431" fmla="*/ 2302622 w 2546376"/>
                <a:gd name="connsiteY431" fmla="*/ 174111 h 2550693"/>
                <a:gd name="connsiteX432" fmla="*/ 2359200 w 2546376"/>
                <a:gd name="connsiteY432" fmla="*/ 230689 h 2550693"/>
                <a:gd name="connsiteX433" fmla="*/ 2302622 w 2546376"/>
                <a:gd name="connsiteY433" fmla="*/ 287267 h 2550693"/>
                <a:gd name="connsiteX434" fmla="*/ 2246044 w 2546376"/>
                <a:gd name="connsiteY434" fmla="*/ 230689 h 2550693"/>
                <a:gd name="connsiteX435" fmla="*/ 2262615 w 2546376"/>
                <a:gd name="connsiteY435" fmla="*/ 190682 h 2550693"/>
                <a:gd name="connsiteX436" fmla="*/ 2075445 w 2546376"/>
                <a:gd name="connsiteY436" fmla="*/ 364793 h 2550693"/>
                <a:gd name="connsiteX437" fmla="*/ 2115452 w 2546376"/>
                <a:gd name="connsiteY437" fmla="*/ 348222 h 2550693"/>
                <a:gd name="connsiteX438" fmla="*/ 2172030 w 2546376"/>
                <a:gd name="connsiteY438" fmla="*/ 404800 h 2550693"/>
                <a:gd name="connsiteX439" fmla="*/ 2115452 w 2546376"/>
                <a:gd name="connsiteY439" fmla="*/ 461378 h 2550693"/>
                <a:gd name="connsiteX440" fmla="*/ 2058874 w 2546376"/>
                <a:gd name="connsiteY440" fmla="*/ 404800 h 2550693"/>
                <a:gd name="connsiteX441" fmla="*/ 2075445 w 2546376"/>
                <a:gd name="connsiteY441" fmla="*/ 364793 h 2550693"/>
                <a:gd name="connsiteX442" fmla="*/ 1888275 w 2546376"/>
                <a:gd name="connsiteY442" fmla="*/ 538905 h 2550693"/>
                <a:gd name="connsiteX443" fmla="*/ 1928281 w 2546376"/>
                <a:gd name="connsiteY443" fmla="*/ 522333 h 2550693"/>
                <a:gd name="connsiteX444" fmla="*/ 1984859 w 2546376"/>
                <a:gd name="connsiteY444" fmla="*/ 578912 h 2550693"/>
                <a:gd name="connsiteX445" fmla="*/ 1928282 w 2546376"/>
                <a:gd name="connsiteY445" fmla="*/ 635489 h 2550693"/>
                <a:gd name="connsiteX446" fmla="*/ 1871703 w 2546376"/>
                <a:gd name="connsiteY446" fmla="*/ 578911 h 2550693"/>
                <a:gd name="connsiteX447" fmla="*/ 1888275 w 2546376"/>
                <a:gd name="connsiteY447" fmla="*/ 538905 h 2550693"/>
                <a:gd name="connsiteX448" fmla="*/ 1701104 w 2546376"/>
                <a:gd name="connsiteY448" fmla="*/ 713015 h 2550693"/>
                <a:gd name="connsiteX449" fmla="*/ 1741111 w 2546376"/>
                <a:gd name="connsiteY449" fmla="*/ 696444 h 2550693"/>
                <a:gd name="connsiteX450" fmla="*/ 1797689 w 2546376"/>
                <a:gd name="connsiteY450" fmla="*/ 753022 h 2550693"/>
                <a:gd name="connsiteX451" fmla="*/ 1741111 w 2546376"/>
                <a:gd name="connsiteY451" fmla="*/ 809600 h 2550693"/>
                <a:gd name="connsiteX452" fmla="*/ 1684533 w 2546376"/>
                <a:gd name="connsiteY452" fmla="*/ 753022 h 2550693"/>
                <a:gd name="connsiteX453" fmla="*/ 1701104 w 2546376"/>
                <a:gd name="connsiteY453" fmla="*/ 713015 h 2550693"/>
                <a:gd name="connsiteX454" fmla="*/ 1513934 w 2546376"/>
                <a:gd name="connsiteY454" fmla="*/ 887127 h 2550693"/>
                <a:gd name="connsiteX455" fmla="*/ 1553940 w 2546376"/>
                <a:gd name="connsiteY455" fmla="*/ 870555 h 2550693"/>
                <a:gd name="connsiteX456" fmla="*/ 1610519 w 2546376"/>
                <a:gd name="connsiteY456" fmla="*/ 927133 h 2550693"/>
                <a:gd name="connsiteX457" fmla="*/ 1553941 w 2546376"/>
                <a:gd name="connsiteY457" fmla="*/ 983711 h 2550693"/>
                <a:gd name="connsiteX458" fmla="*/ 1497362 w 2546376"/>
                <a:gd name="connsiteY458" fmla="*/ 927133 h 2550693"/>
                <a:gd name="connsiteX459" fmla="*/ 1513934 w 2546376"/>
                <a:gd name="connsiteY459" fmla="*/ 887127 h 2550693"/>
                <a:gd name="connsiteX460" fmla="*/ 1326764 w 2546376"/>
                <a:gd name="connsiteY460" fmla="*/ 1061237 h 2550693"/>
                <a:gd name="connsiteX461" fmla="*/ 1366770 w 2546376"/>
                <a:gd name="connsiteY461" fmla="*/ 1044665 h 2550693"/>
                <a:gd name="connsiteX462" fmla="*/ 1423348 w 2546376"/>
                <a:gd name="connsiteY462" fmla="*/ 1101243 h 2550693"/>
                <a:gd name="connsiteX463" fmla="*/ 1366770 w 2546376"/>
                <a:gd name="connsiteY463" fmla="*/ 1157821 h 2550693"/>
                <a:gd name="connsiteX464" fmla="*/ 1310192 w 2546376"/>
                <a:gd name="connsiteY464" fmla="*/ 1101243 h 2550693"/>
                <a:gd name="connsiteX465" fmla="*/ 1326764 w 2546376"/>
                <a:gd name="connsiteY465" fmla="*/ 1061237 h 2550693"/>
                <a:gd name="connsiteX466" fmla="*/ 1139597 w 2546376"/>
                <a:gd name="connsiteY466" fmla="*/ 1235345 h 2550693"/>
                <a:gd name="connsiteX467" fmla="*/ 1179603 w 2546376"/>
                <a:gd name="connsiteY467" fmla="*/ 1218773 h 2550693"/>
                <a:gd name="connsiteX468" fmla="*/ 1236182 w 2546376"/>
                <a:gd name="connsiteY468" fmla="*/ 1275351 h 2550693"/>
                <a:gd name="connsiteX469" fmla="*/ 1179604 w 2546376"/>
                <a:gd name="connsiteY469" fmla="*/ 1331929 h 2550693"/>
                <a:gd name="connsiteX470" fmla="*/ 1123025 w 2546376"/>
                <a:gd name="connsiteY470" fmla="*/ 1275351 h 2550693"/>
                <a:gd name="connsiteX471" fmla="*/ 1139597 w 2546376"/>
                <a:gd name="connsiteY471" fmla="*/ 1235345 h 2550693"/>
                <a:gd name="connsiteX472" fmla="*/ 952427 w 2546376"/>
                <a:gd name="connsiteY472" fmla="*/ 1409454 h 2550693"/>
                <a:gd name="connsiteX473" fmla="*/ 992434 w 2546376"/>
                <a:gd name="connsiteY473" fmla="*/ 1392883 h 2550693"/>
                <a:gd name="connsiteX474" fmla="*/ 1049012 w 2546376"/>
                <a:gd name="connsiteY474" fmla="*/ 1449461 h 2550693"/>
                <a:gd name="connsiteX475" fmla="*/ 1032441 w 2546376"/>
                <a:gd name="connsiteY475" fmla="*/ 1489468 h 2550693"/>
                <a:gd name="connsiteX476" fmla="*/ 1031516 w 2546376"/>
                <a:gd name="connsiteY476" fmla="*/ 1490091 h 2550693"/>
                <a:gd name="connsiteX477" fmla="*/ 951803 w 2546376"/>
                <a:gd name="connsiteY477" fmla="*/ 1410379 h 2550693"/>
                <a:gd name="connsiteX478" fmla="*/ 2262615 w 2546376"/>
                <a:gd name="connsiteY478" fmla="*/ 16572 h 2550693"/>
                <a:gd name="connsiteX479" fmla="*/ 2302622 w 2546376"/>
                <a:gd name="connsiteY479" fmla="*/ 0 h 2550693"/>
                <a:gd name="connsiteX480" fmla="*/ 2359200 w 2546376"/>
                <a:gd name="connsiteY480" fmla="*/ 56578 h 2550693"/>
                <a:gd name="connsiteX481" fmla="*/ 2302622 w 2546376"/>
                <a:gd name="connsiteY481" fmla="*/ 113156 h 2550693"/>
                <a:gd name="connsiteX482" fmla="*/ 2246044 w 2546376"/>
                <a:gd name="connsiteY482" fmla="*/ 56578 h 2550693"/>
                <a:gd name="connsiteX483" fmla="*/ 2262615 w 2546376"/>
                <a:gd name="connsiteY483" fmla="*/ 16572 h 2550693"/>
                <a:gd name="connsiteX484" fmla="*/ 2075445 w 2546376"/>
                <a:gd name="connsiteY484" fmla="*/ 190682 h 2550693"/>
                <a:gd name="connsiteX485" fmla="*/ 2115452 w 2546376"/>
                <a:gd name="connsiteY485" fmla="*/ 174111 h 2550693"/>
                <a:gd name="connsiteX486" fmla="*/ 2172030 w 2546376"/>
                <a:gd name="connsiteY486" fmla="*/ 230689 h 2550693"/>
                <a:gd name="connsiteX487" fmla="*/ 2115452 w 2546376"/>
                <a:gd name="connsiteY487" fmla="*/ 287267 h 2550693"/>
                <a:gd name="connsiteX488" fmla="*/ 2058874 w 2546376"/>
                <a:gd name="connsiteY488" fmla="*/ 230689 h 2550693"/>
                <a:gd name="connsiteX489" fmla="*/ 2075445 w 2546376"/>
                <a:gd name="connsiteY489" fmla="*/ 190682 h 2550693"/>
                <a:gd name="connsiteX490" fmla="*/ 1888275 w 2546376"/>
                <a:gd name="connsiteY490" fmla="*/ 364794 h 2550693"/>
                <a:gd name="connsiteX491" fmla="*/ 1928281 w 2546376"/>
                <a:gd name="connsiteY491" fmla="*/ 348223 h 2550693"/>
                <a:gd name="connsiteX492" fmla="*/ 1984859 w 2546376"/>
                <a:gd name="connsiteY492" fmla="*/ 404801 h 2550693"/>
                <a:gd name="connsiteX493" fmla="*/ 1928282 w 2546376"/>
                <a:gd name="connsiteY493" fmla="*/ 461379 h 2550693"/>
                <a:gd name="connsiteX494" fmla="*/ 1871703 w 2546376"/>
                <a:gd name="connsiteY494" fmla="*/ 404800 h 2550693"/>
                <a:gd name="connsiteX495" fmla="*/ 1888275 w 2546376"/>
                <a:gd name="connsiteY495" fmla="*/ 364794 h 2550693"/>
                <a:gd name="connsiteX496" fmla="*/ 1701104 w 2546376"/>
                <a:gd name="connsiteY496" fmla="*/ 538904 h 2550693"/>
                <a:gd name="connsiteX497" fmla="*/ 1741111 w 2546376"/>
                <a:gd name="connsiteY497" fmla="*/ 522333 h 2550693"/>
                <a:gd name="connsiteX498" fmla="*/ 1797689 w 2546376"/>
                <a:gd name="connsiteY498" fmla="*/ 578911 h 2550693"/>
                <a:gd name="connsiteX499" fmla="*/ 1741111 w 2546376"/>
                <a:gd name="connsiteY499" fmla="*/ 635489 h 2550693"/>
                <a:gd name="connsiteX500" fmla="*/ 1684533 w 2546376"/>
                <a:gd name="connsiteY500" fmla="*/ 578911 h 2550693"/>
                <a:gd name="connsiteX501" fmla="*/ 1701104 w 2546376"/>
                <a:gd name="connsiteY501" fmla="*/ 538904 h 2550693"/>
                <a:gd name="connsiteX502" fmla="*/ 1513934 w 2546376"/>
                <a:gd name="connsiteY502" fmla="*/ 713016 h 2550693"/>
                <a:gd name="connsiteX503" fmla="*/ 1553940 w 2546376"/>
                <a:gd name="connsiteY503" fmla="*/ 696444 h 2550693"/>
                <a:gd name="connsiteX504" fmla="*/ 1610519 w 2546376"/>
                <a:gd name="connsiteY504" fmla="*/ 753022 h 2550693"/>
                <a:gd name="connsiteX505" fmla="*/ 1553941 w 2546376"/>
                <a:gd name="connsiteY505" fmla="*/ 809600 h 2550693"/>
                <a:gd name="connsiteX506" fmla="*/ 1497362 w 2546376"/>
                <a:gd name="connsiteY506" fmla="*/ 753022 h 2550693"/>
                <a:gd name="connsiteX507" fmla="*/ 1513934 w 2546376"/>
                <a:gd name="connsiteY507" fmla="*/ 713016 h 2550693"/>
                <a:gd name="connsiteX508" fmla="*/ 1326764 w 2546376"/>
                <a:gd name="connsiteY508" fmla="*/ 887126 h 2550693"/>
                <a:gd name="connsiteX509" fmla="*/ 1366770 w 2546376"/>
                <a:gd name="connsiteY509" fmla="*/ 870554 h 2550693"/>
                <a:gd name="connsiteX510" fmla="*/ 1423348 w 2546376"/>
                <a:gd name="connsiteY510" fmla="*/ 927133 h 2550693"/>
                <a:gd name="connsiteX511" fmla="*/ 1366770 w 2546376"/>
                <a:gd name="connsiteY511" fmla="*/ 983711 h 2550693"/>
                <a:gd name="connsiteX512" fmla="*/ 1310192 w 2546376"/>
                <a:gd name="connsiteY512" fmla="*/ 927132 h 2550693"/>
                <a:gd name="connsiteX513" fmla="*/ 1326764 w 2546376"/>
                <a:gd name="connsiteY513" fmla="*/ 887126 h 2550693"/>
                <a:gd name="connsiteX514" fmla="*/ 1139593 w 2546376"/>
                <a:gd name="connsiteY514" fmla="*/ 1061238 h 2550693"/>
                <a:gd name="connsiteX515" fmla="*/ 1179600 w 2546376"/>
                <a:gd name="connsiteY515" fmla="*/ 1044666 h 2550693"/>
                <a:gd name="connsiteX516" fmla="*/ 1236178 w 2546376"/>
                <a:gd name="connsiteY516" fmla="*/ 1101244 h 2550693"/>
                <a:gd name="connsiteX517" fmla="*/ 1179600 w 2546376"/>
                <a:gd name="connsiteY517" fmla="*/ 1157822 h 2550693"/>
                <a:gd name="connsiteX518" fmla="*/ 1123022 w 2546376"/>
                <a:gd name="connsiteY518" fmla="*/ 1101244 h 2550693"/>
                <a:gd name="connsiteX519" fmla="*/ 1139593 w 2546376"/>
                <a:gd name="connsiteY519" fmla="*/ 1061238 h 2550693"/>
                <a:gd name="connsiteX520" fmla="*/ 952427 w 2546376"/>
                <a:gd name="connsiteY520" fmla="*/ 1235344 h 2550693"/>
                <a:gd name="connsiteX521" fmla="*/ 992433 w 2546376"/>
                <a:gd name="connsiteY521" fmla="*/ 1218772 h 2550693"/>
                <a:gd name="connsiteX522" fmla="*/ 1049011 w 2546376"/>
                <a:gd name="connsiteY522" fmla="*/ 1275350 h 2550693"/>
                <a:gd name="connsiteX523" fmla="*/ 992433 w 2546376"/>
                <a:gd name="connsiteY523" fmla="*/ 1331928 h 2550693"/>
                <a:gd name="connsiteX524" fmla="*/ 935855 w 2546376"/>
                <a:gd name="connsiteY524" fmla="*/ 1275350 h 2550693"/>
                <a:gd name="connsiteX525" fmla="*/ 952427 w 2546376"/>
                <a:gd name="connsiteY525" fmla="*/ 1235344 h 2550693"/>
                <a:gd name="connsiteX526" fmla="*/ 2075445 w 2546376"/>
                <a:gd name="connsiteY526" fmla="*/ 16572 h 2550693"/>
                <a:gd name="connsiteX527" fmla="*/ 2115452 w 2546376"/>
                <a:gd name="connsiteY527" fmla="*/ 0 h 2550693"/>
                <a:gd name="connsiteX528" fmla="*/ 2172030 w 2546376"/>
                <a:gd name="connsiteY528" fmla="*/ 56578 h 2550693"/>
                <a:gd name="connsiteX529" fmla="*/ 2115452 w 2546376"/>
                <a:gd name="connsiteY529" fmla="*/ 113156 h 2550693"/>
                <a:gd name="connsiteX530" fmla="*/ 2058874 w 2546376"/>
                <a:gd name="connsiteY530" fmla="*/ 56578 h 2550693"/>
                <a:gd name="connsiteX531" fmla="*/ 2075445 w 2546376"/>
                <a:gd name="connsiteY531" fmla="*/ 16572 h 2550693"/>
                <a:gd name="connsiteX532" fmla="*/ 1888275 w 2546376"/>
                <a:gd name="connsiteY532" fmla="*/ 190683 h 2550693"/>
                <a:gd name="connsiteX533" fmla="*/ 1928281 w 2546376"/>
                <a:gd name="connsiteY533" fmla="*/ 174112 h 2550693"/>
                <a:gd name="connsiteX534" fmla="*/ 1984859 w 2546376"/>
                <a:gd name="connsiteY534" fmla="*/ 230690 h 2550693"/>
                <a:gd name="connsiteX535" fmla="*/ 1928282 w 2546376"/>
                <a:gd name="connsiteY535" fmla="*/ 287268 h 2550693"/>
                <a:gd name="connsiteX536" fmla="*/ 1871703 w 2546376"/>
                <a:gd name="connsiteY536" fmla="*/ 230690 h 2550693"/>
                <a:gd name="connsiteX537" fmla="*/ 1888275 w 2546376"/>
                <a:gd name="connsiteY537" fmla="*/ 190683 h 2550693"/>
                <a:gd name="connsiteX538" fmla="*/ 1701104 w 2546376"/>
                <a:gd name="connsiteY538" fmla="*/ 364793 h 2550693"/>
                <a:gd name="connsiteX539" fmla="*/ 1741111 w 2546376"/>
                <a:gd name="connsiteY539" fmla="*/ 348222 h 2550693"/>
                <a:gd name="connsiteX540" fmla="*/ 1797689 w 2546376"/>
                <a:gd name="connsiteY540" fmla="*/ 404800 h 2550693"/>
                <a:gd name="connsiteX541" fmla="*/ 1741111 w 2546376"/>
                <a:gd name="connsiteY541" fmla="*/ 461378 h 2550693"/>
                <a:gd name="connsiteX542" fmla="*/ 1684533 w 2546376"/>
                <a:gd name="connsiteY542" fmla="*/ 404800 h 2550693"/>
                <a:gd name="connsiteX543" fmla="*/ 1701104 w 2546376"/>
                <a:gd name="connsiteY543" fmla="*/ 364793 h 2550693"/>
                <a:gd name="connsiteX544" fmla="*/ 1513934 w 2546376"/>
                <a:gd name="connsiteY544" fmla="*/ 538905 h 2550693"/>
                <a:gd name="connsiteX545" fmla="*/ 1553940 w 2546376"/>
                <a:gd name="connsiteY545" fmla="*/ 522333 h 2550693"/>
                <a:gd name="connsiteX546" fmla="*/ 1610518 w 2546376"/>
                <a:gd name="connsiteY546" fmla="*/ 578912 h 2550693"/>
                <a:gd name="connsiteX547" fmla="*/ 1553941 w 2546376"/>
                <a:gd name="connsiteY547" fmla="*/ 635489 h 2550693"/>
                <a:gd name="connsiteX548" fmla="*/ 1497362 w 2546376"/>
                <a:gd name="connsiteY548" fmla="*/ 578911 h 2550693"/>
                <a:gd name="connsiteX549" fmla="*/ 1513934 w 2546376"/>
                <a:gd name="connsiteY549" fmla="*/ 538905 h 2550693"/>
                <a:gd name="connsiteX550" fmla="*/ 1326764 w 2546376"/>
                <a:gd name="connsiteY550" fmla="*/ 713015 h 2550693"/>
                <a:gd name="connsiteX551" fmla="*/ 1366770 w 2546376"/>
                <a:gd name="connsiteY551" fmla="*/ 696444 h 2550693"/>
                <a:gd name="connsiteX552" fmla="*/ 1423348 w 2546376"/>
                <a:gd name="connsiteY552" fmla="*/ 753022 h 2550693"/>
                <a:gd name="connsiteX553" fmla="*/ 1366770 w 2546376"/>
                <a:gd name="connsiteY553" fmla="*/ 809600 h 2550693"/>
                <a:gd name="connsiteX554" fmla="*/ 1310192 w 2546376"/>
                <a:gd name="connsiteY554" fmla="*/ 753022 h 2550693"/>
                <a:gd name="connsiteX555" fmla="*/ 1326764 w 2546376"/>
                <a:gd name="connsiteY555" fmla="*/ 713015 h 2550693"/>
                <a:gd name="connsiteX556" fmla="*/ 1139593 w 2546376"/>
                <a:gd name="connsiteY556" fmla="*/ 887127 h 2550693"/>
                <a:gd name="connsiteX557" fmla="*/ 1179600 w 2546376"/>
                <a:gd name="connsiteY557" fmla="*/ 870555 h 2550693"/>
                <a:gd name="connsiteX558" fmla="*/ 1236178 w 2546376"/>
                <a:gd name="connsiteY558" fmla="*/ 927133 h 2550693"/>
                <a:gd name="connsiteX559" fmla="*/ 1179600 w 2546376"/>
                <a:gd name="connsiteY559" fmla="*/ 983711 h 2550693"/>
                <a:gd name="connsiteX560" fmla="*/ 1123022 w 2546376"/>
                <a:gd name="connsiteY560" fmla="*/ 927133 h 2550693"/>
                <a:gd name="connsiteX561" fmla="*/ 1139593 w 2546376"/>
                <a:gd name="connsiteY561" fmla="*/ 887127 h 2550693"/>
                <a:gd name="connsiteX562" fmla="*/ 952426 w 2546376"/>
                <a:gd name="connsiteY562" fmla="*/ 1061233 h 2550693"/>
                <a:gd name="connsiteX563" fmla="*/ 992433 w 2546376"/>
                <a:gd name="connsiteY563" fmla="*/ 1044662 h 2550693"/>
                <a:gd name="connsiteX564" fmla="*/ 1049011 w 2546376"/>
                <a:gd name="connsiteY564" fmla="*/ 1101240 h 2550693"/>
                <a:gd name="connsiteX565" fmla="*/ 992433 w 2546376"/>
                <a:gd name="connsiteY565" fmla="*/ 1157818 h 2550693"/>
                <a:gd name="connsiteX566" fmla="*/ 935855 w 2546376"/>
                <a:gd name="connsiteY566" fmla="*/ 1101240 h 2550693"/>
                <a:gd name="connsiteX567" fmla="*/ 952426 w 2546376"/>
                <a:gd name="connsiteY567" fmla="*/ 1061233 h 2550693"/>
                <a:gd name="connsiteX568" fmla="*/ 772133 w 2546376"/>
                <a:gd name="connsiteY568" fmla="*/ 1230708 h 2550693"/>
                <a:gd name="connsiteX569" fmla="*/ 783241 w 2546376"/>
                <a:gd name="connsiteY569" fmla="*/ 1223218 h 2550693"/>
                <a:gd name="connsiteX570" fmla="*/ 805263 w 2546376"/>
                <a:gd name="connsiteY570" fmla="*/ 1218772 h 2550693"/>
                <a:gd name="connsiteX571" fmla="*/ 861841 w 2546376"/>
                <a:gd name="connsiteY571" fmla="*/ 1275350 h 2550693"/>
                <a:gd name="connsiteX572" fmla="*/ 857395 w 2546376"/>
                <a:gd name="connsiteY572" fmla="*/ 1297373 h 2550693"/>
                <a:gd name="connsiteX573" fmla="*/ 849905 w 2546376"/>
                <a:gd name="connsiteY573" fmla="*/ 1308481 h 2550693"/>
                <a:gd name="connsiteX574" fmla="*/ 1888275 w 2546376"/>
                <a:gd name="connsiteY574" fmla="*/ 16572 h 2550693"/>
                <a:gd name="connsiteX575" fmla="*/ 1928281 w 2546376"/>
                <a:gd name="connsiteY575" fmla="*/ 1 h 2550693"/>
                <a:gd name="connsiteX576" fmla="*/ 1984859 w 2546376"/>
                <a:gd name="connsiteY576" fmla="*/ 56579 h 2550693"/>
                <a:gd name="connsiteX577" fmla="*/ 1928282 w 2546376"/>
                <a:gd name="connsiteY577" fmla="*/ 113157 h 2550693"/>
                <a:gd name="connsiteX578" fmla="*/ 1871703 w 2546376"/>
                <a:gd name="connsiteY578" fmla="*/ 56579 h 2550693"/>
                <a:gd name="connsiteX579" fmla="*/ 1888275 w 2546376"/>
                <a:gd name="connsiteY579" fmla="*/ 16572 h 2550693"/>
                <a:gd name="connsiteX580" fmla="*/ 1701104 w 2546376"/>
                <a:gd name="connsiteY580" fmla="*/ 190682 h 2550693"/>
                <a:gd name="connsiteX581" fmla="*/ 1741111 w 2546376"/>
                <a:gd name="connsiteY581" fmla="*/ 174111 h 2550693"/>
                <a:gd name="connsiteX582" fmla="*/ 1797689 w 2546376"/>
                <a:gd name="connsiteY582" fmla="*/ 230689 h 2550693"/>
                <a:gd name="connsiteX583" fmla="*/ 1741111 w 2546376"/>
                <a:gd name="connsiteY583" fmla="*/ 287267 h 2550693"/>
                <a:gd name="connsiteX584" fmla="*/ 1684533 w 2546376"/>
                <a:gd name="connsiteY584" fmla="*/ 230689 h 2550693"/>
                <a:gd name="connsiteX585" fmla="*/ 1701104 w 2546376"/>
                <a:gd name="connsiteY585" fmla="*/ 190682 h 2550693"/>
                <a:gd name="connsiteX586" fmla="*/ 1513934 w 2546376"/>
                <a:gd name="connsiteY586" fmla="*/ 364794 h 2550693"/>
                <a:gd name="connsiteX587" fmla="*/ 1553940 w 2546376"/>
                <a:gd name="connsiteY587" fmla="*/ 348223 h 2550693"/>
                <a:gd name="connsiteX588" fmla="*/ 1610518 w 2546376"/>
                <a:gd name="connsiteY588" fmla="*/ 404801 h 2550693"/>
                <a:gd name="connsiteX589" fmla="*/ 1553941 w 2546376"/>
                <a:gd name="connsiteY589" fmla="*/ 461379 h 2550693"/>
                <a:gd name="connsiteX590" fmla="*/ 1497362 w 2546376"/>
                <a:gd name="connsiteY590" fmla="*/ 404800 h 2550693"/>
                <a:gd name="connsiteX591" fmla="*/ 1513934 w 2546376"/>
                <a:gd name="connsiteY591" fmla="*/ 364794 h 2550693"/>
                <a:gd name="connsiteX592" fmla="*/ 1326763 w 2546376"/>
                <a:gd name="connsiteY592" fmla="*/ 538904 h 2550693"/>
                <a:gd name="connsiteX593" fmla="*/ 1366770 w 2546376"/>
                <a:gd name="connsiteY593" fmla="*/ 522333 h 2550693"/>
                <a:gd name="connsiteX594" fmla="*/ 1423348 w 2546376"/>
                <a:gd name="connsiteY594" fmla="*/ 578911 h 2550693"/>
                <a:gd name="connsiteX595" fmla="*/ 1366770 w 2546376"/>
                <a:gd name="connsiteY595" fmla="*/ 635489 h 2550693"/>
                <a:gd name="connsiteX596" fmla="*/ 1310192 w 2546376"/>
                <a:gd name="connsiteY596" fmla="*/ 578911 h 2550693"/>
                <a:gd name="connsiteX597" fmla="*/ 1326763 w 2546376"/>
                <a:gd name="connsiteY597" fmla="*/ 538904 h 2550693"/>
                <a:gd name="connsiteX598" fmla="*/ 1139593 w 2546376"/>
                <a:gd name="connsiteY598" fmla="*/ 713016 h 2550693"/>
                <a:gd name="connsiteX599" fmla="*/ 1179600 w 2546376"/>
                <a:gd name="connsiteY599" fmla="*/ 696444 h 2550693"/>
                <a:gd name="connsiteX600" fmla="*/ 1236178 w 2546376"/>
                <a:gd name="connsiteY600" fmla="*/ 753022 h 2550693"/>
                <a:gd name="connsiteX601" fmla="*/ 1179600 w 2546376"/>
                <a:gd name="connsiteY601" fmla="*/ 809600 h 2550693"/>
                <a:gd name="connsiteX602" fmla="*/ 1123022 w 2546376"/>
                <a:gd name="connsiteY602" fmla="*/ 753022 h 2550693"/>
                <a:gd name="connsiteX603" fmla="*/ 1139593 w 2546376"/>
                <a:gd name="connsiteY603" fmla="*/ 713016 h 2550693"/>
                <a:gd name="connsiteX604" fmla="*/ 952423 w 2546376"/>
                <a:gd name="connsiteY604" fmla="*/ 887126 h 2550693"/>
                <a:gd name="connsiteX605" fmla="*/ 992429 w 2546376"/>
                <a:gd name="connsiteY605" fmla="*/ 870554 h 2550693"/>
                <a:gd name="connsiteX606" fmla="*/ 1049007 w 2546376"/>
                <a:gd name="connsiteY606" fmla="*/ 927133 h 2550693"/>
                <a:gd name="connsiteX607" fmla="*/ 992429 w 2546376"/>
                <a:gd name="connsiteY607" fmla="*/ 983711 h 2550693"/>
                <a:gd name="connsiteX608" fmla="*/ 935851 w 2546376"/>
                <a:gd name="connsiteY608" fmla="*/ 927132 h 2550693"/>
                <a:gd name="connsiteX609" fmla="*/ 952423 w 2546376"/>
                <a:gd name="connsiteY609" fmla="*/ 887126 h 2550693"/>
                <a:gd name="connsiteX610" fmla="*/ 765256 w 2546376"/>
                <a:gd name="connsiteY610" fmla="*/ 1061233 h 2550693"/>
                <a:gd name="connsiteX611" fmla="*/ 805263 w 2546376"/>
                <a:gd name="connsiteY611" fmla="*/ 1044662 h 2550693"/>
                <a:gd name="connsiteX612" fmla="*/ 861841 w 2546376"/>
                <a:gd name="connsiteY612" fmla="*/ 1101240 h 2550693"/>
                <a:gd name="connsiteX613" fmla="*/ 805263 w 2546376"/>
                <a:gd name="connsiteY613" fmla="*/ 1157818 h 2550693"/>
                <a:gd name="connsiteX614" fmla="*/ 748685 w 2546376"/>
                <a:gd name="connsiteY614" fmla="*/ 1101240 h 2550693"/>
                <a:gd name="connsiteX615" fmla="*/ 765256 w 2546376"/>
                <a:gd name="connsiteY615" fmla="*/ 1061233 h 2550693"/>
                <a:gd name="connsiteX616" fmla="*/ 1701104 w 2546376"/>
                <a:gd name="connsiteY616" fmla="*/ 16572 h 2550693"/>
                <a:gd name="connsiteX617" fmla="*/ 1741111 w 2546376"/>
                <a:gd name="connsiteY617" fmla="*/ 0 h 2550693"/>
                <a:gd name="connsiteX618" fmla="*/ 1797689 w 2546376"/>
                <a:gd name="connsiteY618" fmla="*/ 56578 h 2550693"/>
                <a:gd name="connsiteX619" fmla="*/ 1741111 w 2546376"/>
                <a:gd name="connsiteY619" fmla="*/ 113156 h 2550693"/>
                <a:gd name="connsiteX620" fmla="*/ 1684533 w 2546376"/>
                <a:gd name="connsiteY620" fmla="*/ 56578 h 2550693"/>
                <a:gd name="connsiteX621" fmla="*/ 1701104 w 2546376"/>
                <a:gd name="connsiteY621" fmla="*/ 16572 h 2550693"/>
                <a:gd name="connsiteX622" fmla="*/ 1513934 w 2546376"/>
                <a:gd name="connsiteY622" fmla="*/ 190683 h 2550693"/>
                <a:gd name="connsiteX623" fmla="*/ 1553940 w 2546376"/>
                <a:gd name="connsiteY623" fmla="*/ 174112 h 2550693"/>
                <a:gd name="connsiteX624" fmla="*/ 1610518 w 2546376"/>
                <a:gd name="connsiteY624" fmla="*/ 230690 h 2550693"/>
                <a:gd name="connsiteX625" fmla="*/ 1553941 w 2546376"/>
                <a:gd name="connsiteY625" fmla="*/ 287268 h 2550693"/>
                <a:gd name="connsiteX626" fmla="*/ 1497362 w 2546376"/>
                <a:gd name="connsiteY626" fmla="*/ 230690 h 2550693"/>
                <a:gd name="connsiteX627" fmla="*/ 1513934 w 2546376"/>
                <a:gd name="connsiteY627" fmla="*/ 190683 h 2550693"/>
                <a:gd name="connsiteX628" fmla="*/ 1326764 w 2546376"/>
                <a:gd name="connsiteY628" fmla="*/ 364793 h 2550693"/>
                <a:gd name="connsiteX629" fmla="*/ 1366770 w 2546376"/>
                <a:gd name="connsiteY629" fmla="*/ 348222 h 2550693"/>
                <a:gd name="connsiteX630" fmla="*/ 1423348 w 2546376"/>
                <a:gd name="connsiteY630" fmla="*/ 404800 h 2550693"/>
                <a:gd name="connsiteX631" fmla="*/ 1366770 w 2546376"/>
                <a:gd name="connsiteY631" fmla="*/ 461378 h 2550693"/>
                <a:gd name="connsiteX632" fmla="*/ 1310192 w 2546376"/>
                <a:gd name="connsiteY632" fmla="*/ 404800 h 2550693"/>
                <a:gd name="connsiteX633" fmla="*/ 1326764 w 2546376"/>
                <a:gd name="connsiteY633" fmla="*/ 364793 h 2550693"/>
                <a:gd name="connsiteX634" fmla="*/ 1139593 w 2546376"/>
                <a:gd name="connsiteY634" fmla="*/ 538905 h 2550693"/>
                <a:gd name="connsiteX635" fmla="*/ 1179600 w 2546376"/>
                <a:gd name="connsiteY635" fmla="*/ 522333 h 2550693"/>
                <a:gd name="connsiteX636" fmla="*/ 1236178 w 2546376"/>
                <a:gd name="connsiteY636" fmla="*/ 578911 h 2550693"/>
                <a:gd name="connsiteX637" fmla="*/ 1179600 w 2546376"/>
                <a:gd name="connsiteY637" fmla="*/ 635489 h 2550693"/>
                <a:gd name="connsiteX638" fmla="*/ 1123022 w 2546376"/>
                <a:gd name="connsiteY638" fmla="*/ 578911 h 2550693"/>
                <a:gd name="connsiteX639" fmla="*/ 1139593 w 2546376"/>
                <a:gd name="connsiteY639" fmla="*/ 538905 h 2550693"/>
                <a:gd name="connsiteX640" fmla="*/ 952423 w 2546376"/>
                <a:gd name="connsiteY640" fmla="*/ 713015 h 2550693"/>
                <a:gd name="connsiteX641" fmla="*/ 992429 w 2546376"/>
                <a:gd name="connsiteY641" fmla="*/ 696444 h 2550693"/>
                <a:gd name="connsiteX642" fmla="*/ 1049007 w 2546376"/>
                <a:gd name="connsiteY642" fmla="*/ 753022 h 2550693"/>
                <a:gd name="connsiteX643" fmla="*/ 992429 w 2546376"/>
                <a:gd name="connsiteY643" fmla="*/ 809600 h 2550693"/>
                <a:gd name="connsiteX644" fmla="*/ 935851 w 2546376"/>
                <a:gd name="connsiteY644" fmla="*/ 753022 h 2550693"/>
                <a:gd name="connsiteX645" fmla="*/ 952423 w 2546376"/>
                <a:gd name="connsiteY645" fmla="*/ 713015 h 2550693"/>
                <a:gd name="connsiteX646" fmla="*/ 765256 w 2546376"/>
                <a:gd name="connsiteY646" fmla="*/ 887123 h 2550693"/>
                <a:gd name="connsiteX647" fmla="*/ 805262 w 2546376"/>
                <a:gd name="connsiteY647" fmla="*/ 870552 h 2550693"/>
                <a:gd name="connsiteX648" fmla="*/ 861840 w 2546376"/>
                <a:gd name="connsiteY648" fmla="*/ 927130 h 2550693"/>
                <a:gd name="connsiteX649" fmla="*/ 805262 w 2546376"/>
                <a:gd name="connsiteY649" fmla="*/ 983708 h 2550693"/>
                <a:gd name="connsiteX650" fmla="*/ 748684 w 2546376"/>
                <a:gd name="connsiteY650" fmla="*/ 927130 h 2550693"/>
                <a:gd name="connsiteX651" fmla="*/ 765256 w 2546376"/>
                <a:gd name="connsiteY651" fmla="*/ 887123 h 2550693"/>
                <a:gd name="connsiteX652" fmla="*/ 592762 w 2546376"/>
                <a:gd name="connsiteY652" fmla="*/ 1051338 h 2550693"/>
                <a:gd name="connsiteX653" fmla="*/ 596069 w 2546376"/>
                <a:gd name="connsiteY653" fmla="*/ 1049108 h 2550693"/>
                <a:gd name="connsiteX654" fmla="*/ 618092 w 2546376"/>
                <a:gd name="connsiteY654" fmla="*/ 1044662 h 2550693"/>
                <a:gd name="connsiteX655" fmla="*/ 674670 w 2546376"/>
                <a:gd name="connsiteY655" fmla="*/ 1101240 h 2550693"/>
                <a:gd name="connsiteX656" fmla="*/ 670224 w 2546376"/>
                <a:gd name="connsiteY656" fmla="*/ 1123263 h 2550693"/>
                <a:gd name="connsiteX657" fmla="*/ 667994 w 2546376"/>
                <a:gd name="connsiteY657" fmla="*/ 1126570 h 2550693"/>
                <a:gd name="connsiteX658" fmla="*/ 1513934 w 2546376"/>
                <a:gd name="connsiteY658" fmla="*/ 16572 h 2550693"/>
                <a:gd name="connsiteX659" fmla="*/ 1553940 w 2546376"/>
                <a:gd name="connsiteY659" fmla="*/ 1 h 2550693"/>
                <a:gd name="connsiteX660" fmla="*/ 1610518 w 2546376"/>
                <a:gd name="connsiteY660" fmla="*/ 56579 h 2550693"/>
                <a:gd name="connsiteX661" fmla="*/ 1553941 w 2546376"/>
                <a:gd name="connsiteY661" fmla="*/ 113157 h 2550693"/>
                <a:gd name="connsiteX662" fmla="*/ 1497362 w 2546376"/>
                <a:gd name="connsiteY662" fmla="*/ 56579 h 2550693"/>
                <a:gd name="connsiteX663" fmla="*/ 1513934 w 2546376"/>
                <a:gd name="connsiteY663" fmla="*/ 16572 h 2550693"/>
                <a:gd name="connsiteX664" fmla="*/ 1326764 w 2546376"/>
                <a:gd name="connsiteY664" fmla="*/ 190682 h 2550693"/>
                <a:gd name="connsiteX665" fmla="*/ 1366770 w 2546376"/>
                <a:gd name="connsiteY665" fmla="*/ 174111 h 2550693"/>
                <a:gd name="connsiteX666" fmla="*/ 1423348 w 2546376"/>
                <a:gd name="connsiteY666" fmla="*/ 230689 h 2550693"/>
                <a:gd name="connsiteX667" fmla="*/ 1366770 w 2546376"/>
                <a:gd name="connsiteY667" fmla="*/ 287267 h 2550693"/>
                <a:gd name="connsiteX668" fmla="*/ 1310192 w 2546376"/>
                <a:gd name="connsiteY668" fmla="*/ 230689 h 2550693"/>
                <a:gd name="connsiteX669" fmla="*/ 1326764 w 2546376"/>
                <a:gd name="connsiteY669" fmla="*/ 190682 h 2550693"/>
                <a:gd name="connsiteX670" fmla="*/ 1139593 w 2546376"/>
                <a:gd name="connsiteY670" fmla="*/ 364794 h 2550693"/>
                <a:gd name="connsiteX671" fmla="*/ 1179600 w 2546376"/>
                <a:gd name="connsiteY671" fmla="*/ 348222 h 2550693"/>
                <a:gd name="connsiteX672" fmla="*/ 1236178 w 2546376"/>
                <a:gd name="connsiteY672" fmla="*/ 404801 h 2550693"/>
                <a:gd name="connsiteX673" fmla="*/ 1179600 w 2546376"/>
                <a:gd name="connsiteY673" fmla="*/ 461379 h 2550693"/>
                <a:gd name="connsiteX674" fmla="*/ 1123022 w 2546376"/>
                <a:gd name="connsiteY674" fmla="*/ 404800 h 2550693"/>
                <a:gd name="connsiteX675" fmla="*/ 1139593 w 2546376"/>
                <a:gd name="connsiteY675" fmla="*/ 364794 h 2550693"/>
                <a:gd name="connsiteX676" fmla="*/ 952423 w 2546376"/>
                <a:gd name="connsiteY676" fmla="*/ 538904 h 2550693"/>
                <a:gd name="connsiteX677" fmla="*/ 992429 w 2546376"/>
                <a:gd name="connsiteY677" fmla="*/ 522333 h 2550693"/>
                <a:gd name="connsiteX678" fmla="*/ 1049007 w 2546376"/>
                <a:gd name="connsiteY678" fmla="*/ 578911 h 2550693"/>
                <a:gd name="connsiteX679" fmla="*/ 992429 w 2546376"/>
                <a:gd name="connsiteY679" fmla="*/ 635489 h 2550693"/>
                <a:gd name="connsiteX680" fmla="*/ 935851 w 2546376"/>
                <a:gd name="connsiteY680" fmla="*/ 578911 h 2550693"/>
                <a:gd name="connsiteX681" fmla="*/ 952423 w 2546376"/>
                <a:gd name="connsiteY681" fmla="*/ 538904 h 2550693"/>
                <a:gd name="connsiteX682" fmla="*/ 765253 w 2546376"/>
                <a:gd name="connsiteY682" fmla="*/ 713015 h 2550693"/>
                <a:gd name="connsiteX683" fmla="*/ 805259 w 2546376"/>
                <a:gd name="connsiteY683" fmla="*/ 696444 h 2550693"/>
                <a:gd name="connsiteX684" fmla="*/ 861837 w 2546376"/>
                <a:gd name="connsiteY684" fmla="*/ 753022 h 2550693"/>
                <a:gd name="connsiteX685" fmla="*/ 805262 w 2546376"/>
                <a:gd name="connsiteY685" fmla="*/ 809597 h 2550693"/>
                <a:gd name="connsiteX686" fmla="*/ 748684 w 2546376"/>
                <a:gd name="connsiteY686" fmla="*/ 753019 h 2550693"/>
                <a:gd name="connsiteX687" fmla="*/ 765253 w 2546376"/>
                <a:gd name="connsiteY687" fmla="*/ 713015 h 2550693"/>
                <a:gd name="connsiteX688" fmla="*/ 578085 w 2546376"/>
                <a:gd name="connsiteY688" fmla="*/ 887123 h 2550693"/>
                <a:gd name="connsiteX689" fmla="*/ 618091 w 2546376"/>
                <a:gd name="connsiteY689" fmla="*/ 870552 h 2550693"/>
                <a:gd name="connsiteX690" fmla="*/ 674669 w 2546376"/>
                <a:gd name="connsiteY690" fmla="*/ 927130 h 2550693"/>
                <a:gd name="connsiteX691" fmla="*/ 618091 w 2546376"/>
                <a:gd name="connsiteY691" fmla="*/ 983708 h 2550693"/>
                <a:gd name="connsiteX692" fmla="*/ 561513 w 2546376"/>
                <a:gd name="connsiteY692" fmla="*/ 927130 h 2550693"/>
                <a:gd name="connsiteX693" fmla="*/ 578085 w 2546376"/>
                <a:gd name="connsiteY693" fmla="*/ 887123 h 2550693"/>
                <a:gd name="connsiteX694" fmla="*/ 1326764 w 2546376"/>
                <a:gd name="connsiteY694" fmla="*/ 16572 h 2550693"/>
                <a:gd name="connsiteX695" fmla="*/ 1366770 w 2546376"/>
                <a:gd name="connsiteY695" fmla="*/ 0 h 2550693"/>
                <a:gd name="connsiteX696" fmla="*/ 1423348 w 2546376"/>
                <a:gd name="connsiteY696" fmla="*/ 56578 h 2550693"/>
                <a:gd name="connsiteX697" fmla="*/ 1366770 w 2546376"/>
                <a:gd name="connsiteY697" fmla="*/ 113156 h 2550693"/>
                <a:gd name="connsiteX698" fmla="*/ 1310192 w 2546376"/>
                <a:gd name="connsiteY698" fmla="*/ 56578 h 2550693"/>
                <a:gd name="connsiteX699" fmla="*/ 1326764 w 2546376"/>
                <a:gd name="connsiteY699" fmla="*/ 16572 h 2550693"/>
                <a:gd name="connsiteX700" fmla="*/ 1139593 w 2546376"/>
                <a:gd name="connsiteY700" fmla="*/ 190683 h 2550693"/>
                <a:gd name="connsiteX701" fmla="*/ 1179600 w 2546376"/>
                <a:gd name="connsiteY701" fmla="*/ 174112 h 2550693"/>
                <a:gd name="connsiteX702" fmla="*/ 1236178 w 2546376"/>
                <a:gd name="connsiteY702" fmla="*/ 230690 h 2550693"/>
                <a:gd name="connsiteX703" fmla="*/ 1179600 w 2546376"/>
                <a:gd name="connsiteY703" fmla="*/ 287268 h 2550693"/>
                <a:gd name="connsiteX704" fmla="*/ 1123022 w 2546376"/>
                <a:gd name="connsiteY704" fmla="*/ 230690 h 2550693"/>
                <a:gd name="connsiteX705" fmla="*/ 1139593 w 2546376"/>
                <a:gd name="connsiteY705" fmla="*/ 190683 h 2550693"/>
                <a:gd name="connsiteX706" fmla="*/ 952423 w 2546376"/>
                <a:gd name="connsiteY706" fmla="*/ 364793 h 2550693"/>
                <a:gd name="connsiteX707" fmla="*/ 992429 w 2546376"/>
                <a:gd name="connsiteY707" fmla="*/ 348222 h 2550693"/>
                <a:gd name="connsiteX708" fmla="*/ 1049007 w 2546376"/>
                <a:gd name="connsiteY708" fmla="*/ 404800 h 2550693"/>
                <a:gd name="connsiteX709" fmla="*/ 992429 w 2546376"/>
                <a:gd name="connsiteY709" fmla="*/ 461378 h 2550693"/>
                <a:gd name="connsiteX710" fmla="*/ 935851 w 2546376"/>
                <a:gd name="connsiteY710" fmla="*/ 404800 h 2550693"/>
                <a:gd name="connsiteX711" fmla="*/ 952423 w 2546376"/>
                <a:gd name="connsiteY711" fmla="*/ 364793 h 2550693"/>
                <a:gd name="connsiteX712" fmla="*/ 765253 w 2546376"/>
                <a:gd name="connsiteY712" fmla="*/ 538904 h 2550693"/>
                <a:gd name="connsiteX713" fmla="*/ 805259 w 2546376"/>
                <a:gd name="connsiteY713" fmla="*/ 522333 h 2550693"/>
                <a:gd name="connsiteX714" fmla="*/ 861837 w 2546376"/>
                <a:gd name="connsiteY714" fmla="*/ 578911 h 2550693"/>
                <a:gd name="connsiteX715" fmla="*/ 805259 w 2546376"/>
                <a:gd name="connsiteY715" fmla="*/ 635489 h 2550693"/>
                <a:gd name="connsiteX716" fmla="*/ 748681 w 2546376"/>
                <a:gd name="connsiteY716" fmla="*/ 578911 h 2550693"/>
                <a:gd name="connsiteX717" fmla="*/ 765253 w 2546376"/>
                <a:gd name="connsiteY717" fmla="*/ 538904 h 2550693"/>
                <a:gd name="connsiteX718" fmla="*/ 578084 w 2546376"/>
                <a:gd name="connsiteY718" fmla="*/ 713013 h 2550693"/>
                <a:gd name="connsiteX719" fmla="*/ 618091 w 2546376"/>
                <a:gd name="connsiteY719" fmla="*/ 696441 h 2550693"/>
                <a:gd name="connsiteX720" fmla="*/ 674669 w 2546376"/>
                <a:gd name="connsiteY720" fmla="*/ 753019 h 2550693"/>
                <a:gd name="connsiteX721" fmla="*/ 618091 w 2546376"/>
                <a:gd name="connsiteY721" fmla="*/ 809597 h 2550693"/>
                <a:gd name="connsiteX722" fmla="*/ 561513 w 2546376"/>
                <a:gd name="connsiteY722" fmla="*/ 753019 h 2550693"/>
                <a:gd name="connsiteX723" fmla="*/ 578084 w 2546376"/>
                <a:gd name="connsiteY723" fmla="*/ 713013 h 2550693"/>
                <a:gd name="connsiteX724" fmla="*/ 415158 w 2546376"/>
                <a:gd name="connsiteY724" fmla="*/ 873734 h 2550693"/>
                <a:gd name="connsiteX725" fmla="*/ 430921 w 2546376"/>
                <a:gd name="connsiteY725" fmla="*/ 870551 h 2550693"/>
                <a:gd name="connsiteX726" fmla="*/ 487500 w 2546376"/>
                <a:gd name="connsiteY726" fmla="*/ 927130 h 2550693"/>
                <a:gd name="connsiteX727" fmla="*/ 484317 w 2546376"/>
                <a:gd name="connsiteY727" fmla="*/ 942893 h 2550693"/>
                <a:gd name="connsiteX728" fmla="*/ 1139593 w 2546376"/>
                <a:gd name="connsiteY728" fmla="*/ 16572 h 2550693"/>
                <a:gd name="connsiteX729" fmla="*/ 1179599 w 2546376"/>
                <a:gd name="connsiteY729" fmla="*/ 1 h 2550693"/>
                <a:gd name="connsiteX730" fmla="*/ 1236178 w 2546376"/>
                <a:gd name="connsiteY730" fmla="*/ 56579 h 2550693"/>
                <a:gd name="connsiteX731" fmla="*/ 1179600 w 2546376"/>
                <a:gd name="connsiteY731" fmla="*/ 113157 h 2550693"/>
                <a:gd name="connsiteX732" fmla="*/ 1123022 w 2546376"/>
                <a:gd name="connsiteY732" fmla="*/ 56579 h 2550693"/>
                <a:gd name="connsiteX733" fmla="*/ 1139593 w 2546376"/>
                <a:gd name="connsiteY733" fmla="*/ 16572 h 2550693"/>
                <a:gd name="connsiteX734" fmla="*/ 952423 w 2546376"/>
                <a:gd name="connsiteY734" fmla="*/ 190682 h 2550693"/>
                <a:gd name="connsiteX735" fmla="*/ 992429 w 2546376"/>
                <a:gd name="connsiteY735" fmla="*/ 174111 h 2550693"/>
                <a:gd name="connsiteX736" fmla="*/ 1049007 w 2546376"/>
                <a:gd name="connsiteY736" fmla="*/ 230689 h 2550693"/>
                <a:gd name="connsiteX737" fmla="*/ 992429 w 2546376"/>
                <a:gd name="connsiteY737" fmla="*/ 287267 h 2550693"/>
                <a:gd name="connsiteX738" fmla="*/ 935851 w 2546376"/>
                <a:gd name="connsiteY738" fmla="*/ 230689 h 2550693"/>
                <a:gd name="connsiteX739" fmla="*/ 952423 w 2546376"/>
                <a:gd name="connsiteY739" fmla="*/ 190682 h 2550693"/>
                <a:gd name="connsiteX740" fmla="*/ 765253 w 2546376"/>
                <a:gd name="connsiteY740" fmla="*/ 364793 h 2550693"/>
                <a:gd name="connsiteX741" fmla="*/ 805259 w 2546376"/>
                <a:gd name="connsiteY741" fmla="*/ 348222 h 2550693"/>
                <a:gd name="connsiteX742" fmla="*/ 861837 w 2546376"/>
                <a:gd name="connsiteY742" fmla="*/ 404800 h 2550693"/>
                <a:gd name="connsiteX743" fmla="*/ 805259 w 2546376"/>
                <a:gd name="connsiteY743" fmla="*/ 461378 h 2550693"/>
                <a:gd name="connsiteX744" fmla="*/ 748681 w 2546376"/>
                <a:gd name="connsiteY744" fmla="*/ 404800 h 2550693"/>
                <a:gd name="connsiteX745" fmla="*/ 765253 w 2546376"/>
                <a:gd name="connsiteY745" fmla="*/ 364793 h 2550693"/>
                <a:gd name="connsiteX746" fmla="*/ 578082 w 2546376"/>
                <a:gd name="connsiteY746" fmla="*/ 538904 h 2550693"/>
                <a:gd name="connsiteX747" fmla="*/ 618088 w 2546376"/>
                <a:gd name="connsiteY747" fmla="*/ 522333 h 2550693"/>
                <a:gd name="connsiteX748" fmla="*/ 674666 w 2546376"/>
                <a:gd name="connsiteY748" fmla="*/ 578911 h 2550693"/>
                <a:gd name="connsiteX749" fmla="*/ 618090 w 2546376"/>
                <a:gd name="connsiteY749" fmla="*/ 635487 h 2550693"/>
                <a:gd name="connsiteX750" fmla="*/ 561512 w 2546376"/>
                <a:gd name="connsiteY750" fmla="*/ 578909 h 2550693"/>
                <a:gd name="connsiteX751" fmla="*/ 578082 w 2546376"/>
                <a:gd name="connsiteY751" fmla="*/ 538904 h 2550693"/>
                <a:gd name="connsiteX752" fmla="*/ 390914 w 2546376"/>
                <a:gd name="connsiteY752" fmla="*/ 713012 h 2550693"/>
                <a:gd name="connsiteX753" fmla="*/ 430921 w 2546376"/>
                <a:gd name="connsiteY753" fmla="*/ 696441 h 2550693"/>
                <a:gd name="connsiteX754" fmla="*/ 487499 w 2546376"/>
                <a:gd name="connsiteY754" fmla="*/ 753019 h 2550693"/>
                <a:gd name="connsiteX755" fmla="*/ 430921 w 2546376"/>
                <a:gd name="connsiteY755" fmla="*/ 809597 h 2550693"/>
                <a:gd name="connsiteX756" fmla="*/ 374343 w 2546376"/>
                <a:gd name="connsiteY756" fmla="*/ 753019 h 2550693"/>
                <a:gd name="connsiteX757" fmla="*/ 390914 w 2546376"/>
                <a:gd name="connsiteY757" fmla="*/ 713012 h 2550693"/>
                <a:gd name="connsiteX758" fmla="*/ 952422 w 2546376"/>
                <a:gd name="connsiteY758" fmla="*/ 16571 h 2550693"/>
                <a:gd name="connsiteX759" fmla="*/ 992429 w 2546376"/>
                <a:gd name="connsiteY759" fmla="*/ 0 h 2550693"/>
                <a:gd name="connsiteX760" fmla="*/ 1049007 w 2546376"/>
                <a:gd name="connsiteY760" fmla="*/ 56578 h 2550693"/>
                <a:gd name="connsiteX761" fmla="*/ 992429 w 2546376"/>
                <a:gd name="connsiteY761" fmla="*/ 113156 h 2550693"/>
                <a:gd name="connsiteX762" fmla="*/ 935851 w 2546376"/>
                <a:gd name="connsiteY762" fmla="*/ 56578 h 2550693"/>
                <a:gd name="connsiteX763" fmla="*/ 952422 w 2546376"/>
                <a:gd name="connsiteY763" fmla="*/ 16571 h 2550693"/>
                <a:gd name="connsiteX764" fmla="*/ 765253 w 2546376"/>
                <a:gd name="connsiteY764" fmla="*/ 190682 h 2550693"/>
                <a:gd name="connsiteX765" fmla="*/ 805259 w 2546376"/>
                <a:gd name="connsiteY765" fmla="*/ 174111 h 2550693"/>
                <a:gd name="connsiteX766" fmla="*/ 861837 w 2546376"/>
                <a:gd name="connsiteY766" fmla="*/ 230689 h 2550693"/>
                <a:gd name="connsiteX767" fmla="*/ 805259 w 2546376"/>
                <a:gd name="connsiteY767" fmla="*/ 287267 h 2550693"/>
                <a:gd name="connsiteX768" fmla="*/ 748681 w 2546376"/>
                <a:gd name="connsiteY768" fmla="*/ 230689 h 2550693"/>
                <a:gd name="connsiteX769" fmla="*/ 765253 w 2546376"/>
                <a:gd name="connsiteY769" fmla="*/ 190682 h 2550693"/>
                <a:gd name="connsiteX770" fmla="*/ 578082 w 2546376"/>
                <a:gd name="connsiteY770" fmla="*/ 364793 h 2550693"/>
                <a:gd name="connsiteX771" fmla="*/ 618088 w 2546376"/>
                <a:gd name="connsiteY771" fmla="*/ 348222 h 2550693"/>
                <a:gd name="connsiteX772" fmla="*/ 674666 w 2546376"/>
                <a:gd name="connsiteY772" fmla="*/ 404800 h 2550693"/>
                <a:gd name="connsiteX773" fmla="*/ 618088 w 2546376"/>
                <a:gd name="connsiteY773" fmla="*/ 461378 h 2550693"/>
                <a:gd name="connsiteX774" fmla="*/ 561510 w 2546376"/>
                <a:gd name="connsiteY774" fmla="*/ 404800 h 2550693"/>
                <a:gd name="connsiteX775" fmla="*/ 578082 w 2546376"/>
                <a:gd name="connsiteY775" fmla="*/ 364793 h 2550693"/>
                <a:gd name="connsiteX776" fmla="*/ 238854 w 2546376"/>
                <a:gd name="connsiteY776" fmla="*/ 697429 h 2550693"/>
                <a:gd name="connsiteX777" fmla="*/ 243750 w 2546376"/>
                <a:gd name="connsiteY777" fmla="*/ 696441 h 2550693"/>
                <a:gd name="connsiteX778" fmla="*/ 300328 w 2546376"/>
                <a:gd name="connsiteY778" fmla="*/ 753019 h 2550693"/>
                <a:gd name="connsiteX779" fmla="*/ 299340 w 2546376"/>
                <a:gd name="connsiteY779" fmla="*/ 757915 h 2550693"/>
                <a:gd name="connsiteX780" fmla="*/ 390914 w 2546376"/>
                <a:gd name="connsiteY780" fmla="*/ 538902 h 2550693"/>
                <a:gd name="connsiteX781" fmla="*/ 430920 w 2546376"/>
                <a:gd name="connsiteY781" fmla="*/ 522331 h 2550693"/>
                <a:gd name="connsiteX782" fmla="*/ 487499 w 2546376"/>
                <a:gd name="connsiteY782" fmla="*/ 578909 h 2550693"/>
                <a:gd name="connsiteX783" fmla="*/ 430920 w 2546376"/>
                <a:gd name="connsiteY783" fmla="*/ 635487 h 2550693"/>
                <a:gd name="connsiteX784" fmla="*/ 374342 w 2546376"/>
                <a:gd name="connsiteY784" fmla="*/ 578909 h 2550693"/>
                <a:gd name="connsiteX785" fmla="*/ 390914 w 2546376"/>
                <a:gd name="connsiteY785" fmla="*/ 538902 h 2550693"/>
                <a:gd name="connsiteX786" fmla="*/ 765253 w 2546376"/>
                <a:gd name="connsiteY786" fmla="*/ 16571 h 2550693"/>
                <a:gd name="connsiteX787" fmla="*/ 805259 w 2546376"/>
                <a:gd name="connsiteY787" fmla="*/ 0 h 2550693"/>
                <a:gd name="connsiteX788" fmla="*/ 861837 w 2546376"/>
                <a:gd name="connsiteY788" fmla="*/ 56578 h 2550693"/>
                <a:gd name="connsiteX789" fmla="*/ 805259 w 2546376"/>
                <a:gd name="connsiteY789" fmla="*/ 113156 h 2550693"/>
                <a:gd name="connsiteX790" fmla="*/ 748681 w 2546376"/>
                <a:gd name="connsiteY790" fmla="*/ 56578 h 2550693"/>
                <a:gd name="connsiteX791" fmla="*/ 765253 w 2546376"/>
                <a:gd name="connsiteY791" fmla="*/ 16571 h 2550693"/>
                <a:gd name="connsiteX792" fmla="*/ 578082 w 2546376"/>
                <a:gd name="connsiteY792" fmla="*/ 190682 h 2550693"/>
                <a:gd name="connsiteX793" fmla="*/ 618088 w 2546376"/>
                <a:gd name="connsiteY793" fmla="*/ 174111 h 2550693"/>
                <a:gd name="connsiteX794" fmla="*/ 674666 w 2546376"/>
                <a:gd name="connsiteY794" fmla="*/ 230689 h 2550693"/>
                <a:gd name="connsiteX795" fmla="*/ 618088 w 2546376"/>
                <a:gd name="connsiteY795" fmla="*/ 287267 h 2550693"/>
                <a:gd name="connsiteX796" fmla="*/ 561510 w 2546376"/>
                <a:gd name="connsiteY796" fmla="*/ 230689 h 2550693"/>
                <a:gd name="connsiteX797" fmla="*/ 578082 w 2546376"/>
                <a:gd name="connsiteY797" fmla="*/ 190682 h 2550693"/>
                <a:gd name="connsiteX798" fmla="*/ 390912 w 2546376"/>
                <a:gd name="connsiteY798" fmla="*/ 364793 h 2550693"/>
                <a:gd name="connsiteX799" fmla="*/ 430918 w 2546376"/>
                <a:gd name="connsiteY799" fmla="*/ 348222 h 2550693"/>
                <a:gd name="connsiteX800" fmla="*/ 487497 w 2546376"/>
                <a:gd name="connsiteY800" fmla="*/ 404800 h 2550693"/>
                <a:gd name="connsiteX801" fmla="*/ 430920 w 2546376"/>
                <a:gd name="connsiteY801" fmla="*/ 461376 h 2550693"/>
                <a:gd name="connsiteX802" fmla="*/ 374342 w 2546376"/>
                <a:gd name="connsiteY802" fmla="*/ 404798 h 2550693"/>
                <a:gd name="connsiteX803" fmla="*/ 390912 w 2546376"/>
                <a:gd name="connsiteY803" fmla="*/ 364793 h 2550693"/>
                <a:gd name="connsiteX804" fmla="*/ 203743 w 2546376"/>
                <a:gd name="connsiteY804" fmla="*/ 538902 h 2550693"/>
                <a:gd name="connsiteX805" fmla="*/ 243749 w 2546376"/>
                <a:gd name="connsiteY805" fmla="*/ 522331 h 2550693"/>
                <a:gd name="connsiteX806" fmla="*/ 300327 w 2546376"/>
                <a:gd name="connsiteY806" fmla="*/ 578909 h 2550693"/>
                <a:gd name="connsiteX807" fmla="*/ 243749 w 2546376"/>
                <a:gd name="connsiteY807" fmla="*/ 635487 h 2550693"/>
                <a:gd name="connsiteX808" fmla="*/ 187171 w 2546376"/>
                <a:gd name="connsiteY808" fmla="*/ 578909 h 2550693"/>
                <a:gd name="connsiteX809" fmla="*/ 203743 w 2546376"/>
                <a:gd name="connsiteY809" fmla="*/ 538902 h 2550693"/>
                <a:gd name="connsiteX810" fmla="*/ 578082 w 2546376"/>
                <a:gd name="connsiteY810" fmla="*/ 16571 h 2550693"/>
                <a:gd name="connsiteX811" fmla="*/ 618088 w 2546376"/>
                <a:gd name="connsiteY811" fmla="*/ 0 h 2550693"/>
                <a:gd name="connsiteX812" fmla="*/ 674666 w 2546376"/>
                <a:gd name="connsiteY812" fmla="*/ 56578 h 2550693"/>
                <a:gd name="connsiteX813" fmla="*/ 618088 w 2546376"/>
                <a:gd name="connsiteY813" fmla="*/ 113156 h 2550693"/>
                <a:gd name="connsiteX814" fmla="*/ 561510 w 2546376"/>
                <a:gd name="connsiteY814" fmla="*/ 56578 h 2550693"/>
                <a:gd name="connsiteX815" fmla="*/ 578082 w 2546376"/>
                <a:gd name="connsiteY815" fmla="*/ 16571 h 2550693"/>
                <a:gd name="connsiteX816" fmla="*/ 65570 w 2546376"/>
                <a:gd name="connsiteY816" fmla="*/ 524146 h 2550693"/>
                <a:gd name="connsiteX817" fmla="*/ 78603 w 2546376"/>
                <a:gd name="connsiteY817" fmla="*/ 526777 h 2550693"/>
                <a:gd name="connsiteX818" fmla="*/ 108712 w 2546376"/>
                <a:gd name="connsiteY818" fmla="*/ 556886 h 2550693"/>
                <a:gd name="connsiteX819" fmla="*/ 111343 w 2546376"/>
                <a:gd name="connsiteY819" fmla="*/ 569919 h 2550693"/>
                <a:gd name="connsiteX820" fmla="*/ 390912 w 2546376"/>
                <a:gd name="connsiteY820" fmla="*/ 190682 h 2550693"/>
                <a:gd name="connsiteX821" fmla="*/ 430918 w 2546376"/>
                <a:gd name="connsiteY821" fmla="*/ 174111 h 2550693"/>
                <a:gd name="connsiteX822" fmla="*/ 487497 w 2546376"/>
                <a:gd name="connsiteY822" fmla="*/ 230689 h 2550693"/>
                <a:gd name="connsiteX823" fmla="*/ 430919 w 2546376"/>
                <a:gd name="connsiteY823" fmla="*/ 287267 h 2550693"/>
                <a:gd name="connsiteX824" fmla="*/ 374340 w 2546376"/>
                <a:gd name="connsiteY824" fmla="*/ 230689 h 2550693"/>
                <a:gd name="connsiteX825" fmla="*/ 390912 w 2546376"/>
                <a:gd name="connsiteY825" fmla="*/ 190682 h 2550693"/>
                <a:gd name="connsiteX826" fmla="*/ 203742 w 2546376"/>
                <a:gd name="connsiteY826" fmla="*/ 364792 h 2550693"/>
                <a:gd name="connsiteX827" fmla="*/ 243749 w 2546376"/>
                <a:gd name="connsiteY827" fmla="*/ 348220 h 2550693"/>
                <a:gd name="connsiteX828" fmla="*/ 300327 w 2546376"/>
                <a:gd name="connsiteY828" fmla="*/ 404798 h 2550693"/>
                <a:gd name="connsiteX829" fmla="*/ 243749 w 2546376"/>
                <a:gd name="connsiteY829" fmla="*/ 461376 h 2550693"/>
                <a:gd name="connsiteX830" fmla="*/ 187171 w 2546376"/>
                <a:gd name="connsiteY830" fmla="*/ 404798 h 2550693"/>
                <a:gd name="connsiteX831" fmla="*/ 203742 w 2546376"/>
                <a:gd name="connsiteY831" fmla="*/ 364792 h 2550693"/>
                <a:gd name="connsiteX832" fmla="*/ 390912 w 2546376"/>
                <a:gd name="connsiteY832" fmla="*/ 16571 h 2550693"/>
                <a:gd name="connsiteX833" fmla="*/ 430918 w 2546376"/>
                <a:gd name="connsiteY833" fmla="*/ 0 h 2550693"/>
                <a:gd name="connsiteX834" fmla="*/ 487497 w 2546376"/>
                <a:gd name="connsiteY834" fmla="*/ 56578 h 2550693"/>
                <a:gd name="connsiteX835" fmla="*/ 430919 w 2546376"/>
                <a:gd name="connsiteY835" fmla="*/ 113156 h 2550693"/>
                <a:gd name="connsiteX836" fmla="*/ 374340 w 2546376"/>
                <a:gd name="connsiteY836" fmla="*/ 56578 h 2550693"/>
                <a:gd name="connsiteX837" fmla="*/ 390912 w 2546376"/>
                <a:gd name="connsiteY837" fmla="*/ 16571 h 2550693"/>
                <a:gd name="connsiteX838" fmla="*/ 203741 w 2546376"/>
                <a:gd name="connsiteY838" fmla="*/ 190682 h 2550693"/>
                <a:gd name="connsiteX839" fmla="*/ 243747 w 2546376"/>
                <a:gd name="connsiteY839" fmla="*/ 174111 h 2550693"/>
                <a:gd name="connsiteX840" fmla="*/ 300325 w 2546376"/>
                <a:gd name="connsiteY840" fmla="*/ 230689 h 2550693"/>
                <a:gd name="connsiteX841" fmla="*/ 243748 w 2546376"/>
                <a:gd name="connsiteY841" fmla="*/ 287266 h 2550693"/>
                <a:gd name="connsiteX842" fmla="*/ 187170 w 2546376"/>
                <a:gd name="connsiteY842" fmla="*/ 230688 h 2550693"/>
                <a:gd name="connsiteX843" fmla="*/ 203741 w 2546376"/>
                <a:gd name="connsiteY843" fmla="*/ 190682 h 2550693"/>
                <a:gd name="connsiteX844" fmla="*/ 16572 w 2546376"/>
                <a:gd name="connsiteY844" fmla="*/ 364792 h 2550693"/>
                <a:gd name="connsiteX845" fmla="*/ 56579 w 2546376"/>
                <a:gd name="connsiteY845" fmla="*/ 348220 h 2550693"/>
                <a:gd name="connsiteX846" fmla="*/ 113157 w 2546376"/>
                <a:gd name="connsiteY846" fmla="*/ 404798 h 2550693"/>
                <a:gd name="connsiteX847" fmla="*/ 56579 w 2546376"/>
                <a:gd name="connsiteY847" fmla="*/ 461376 h 2550693"/>
                <a:gd name="connsiteX848" fmla="*/ 1 w 2546376"/>
                <a:gd name="connsiteY848" fmla="*/ 404798 h 2550693"/>
                <a:gd name="connsiteX849" fmla="*/ 16572 w 2546376"/>
                <a:gd name="connsiteY849" fmla="*/ 364792 h 2550693"/>
                <a:gd name="connsiteX850" fmla="*/ 203741 w 2546376"/>
                <a:gd name="connsiteY850" fmla="*/ 16571 h 2550693"/>
                <a:gd name="connsiteX851" fmla="*/ 243747 w 2546376"/>
                <a:gd name="connsiteY851" fmla="*/ 0 h 2550693"/>
                <a:gd name="connsiteX852" fmla="*/ 300325 w 2546376"/>
                <a:gd name="connsiteY852" fmla="*/ 56578 h 2550693"/>
                <a:gd name="connsiteX853" fmla="*/ 243747 w 2546376"/>
                <a:gd name="connsiteY853" fmla="*/ 113156 h 2550693"/>
                <a:gd name="connsiteX854" fmla="*/ 187169 w 2546376"/>
                <a:gd name="connsiteY854" fmla="*/ 56578 h 2550693"/>
                <a:gd name="connsiteX855" fmla="*/ 203741 w 2546376"/>
                <a:gd name="connsiteY855" fmla="*/ 16571 h 2550693"/>
                <a:gd name="connsiteX856" fmla="*/ 16572 w 2546376"/>
                <a:gd name="connsiteY856" fmla="*/ 190681 h 2550693"/>
                <a:gd name="connsiteX857" fmla="*/ 56579 w 2546376"/>
                <a:gd name="connsiteY857" fmla="*/ 174110 h 2550693"/>
                <a:gd name="connsiteX858" fmla="*/ 113157 w 2546376"/>
                <a:gd name="connsiteY858" fmla="*/ 230688 h 2550693"/>
                <a:gd name="connsiteX859" fmla="*/ 56579 w 2546376"/>
                <a:gd name="connsiteY859" fmla="*/ 287266 h 2550693"/>
                <a:gd name="connsiteX860" fmla="*/ 1 w 2546376"/>
                <a:gd name="connsiteY860" fmla="*/ 230688 h 2550693"/>
                <a:gd name="connsiteX861" fmla="*/ 16572 w 2546376"/>
                <a:gd name="connsiteY861" fmla="*/ 190681 h 2550693"/>
                <a:gd name="connsiteX862" fmla="*/ 16571 w 2546376"/>
                <a:gd name="connsiteY862" fmla="*/ 16571 h 2550693"/>
                <a:gd name="connsiteX863" fmla="*/ 56577 w 2546376"/>
                <a:gd name="connsiteY863" fmla="*/ 0 h 2550693"/>
                <a:gd name="connsiteX864" fmla="*/ 113156 w 2546376"/>
                <a:gd name="connsiteY864" fmla="*/ 56578 h 2550693"/>
                <a:gd name="connsiteX865" fmla="*/ 56578 w 2546376"/>
                <a:gd name="connsiteY865" fmla="*/ 113156 h 2550693"/>
                <a:gd name="connsiteX866" fmla="*/ 0 w 2546376"/>
                <a:gd name="connsiteY866" fmla="*/ 56577 h 2550693"/>
                <a:gd name="connsiteX867" fmla="*/ 16571 w 2546376"/>
                <a:gd name="connsiteY867" fmla="*/ 16571 h 255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Lst>
              <a:rect l="l" t="t" r="r" b="b"/>
              <a:pathLst>
                <a:path w="2546376" h="2550693">
                  <a:moveTo>
                    <a:pt x="2449798" y="2454108"/>
                  </a:moveTo>
                  <a:cubicBezTo>
                    <a:pt x="2460029" y="2443877"/>
                    <a:pt x="2474173" y="2437544"/>
                    <a:pt x="2489797" y="2437544"/>
                  </a:cubicBezTo>
                  <a:cubicBezTo>
                    <a:pt x="2521044" y="2437544"/>
                    <a:pt x="2546375" y="2462875"/>
                    <a:pt x="2546375" y="2494122"/>
                  </a:cubicBezTo>
                  <a:cubicBezTo>
                    <a:pt x="2546375" y="2525369"/>
                    <a:pt x="2521051" y="2550693"/>
                    <a:pt x="2489804" y="2550693"/>
                  </a:cubicBezTo>
                  <a:cubicBezTo>
                    <a:pt x="2458557" y="2550693"/>
                    <a:pt x="2433226" y="2525362"/>
                    <a:pt x="2433226" y="2494115"/>
                  </a:cubicBezTo>
                  <a:cubicBezTo>
                    <a:pt x="2433226" y="2478491"/>
                    <a:pt x="2439559" y="2464347"/>
                    <a:pt x="2449798" y="2454108"/>
                  </a:cubicBezTo>
                  <a:close/>
                  <a:moveTo>
                    <a:pt x="2449791" y="2280012"/>
                  </a:moveTo>
                  <a:cubicBezTo>
                    <a:pt x="2460030" y="2269774"/>
                    <a:pt x="2474174" y="2263441"/>
                    <a:pt x="2489798" y="2263441"/>
                  </a:cubicBezTo>
                  <a:cubicBezTo>
                    <a:pt x="2521045" y="2263441"/>
                    <a:pt x="2546376" y="2288772"/>
                    <a:pt x="2546376" y="2320019"/>
                  </a:cubicBezTo>
                  <a:cubicBezTo>
                    <a:pt x="2546376" y="2351266"/>
                    <a:pt x="2521045" y="2376597"/>
                    <a:pt x="2489798" y="2376597"/>
                  </a:cubicBezTo>
                  <a:cubicBezTo>
                    <a:pt x="2458551" y="2376597"/>
                    <a:pt x="2433220" y="2351266"/>
                    <a:pt x="2433220" y="2320019"/>
                  </a:cubicBezTo>
                  <a:cubicBezTo>
                    <a:pt x="2433220" y="2304396"/>
                    <a:pt x="2439552" y="2290251"/>
                    <a:pt x="2449791" y="2280012"/>
                  </a:cubicBezTo>
                  <a:close/>
                  <a:moveTo>
                    <a:pt x="2262622" y="2454108"/>
                  </a:moveTo>
                  <a:cubicBezTo>
                    <a:pt x="2272861" y="2443869"/>
                    <a:pt x="2287005" y="2437537"/>
                    <a:pt x="2302629" y="2437537"/>
                  </a:cubicBezTo>
                  <a:cubicBezTo>
                    <a:pt x="2333876" y="2437537"/>
                    <a:pt x="2359207" y="2462868"/>
                    <a:pt x="2359207" y="2494115"/>
                  </a:cubicBezTo>
                  <a:cubicBezTo>
                    <a:pt x="2359207" y="2525362"/>
                    <a:pt x="2333876" y="2550693"/>
                    <a:pt x="2302629" y="2550693"/>
                  </a:cubicBezTo>
                  <a:cubicBezTo>
                    <a:pt x="2271382" y="2550693"/>
                    <a:pt x="2246051" y="2525362"/>
                    <a:pt x="2246051" y="2494115"/>
                  </a:cubicBezTo>
                  <a:cubicBezTo>
                    <a:pt x="2246051" y="2478491"/>
                    <a:pt x="2252384" y="2464347"/>
                    <a:pt x="2262622" y="2454108"/>
                  </a:cubicBezTo>
                  <a:close/>
                  <a:moveTo>
                    <a:pt x="2449791" y="2105902"/>
                  </a:moveTo>
                  <a:cubicBezTo>
                    <a:pt x="2460030" y="2095663"/>
                    <a:pt x="2474174" y="2089330"/>
                    <a:pt x="2489798" y="2089330"/>
                  </a:cubicBezTo>
                  <a:cubicBezTo>
                    <a:pt x="2521045" y="2089330"/>
                    <a:pt x="2546376" y="2114661"/>
                    <a:pt x="2546376" y="2145908"/>
                  </a:cubicBezTo>
                  <a:cubicBezTo>
                    <a:pt x="2546376" y="2177155"/>
                    <a:pt x="2521045" y="2202486"/>
                    <a:pt x="2489798" y="2202486"/>
                  </a:cubicBezTo>
                  <a:cubicBezTo>
                    <a:pt x="2458551" y="2202486"/>
                    <a:pt x="2433220" y="2177155"/>
                    <a:pt x="2433220" y="2145908"/>
                  </a:cubicBezTo>
                  <a:cubicBezTo>
                    <a:pt x="2433220" y="2130285"/>
                    <a:pt x="2439553" y="2116140"/>
                    <a:pt x="2449791" y="2105902"/>
                  </a:cubicBezTo>
                  <a:close/>
                  <a:moveTo>
                    <a:pt x="2262623" y="2280006"/>
                  </a:moveTo>
                  <a:cubicBezTo>
                    <a:pt x="2272854" y="2269774"/>
                    <a:pt x="2286999" y="2263441"/>
                    <a:pt x="2302622" y="2263441"/>
                  </a:cubicBezTo>
                  <a:cubicBezTo>
                    <a:pt x="2333869" y="2263441"/>
                    <a:pt x="2359200" y="2288772"/>
                    <a:pt x="2359200" y="2320019"/>
                  </a:cubicBezTo>
                  <a:cubicBezTo>
                    <a:pt x="2359200" y="2351266"/>
                    <a:pt x="2333876" y="2376590"/>
                    <a:pt x="2302629" y="2376590"/>
                  </a:cubicBezTo>
                  <a:cubicBezTo>
                    <a:pt x="2271382" y="2376590"/>
                    <a:pt x="2246051" y="2351259"/>
                    <a:pt x="2246051" y="2320012"/>
                  </a:cubicBezTo>
                  <a:cubicBezTo>
                    <a:pt x="2246051" y="2304389"/>
                    <a:pt x="2252384" y="2290244"/>
                    <a:pt x="2262623" y="2280006"/>
                  </a:cubicBezTo>
                  <a:close/>
                  <a:moveTo>
                    <a:pt x="2075453" y="2454108"/>
                  </a:moveTo>
                  <a:cubicBezTo>
                    <a:pt x="2085691" y="2443870"/>
                    <a:pt x="2099836" y="2437537"/>
                    <a:pt x="2115459" y="2437537"/>
                  </a:cubicBezTo>
                  <a:cubicBezTo>
                    <a:pt x="2146706" y="2437537"/>
                    <a:pt x="2172037" y="2462868"/>
                    <a:pt x="2172037" y="2494115"/>
                  </a:cubicBezTo>
                  <a:cubicBezTo>
                    <a:pt x="2172037" y="2525362"/>
                    <a:pt x="2146706" y="2550693"/>
                    <a:pt x="2115459" y="2550693"/>
                  </a:cubicBezTo>
                  <a:cubicBezTo>
                    <a:pt x="2107647" y="2550693"/>
                    <a:pt x="2100205" y="2549110"/>
                    <a:pt x="2093436" y="2546247"/>
                  </a:cubicBezTo>
                  <a:lnTo>
                    <a:pt x="2075739" y="2534315"/>
                  </a:lnTo>
                  <a:lnTo>
                    <a:pt x="2075259" y="2533835"/>
                  </a:lnTo>
                  <a:lnTo>
                    <a:pt x="2063327" y="2516138"/>
                  </a:lnTo>
                  <a:cubicBezTo>
                    <a:pt x="2060464" y="2509369"/>
                    <a:pt x="2058881" y="2501927"/>
                    <a:pt x="2058881" y="2494115"/>
                  </a:cubicBezTo>
                  <a:cubicBezTo>
                    <a:pt x="2058881" y="2478491"/>
                    <a:pt x="2065214" y="2464347"/>
                    <a:pt x="2075453" y="2454108"/>
                  </a:cubicBezTo>
                  <a:close/>
                  <a:moveTo>
                    <a:pt x="2449791" y="1931791"/>
                  </a:moveTo>
                  <a:cubicBezTo>
                    <a:pt x="2460030" y="1921552"/>
                    <a:pt x="2474174" y="1915219"/>
                    <a:pt x="2489798" y="1915219"/>
                  </a:cubicBezTo>
                  <a:cubicBezTo>
                    <a:pt x="2521045" y="1915219"/>
                    <a:pt x="2546376" y="1940550"/>
                    <a:pt x="2546376" y="1971797"/>
                  </a:cubicBezTo>
                  <a:cubicBezTo>
                    <a:pt x="2546376" y="2003044"/>
                    <a:pt x="2521045" y="2028375"/>
                    <a:pt x="2489798" y="2028375"/>
                  </a:cubicBezTo>
                  <a:cubicBezTo>
                    <a:pt x="2458551" y="2028375"/>
                    <a:pt x="2433220" y="2003044"/>
                    <a:pt x="2433220" y="1971797"/>
                  </a:cubicBezTo>
                  <a:cubicBezTo>
                    <a:pt x="2433220" y="1956174"/>
                    <a:pt x="2439553" y="1942029"/>
                    <a:pt x="2449791" y="1931791"/>
                  </a:cubicBezTo>
                  <a:close/>
                  <a:moveTo>
                    <a:pt x="2262615" y="2105901"/>
                  </a:moveTo>
                  <a:cubicBezTo>
                    <a:pt x="2272854" y="2095663"/>
                    <a:pt x="2286999" y="2089330"/>
                    <a:pt x="2302622" y="2089330"/>
                  </a:cubicBezTo>
                  <a:cubicBezTo>
                    <a:pt x="2333869" y="2089330"/>
                    <a:pt x="2359200" y="2114661"/>
                    <a:pt x="2359200" y="2145908"/>
                  </a:cubicBezTo>
                  <a:cubicBezTo>
                    <a:pt x="2359200" y="2177155"/>
                    <a:pt x="2333869" y="2202486"/>
                    <a:pt x="2302622" y="2202486"/>
                  </a:cubicBezTo>
                  <a:cubicBezTo>
                    <a:pt x="2271375" y="2202486"/>
                    <a:pt x="2246044" y="2177155"/>
                    <a:pt x="2246044" y="2145908"/>
                  </a:cubicBezTo>
                  <a:cubicBezTo>
                    <a:pt x="2246044" y="2130285"/>
                    <a:pt x="2252377" y="2116140"/>
                    <a:pt x="2262615" y="2105901"/>
                  </a:cubicBezTo>
                  <a:close/>
                  <a:moveTo>
                    <a:pt x="2075453" y="2280005"/>
                  </a:moveTo>
                  <a:cubicBezTo>
                    <a:pt x="2085691" y="2269767"/>
                    <a:pt x="2099836" y="2263434"/>
                    <a:pt x="2115459" y="2263434"/>
                  </a:cubicBezTo>
                  <a:cubicBezTo>
                    <a:pt x="2146706" y="2263434"/>
                    <a:pt x="2172037" y="2288765"/>
                    <a:pt x="2172038" y="2320012"/>
                  </a:cubicBezTo>
                  <a:cubicBezTo>
                    <a:pt x="2172038" y="2351259"/>
                    <a:pt x="2146707" y="2376590"/>
                    <a:pt x="2115460" y="2376590"/>
                  </a:cubicBezTo>
                  <a:cubicBezTo>
                    <a:pt x="2084213" y="2376590"/>
                    <a:pt x="2058881" y="2351259"/>
                    <a:pt x="2058881" y="2320012"/>
                  </a:cubicBezTo>
                  <a:cubicBezTo>
                    <a:pt x="2058881" y="2304389"/>
                    <a:pt x="2065214" y="2290244"/>
                    <a:pt x="2075453" y="2280005"/>
                  </a:cubicBezTo>
                  <a:close/>
                  <a:moveTo>
                    <a:pt x="2449791" y="1757680"/>
                  </a:moveTo>
                  <a:cubicBezTo>
                    <a:pt x="2460030" y="1747441"/>
                    <a:pt x="2474174" y="1741108"/>
                    <a:pt x="2489798" y="1741108"/>
                  </a:cubicBezTo>
                  <a:cubicBezTo>
                    <a:pt x="2521045" y="1741108"/>
                    <a:pt x="2546376" y="1766439"/>
                    <a:pt x="2546376" y="1797686"/>
                  </a:cubicBezTo>
                  <a:cubicBezTo>
                    <a:pt x="2546376" y="1828933"/>
                    <a:pt x="2521045" y="1854264"/>
                    <a:pt x="2489798" y="1854264"/>
                  </a:cubicBezTo>
                  <a:cubicBezTo>
                    <a:pt x="2458551" y="1854264"/>
                    <a:pt x="2433220" y="1828933"/>
                    <a:pt x="2433220" y="1797686"/>
                  </a:cubicBezTo>
                  <a:cubicBezTo>
                    <a:pt x="2433220" y="1782063"/>
                    <a:pt x="2439553" y="1767918"/>
                    <a:pt x="2449791" y="1757680"/>
                  </a:cubicBezTo>
                  <a:close/>
                  <a:moveTo>
                    <a:pt x="2262616" y="1931791"/>
                  </a:moveTo>
                  <a:cubicBezTo>
                    <a:pt x="2272854" y="1921552"/>
                    <a:pt x="2286999" y="1915219"/>
                    <a:pt x="2302622" y="1915219"/>
                  </a:cubicBezTo>
                  <a:cubicBezTo>
                    <a:pt x="2333869" y="1915219"/>
                    <a:pt x="2359200" y="1940550"/>
                    <a:pt x="2359200" y="1971797"/>
                  </a:cubicBezTo>
                  <a:cubicBezTo>
                    <a:pt x="2359200" y="2003044"/>
                    <a:pt x="2333869" y="2028375"/>
                    <a:pt x="2302622" y="2028375"/>
                  </a:cubicBezTo>
                  <a:cubicBezTo>
                    <a:pt x="2271375" y="2028375"/>
                    <a:pt x="2246044" y="2003044"/>
                    <a:pt x="2246044" y="1971797"/>
                  </a:cubicBezTo>
                  <a:cubicBezTo>
                    <a:pt x="2246044" y="1956174"/>
                    <a:pt x="2252377" y="1942029"/>
                    <a:pt x="2262616" y="1931791"/>
                  </a:cubicBezTo>
                  <a:close/>
                  <a:moveTo>
                    <a:pt x="2075452" y="2105895"/>
                  </a:moveTo>
                  <a:cubicBezTo>
                    <a:pt x="2085691" y="2095657"/>
                    <a:pt x="2099829" y="2089330"/>
                    <a:pt x="2115453" y="2089330"/>
                  </a:cubicBezTo>
                  <a:cubicBezTo>
                    <a:pt x="2146700" y="2089330"/>
                    <a:pt x="2172031" y="2114661"/>
                    <a:pt x="2172031" y="2145908"/>
                  </a:cubicBezTo>
                  <a:cubicBezTo>
                    <a:pt x="2172037" y="2177149"/>
                    <a:pt x="2146706" y="2202480"/>
                    <a:pt x="2115459" y="2202480"/>
                  </a:cubicBezTo>
                  <a:cubicBezTo>
                    <a:pt x="2084212" y="2202480"/>
                    <a:pt x="2058881" y="2177149"/>
                    <a:pt x="2058881" y="2145902"/>
                  </a:cubicBezTo>
                  <a:cubicBezTo>
                    <a:pt x="2058881" y="2130278"/>
                    <a:pt x="2065214" y="2116134"/>
                    <a:pt x="2075452" y="2105895"/>
                  </a:cubicBezTo>
                  <a:close/>
                  <a:moveTo>
                    <a:pt x="1888282" y="2280006"/>
                  </a:moveTo>
                  <a:cubicBezTo>
                    <a:pt x="1898521" y="2269767"/>
                    <a:pt x="1912666" y="2263435"/>
                    <a:pt x="1928289" y="2263435"/>
                  </a:cubicBezTo>
                  <a:cubicBezTo>
                    <a:pt x="1959536" y="2263435"/>
                    <a:pt x="1984867" y="2288766"/>
                    <a:pt x="1984867" y="2320013"/>
                  </a:cubicBezTo>
                  <a:cubicBezTo>
                    <a:pt x="1984867" y="2351260"/>
                    <a:pt x="1959536" y="2376591"/>
                    <a:pt x="1928289" y="2376591"/>
                  </a:cubicBezTo>
                  <a:lnTo>
                    <a:pt x="1915416" y="2373992"/>
                  </a:lnTo>
                  <a:lnTo>
                    <a:pt x="1874310" y="2332886"/>
                  </a:lnTo>
                  <a:lnTo>
                    <a:pt x="1871711" y="2320013"/>
                  </a:lnTo>
                  <a:cubicBezTo>
                    <a:pt x="1871711" y="2304389"/>
                    <a:pt x="1878044" y="2290245"/>
                    <a:pt x="1888282" y="2280006"/>
                  </a:cubicBezTo>
                  <a:close/>
                  <a:moveTo>
                    <a:pt x="2449790" y="1583569"/>
                  </a:moveTo>
                  <a:cubicBezTo>
                    <a:pt x="2460029" y="1573331"/>
                    <a:pt x="2474174" y="1566998"/>
                    <a:pt x="2489797" y="1566998"/>
                  </a:cubicBezTo>
                  <a:cubicBezTo>
                    <a:pt x="2521044" y="1566998"/>
                    <a:pt x="2546375" y="1592329"/>
                    <a:pt x="2546375" y="1623576"/>
                  </a:cubicBezTo>
                  <a:cubicBezTo>
                    <a:pt x="2546375" y="1654823"/>
                    <a:pt x="2521044" y="1680154"/>
                    <a:pt x="2489797" y="1680154"/>
                  </a:cubicBezTo>
                  <a:cubicBezTo>
                    <a:pt x="2458550" y="1680154"/>
                    <a:pt x="2433219" y="1654823"/>
                    <a:pt x="2433219" y="1623576"/>
                  </a:cubicBezTo>
                  <a:cubicBezTo>
                    <a:pt x="2433219" y="1607953"/>
                    <a:pt x="2439552" y="1593808"/>
                    <a:pt x="2449790" y="1583569"/>
                  </a:cubicBezTo>
                  <a:close/>
                  <a:moveTo>
                    <a:pt x="2262615" y="1757679"/>
                  </a:moveTo>
                  <a:cubicBezTo>
                    <a:pt x="2272854" y="1747441"/>
                    <a:pt x="2286999" y="1741108"/>
                    <a:pt x="2302622" y="1741108"/>
                  </a:cubicBezTo>
                  <a:cubicBezTo>
                    <a:pt x="2333869" y="1741108"/>
                    <a:pt x="2359200" y="1766439"/>
                    <a:pt x="2359200" y="1797686"/>
                  </a:cubicBezTo>
                  <a:cubicBezTo>
                    <a:pt x="2359200" y="1828933"/>
                    <a:pt x="2333869" y="1854264"/>
                    <a:pt x="2302622" y="1854264"/>
                  </a:cubicBezTo>
                  <a:cubicBezTo>
                    <a:pt x="2271375" y="1854264"/>
                    <a:pt x="2246044" y="1828933"/>
                    <a:pt x="2246044" y="1797686"/>
                  </a:cubicBezTo>
                  <a:cubicBezTo>
                    <a:pt x="2246044" y="1782063"/>
                    <a:pt x="2252377" y="1767918"/>
                    <a:pt x="2262615" y="1757679"/>
                  </a:cubicBezTo>
                  <a:close/>
                  <a:moveTo>
                    <a:pt x="2075446" y="1931790"/>
                  </a:moveTo>
                  <a:cubicBezTo>
                    <a:pt x="2085684" y="1921552"/>
                    <a:pt x="2099829" y="1915219"/>
                    <a:pt x="2115453" y="1915219"/>
                  </a:cubicBezTo>
                  <a:cubicBezTo>
                    <a:pt x="2146700" y="1915219"/>
                    <a:pt x="2172031" y="1940550"/>
                    <a:pt x="2172031" y="1971797"/>
                  </a:cubicBezTo>
                  <a:cubicBezTo>
                    <a:pt x="2172031" y="2003044"/>
                    <a:pt x="2146700" y="2028375"/>
                    <a:pt x="2115453" y="2028375"/>
                  </a:cubicBezTo>
                  <a:cubicBezTo>
                    <a:pt x="2084206" y="2028375"/>
                    <a:pt x="2058875" y="2003044"/>
                    <a:pt x="2058875" y="1971797"/>
                  </a:cubicBezTo>
                  <a:cubicBezTo>
                    <a:pt x="2058875" y="1956174"/>
                    <a:pt x="2065207" y="1942029"/>
                    <a:pt x="2075446" y="1931790"/>
                  </a:cubicBezTo>
                  <a:close/>
                  <a:moveTo>
                    <a:pt x="1888282" y="2105896"/>
                  </a:moveTo>
                  <a:cubicBezTo>
                    <a:pt x="1898521" y="2095657"/>
                    <a:pt x="1912665" y="2089324"/>
                    <a:pt x="1928288" y="2089324"/>
                  </a:cubicBezTo>
                  <a:cubicBezTo>
                    <a:pt x="1959536" y="2089324"/>
                    <a:pt x="1984867" y="2114655"/>
                    <a:pt x="1984867" y="2145902"/>
                  </a:cubicBezTo>
                  <a:cubicBezTo>
                    <a:pt x="1984867" y="2177150"/>
                    <a:pt x="1959536" y="2202481"/>
                    <a:pt x="1928289" y="2202480"/>
                  </a:cubicBezTo>
                  <a:cubicBezTo>
                    <a:pt x="1897042" y="2202480"/>
                    <a:pt x="1871711" y="2177149"/>
                    <a:pt x="1871710" y="2145902"/>
                  </a:cubicBezTo>
                  <a:cubicBezTo>
                    <a:pt x="1871710" y="2130279"/>
                    <a:pt x="1878043" y="2116135"/>
                    <a:pt x="1888282" y="2105896"/>
                  </a:cubicBezTo>
                  <a:close/>
                  <a:moveTo>
                    <a:pt x="2449791" y="1409459"/>
                  </a:moveTo>
                  <a:cubicBezTo>
                    <a:pt x="2460029" y="1399220"/>
                    <a:pt x="2474174" y="1392887"/>
                    <a:pt x="2489797" y="1392887"/>
                  </a:cubicBezTo>
                  <a:cubicBezTo>
                    <a:pt x="2521044" y="1392887"/>
                    <a:pt x="2546375" y="1418218"/>
                    <a:pt x="2546375" y="1449465"/>
                  </a:cubicBezTo>
                  <a:cubicBezTo>
                    <a:pt x="2546375" y="1480712"/>
                    <a:pt x="2521044" y="1506043"/>
                    <a:pt x="2489797" y="1506043"/>
                  </a:cubicBezTo>
                  <a:cubicBezTo>
                    <a:pt x="2458550" y="1506043"/>
                    <a:pt x="2433219" y="1480712"/>
                    <a:pt x="2433219" y="1449465"/>
                  </a:cubicBezTo>
                  <a:cubicBezTo>
                    <a:pt x="2433219" y="1433842"/>
                    <a:pt x="2439552" y="1419697"/>
                    <a:pt x="2449791" y="1409459"/>
                  </a:cubicBezTo>
                  <a:close/>
                  <a:moveTo>
                    <a:pt x="2262615" y="1583569"/>
                  </a:moveTo>
                  <a:cubicBezTo>
                    <a:pt x="2272853" y="1573331"/>
                    <a:pt x="2286998" y="1566998"/>
                    <a:pt x="2302622" y="1566998"/>
                  </a:cubicBezTo>
                  <a:cubicBezTo>
                    <a:pt x="2333869" y="1566998"/>
                    <a:pt x="2359200" y="1592329"/>
                    <a:pt x="2359200" y="1623576"/>
                  </a:cubicBezTo>
                  <a:cubicBezTo>
                    <a:pt x="2359200" y="1654823"/>
                    <a:pt x="2333869" y="1680154"/>
                    <a:pt x="2302622" y="1680154"/>
                  </a:cubicBezTo>
                  <a:cubicBezTo>
                    <a:pt x="2271375" y="1680154"/>
                    <a:pt x="2246044" y="1654823"/>
                    <a:pt x="2246044" y="1623576"/>
                  </a:cubicBezTo>
                  <a:cubicBezTo>
                    <a:pt x="2246044" y="1607953"/>
                    <a:pt x="2252376" y="1593808"/>
                    <a:pt x="2262615" y="1583569"/>
                  </a:cubicBezTo>
                  <a:close/>
                  <a:moveTo>
                    <a:pt x="2075446" y="1757680"/>
                  </a:moveTo>
                  <a:cubicBezTo>
                    <a:pt x="2085684" y="1747441"/>
                    <a:pt x="2099829" y="1741108"/>
                    <a:pt x="2115453" y="1741108"/>
                  </a:cubicBezTo>
                  <a:cubicBezTo>
                    <a:pt x="2146700" y="1741108"/>
                    <a:pt x="2172031" y="1766439"/>
                    <a:pt x="2172031" y="1797686"/>
                  </a:cubicBezTo>
                  <a:cubicBezTo>
                    <a:pt x="2172031" y="1828933"/>
                    <a:pt x="2146700" y="1854264"/>
                    <a:pt x="2115453" y="1854264"/>
                  </a:cubicBezTo>
                  <a:cubicBezTo>
                    <a:pt x="2084206" y="1854264"/>
                    <a:pt x="2058875" y="1828933"/>
                    <a:pt x="2058875" y="1797686"/>
                  </a:cubicBezTo>
                  <a:cubicBezTo>
                    <a:pt x="2058875" y="1782063"/>
                    <a:pt x="2065207" y="1767918"/>
                    <a:pt x="2075446" y="1757680"/>
                  </a:cubicBezTo>
                  <a:close/>
                  <a:moveTo>
                    <a:pt x="1888281" y="1931786"/>
                  </a:moveTo>
                  <a:cubicBezTo>
                    <a:pt x="1898520" y="1921547"/>
                    <a:pt x="1912664" y="1915214"/>
                    <a:pt x="1928282" y="1915220"/>
                  </a:cubicBezTo>
                  <a:cubicBezTo>
                    <a:pt x="1959529" y="1915220"/>
                    <a:pt x="1984860" y="1940551"/>
                    <a:pt x="1984860" y="1971798"/>
                  </a:cubicBezTo>
                  <a:cubicBezTo>
                    <a:pt x="1984866" y="2003039"/>
                    <a:pt x="1959535" y="2028370"/>
                    <a:pt x="1928288" y="2028370"/>
                  </a:cubicBezTo>
                  <a:cubicBezTo>
                    <a:pt x="1897041" y="2028370"/>
                    <a:pt x="1871710" y="2003039"/>
                    <a:pt x="1871710" y="1971792"/>
                  </a:cubicBezTo>
                  <a:cubicBezTo>
                    <a:pt x="1871710" y="1956169"/>
                    <a:pt x="1878043" y="1942024"/>
                    <a:pt x="1888281" y="1931786"/>
                  </a:cubicBezTo>
                  <a:close/>
                  <a:moveTo>
                    <a:pt x="1701111" y="2105895"/>
                  </a:moveTo>
                  <a:cubicBezTo>
                    <a:pt x="1711350" y="2095656"/>
                    <a:pt x="1725495" y="2089324"/>
                    <a:pt x="1741118" y="2089324"/>
                  </a:cubicBezTo>
                  <a:cubicBezTo>
                    <a:pt x="1772365" y="2089324"/>
                    <a:pt x="1797696" y="2114655"/>
                    <a:pt x="1797696" y="2145902"/>
                  </a:cubicBezTo>
                  <a:cubicBezTo>
                    <a:pt x="1797696" y="2169337"/>
                    <a:pt x="1783447" y="2189445"/>
                    <a:pt x="1763141" y="2198034"/>
                  </a:cubicBezTo>
                  <a:lnTo>
                    <a:pt x="1743436" y="2202012"/>
                  </a:lnTo>
                  <a:lnTo>
                    <a:pt x="1685008" y="2143584"/>
                  </a:lnTo>
                  <a:lnTo>
                    <a:pt x="1688986" y="2123879"/>
                  </a:lnTo>
                  <a:cubicBezTo>
                    <a:pt x="1691849" y="2117110"/>
                    <a:pt x="1695992" y="2111014"/>
                    <a:pt x="1701111" y="2105895"/>
                  </a:cubicBezTo>
                  <a:close/>
                  <a:moveTo>
                    <a:pt x="2449791" y="1235348"/>
                  </a:moveTo>
                  <a:cubicBezTo>
                    <a:pt x="2460029" y="1225109"/>
                    <a:pt x="2474174" y="1218776"/>
                    <a:pt x="2489797" y="1218776"/>
                  </a:cubicBezTo>
                  <a:cubicBezTo>
                    <a:pt x="2521044" y="1218776"/>
                    <a:pt x="2546375" y="1244107"/>
                    <a:pt x="2546375" y="1275354"/>
                  </a:cubicBezTo>
                  <a:cubicBezTo>
                    <a:pt x="2546375" y="1306601"/>
                    <a:pt x="2521044" y="1331932"/>
                    <a:pt x="2489797" y="1331932"/>
                  </a:cubicBezTo>
                  <a:cubicBezTo>
                    <a:pt x="2458550" y="1331932"/>
                    <a:pt x="2433219" y="1306601"/>
                    <a:pt x="2433219" y="1275354"/>
                  </a:cubicBezTo>
                  <a:cubicBezTo>
                    <a:pt x="2433219" y="1259731"/>
                    <a:pt x="2439552" y="1245586"/>
                    <a:pt x="2449791" y="1235348"/>
                  </a:cubicBezTo>
                  <a:close/>
                  <a:moveTo>
                    <a:pt x="2262615" y="1409458"/>
                  </a:moveTo>
                  <a:cubicBezTo>
                    <a:pt x="2272853" y="1399220"/>
                    <a:pt x="2286998" y="1392887"/>
                    <a:pt x="2302622" y="1392887"/>
                  </a:cubicBezTo>
                  <a:cubicBezTo>
                    <a:pt x="2333869" y="1392887"/>
                    <a:pt x="2359200" y="1418218"/>
                    <a:pt x="2359200" y="1449465"/>
                  </a:cubicBezTo>
                  <a:cubicBezTo>
                    <a:pt x="2359200" y="1480712"/>
                    <a:pt x="2333869" y="1506043"/>
                    <a:pt x="2302622" y="1506043"/>
                  </a:cubicBezTo>
                  <a:cubicBezTo>
                    <a:pt x="2271375" y="1506043"/>
                    <a:pt x="2246044" y="1480712"/>
                    <a:pt x="2246044" y="1449465"/>
                  </a:cubicBezTo>
                  <a:cubicBezTo>
                    <a:pt x="2246044" y="1433842"/>
                    <a:pt x="2252376" y="1419697"/>
                    <a:pt x="2262615" y="1409458"/>
                  </a:cubicBezTo>
                  <a:close/>
                  <a:moveTo>
                    <a:pt x="2075445" y="1583569"/>
                  </a:moveTo>
                  <a:cubicBezTo>
                    <a:pt x="2085684" y="1573331"/>
                    <a:pt x="2099828" y="1566998"/>
                    <a:pt x="2115452" y="1566998"/>
                  </a:cubicBezTo>
                  <a:cubicBezTo>
                    <a:pt x="2146699" y="1566998"/>
                    <a:pt x="2172030" y="1592329"/>
                    <a:pt x="2172030" y="1623576"/>
                  </a:cubicBezTo>
                  <a:cubicBezTo>
                    <a:pt x="2172030" y="1654823"/>
                    <a:pt x="2146699" y="1680154"/>
                    <a:pt x="2115452" y="1680154"/>
                  </a:cubicBezTo>
                  <a:cubicBezTo>
                    <a:pt x="2084205" y="1680154"/>
                    <a:pt x="2058874" y="1654823"/>
                    <a:pt x="2058874" y="1623576"/>
                  </a:cubicBezTo>
                  <a:cubicBezTo>
                    <a:pt x="2058874" y="1607953"/>
                    <a:pt x="2065206" y="1593808"/>
                    <a:pt x="2075445" y="1583569"/>
                  </a:cubicBezTo>
                  <a:close/>
                  <a:moveTo>
                    <a:pt x="1888275" y="1757680"/>
                  </a:moveTo>
                  <a:cubicBezTo>
                    <a:pt x="1898514" y="1747442"/>
                    <a:pt x="1912659" y="1741109"/>
                    <a:pt x="1928282" y="1741109"/>
                  </a:cubicBezTo>
                  <a:cubicBezTo>
                    <a:pt x="1959529" y="1741109"/>
                    <a:pt x="1984860" y="1766440"/>
                    <a:pt x="1984860" y="1797687"/>
                  </a:cubicBezTo>
                  <a:cubicBezTo>
                    <a:pt x="1984860" y="1828934"/>
                    <a:pt x="1959529" y="1854265"/>
                    <a:pt x="1928282" y="1854265"/>
                  </a:cubicBezTo>
                  <a:cubicBezTo>
                    <a:pt x="1897035" y="1854265"/>
                    <a:pt x="1871704" y="1828934"/>
                    <a:pt x="1871704" y="1797687"/>
                  </a:cubicBezTo>
                  <a:cubicBezTo>
                    <a:pt x="1871704" y="1782063"/>
                    <a:pt x="1878037" y="1767919"/>
                    <a:pt x="1888275" y="1757680"/>
                  </a:cubicBezTo>
                  <a:close/>
                  <a:moveTo>
                    <a:pt x="1701111" y="1931785"/>
                  </a:moveTo>
                  <a:cubicBezTo>
                    <a:pt x="1711350" y="1921546"/>
                    <a:pt x="1725494" y="1915213"/>
                    <a:pt x="1741118" y="1915213"/>
                  </a:cubicBezTo>
                  <a:cubicBezTo>
                    <a:pt x="1772365" y="1915213"/>
                    <a:pt x="1797696" y="1940544"/>
                    <a:pt x="1797696" y="1971791"/>
                  </a:cubicBezTo>
                  <a:cubicBezTo>
                    <a:pt x="1797696" y="2003038"/>
                    <a:pt x="1772365" y="2028369"/>
                    <a:pt x="1741118" y="2028369"/>
                  </a:cubicBezTo>
                  <a:cubicBezTo>
                    <a:pt x="1709871" y="2028369"/>
                    <a:pt x="1684540" y="2003038"/>
                    <a:pt x="1684540" y="1971791"/>
                  </a:cubicBezTo>
                  <a:cubicBezTo>
                    <a:pt x="1684540" y="1956168"/>
                    <a:pt x="1690872" y="1942023"/>
                    <a:pt x="1701111" y="1931785"/>
                  </a:cubicBezTo>
                  <a:close/>
                  <a:moveTo>
                    <a:pt x="2449791" y="1061237"/>
                  </a:moveTo>
                  <a:cubicBezTo>
                    <a:pt x="2460029" y="1050998"/>
                    <a:pt x="2474173" y="1044665"/>
                    <a:pt x="2489797" y="1044665"/>
                  </a:cubicBezTo>
                  <a:cubicBezTo>
                    <a:pt x="2521044" y="1044665"/>
                    <a:pt x="2546375" y="1069996"/>
                    <a:pt x="2546375" y="1101244"/>
                  </a:cubicBezTo>
                  <a:cubicBezTo>
                    <a:pt x="2546375" y="1132490"/>
                    <a:pt x="2521044" y="1157822"/>
                    <a:pt x="2489797" y="1157821"/>
                  </a:cubicBezTo>
                  <a:cubicBezTo>
                    <a:pt x="2458550" y="1157821"/>
                    <a:pt x="2433219" y="1132490"/>
                    <a:pt x="2433219" y="1101243"/>
                  </a:cubicBezTo>
                  <a:cubicBezTo>
                    <a:pt x="2433219" y="1085620"/>
                    <a:pt x="2439552" y="1071476"/>
                    <a:pt x="2449791" y="1061237"/>
                  </a:cubicBezTo>
                  <a:close/>
                  <a:moveTo>
                    <a:pt x="2262615" y="1235348"/>
                  </a:moveTo>
                  <a:cubicBezTo>
                    <a:pt x="2272854" y="1225109"/>
                    <a:pt x="2286998" y="1218776"/>
                    <a:pt x="2302622" y="1218776"/>
                  </a:cubicBezTo>
                  <a:cubicBezTo>
                    <a:pt x="2333869" y="1218776"/>
                    <a:pt x="2359200" y="1244107"/>
                    <a:pt x="2359200" y="1275354"/>
                  </a:cubicBezTo>
                  <a:cubicBezTo>
                    <a:pt x="2359200" y="1306601"/>
                    <a:pt x="2333869" y="1331932"/>
                    <a:pt x="2302622" y="1331932"/>
                  </a:cubicBezTo>
                  <a:cubicBezTo>
                    <a:pt x="2271375" y="1331932"/>
                    <a:pt x="2246044" y="1306601"/>
                    <a:pt x="2246044" y="1275354"/>
                  </a:cubicBezTo>
                  <a:cubicBezTo>
                    <a:pt x="2246044" y="1259731"/>
                    <a:pt x="2252376" y="1245586"/>
                    <a:pt x="2262615" y="1235348"/>
                  </a:cubicBezTo>
                  <a:close/>
                  <a:moveTo>
                    <a:pt x="2075445" y="1409458"/>
                  </a:moveTo>
                  <a:cubicBezTo>
                    <a:pt x="2085684" y="1399220"/>
                    <a:pt x="2099828" y="1392887"/>
                    <a:pt x="2115452" y="1392887"/>
                  </a:cubicBezTo>
                  <a:cubicBezTo>
                    <a:pt x="2146699" y="1392887"/>
                    <a:pt x="2172030" y="1418218"/>
                    <a:pt x="2172030" y="1449465"/>
                  </a:cubicBezTo>
                  <a:cubicBezTo>
                    <a:pt x="2172030" y="1480712"/>
                    <a:pt x="2146699" y="1506043"/>
                    <a:pt x="2115452" y="1506043"/>
                  </a:cubicBezTo>
                  <a:cubicBezTo>
                    <a:pt x="2084205" y="1506043"/>
                    <a:pt x="2058874" y="1480712"/>
                    <a:pt x="2058874" y="1449465"/>
                  </a:cubicBezTo>
                  <a:cubicBezTo>
                    <a:pt x="2058874" y="1433842"/>
                    <a:pt x="2065207" y="1419697"/>
                    <a:pt x="2075445" y="1409458"/>
                  </a:cubicBezTo>
                  <a:close/>
                  <a:moveTo>
                    <a:pt x="1888275" y="1583570"/>
                  </a:moveTo>
                  <a:cubicBezTo>
                    <a:pt x="1898514" y="1573332"/>
                    <a:pt x="1912658" y="1566999"/>
                    <a:pt x="1928281" y="1566999"/>
                  </a:cubicBezTo>
                  <a:cubicBezTo>
                    <a:pt x="1959528" y="1566999"/>
                    <a:pt x="1984859" y="1592330"/>
                    <a:pt x="1984859" y="1623577"/>
                  </a:cubicBezTo>
                  <a:cubicBezTo>
                    <a:pt x="1984860" y="1654824"/>
                    <a:pt x="1959528" y="1680155"/>
                    <a:pt x="1928281" y="1680155"/>
                  </a:cubicBezTo>
                  <a:cubicBezTo>
                    <a:pt x="1897034" y="1680155"/>
                    <a:pt x="1871703" y="1654824"/>
                    <a:pt x="1871703" y="1623577"/>
                  </a:cubicBezTo>
                  <a:cubicBezTo>
                    <a:pt x="1871703" y="1607953"/>
                    <a:pt x="1878036" y="1593809"/>
                    <a:pt x="1888275" y="1583570"/>
                  </a:cubicBezTo>
                  <a:close/>
                  <a:moveTo>
                    <a:pt x="1701110" y="1757674"/>
                  </a:moveTo>
                  <a:cubicBezTo>
                    <a:pt x="1711349" y="1747436"/>
                    <a:pt x="1725493" y="1741103"/>
                    <a:pt x="1741112" y="1741108"/>
                  </a:cubicBezTo>
                  <a:cubicBezTo>
                    <a:pt x="1772359" y="1741108"/>
                    <a:pt x="1797690" y="1766439"/>
                    <a:pt x="1797690" y="1797686"/>
                  </a:cubicBezTo>
                  <a:cubicBezTo>
                    <a:pt x="1797695" y="1828928"/>
                    <a:pt x="1772364" y="1854259"/>
                    <a:pt x="1741117" y="1854259"/>
                  </a:cubicBezTo>
                  <a:cubicBezTo>
                    <a:pt x="1709870" y="1854259"/>
                    <a:pt x="1684539" y="1828928"/>
                    <a:pt x="1684539" y="1797681"/>
                  </a:cubicBezTo>
                  <a:cubicBezTo>
                    <a:pt x="1684539" y="1782057"/>
                    <a:pt x="1690872" y="1767913"/>
                    <a:pt x="1701110" y="1757674"/>
                  </a:cubicBezTo>
                  <a:close/>
                  <a:moveTo>
                    <a:pt x="1513941" y="1931785"/>
                  </a:moveTo>
                  <a:cubicBezTo>
                    <a:pt x="1524179" y="1921547"/>
                    <a:pt x="1538324" y="1915214"/>
                    <a:pt x="1553947" y="1915214"/>
                  </a:cubicBezTo>
                  <a:cubicBezTo>
                    <a:pt x="1585194" y="1915214"/>
                    <a:pt x="1610525" y="1940545"/>
                    <a:pt x="1610525" y="1971792"/>
                  </a:cubicBezTo>
                  <a:cubicBezTo>
                    <a:pt x="1610525" y="1995228"/>
                    <a:pt x="1596276" y="2015335"/>
                    <a:pt x="1575970" y="2023924"/>
                  </a:cubicBezTo>
                  <a:lnTo>
                    <a:pt x="1567132" y="2025708"/>
                  </a:lnTo>
                  <a:lnTo>
                    <a:pt x="1500031" y="1958607"/>
                  </a:lnTo>
                  <a:lnTo>
                    <a:pt x="1501815" y="1949769"/>
                  </a:lnTo>
                  <a:cubicBezTo>
                    <a:pt x="1504679" y="1943000"/>
                    <a:pt x="1508822" y="1936905"/>
                    <a:pt x="1513941" y="1931785"/>
                  </a:cubicBezTo>
                  <a:close/>
                  <a:moveTo>
                    <a:pt x="2449790" y="887126"/>
                  </a:moveTo>
                  <a:cubicBezTo>
                    <a:pt x="2460029" y="876887"/>
                    <a:pt x="2474173" y="870555"/>
                    <a:pt x="2489797" y="870555"/>
                  </a:cubicBezTo>
                  <a:cubicBezTo>
                    <a:pt x="2521044" y="870555"/>
                    <a:pt x="2546375" y="895886"/>
                    <a:pt x="2546375" y="927133"/>
                  </a:cubicBezTo>
                  <a:cubicBezTo>
                    <a:pt x="2546375" y="958380"/>
                    <a:pt x="2521044" y="983711"/>
                    <a:pt x="2489797" y="983711"/>
                  </a:cubicBezTo>
                  <a:cubicBezTo>
                    <a:pt x="2458550" y="983711"/>
                    <a:pt x="2433219" y="958380"/>
                    <a:pt x="2433219" y="927132"/>
                  </a:cubicBezTo>
                  <a:cubicBezTo>
                    <a:pt x="2433219" y="911509"/>
                    <a:pt x="2439552" y="897364"/>
                    <a:pt x="2449790" y="887126"/>
                  </a:cubicBezTo>
                  <a:close/>
                  <a:moveTo>
                    <a:pt x="2262615" y="1061237"/>
                  </a:moveTo>
                  <a:cubicBezTo>
                    <a:pt x="2272854" y="1050998"/>
                    <a:pt x="2286998" y="1044665"/>
                    <a:pt x="2302622" y="1044665"/>
                  </a:cubicBezTo>
                  <a:cubicBezTo>
                    <a:pt x="2333869" y="1044665"/>
                    <a:pt x="2359200" y="1069996"/>
                    <a:pt x="2359200" y="1101244"/>
                  </a:cubicBezTo>
                  <a:cubicBezTo>
                    <a:pt x="2359200" y="1132490"/>
                    <a:pt x="2333869" y="1157822"/>
                    <a:pt x="2302622" y="1157821"/>
                  </a:cubicBezTo>
                  <a:cubicBezTo>
                    <a:pt x="2271375" y="1157821"/>
                    <a:pt x="2246044" y="1132490"/>
                    <a:pt x="2246044" y="1101243"/>
                  </a:cubicBezTo>
                  <a:cubicBezTo>
                    <a:pt x="2246044" y="1085620"/>
                    <a:pt x="2252376" y="1071476"/>
                    <a:pt x="2262615" y="1061237"/>
                  </a:cubicBezTo>
                  <a:close/>
                  <a:moveTo>
                    <a:pt x="2075445" y="1235347"/>
                  </a:moveTo>
                  <a:cubicBezTo>
                    <a:pt x="2085684" y="1225109"/>
                    <a:pt x="2099828" y="1218776"/>
                    <a:pt x="2115452" y="1218776"/>
                  </a:cubicBezTo>
                  <a:cubicBezTo>
                    <a:pt x="2146699" y="1218776"/>
                    <a:pt x="2172030" y="1244107"/>
                    <a:pt x="2172030" y="1275354"/>
                  </a:cubicBezTo>
                  <a:cubicBezTo>
                    <a:pt x="2172030" y="1306601"/>
                    <a:pt x="2146699" y="1331932"/>
                    <a:pt x="2115452" y="1331932"/>
                  </a:cubicBezTo>
                  <a:cubicBezTo>
                    <a:pt x="2084205" y="1331932"/>
                    <a:pt x="2058874" y="1306601"/>
                    <a:pt x="2058874" y="1275354"/>
                  </a:cubicBezTo>
                  <a:cubicBezTo>
                    <a:pt x="2058874" y="1259731"/>
                    <a:pt x="2065207" y="1245586"/>
                    <a:pt x="2075445" y="1235347"/>
                  </a:cubicBezTo>
                  <a:close/>
                  <a:moveTo>
                    <a:pt x="1888275" y="1409459"/>
                  </a:moveTo>
                  <a:cubicBezTo>
                    <a:pt x="1898513" y="1399220"/>
                    <a:pt x="1912658" y="1392888"/>
                    <a:pt x="1928281" y="1392888"/>
                  </a:cubicBezTo>
                  <a:cubicBezTo>
                    <a:pt x="1959528" y="1392888"/>
                    <a:pt x="1984859" y="1418219"/>
                    <a:pt x="1984859" y="1449466"/>
                  </a:cubicBezTo>
                  <a:cubicBezTo>
                    <a:pt x="1984860" y="1480713"/>
                    <a:pt x="1959528" y="1506044"/>
                    <a:pt x="1928281" y="1506044"/>
                  </a:cubicBezTo>
                  <a:cubicBezTo>
                    <a:pt x="1897034" y="1506044"/>
                    <a:pt x="1871703" y="1480713"/>
                    <a:pt x="1871703" y="1449466"/>
                  </a:cubicBezTo>
                  <a:cubicBezTo>
                    <a:pt x="1871703" y="1433842"/>
                    <a:pt x="1878036" y="1419698"/>
                    <a:pt x="1888275" y="1409459"/>
                  </a:cubicBezTo>
                  <a:close/>
                  <a:moveTo>
                    <a:pt x="1701104" y="1583570"/>
                  </a:moveTo>
                  <a:cubicBezTo>
                    <a:pt x="1711343" y="1573331"/>
                    <a:pt x="1725487" y="1566998"/>
                    <a:pt x="1741111" y="1566998"/>
                  </a:cubicBezTo>
                  <a:cubicBezTo>
                    <a:pt x="1772358" y="1566998"/>
                    <a:pt x="1797689" y="1592329"/>
                    <a:pt x="1797689" y="1623576"/>
                  </a:cubicBezTo>
                  <a:cubicBezTo>
                    <a:pt x="1797689" y="1654823"/>
                    <a:pt x="1772358" y="1680154"/>
                    <a:pt x="1741111" y="1680154"/>
                  </a:cubicBezTo>
                  <a:cubicBezTo>
                    <a:pt x="1709864" y="1680154"/>
                    <a:pt x="1684533" y="1654823"/>
                    <a:pt x="1684533" y="1623576"/>
                  </a:cubicBezTo>
                  <a:cubicBezTo>
                    <a:pt x="1684533" y="1607953"/>
                    <a:pt x="1690866" y="1593808"/>
                    <a:pt x="1701104" y="1583570"/>
                  </a:cubicBezTo>
                  <a:close/>
                  <a:moveTo>
                    <a:pt x="1513940" y="1757675"/>
                  </a:moveTo>
                  <a:cubicBezTo>
                    <a:pt x="1524179" y="1747436"/>
                    <a:pt x="1538323" y="1741104"/>
                    <a:pt x="1553947" y="1741104"/>
                  </a:cubicBezTo>
                  <a:cubicBezTo>
                    <a:pt x="1585194" y="1741104"/>
                    <a:pt x="1610525" y="1766435"/>
                    <a:pt x="1610525" y="1797682"/>
                  </a:cubicBezTo>
                  <a:cubicBezTo>
                    <a:pt x="1610525" y="1828929"/>
                    <a:pt x="1585194" y="1854260"/>
                    <a:pt x="1553947" y="1854260"/>
                  </a:cubicBezTo>
                  <a:cubicBezTo>
                    <a:pt x="1522700" y="1854260"/>
                    <a:pt x="1497369" y="1828929"/>
                    <a:pt x="1497369" y="1797682"/>
                  </a:cubicBezTo>
                  <a:cubicBezTo>
                    <a:pt x="1497369" y="1782058"/>
                    <a:pt x="1503701" y="1767914"/>
                    <a:pt x="1513940" y="1757675"/>
                  </a:cubicBezTo>
                  <a:close/>
                  <a:moveTo>
                    <a:pt x="2449791" y="713015"/>
                  </a:moveTo>
                  <a:cubicBezTo>
                    <a:pt x="2460029" y="702776"/>
                    <a:pt x="2474173" y="696444"/>
                    <a:pt x="2489797" y="696444"/>
                  </a:cubicBezTo>
                  <a:cubicBezTo>
                    <a:pt x="2521044" y="696444"/>
                    <a:pt x="2546375" y="721775"/>
                    <a:pt x="2546375" y="753022"/>
                  </a:cubicBezTo>
                  <a:cubicBezTo>
                    <a:pt x="2546375" y="784269"/>
                    <a:pt x="2521044" y="809600"/>
                    <a:pt x="2489797" y="809600"/>
                  </a:cubicBezTo>
                  <a:cubicBezTo>
                    <a:pt x="2458550" y="809600"/>
                    <a:pt x="2433219" y="784269"/>
                    <a:pt x="2433219" y="753022"/>
                  </a:cubicBezTo>
                  <a:cubicBezTo>
                    <a:pt x="2433219" y="737398"/>
                    <a:pt x="2439552" y="723253"/>
                    <a:pt x="2449791" y="713015"/>
                  </a:cubicBezTo>
                  <a:close/>
                  <a:moveTo>
                    <a:pt x="2262615" y="887126"/>
                  </a:moveTo>
                  <a:cubicBezTo>
                    <a:pt x="2272853" y="876887"/>
                    <a:pt x="2286998" y="870554"/>
                    <a:pt x="2302622" y="870555"/>
                  </a:cubicBezTo>
                  <a:cubicBezTo>
                    <a:pt x="2333869" y="870555"/>
                    <a:pt x="2359200" y="895886"/>
                    <a:pt x="2359200" y="927133"/>
                  </a:cubicBezTo>
                  <a:cubicBezTo>
                    <a:pt x="2359200" y="958380"/>
                    <a:pt x="2333869" y="983711"/>
                    <a:pt x="2302622" y="983711"/>
                  </a:cubicBezTo>
                  <a:cubicBezTo>
                    <a:pt x="2271375" y="983711"/>
                    <a:pt x="2246044" y="958380"/>
                    <a:pt x="2246044" y="927132"/>
                  </a:cubicBezTo>
                  <a:cubicBezTo>
                    <a:pt x="2246044" y="911509"/>
                    <a:pt x="2252376" y="897364"/>
                    <a:pt x="2262615" y="887126"/>
                  </a:cubicBezTo>
                  <a:close/>
                  <a:moveTo>
                    <a:pt x="2075445" y="1061237"/>
                  </a:moveTo>
                  <a:cubicBezTo>
                    <a:pt x="2085684" y="1050998"/>
                    <a:pt x="2099828" y="1044665"/>
                    <a:pt x="2115452" y="1044665"/>
                  </a:cubicBezTo>
                  <a:cubicBezTo>
                    <a:pt x="2146699" y="1044665"/>
                    <a:pt x="2172030" y="1069996"/>
                    <a:pt x="2172030" y="1101244"/>
                  </a:cubicBezTo>
                  <a:cubicBezTo>
                    <a:pt x="2172030" y="1132490"/>
                    <a:pt x="2146699" y="1157822"/>
                    <a:pt x="2115452" y="1157821"/>
                  </a:cubicBezTo>
                  <a:cubicBezTo>
                    <a:pt x="2084205" y="1157821"/>
                    <a:pt x="2058874" y="1132490"/>
                    <a:pt x="2058874" y="1101243"/>
                  </a:cubicBezTo>
                  <a:cubicBezTo>
                    <a:pt x="2058874" y="1085620"/>
                    <a:pt x="2065207" y="1071476"/>
                    <a:pt x="2075445" y="1061237"/>
                  </a:cubicBezTo>
                  <a:close/>
                  <a:moveTo>
                    <a:pt x="1888275" y="1235349"/>
                  </a:moveTo>
                  <a:cubicBezTo>
                    <a:pt x="1898514" y="1225110"/>
                    <a:pt x="1912658" y="1218777"/>
                    <a:pt x="1928281" y="1218777"/>
                  </a:cubicBezTo>
                  <a:cubicBezTo>
                    <a:pt x="1959528" y="1218777"/>
                    <a:pt x="1984859" y="1244108"/>
                    <a:pt x="1984859" y="1275355"/>
                  </a:cubicBezTo>
                  <a:cubicBezTo>
                    <a:pt x="1984860" y="1306602"/>
                    <a:pt x="1959528" y="1331933"/>
                    <a:pt x="1928281" y="1331933"/>
                  </a:cubicBezTo>
                  <a:cubicBezTo>
                    <a:pt x="1897034" y="1331933"/>
                    <a:pt x="1871703" y="1306602"/>
                    <a:pt x="1871703" y="1275355"/>
                  </a:cubicBezTo>
                  <a:cubicBezTo>
                    <a:pt x="1871703" y="1259731"/>
                    <a:pt x="1878036" y="1245587"/>
                    <a:pt x="1888275" y="1235349"/>
                  </a:cubicBezTo>
                  <a:close/>
                  <a:moveTo>
                    <a:pt x="1701104" y="1409459"/>
                  </a:moveTo>
                  <a:cubicBezTo>
                    <a:pt x="1711343" y="1399220"/>
                    <a:pt x="1725487" y="1392887"/>
                    <a:pt x="1741111" y="1392887"/>
                  </a:cubicBezTo>
                  <a:cubicBezTo>
                    <a:pt x="1772358" y="1392887"/>
                    <a:pt x="1797689" y="1418218"/>
                    <a:pt x="1797689" y="1449465"/>
                  </a:cubicBezTo>
                  <a:cubicBezTo>
                    <a:pt x="1797689" y="1480712"/>
                    <a:pt x="1772358" y="1506043"/>
                    <a:pt x="1741111" y="1506043"/>
                  </a:cubicBezTo>
                  <a:cubicBezTo>
                    <a:pt x="1709864" y="1506043"/>
                    <a:pt x="1684533" y="1480712"/>
                    <a:pt x="1684533" y="1449465"/>
                  </a:cubicBezTo>
                  <a:cubicBezTo>
                    <a:pt x="1684533" y="1433842"/>
                    <a:pt x="1690866" y="1419697"/>
                    <a:pt x="1701104" y="1409459"/>
                  </a:cubicBezTo>
                  <a:close/>
                  <a:moveTo>
                    <a:pt x="1513939" y="1583565"/>
                  </a:moveTo>
                  <a:cubicBezTo>
                    <a:pt x="1524178" y="1573327"/>
                    <a:pt x="1538322" y="1566994"/>
                    <a:pt x="1553945" y="1566994"/>
                  </a:cubicBezTo>
                  <a:cubicBezTo>
                    <a:pt x="1585187" y="1566999"/>
                    <a:pt x="1610519" y="1592330"/>
                    <a:pt x="1610523" y="1623572"/>
                  </a:cubicBezTo>
                  <a:cubicBezTo>
                    <a:pt x="1610523" y="1654819"/>
                    <a:pt x="1585192" y="1680150"/>
                    <a:pt x="1553945" y="1680150"/>
                  </a:cubicBezTo>
                  <a:cubicBezTo>
                    <a:pt x="1522698" y="1680150"/>
                    <a:pt x="1497367" y="1654819"/>
                    <a:pt x="1497367" y="1623572"/>
                  </a:cubicBezTo>
                  <a:cubicBezTo>
                    <a:pt x="1497367" y="1607948"/>
                    <a:pt x="1503700" y="1593804"/>
                    <a:pt x="1513939" y="1583565"/>
                  </a:cubicBezTo>
                  <a:close/>
                  <a:moveTo>
                    <a:pt x="1326770" y="1757674"/>
                  </a:moveTo>
                  <a:cubicBezTo>
                    <a:pt x="1337008" y="1747436"/>
                    <a:pt x="1351153" y="1741103"/>
                    <a:pt x="1366776" y="1741103"/>
                  </a:cubicBezTo>
                  <a:cubicBezTo>
                    <a:pt x="1398023" y="1741103"/>
                    <a:pt x="1423354" y="1766434"/>
                    <a:pt x="1423354" y="1797681"/>
                  </a:cubicBezTo>
                  <a:cubicBezTo>
                    <a:pt x="1423354" y="1813305"/>
                    <a:pt x="1417021" y="1827449"/>
                    <a:pt x="1406783" y="1837688"/>
                  </a:cubicBezTo>
                  <a:lnTo>
                    <a:pt x="1390255" y="1848831"/>
                  </a:lnTo>
                  <a:lnTo>
                    <a:pt x="1315626" y="1774202"/>
                  </a:lnTo>
                  <a:close/>
                  <a:moveTo>
                    <a:pt x="2449790" y="538904"/>
                  </a:moveTo>
                  <a:cubicBezTo>
                    <a:pt x="2460029" y="528665"/>
                    <a:pt x="2474174" y="522333"/>
                    <a:pt x="2489797" y="522333"/>
                  </a:cubicBezTo>
                  <a:cubicBezTo>
                    <a:pt x="2521044" y="522333"/>
                    <a:pt x="2546375" y="547664"/>
                    <a:pt x="2546375" y="578911"/>
                  </a:cubicBezTo>
                  <a:cubicBezTo>
                    <a:pt x="2546375" y="610158"/>
                    <a:pt x="2521044" y="635489"/>
                    <a:pt x="2489797" y="635489"/>
                  </a:cubicBezTo>
                  <a:cubicBezTo>
                    <a:pt x="2458550" y="635489"/>
                    <a:pt x="2433219" y="610158"/>
                    <a:pt x="2433219" y="578911"/>
                  </a:cubicBezTo>
                  <a:cubicBezTo>
                    <a:pt x="2433219" y="563287"/>
                    <a:pt x="2439552" y="549143"/>
                    <a:pt x="2449790" y="538904"/>
                  </a:cubicBezTo>
                  <a:close/>
                  <a:moveTo>
                    <a:pt x="2262615" y="713015"/>
                  </a:moveTo>
                  <a:cubicBezTo>
                    <a:pt x="2272854" y="702776"/>
                    <a:pt x="2286998" y="696444"/>
                    <a:pt x="2302622" y="696444"/>
                  </a:cubicBezTo>
                  <a:cubicBezTo>
                    <a:pt x="2333869" y="696444"/>
                    <a:pt x="2359200" y="721775"/>
                    <a:pt x="2359200" y="753022"/>
                  </a:cubicBezTo>
                  <a:cubicBezTo>
                    <a:pt x="2359200" y="784269"/>
                    <a:pt x="2333869" y="809600"/>
                    <a:pt x="2302622" y="809600"/>
                  </a:cubicBezTo>
                  <a:cubicBezTo>
                    <a:pt x="2271375" y="809600"/>
                    <a:pt x="2246044" y="784269"/>
                    <a:pt x="2246044" y="753022"/>
                  </a:cubicBezTo>
                  <a:cubicBezTo>
                    <a:pt x="2246044" y="737398"/>
                    <a:pt x="2252376" y="723254"/>
                    <a:pt x="2262615" y="713015"/>
                  </a:cubicBezTo>
                  <a:close/>
                  <a:moveTo>
                    <a:pt x="2075445" y="887126"/>
                  </a:moveTo>
                  <a:cubicBezTo>
                    <a:pt x="2085684" y="876887"/>
                    <a:pt x="2099828" y="870555"/>
                    <a:pt x="2115452" y="870555"/>
                  </a:cubicBezTo>
                  <a:cubicBezTo>
                    <a:pt x="2146699" y="870555"/>
                    <a:pt x="2172030" y="895886"/>
                    <a:pt x="2172030" y="927133"/>
                  </a:cubicBezTo>
                  <a:cubicBezTo>
                    <a:pt x="2172030" y="958380"/>
                    <a:pt x="2146699" y="983711"/>
                    <a:pt x="2115452" y="983711"/>
                  </a:cubicBezTo>
                  <a:cubicBezTo>
                    <a:pt x="2084205" y="983711"/>
                    <a:pt x="2058874" y="958380"/>
                    <a:pt x="2058874" y="927132"/>
                  </a:cubicBezTo>
                  <a:cubicBezTo>
                    <a:pt x="2058874" y="911509"/>
                    <a:pt x="2065207" y="897365"/>
                    <a:pt x="2075445" y="887126"/>
                  </a:cubicBezTo>
                  <a:close/>
                  <a:moveTo>
                    <a:pt x="1888275" y="1061238"/>
                  </a:moveTo>
                  <a:cubicBezTo>
                    <a:pt x="1898514" y="1050999"/>
                    <a:pt x="1912658" y="1044666"/>
                    <a:pt x="1928281" y="1044666"/>
                  </a:cubicBezTo>
                  <a:cubicBezTo>
                    <a:pt x="1959528" y="1044666"/>
                    <a:pt x="1984859" y="1069997"/>
                    <a:pt x="1984859" y="1101244"/>
                  </a:cubicBezTo>
                  <a:cubicBezTo>
                    <a:pt x="1984860" y="1132491"/>
                    <a:pt x="1959528" y="1157822"/>
                    <a:pt x="1928281" y="1157822"/>
                  </a:cubicBezTo>
                  <a:cubicBezTo>
                    <a:pt x="1897034" y="1157822"/>
                    <a:pt x="1871703" y="1132491"/>
                    <a:pt x="1871703" y="1101244"/>
                  </a:cubicBezTo>
                  <a:cubicBezTo>
                    <a:pt x="1871703" y="1085621"/>
                    <a:pt x="1878036" y="1071476"/>
                    <a:pt x="1888275" y="1061238"/>
                  </a:cubicBezTo>
                  <a:close/>
                  <a:moveTo>
                    <a:pt x="1701104" y="1235348"/>
                  </a:moveTo>
                  <a:cubicBezTo>
                    <a:pt x="1711343" y="1225109"/>
                    <a:pt x="1725487" y="1218776"/>
                    <a:pt x="1741111" y="1218776"/>
                  </a:cubicBezTo>
                  <a:cubicBezTo>
                    <a:pt x="1772358" y="1218776"/>
                    <a:pt x="1797689" y="1244107"/>
                    <a:pt x="1797689" y="1275354"/>
                  </a:cubicBezTo>
                  <a:cubicBezTo>
                    <a:pt x="1797689" y="1306601"/>
                    <a:pt x="1772358" y="1331932"/>
                    <a:pt x="1741111" y="1331932"/>
                  </a:cubicBezTo>
                  <a:cubicBezTo>
                    <a:pt x="1709864" y="1331932"/>
                    <a:pt x="1684533" y="1306601"/>
                    <a:pt x="1684533" y="1275354"/>
                  </a:cubicBezTo>
                  <a:cubicBezTo>
                    <a:pt x="1684533" y="1259731"/>
                    <a:pt x="1690866" y="1245586"/>
                    <a:pt x="1701104" y="1235348"/>
                  </a:cubicBezTo>
                  <a:close/>
                  <a:moveTo>
                    <a:pt x="1513934" y="1409459"/>
                  </a:moveTo>
                  <a:cubicBezTo>
                    <a:pt x="1524173" y="1399221"/>
                    <a:pt x="1538317" y="1392888"/>
                    <a:pt x="1553940" y="1392888"/>
                  </a:cubicBezTo>
                  <a:cubicBezTo>
                    <a:pt x="1585187" y="1392888"/>
                    <a:pt x="1610518" y="1418219"/>
                    <a:pt x="1610519" y="1449466"/>
                  </a:cubicBezTo>
                  <a:cubicBezTo>
                    <a:pt x="1610519" y="1480713"/>
                    <a:pt x="1585188" y="1506044"/>
                    <a:pt x="1553941" y="1506044"/>
                  </a:cubicBezTo>
                  <a:cubicBezTo>
                    <a:pt x="1522694" y="1506044"/>
                    <a:pt x="1497362" y="1480713"/>
                    <a:pt x="1497362" y="1449466"/>
                  </a:cubicBezTo>
                  <a:cubicBezTo>
                    <a:pt x="1497362" y="1433842"/>
                    <a:pt x="1503695" y="1419698"/>
                    <a:pt x="1513934" y="1409459"/>
                  </a:cubicBezTo>
                  <a:close/>
                  <a:moveTo>
                    <a:pt x="1326768" y="1583565"/>
                  </a:moveTo>
                  <a:cubicBezTo>
                    <a:pt x="1337007" y="1573326"/>
                    <a:pt x="1351151" y="1566993"/>
                    <a:pt x="1366775" y="1566993"/>
                  </a:cubicBezTo>
                  <a:cubicBezTo>
                    <a:pt x="1398022" y="1566993"/>
                    <a:pt x="1423353" y="1592324"/>
                    <a:pt x="1423353" y="1623571"/>
                  </a:cubicBezTo>
                  <a:cubicBezTo>
                    <a:pt x="1423353" y="1654818"/>
                    <a:pt x="1398022" y="1680149"/>
                    <a:pt x="1366775" y="1680149"/>
                  </a:cubicBezTo>
                  <a:cubicBezTo>
                    <a:pt x="1335528" y="1680149"/>
                    <a:pt x="1310197" y="1654818"/>
                    <a:pt x="1310197" y="1623571"/>
                  </a:cubicBezTo>
                  <a:cubicBezTo>
                    <a:pt x="1310197" y="1607948"/>
                    <a:pt x="1316530" y="1593803"/>
                    <a:pt x="1326768" y="1583565"/>
                  </a:cubicBezTo>
                  <a:close/>
                  <a:moveTo>
                    <a:pt x="2449791" y="364793"/>
                  </a:moveTo>
                  <a:cubicBezTo>
                    <a:pt x="2460029" y="354554"/>
                    <a:pt x="2474173" y="348222"/>
                    <a:pt x="2489797" y="348222"/>
                  </a:cubicBezTo>
                  <a:cubicBezTo>
                    <a:pt x="2521044" y="348222"/>
                    <a:pt x="2546375" y="373553"/>
                    <a:pt x="2546375" y="404800"/>
                  </a:cubicBezTo>
                  <a:cubicBezTo>
                    <a:pt x="2546375" y="436047"/>
                    <a:pt x="2521044" y="461378"/>
                    <a:pt x="2489797" y="461378"/>
                  </a:cubicBezTo>
                  <a:cubicBezTo>
                    <a:pt x="2458550" y="461378"/>
                    <a:pt x="2433219" y="436047"/>
                    <a:pt x="2433219" y="404800"/>
                  </a:cubicBezTo>
                  <a:cubicBezTo>
                    <a:pt x="2433219" y="389176"/>
                    <a:pt x="2439552" y="375032"/>
                    <a:pt x="2449791" y="364793"/>
                  </a:cubicBezTo>
                  <a:close/>
                  <a:moveTo>
                    <a:pt x="2262615" y="538904"/>
                  </a:moveTo>
                  <a:cubicBezTo>
                    <a:pt x="2272854" y="528666"/>
                    <a:pt x="2286998" y="522333"/>
                    <a:pt x="2302622" y="522333"/>
                  </a:cubicBezTo>
                  <a:cubicBezTo>
                    <a:pt x="2333869" y="522333"/>
                    <a:pt x="2359200" y="547664"/>
                    <a:pt x="2359200" y="578911"/>
                  </a:cubicBezTo>
                  <a:cubicBezTo>
                    <a:pt x="2359200" y="610158"/>
                    <a:pt x="2333869" y="635489"/>
                    <a:pt x="2302622" y="635489"/>
                  </a:cubicBezTo>
                  <a:cubicBezTo>
                    <a:pt x="2271375" y="635489"/>
                    <a:pt x="2246044" y="610158"/>
                    <a:pt x="2246044" y="578911"/>
                  </a:cubicBezTo>
                  <a:cubicBezTo>
                    <a:pt x="2246044" y="563287"/>
                    <a:pt x="2252376" y="549143"/>
                    <a:pt x="2262615" y="538904"/>
                  </a:cubicBezTo>
                  <a:close/>
                  <a:moveTo>
                    <a:pt x="2075445" y="713015"/>
                  </a:moveTo>
                  <a:cubicBezTo>
                    <a:pt x="2085684" y="702776"/>
                    <a:pt x="2099828" y="696444"/>
                    <a:pt x="2115452" y="696444"/>
                  </a:cubicBezTo>
                  <a:cubicBezTo>
                    <a:pt x="2146699" y="696444"/>
                    <a:pt x="2172030" y="721775"/>
                    <a:pt x="2172030" y="753022"/>
                  </a:cubicBezTo>
                  <a:cubicBezTo>
                    <a:pt x="2172030" y="784269"/>
                    <a:pt x="2146699" y="809600"/>
                    <a:pt x="2115452" y="809600"/>
                  </a:cubicBezTo>
                  <a:cubicBezTo>
                    <a:pt x="2084205" y="809600"/>
                    <a:pt x="2058874" y="784269"/>
                    <a:pt x="2058874" y="753022"/>
                  </a:cubicBezTo>
                  <a:cubicBezTo>
                    <a:pt x="2058874" y="737398"/>
                    <a:pt x="2065207" y="723254"/>
                    <a:pt x="2075445" y="713015"/>
                  </a:cubicBezTo>
                  <a:close/>
                  <a:moveTo>
                    <a:pt x="1888275" y="887127"/>
                  </a:moveTo>
                  <a:cubicBezTo>
                    <a:pt x="1898514" y="876888"/>
                    <a:pt x="1912658" y="870555"/>
                    <a:pt x="1928281" y="870555"/>
                  </a:cubicBezTo>
                  <a:cubicBezTo>
                    <a:pt x="1959528" y="870555"/>
                    <a:pt x="1984859" y="895886"/>
                    <a:pt x="1984859" y="927133"/>
                  </a:cubicBezTo>
                  <a:cubicBezTo>
                    <a:pt x="1984860" y="958380"/>
                    <a:pt x="1959528" y="983711"/>
                    <a:pt x="1928281" y="983711"/>
                  </a:cubicBezTo>
                  <a:cubicBezTo>
                    <a:pt x="1897034" y="983711"/>
                    <a:pt x="1871703" y="958380"/>
                    <a:pt x="1871703" y="927133"/>
                  </a:cubicBezTo>
                  <a:cubicBezTo>
                    <a:pt x="1871703" y="911510"/>
                    <a:pt x="1878036" y="897365"/>
                    <a:pt x="1888275" y="887127"/>
                  </a:cubicBezTo>
                  <a:close/>
                  <a:moveTo>
                    <a:pt x="1701104" y="1061237"/>
                  </a:moveTo>
                  <a:cubicBezTo>
                    <a:pt x="1711343" y="1050998"/>
                    <a:pt x="1725487" y="1044665"/>
                    <a:pt x="1741111" y="1044665"/>
                  </a:cubicBezTo>
                  <a:cubicBezTo>
                    <a:pt x="1772358" y="1044665"/>
                    <a:pt x="1797689" y="1069996"/>
                    <a:pt x="1797689" y="1101243"/>
                  </a:cubicBezTo>
                  <a:cubicBezTo>
                    <a:pt x="1797689" y="1132490"/>
                    <a:pt x="1772358" y="1157822"/>
                    <a:pt x="1741111" y="1157821"/>
                  </a:cubicBezTo>
                  <a:cubicBezTo>
                    <a:pt x="1709864" y="1157821"/>
                    <a:pt x="1684533" y="1132490"/>
                    <a:pt x="1684533" y="1101243"/>
                  </a:cubicBezTo>
                  <a:cubicBezTo>
                    <a:pt x="1684533" y="1085620"/>
                    <a:pt x="1690866" y="1071476"/>
                    <a:pt x="1701104" y="1061237"/>
                  </a:cubicBezTo>
                  <a:close/>
                  <a:moveTo>
                    <a:pt x="1513934" y="1235349"/>
                  </a:moveTo>
                  <a:cubicBezTo>
                    <a:pt x="1524173" y="1225110"/>
                    <a:pt x="1538317" y="1218777"/>
                    <a:pt x="1553940" y="1218777"/>
                  </a:cubicBezTo>
                  <a:cubicBezTo>
                    <a:pt x="1585187" y="1218777"/>
                    <a:pt x="1610518" y="1244108"/>
                    <a:pt x="1610519" y="1275355"/>
                  </a:cubicBezTo>
                  <a:cubicBezTo>
                    <a:pt x="1610519" y="1306602"/>
                    <a:pt x="1585188" y="1331933"/>
                    <a:pt x="1553941" y="1331933"/>
                  </a:cubicBezTo>
                  <a:cubicBezTo>
                    <a:pt x="1522693" y="1331933"/>
                    <a:pt x="1497362" y="1306602"/>
                    <a:pt x="1497362" y="1275355"/>
                  </a:cubicBezTo>
                  <a:cubicBezTo>
                    <a:pt x="1497362" y="1259731"/>
                    <a:pt x="1503695" y="1245587"/>
                    <a:pt x="1513934" y="1235349"/>
                  </a:cubicBezTo>
                  <a:close/>
                  <a:moveTo>
                    <a:pt x="1326768" y="1409454"/>
                  </a:moveTo>
                  <a:cubicBezTo>
                    <a:pt x="1337007" y="1399216"/>
                    <a:pt x="1351151" y="1392883"/>
                    <a:pt x="1366774" y="1392883"/>
                  </a:cubicBezTo>
                  <a:cubicBezTo>
                    <a:pt x="1398017" y="1392887"/>
                    <a:pt x="1423348" y="1418218"/>
                    <a:pt x="1423353" y="1449461"/>
                  </a:cubicBezTo>
                  <a:cubicBezTo>
                    <a:pt x="1423353" y="1480708"/>
                    <a:pt x="1398022" y="1506039"/>
                    <a:pt x="1366774" y="1506039"/>
                  </a:cubicBezTo>
                  <a:cubicBezTo>
                    <a:pt x="1335527" y="1506039"/>
                    <a:pt x="1310196" y="1480708"/>
                    <a:pt x="1310196" y="1449461"/>
                  </a:cubicBezTo>
                  <a:cubicBezTo>
                    <a:pt x="1310196" y="1433837"/>
                    <a:pt x="1316529" y="1419693"/>
                    <a:pt x="1326768" y="1409454"/>
                  </a:cubicBezTo>
                  <a:close/>
                  <a:moveTo>
                    <a:pt x="1139598" y="1583565"/>
                  </a:moveTo>
                  <a:cubicBezTo>
                    <a:pt x="1149837" y="1573327"/>
                    <a:pt x="1163981" y="1566994"/>
                    <a:pt x="1179605" y="1566994"/>
                  </a:cubicBezTo>
                  <a:cubicBezTo>
                    <a:pt x="1210852" y="1566994"/>
                    <a:pt x="1236183" y="1592325"/>
                    <a:pt x="1236183" y="1623572"/>
                  </a:cubicBezTo>
                  <a:cubicBezTo>
                    <a:pt x="1236183" y="1639196"/>
                    <a:pt x="1229851" y="1653340"/>
                    <a:pt x="1219612" y="1663579"/>
                  </a:cubicBezTo>
                  <a:lnTo>
                    <a:pt x="1210886" y="1669462"/>
                  </a:lnTo>
                  <a:lnTo>
                    <a:pt x="1133715" y="1592291"/>
                  </a:lnTo>
                  <a:close/>
                  <a:moveTo>
                    <a:pt x="2449790" y="190682"/>
                  </a:moveTo>
                  <a:cubicBezTo>
                    <a:pt x="2460029" y="180444"/>
                    <a:pt x="2474174" y="174111"/>
                    <a:pt x="2489797" y="174111"/>
                  </a:cubicBezTo>
                  <a:cubicBezTo>
                    <a:pt x="2521044" y="174111"/>
                    <a:pt x="2546375" y="199442"/>
                    <a:pt x="2546375" y="230689"/>
                  </a:cubicBezTo>
                  <a:cubicBezTo>
                    <a:pt x="2546375" y="261936"/>
                    <a:pt x="2521044" y="287267"/>
                    <a:pt x="2489797" y="287267"/>
                  </a:cubicBezTo>
                  <a:cubicBezTo>
                    <a:pt x="2458550" y="287267"/>
                    <a:pt x="2433219" y="261936"/>
                    <a:pt x="2433219" y="230689"/>
                  </a:cubicBezTo>
                  <a:cubicBezTo>
                    <a:pt x="2433219" y="215065"/>
                    <a:pt x="2439552" y="200921"/>
                    <a:pt x="2449790" y="190682"/>
                  </a:cubicBezTo>
                  <a:close/>
                  <a:moveTo>
                    <a:pt x="2262615" y="364793"/>
                  </a:moveTo>
                  <a:cubicBezTo>
                    <a:pt x="2272854" y="354555"/>
                    <a:pt x="2286998" y="348222"/>
                    <a:pt x="2302622" y="348222"/>
                  </a:cubicBezTo>
                  <a:cubicBezTo>
                    <a:pt x="2333869" y="348222"/>
                    <a:pt x="2359200" y="373553"/>
                    <a:pt x="2359200" y="404800"/>
                  </a:cubicBezTo>
                  <a:cubicBezTo>
                    <a:pt x="2359200" y="436047"/>
                    <a:pt x="2333869" y="461378"/>
                    <a:pt x="2302622" y="461378"/>
                  </a:cubicBezTo>
                  <a:cubicBezTo>
                    <a:pt x="2271375" y="461378"/>
                    <a:pt x="2246044" y="436047"/>
                    <a:pt x="2246044" y="404800"/>
                  </a:cubicBezTo>
                  <a:cubicBezTo>
                    <a:pt x="2246044" y="389176"/>
                    <a:pt x="2252376" y="375032"/>
                    <a:pt x="2262615" y="364793"/>
                  </a:cubicBezTo>
                  <a:close/>
                  <a:moveTo>
                    <a:pt x="2075445" y="538904"/>
                  </a:moveTo>
                  <a:cubicBezTo>
                    <a:pt x="2085684" y="528666"/>
                    <a:pt x="2099828" y="522333"/>
                    <a:pt x="2115452" y="522333"/>
                  </a:cubicBezTo>
                  <a:cubicBezTo>
                    <a:pt x="2146699" y="522333"/>
                    <a:pt x="2172030" y="547664"/>
                    <a:pt x="2172030" y="578911"/>
                  </a:cubicBezTo>
                  <a:cubicBezTo>
                    <a:pt x="2172030" y="610158"/>
                    <a:pt x="2146699" y="635489"/>
                    <a:pt x="2115452" y="635489"/>
                  </a:cubicBezTo>
                  <a:cubicBezTo>
                    <a:pt x="2084205" y="635489"/>
                    <a:pt x="2058874" y="610158"/>
                    <a:pt x="2058874" y="578911"/>
                  </a:cubicBezTo>
                  <a:cubicBezTo>
                    <a:pt x="2058874" y="563287"/>
                    <a:pt x="2065207" y="549143"/>
                    <a:pt x="2075445" y="538904"/>
                  </a:cubicBezTo>
                  <a:close/>
                  <a:moveTo>
                    <a:pt x="1888275" y="713016"/>
                  </a:moveTo>
                  <a:cubicBezTo>
                    <a:pt x="1898514" y="702777"/>
                    <a:pt x="1912658" y="696444"/>
                    <a:pt x="1928281" y="696444"/>
                  </a:cubicBezTo>
                  <a:cubicBezTo>
                    <a:pt x="1959528" y="696444"/>
                    <a:pt x="1984859" y="721775"/>
                    <a:pt x="1984859" y="753022"/>
                  </a:cubicBezTo>
                  <a:cubicBezTo>
                    <a:pt x="1984860" y="784269"/>
                    <a:pt x="1959528" y="809600"/>
                    <a:pt x="1928282" y="809600"/>
                  </a:cubicBezTo>
                  <a:cubicBezTo>
                    <a:pt x="1897034" y="809600"/>
                    <a:pt x="1871703" y="784269"/>
                    <a:pt x="1871703" y="753022"/>
                  </a:cubicBezTo>
                  <a:cubicBezTo>
                    <a:pt x="1871703" y="737399"/>
                    <a:pt x="1878036" y="723254"/>
                    <a:pt x="1888275" y="713016"/>
                  </a:cubicBezTo>
                  <a:close/>
                  <a:moveTo>
                    <a:pt x="1701104" y="887126"/>
                  </a:moveTo>
                  <a:cubicBezTo>
                    <a:pt x="1711343" y="876887"/>
                    <a:pt x="1725487" y="870554"/>
                    <a:pt x="1741111" y="870554"/>
                  </a:cubicBezTo>
                  <a:cubicBezTo>
                    <a:pt x="1772358" y="870555"/>
                    <a:pt x="1797689" y="895886"/>
                    <a:pt x="1797689" y="927133"/>
                  </a:cubicBezTo>
                  <a:cubicBezTo>
                    <a:pt x="1797689" y="958380"/>
                    <a:pt x="1772358" y="983711"/>
                    <a:pt x="1741111" y="983711"/>
                  </a:cubicBezTo>
                  <a:cubicBezTo>
                    <a:pt x="1709864" y="983711"/>
                    <a:pt x="1684533" y="958380"/>
                    <a:pt x="1684533" y="927132"/>
                  </a:cubicBezTo>
                  <a:cubicBezTo>
                    <a:pt x="1684533" y="911509"/>
                    <a:pt x="1690866" y="897365"/>
                    <a:pt x="1701104" y="887126"/>
                  </a:cubicBezTo>
                  <a:close/>
                  <a:moveTo>
                    <a:pt x="1513934" y="1061238"/>
                  </a:moveTo>
                  <a:cubicBezTo>
                    <a:pt x="1524173" y="1050999"/>
                    <a:pt x="1538317" y="1044666"/>
                    <a:pt x="1553940" y="1044666"/>
                  </a:cubicBezTo>
                  <a:cubicBezTo>
                    <a:pt x="1585187" y="1044666"/>
                    <a:pt x="1610518" y="1069997"/>
                    <a:pt x="1610519" y="1101244"/>
                  </a:cubicBezTo>
                  <a:cubicBezTo>
                    <a:pt x="1610519" y="1132491"/>
                    <a:pt x="1585188" y="1157822"/>
                    <a:pt x="1553941" y="1157822"/>
                  </a:cubicBezTo>
                  <a:cubicBezTo>
                    <a:pt x="1522694" y="1157822"/>
                    <a:pt x="1497362" y="1132491"/>
                    <a:pt x="1497362" y="1101244"/>
                  </a:cubicBezTo>
                  <a:cubicBezTo>
                    <a:pt x="1497362" y="1085621"/>
                    <a:pt x="1503695" y="1071476"/>
                    <a:pt x="1513934" y="1061238"/>
                  </a:cubicBezTo>
                  <a:close/>
                  <a:moveTo>
                    <a:pt x="1326764" y="1235348"/>
                  </a:moveTo>
                  <a:cubicBezTo>
                    <a:pt x="1337002" y="1225109"/>
                    <a:pt x="1351146" y="1218776"/>
                    <a:pt x="1366770" y="1218776"/>
                  </a:cubicBezTo>
                  <a:cubicBezTo>
                    <a:pt x="1398017" y="1218776"/>
                    <a:pt x="1423348" y="1244107"/>
                    <a:pt x="1423348" y="1275354"/>
                  </a:cubicBezTo>
                  <a:cubicBezTo>
                    <a:pt x="1423348" y="1306601"/>
                    <a:pt x="1398017" y="1331932"/>
                    <a:pt x="1366770" y="1331932"/>
                  </a:cubicBezTo>
                  <a:cubicBezTo>
                    <a:pt x="1335523" y="1331932"/>
                    <a:pt x="1310192" y="1306601"/>
                    <a:pt x="1310192" y="1275354"/>
                  </a:cubicBezTo>
                  <a:cubicBezTo>
                    <a:pt x="1310192" y="1259731"/>
                    <a:pt x="1316525" y="1245586"/>
                    <a:pt x="1326764" y="1235348"/>
                  </a:cubicBezTo>
                  <a:close/>
                  <a:moveTo>
                    <a:pt x="1139598" y="1409455"/>
                  </a:moveTo>
                  <a:cubicBezTo>
                    <a:pt x="1149836" y="1399216"/>
                    <a:pt x="1163980" y="1392883"/>
                    <a:pt x="1179604" y="1392883"/>
                  </a:cubicBezTo>
                  <a:cubicBezTo>
                    <a:pt x="1210851" y="1392883"/>
                    <a:pt x="1236182" y="1418215"/>
                    <a:pt x="1236182" y="1449462"/>
                  </a:cubicBezTo>
                  <a:cubicBezTo>
                    <a:pt x="1236182" y="1480709"/>
                    <a:pt x="1210851" y="1506040"/>
                    <a:pt x="1179604" y="1506040"/>
                  </a:cubicBezTo>
                  <a:cubicBezTo>
                    <a:pt x="1148357" y="1506040"/>
                    <a:pt x="1123026" y="1480708"/>
                    <a:pt x="1123026" y="1449461"/>
                  </a:cubicBezTo>
                  <a:cubicBezTo>
                    <a:pt x="1123026" y="1433838"/>
                    <a:pt x="1129359" y="1419694"/>
                    <a:pt x="1139598" y="1409455"/>
                  </a:cubicBezTo>
                  <a:close/>
                  <a:moveTo>
                    <a:pt x="2449791" y="16572"/>
                  </a:moveTo>
                  <a:cubicBezTo>
                    <a:pt x="2460029" y="6333"/>
                    <a:pt x="2474173" y="0"/>
                    <a:pt x="2489797" y="0"/>
                  </a:cubicBezTo>
                  <a:cubicBezTo>
                    <a:pt x="2521044" y="0"/>
                    <a:pt x="2546375" y="25331"/>
                    <a:pt x="2546375" y="56578"/>
                  </a:cubicBezTo>
                  <a:cubicBezTo>
                    <a:pt x="2546375" y="87825"/>
                    <a:pt x="2521044" y="113156"/>
                    <a:pt x="2489797" y="113156"/>
                  </a:cubicBezTo>
                  <a:cubicBezTo>
                    <a:pt x="2458550" y="113156"/>
                    <a:pt x="2433219" y="87825"/>
                    <a:pt x="2433219" y="56578"/>
                  </a:cubicBezTo>
                  <a:cubicBezTo>
                    <a:pt x="2433219" y="40955"/>
                    <a:pt x="2439552" y="26810"/>
                    <a:pt x="2449791" y="16572"/>
                  </a:cubicBezTo>
                  <a:close/>
                  <a:moveTo>
                    <a:pt x="2262615" y="190682"/>
                  </a:moveTo>
                  <a:cubicBezTo>
                    <a:pt x="2272854" y="180444"/>
                    <a:pt x="2286998" y="174111"/>
                    <a:pt x="2302622" y="174111"/>
                  </a:cubicBezTo>
                  <a:cubicBezTo>
                    <a:pt x="2333869" y="174111"/>
                    <a:pt x="2359200" y="199442"/>
                    <a:pt x="2359200" y="230689"/>
                  </a:cubicBezTo>
                  <a:cubicBezTo>
                    <a:pt x="2359200" y="261936"/>
                    <a:pt x="2333869" y="287267"/>
                    <a:pt x="2302622" y="287267"/>
                  </a:cubicBezTo>
                  <a:cubicBezTo>
                    <a:pt x="2271375" y="287267"/>
                    <a:pt x="2246044" y="261936"/>
                    <a:pt x="2246044" y="230689"/>
                  </a:cubicBezTo>
                  <a:cubicBezTo>
                    <a:pt x="2246044" y="215065"/>
                    <a:pt x="2252376" y="200921"/>
                    <a:pt x="2262615" y="190682"/>
                  </a:cubicBezTo>
                  <a:close/>
                  <a:moveTo>
                    <a:pt x="2075445" y="364793"/>
                  </a:moveTo>
                  <a:cubicBezTo>
                    <a:pt x="2085684" y="354555"/>
                    <a:pt x="2099828" y="348222"/>
                    <a:pt x="2115452" y="348222"/>
                  </a:cubicBezTo>
                  <a:cubicBezTo>
                    <a:pt x="2146699" y="348222"/>
                    <a:pt x="2172030" y="373553"/>
                    <a:pt x="2172030" y="404800"/>
                  </a:cubicBezTo>
                  <a:cubicBezTo>
                    <a:pt x="2172030" y="436047"/>
                    <a:pt x="2146699" y="461378"/>
                    <a:pt x="2115452" y="461378"/>
                  </a:cubicBezTo>
                  <a:cubicBezTo>
                    <a:pt x="2084205" y="461378"/>
                    <a:pt x="2058874" y="436047"/>
                    <a:pt x="2058874" y="404800"/>
                  </a:cubicBezTo>
                  <a:cubicBezTo>
                    <a:pt x="2058874" y="389176"/>
                    <a:pt x="2065207" y="375032"/>
                    <a:pt x="2075445" y="364793"/>
                  </a:cubicBezTo>
                  <a:close/>
                  <a:moveTo>
                    <a:pt x="1888275" y="538905"/>
                  </a:moveTo>
                  <a:cubicBezTo>
                    <a:pt x="1898514" y="528666"/>
                    <a:pt x="1912658" y="522333"/>
                    <a:pt x="1928281" y="522333"/>
                  </a:cubicBezTo>
                  <a:cubicBezTo>
                    <a:pt x="1959528" y="522333"/>
                    <a:pt x="1984859" y="547664"/>
                    <a:pt x="1984859" y="578912"/>
                  </a:cubicBezTo>
                  <a:cubicBezTo>
                    <a:pt x="1984860" y="610158"/>
                    <a:pt x="1959528" y="635490"/>
                    <a:pt x="1928282" y="635489"/>
                  </a:cubicBezTo>
                  <a:cubicBezTo>
                    <a:pt x="1897034" y="635489"/>
                    <a:pt x="1871703" y="610158"/>
                    <a:pt x="1871703" y="578911"/>
                  </a:cubicBezTo>
                  <a:cubicBezTo>
                    <a:pt x="1871703" y="563288"/>
                    <a:pt x="1878036" y="549144"/>
                    <a:pt x="1888275" y="538905"/>
                  </a:cubicBezTo>
                  <a:close/>
                  <a:moveTo>
                    <a:pt x="1701104" y="713015"/>
                  </a:moveTo>
                  <a:cubicBezTo>
                    <a:pt x="1711343" y="702776"/>
                    <a:pt x="1725487" y="696444"/>
                    <a:pt x="1741111" y="696444"/>
                  </a:cubicBezTo>
                  <a:cubicBezTo>
                    <a:pt x="1772358" y="696444"/>
                    <a:pt x="1797689" y="721775"/>
                    <a:pt x="1797689" y="753022"/>
                  </a:cubicBezTo>
                  <a:cubicBezTo>
                    <a:pt x="1797689" y="784269"/>
                    <a:pt x="1772358" y="809600"/>
                    <a:pt x="1741111" y="809600"/>
                  </a:cubicBezTo>
                  <a:cubicBezTo>
                    <a:pt x="1709864" y="809600"/>
                    <a:pt x="1684533" y="784269"/>
                    <a:pt x="1684533" y="753022"/>
                  </a:cubicBezTo>
                  <a:cubicBezTo>
                    <a:pt x="1684533" y="737398"/>
                    <a:pt x="1690866" y="723254"/>
                    <a:pt x="1701104" y="713015"/>
                  </a:cubicBezTo>
                  <a:close/>
                  <a:moveTo>
                    <a:pt x="1513934" y="887127"/>
                  </a:moveTo>
                  <a:cubicBezTo>
                    <a:pt x="1524173" y="876888"/>
                    <a:pt x="1538317" y="870555"/>
                    <a:pt x="1553940" y="870555"/>
                  </a:cubicBezTo>
                  <a:cubicBezTo>
                    <a:pt x="1585187" y="870555"/>
                    <a:pt x="1610518" y="895886"/>
                    <a:pt x="1610519" y="927133"/>
                  </a:cubicBezTo>
                  <a:cubicBezTo>
                    <a:pt x="1610519" y="958380"/>
                    <a:pt x="1585188" y="983711"/>
                    <a:pt x="1553941" y="983711"/>
                  </a:cubicBezTo>
                  <a:cubicBezTo>
                    <a:pt x="1522694" y="983711"/>
                    <a:pt x="1497362" y="958380"/>
                    <a:pt x="1497362" y="927133"/>
                  </a:cubicBezTo>
                  <a:cubicBezTo>
                    <a:pt x="1497362" y="911510"/>
                    <a:pt x="1503695" y="897365"/>
                    <a:pt x="1513934" y="887127"/>
                  </a:cubicBezTo>
                  <a:close/>
                  <a:moveTo>
                    <a:pt x="1326764" y="1061237"/>
                  </a:moveTo>
                  <a:cubicBezTo>
                    <a:pt x="1337002" y="1050998"/>
                    <a:pt x="1351146" y="1044665"/>
                    <a:pt x="1366770" y="1044665"/>
                  </a:cubicBezTo>
                  <a:cubicBezTo>
                    <a:pt x="1398017" y="1044665"/>
                    <a:pt x="1423348" y="1069996"/>
                    <a:pt x="1423348" y="1101243"/>
                  </a:cubicBezTo>
                  <a:cubicBezTo>
                    <a:pt x="1423348" y="1132490"/>
                    <a:pt x="1398017" y="1157822"/>
                    <a:pt x="1366770" y="1157821"/>
                  </a:cubicBezTo>
                  <a:cubicBezTo>
                    <a:pt x="1335523" y="1157821"/>
                    <a:pt x="1310192" y="1132490"/>
                    <a:pt x="1310192" y="1101243"/>
                  </a:cubicBezTo>
                  <a:cubicBezTo>
                    <a:pt x="1310192" y="1085620"/>
                    <a:pt x="1316525" y="1071476"/>
                    <a:pt x="1326764" y="1061237"/>
                  </a:cubicBezTo>
                  <a:close/>
                  <a:moveTo>
                    <a:pt x="1139597" y="1235345"/>
                  </a:moveTo>
                  <a:cubicBezTo>
                    <a:pt x="1149836" y="1225106"/>
                    <a:pt x="1163980" y="1218773"/>
                    <a:pt x="1179603" y="1218773"/>
                  </a:cubicBezTo>
                  <a:cubicBezTo>
                    <a:pt x="1210851" y="1218773"/>
                    <a:pt x="1236182" y="1244104"/>
                    <a:pt x="1236182" y="1275351"/>
                  </a:cubicBezTo>
                  <a:cubicBezTo>
                    <a:pt x="1236182" y="1306598"/>
                    <a:pt x="1210851" y="1331929"/>
                    <a:pt x="1179604" y="1331929"/>
                  </a:cubicBezTo>
                  <a:cubicBezTo>
                    <a:pt x="1148357" y="1331929"/>
                    <a:pt x="1123025" y="1306598"/>
                    <a:pt x="1123025" y="1275351"/>
                  </a:cubicBezTo>
                  <a:cubicBezTo>
                    <a:pt x="1123025" y="1259728"/>
                    <a:pt x="1129358" y="1245583"/>
                    <a:pt x="1139597" y="1235345"/>
                  </a:cubicBezTo>
                  <a:close/>
                  <a:moveTo>
                    <a:pt x="952427" y="1409454"/>
                  </a:moveTo>
                  <a:cubicBezTo>
                    <a:pt x="962666" y="1399216"/>
                    <a:pt x="976810" y="1392883"/>
                    <a:pt x="992434" y="1392883"/>
                  </a:cubicBezTo>
                  <a:cubicBezTo>
                    <a:pt x="1023681" y="1392883"/>
                    <a:pt x="1049012" y="1418214"/>
                    <a:pt x="1049012" y="1449461"/>
                  </a:cubicBezTo>
                  <a:cubicBezTo>
                    <a:pt x="1049012" y="1465085"/>
                    <a:pt x="1042680" y="1479229"/>
                    <a:pt x="1032441" y="1489468"/>
                  </a:cubicBezTo>
                  <a:lnTo>
                    <a:pt x="1031516" y="1490091"/>
                  </a:lnTo>
                  <a:lnTo>
                    <a:pt x="951803" y="1410379"/>
                  </a:lnTo>
                  <a:close/>
                  <a:moveTo>
                    <a:pt x="2262615" y="16572"/>
                  </a:moveTo>
                  <a:cubicBezTo>
                    <a:pt x="2272854" y="6333"/>
                    <a:pt x="2286998" y="0"/>
                    <a:pt x="2302622" y="0"/>
                  </a:cubicBezTo>
                  <a:cubicBezTo>
                    <a:pt x="2333869" y="0"/>
                    <a:pt x="2359200" y="25331"/>
                    <a:pt x="2359200" y="56578"/>
                  </a:cubicBezTo>
                  <a:cubicBezTo>
                    <a:pt x="2359200" y="87825"/>
                    <a:pt x="2333869" y="113156"/>
                    <a:pt x="2302622" y="113156"/>
                  </a:cubicBezTo>
                  <a:cubicBezTo>
                    <a:pt x="2271375" y="113156"/>
                    <a:pt x="2246044" y="87825"/>
                    <a:pt x="2246044" y="56578"/>
                  </a:cubicBezTo>
                  <a:cubicBezTo>
                    <a:pt x="2246044" y="40954"/>
                    <a:pt x="2252376" y="26810"/>
                    <a:pt x="2262615" y="16572"/>
                  </a:cubicBezTo>
                  <a:close/>
                  <a:moveTo>
                    <a:pt x="2075445" y="190682"/>
                  </a:moveTo>
                  <a:cubicBezTo>
                    <a:pt x="2085684" y="180444"/>
                    <a:pt x="2099828" y="174111"/>
                    <a:pt x="2115452" y="174111"/>
                  </a:cubicBezTo>
                  <a:cubicBezTo>
                    <a:pt x="2146699" y="174111"/>
                    <a:pt x="2172030" y="199442"/>
                    <a:pt x="2172030" y="230689"/>
                  </a:cubicBezTo>
                  <a:cubicBezTo>
                    <a:pt x="2172030" y="261936"/>
                    <a:pt x="2146699" y="287267"/>
                    <a:pt x="2115452" y="287267"/>
                  </a:cubicBezTo>
                  <a:cubicBezTo>
                    <a:pt x="2084205" y="287267"/>
                    <a:pt x="2058874" y="261936"/>
                    <a:pt x="2058874" y="230689"/>
                  </a:cubicBezTo>
                  <a:cubicBezTo>
                    <a:pt x="2058874" y="215065"/>
                    <a:pt x="2065207" y="200921"/>
                    <a:pt x="2075445" y="190682"/>
                  </a:cubicBezTo>
                  <a:close/>
                  <a:moveTo>
                    <a:pt x="1888275" y="364794"/>
                  </a:moveTo>
                  <a:cubicBezTo>
                    <a:pt x="1898514" y="354555"/>
                    <a:pt x="1912658" y="348222"/>
                    <a:pt x="1928281" y="348223"/>
                  </a:cubicBezTo>
                  <a:cubicBezTo>
                    <a:pt x="1959528" y="348223"/>
                    <a:pt x="1984859" y="373554"/>
                    <a:pt x="1984859" y="404801"/>
                  </a:cubicBezTo>
                  <a:cubicBezTo>
                    <a:pt x="1984860" y="436048"/>
                    <a:pt x="1959528" y="461379"/>
                    <a:pt x="1928282" y="461379"/>
                  </a:cubicBezTo>
                  <a:cubicBezTo>
                    <a:pt x="1897034" y="461379"/>
                    <a:pt x="1871703" y="436048"/>
                    <a:pt x="1871703" y="404800"/>
                  </a:cubicBezTo>
                  <a:cubicBezTo>
                    <a:pt x="1871703" y="389177"/>
                    <a:pt x="1878036" y="375033"/>
                    <a:pt x="1888275" y="364794"/>
                  </a:cubicBezTo>
                  <a:close/>
                  <a:moveTo>
                    <a:pt x="1701104" y="538904"/>
                  </a:moveTo>
                  <a:cubicBezTo>
                    <a:pt x="1711343" y="528666"/>
                    <a:pt x="1725487" y="522333"/>
                    <a:pt x="1741111" y="522333"/>
                  </a:cubicBezTo>
                  <a:cubicBezTo>
                    <a:pt x="1772358" y="522333"/>
                    <a:pt x="1797689" y="547664"/>
                    <a:pt x="1797689" y="578911"/>
                  </a:cubicBezTo>
                  <a:cubicBezTo>
                    <a:pt x="1797689" y="610158"/>
                    <a:pt x="1772358" y="635489"/>
                    <a:pt x="1741111" y="635489"/>
                  </a:cubicBezTo>
                  <a:cubicBezTo>
                    <a:pt x="1709864" y="635489"/>
                    <a:pt x="1684533" y="610158"/>
                    <a:pt x="1684533" y="578911"/>
                  </a:cubicBezTo>
                  <a:cubicBezTo>
                    <a:pt x="1684533" y="563287"/>
                    <a:pt x="1690866" y="549143"/>
                    <a:pt x="1701104" y="538904"/>
                  </a:cubicBezTo>
                  <a:close/>
                  <a:moveTo>
                    <a:pt x="1513934" y="713016"/>
                  </a:moveTo>
                  <a:cubicBezTo>
                    <a:pt x="1524173" y="702777"/>
                    <a:pt x="1538317" y="696444"/>
                    <a:pt x="1553940" y="696444"/>
                  </a:cubicBezTo>
                  <a:cubicBezTo>
                    <a:pt x="1585187" y="696444"/>
                    <a:pt x="1610518" y="721775"/>
                    <a:pt x="1610519" y="753022"/>
                  </a:cubicBezTo>
                  <a:cubicBezTo>
                    <a:pt x="1610519" y="784269"/>
                    <a:pt x="1585188" y="809600"/>
                    <a:pt x="1553941" y="809600"/>
                  </a:cubicBezTo>
                  <a:cubicBezTo>
                    <a:pt x="1522694" y="809600"/>
                    <a:pt x="1497362" y="784269"/>
                    <a:pt x="1497362" y="753022"/>
                  </a:cubicBezTo>
                  <a:cubicBezTo>
                    <a:pt x="1497362" y="737399"/>
                    <a:pt x="1503695" y="723254"/>
                    <a:pt x="1513934" y="713016"/>
                  </a:cubicBezTo>
                  <a:close/>
                  <a:moveTo>
                    <a:pt x="1326764" y="887126"/>
                  </a:moveTo>
                  <a:cubicBezTo>
                    <a:pt x="1337002" y="876887"/>
                    <a:pt x="1351146" y="870554"/>
                    <a:pt x="1366770" y="870554"/>
                  </a:cubicBezTo>
                  <a:cubicBezTo>
                    <a:pt x="1398017" y="870555"/>
                    <a:pt x="1423348" y="895886"/>
                    <a:pt x="1423348" y="927133"/>
                  </a:cubicBezTo>
                  <a:cubicBezTo>
                    <a:pt x="1423348" y="958380"/>
                    <a:pt x="1398017" y="983711"/>
                    <a:pt x="1366770" y="983711"/>
                  </a:cubicBezTo>
                  <a:cubicBezTo>
                    <a:pt x="1335523" y="983711"/>
                    <a:pt x="1310192" y="958380"/>
                    <a:pt x="1310192" y="927132"/>
                  </a:cubicBezTo>
                  <a:cubicBezTo>
                    <a:pt x="1310192" y="911509"/>
                    <a:pt x="1316525" y="897365"/>
                    <a:pt x="1326764" y="887126"/>
                  </a:cubicBezTo>
                  <a:close/>
                  <a:moveTo>
                    <a:pt x="1139593" y="1061238"/>
                  </a:moveTo>
                  <a:cubicBezTo>
                    <a:pt x="1149832" y="1050999"/>
                    <a:pt x="1163976" y="1044666"/>
                    <a:pt x="1179600" y="1044666"/>
                  </a:cubicBezTo>
                  <a:cubicBezTo>
                    <a:pt x="1210847" y="1044666"/>
                    <a:pt x="1236178" y="1069997"/>
                    <a:pt x="1236178" y="1101244"/>
                  </a:cubicBezTo>
                  <a:cubicBezTo>
                    <a:pt x="1236178" y="1132491"/>
                    <a:pt x="1210847" y="1157822"/>
                    <a:pt x="1179600" y="1157822"/>
                  </a:cubicBezTo>
                  <a:cubicBezTo>
                    <a:pt x="1148356" y="1157819"/>
                    <a:pt x="1123025" y="1132488"/>
                    <a:pt x="1123022" y="1101244"/>
                  </a:cubicBezTo>
                  <a:cubicBezTo>
                    <a:pt x="1123021" y="1085621"/>
                    <a:pt x="1129354" y="1071476"/>
                    <a:pt x="1139593" y="1061238"/>
                  </a:cubicBezTo>
                  <a:close/>
                  <a:moveTo>
                    <a:pt x="952427" y="1235344"/>
                  </a:moveTo>
                  <a:cubicBezTo>
                    <a:pt x="962665" y="1225105"/>
                    <a:pt x="976810" y="1218772"/>
                    <a:pt x="992433" y="1218772"/>
                  </a:cubicBezTo>
                  <a:cubicBezTo>
                    <a:pt x="1023680" y="1218772"/>
                    <a:pt x="1049011" y="1244103"/>
                    <a:pt x="1049011" y="1275350"/>
                  </a:cubicBezTo>
                  <a:cubicBezTo>
                    <a:pt x="1049011" y="1306597"/>
                    <a:pt x="1023680" y="1331928"/>
                    <a:pt x="992433" y="1331928"/>
                  </a:cubicBezTo>
                  <a:cubicBezTo>
                    <a:pt x="961186" y="1331928"/>
                    <a:pt x="935855" y="1306597"/>
                    <a:pt x="935855" y="1275350"/>
                  </a:cubicBezTo>
                  <a:cubicBezTo>
                    <a:pt x="935855" y="1259727"/>
                    <a:pt x="942188" y="1245582"/>
                    <a:pt x="952427" y="1235344"/>
                  </a:cubicBezTo>
                  <a:close/>
                  <a:moveTo>
                    <a:pt x="2075445" y="16572"/>
                  </a:moveTo>
                  <a:cubicBezTo>
                    <a:pt x="2085684" y="6333"/>
                    <a:pt x="2099828" y="0"/>
                    <a:pt x="2115452" y="0"/>
                  </a:cubicBezTo>
                  <a:cubicBezTo>
                    <a:pt x="2146699" y="0"/>
                    <a:pt x="2172030" y="25331"/>
                    <a:pt x="2172030" y="56578"/>
                  </a:cubicBezTo>
                  <a:cubicBezTo>
                    <a:pt x="2172030" y="87825"/>
                    <a:pt x="2146699" y="113156"/>
                    <a:pt x="2115452" y="113156"/>
                  </a:cubicBezTo>
                  <a:cubicBezTo>
                    <a:pt x="2084205" y="113156"/>
                    <a:pt x="2058874" y="87825"/>
                    <a:pt x="2058874" y="56578"/>
                  </a:cubicBezTo>
                  <a:cubicBezTo>
                    <a:pt x="2058874" y="40955"/>
                    <a:pt x="2065207" y="26810"/>
                    <a:pt x="2075445" y="16572"/>
                  </a:cubicBezTo>
                  <a:close/>
                  <a:moveTo>
                    <a:pt x="1888275" y="190683"/>
                  </a:moveTo>
                  <a:cubicBezTo>
                    <a:pt x="1898514" y="180444"/>
                    <a:pt x="1912658" y="174112"/>
                    <a:pt x="1928281" y="174112"/>
                  </a:cubicBezTo>
                  <a:cubicBezTo>
                    <a:pt x="1959528" y="174112"/>
                    <a:pt x="1984859" y="199443"/>
                    <a:pt x="1984859" y="230690"/>
                  </a:cubicBezTo>
                  <a:cubicBezTo>
                    <a:pt x="1984860" y="261937"/>
                    <a:pt x="1959528" y="287268"/>
                    <a:pt x="1928282" y="287268"/>
                  </a:cubicBezTo>
                  <a:cubicBezTo>
                    <a:pt x="1897034" y="287268"/>
                    <a:pt x="1871703" y="261937"/>
                    <a:pt x="1871703" y="230690"/>
                  </a:cubicBezTo>
                  <a:cubicBezTo>
                    <a:pt x="1871703" y="215066"/>
                    <a:pt x="1878036" y="200922"/>
                    <a:pt x="1888275" y="190683"/>
                  </a:cubicBezTo>
                  <a:close/>
                  <a:moveTo>
                    <a:pt x="1701104" y="364793"/>
                  </a:moveTo>
                  <a:cubicBezTo>
                    <a:pt x="1711343" y="354555"/>
                    <a:pt x="1725487" y="348222"/>
                    <a:pt x="1741111" y="348222"/>
                  </a:cubicBezTo>
                  <a:cubicBezTo>
                    <a:pt x="1772358" y="348222"/>
                    <a:pt x="1797689" y="373553"/>
                    <a:pt x="1797689" y="404800"/>
                  </a:cubicBezTo>
                  <a:cubicBezTo>
                    <a:pt x="1797689" y="436047"/>
                    <a:pt x="1772358" y="461378"/>
                    <a:pt x="1741111" y="461378"/>
                  </a:cubicBezTo>
                  <a:cubicBezTo>
                    <a:pt x="1709864" y="461378"/>
                    <a:pt x="1684533" y="436047"/>
                    <a:pt x="1684533" y="404800"/>
                  </a:cubicBezTo>
                  <a:cubicBezTo>
                    <a:pt x="1684533" y="389176"/>
                    <a:pt x="1690866" y="375032"/>
                    <a:pt x="1701104" y="364793"/>
                  </a:cubicBezTo>
                  <a:close/>
                  <a:moveTo>
                    <a:pt x="1513934" y="538905"/>
                  </a:moveTo>
                  <a:cubicBezTo>
                    <a:pt x="1524173" y="528666"/>
                    <a:pt x="1538317" y="522333"/>
                    <a:pt x="1553940" y="522333"/>
                  </a:cubicBezTo>
                  <a:cubicBezTo>
                    <a:pt x="1585187" y="522333"/>
                    <a:pt x="1610518" y="547664"/>
                    <a:pt x="1610518" y="578912"/>
                  </a:cubicBezTo>
                  <a:cubicBezTo>
                    <a:pt x="1610519" y="610158"/>
                    <a:pt x="1585188" y="635490"/>
                    <a:pt x="1553941" y="635489"/>
                  </a:cubicBezTo>
                  <a:cubicBezTo>
                    <a:pt x="1522694" y="635489"/>
                    <a:pt x="1497362" y="610158"/>
                    <a:pt x="1497362" y="578911"/>
                  </a:cubicBezTo>
                  <a:cubicBezTo>
                    <a:pt x="1497362" y="563288"/>
                    <a:pt x="1503695" y="549144"/>
                    <a:pt x="1513934" y="538905"/>
                  </a:cubicBezTo>
                  <a:close/>
                  <a:moveTo>
                    <a:pt x="1326764" y="713015"/>
                  </a:moveTo>
                  <a:cubicBezTo>
                    <a:pt x="1337002" y="702776"/>
                    <a:pt x="1351147" y="696444"/>
                    <a:pt x="1366770" y="696444"/>
                  </a:cubicBezTo>
                  <a:cubicBezTo>
                    <a:pt x="1398017" y="696444"/>
                    <a:pt x="1423348" y="721775"/>
                    <a:pt x="1423348" y="753022"/>
                  </a:cubicBezTo>
                  <a:cubicBezTo>
                    <a:pt x="1423348" y="784269"/>
                    <a:pt x="1398017" y="809600"/>
                    <a:pt x="1366770" y="809600"/>
                  </a:cubicBezTo>
                  <a:cubicBezTo>
                    <a:pt x="1335523" y="809600"/>
                    <a:pt x="1310192" y="784269"/>
                    <a:pt x="1310192" y="753022"/>
                  </a:cubicBezTo>
                  <a:cubicBezTo>
                    <a:pt x="1310192" y="737398"/>
                    <a:pt x="1316525" y="723254"/>
                    <a:pt x="1326764" y="713015"/>
                  </a:cubicBezTo>
                  <a:close/>
                  <a:moveTo>
                    <a:pt x="1139593" y="887127"/>
                  </a:moveTo>
                  <a:cubicBezTo>
                    <a:pt x="1149832" y="876888"/>
                    <a:pt x="1163976" y="870555"/>
                    <a:pt x="1179600" y="870555"/>
                  </a:cubicBezTo>
                  <a:cubicBezTo>
                    <a:pt x="1210847" y="870555"/>
                    <a:pt x="1236178" y="895886"/>
                    <a:pt x="1236178" y="927133"/>
                  </a:cubicBezTo>
                  <a:cubicBezTo>
                    <a:pt x="1236178" y="958380"/>
                    <a:pt x="1210847" y="983711"/>
                    <a:pt x="1179600" y="983711"/>
                  </a:cubicBezTo>
                  <a:cubicBezTo>
                    <a:pt x="1148353" y="983711"/>
                    <a:pt x="1123022" y="958380"/>
                    <a:pt x="1123022" y="927133"/>
                  </a:cubicBezTo>
                  <a:cubicBezTo>
                    <a:pt x="1123022" y="911510"/>
                    <a:pt x="1129354" y="897365"/>
                    <a:pt x="1139593" y="887127"/>
                  </a:cubicBezTo>
                  <a:close/>
                  <a:moveTo>
                    <a:pt x="952426" y="1061233"/>
                  </a:moveTo>
                  <a:cubicBezTo>
                    <a:pt x="962665" y="1050995"/>
                    <a:pt x="976809" y="1044662"/>
                    <a:pt x="992433" y="1044662"/>
                  </a:cubicBezTo>
                  <a:cubicBezTo>
                    <a:pt x="1023680" y="1044662"/>
                    <a:pt x="1049011" y="1069993"/>
                    <a:pt x="1049011" y="1101240"/>
                  </a:cubicBezTo>
                  <a:cubicBezTo>
                    <a:pt x="1049011" y="1132487"/>
                    <a:pt x="1023680" y="1157818"/>
                    <a:pt x="992433" y="1157818"/>
                  </a:cubicBezTo>
                  <a:cubicBezTo>
                    <a:pt x="961186" y="1157818"/>
                    <a:pt x="935855" y="1132487"/>
                    <a:pt x="935855" y="1101240"/>
                  </a:cubicBezTo>
                  <a:cubicBezTo>
                    <a:pt x="935855" y="1085616"/>
                    <a:pt x="942187" y="1071472"/>
                    <a:pt x="952426" y="1061233"/>
                  </a:cubicBezTo>
                  <a:close/>
                  <a:moveTo>
                    <a:pt x="772133" y="1230708"/>
                  </a:moveTo>
                  <a:lnTo>
                    <a:pt x="783241" y="1223218"/>
                  </a:lnTo>
                  <a:cubicBezTo>
                    <a:pt x="790010" y="1220355"/>
                    <a:pt x="797452" y="1218772"/>
                    <a:pt x="805263" y="1218772"/>
                  </a:cubicBezTo>
                  <a:cubicBezTo>
                    <a:pt x="836510" y="1218772"/>
                    <a:pt x="861841" y="1244103"/>
                    <a:pt x="861841" y="1275350"/>
                  </a:cubicBezTo>
                  <a:cubicBezTo>
                    <a:pt x="861841" y="1283162"/>
                    <a:pt x="860258" y="1290604"/>
                    <a:pt x="857395" y="1297373"/>
                  </a:cubicBezTo>
                  <a:lnTo>
                    <a:pt x="849905" y="1308481"/>
                  </a:lnTo>
                  <a:close/>
                  <a:moveTo>
                    <a:pt x="1888275" y="16572"/>
                  </a:moveTo>
                  <a:cubicBezTo>
                    <a:pt x="1898514" y="6334"/>
                    <a:pt x="1912658" y="1"/>
                    <a:pt x="1928281" y="1"/>
                  </a:cubicBezTo>
                  <a:cubicBezTo>
                    <a:pt x="1959528" y="1"/>
                    <a:pt x="1984859" y="25332"/>
                    <a:pt x="1984859" y="56579"/>
                  </a:cubicBezTo>
                  <a:cubicBezTo>
                    <a:pt x="1984860" y="87826"/>
                    <a:pt x="1959528" y="113157"/>
                    <a:pt x="1928282" y="113157"/>
                  </a:cubicBezTo>
                  <a:cubicBezTo>
                    <a:pt x="1897034" y="113157"/>
                    <a:pt x="1871703" y="87826"/>
                    <a:pt x="1871703" y="56579"/>
                  </a:cubicBezTo>
                  <a:cubicBezTo>
                    <a:pt x="1871703" y="40955"/>
                    <a:pt x="1878036" y="26811"/>
                    <a:pt x="1888275" y="16572"/>
                  </a:cubicBezTo>
                  <a:close/>
                  <a:moveTo>
                    <a:pt x="1701104" y="190682"/>
                  </a:moveTo>
                  <a:cubicBezTo>
                    <a:pt x="1711343" y="180444"/>
                    <a:pt x="1725487" y="174111"/>
                    <a:pt x="1741111" y="174111"/>
                  </a:cubicBezTo>
                  <a:cubicBezTo>
                    <a:pt x="1772358" y="174111"/>
                    <a:pt x="1797689" y="199442"/>
                    <a:pt x="1797689" y="230689"/>
                  </a:cubicBezTo>
                  <a:cubicBezTo>
                    <a:pt x="1797689" y="261936"/>
                    <a:pt x="1772358" y="287267"/>
                    <a:pt x="1741111" y="287267"/>
                  </a:cubicBezTo>
                  <a:cubicBezTo>
                    <a:pt x="1709864" y="287267"/>
                    <a:pt x="1684533" y="261936"/>
                    <a:pt x="1684533" y="230689"/>
                  </a:cubicBezTo>
                  <a:cubicBezTo>
                    <a:pt x="1684533" y="215065"/>
                    <a:pt x="1690866" y="200921"/>
                    <a:pt x="1701104" y="190682"/>
                  </a:cubicBezTo>
                  <a:close/>
                  <a:moveTo>
                    <a:pt x="1513934" y="364794"/>
                  </a:moveTo>
                  <a:cubicBezTo>
                    <a:pt x="1524173" y="354555"/>
                    <a:pt x="1538317" y="348222"/>
                    <a:pt x="1553940" y="348223"/>
                  </a:cubicBezTo>
                  <a:cubicBezTo>
                    <a:pt x="1585187" y="348223"/>
                    <a:pt x="1610518" y="373554"/>
                    <a:pt x="1610518" y="404801"/>
                  </a:cubicBezTo>
                  <a:cubicBezTo>
                    <a:pt x="1610519" y="436048"/>
                    <a:pt x="1585188" y="461379"/>
                    <a:pt x="1553941" y="461379"/>
                  </a:cubicBezTo>
                  <a:cubicBezTo>
                    <a:pt x="1522694" y="461379"/>
                    <a:pt x="1497362" y="436048"/>
                    <a:pt x="1497362" y="404800"/>
                  </a:cubicBezTo>
                  <a:cubicBezTo>
                    <a:pt x="1497362" y="389177"/>
                    <a:pt x="1503695" y="375033"/>
                    <a:pt x="1513934" y="364794"/>
                  </a:cubicBezTo>
                  <a:close/>
                  <a:moveTo>
                    <a:pt x="1326763" y="538904"/>
                  </a:moveTo>
                  <a:cubicBezTo>
                    <a:pt x="1337002" y="528666"/>
                    <a:pt x="1351146" y="522333"/>
                    <a:pt x="1366770" y="522333"/>
                  </a:cubicBezTo>
                  <a:cubicBezTo>
                    <a:pt x="1398017" y="522333"/>
                    <a:pt x="1423348" y="547664"/>
                    <a:pt x="1423348" y="578911"/>
                  </a:cubicBezTo>
                  <a:cubicBezTo>
                    <a:pt x="1423348" y="610158"/>
                    <a:pt x="1398017" y="635489"/>
                    <a:pt x="1366770" y="635489"/>
                  </a:cubicBezTo>
                  <a:cubicBezTo>
                    <a:pt x="1335523" y="635489"/>
                    <a:pt x="1310192" y="610158"/>
                    <a:pt x="1310192" y="578911"/>
                  </a:cubicBezTo>
                  <a:cubicBezTo>
                    <a:pt x="1310192" y="563287"/>
                    <a:pt x="1316525" y="549143"/>
                    <a:pt x="1326763" y="538904"/>
                  </a:cubicBezTo>
                  <a:close/>
                  <a:moveTo>
                    <a:pt x="1139593" y="713016"/>
                  </a:moveTo>
                  <a:cubicBezTo>
                    <a:pt x="1149832" y="702777"/>
                    <a:pt x="1163976" y="696444"/>
                    <a:pt x="1179600" y="696444"/>
                  </a:cubicBezTo>
                  <a:cubicBezTo>
                    <a:pt x="1210847" y="696444"/>
                    <a:pt x="1236178" y="721775"/>
                    <a:pt x="1236178" y="753022"/>
                  </a:cubicBezTo>
                  <a:cubicBezTo>
                    <a:pt x="1236178" y="784269"/>
                    <a:pt x="1210847" y="809600"/>
                    <a:pt x="1179600" y="809600"/>
                  </a:cubicBezTo>
                  <a:cubicBezTo>
                    <a:pt x="1148353" y="809600"/>
                    <a:pt x="1123022" y="784269"/>
                    <a:pt x="1123022" y="753022"/>
                  </a:cubicBezTo>
                  <a:cubicBezTo>
                    <a:pt x="1123022" y="737399"/>
                    <a:pt x="1129354" y="723254"/>
                    <a:pt x="1139593" y="713016"/>
                  </a:cubicBezTo>
                  <a:close/>
                  <a:moveTo>
                    <a:pt x="952423" y="887126"/>
                  </a:moveTo>
                  <a:cubicBezTo>
                    <a:pt x="962661" y="876887"/>
                    <a:pt x="976806" y="870554"/>
                    <a:pt x="992429" y="870554"/>
                  </a:cubicBezTo>
                  <a:cubicBezTo>
                    <a:pt x="1023676" y="870555"/>
                    <a:pt x="1049007" y="895886"/>
                    <a:pt x="1049007" y="927133"/>
                  </a:cubicBezTo>
                  <a:cubicBezTo>
                    <a:pt x="1049007" y="958380"/>
                    <a:pt x="1023676" y="983711"/>
                    <a:pt x="992429" y="983711"/>
                  </a:cubicBezTo>
                  <a:cubicBezTo>
                    <a:pt x="961185" y="983708"/>
                    <a:pt x="935854" y="958377"/>
                    <a:pt x="935851" y="927132"/>
                  </a:cubicBezTo>
                  <a:cubicBezTo>
                    <a:pt x="935851" y="911509"/>
                    <a:pt x="942184" y="897365"/>
                    <a:pt x="952423" y="887126"/>
                  </a:cubicBezTo>
                  <a:close/>
                  <a:moveTo>
                    <a:pt x="765256" y="1061233"/>
                  </a:moveTo>
                  <a:cubicBezTo>
                    <a:pt x="775495" y="1050995"/>
                    <a:pt x="789639" y="1044662"/>
                    <a:pt x="805263" y="1044662"/>
                  </a:cubicBezTo>
                  <a:cubicBezTo>
                    <a:pt x="836510" y="1044662"/>
                    <a:pt x="861841" y="1069993"/>
                    <a:pt x="861841" y="1101240"/>
                  </a:cubicBezTo>
                  <a:cubicBezTo>
                    <a:pt x="861841" y="1132487"/>
                    <a:pt x="836510" y="1157818"/>
                    <a:pt x="805263" y="1157818"/>
                  </a:cubicBezTo>
                  <a:cubicBezTo>
                    <a:pt x="774016" y="1157818"/>
                    <a:pt x="748685" y="1132487"/>
                    <a:pt x="748685" y="1101240"/>
                  </a:cubicBezTo>
                  <a:cubicBezTo>
                    <a:pt x="748685" y="1085616"/>
                    <a:pt x="755018" y="1071472"/>
                    <a:pt x="765256" y="1061233"/>
                  </a:cubicBezTo>
                  <a:close/>
                  <a:moveTo>
                    <a:pt x="1701104" y="16572"/>
                  </a:moveTo>
                  <a:cubicBezTo>
                    <a:pt x="1711343" y="6333"/>
                    <a:pt x="1725487" y="0"/>
                    <a:pt x="1741111" y="0"/>
                  </a:cubicBezTo>
                  <a:cubicBezTo>
                    <a:pt x="1772358" y="0"/>
                    <a:pt x="1797689" y="25331"/>
                    <a:pt x="1797689" y="56578"/>
                  </a:cubicBezTo>
                  <a:cubicBezTo>
                    <a:pt x="1797689" y="87825"/>
                    <a:pt x="1772358" y="113156"/>
                    <a:pt x="1741111" y="113156"/>
                  </a:cubicBezTo>
                  <a:cubicBezTo>
                    <a:pt x="1709864" y="113156"/>
                    <a:pt x="1684533" y="87825"/>
                    <a:pt x="1684533" y="56578"/>
                  </a:cubicBezTo>
                  <a:cubicBezTo>
                    <a:pt x="1684533" y="40955"/>
                    <a:pt x="1690866" y="26810"/>
                    <a:pt x="1701104" y="16572"/>
                  </a:cubicBezTo>
                  <a:close/>
                  <a:moveTo>
                    <a:pt x="1513934" y="190683"/>
                  </a:moveTo>
                  <a:cubicBezTo>
                    <a:pt x="1524173" y="180444"/>
                    <a:pt x="1538317" y="174112"/>
                    <a:pt x="1553940" y="174112"/>
                  </a:cubicBezTo>
                  <a:cubicBezTo>
                    <a:pt x="1585187" y="174112"/>
                    <a:pt x="1610518" y="199443"/>
                    <a:pt x="1610518" y="230690"/>
                  </a:cubicBezTo>
                  <a:cubicBezTo>
                    <a:pt x="1610519" y="261937"/>
                    <a:pt x="1585188" y="287268"/>
                    <a:pt x="1553941" y="287268"/>
                  </a:cubicBezTo>
                  <a:cubicBezTo>
                    <a:pt x="1522694" y="287268"/>
                    <a:pt x="1497362" y="261937"/>
                    <a:pt x="1497362" y="230690"/>
                  </a:cubicBezTo>
                  <a:cubicBezTo>
                    <a:pt x="1497362" y="215066"/>
                    <a:pt x="1503695" y="200922"/>
                    <a:pt x="1513934" y="190683"/>
                  </a:cubicBezTo>
                  <a:close/>
                  <a:moveTo>
                    <a:pt x="1326764" y="364793"/>
                  </a:moveTo>
                  <a:cubicBezTo>
                    <a:pt x="1337002" y="354555"/>
                    <a:pt x="1351147" y="348222"/>
                    <a:pt x="1366770" y="348222"/>
                  </a:cubicBezTo>
                  <a:cubicBezTo>
                    <a:pt x="1398017" y="348222"/>
                    <a:pt x="1423348" y="373553"/>
                    <a:pt x="1423348" y="404800"/>
                  </a:cubicBezTo>
                  <a:cubicBezTo>
                    <a:pt x="1423348" y="436047"/>
                    <a:pt x="1398017" y="461378"/>
                    <a:pt x="1366770" y="461378"/>
                  </a:cubicBezTo>
                  <a:cubicBezTo>
                    <a:pt x="1335523" y="461378"/>
                    <a:pt x="1310192" y="436047"/>
                    <a:pt x="1310192" y="404800"/>
                  </a:cubicBezTo>
                  <a:cubicBezTo>
                    <a:pt x="1310192" y="389176"/>
                    <a:pt x="1316525" y="375032"/>
                    <a:pt x="1326764" y="364793"/>
                  </a:cubicBezTo>
                  <a:close/>
                  <a:moveTo>
                    <a:pt x="1139593" y="538905"/>
                  </a:moveTo>
                  <a:cubicBezTo>
                    <a:pt x="1149832" y="528666"/>
                    <a:pt x="1163976" y="522333"/>
                    <a:pt x="1179600" y="522333"/>
                  </a:cubicBezTo>
                  <a:cubicBezTo>
                    <a:pt x="1210847" y="522333"/>
                    <a:pt x="1236178" y="547664"/>
                    <a:pt x="1236178" y="578911"/>
                  </a:cubicBezTo>
                  <a:cubicBezTo>
                    <a:pt x="1236178" y="610158"/>
                    <a:pt x="1210847" y="635490"/>
                    <a:pt x="1179600" y="635489"/>
                  </a:cubicBezTo>
                  <a:cubicBezTo>
                    <a:pt x="1148353" y="635489"/>
                    <a:pt x="1123022" y="610158"/>
                    <a:pt x="1123022" y="578911"/>
                  </a:cubicBezTo>
                  <a:cubicBezTo>
                    <a:pt x="1123021" y="563288"/>
                    <a:pt x="1129354" y="549144"/>
                    <a:pt x="1139593" y="538905"/>
                  </a:cubicBezTo>
                  <a:close/>
                  <a:moveTo>
                    <a:pt x="952423" y="713015"/>
                  </a:moveTo>
                  <a:cubicBezTo>
                    <a:pt x="962661" y="702776"/>
                    <a:pt x="976806" y="696444"/>
                    <a:pt x="992429" y="696444"/>
                  </a:cubicBezTo>
                  <a:cubicBezTo>
                    <a:pt x="1023676" y="696444"/>
                    <a:pt x="1049007" y="721775"/>
                    <a:pt x="1049007" y="753022"/>
                  </a:cubicBezTo>
                  <a:cubicBezTo>
                    <a:pt x="1049007" y="784269"/>
                    <a:pt x="1023676" y="809600"/>
                    <a:pt x="992429" y="809600"/>
                  </a:cubicBezTo>
                  <a:cubicBezTo>
                    <a:pt x="961182" y="809600"/>
                    <a:pt x="935851" y="784269"/>
                    <a:pt x="935851" y="753022"/>
                  </a:cubicBezTo>
                  <a:cubicBezTo>
                    <a:pt x="935851" y="737398"/>
                    <a:pt x="942184" y="723254"/>
                    <a:pt x="952423" y="713015"/>
                  </a:cubicBezTo>
                  <a:close/>
                  <a:moveTo>
                    <a:pt x="765256" y="887123"/>
                  </a:moveTo>
                  <a:cubicBezTo>
                    <a:pt x="775494" y="876884"/>
                    <a:pt x="789639" y="870551"/>
                    <a:pt x="805262" y="870552"/>
                  </a:cubicBezTo>
                  <a:cubicBezTo>
                    <a:pt x="836509" y="870552"/>
                    <a:pt x="861840" y="895883"/>
                    <a:pt x="861840" y="927130"/>
                  </a:cubicBezTo>
                  <a:cubicBezTo>
                    <a:pt x="861840" y="958377"/>
                    <a:pt x="836509" y="983708"/>
                    <a:pt x="805262" y="983708"/>
                  </a:cubicBezTo>
                  <a:cubicBezTo>
                    <a:pt x="774015" y="983708"/>
                    <a:pt x="748684" y="958377"/>
                    <a:pt x="748684" y="927130"/>
                  </a:cubicBezTo>
                  <a:cubicBezTo>
                    <a:pt x="748684" y="911506"/>
                    <a:pt x="755017" y="897362"/>
                    <a:pt x="765256" y="887123"/>
                  </a:cubicBezTo>
                  <a:close/>
                  <a:moveTo>
                    <a:pt x="592762" y="1051338"/>
                  </a:moveTo>
                  <a:lnTo>
                    <a:pt x="596069" y="1049108"/>
                  </a:lnTo>
                  <a:cubicBezTo>
                    <a:pt x="602838" y="1046245"/>
                    <a:pt x="610280" y="1044662"/>
                    <a:pt x="618092" y="1044662"/>
                  </a:cubicBezTo>
                  <a:cubicBezTo>
                    <a:pt x="649339" y="1044662"/>
                    <a:pt x="674670" y="1069993"/>
                    <a:pt x="674670" y="1101240"/>
                  </a:cubicBezTo>
                  <a:cubicBezTo>
                    <a:pt x="674670" y="1109052"/>
                    <a:pt x="673087" y="1116494"/>
                    <a:pt x="670224" y="1123263"/>
                  </a:cubicBezTo>
                  <a:lnTo>
                    <a:pt x="667994" y="1126570"/>
                  </a:lnTo>
                  <a:close/>
                  <a:moveTo>
                    <a:pt x="1513934" y="16572"/>
                  </a:moveTo>
                  <a:cubicBezTo>
                    <a:pt x="1524173" y="6334"/>
                    <a:pt x="1538317" y="1"/>
                    <a:pt x="1553940" y="1"/>
                  </a:cubicBezTo>
                  <a:cubicBezTo>
                    <a:pt x="1585187" y="1"/>
                    <a:pt x="1610518" y="25332"/>
                    <a:pt x="1610518" y="56579"/>
                  </a:cubicBezTo>
                  <a:cubicBezTo>
                    <a:pt x="1610519" y="87826"/>
                    <a:pt x="1585188" y="113157"/>
                    <a:pt x="1553941" y="113157"/>
                  </a:cubicBezTo>
                  <a:cubicBezTo>
                    <a:pt x="1522694" y="113157"/>
                    <a:pt x="1497362" y="87826"/>
                    <a:pt x="1497362" y="56579"/>
                  </a:cubicBezTo>
                  <a:cubicBezTo>
                    <a:pt x="1497362" y="40955"/>
                    <a:pt x="1503695" y="26811"/>
                    <a:pt x="1513934" y="16572"/>
                  </a:cubicBezTo>
                  <a:close/>
                  <a:moveTo>
                    <a:pt x="1326764" y="190682"/>
                  </a:moveTo>
                  <a:cubicBezTo>
                    <a:pt x="1337002" y="180444"/>
                    <a:pt x="1351146" y="174111"/>
                    <a:pt x="1366770" y="174111"/>
                  </a:cubicBezTo>
                  <a:cubicBezTo>
                    <a:pt x="1398017" y="174111"/>
                    <a:pt x="1423348" y="199442"/>
                    <a:pt x="1423348" y="230689"/>
                  </a:cubicBezTo>
                  <a:cubicBezTo>
                    <a:pt x="1423348" y="261936"/>
                    <a:pt x="1398017" y="287267"/>
                    <a:pt x="1366770" y="287267"/>
                  </a:cubicBezTo>
                  <a:cubicBezTo>
                    <a:pt x="1335523" y="287267"/>
                    <a:pt x="1310192" y="261936"/>
                    <a:pt x="1310192" y="230689"/>
                  </a:cubicBezTo>
                  <a:cubicBezTo>
                    <a:pt x="1310192" y="215065"/>
                    <a:pt x="1316525" y="200921"/>
                    <a:pt x="1326764" y="190682"/>
                  </a:cubicBezTo>
                  <a:close/>
                  <a:moveTo>
                    <a:pt x="1139593" y="364794"/>
                  </a:moveTo>
                  <a:cubicBezTo>
                    <a:pt x="1149832" y="354555"/>
                    <a:pt x="1163976" y="348222"/>
                    <a:pt x="1179600" y="348222"/>
                  </a:cubicBezTo>
                  <a:cubicBezTo>
                    <a:pt x="1210847" y="348223"/>
                    <a:pt x="1236178" y="373554"/>
                    <a:pt x="1236178" y="404801"/>
                  </a:cubicBezTo>
                  <a:cubicBezTo>
                    <a:pt x="1236178" y="436048"/>
                    <a:pt x="1210847" y="461379"/>
                    <a:pt x="1179600" y="461379"/>
                  </a:cubicBezTo>
                  <a:cubicBezTo>
                    <a:pt x="1148353" y="461379"/>
                    <a:pt x="1123022" y="436048"/>
                    <a:pt x="1123022" y="404800"/>
                  </a:cubicBezTo>
                  <a:cubicBezTo>
                    <a:pt x="1123021" y="389177"/>
                    <a:pt x="1129354" y="375033"/>
                    <a:pt x="1139593" y="364794"/>
                  </a:cubicBezTo>
                  <a:close/>
                  <a:moveTo>
                    <a:pt x="952423" y="538904"/>
                  </a:moveTo>
                  <a:cubicBezTo>
                    <a:pt x="962661" y="528666"/>
                    <a:pt x="976806" y="522333"/>
                    <a:pt x="992429" y="522333"/>
                  </a:cubicBezTo>
                  <a:cubicBezTo>
                    <a:pt x="1023676" y="522333"/>
                    <a:pt x="1049007" y="547664"/>
                    <a:pt x="1049007" y="578911"/>
                  </a:cubicBezTo>
                  <a:cubicBezTo>
                    <a:pt x="1049007" y="610158"/>
                    <a:pt x="1023676" y="635489"/>
                    <a:pt x="992429" y="635489"/>
                  </a:cubicBezTo>
                  <a:cubicBezTo>
                    <a:pt x="961182" y="635489"/>
                    <a:pt x="935851" y="610158"/>
                    <a:pt x="935851" y="578911"/>
                  </a:cubicBezTo>
                  <a:cubicBezTo>
                    <a:pt x="935851" y="563287"/>
                    <a:pt x="942184" y="549143"/>
                    <a:pt x="952423" y="538904"/>
                  </a:cubicBezTo>
                  <a:close/>
                  <a:moveTo>
                    <a:pt x="765253" y="713015"/>
                  </a:moveTo>
                  <a:cubicBezTo>
                    <a:pt x="775491" y="702777"/>
                    <a:pt x="789636" y="696444"/>
                    <a:pt x="805259" y="696444"/>
                  </a:cubicBezTo>
                  <a:cubicBezTo>
                    <a:pt x="836506" y="696444"/>
                    <a:pt x="861837" y="721775"/>
                    <a:pt x="861837" y="753022"/>
                  </a:cubicBezTo>
                  <a:cubicBezTo>
                    <a:pt x="861837" y="784269"/>
                    <a:pt x="836506" y="809600"/>
                    <a:pt x="805262" y="809597"/>
                  </a:cubicBezTo>
                  <a:cubicBezTo>
                    <a:pt x="774015" y="809597"/>
                    <a:pt x="748684" y="784266"/>
                    <a:pt x="748684" y="753019"/>
                  </a:cubicBezTo>
                  <a:cubicBezTo>
                    <a:pt x="748681" y="737398"/>
                    <a:pt x="755014" y="723254"/>
                    <a:pt x="765253" y="713015"/>
                  </a:cubicBezTo>
                  <a:close/>
                  <a:moveTo>
                    <a:pt x="578085" y="887123"/>
                  </a:moveTo>
                  <a:cubicBezTo>
                    <a:pt x="588323" y="876884"/>
                    <a:pt x="602468" y="870551"/>
                    <a:pt x="618091" y="870552"/>
                  </a:cubicBezTo>
                  <a:cubicBezTo>
                    <a:pt x="649338" y="870552"/>
                    <a:pt x="674669" y="895883"/>
                    <a:pt x="674669" y="927130"/>
                  </a:cubicBezTo>
                  <a:cubicBezTo>
                    <a:pt x="674669" y="958377"/>
                    <a:pt x="649338" y="983708"/>
                    <a:pt x="618091" y="983708"/>
                  </a:cubicBezTo>
                  <a:cubicBezTo>
                    <a:pt x="586844" y="983708"/>
                    <a:pt x="561513" y="958377"/>
                    <a:pt x="561513" y="927130"/>
                  </a:cubicBezTo>
                  <a:cubicBezTo>
                    <a:pt x="561513" y="911506"/>
                    <a:pt x="567846" y="897362"/>
                    <a:pt x="578085" y="887123"/>
                  </a:cubicBezTo>
                  <a:close/>
                  <a:moveTo>
                    <a:pt x="1326764" y="16572"/>
                  </a:moveTo>
                  <a:cubicBezTo>
                    <a:pt x="1337002" y="6333"/>
                    <a:pt x="1351147" y="0"/>
                    <a:pt x="1366770" y="0"/>
                  </a:cubicBezTo>
                  <a:cubicBezTo>
                    <a:pt x="1398017" y="0"/>
                    <a:pt x="1423348" y="25331"/>
                    <a:pt x="1423348" y="56578"/>
                  </a:cubicBezTo>
                  <a:cubicBezTo>
                    <a:pt x="1423348" y="87825"/>
                    <a:pt x="1398017" y="113156"/>
                    <a:pt x="1366770" y="113156"/>
                  </a:cubicBezTo>
                  <a:cubicBezTo>
                    <a:pt x="1335523" y="113156"/>
                    <a:pt x="1310192" y="87825"/>
                    <a:pt x="1310192" y="56578"/>
                  </a:cubicBezTo>
                  <a:cubicBezTo>
                    <a:pt x="1310192" y="40954"/>
                    <a:pt x="1316525" y="26810"/>
                    <a:pt x="1326764" y="16572"/>
                  </a:cubicBezTo>
                  <a:close/>
                  <a:moveTo>
                    <a:pt x="1139593" y="190683"/>
                  </a:moveTo>
                  <a:cubicBezTo>
                    <a:pt x="1149832" y="180444"/>
                    <a:pt x="1163976" y="174112"/>
                    <a:pt x="1179600" y="174112"/>
                  </a:cubicBezTo>
                  <a:cubicBezTo>
                    <a:pt x="1210847" y="174112"/>
                    <a:pt x="1236178" y="199443"/>
                    <a:pt x="1236178" y="230690"/>
                  </a:cubicBezTo>
                  <a:cubicBezTo>
                    <a:pt x="1236178" y="261937"/>
                    <a:pt x="1210847" y="287268"/>
                    <a:pt x="1179600" y="287268"/>
                  </a:cubicBezTo>
                  <a:cubicBezTo>
                    <a:pt x="1148353" y="287268"/>
                    <a:pt x="1123022" y="261937"/>
                    <a:pt x="1123022" y="230690"/>
                  </a:cubicBezTo>
                  <a:cubicBezTo>
                    <a:pt x="1123022" y="215066"/>
                    <a:pt x="1129354" y="200922"/>
                    <a:pt x="1139593" y="190683"/>
                  </a:cubicBezTo>
                  <a:close/>
                  <a:moveTo>
                    <a:pt x="952423" y="364793"/>
                  </a:moveTo>
                  <a:cubicBezTo>
                    <a:pt x="962661" y="354555"/>
                    <a:pt x="976806" y="348222"/>
                    <a:pt x="992429" y="348222"/>
                  </a:cubicBezTo>
                  <a:cubicBezTo>
                    <a:pt x="1023676" y="348222"/>
                    <a:pt x="1049007" y="373553"/>
                    <a:pt x="1049007" y="404800"/>
                  </a:cubicBezTo>
                  <a:cubicBezTo>
                    <a:pt x="1049007" y="436047"/>
                    <a:pt x="1023676" y="461378"/>
                    <a:pt x="992429" y="461378"/>
                  </a:cubicBezTo>
                  <a:cubicBezTo>
                    <a:pt x="961182" y="461378"/>
                    <a:pt x="935851" y="436047"/>
                    <a:pt x="935851" y="404800"/>
                  </a:cubicBezTo>
                  <a:cubicBezTo>
                    <a:pt x="935851" y="389176"/>
                    <a:pt x="942184" y="375032"/>
                    <a:pt x="952423" y="364793"/>
                  </a:cubicBezTo>
                  <a:close/>
                  <a:moveTo>
                    <a:pt x="765253" y="538904"/>
                  </a:moveTo>
                  <a:cubicBezTo>
                    <a:pt x="775492" y="528666"/>
                    <a:pt x="789636" y="522333"/>
                    <a:pt x="805259" y="522333"/>
                  </a:cubicBezTo>
                  <a:cubicBezTo>
                    <a:pt x="836506" y="522333"/>
                    <a:pt x="861837" y="547664"/>
                    <a:pt x="861837" y="578911"/>
                  </a:cubicBezTo>
                  <a:cubicBezTo>
                    <a:pt x="861837" y="610158"/>
                    <a:pt x="836506" y="635489"/>
                    <a:pt x="805259" y="635489"/>
                  </a:cubicBezTo>
                  <a:cubicBezTo>
                    <a:pt x="774012" y="635489"/>
                    <a:pt x="748681" y="610158"/>
                    <a:pt x="748681" y="578911"/>
                  </a:cubicBezTo>
                  <a:cubicBezTo>
                    <a:pt x="748681" y="563287"/>
                    <a:pt x="755014" y="549143"/>
                    <a:pt x="765253" y="538904"/>
                  </a:cubicBezTo>
                  <a:close/>
                  <a:moveTo>
                    <a:pt x="578084" y="713013"/>
                  </a:moveTo>
                  <a:cubicBezTo>
                    <a:pt x="588323" y="702774"/>
                    <a:pt x="602467" y="696441"/>
                    <a:pt x="618091" y="696441"/>
                  </a:cubicBezTo>
                  <a:cubicBezTo>
                    <a:pt x="649338" y="696441"/>
                    <a:pt x="674669" y="721772"/>
                    <a:pt x="674669" y="753019"/>
                  </a:cubicBezTo>
                  <a:cubicBezTo>
                    <a:pt x="674669" y="784266"/>
                    <a:pt x="649338" y="809597"/>
                    <a:pt x="618091" y="809597"/>
                  </a:cubicBezTo>
                  <a:cubicBezTo>
                    <a:pt x="586844" y="809597"/>
                    <a:pt x="561513" y="784266"/>
                    <a:pt x="561513" y="753019"/>
                  </a:cubicBezTo>
                  <a:cubicBezTo>
                    <a:pt x="561513" y="737396"/>
                    <a:pt x="567846" y="723251"/>
                    <a:pt x="578084" y="713013"/>
                  </a:cubicBezTo>
                  <a:close/>
                  <a:moveTo>
                    <a:pt x="415158" y="873734"/>
                  </a:moveTo>
                  <a:lnTo>
                    <a:pt x="430921" y="870551"/>
                  </a:lnTo>
                  <a:cubicBezTo>
                    <a:pt x="462168" y="870551"/>
                    <a:pt x="487500" y="895883"/>
                    <a:pt x="487500" y="927130"/>
                  </a:cubicBezTo>
                  <a:lnTo>
                    <a:pt x="484317" y="942893"/>
                  </a:lnTo>
                  <a:close/>
                  <a:moveTo>
                    <a:pt x="1139593" y="16572"/>
                  </a:moveTo>
                  <a:cubicBezTo>
                    <a:pt x="1149832" y="6334"/>
                    <a:pt x="1163976" y="1"/>
                    <a:pt x="1179599" y="1"/>
                  </a:cubicBezTo>
                  <a:cubicBezTo>
                    <a:pt x="1210847" y="1"/>
                    <a:pt x="1236178" y="25332"/>
                    <a:pt x="1236178" y="56579"/>
                  </a:cubicBezTo>
                  <a:cubicBezTo>
                    <a:pt x="1236178" y="87826"/>
                    <a:pt x="1210847" y="113157"/>
                    <a:pt x="1179600" y="113157"/>
                  </a:cubicBezTo>
                  <a:cubicBezTo>
                    <a:pt x="1148353" y="113157"/>
                    <a:pt x="1123022" y="87826"/>
                    <a:pt x="1123022" y="56579"/>
                  </a:cubicBezTo>
                  <a:cubicBezTo>
                    <a:pt x="1123022" y="40955"/>
                    <a:pt x="1129354" y="26811"/>
                    <a:pt x="1139593" y="16572"/>
                  </a:cubicBezTo>
                  <a:close/>
                  <a:moveTo>
                    <a:pt x="952423" y="190682"/>
                  </a:moveTo>
                  <a:cubicBezTo>
                    <a:pt x="962661" y="180444"/>
                    <a:pt x="976806" y="174111"/>
                    <a:pt x="992429" y="174111"/>
                  </a:cubicBezTo>
                  <a:cubicBezTo>
                    <a:pt x="1023676" y="174111"/>
                    <a:pt x="1049007" y="199442"/>
                    <a:pt x="1049007" y="230689"/>
                  </a:cubicBezTo>
                  <a:cubicBezTo>
                    <a:pt x="1049007" y="261936"/>
                    <a:pt x="1023676" y="287267"/>
                    <a:pt x="992429" y="287267"/>
                  </a:cubicBezTo>
                  <a:cubicBezTo>
                    <a:pt x="961182" y="287267"/>
                    <a:pt x="935851" y="261936"/>
                    <a:pt x="935851" y="230689"/>
                  </a:cubicBezTo>
                  <a:cubicBezTo>
                    <a:pt x="935851" y="215065"/>
                    <a:pt x="942184" y="200921"/>
                    <a:pt x="952423" y="190682"/>
                  </a:cubicBezTo>
                  <a:close/>
                  <a:moveTo>
                    <a:pt x="765253" y="364793"/>
                  </a:moveTo>
                  <a:cubicBezTo>
                    <a:pt x="775492" y="354555"/>
                    <a:pt x="789636" y="348222"/>
                    <a:pt x="805259" y="348222"/>
                  </a:cubicBezTo>
                  <a:cubicBezTo>
                    <a:pt x="836506" y="348222"/>
                    <a:pt x="861837" y="373553"/>
                    <a:pt x="861837" y="404800"/>
                  </a:cubicBezTo>
                  <a:cubicBezTo>
                    <a:pt x="861837" y="436047"/>
                    <a:pt x="836506" y="461378"/>
                    <a:pt x="805259" y="461378"/>
                  </a:cubicBezTo>
                  <a:cubicBezTo>
                    <a:pt x="774012" y="461378"/>
                    <a:pt x="748681" y="436047"/>
                    <a:pt x="748681" y="404800"/>
                  </a:cubicBezTo>
                  <a:cubicBezTo>
                    <a:pt x="748681" y="389176"/>
                    <a:pt x="755014" y="375032"/>
                    <a:pt x="765253" y="364793"/>
                  </a:cubicBezTo>
                  <a:close/>
                  <a:moveTo>
                    <a:pt x="578082" y="538904"/>
                  </a:moveTo>
                  <a:cubicBezTo>
                    <a:pt x="588320" y="528666"/>
                    <a:pt x="602465" y="522333"/>
                    <a:pt x="618088" y="522333"/>
                  </a:cubicBezTo>
                  <a:cubicBezTo>
                    <a:pt x="649335" y="522333"/>
                    <a:pt x="674666" y="547664"/>
                    <a:pt x="674666" y="578911"/>
                  </a:cubicBezTo>
                  <a:cubicBezTo>
                    <a:pt x="674666" y="610158"/>
                    <a:pt x="649335" y="635489"/>
                    <a:pt x="618090" y="635487"/>
                  </a:cubicBezTo>
                  <a:cubicBezTo>
                    <a:pt x="586843" y="635487"/>
                    <a:pt x="561512" y="610156"/>
                    <a:pt x="561512" y="578909"/>
                  </a:cubicBezTo>
                  <a:cubicBezTo>
                    <a:pt x="561510" y="563287"/>
                    <a:pt x="567843" y="549143"/>
                    <a:pt x="578082" y="538904"/>
                  </a:cubicBezTo>
                  <a:close/>
                  <a:moveTo>
                    <a:pt x="390914" y="713012"/>
                  </a:moveTo>
                  <a:cubicBezTo>
                    <a:pt x="401153" y="702774"/>
                    <a:pt x="415297" y="696441"/>
                    <a:pt x="430921" y="696441"/>
                  </a:cubicBezTo>
                  <a:cubicBezTo>
                    <a:pt x="462168" y="696441"/>
                    <a:pt x="487499" y="721772"/>
                    <a:pt x="487499" y="753019"/>
                  </a:cubicBezTo>
                  <a:cubicBezTo>
                    <a:pt x="487499" y="784266"/>
                    <a:pt x="462168" y="809597"/>
                    <a:pt x="430921" y="809597"/>
                  </a:cubicBezTo>
                  <a:cubicBezTo>
                    <a:pt x="399674" y="809597"/>
                    <a:pt x="374343" y="784266"/>
                    <a:pt x="374343" y="753019"/>
                  </a:cubicBezTo>
                  <a:cubicBezTo>
                    <a:pt x="374343" y="737396"/>
                    <a:pt x="380676" y="723251"/>
                    <a:pt x="390914" y="713012"/>
                  </a:cubicBezTo>
                  <a:close/>
                  <a:moveTo>
                    <a:pt x="952422" y="16571"/>
                  </a:moveTo>
                  <a:cubicBezTo>
                    <a:pt x="962661" y="6333"/>
                    <a:pt x="976806" y="0"/>
                    <a:pt x="992429" y="0"/>
                  </a:cubicBezTo>
                  <a:cubicBezTo>
                    <a:pt x="1023676" y="0"/>
                    <a:pt x="1049007" y="25331"/>
                    <a:pt x="1049007" y="56578"/>
                  </a:cubicBezTo>
                  <a:cubicBezTo>
                    <a:pt x="1049007" y="87825"/>
                    <a:pt x="1023676" y="113156"/>
                    <a:pt x="992429" y="113156"/>
                  </a:cubicBezTo>
                  <a:cubicBezTo>
                    <a:pt x="961182" y="113156"/>
                    <a:pt x="935851" y="87825"/>
                    <a:pt x="935851" y="56578"/>
                  </a:cubicBezTo>
                  <a:cubicBezTo>
                    <a:pt x="935851" y="40955"/>
                    <a:pt x="942184" y="26810"/>
                    <a:pt x="952422" y="16571"/>
                  </a:cubicBezTo>
                  <a:close/>
                  <a:moveTo>
                    <a:pt x="765253" y="190682"/>
                  </a:moveTo>
                  <a:cubicBezTo>
                    <a:pt x="775491" y="180444"/>
                    <a:pt x="789636" y="174111"/>
                    <a:pt x="805259" y="174111"/>
                  </a:cubicBezTo>
                  <a:cubicBezTo>
                    <a:pt x="836506" y="174111"/>
                    <a:pt x="861837" y="199442"/>
                    <a:pt x="861837" y="230689"/>
                  </a:cubicBezTo>
                  <a:cubicBezTo>
                    <a:pt x="861837" y="261936"/>
                    <a:pt x="836506" y="287267"/>
                    <a:pt x="805259" y="287267"/>
                  </a:cubicBezTo>
                  <a:cubicBezTo>
                    <a:pt x="774012" y="287267"/>
                    <a:pt x="748681" y="261936"/>
                    <a:pt x="748681" y="230689"/>
                  </a:cubicBezTo>
                  <a:cubicBezTo>
                    <a:pt x="748681" y="215065"/>
                    <a:pt x="755014" y="200921"/>
                    <a:pt x="765253" y="190682"/>
                  </a:cubicBezTo>
                  <a:close/>
                  <a:moveTo>
                    <a:pt x="578082" y="364793"/>
                  </a:moveTo>
                  <a:cubicBezTo>
                    <a:pt x="588320" y="354555"/>
                    <a:pt x="602465" y="348222"/>
                    <a:pt x="618088" y="348222"/>
                  </a:cubicBezTo>
                  <a:cubicBezTo>
                    <a:pt x="649335" y="348222"/>
                    <a:pt x="674666" y="373553"/>
                    <a:pt x="674666" y="404800"/>
                  </a:cubicBezTo>
                  <a:cubicBezTo>
                    <a:pt x="674666" y="436047"/>
                    <a:pt x="649335" y="461378"/>
                    <a:pt x="618088" y="461378"/>
                  </a:cubicBezTo>
                  <a:cubicBezTo>
                    <a:pt x="586841" y="461378"/>
                    <a:pt x="561510" y="436047"/>
                    <a:pt x="561510" y="404800"/>
                  </a:cubicBezTo>
                  <a:cubicBezTo>
                    <a:pt x="561510" y="389176"/>
                    <a:pt x="567843" y="375032"/>
                    <a:pt x="578082" y="364793"/>
                  </a:cubicBezTo>
                  <a:close/>
                  <a:moveTo>
                    <a:pt x="238854" y="697429"/>
                  </a:moveTo>
                  <a:lnTo>
                    <a:pt x="243750" y="696441"/>
                  </a:lnTo>
                  <a:cubicBezTo>
                    <a:pt x="274997" y="696441"/>
                    <a:pt x="300328" y="721772"/>
                    <a:pt x="300328" y="753019"/>
                  </a:cubicBezTo>
                  <a:lnTo>
                    <a:pt x="299340" y="757915"/>
                  </a:lnTo>
                  <a:close/>
                  <a:moveTo>
                    <a:pt x="390914" y="538902"/>
                  </a:moveTo>
                  <a:cubicBezTo>
                    <a:pt x="401152" y="528663"/>
                    <a:pt x="415297" y="522331"/>
                    <a:pt x="430920" y="522331"/>
                  </a:cubicBezTo>
                  <a:cubicBezTo>
                    <a:pt x="462167" y="522331"/>
                    <a:pt x="487498" y="547662"/>
                    <a:pt x="487499" y="578909"/>
                  </a:cubicBezTo>
                  <a:cubicBezTo>
                    <a:pt x="487498" y="610156"/>
                    <a:pt x="462167" y="635487"/>
                    <a:pt x="430920" y="635487"/>
                  </a:cubicBezTo>
                  <a:cubicBezTo>
                    <a:pt x="399673" y="635487"/>
                    <a:pt x="374342" y="610156"/>
                    <a:pt x="374342" y="578909"/>
                  </a:cubicBezTo>
                  <a:cubicBezTo>
                    <a:pt x="374342" y="563285"/>
                    <a:pt x="380675" y="549141"/>
                    <a:pt x="390914" y="538902"/>
                  </a:cubicBezTo>
                  <a:close/>
                  <a:moveTo>
                    <a:pt x="765253" y="16571"/>
                  </a:moveTo>
                  <a:cubicBezTo>
                    <a:pt x="775491" y="6333"/>
                    <a:pt x="789636" y="0"/>
                    <a:pt x="805259" y="0"/>
                  </a:cubicBezTo>
                  <a:cubicBezTo>
                    <a:pt x="836506" y="0"/>
                    <a:pt x="861837" y="25331"/>
                    <a:pt x="861837" y="56578"/>
                  </a:cubicBezTo>
                  <a:cubicBezTo>
                    <a:pt x="861837" y="87825"/>
                    <a:pt x="836506" y="113156"/>
                    <a:pt x="805259" y="113156"/>
                  </a:cubicBezTo>
                  <a:cubicBezTo>
                    <a:pt x="774012" y="113156"/>
                    <a:pt x="748681" y="87825"/>
                    <a:pt x="748681" y="56578"/>
                  </a:cubicBezTo>
                  <a:cubicBezTo>
                    <a:pt x="748681" y="40954"/>
                    <a:pt x="755014" y="26810"/>
                    <a:pt x="765253" y="16571"/>
                  </a:cubicBezTo>
                  <a:close/>
                  <a:moveTo>
                    <a:pt x="578082" y="190682"/>
                  </a:moveTo>
                  <a:cubicBezTo>
                    <a:pt x="588320" y="180444"/>
                    <a:pt x="602465" y="174111"/>
                    <a:pt x="618088" y="174111"/>
                  </a:cubicBezTo>
                  <a:cubicBezTo>
                    <a:pt x="649335" y="174111"/>
                    <a:pt x="674666" y="199442"/>
                    <a:pt x="674666" y="230689"/>
                  </a:cubicBezTo>
                  <a:cubicBezTo>
                    <a:pt x="674666" y="261936"/>
                    <a:pt x="649335" y="287267"/>
                    <a:pt x="618088" y="287267"/>
                  </a:cubicBezTo>
                  <a:cubicBezTo>
                    <a:pt x="586841" y="287267"/>
                    <a:pt x="561510" y="261936"/>
                    <a:pt x="561510" y="230689"/>
                  </a:cubicBezTo>
                  <a:cubicBezTo>
                    <a:pt x="561510" y="215065"/>
                    <a:pt x="567843" y="200921"/>
                    <a:pt x="578082" y="190682"/>
                  </a:cubicBezTo>
                  <a:close/>
                  <a:moveTo>
                    <a:pt x="390912" y="364793"/>
                  </a:moveTo>
                  <a:cubicBezTo>
                    <a:pt x="401150" y="354555"/>
                    <a:pt x="415295" y="348222"/>
                    <a:pt x="430918" y="348222"/>
                  </a:cubicBezTo>
                  <a:cubicBezTo>
                    <a:pt x="462165" y="348222"/>
                    <a:pt x="487497" y="373553"/>
                    <a:pt x="487497" y="404800"/>
                  </a:cubicBezTo>
                  <a:cubicBezTo>
                    <a:pt x="487496" y="436047"/>
                    <a:pt x="462165" y="461378"/>
                    <a:pt x="430920" y="461376"/>
                  </a:cubicBezTo>
                  <a:cubicBezTo>
                    <a:pt x="399673" y="461376"/>
                    <a:pt x="374342" y="436045"/>
                    <a:pt x="374342" y="404798"/>
                  </a:cubicBezTo>
                  <a:cubicBezTo>
                    <a:pt x="374342" y="389175"/>
                    <a:pt x="380673" y="375032"/>
                    <a:pt x="390912" y="364793"/>
                  </a:cubicBezTo>
                  <a:close/>
                  <a:moveTo>
                    <a:pt x="203743" y="538902"/>
                  </a:moveTo>
                  <a:cubicBezTo>
                    <a:pt x="213981" y="528663"/>
                    <a:pt x="228126" y="522331"/>
                    <a:pt x="243749" y="522331"/>
                  </a:cubicBezTo>
                  <a:cubicBezTo>
                    <a:pt x="274996" y="522331"/>
                    <a:pt x="300327" y="547662"/>
                    <a:pt x="300327" y="578909"/>
                  </a:cubicBezTo>
                  <a:cubicBezTo>
                    <a:pt x="300327" y="610156"/>
                    <a:pt x="274996" y="635487"/>
                    <a:pt x="243749" y="635487"/>
                  </a:cubicBezTo>
                  <a:cubicBezTo>
                    <a:pt x="212502" y="635487"/>
                    <a:pt x="187171" y="610156"/>
                    <a:pt x="187171" y="578909"/>
                  </a:cubicBezTo>
                  <a:cubicBezTo>
                    <a:pt x="187171" y="563285"/>
                    <a:pt x="193504" y="549141"/>
                    <a:pt x="203743" y="538902"/>
                  </a:cubicBezTo>
                  <a:close/>
                  <a:moveTo>
                    <a:pt x="578082" y="16571"/>
                  </a:moveTo>
                  <a:cubicBezTo>
                    <a:pt x="588320" y="6333"/>
                    <a:pt x="602465" y="0"/>
                    <a:pt x="618088" y="0"/>
                  </a:cubicBezTo>
                  <a:cubicBezTo>
                    <a:pt x="649335" y="0"/>
                    <a:pt x="674666" y="25331"/>
                    <a:pt x="674666" y="56578"/>
                  </a:cubicBezTo>
                  <a:cubicBezTo>
                    <a:pt x="674666" y="87825"/>
                    <a:pt x="649335" y="113156"/>
                    <a:pt x="618088" y="113156"/>
                  </a:cubicBezTo>
                  <a:cubicBezTo>
                    <a:pt x="586841" y="113156"/>
                    <a:pt x="561510" y="87825"/>
                    <a:pt x="561510" y="56578"/>
                  </a:cubicBezTo>
                  <a:cubicBezTo>
                    <a:pt x="561510" y="40955"/>
                    <a:pt x="567843" y="26810"/>
                    <a:pt x="578082" y="16571"/>
                  </a:cubicBezTo>
                  <a:close/>
                  <a:moveTo>
                    <a:pt x="65570" y="524146"/>
                  </a:moveTo>
                  <a:lnTo>
                    <a:pt x="78603" y="526777"/>
                  </a:lnTo>
                  <a:cubicBezTo>
                    <a:pt x="92141" y="532503"/>
                    <a:pt x="102986" y="543349"/>
                    <a:pt x="108712" y="556886"/>
                  </a:cubicBezTo>
                  <a:lnTo>
                    <a:pt x="111343" y="569919"/>
                  </a:lnTo>
                  <a:close/>
                  <a:moveTo>
                    <a:pt x="390912" y="190682"/>
                  </a:moveTo>
                  <a:cubicBezTo>
                    <a:pt x="401150" y="180444"/>
                    <a:pt x="415295" y="174111"/>
                    <a:pt x="430918" y="174111"/>
                  </a:cubicBezTo>
                  <a:cubicBezTo>
                    <a:pt x="462165" y="174111"/>
                    <a:pt x="487496" y="199442"/>
                    <a:pt x="487497" y="230689"/>
                  </a:cubicBezTo>
                  <a:cubicBezTo>
                    <a:pt x="487496" y="261936"/>
                    <a:pt x="462165" y="287267"/>
                    <a:pt x="430919" y="287267"/>
                  </a:cubicBezTo>
                  <a:cubicBezTo>
                    <a:pt x="399671" y="287267"/>
                    <a:pt x="374340" y="261936"/>
                    <a:pt x="374340" y="230689"/>
                  </a:cubicBezTo>
                  <a:cubicBezTo>
                    <a:pt x="374340" y="215065"/>
                    <a:pt x="380673" y="200921"/>
                    <a:pt x="390912" y="190682"/>
                  </a:cubicBezTo>
                  <a:close/>
                  <a:moveTo>
                    <a:pt x="203742" y="364792"/>
                  </a:moveTo>
                  <a:cubicBezTo>
                    <a:pt x="213981" y="354553"/>
                    <a:pt x="228125" y="348220"/>
                    <a:pt x="243749" y="348220"/>
                  </a:cubicBezTo>
                  <a:cubicBezTo>
                    <a:pt x="274996" y="348220"/>
                    <a:pt x="300327" y="373551"/>
                    <a:pt x="300327" y="404798"/>
                  </a:cubicBezTo>
                  <a:cubicBezTo>
                    <a:pt x="300327" y="436045"/>
                    <a:pt x="274996" y="461376"/>
                    <a:pt x="243749" y="461376"/>
                  </a:cubicBezTo>
                  <a:cubicBezTo>
                    <a:pt x="212502" y="461376"/>
                    <a:pt x="187171" y="436045"/>
                    <a:pt x="187171" y="404798"/>
                  </a:cubicBezTo>
                  <a:cubicBezTo>
                    <a:pt x="187171" y="389175"/>
                    <a:pt x="193503" y="375030"/>
                    <a:pt x="203742" y="364792"/>
                  </a:cubicBezTo>
                  <a:close/>
                  <a:moveTo>
                    <a:pt x="390912" y="16571"/>
                  </a:moveTo>
                  <a:cubicBezTo>
                    <a:pt x="401150" y="6333"/>
                    <a:pt x="415295" y="0"/>
                    <a:pt x="430918" y="0"/>
                  </a:cubicBezTo>
                  <a:cubicBezTo>
                    <a:pt x="462165" y="0"/>
                    <a:pt x="487496" y="25331"/>
                    <a:pt x="487497" y="56578"/>
                  </a:cubicBezTo>
                  <a:cubicBezTo>
                    <a:pt x="487496" y="87825"/>
                    <a:pt x="462165" y="113156"/>
                    <a:pt x="430919" y="113156"/>
                  </a:cubicBezTo>
                  <a:cubicBezTo>
                    <a:pt x="399671" y="113156"/>
                    <a:pt x="374340" y="87825"/>
                    <a:pt x="374340" y="56578"/>
                  </a:cubicBezTo>
                  <a:cubicBezTo>
                    <a:pt x="374340" y="40954"/>
                    <a:pt x="380673" y="26810"/>
                    <a:pt x="390912" y="16571"/>
                  </a:cubicBezTo>
                  <a:close/>
                  <a:moveTo>
                    <a:pt x="203741" y="190682"/>
                  </a:moveTo>
                  <a:cubicBezTo>
                    <a:pt x="213979" y="180444"/>
                    <a:pt x="228124" y="174111"/>
                    <a:pt x="243747" y="174111"/>
                  </a:cubicBezTo>
                  <a:cubicBezTo>
                    <a:pt x="274994" y="174111"/>
                    <a:pt x="300325" y="199442"/>
                    <a:pt x="300325" y="230689"/>
                  </a:cubicBezTo>
                  <a:cubicBezTo>
                    <a:pt x="300325" y="261936"/>
                    <a:pt x="274995" y="287266"/>
                    <a:pt x="243748" y="287266"/>
                  </a:cubicBezTo>
                  <a:cubicBezTo>
                    <a:pt x="212501" y="287266"/>
                    <a:pt x="187170" y="261935"/>
                    <a:pt x="187170" y="230688"/>
                  </a:cubicBezTo>
                  <a:cubicBezTo>
                    <a:pt x="187170" y="215064"/>
                    <a:pt x="193503" y="200920"/>
                    <a:pt x="203741" y="190682"/>
                  </a:cubicBezTo>
                  <a:close/>
                  <a:moveTo>
                    <a:pt x="16572" y="364792"/>
                  </a:moveTo>
                  <a:cubicBezTo>
                    <a:pt x="26811" y="354553"/>
                    <a:pt x="40956" y="348220"/>
                    <a:pt x="56579" y="348220"/>
                  </a:cubicBezTo>
                  <a:cubicBezTo>
                    <a:pt x="87826" y="348220"/>
                    <a:pt x="113157" y="373551"/>
                    <a:pt x="113157" y="404798"/>
                  </a:cubicBezTo>
                  <a:cubicBezTo>
                    <a:pt x="113157" y="436045"/>
                    <a:pt x="87826" y="461376"/>
                    <a:pt x="56579" y="461376"/>
                  </a:cubicBezTo>
                  <a:cubicBezTo>
                    <a:pt x="25332" y="461376"/>
                    <a:pt x="1" y="436045"/>
                    <a:pt x="1" y="404798"/>
                  </a:cubicBezTo>
                  <a:cubicBezTo>
                    <a:pt x="1" y="389175"/>
                    <a:pt x="6334" y="375030"/>
                    <a:pt x="16572" y="364792"/>
                  </a:cubicBezTo>
                  <a:close/>
                  <a:moveTo>
                    <a:pt x="203741" y="16571"/>
                  </a:moveTo>
                  <a:cubicBezTo>
                    <a:pt x="213979" y="6333"/>
                    <a:pt x="228124" y="0"/>
                    <a:pt x="243747" y="0"/>
                  </a:cubicBezTo>
                  <a:cubicBezTo>
                    <a:pt x="274994" y="0"/>
                    <a:pt x="300325" y="25331"/>
                    <a:pt x="300325" y="56578"/>
                  </a:cubicBezTo>
                  <a:cubicBezTo>
                    <a:pt x="300325" y="87825"/>
                    <a:pt x="274994" y="113156"/>
                    <a:pt x="243747" y="113156"/>
                  </a:cubicBezTo>
                  <a:cubicBezTo>
                    <a:pt x="212500" y="113156"/>
                    <a:pt x="187169" y="87825"/>
                    <a:pt x="187169" y="56578"/>
                  </a:cubicBezTo>
                  <a:cubicBezTo>
                    <a:pt x="187169" y="40955"/>
                    <a:pt x="193502" y="26810"/>
                    <a:pt x="203741" y="16571"/>
                  </a:cubicBezTo>
                  <a:close/>
                  <a:moveTo>
                    <a:pt x="16572" y="190681"/>
                  </a:moveTo>
                  <a:cubicBezTo>
                    <a:pt x="26810" y="180443"/>
                    <a:pt x="40955" y="174110"/>
                    <a:pt x="56579" y="174110"/>
                  </a:cubicBezTo>
                  <a:cubicBezTo>
                    <a:pt x="87826" y="174110"/>
                    <a:pt x="113157" y="199441"/>
                    <a:pt x="113157" y="230688"/>
                  </a:cubicBezTo>
                  <a:cubicBezTo>
                    <a:pt x="113156" y="261935"/>
                    <a:pt x="87825" y="287266"/>
                    <a:pt x="56579" y="287266"/>
                  </a:cubicBezTo>
                  <a:cubicBezTo>
                    <a:pt x="25332" y="287266"/>
                    <a:pt x="1" y="261935"/>
                    <a:pt x="1" y="230688"/>
                  </a:cubicBezTo>
                  <a:cubicBezTo>
                    <a:pt x="1" y="215064"/>
                    <a:pt x="6333" y="200920"/>
                    <a:pt x="16572" y="190681"/>
                  </a:cubicBezTo>
                  <a:close/>
                  <a:moveTo>
                    <a:pt x="16571" y="16571"/>
                  </a:moveTo>
                  <a:cubicBezTo>
                    <a:pt x="26809" y="6333"/>
                    <a:pt x="40954" y="0"/>
                    <a:pt x="56577" y="0"/>
                  </a:cubicBezTo>
                  <a:cubicBezTo>
                    <a:pt x="87825" y="0"/>
                    <a:pt x="113156" y="25331"/>
                    <a:pt x="113156" y="56578"/>
                  </a:cubicBezTo>
                  <a:cubicBezTo>
                    <a:pt x="113155" y="87825"/>
                    <a:pt x="87825" y="113155"/>
                    <a:pt x="56578" y="113156"/>
                  </a:cubicBezTo>
                  <a:cubicBezTo>
                    <a:pt x="25331" y="113156"/>
                    <a:pt x="0" y="87825"/>
                    <a:pt x="0" y="56577"/>
                  </a:cubicBezTo>
                  <a:cubicBezTo>
                    <a:pt x="0" y="40954"/>
                    <a:pt x="6333" y="26809"/>
                    <a:pt x="16571" y="16571"/>
                  </a:cubicBezTo>
                  <a:close/>
                </a:path>
              </a:pathLst>
            </a:custGeom>
            <a:gradFill flip="none" rotWithShape="1">
              <a:gsLst>
                <a:gs pos="100000">
                  <a:schemeClr val="accent1">
                    <a:lumMod val="20000"/>
                    <a:lumOff val="80000"/>
                  </a:schemeClr>
                </a:gs>
                <a:gs pos="0">
                  <a:schemeClr val="accent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40" name="矩形: 圆角 4">
            <a:extLst>
              <a:ext uri="{FF2B5EF4-FFF2-40B4-BE49-F238E27FC236}">
                <a16:creationId xmlns:a16="http://schemas.microsoft.com/office/drawing/2014/main" id="{F7B34D17-102D-4499-93C3-D67ED3C57D57}"/>
              </a:ext>
            </a:extLst>
          </p:cNvPr>
          <p:cNvSpPr/>
          <p:nvPr/>
        </p:nvSpPr>
        <p:spPr>
          <a:xfrm rot="2700000">
            <a:off x="4695225" y="-730256"/>
            <a:ext cx="1407211" cy="1414210"/>
          </a:xfrm>
          <a:prstGeom prst="roundRect">
            <a:avLst>
              <a:gd name="adj" fmla="val 106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Tree>
    <p:extLst>
      <p:ext uri="{BB962C8B-B14F-4D97-AF65-F5344CB8AC3E}">
        <p14:creationId xmlns:p14="http://schemas.microsoft.com/office/powerpoint/2010/main" val="3654668496"/>
      </p:ext>
    </p:extLst>
  </p:cSld>
  <p:clrMapOvr>
    <a:masterClrMapping/>
  </p:clrMapOvr>
  <p:transition spd="slow"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750" fill="hold"/>
                                        <p:tgtEl>
                                          <p:spTgt spid="40"/>
                                        </p:tgtEl>
                                        <p:attrNameLst>
                                          <p:attrName>ppt_w</p:attrName>
                                        </p:attrNameLst>
                                      </p:cBhvr>
                                      <p:tavLst>
                                        <p:tav tm="0">
                                          <p:val>
                                            <p:fltVal val="0"/>
                                          </p:val>
                                        </p:tav>
                                        <p:tav tm="100000">
                                          <p:val>
                                            <p:strVal val="#ppt_w"/>
                                          </p:val>
                                        </p:tav>
                                      </p:tavLst>
                                    </p:anim>
                                    <p:anim calcmode="lin" valueType="num">
                                      <p:cBhvr>
                                        <p:cTn id="8" dur="750" fill="hold"/>
                                        <p:tgtEl>
                                          <p:spTgt spid="40"/>
                                        </p:tgtEl>
                                        <p:attrNameLst>
                                          <p:attrName>ppt_h</p:attrName>
                                        </p:attrNameLst>
                                      </p:cBhvr>
                                      <p:tavLst>
                                        <p:tav tm="0">
                                          <p:val>
                                            <p:fltVal val="0"/>
                                          </p:val>
                                        </p:tav>
                                        <p:tav tm="100000">
                                          <p:val>
                                            <p:strVal val="#ppt_h"/>
                                          </p:val>
                                        </p:tav>
                                      </p:tavLst>
                                    </p:anim>
                                    <p:animEffect transition="in" filter="fade">
                                      <p:cBhvr>
                                        <p:cTn id="9" dur="750"/>
                                        <p:tgtEl>
                                          <p:spTgt spid="40"/>
                                        </p:tgtEl>
                                      </p:cBhvr>
                                    </p:animEffect>
                                  </p:childTnLst>
                                </p:cTn>
                              </p:par>
                              <p:par>
                                <p:cTn id="10" presetID="22" presetClass="entr" presetSubtype="1"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up)">
                                      <p:cBhvr>
                                        <p:cTn id="12" dur="750"/>
                                        <p:tgtEl>
                                          <p:spTgt spid="28"/>
                                        </p:tgtEl>
                                      </p:cBhvr>
                                    </p:animEffect>
                                  </p:childTnLst>
                                </p:cTn>
                              </p:par>
                            </p:childTnLst>
                          </p:cTn>
                        </p:par>
                        <p:par>
                          <p:cTn id="13" fill="hold">
                            <p:stCondLst>
                              <p:cond delay="750"/>
                            </p:stCondLst>
                            <p:childTnLst>
                              <p:par>
                                <p:cTn id="14" presetID="16" presetClass="entr" presetSubtype="37"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arn(outVertical)">
                                      <p:cBhvr>
                                        <p:cTn id="16" dur="500"/>
                                        <p:tgtEl>
                                          <p:spTgt spid="36"/>
                                        </p:tgtEl>
                                      </p:cBhvr>
                                    </p:animEffect>
                                  </p:childTnLst>
                                </p:cTn>
                              </p:par>
                            </p:childTnLst>
                          </p:cTn>
                        </p:par>
                        <p:par>
                          <p:cTn id="17" fill="hold">
                            <p:stCondLst>
                              <p:cond delay="1250"/>
                            </p:stCondLst>
                            <p:childTnLst>
                              <p:par>
                                <p:cTn id="18" presetID="12" presetClass="entr" presetSubtype="8"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additive="base">
                                        <p:cTn id="20" dur="500"/>
                                        <p:tgtEl>
                                          <p:spTgt spid="35"/>
                                        </p:tgtEl>
                                        <p:attrNameLst>
                                          <p:attrName>ppt_x</p:attrName>
                                        </p:attrNameLst>
                                      </p:cBhvr>
                                      <p:tavLst>
                                        <p:tav tm="0">
                                          <p:val>
                                            <p:strVal val="#ppt_x-#ppt_w*1.125000"/>
                                          </p:val>
                                        </p:tav>
                                        <p:tav tm="100000">
                                          <p:val>
                                            <p:strVal val="#ppt_x"/>
                                          </p:val>
                                        </p:tav>
                                      </p:tavLst>
                                    </p:anim>
                                    <p:animEffect transition="in" filter="wipe(right)">
                                      <p:cBhvr>
                                        <p:cTn id="21" dur="500"/>
                                        <p:tgtEl>
                                          <p:spTgt spid="35"/>
                                        </p:tgtEl>
                                      </p:cBhvr>
                                    </p:animEffect>
                                  </p:childTnLst>
                                </p:cTn>
                              </p:par>
                            </p:childTnLst>
                          </p:cTn>
                        </p:par>
                        <p:par>
                          <p:cTn id="22" fill="hold">
                            <p:stCondLst>
                              <p:cond delay="1750"/>
                            </p:stCondLst>
                            <p:childTnLst>
                              <p:par>
                                <p:cTn id="23" presetID="42" presetClass="entr" presetSubtype="0"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750"/>
                                        <p:tgtEl>
                                          <p:spTgt spid="32"/>
                                        </p:tgtEl>
                                      </p:cBhvr>
                                    </p:animEffect>
                                    <p:anim calcmode="lin" valueType="num">
                                      <p:cBhvr>
                                        <p:cTn id="26" dur="750" fill="hold"/>
                                        <p:tgtEl>
                                          <p:spTgt spid="32"/>
                                        </p:tgtEl>
                                        <p:attrNameLst>
                                          <p:attrName>ppt_x</p:attrName>
                                        </p:attrNameLst>
                                      </p:cBhvr>
                                      <p:tavLst>
                                        <p:tav tm="0">
                                          <p:val>
                                            <p:strVal val="#ppt_x"/>
                                          </p:val>
                                        </p:tav>
                                        <p:tav tm="100000">
                                          <p:val>
                                            <p:strVal val="#ppt_x"/>
                                          </p:val>
                                        </p:tav>
                                      </p:tavLst>
                                    </p:anim>
                                    <p:anim calcmode="lin" valueType="num">
                                      <p:cBhvr>
                                        <p:cTn id="27" dur="750" fill="hold"/>
                                        <p:tgtEl>
                                          <p:spTgt spid="32"/>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left)">
                                      <p:cBhvr>
                                        <p:cTn id="31" dur="500"/>
                                        <p:tgtEl>
                                          <p:spTgt spid="33"/>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fltVal val="0"/>
                                          </p:val>
                                        </p:tav>
                                        <p:tav tm="100000">
                                          <p:val>
                                            <p:strVal val="#ppt_h"/>
                                          </p:val>
                                        </p:tav>
                                      </p:tavLst>
                                    </p:anim>
                                    <p:animEffect transition="in" filter="fade">
                                      <p:cBhvr>
                                        <p:cTn id="37" dur="500"/>
                                        <p:tgtEl>
                                          <p:spTgt spid="27"/>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p:cTn id="40" dur="500" fill="hold"/>
                                        <p:tgtEl>
                                          <p:spTgt spid="34"/>
                                        </p:tgtEl>
                                        <p:attrNameLst>
                                          <p:attrName>ppt_w</p:attrName>
                                        </p:attrNameLst>
                                      </p:cBhvr>
                                      <p:tavLst>
                                        <p:tav tm="0">
                                          <p:val>
                                            <p:fltVal val="0"/>
                                          </p:val>
                                        </p:tav>
                                        <p:tav tm="100000">
                                          <p:val>
                                            <p:strVal val="#ppt_w"/>
                                          </p:val>
                                        </p:tav>
                                      </p:tavLst>
                                    </p:anim>
                                    <p:anim calcmode="lin" valueType="num">
                                      <p:cBhvr>
                                        <p:cTn id="41" dur="500" fill="hold"/>
                                        <p:tgtEl>
                                          <p:spTgt spid="34"/>
                                        </p:tgtEl>
                                        <p:attrNameLst>
                                          <p:attrName>ppt_h</p:attrName>
                                        </p:attrNameLst>
                                      </p:cBhvr>
                                      <p:tavLst>
                                        <p:tav tm="0">
                                          <p:val>
                                            <p:fltVal val="0"/>
                                          </p:val>
                                        </p:tav>
                                        <p:tav tm="100000">
                                          <p:val>
                                            <p:strVal val="#ppt_h"/>
                                          </p:val>
                                        </p:tav>
                                      </p:tavLst>
                                    </p:anim>
                                    <p:animEffect transition="in" filter="fade">
                                      <p:cBhvr>
                                        <p:cTn id="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2" grpId="0"/>
      <p:bldP spid="33" grpId="0"/>
      <p:bldP spid="34" grpId="0"/>
      <p:bldP spid="35" grpId="0"/>
      <p:bldP spid="36" grpId="0"/>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1D1F27A8-84E9-4AFA-BF1A-A008C159F5F0}"/>
              </a:ext>
            </a:extLst>
          </p:cNvPr>
          <p:cNvSpPr/>
          <p:nvPr/>
        </p:nvSpPr>
        <p:spPr>
          <a:xfrm>
            <a:off x="1200150" y="1351508"/>
            <a:ext cx="9791700" cy="4154984"/>
          </a:xfrm>
          <a:prstGeom prst="rect">
            <a:avLst/>
          </a:prstGeom>
        </p:spPr>
        <p:txBody>
          <a:bodyPr wrap="square">
            <a:spAutoFit/>
          </a:bodyPr>
          <a:lstStyle/>
          <a:p>
            <a:pPr algn="ctr">
              <a:spcAft>
                <a:spcPts val="0"/>
              </a:spcAft>
            </a:pPr>
            <a:r>
              <a:rPr lang="zh-CN" altLang="zh-CN" sz="2400" kern="100" dirty="0">
                <a:latin typeface="思源黑体 Light" panose="020B0300000000000000" pitchFamily="34" charset="-122"/>
                <a:ea typeface="思源黑体 Light" panose="020B0300000000000000" pitchFamily="34" charset="-122"/>
                <a:cs typeface="Times New Roman" panose="02020603050405020304" pitchFamily="18" charset="0"/>
                <a:sym typeface="思源黑体 Medium" panose="020B0600000000000000" pitchFamily="34" charset="-122"/>
              </a:rPr>
              <a:t>版权声明</a:t>
            </a:r>
          </a:p>
          <a:p>
            <a:pPr algn="ctr">
              <a:spcAft>
                <a:spcPts val="0"/>
              </a:spcAft>
            </a:pPr>
            <a:r>
              <a:rPr lang="zh-CN" altLang="zh-CN" sz="2400" kern="100" dirty="0">
                <a:latin typeface="思源黑体 Light" panose="020B0300000000000000" pitchFamily="34" charset="-122"/>
                <a:ea typeface="思源黑体 Light" panose="020B0300000000000000" pitchFamily="34" charset="-122"/>
                <a:cs typeface="Times New Roman" panose="02020603050405020304" pitchFamily="18" charset="0"/>
                <a:sym typeface="思源黑体 Medium" panose="020B0600000000000000" pitchFamily="34" charset="-122"/>
              </a:rPr>
              <a:t>感谢您下载觅知网平台上提供的</a:t>
            </a:r>
            <a:r>
              <a:rPr lang="en-US" altLang="zh-CN" sz="2400" kern="100" dirty="0">
                <a:latin typeface="思源黑体 Light" panose="020B0300000000000000" pitchFamily="34" charset="-122"/>
                <a:ea typeface="思源黑体 Light" panose="020B0300000000000000" pitchFamily="34" charset="-122"/>
                <a:cs typeface="Times New Roman" panose="02020603050405020304" pitchFamily="18" charset="0"/>
                <a:sym typeface="思源黑体 Medium" panose="020B0600000000000000" pitchFamily="34" charset="-122"/>
              </a:rPr>
              <a:t>PPT</a:t>
            </a:r>
            <a:r>
              <a:rPr lang="zh-CN" altLang="zh-CN" sz="2400" kern="100" dirty="0">
                <a:latin typeface="思源黑体 Light" panose="020B0300000000000000" pitchFamily="34" charset="-122"/>
                <a:ea typeface="思源黑体 Light" panose="020B0300000000000000" pitchFamily="34" charset="-122"/>
                <a:cs typeface="Times New Roman" panose="02020603050405020304" pitchFamily="18" charset="0"/>
                <a:sym typeface="思源黑体 Medium" panose="020B0600000000000000" pitchFamily="34" charset="-122"/>
              </a:rPr>
              <a:t>作品，为了您和觅知网以及原创作者的利益，请勿复制、传播、销售，否则将承担法律责任！觅知网将对作品进行维权，按照传播下载次数进行十倍的索取赔偿！</a:t>
            </a:r>
          </a:p>
          <a:p>
            <a:pPr algn="ctr">
              <a:spcAft>
                <a:spcPts val="0"/>
              </a:spcAft>
            </a:pPr>
            <a:r>
              <a:rPr lang="en-US" altLang="zh-CN" sz="2400" kern="100" dirty="0">
                <a:latin typeface="思源黑体 Light" panose="020B0300000000000000" pitchFamily="34" charset="-122"/>
                <a:ea typeface="思源黑体 Light" panose="020B0300000000000000" pitchFamily="34" charset="-122"/>
                <a:cs typeface="Times New Roman" panose="02020603050405020304" pitchFamily="18" charset="0"/>
                <a:sym typeface="思源黑体 Medium" panose="020B0600000000000000" pitchFamily="34" charset="-122"/>
              </a:rPr>
              <a:t>1.</a:t>
            </a:r>
            <a:r>
              <a:rPr lang="zh-CN" altLang="zh-CN" sz="2400" kern="100" dirty="0">
                <a:latin typeface="思源黑体 Light" panose="020B0300000000000000" pitchFamily="34" charset="-122"/>
                <a:ea typeface="思源黑体 Light" panose="020B0300000000000000" pitchFamily="34" charset="-122"/>
                <a:cs typeface="Times New Roman" panose="02020603050405020304" pitchFamily="18" charset="0"/>
                <a:sym typeface="思源黑体 Medium" panose="020B0600000000000000" pitchFamily="34" charset="-122"/>
              </a:rPr>
              <a:t>在觅知网出售的</a:t>
            </a:r>
            <a:r>
              <a:rPr lang="en-US" altLang="zh-CN" sz="2400" kern="100" dirty="0">
                <a:latin typeface="思源黑体 Light" panose="020B0300000000000000" pitchFamily="34" charset="-122"/>
                <a:ea typeface="思源黑体 Light" panose="020B0300000000000000" pitchFamily="34" charset="-122"/>
                <a:cs typeface="Times New Roman" panose="02020603050405020304" pitchFamily="18" charset="0"/>
                <a:sym typeface="思源黑体 Medium" panose="020B0600000000000000" pitchFamily="34" charset="-122"/>
              </a:rPr>
              <a:t>PPT</a:t>
            </a:r>
            <a:r>
              <a:rPr lang="zh-CN" altLang="zh-CN" sz="2400" kern="100" dirty="0">
                <a:latin typeface="思源黑体 Light" panose="020B0300000000000000" pitchFamily="34" charset="-122"/>
                <a:ea typeface="思源黑体 Light" panose="020B0300000000000000" pitchFamily="34" charset="-122"/>
                <a:cs typeface="Times New Roman" panose="02020603050405020304" pitchFamily="18" charset="0"/>
                <a:sym typeface="思源黑体 Medium" panose="020B0600000000000000" pitchFamily="34" charset="-122"/>
              </a:rPr>
              <a:t>模板是免版税类（</a:t>
            </a:r>
            <a:r>
              <a:rPr lang="en-US" altLang="zh-CN" sz="2400" kern="100" dirty="0">
                <a:latin typeface="思源黑体 Light" panose="020B0300000000000000" pitchFamily="34" charset="-122"/>
                <a:ea typeface="思源黑体 Light" panose="020B0300000000000000" pitchFamily="34" charset="-122"/>
                <a:cs typeface="Times New Roman" panose="02020603050405020304" pitchFamily="18" charset="0"/>
                <a:sym typeface="思源黑体 Medium" panose="020B0600000000000000" pitchFamily="34" charset="-122"/>
              </a:rPr>
              <a:t>RF</a:t>
            </a:r>
            <a:r>
              <a:rPr lang="zh-CN" altLang="zh-CN" sz="2400" kern="100" dirty="0">
                <a:latin typeface="思源黑体 Light" panose="020B0300000000000000" pitchFamily="34" charset="-122"/>
                <a:ea typeface="思源黑体 Light" panose="020B0300000000000000" pitchFamily="34" charset="-122"/>
                <a:cs typeface="Times New Roman" panose="02020603050405020304" pitchFamily="18" charset="0"/>
                <a:sym typeface="思源黑体 Medium" panose="020B0600000000000000" pitchFamily="34" charset="-122"/>
              </a:rPr>
              <a:t>：</a:t>
            </a:r>
            <a:r>
              <a:rPr lang="en-US" altLang="zh-CN" sz="2400" kern="100" dirty="0">
                <a:latin typeface="思源黑体 Light" panose="020B0300000000000000" pitchFamily="34" charset="-122"/>
                <a:ea typeface="思源黑体 Light" panose="020B0300000000000000" pitchFamily="34" charset="-122"/>
                <a:cs typeface="Times New Roman" panose="02020603050405020304" pitchFamily="18" charset="0"/>
                <a:sym typeface="思源黑体 Medium" panose="020B0600000000000000" pitchFamily="34" charset="-122"/>
              </a:rPr>
              <a:t>Royalty-Free</a:t>
            </a:r>
            <a:r>
              <a:rPr lang="zh-CN" altLang="zh-CN" sz="2400" kern="100" dirty="0">
                <a:latin typeface="思源黑体 Light" panose="020B0300000000000000" pitchFamily="34" charset="-122"/>
                <a:ea typeface="思源黑体 Light" panose="020B0300000000000000" pitchFamily="34" charset="-122"/>
                <a:cs typeface="Times New Roman" panose="02020603050405020304" pitchFamily="18" charset="0"/>
                <a:sym typeface="思源黑体 Medium" panose="020B0600000000000000" pitchFamily="34" charset="-122"/>
              </a:rPr>
              <a:t>）正版受《中国人民共和国著作法》和《世界版权公约》的保护，作品的所有权、版权和著作权归觅知网所有，您下载的是</a:t>
            </a:r>
            <a:r>
              <a:rPr lang="en-US" altLang="zh-CN" sz="2400" kern="100" dirty="0">
                <a:latin typeface="思源黑体 Light" panose="020B0300000000000000" pitchFamily="34" charset="-122"/>
                <a:ea typeface="思源黑体 Light" panose="020B0300000000000000" pitchFamily="34" charset="-122"/>
                <a:cs typeface="Times New Roman" panose="02020603050405020304" pitchFamily="18" charset="0"/>
                <a:sym typeface="思源黑体 Medium" panose="020B0600000000000000" pitchFamily="34" charset="-122"/>
              </a:rPr>
              <a:t>PPT</a:t>
            </a:r>
            <a:r>
              <a:rPr lang="zh-CN" altLang="zh-CN" sz="2400" kern="100" dirty="0">
                <a:latin typeface="思源黑体 Light" panose="020B0300000000000000" pitchFamily="34" charset="-122"/>
                <a:ea typeface="思源黑体 Light" panose="020B0300000000000000" pitchFamily="34" charset="-122"/>
                <a:cs typeface="Times New Roman" panose="02020603050405020304" pitchFamily="18" charset="0"/>
                <a:sym typeface="思源黑体 Medium" panose="020B0600000000000000" pitchFamily="34" charset="-122"/>
              </a:rPr>
              <a:t>模板素材的使用权。</a:t>
            </a:r>
          </a:p>
          <a:p>
            <a:pPr algn="ctr">
              <a:spcAft>
                <a:spcPts val="0"/>
              </a:spcAft>
            </a:pPr>
            <a:r>
              <a:rPr lang="en-US" altLang="zh-CN" sz="2400" kern="100" dirty="0">
                <a:latin typeface="思源黑体 Light" panose="020B0300000000000000" pitchFamily="34" charset="-122"/>
                <a:ea typeface="思源黑体 Light" panose="020B0300000000000000" pitchFamily="34" charset="-122"/>
                <a:cs typeface="Times New Roman" panose="02020603050405020304" pitchFamily="18" charset="0"/>
                <a:sym typeface="思源黑体 Medium" panose="020B0600000000000000" pitchFamily="34" charset="-122"/>
              </a:rPr>
              <a:t>2.</a:t>
            </a:r>
            <a:r>
              <a:rPr lang="zh-CN" altLang="zh-CN" sz="2400" kern="100" dirty="0">
                <a:latin typeface="思源黑体 Light" panose="020B0300000000000000" pitchFamily="34" charset="-122"/>
                <a:ea typeface="思源黑体 Light" panose="020B0300000000000000" pitchFamily="34" charset="-122"/>
                <a:cs typeface="Times New Roman" panose="02020603050405020304" pitchFamily="18" charset="0"/>
                <a:sym typeface="思源黑体 Medium" panose="020B0600000000000000" pitchFamily="34" charset="-122"/>
              </a:rPr>
              <a:t>不得将觅知网的</a:t>
            </a:r>
            <a:r>
              <a:rPr lang="en-US" altLang="zh-CN" sz="2400" kern="100" dirty="0">
                <a:latin typeface="思源黑体 Light" panose="020B0300000000000000" pitchFamily="34" charset="-122"/>
                <a:ea typeface="思源黑体 Light" panose="020B0300000000000000" pitchFamily="34" charset="-122"/>
                <a:cs typeface="Times New Roman" panose="02020603050405020304" pitchFamily="18" charset="0"/>
                <a:sym typeface="思源黑体 Medium" panose="020B0600000000000000" pitchFamily="34" charset="-122"/>
              </a:rPr>
              <a:t>PPT</a:t>
            </a:r>
            <a:r>
              <a:rPr lang="zh-CN" altLang="zh-CN" sz="2400" kern="100" dirty="0">
                <a:latin typeface="思源黑体 Light" panose="020B0300000000000000" pitchFamily="34" charset="-122"/>
                <a:ea typeface="思源黑体 Light" panose="020B0300000000000000" pitchFamily="34" charset="-122"/>
                <a:cs typeface="Times New Roman" panose="02020603050405020304" pitchFamily="18" charset="0"/>
                <a:sym typeface="思源黑体 Medium" panose="020B0600000000000000" pitchFamily="34" charset="-122"/>
              </a:rPr>
              <a:t>模板、</a:t>
            </a:r>
            <a:r>
              <a:rPr lang="en-US" altLang="zh-CN" sz="2400" kern="100" dirty="0">
                <a:latin typeface="思源黑体 Light" panose="020B0300000000000000" pitchFamily="34" charset="-122"/>
                <a:ea typeface="思源黑体 Light" panose="020B0300000000000000" pitchFamily="34" charset="-122"/>
                <a:cs typeface="Times New Roman" panose="02020603050405020304" pitchFamily="18" charset="0"/>
                <a:sym typeface="思源黑体 Medium" panose="020B0600000000000000" pitchFamily="34" charset="-122"/>
              </a:rPr>
              <a:t>PPT</a:t>
            </a:r>
            <a:r>
              <a:rPr lang="zh-CN" altLang="zh-CN" sz="2400" kern="100" dirty="0">
                <a:latin typeface="思源黑体 Light" panose="020B0300000000000000" pitchFamily="34" charset="-122"/>
                <a:ea typeface="思源黑体 Light" panose="020B0300000000000000" pitchFamily="34" charset="-122"/>
                <a:cs typeface="Times New Roman" panose="02020603050405020304" pitchFamily="18" charset="0"/>
                <a:sym typeface="思源黑体 Medium" panose="020B0600000000000000" pitchFamily="34" charset="-122"/>
              </a:rPr>
              <a:t>素材，本身用于再出售，或者出租、出借、转让、分销、发布或者作为礼物供他人使用，不得转授权、出卖、转让本协议或者本协议中的权利。</a:t>
            </a:r>
          </a:p>
          <a:p>
            <a:pPr algn="ctr">
              <a:spcAft>
                <a:spcPts val="0"/>
              </a:spcAft>
            </a:pPr>
            <a:r>
              <a:rPr lang="zh-CN" altLang="zh-CN" sz="2400" kern="100" dirty="0">
                <a:latin typeface="思源黑体 Light" panose="020B0300000000000000" pitchFamily="34" charset="-122"/>
                <a:ea typeface="思源黑体 Light" panose="020B0300000000000000" pitchFamily="34" charset="-122"/>
                <a:cs typeface="Times New Roman" panose="02020603050405020304" pitchFamily="18" charset="0"/>
                <a:sym typeface="思源黑体 Medium" panose="020B0600000000000000" pitchFamily="34" charset="-122"/>
              </a:rPr>
              <a:t>更多模板烦请登录：</a:t>
            </a:r>
            <a:r>
              <a:rPr lang="en-US" altLang="zh-CN" sz="2400" kern="100" dirty="0">
                <a:latin typeface="思源黑体 Light" panose="020B0300000000000000" pitchFamily="34" charset="-122"/>
                <a:ea typeface="思源黑体 Light" panose="020B0300000000000000" pitchFamily="34" charset="-122"/>
                <a:cs typeface="Times New Roman" panose="02020603050405020304" pitchFamily="18" charset="0"/>
                <a:sym typeface="思源黑体 Medium" panose="020B0600000000000000" pitchFamily="34" charset="-122"/>
              </a:rPr>
              <a:t>http://www.51miz.com/ppt/</a:t>
            </a:r>
            <a:endParaRPr lang="zh-CN" altLang="zh-CN" sz="2400" kern="100" dirty="0">
              <a:latin typeface="思源黑体 Light" panose="020B0300000000000000" pitchFamily="34" charset="-122"/>
              <a:ea typeface="思源黑体 Light" panose="020B0300000000000000" pitchFamily="34" charset="-122"/>
              <a:cs typeface="Times New Roman" panose="02020603050405020304" pitchFamily="18" charset="0"/>
              <a:sym typeface="思源黑体 Medium" panose="020B0600000000000000" pitchFamily="34" charset="-122"/>
            </a:endParaRPr>
          </a:p>
        </p:txBody>
      </p:sp>
    </p:spTree>
    <p:extLst>
      <p:ext uri="{BB962C8B-B14F-4D97-AF65-F5344CB8AC3E}">
        <p14:creationId xmlns:p14="http://schemas.microsoft.com/office/powerpoint/2010/main" val="2844324404"/>
      </p:ext>
    </p:extLst>
  </p:cSld>
  <p:clrMapOvr>
    <a:masterClrMapping/>
  </p:clrMapOvr>
  <p:transition spd="slow" advTm="3000">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a:extLst>
              <a:ext uri="{FF2B5EF4-FFF2-40B4-BE49-F238E27FC236}">
                <a16:creationId xmlns:a16="http://schemas.microsoft.com/office/drawing/2014/main" id="{7C449824-2417-4A6F-BD81-8DADC8B0BBFF}"/>
              </a:ext>
            </a:extLst>
          </p:cNvPr>
          <p:cNvSpPr txBox="1"/>
          <p:nvPr/>
        </p:nvSpPr>
        <p:spPr>
          <a:xfrm>
            <a:off x="2021529" y="3666112"/>
            <a:ext cx="5032147" cy="1015663"/>
          </a:xfrm>
          <a:prstGeom prst="rect">
            <a:avLst/>
          </a:prstGeom>
          <a:noFill/>
        </p:spPr>
        <p:txBody>
          <a:bodyPr wrap="none" rtlCol="0">
            <a:spAutoFit/>
          </a:bodyPr>
          <a:lstStyle/>
          <a:p>
            <a:pPr algn="r"/>
            <a:r>
              <a:rPr lang="zh-CN" altLang="en-US" sz="6000" spc="300" dirty="0">
                <a:solidFill>
                  <a:schemeClr val="tx1">
                    <a:lumMod val="85000"/>
                    <a:lumOff val="15000"/>
                  </a:schemeClr>
                </a:solidFill>
                <a:latin typeface="思源黑体" panose="020B0500000000000000" pitchFamily="34" charset="-122"/>
                <a:ea typeface="思源黑体" panose="020B0500000000000000" pitchFamily="34" charset="-122"/>
                <a:sym typeface="思源黑体" panose="020B0500000000000000" pitchFamily="34" charset="-122"/>
              </a:rPr>
              <a:t>整体</a:t>
            </a:r>
            <a:r>
              <a:rPr lang="zh-CN" altLang="en-US" sz="6000" spc="300" dirty="0">
                <a:solidFill>
                  <a:schemeClr val="accent1"/>
                </a:solidFill>
                <a:latin typeface="思源黑体" panose="020B0500000000000000" pitchFamily="34" charset="-122"/>
                <a:ea typeface="思源黑体" panose="020B0500000000000000" pitchFamily="34" charset="-122"/>
                <a:sym typeface="思源黑体" panose="020B0500000000000000" pitchFamily="34" charset="-122"/>
              </a:rPr>
              <a:t>工作概述</a:t>
            </a:r>
          </a:p>
        </p:txBody>
      </p:sp>
      <p:sp>
        <p:nvSpPr>
          <p:cNvPr id="15" name="文本框 14">
            <a:extLst>
              <a:ext uri="{FF2B5EF4-FFF2-40B4-BE49-F238E27FC236}">
                <a16:creationId xmlns:a16="http://schemas.microsoft.com/office/drawing/2014/main" id="{67328251-1A39-476C-BF7A-25274A8C8914}"/>
              </a:ext>
            </a:extLst>
          </p:cNvPr>
          <p:cNvSpPr txBox="1"/>
          <p:nvPr/>
        </p:nvSpPr>
        <p:spPr>
          <a:xfrm>
            <a:off x="1834570" y="4722037"/>
            <a:ext cx="5164532" cy="82323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en-US" altLang="zh-CN" sz="1100" dirty="0">
                <a:solidFill>
                  <a:schemeClr val="tx2">
                    <a:lumMod val="50000"/>
                  </a:schemeClr>
                </a:solidFill>
                <a:latin typeface="思源黑体" panose="020B0500000000000000" pitchFamily="34" charset="-122"/>
                <a:ea typeface="思源黑体" panose="020B0500000000000000" pitchFamily="34" charset="-122"/>
                <a:sym typeface="思源黑体" panose="020B0500000000000000" pitchFamily="34" charset="-122"/>
              </a:rPr>
              <a:t> Event planning is an effective behavior to increase market share. An action plan with executable, actionable and creative ideas can effectively enhance the company's reputation and brand reputation</a:t>
            </a:r>
          </a:p>
        </p:txBody>
      </p:sp>
      <p:sp>
        <p:nvSpPr>
          <p:cNvPr id="16" name="文本框 15">
            <a:extLst>
              <a:ext uri="{FF2B5EF4-FFF2-40B4-BE49-F238E27FC236}">
                <a16:creationId xmlns:a16="http://schemas.microsoft.com/office/drawing/2014/main" id="{DCF21C3A-F5BD-4256-859B-9D58C748570E}"/>
              </a:ext>
            </a:extLst>
          </p:cNvPr>
          <p:cNvSpPr txBox="1"/>
          <p:nvPr/>
        </p:nvSpPr>
        <p:spPr>
          <a:xfrm>
            <a:off x="4390721" y="2768219"/>
            <a:ext cx="2622385" cy="830997"/>
          </a:xfrm>
          <a:prstGeom prst="rect">
            <a:avLst/>
          </a:prstGeom>
          <a:noFill/>
        </p:spPr>
        <p:txBody>
          <a:bodyPr wrap="none" rtlCol="0">
            <a:spAutoFit/>
          </a:bodyPr>
          <a:lstStyle/>
          <a:p>
            <a:pPr algn="r"/>
            <a:r>
              <a:rPr lang="en-US" altLang="zh-CN" sz="48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PART  01</a:t>
            </a:r>
            <a:endParaRPr lang="zh-CN" altLang="en-US" sz="48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7" name="任意多边形: 形状 26">
            <a:extLst>
              <a:ext uri="{FF2B5EF4-FFF2-40B4-BE49-F238E27FC236}">
                <a16:creationId xmlns:a16="http://schemas.microsoft.com/office/drawing/2014/main" id="{A7F14B37-16BA-45A9-A9AC-3B966BD63D71}"/>
              </a:ext>
            </a:extLst>
          </p:cNvPr>
          <p:cNvSpPr/>
          <p:nvPr/>
        </p:nvSpPr>
        <p:spPr>
          <a:xfrm flipH="1">
            <a:off x="4739201" y="-23150"/>
            <a:ext cx="7452799" cy="4136797"/>
          </a:xfrm>
          <a:custGeom>
            <a:avLst/>
            <a:gdLst>
              <a:gd name="connsiteX0" fmla="*/ 0 w 7334334"/>
              <a:gd name="connsiteY0" fmla="*/ 0 h 4390777"/>
              <a:gd name="connsiteX1" fmla="*/ 7334334 w 7334334"/>
              <a:gd name="connsiteY1" fmla="*/ 0 h 4390777"/>
              <a:gd name="connsiteX2" fmla="*/ 3037195 w 7334334"/>
              <a:gd name="connsiteY2" fmla="*/ 4297139 h 4390777"/>
              <a:gd name="connsiteX3" fmla="*/ 2585072 w 7334334"/>
              <a:gd name="connsiteY3" fmla="*/ 4297139 h 4390777"/>
              <a:gd name="connsiteX4" fmla="*/ 0 w 7334334"/>
              <a:gd name="connsiteY4" fmla="*/ 1712068 h 4390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4334" h="4390777">
                <a:moveTo>
                  <a:pt x="0" y="0"/>
                </a:moveTo>
                <a:lnTo>
                  <a:pt x="7334334" y="0"/>
                </a:lnTo>
                <a:lnTo>
                  <a:pt x="3037195" y="4297139"/>
                </a:lnTo>
                <a:cubicBezTo>
                  <a:pt x="2912345" y="4421990"/>
                  <a:pt x="2709922" y="4421990"/>
                  <a:pt x="2585072" y="4297139"/>
                </a:cubicBezTo>
                <a:lnTo>
                  <a:pt x="0" y="1712068"/>
                </a:lnTo>
                <a:close/>
              </a:path>
            </a:pathLst>
          </a:custGeom>
          <a:blipFill dpi="0" rotWithShape="1">
            <a:blip r:embed="rId3"/>
            <a:srcRect/>
            <a:stretch>
              <a:fillRect b="-1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8" name="组合 27">
            <a:extLst>
              <a:ext uri="{FF2B5EF4-FFF2-40B4-BE49-F238E27FC236}">
                <a16:creationId xmlns:a16="http://schemas.microsoft.com/office/drawing/2014/main" id="{B5813125-0666-494B-BAA9-168FBD3472AB}"/>
              </a:ext>
            </a:extLst>
          </p:cNvPr>
          <p:cNvGrpSpPr/>
          <p:nvPr/>
        </p:nvGrpSpPr>
        <p:grpSpPr>
          <a:xfrm rot="10800000">
            <a:off x="-1313882" y="1369286"/>
            <a:ext cx="2108557" cy="1422240"/>
            <a:chOff x="10801918" y="1369286"/>
            <a:chExt cx="2108557" cy="1422240"/>
          </a:xfrm>
        </p:grpSpPr>
        <p:sp>
          <p:nvSpPr>
            <p:cNvPr id="29" name="任意多边形: 形状 28">
              <a:extLst>
                <a:ext uri="{FF2B5EF4-FFF2-40B4-BE49-F238E27FC236}">
                  <a16:creationId xmlns:a16="http://schemas.microsoft.com/office/drawing/2014/main" id="{FB6A5E41-5322-463F-954F-115F9E08F32D}"/>
                </a:ext>
              </a:extLst>
            </p:cNvPr>
            <p:cNvSpPr/>
            <p:nvPr/>
          </p:nvSpPr>
          <p:spPr>
            <a:xfrm rot="13552351">
              <a:off x="10803056" y="1447189"/>
              <a:ext cx="1343199" cy="1345476"/>
            </a:xfrm>
            <a:custGeom>
              <a:avLst/>
              <a:gdLst>
                <a:gd name="connsiteX0" fmla="*/ 2449798 w 2546376"/>
                <a:gd name="connsiteY0" fmla="*/ 2454108 h 2550693"/>
                <a:gd name="connsiteX1" fmla="*/ 2489797 w 2546376"/>
                <a:gd name="connsiteY1" fmla="*/ 2437544 h 2550693"/>
                <a:gd name="connsiteX2" fmla="*/ 2546375 w 2546376"/>
                <a:gd name="connsiteY2" fmla="*/ 2494122 h 2550693"/>
                <a:gd name="connsiteX3" fmla="*/ 2489804 w 2546376"/>
                <a:gd name="connsiteY3" fmla="*/ 2550693 h 2550693"/>
                <a:gd name="connsiteX4" fmla="*/ 2433226 w 2546376"/>
                <a:gd name="connsiteY4" fmla="*/ 2494115 h 2550693"/>
                <a:gd name="connsiteX5" fmla="*/ 2449798 w 2546376"/>
                <a:gd name="connsiteY5" fmla="*/ 2454108 h 2550693"/>
                <a:gd name="connsiteX6" fmla="*/ 2449791 w 2546376"/>
                <a:gd name="connsiteY6" fmla="*/ 2280012 h 2550693"/>
                <a:gd name="connsiteX7" fmla="*/ 2489798 w 2546376"/>
                <a:gd name="connsiteY7" fmla="*/ 2263441 h 2550693"/>
                <a:gd name="connsiteX8" fmla="*/ 2546376 w 2546376"/>
                <a:gd name="connsiteY8" fmla="*/ 2320019 h 2550693"/>
                <a:gd name="connsiteX9" fmla="*/ 2489798 w 2546376"/>
                <a:gd name="connsiteY9" fmla="*/ 2376597 h 2550693"/>
                <a:gd name="connsiteX10" fmla="*/ 2433220 w 2546376"/>
                <a:gd name="connsiteY10" fmla="*/ 2320019 h 2550693"/>
                <a:gd name="connsiteX11" fmla="*/ 2449791 w 2546376"/>
                <a:gd name="connsiteY11" fmla="*/ 2280012 h 2550693"/>
                <a:gd name="connsiteX12" fmla="*/ 2262622 w 2546376"/>
                <a:gd name="connsiteY12" fmla="*/ 2454108 h 2550693"/>
                <a:gd name="connsiteX13" fmla="*/ 2302629 w 2546376"/>
                <a:gd name="connsiteY13" fmla="*/ 2437537 h 2550693"/>
                <a:gd name="connsiteX14" fmla="*/ 2359207 w 2546376"/>
                <a:gd name="connsiteY14" fmla="*/ 2494115 h 2550693"/>
                <a:gd name="connsiteX15" fmla="*/ 2302629 w 2546376"/>
                <a:gd name="connsiteY15" fmla="*/ 2550693 h 2550693"/>
                <a:gd name="connsiteX16" fmla="*/ 2246051 w 2546376"/>
                <a:gd name="connsiteY16" fmla="*/ 2494115 h 2550693"/>
                <a:gd name="connsiteX17" fmla="*/ 2262622 w 2546376"/>
                <a:gd name="connsiteY17" fmla="*/ 2454108 h 2550693"/>
                <a:gd name="connsiteX18" fmla="*/ 2449791 w 2546376"/>
                <a:gd name="connsiteY18" fmla="*/ 2105902 h 2550693"/>
                <a:gd name="connsiteX19" fmla="*/ 2489798 w 2546376"/>
                <a:gd name="connsiteY19" fmla="*/ 2089330 h 2550693"/>
                <a:gd name="connsiteX20" fmla="*/ 2546376 w 2546376"/>
                <a:gd name="connsiteY20" fmla="*/ 2145908 h 2550693"/>
                <a:gd name="connsiteX21" fmla="*/ 2489798 w 2546376"/>
                <a:gd name="connsiteY21" fmla="*/ 2202486 h 2550693"/>
                <a:gd name="connsiteX22" fmla="*/ 2433220 w 2546376"/>
                <a:gd name="connsiteY22" fmla="*/ 2145908 h 2550693"/>
                <a:gd name="connsiteX23" fmla="*/ 2449791 w 2546376"/>
                <a:gd name="connsiteY23" fmla="*/ 2105902 h 2550693"/>
                <a:gd name="connsiteX24" fmla="*/ 2262623 w 2546376"/>
                <a:gd name="connsiteY24" fmla="*/ 2280006 h 2550693"/>
                <a:gd name="connsiteX25" fmla="*/ 2302622 w 2546376"/>
                <a:gd name="connsiteY25" fmla="*/ 2263441 h 2550693"/>
                <a:gd name="connsiteX26" fmla="*/ 2359200 w 2546376"/>
                <a:gd name="connsiteY26" fmla="*/ 2320019 h 2550693"/>
                <a:gd name="connsiteX27" fmla="*/ 2302629 w 2546376"/>
                <a:gd name="connsiteY27" fmla="*/ 2376590 h 2550693"/>
                <a:gd name="connsiteX28" fmla="*/ 2246051 w 2546376"/>
                <a:gd name="connsiteY28" fmla="*/ 2320012 h 2550693"/>
                <a:gd name="connsiteX29" fmla="*/ 2262623 w 2546376"/>
                <a:gd name="connsiteY29" fmla="*/ 2280006 h 2550693"/>
                <a:gd name="connsiteX30" fmla="*/ 2075453 w 2546376"/>
                <a:gd name="connsiteY30" fmla="*/ 2454108 h 2550693"/>
                <a:gd name="connsiteX31" fmla="*/ 2115459 w 2546376"/>
                <a:gd name="connsiteY31" fmla="*/ 2437537 h 2550693"/>
                <a:gd name="connsiteX32" fmla="*/ 2172037 w 2546376"/>
                <a:gd name="connsiteY32" fmla="*/ 2494115 h 2550693"/>
                <a:gd name="connsiteX33" fmla="*/ 2115459 w 2546376"/>
                <a:gd name="connsiteY33" fmla="*/ 2550693 h 2550693"/>
                <a:gd name="connsiteX34" fmla="*/ 2093436 w 2546376"/>
                <a:gd name="connsiteY34" fmla="*/ 2546247 h 2550693"/>
                <a:gd name="connsiteX35" fmla="*/ 2075739 w 2546376"/>
                <a:gd name="connsiteY35" fmla="*/ 2534315 h 2550693"/>
                <a:gd name="connsiteX36" fmla="*/ 2075259 w 2546376"/>
                <a:gd name="connsiteY36" fmla="*/ 2533835 h 2550693"/>
                <a:gd name="connsiteX37" fmla="*/ 2063327 w 2546376"/>
                <a:gd name="connsiteY37" fmla="*/ 2516138 h 2550693"/>
                <a:gd name="connsiteX38" fmla="*/ 2058881 w 2546376"/>
                <a:gd name="connsiteY38" fmla="*/ 2494115 h 2550693"/>
                <a:gd name="connsiteX39" fmla="*/ 2075453 w 2546376"/>
                <a:gd name="connsiteY39" fmla="*/ 2454108 h 2550693"/>
                <a:gd name="connsiteX40" fmla="*/ 2449791 w 2546376"/>
                <a:gd name="connsiteY40" fmla="*/ 1931791 h 2550693"/>
                <a:gd name="connsiteX41" fmla="*/ 2489798 w 2546376"/>
                <a:gd name="connsiteY41" fmla="*/ 1915219 h 2550693"/>
                <a:gd name="connsiteX42" fmla="*/ 2546376 w 2546376"/>
                <a:gd name="connsiteY42" fmla="*/ 1971797 h 2550693"/>
                <a:gd name="connsiteX43" fmla="*/ 2489798 w 2546376"/>
                <a:gd name="connsiteY43" fmla="*/ 2028375 h 2550693"/>
                <a:gd name="connsiteX44" fmla="*/ 2433220 w 2546376"/>
                <a:gd name="connsiteY44" fmla="*/ 1971797 h 2550693"/>
                <a:gd name="connsiteX45" fmla="*/ 2449791 w 2546376"/>
                <a:gd name="connsiteY45" fmla="*/ 1931791 h 2550693"/>
                <a:gd name="connsiteX46" fmla="*/ 2262615 w 2546376"/>
                <a:gd name="connsiteY46" fmla="*/ 2105901 h 2550693"/>
                <a:gd name="connsiteX47" fmla="*/ 2302622 w 2546376"/>
                <a:gd name="connsiteY47" fmla="*/ 2089330 h 2550693"/>
                <a:gd name="connsiteX48" fmla="*/ 2359200 w 2546376"/>
                <a:gd name="connsiteY48" fmla="*/ 2145908 h 2550693"/>
                <a:gd name="connsiteX49" fmla="*/ 2302622 w 2546376"/>
                <a:gd name="connsiteY49" fmla="*/ 2202486 h 2550693"/>
                <a:gd name="connsiteX50" fmla="*/ 2246044 w 2546376"/>
                <a:gd name="connsiteY50" fmla="*/ 2145908 h 2550693"/>
                <a:gd name="connsiteX51" fmla="*/ 2262615 w 2546376"/>
                <a:gd name="connsiteY51" fmla="*/ 2105901 h 2550693"/>
                <a:gd name="connsiteX52" fmla="*/ 2075453 w 2546376"/>
                <a:gd name="connsiteY52" fmla="*/ 2280005 h 2550693"/>
                <a:gd name="connsiteX53" fmla="*/ 2115459 w 2546376"/>
                <a:gd name="connsiteY53" fmla="*/ 2263434 h 2550693"/>
                <a:gd name="connsiteX54" fmla="*/ 2172038 w 2546376"/>
                <a:gd name="connsiteY54" fmla="*/ 2320012 h 2550693"/>
                <a:gd name="connsiteX55" fmla="*/ 2115460 w 2546376"/>
                <a:gd name="connsiteY55" fmla="*/ 2376590 h 2550693"/>
                <a:gd name="connsiteX56" fmla="*/ 2058881 w 2546376"/>
                <a:gd name="connsiteY56" fmla="*/ 2320012 h 2550693"/>
                <a:gd name="connsiteX57" fmla="*/ 2075453 w 2546376"/>
                <a:gd name="connsiteY57" fmla="*/ 2280005 h 2550693"/>
                <a:gd name="connsiteX58" fmla="*/ 2449791 w 2546376"/>
                <a:gd name="connsiteY58" fmla="*/ 1757680 h 2550693"/>
                <a:gd name="connsiteX59" fmla="*/ 2489798 w 2546376"/>
                <a:gd name="connsiteY59" fmla="*/ 1741108 h 2550693"/>
                <a:gd name="connsiteX60" fmla="*/ 2546376 w 2546376"/>
                <a:gd name="connsiteY60" fmla="*/ 1797686 h 2550693"/>
                <a:gd name="connsiteX61" fmla="*/ 2489798 w 2546376"/>
                <a:gd name="connsiteY61" fmla="*/ 1854264 h 2550693"/>
                <a:gd name="connsiteX62" fmla="*/ 2433220 w 2546376"/>
                <a:gd name="connsiteY62" fmla="*/ 1797686 h 2550693"/>
                <a:gd name="connsiteX63" fmla="*/ 2449791 w 2546376"/>
                <a:gd name="connsiteY63" fmla="*/ 1757680 h 2550693"/>
                <a:gd name="connsiteX64" fmla="*/ 2262616 w 2546376"/>
                <a:gd name="connsiteY64" fmla="*/ 1931791 h 2550693"/>
                <a:gd name="connsiteX65" fmla="*/ 2302622 w 2546376"/>
                <a:gd name="connsiteY65" fmla="*/ 1915219 h 2550693"/>
                <a:gd name="connsiteX66" fmla="*/ 2359200 w 2546376"/>
                <a:gd name="connsiteY66" fmla="*/ 1971797 h 2550693"/>
                <a:gd name="connsiteX67" fmla="*/ 2302622 w 2546376"/>
                <a:gd name="connsiteY67" fmla="*/ 2028375 h 2550693"/>
                <a:gd name="connsiteX68" fmla="*/ 2246044 w 2546376"/>
                <a:gd name="connsiteY68" fmla="*/ 1971797 h 2550693"/>
                <a:gd name="connsiteX69" fmla="*/ 2262616 w 2546376"/>
                <a:gd name="connsiteY69" fmla="*/ 1931791 h 2550693"/>
                <a:gd name="connsiteX70" fmla="*/ 2075452 w 2546376"/>
                <a:gd name="connsiteY70" fmla="*/ 2105895 h 2550693"/>
                <a:gd name="connsiteX71" fmla="*/ 2115453 w 2546376"/>
                <a:gd name="connsiteY71" fmla="*/ 2089330 h 2550693"/>
                <a:gd name="connsiteX72" fmla="*/ 2172031 w 2546376"/>
                <a:gd name="connsiteY72" fmla="*/ 2145908 h 2550693"/>
                <a:gd name="connsiteX73" fmla="*/ 2115459 w 2546376"/>
                <a:gd name="connsiteY73" fmla="*/ 2202480 h 2550693"/>
                <a:gd name="connsiteX74" fmla="*/ 2058881 w 2546376"/>
                <a:gd name="connsiteY74" fmla="*/ 2145902 h 2550693"/>
                <a:gd name="connsiteX75" fmla="*/ 2075452 w 2546376"/>
                <a:gd name="connsiteY75" fmla="*/ 2105895 h 2550693"/>
                <a:gd name="connsiteX76" fmla="*/ 1888282 w 2546376"/>
                <a:gd name="connsiteY76" fmla="*/ 2280006 h 2550693"/>
                <a:gd name="connsiteX77" fmla="*/ 1928289 w 2546376"/>
                <a:gd name="connsiteY77" fmla="*/ 2263435 h 2550693"/>
                <a:gd name="connsiteX78" fmla="*/ 1984867 w 2546376"/>
                <a:gd name="connsiteY78" fmla="*/ 2320013 h 2550693"/>
                <a:gd name="connsiteX79" fmla="*/ 1928289 w 2546376"/>
                <a:gd name="connsiteY79" fmla="*/ 2376591 h 2550693"/>
                <a:gd name="connsiteX80" fmla="*/ 1915416 w 2546376"/>
                <a:gd name="connsiteY80" fmla="*/ 2373992 h 2550693"/>
                <a:gd name="connsiteX81" fmla="*/ 1874310 w 2546376"/>
                <a:gd name="connsiteY81" fmla="*/ 2332886 h 2550693"/>
                <a:gd name="connsiteX82" fmla="*/ 1871711 w 2546376"/>
                <a:gd name="connsiteY82" fmla="*/ 2320013 h 2550693"/>
                <a:gd name="connsiteX83" fmla="*/ 1888282 w 2546376"/>
                <a:gd name="connsiteY83" fmla="*/ 2280006 h 2550693"/>
                <a:gd name="connsiteX84" fmla="*/ 2449790 w 2546376"/>
                <a:gd name="connsiteY84" fmla="*/ 1583569 h 2550693"/>
                <a:gd name="connsiteX85" fmla="*/ 2489797 w 2546376"/>
                <a:gd name="connsiteY85" fmla="*/ 1566998 h 2550693"/>
                <a:gd name="connsiteX86" fmla="*/ 2546375 w 2546376"/>
                <a:gd name="connsiteY86" fmla="*/ 1623576 h 2550693"/>
                <a:gd name="connsiteX87" fmla="*/ 2489797 w 2546376"/>
                <a:gd name="connsiteY87" fmla="*/ 1680154 h 2550693"/>
                <a:gd name="connsiteX88" fmla="*/ 2433219 w 2546376"/>
                <a:gd name="connsiteY88" fmla="*/ 1623576 h 2550693"/>
                <a:gd name="connsiteX89" fmla="*/ 2449790 w 2546376"/>
                <a:gd name="connsiteY89" fmla="*/ 1583569 h 2550693"/>
                <a:gd name="connsiteX90" fmla="*/ 2262615 w 2546376"/>
                <a:gd name="connsiteY90" fmla="*/ 1757679 h 2550693"/>
                <a:gd name="connsiteX91" fmla="*/ 2302622 w 2546376"/>
                <a:gd name="connsiteY91" fmla="*/ 1741108 h 2550693"/>
                <a:gd name="connsiteX92" fmla="*/ 2359200 w 2546376"/>
                <a:gd name="connsiteY92" fmla="*/ 1797686 h 2550693"/>
                <a:gd name="connsiteX93" fmla="*/ 2302622 w 2546376"/>
                <a:gd name="connsiteY93" fmla="*/ 1854264 h 2550693"/>
                <a:gd name="connsiteX94" fmla="*/ 2246044 w 2546376"/>
                <a:gd name="connsiteY94" fmla="*/ 1797686 h 2550693"/>
                <a:gd name="connsiteX95" fmla="*/ 2262615 w 2546376"/>
                <a:gd name="connsiteY95" fmla="*/ 1757679 h 2550693"/>
                <a:gd name="connsiteX96" fmla="*/ 2075446 w 2546376"/>
                <a:gd name="connsiteY96" fmla="*/ 1931790 h 2550693"/>
                <a:gd name="connsiteX97" fmla="*/ 2115453 w 2546376"/>
                <a:gd name="connsiteY97" fmla="*/ 1915219 h 2550693"/>
                <a:gd name="connsiteX98" fmla="*/ 2172031 w 2546376"/>
                <a:gd name="connsiteY98" fmla="*/ 1971797 h 2550693"/>
                <a:gd name="connsiteX99" fmla="*/ 2115453 w 2546376"/>
                <a:gd name="connsiteY99" fmla="*/ 2028375 h 2550693"/>
                <a:gd name="connsiteX100" fmla="*/ 2058875 w 2546376"/>
                <a:gd name="connsiteY100" fmla="*/ 1971797 h 2550693"/>
                <a:gd name="connsiteX101" fmla="*/ 2075446 w 2546376"/>
                <a:gd name="connsiteY101" fmla="*/ 1931790 h 2550693"/>
                <a:gd name="connsiteX102" fmla="*/ 1888282 w 2546376"/>
                <a:gd name="connsiteY102" fmla="*/ 2105896 h 2550693"/>
                <a:gd name="connsiteX103" fmla="*/ 1928288 w 2546376"/>
                <a:gd name="connsiteY103" fmla="*/ 2089324 h 2550693"/>
                <a:gd name="connsiteX104" fmla="*/ 1984867 w 2546376"/>
                <a:gd name="connsiteY104" fmla="*/ 2145902 h 2550693"/>
                <a:gd name="connsiteX105" fmla="*/ 1928289 w 2546376"/>
                <a:gd name="connsiteY105" fmla="*/ 2202480 h 2550693"/>
                <a:gd name="connsiteX106" fmla="*/ 1871710 w 2546376"/>
                <a:gd name="connsiteY106" fmla="*/ 2145902 h 2550693"/>
                <a:gd name="connsiteX107" fmla="*/ 1888282 w 2546376"/>
                <a:gd name="connsiteY107" fmla="*/ 2105896 h 2550693"/>
                <a:gd name="connsiteX108" fmla="*/ 2449791 w 2546376"/>
                <a:gd name="connsiteY108" fmla="*/ 1409459 h 2550693"/>
                <a:gd name="connsiteX109" fmla="*/ 2489797 w 2546376"/>
                <a:gd name="connsiteY109" fmla="*/ 1392887 h 2550693"/>
                <a:gd name="connsiteX110" fmla="*/ 2546375 w 2546376"/>
                <a:gd name="connsiteY110" fmla="*/ 1449465 h 2550693"/>
                <a:gd name="connsiteX111" fmla="*/ 2489797 w 2546376"/>
                <a:gd name="connsiteY111" fmla="*/ 1506043 h 2550693"/>
                <a:gd name="connsiteX112" fmla="*/ 2433219 w 2546376"/>
                <a:gd name="connsiteY112" fmla="*/ 1449465 h 2550693"/>
                <a:gd name="connsiteX113" fmla="*/ 2449791 w 2546376"/>
                <a:gd name="connsiteY113" fmla="*/ 1409459 h 2550693"/>
                <a:gd name="connsiteX114" fmla="*/ 2262615 w 2546376"/>
                <a:gd name="connsiteY114" fmla="*/ 1583569 h 2550693"/>
                <a:gd name="connsiteX115" fmla="*/ 2302622 w 2546376"/>
                <a:gd name="connsiteY115" fmla="*/ 1566998 h 2550693"/>
                <a:gd name="connsiteX116" fmla="*/ 2359200 w 2546376"/>
                <a:gd name="connsiteY116" fmla="*/ 1623576 h 2550693"/>
                <a:gd name="connsiteX117" fmla="*/ 2302622 w 2546376"/>
                <a:gd name="connsiteY117" fmla="*/ 1680154 h 2550693"/>
                <a:gd name="connsiteX118" fmla="*/ 2246044 w 2546376"/>
                <a:gd name="connsiteY118" fmla="*/ 1623576 h 2550693"/>
                <a:gd name="connsiteX119" fmla="*/ 2262615 w 2546376"/>
                <a:gd name="connsiteY119" fmla="*/ 1583569 h 2550693"/>
                <a:gd name="connsiteX120" fmla="*/ 2075446 w 2546376"/>
                <a:gd name="connsiteY120" fmla="*/ 1757680 h 2550693"/>
                <a:gd name="connsiteX121" fmla="*/ 2115453 w 2546376"/>
                <a:gd name="connsiteY121" fmla="*/ 1741108 h 2550693"/>
                <a:gd name="connsiteX122" fmla="*/ 2172031 w 2546376"/>
                <a:gd name="connsiteY122" fmla="*/ 1797686 h 2550693"/>
                <a:gd name="connsiteX123" fmla="*/ 2115453 w 2546376"/>
                <a:gd name="connsiteY123" fmla="*/ 1854264 h 2550693"/>
                <a:gd name="connsiteX124" fmla="*/ 2058875 w 2546376"/>
                <a:gd name="connsiteY124" fmla="*/ 1797686 h 2550693"/>
                <a:gd name="connsiteX125" fmla="*/ 2075446 w 2546376"/>
                <a:gd name="connsiteY125" fmla="*/ 1757680 h 2550693"/>
                <a:gd name="connsiteX126" fmla="*/ 1888281 w 2546376"/>
                <a:gd name="connsiteY126" fmla="*/ 1931786 h 2550693"/>
                <a:gd name="connsiteX127" fmla="*/ 1928282 w 2546376"/>
                <a:gd name="connsiteY127" fmla="*/ 1915220 h 2550693"/>
                <a:gd name="connsiteX128" fmla="*/ 1984860 w 2546376"/>
                <a:gd name="connsiteY128" fmla="*/ 1971798 h 2550693"/>
                <a:gd name="connsiteX129" fmla="*/ 1928288 w 2546376"/>
                <a:gd name="connsiteY129" fmla="*/ 2028370 h 2550693"/>
                <a:gd name="connsiteX130" fmla="*/ 1871710 w 2546376"/>
                <a:gd name="connsiteY130" fmla="*/ 1971792 h 2550693"/>
                <a:gd name="connsiteX131" fmla="*/ 1888281 w 2546376"/>
                <a:gd name="connsiteY131" fmla="*/ 1931786 h 2550693"/>
                <a:gd name="connsiteX132" fmla="*/ 1701111 w 2546376"/>
                <a:gd name="connsiteY132" fmla="*/ 2105895 h 2550693"/>
                <a:gd name="connsiteX133" fmla="*/ 1741118 w 2546376"/>
                <a:gd name="connsiteY133" fmla="*/ 2089324 h 2550693"/>
                <a:gd name="connsiteX134" fmla="*/ 1797696 w 2546376"/>
                <a:gd name="connsiteY134" fmla="*/ 2145902 h 2550693"/>
                <a:gd name="connsiteX135" fmla="*/ 1763141 w 2546376"/>
                <a:gd name="connsiteY135" fmla="*/ 2198034 h 2550693"/>
                <a:gd name="connsiteX136" fmla="*/ 1743436 w 2546376"/>
                <a:gd name="connsiteY136" fmla="*/ 2202012 h 2550693"/>
                <a:gd name="connsiteX137" fmla="*/ 1685008 w 2546376"/>
                <a:gd name="connsiteY137" fmla="*/ 2143584 h 2550693"/>
                <a:gd name="connsiteX138" fmla="*/ 1688986 w 2546376"/>
                <a:gd name="connsiteY138" fmla="*/ 2123879 h 2550693"/>
                <a:gd name="connsiteX139" fmla="*/ 1701111 w 2546376"/>
                <a:gd name="connsiteY139" fmla="*/ 2105895 h 2550693"/>
                <a:gd name="connsiteX140" fmla="*/ 2449791 w 2546376"/>
                <a:gd name="connsiteY140" fmla="*/ 1235348 h 2550693"/>
                <a:gd name="connsiteX141" fmla="*/ 2489797 w 2546376"/>
                <a:gd name="connsiteY141" fmla="*/ 1218776 h 2550693"/>
                <a:gd name="connsiteX142" fmla="*/ 2546375 w 2546376"/>
                <a:gd name="connsiteY142" fmla="*/ 1275354 h 2550693"/>
                <a:gd name="connsiteX143" fmla="*/ 2489797 w 2546376"/>
                <a:gd name="connsiteY143" fmla="*/ 1331932 h 2550693"/>
                <a:gd name="connsiteX144" fmla="*/ 2433219 w 2546376"/>
                <a:gd name="connsiteY144" fmla="*/ 1275354 h 2550693"/>
                <a:gd name="connsiteX145" fmla="*/ 2449791 w 2546376"/>
                <a:gd name="connsiteY145" fmla="*/ 1235348 h 2550693"/>
                <a:gd name="connsiteX146" fmla="*/ 2262615 w 2546376"/>
                <a:gd name="connsiteY146" fmla="*/ 1409458 h 2550693"/>
                <a:gd name="connsiteX147" fmla="*/ 2302622 w 2546376"/>
                <a:gd name="connsiteY147" fmla="*/ 1392887 h 2550693"/>
                <a:gd name="connsiteX148" fmla="*/ 2359200 w 2546376"/>
                <a:gd name="connsiteY148" fmla="*/ 1449465 h 2550693"/>
                <a:gd name="connsiteX149" fmla="*/ 2302622 w 2546376"/>
                <a:gd name="connsiteY149" fmla="*/ 1506043 h 2550693"/>
                <a:gd name="connsiteX150" fmla="*/ 2246044 w 2546376"/>
                <a:gd name="connsiteY150" fmla="*/ 1449465 h 2550693"/>
                <a:gd name="connsiteX151" fmla="*/ 2262615 w 2546376"/>
                <a:gd name="connsiteY151" fmla="*/ 1409458 h 2550693"/>
                <a:gd name="connsiteX152" fmla="*/ 2075445 w 2546376"/>
                <a:gd name="connsiteY152" fmla="*/ 1583569 h 2550693"/>
                <a:gd name="connsiteX153" fmla="*/ 2115452 w 2546376"/>
                <a:gd name="connsiteY153" fmla="*/ 1566998 h 2550693"/>
                <a:gd name="connsiteX154" fmla="*/ 2172030 w 2546376"/>
                <a:gd name="connsiteY154" fmla="*/ 1623576 h 2550693"/>
                <a:gd name="connsiteX155" fmla="*/ 2115452 w 2546376"/>
                <a:gd name="connsiteY155" fmla="*/ 1680154 h 2550693"/>
                <a:gd name="connsiteX156" fmla="*/ 2058874 w 2546376"/>
                <a:gd name="connsiteY156" fmla="*/ 1623576 h 2550693"/>
                <a:gd name="connsiteX157" fmla="*/ 2075445 w 2546376"/>
                <a:gd name="connsiteY157" fmla="*/ 1583569 h 2550693"/>
                <a:gd name="connsiteX158" fmla="*/ 1888275 w 2546376"/>
                <a:gd name="connsiteY158" fmla="*/ 1757680 h 2550693"/>
                <a:gd name="connsiteX159" fmla="*/ 1928282 w 2546376"/>
                <a:gd name="connsiteY159" fmla="*/ 1741109 h 2550693"/>
                <a:gd name="connsiteX160" fmla="*/ 1984860 w 2546376"/>
                <a:gd name="connsiteY160" fmla="*/ 1797687 h 2550693"/>
                <a:gd name="connsiteX161" fmla="*/ 1928282 w 2546376"/>
                <a:gd name="connsiteY161" fmla="*/ 1854265 h 2550693"/>
                <a:gd name="connsiteX162" fmla="*/ 1871704 w 2546376"/>
                <a:gd name="connsiteY162" fmla="*/ 1797687 h 2550693"/>
                <a:gd name="connsiteX163" fmla="*/ 1888275 w 2546376"/>
                <a:gd name="connsiteY163" fmla="*/ 1757680 h 2550693"/>
                <a:gd name="connsiteX164" fmla="*/ 1701111 w 2546376"/>
                <a:gd name="connsiteY164" fmla="*/ 1931785 h 2550693"/>
                <a:gd name="connsiteX165" fmla="*/ 1741118 w 2546376"/>
                <a:gd name="connsiteY165" fmla="*/ 1915213 h 2550693"/>
                <a:gd name="connsiteX166" fmla="*/ 1797696 w 2546376"/>
                <a:gd name="connsiteY166" fmla="*/ 1971791 h 2550693"/>
                <a:gd name="connsiteX167" fmla="*/ 1741118 w 2546376"/>
                <a:gd name="connsiteY167" fmla="*/ 2028369 h 2550693"/>
                <a:gd name="connsiteX168" fmla="*/ 1684540 w 2546376"/>
                <a:gd name="connsiteY168" fmla="*/ 1971791 h 2550693"/>
                <a:gd name="connsiteX169" fmla="*/ 1701111 w 2546376"/>
                <a:gd name="connsiteY169" fmla="*/ 1931785 h 2550693"/>
                <a:gd name="connsiteX170" fmla="*/ 2449791 w 2546376"/>
                <a:gd name="connsiteY170" fmla="*/ 1061237 h 2550693"/>
                <a:gd name="connsiteX171" fmla="*/ 2489797 w 2546376"/>
                <a:gd name="connsiteY171" fmla="*/ 1044665 h 2550693"/>
                <a:gd name="connsiteX172" fmla="*/ 2546375 w 2546376"/>
                <a:gd name="connsiteY172" fmla="*/ 1101244 h 2550693"/>
                <a:gd name="connsiteX173" fmla="*/ 2489797 w 2546376"/>
                <a:gd name="connsiteY173" fmla="*/ 1157821 h 2550693"/>
                <a:gd name="connsiteX174" fmla="*/ 2433219 w 2546376"/>
                <a:gd name="connsiteY174" fmla="*/ 1101243 h 2550693"/>
                <a:gd name="connsiteX175" fmla="*/ 2449791 w 2546376"/>
                <a:gd name="connsiteY175" fmla="*/ 1061237 h 2550693"/>
                <a:gd name="connsiteX176" fmla="*/ 2262615 w 2546376"/>
                <a:gd name="connsiteY176" fmla="*/ 1235348 h 2550693"/>
                <a:gd name="connsiteX177" fmla="*/ 2302622 w 2546376"/>
                <a:gd name="connsiteY177" fmla="*/ 1218776 h 2550693"/>
                <a:gd name="connsiteX178" fmla="*/ 2359200 w 2546376"/>
                <a:gd name="connsiteY178" fmla="*/ 1275354 h 2550693"/>
                <a:gd name="connsiteX179" fmla="*/ 2302622 w 2546376"/>
                <a:gd name="connsiteY179" fmla="*/ 1331932 h 2550693"/>
                <a:gd name="connsiteX180" fmla="*/ 2246044 w 2546376"/>
                <a:gd name="connsiteY180" fmla="*/ 1275354 h 2550693"/>
                <a:gd name="connsiteX181" fmla="*/ 2262615 w 2546376"/>
                <a:gd name="connsiteY181" fmla="*/ 1235348 h 2550693"/>
                <a:gd name="connsiteX182" fmla="*/ 2075445 w 2546376"/>
                <a:gd name="connsiteY182" fmla="*/ 1409458 h 2550693"/>
                <a:gd name="connsiteX183" fmla="*/ 2115452 w 2546376"/>
                <a:gd name="connsiteY183" fmla="*/ 1392887 h 2550693"/>
                <a:gd name="connsiteX184" fmla="*/ 2172030 w 2546376"/>
                <a:gd name="connsiteY184" fmla="*/ 1449465 h 2550693"/>
                <a:gd name="connsiteX185" fmla="*/ 2115452 w 2546376"/>
                <a:gd name="connsiteY185" fmla="*/ 1506043 h 2550693"/>
                <a:gd name="connsiteX186" fmla="*/ 2058874 w 2546376"/>
                <a:gd name="connsiteY186" fmla="*/ 1449465 h 2550693"/>
                <a:gd name="connsiteX187" fmla="*/ 2075445 w 2546376"/>
                <a:gd name="connsiteY187" fmla="*/ 1409458 h 2550693"/>
                <a:gd name="connsiteX188" fmla="*/ 1888275 w 2546376"/>
                <a:gd name="connsiteY188" fmla="*/ 1583570 h 2550693"/>
                <a:gd name="connsiteX189" fmla="*/ 1928281 w 2546376"/>
                <a:gd name="connsiteY189" fmla="*/ 1566999 h 2550693"/>
                <a:gd name="connsiteX190" fmla="*/ 1984859 w 2546376"/>
                <a:gd name="connsiteY190" fmla="*/ 1623577 h 2550693"/>
                <a:gd name="connsiteX191" fmla="*/ 1928281 w 2546376"/>
                <a:gd name="connsiteY191" fmla="*/ 1680155 h 2550693"/>
                <a:gd name="connsiteX192" fmla="*/ 1871703 w 2546376"/>
                <a:gd name="connsiteY192" fmla="*/ 1623577 h 2550693"/>
                <a:gd name="connsiteX193" fmla="*/ 1888275 w 2546376"/>
                <a:gd name="connsiteY193" fmla="*/ 1583570 h 2550693"/>
                <a:gd name="connsiteX194" fmla="*/ 1701110 w 2546376"/>
                <a:gd name="connsiteY194" fmla="*/ 1757674 h 2550693"/>
                <a:gd name="connsiteX195" fmla="*/ 1741112 w 2546376"/>
                <a:gd name="connsiteY195" fmla="*/ 1741108 h 2550693"/>
                <a:gd name="connsiteX196" fmla="*/ 1797690 w 2546376"/>
                <a:gd name="connsiteY196" fmla="*/ 1797686 h 2550693"/>
                <a:gd name="connsiteX197" fmla="*/ 1741117 w 2546376"/>
                <a:gd name="connsiteY197" fmla="*/ 1854259 h 2550693"/>
                <a:gd name="connsiteX198" fmla="*/ 1684539 w 2546376"/>
                <a:gd name="connsiteY198" fmla="*/ 1797681 h 2550693"/>
                <a:gd name="connsiteX199" fmla="*/ 1701110 w 2546376"/>
                <a:gd name="connsiteY199" fmla="*/ 1757674 h 2550693"/>
                <a:gd name="connsiteX200" fmla="*/ 1513941 w 2546376"/>
                <a:gd name="connsiteY200" fmla="*/ 1931785 h 2550693"/>
                <a:gd name="connsiteX201" fmla="*/ 1553947 w 2546376"/>
                <a:gd name="connsiteY201" fmla="*/ 1915214 h 2550693"/>
                <a:gd name="connsiteX202" fmla="*/ 1610525 w 2546376"/>
                <a:gd name="connsiteY202" fmla="*/ 1971792 h 2550693"/>
                <a:gd name="connsiteX203" fmla="*/ 1575970 w 2546376"/>
                <a:gd name="connsiteY203" fmla="*/ 2023924 h 2550693"/>
                <a:gd name="connsiteX204" fmla="*/ 1567132 w 2546376"/>
                <a:gd name="connsiteY204" fmla="*/ 2025708 h 2550693"/>
                <a:gd name="connsiteX205" fmla="*/ 1500031 w 2546376"/>
                <a:gd name="connsiteY205" fmla="*/ 1958607 h 2550693"/>
                <a:gd name="connsiteX206" fmla="*/ 1501815 w 2546376"/>
                <a:gd name="connsiteY206" fmla="*/ 1949769 h 2550693"/>
                <a:gd name="connsiteX207" fmla="*/ 1513941 w 2546376"/>
                <a:gd name="connsiteY207" fmla="*/ 1931785 h 2550693"/>
                <a:gd name="connsiteX208" fmla="*/ 2449790 w 2546376"/>
                <a:gd name="connsiteY208" fmla="*/ 887126 h 2550693"/>
                <a:gd name="connsiteX209" fmla="*/ 2489797 w 2546376"/>
                <a:gd name="connsiteY209" fmla="*/ 870555 h 2550693"/>
                <a:gd name="connsiteX210" fmla="*/ 2546375 w 2546376"/>
                <a:gd name="connsiteY210" fmla="*/ 927133 h 2550693"/>
                <a:gd name="connsiteX211" fmla="*/ 2489797 w 2546376"/>
                <a:gd name="connsiteY211" fmla="*/ 983711 h 2550693"/>
                <a:gd name="connsiteX212" fmla="*/ 2433219 w 2546376"/>
                <a:gd name="connsiteY212" fmla="*/ 927132 h 2550693"/>
                <a:gd name="connsiteX213" fmla="*/ 2449790 w 2546376"/>
                <a:gd name="connsiteY213" fmla="*/ 887126 h 2550693"/>
                <a:gd name="connsiteX214" fmla="*/ 2262615 w 2546376"/>
                <a:gd name="connsiteY214" fmla="*/ 1061237 h 2550693"/>
                <a:gd name="connsiteX215" fmla="*/ 2302622 w 2546376"/>
                <a:gd name="connsiteY215" fmla="*/ 1044665 h 2550693"/>
                <a:gd name="connsiteX216" fmla="*/ 2359200 w 2546376"/>
                <a:gd name="connsiteY216" fmla="*/ 1101244 h 2550693"/>
                <a:gd name="connsiteX217" fmla="*/ 2302622 w 2546376"/>
                <a:gd name="connsiteY217" fmla="*/ 1157821 h 2550693"/>
                <a:gd name="connsiteX218" fmla="*/ 2246044 w 2546376"/>
                <a:gd name="connsiteY218" fmla="*/ 1101243 h 2550693"/>
                <a:gd name="connsiteX219" fmla="*/ 2262615 w 2546376"/>
                <a:gd name="connsiteY219" fmla="*/ 1061237 h 2550693"/>
                <a:gd name="connsiteX220" fmla="*/ 2075445 w 2546376"/>
                <a:gd name="connsiteY220" fmla="*/ 1235347 h 2550693"/>
                <a:gd name="connsiteX221" fmla="*/ 2115452 w 2546376"/>
                <a:gd name="connsiteY221" fmla="*/ 1218776 h 2550693"/>
                <a:gd name="connsiteX222" fmla="*/ 2172030 w 2546376"/>
                <a:gd name="connsiteY222" fmla="*/ 1275354 h 2550693"/>
                <a:gd name="connsiteX223" fmla="*/ 2115452 w 2546376"/>
                <a:gd name="connsiteY223" fmla="*/ 1331932 h 2550693"/>
                <a:gd name="connsiteX224" fmla="*/ 2058874 w 2546376"/>
                <a:gd name="connsiteY224" fmla="*/ 1275354 h 2550693"/>
                <a:gd name="connsiteX225" fmla="*/ 2075445 w 2546376"/>
                <a:gd name="connsiteY225" fmla="*/ 1235347 h 2550693"/>
                <a:gd name="connsiteX226" fmla="*/ 1888275 w 2546376"/>
                <a:gd name="connsiteY226" fmla="*/ 1409459 h 2550693"/>
                <a:gd name="connsiteX227" fmla="*/ 1928281 w 2546376"/>
                <a:gd name="connsiteY227" fmla="*/ 1392888 h 2550693"/>
                <a:gd name="connsiteX228" fmla="*/ 1984859 w 2546376"/>
                <a:gd name="connsiteY228" fmla="*/ 1449466 h 2550693"/>
                <a:gd name="connsiteX229" fmla="*/ 1928281 w 2546376"/>
                <a:gd name="connsiteY229" fmla="*/ 1506044 h 2550693"/>
                <a:gd name="connsiteX230" fmla="*/ 1871703 w 2546376"/>
                <a:gd name="connsiteY230" fmla="*/ 1449466 h 2550693"/>
                <a:gd name="connsiteX231" fmla="*/ 1888275 w 2546376"/>
                <a:gd name="connsiteY231" fmla="*/ 1409459 h 2550693"/>
                <a:gd name="connsiteX232" fmla="*/ 1701104 w 2546376"/>
                <a:gd name="connsiteY232" fmla="*/ 1583570 h 2550693"/>
                <a:gd name="connsiteX233" fmla="*/ 1741111 w 2546376"/>
                <a:gd name="connsiteY233" fmla="*/ 1566998 h 2550693"/>
                <a:gd name="connsiteX234" fmla="*/ 1797689 w 2546376"/>
                <a:gd name="connsiteY234" fmla="*/ 1623576 h 2550693"/>
                <a:gd name="connsiteX235" fmla="*/ 1741111 w 2546376"/>
                <a:gd name="connsiteY235" fmla="*/ 1680154 h 2550693"/>
                <a:gd name="connsiteX236" fmla="*/ 1684533 w 2546376"/>
                <a:gd name="connsiteY236" fmla="*/ 1623576 h 2550693"/>
                <a:gd name="connsiteX237" fmla="*/ 1701104 w 2546376"/>
                <a:gd name="connsiteY237" fmla="*/ 1583570 h 2550693"/>
                <a:gd name="connsiteX238" fmla="*/ 1513940 w 2546376"/>
                <a:gd name="connsiteY238" fmla="*/ 1757675 h 2550693"/>
                <a:gd name="connsiteX239" fmla="*/ 1553947 w 2546376"/>
                <a:gd name="connsiteY239" fmla="*/ 1741104 h 2550693"/>
                <a:gd name="connsiteX240" fmla="*/ 1610525 w 2546376"/>
                <a:gd name="connsiteY240" fmla="*/ 1797682 h 2550693"/>
                <a:gd name="connsiteX241" fmla="*/ 1553947 w 2546376"/>
                <a:gd name="connsiteY241" fmla="*/ 1854260 h 2550693"/>
                <a:gd name="connsiteX242" fmla="*/ 1497369 w 2546376"/>
                <a:gd name="connsiteY242" fmla="*/ 1797682 h 2550693"/>
                <a:gd name="connsiteX243" fmla="*/ 1513940 w 2546376"/>
                <a:gd name="connsiteY243" fmla="*/ 1757675 h 2550693"/>
                <a:gd name="connsiteX244" fmla="*/ 2449791 w 2546376"/>
                <a:gd name="connsiteY244" fmla="*/ 713015 h 2550693"/>
                <a:gd name="connsiteX245" fmla="*/ 2489797 w 2546376"/>
                <a:gd name="connsiteY245" fmla="*/ 696444 h 2550693"/>
                <a:gd name="connsiteX246" fmla="*/ 2546375 w 2546376"/>
                <a:gd name="connsiteY246" fmla="*/ 753022 h 2550693"/>
                <a:gd name="connsiteX247" fmla="*/ 2489797 w 2546376"/>
                <a:gd name="connsiteY247" fmla="*/ 809600 h 2550693"/>
                <a:gd name="connsiteX248" fmla="*/ 2433219 w 2546376"/>
                <a:gd name="connsiteY248" fmla="*/ 753022 h 2550693"/>
                <a:gd name="connsiteX249" fmla="*/ 2449791 w 2546376"/>
                <a:gd name="connsiteY249" fmla="*/ 713015 h 2550693"/>
                <a:gd name="connsiteX250" fmla="*/ 2262615 w 2546376"/>
                <a:gd name="connsiteY250" fmla="*/ 887126 h 2550693"/>
                <a:gd name="connsiteX251" fmla="*/ 2302622 w 2546376"/>
                <a:gd name="connsiteY251" fmla="*/ 870555 h 2550693"/>
                <a:gd name="connsiteX252" fmla="*/ 2359200 w 2546376"/>
                <a:gd name="connsiteY252" fmla="*/ 927133 h 2550693"/>
                <a:gd name="connsiteX253" fmla="*/ 2302622 w 2546376"/>
                <a:gd name="connsiteY253" fmla="*/ 983711 h 2550693"/>
                <a:gd name="connsiteX254" fmla="*/ 2246044 w 2546376"/>
                <a:gd name="connsiteY254" fmla="*/ 927132 h 2550693"/>
                <a:gd name="connsiteX255" fmla="*/ 2262615 w 2546376"/>
                <a:gd name="connsiteY255" fmla="*/ 887126 h 2550693"/>
                <a:gd name="connsiteX256" fmla="*/ 2075445 w 2546376"/>
                <a:gd name="connsiteY256" fmla="*/ 1061237 h 2550693"/>
                <a:gd name="connsiteX257" fmla="*/ 2115452 w 2546376"/>
                <a:gd name="connsiteY257" fmla="*/ 1044665 h 2550693"/>
                <a:gd name="connsiteX258" fmla="*/ 2172030 w 2546376"/>
                <a:gd name="connsiteY258" fmla="*/ 1101244 h 2550693"/>
                <a:gd name="connsiteX259" fmla="*/ 2115452 w 2546376"/>
                <a:gd name="connsiteY259" fmla="*/ 1157821 h 2550693"/>
                <a:gd name="connsiteX260" fmla="*/ 2058874 w 2546376"/>
                <a:gd name="connsiteY260" fmla="*/ 1101243 h 2550693"/>
                <a:gd name="connsiteX261" fmla="*/ 2075445 w 2546376"/>
                <a:gd name="connsiteY261" fmla="*/ 1061237 h 2550693"/>
                <a:gd name="connsiteX262" fmla="*/ 1888275 w 2546376"/>
                <a:gd name="connsiteY262" fmla="*/ 1235349 h 2550693"/>
                <a:gd name="connsiteX263" fmla="*/ 1928281 w 2546376"/>
                <a:gd name="connsiteY263" fmla="*/ 1218777 h 2550693"/>
                <a:gd name="connsiteX264" fmla="*/ 1984859 w 2546376"/>
                <a:gd name="connsiteY264" fmla="*/ 1275355 h 2550693"/>
                <a:gd name="connsiteX265" fmla="*/ 1928281 w 2546376"/>
                <a:gd name="connsiteY265" fmla="*/ 1331933 h 2550693"/>
                <a:gd name="connsiteX266" fmla="*/ 1871703 w 2546376"/>
                <a:gd name="connsiteY266" fmla="*/ 1275355 h 2550693"/>
                <a:gd name="connsiteX267" fmla="*/ 1888275 w 2546376"/>
                <a:gd name="connsiteY267" fmla="*/ 1235349 h 2550693"/>
                <a:gd name="connsiteX268" fmla="*/ 1701104 w 2546376"/>
                <a:gd name="connsiteY268" fmla="*/ 1409459 h 2550693"/>
                <a:gd name="connsiteX269" fmla="*/ 1741111 w 2546376"/>
                <a:gd name="connsiteY269" fmla="*/ 1392887 h 2550693"/>
                <a:gd name="connsiteX270" fmla="*/ 1797689 w 2546376"/>
                <a:gd name="connsiteY270" fmla="*/ 1449465 h 2550693"/>
                <a:gd name="connsiteX271" fmla="*/ 1741111 w 2546376"/>
                <a:gd name="connsiteY271" fmla="*/ 1506043 h 2550693"/>
                <a:gd name="connsiteX272" fmla="*/ 1684533 w 2546376"/>
                <a:gd name="connsiteY272" fmla="*/ 1449465 h 2550693"/>
                <a:gd name="connsiteX273" fmla="*/ 1701104 w 2546376"/>
                <a:gd name="connsiteY273" fmla="*/ 1409459 h 2550693"/>
                <a:gd name="connsiteX274" fmla="*/ 1513939 w 2546376"/>
                <a:gd name="connsiteY274" fmla="*/ 1583565 h 2550693"/>
                <a:gd name="connsiteX275" fmla="*/ 1553945 w 2546376"/>
                <a:gd name="connsiteY275" fmla="*/ 1566994 h 2550693"/>
                <a:gd name="connsiteX276" fmla="*/ 1610523 w 2546376"/>
                <a:gd name="connsiteY276" fmla="*/ 1623572 h 2550693"/>
                <a:gd name="connsiteX277" fmla="*/ 1553945 w 2546376"/>
                <a:gd name="connsiteY277" fmla="*/ 1680150 h 2550693"/>
                <a:gd name="connsiteX278" fmla="*/ 1497367 w 2546376"/>
                <a:gd name="connsiteY278" fmla="*/ 1623572 h 2550693"/>
                <a:gd name="connsiteX279" fmla="*/ 1513939 w 2546376"/>
                <a:gd name="connsiteY279" fmla="*/ 1583565 h 2550693"/>
                <a:gd name="connsiteX280" fmla="*/ 1326770 w 2546376"/>
                <a:gd name="connsiteY280" fmla="*/ 1757674 h 2550693"/>
                <a:gd name="connsiteX281" fmla="*/ 1366776 w 2546376"/>
                <a:gd name="connsiteY281" fmla="*/ 1741103 h 2550693"/>
                <a:gd name="connsiteX282" fmla="*/ 1423354 w 2546376"/>
                <a:gd name="connsiteY282" fmla="*/ 1797681 h 2550693"/>
                <a:gd name="connsiteX283" fmla="*/ 1406783 w 2546376"/>
                <a:gd name="connsiteY283" fmla="*/ 1837688 h 2550693"/>
                <a:gd name="connsiteX284" fmla="*/ 1390255 w 2546376"/>
                <a:gd name="connsiteY284" fmla="*/ 1848831 h 2550693"/>
                <a:gd name="connsiteX285" fmla="*/ 1315626 w 2546376"/>
                <a:gd name="connsiteY285" fmla="*/ 1774202 h 2550693"/>
                <a:gd name="connsiteX286" fmla="*/ 2449790 w 2546376"/>
                <a:gd name="connsiteY286" fmla="*/ 538904 h 2550693"/>
                <a:gd name="connsiteX287" fmla="*/ 2489797 w 2546376"/>
                <a:gd name="connsiteY287" fmla="*/ 522333 h 2550693"/>
                <a:gd name="connsiteX288" fmla="*/ 2546375 w 2546376"/>
                <a:gd name="connsiteY288" fmla="*/ 578911 h 2550693"/>
                <a:gd name="connsiteX289" fmla="*/ 2489797 w 2546376"/>
                <a:gd name="connsiteY289" fmla="*/ 635489 h 2550693"/>
                <a:gd name="connsiteX290" fmla="*/ 2433219 w 2546376"/>
                <a:gd name="connsiteY290" fmla="*/ 578911 h 2550693"/>
                <a:gd name="connsiteX291" fmla="*/ 2449790 w 2546376"/>
                <a:gd name="connsiteY291" fmla="*/ 538904 h 2550693"/>
                <a:gd name="connsiteX292" fmla="*/ 2262615 w 2546376"/>
                <a:gd name="connsiteY292" fmla="*/ 713015 h 2550693"/>
                <a:gd name="connsiteX293" fmla="*/ 2302622 w 2546376"/>
                <a:gd name="connsiteY293" fmla="*/ 696444 h 2550693"/>
                <a:gd name="connsiteX294" fmla="*/ 2359200 w 2546376"/>
                <a:gd name="connsiteY294" fmla="*/ 753022 h 2550693"/>
                <a:gd name="connsiteX295" fmla="*/ 2302622 w 2546376"/>
                <a:gd name="connsiteY295" fmla="*/ 809600 h 2550693"/>
                <a:gd name="connsiteX296" fmla="*/ 2246044 w 2546376"/>
                <a:gd name="connsiteY296" fmla="*/ 753022 h 2550693"/>
                <a:gd name="connsiteX297" fmla="*/ 2262615 w 2546376"/>
                <a:gd name="connsiteY297" fmla="*/ 713015 h 2550693"/>
                <a:gd name="connsiteX298" fmla="*/ 2075445 w 2546376"/>
                <a:gd name="connsiteY298" fmla="*/ 887126 h 2550693"/>
                <a:gd name="connsiteX299" fmla="*/ 2115452 w 2546376"/>
                <a:gd name="connsiteY299" fmla="*/ 870555 h 2550693"/>
                <a:gd name="connsiteX300" fmla="*/ 2172030 w 2546376"/>
                <a:gd name="connsiteY300" fmla="*/ 927133 h 2550693"/>
                <a:gd name="connsiteX301" fmla="*/ 2115452 w 2546376"/>
                <a:gd name="connsiteY301" fmla="*/ 983711 h 2550693"/>
                <a:gd name="connsiteX302" fmla="*/ 2058874 w 2546376"/>
                <a:gd name="connsiteY302" fmla="*/ 927132 h 2550693"/>
                <a:gd name="connsiteX303" fmla="*/ 2075445 w 2546376"/>
                <a:gd name="connsiteY303" fmla="*/ 887126 h 2550693"/>
                <a:gd name="connsiteX304" fmla="*/ 1888275 w 2546376"/>
                <a:gd name="connsiteY304" fmla="*/ 1061238 h 2550693"/>
                <a:gd name="connsiteX305" fmla="*/ 1928281 w 2546376"/>
                <a:gd name="connsiteY305" fmla="*/ 1044666 h 2550693"/>
                <a:gd name="connsiteX306" fmla="*/ 1984859 w 2546376"/>
                <a:gd name="connsiteY306" fmla="*/ 1101244 h 2550693"/>
                <a:gd name="connsiteX307" fmla="*/ 1928281 w 2546376"/>
                <a:gd name="connsiteY307" fmla="*/ 1157822 h 2550693"/>
                <a:gd name="connsiteX308" fmla="*/ 1871703 w 2546376"/>
                <a:gd name="connsiteY308" fmla="*/ 1101244 h 2550693"/>
                <a:gd name="connsiteX309" fmla="*/ 1888275 w 2546376"/>
                <a:gd name="connsiteY309" fmla="*/ 1061238 h 2550693"/>
                <a:gd name="connsiteX310" fmla="*/ 1701104 w 2546376"/>
                <a:gd name="connsiteY310" fmla="*/ 1235348 h 2550693"/>
                <a:gd name="connsiteX311" fmla="*/ 1741111 w 2546376"/>
                <a:gd name="connsiteY311" fmla="*/ 1218776 h 2550693"/>
                <a:gd name="connsiteX312" fmla="*/ 1797689 w 2546376"/>
                <a:gd name="connsiteY312" fmla="*/ 1275354 h 2550693"/>
                <a:gd name="connsiteX313" fmla="*/ 1741111 w 2546376"/>
                <a:gd name="connsiteY313" fmla="*/ 1331932 h 2550693"/>
                <a:gd name="connsiteX314" fmla="*/ 1684533 w 2546376"/>
                <a:gd name="connsiteY314" fmla="*/ 1275354 h 2550693"/>
                <a:gd name="connsiteX315" fmla="*/ 1701104 w 2546376"/>
                <a:gd name="connsiteY315" fmla="*/ 1235348 h 2550693"/>
                <a:gd name="connsiteX316" fmla="*/ 1513934 w 2546376"/>
                <a:gd name="connsiteY316" fmla="*/ 1409459 h 2550693"/>
                <a:gd name="connsiteX317" fmla="*/ 1553940 w 2546376"/>
                <a:gd name="connsiteY317" fmla="*/ 1392888 h 2550693"/>
                <a:gd name="connsiteX318" fmla="*/ 1610519 w 2546376"/>
                <a:gd name="connsiteY318" fmla="*/ 1449466 h 2550693"/>
                <a:gd name="connsiteX319" fmla="*/ 1553941 w 2546376"/>
                <a:gd name="connsiteY319" fmla="*/ 1506044 h 2550693"/>
                <a:gd name="connsiteX320" fmla="*/ 1497362 w 2546376"/>
                <a:gd name="connsiteY320" fmla="*/ 1449466 h 2550693"/>
                <a:gd name="connsiteX321" fmla="*/ 1513934 w 2546376"/>
                <a:gd name="connsiteY321" fmla="*/ 1409459 h 2550693"/>
                <a:gd name="connsiteX322" fmla="*/ 1326768 w 2546376"/>
                <a:gd name="connsiteY322" fmla="*/ 1583565 h 2550693"/>
                <a:gd name="connsiteX323" fmla="*/ 1366775 w 2546376"/>
                <a:gd name="connsiteY323" fmla="*/ 1566993 h 2550693"/>
                <a:gd name="connsiteX324" fmla="*/ 1423353 w 2546376"/>
                <a:gd name="connsiteY324" fmla="*/ 1623571 h 2550693"/>
                <a:gd name="connsiteX325" fmla="*/ 1366775 w 2546376"/>
                <a:gd name="connsiteY325" fmla="*/ 1680149 h 2550693"/>
                <a:gd name="connsiteX326" fmla="*/ 1310197 w 2546376"/>
                <a:gd name="connsiteY326" fmla="*/ 1623571 h 2550693"/>
                <a:gd name="connsiteX327" fmla="*/ 1326768 w 2546376"/>
                <a:gd name="connsiteY327" fmla="*/ 1583565 h 2550693"/>
                <a:gd name="connsiteX328" fmla="*/ 2449791 w 2546376"/>
                <a:gd name="connsiteY328" fmla="*/ 364793 h 2550693"/>
                <a:gd name="connsiteX329" fmla="*/ 2489797 w 2546376"/>
                <a:gd name="connsiteY329" fmla="*/ 348222 h 2550693"/>
                <a:gd name="connsiteX330" fmla="*/ 2546375 w 2546376"/>
                <a:gd name="connsiteY330" fmla="*/ 404800 h 2550693"/>
                <a:gd name="connsiteX331" fmla="*/ 2489797 w 2546376"/>
                <a:gd name="connsiteY331" fmla="*/ 461378 h 2550693"/>
                <a:gd name="connsiteX332" fmla="*/ 2433219 w 2546376"/>
                <a:gd name="connsiteY332" fmla="*/ 404800 h 2550693"/>
                <a:gd name="connsiteX333" fmla="*/ 2449791 w 2546376"/>
                <a:gd name="connsiteY333" fmla="*/ 364793 h 2550693"/>
                <a:gd name="connsiteX334" fmla="*/ 2262615 w 2546376"/>
                <a:gd name="connsiteY334" fmla="*/ 538904 h 2550693"/>
                <a:gd name="connsiteX335" fmla="*/ 2302622 w 2546376"/>
                <a:gd name="connsiteY335" fmla="*/ 522333 h 2550693"/>
                <a:gd name="connsiteX336" fmla="*/ 2359200 w 2546376"/>
                <a:gd name="connsiteY336" fmla="*/ 578911 h 2550693"/>
                <a:gd name="connsiteX337" fmla="*/ 2302622 w 2546376"/>
                <a:gd name="connsiteY337" fmla="*/ 635489 h 2550693"/>
                <a:gd name="connsiteX338" fmla="*/ 2246044 w 2546376"/>
                <a:gd name="connsiteY338" fmla="*/ 578911 h 2550693"/>
                <a:gd name="connsiteX339" fmla="*/ 2262615 w 2546376"/>
                <a:gd name="connsiteY339" fmla="*/ 538904 h 2550693"/>
                <a:gd name="connsiteX340" fmla="*/ 2075445 w 2546376"/>
                <a:gd name="connsiteY340" fmla="*/ 713015 h 2550693"/>
                <a:gd name="connsiteX341" fmla="*/ 2115452 w 2546376"/>
                <a:gd name="connsiteY341" fmla="*/ 696444 h 2550693"/>
                <a:gd name="connsiteX342" fmla="*/ 2172030 w 2546376"/>
                <a:gd name="connsiteY342" fmla="*/ 753022 h 2550693"/>
                <a:gd name="connsiteX343" fmla="*/ 2115452 w 2546376"/>
                <a:gd name="connsiteY343" fmla="*/ 809600 h 2550693"/>
                <a:gd name="connsiteX344" fmla="*/ 2058874 w 2546376"/>
                <a:gd name="connsiteY344" fmla="*/ 753022 h 2550693"/>
                <a:gd name="connsiteX345" fmla="*/ 2075445 w 2546376"/>
                <a:gd name="connsiteY345" fmla="*/ 713015 h 2550693"/>
                <a:gd name="connsiteX346" fmla="*/ 1888275 w 2546376"/>
                <a:gd name="connsiteY346" fmla="*/ 887127 h 2550693"/>
                <a:gd name="connsiteX347" fmla="*/ 1928281 w 2546376"/>
                <a:gd name="connsiteY347" fmla="*/ 870555 h 2550693"/>
                <a:gd name="connsiteX348" fmla="*/ 1984859 w 2546376"/>
                <a:gd name="connsiteY348" fmla="*/ 927133 h 2550693"/>
                <a:gd name="connsiteX349" fmla="*/ 1928281 w 2546376"/>
                <a:gd name="connsiteY349" fmla="*/ 983711 h 2550693"/>
                <a:gd name="connsiteX350" fmla="*/ 1871703 w 2546376"/>
                <a:gd name="connsiteY350" fmla="*/ 927133 h 2550693"/>
                <a:gd name="connsiteX351" fmla="*/ 1888275 w 2546376"/>
                <a:gd name="connsiteY351" fmla="*/ 887127 h 2550693"/>
                <a:gd name="connsiteX352" fmla="*/ 1701104 w 2546376"/>
                <a:gd name="connsiteY352" fmla="*/ 1061237 h 2550693"/>
                <a:gd name="connsiteX353" fmla="*/ 1741111 w 2546376"/>
                <a:gd name="connsiteY353" fmla="*/ 1044665 h 2550693"/>
                <a:gd name="connsiteX354" fmla="*/ 1797689 w 2546376"/>
                <a:gd name="connsiteY354" fmla="*/ 1101243 h 2550693"/>
                <a:gd name="connsiteX355" fmla="*/ 1741111 w 2546376"/>
                <a:gd name="connsiteY355" fmla="*/ 1157821 h 2550693"/>
                <a:gd name="connsiteX356" fmla="*/ 1684533 w 2546376"/>
                <a:gd name="connsiteY356" fmla="*/ 1101243 h 2550693"/>
                <a:gd name="connsiteX357" fmla="*/ 1701104 w 2546376"/>
                <a:gd name="connsiteY357" fmla="*/ 1061237 h 2550693"/>
                <a:gd name="connsiteX358" fmla="*/ 1513934 w 2546376"/>
                <a:gd name="connsiteY358" fmla="*/ 1235349 h 2550693"/>
                <a:gd name="connsiteX359" fmla="*/ 1553940 w 2546376"/>
                <a:gd name="connsiteY359" fmla="*/ 1218777 h 2550693"/>
                <a:gd name="connsiteX360" fmla="*/ 1610519 w 2546376"/>
                <a:gd name="connsiteY360" fmla="*/ 1275355 h 2550693"/>
                <a:gd name="connsiteX361" fmla="*/ 1553941 w 2546376"/>
                <a:gd name="connsiteY361" fmla="*/ 1331933 h 2550693"/>
                <a:gd name="connsiteX362" fmla="*/ 1497362 w 2546376"/>
                <a:gd name="connsiteY362" fmla="*/ 1275355 h 2550693"/>
                <a:gd name="connsiteX363" fmla="*/ 1513934 w 2546376"/>
                <a:gd name="connsiteY363" fmla="*/ 1235349 h 2550693"/>
                <a:gd name="connsiteX364" fmla="*/ 1326768 w 2546376"/>
                <a:gd name="connsiteY364" fmla="*/ 1409454 h 2550693"/>
                <a:gd name="connsiteX365" fmla="*/ 1366774 w 2546376"/>
                <a:gd name="connsiteY365" fmla="*/ 1392883 h 2550693"/>
                <a:gd name="connsiteX366" fmla="*/ 1423353 w 2546376"/>
                <a:gd name="connsiteY366" fmla="*/ 1449461 h 2550693"/>
                <a:gd name="connsiteX367" fmla="*/ 1366774 w 2546376"/>
                <a:gd name="connsiteY367" fmla="*/ 1506039 h 2550693"/>
                <a:gd name="connsiteX368" fmla="*/ 1310196 w 2546376"/>
                <a:gd name="connsiteY368" fmla="*/ 1449461 h 2550693"/>
                <a:gd name="connsiteX369" fmla="*/ 1326768 w 2546376"/>
                <a:gd name="connsiteY369" fmla="*/ 1409454 h 2550693"/>
                <a:gd name="connsiteX370" fmla="*/ 1139598 w 2546376"/>
                <a:gd name="connsiteY370" fmla="*/ 1583565 h 2550693"/>
                <a:gd name="connsiteX371" fmla="*/ 1179605 w 2546376"/>
                <a:gd name="connsiteY371" fmla="*/ 1566994 h 2550693"/>
                <a:gd name="connsiteX372" fmla="*/ 1236183 w 2546376"/>
                <a:gd name="connsiteY372" fmla="*/ 1623572 h 2550693"/>
                <a:gd name="connsiteX373" fmla="*/ 1219612 w 2546376"/>
                <a:gd name="connsiteY373" fmla="*/ 1663579 h 2550693"/>
                <a:gd name="connsiteX374" fmla="*/ 1210886 w 2546376"/>
                <a:gd name="connsiteY374" fmla="*/ 1669462 h 2550693"/>
                <a:gd name="connsiteX375" fmla="*/ 1133715 w 2546376"/>
                <a:gd name="connsiteY375" fmla="*/ 1592291 h 2550693"/>
                <a:gd name="connsiteX376" fmla="*/ 2449790 w 2546376"/>
                <a:gd name="connsiteY376" fmla="*/ 190682 h 2550693"/>
                <a:gd name="connsiteX377" fmla="*/ 2489797 w 2546376"/>
                <a:gd name="connsiteY377" fmla="*/ 174111 h 2550693"/>
                <a:gd name="connsiteX378" fmla="*/ 2546375 w 2546376"/>
                <a:gd name="connsiteY378" fmla="*/ 230689 h 2550693"/>
                <a:gd name="connsiteX379" fmla="*/ 2489797 w 2546376"/>
                <a:gd name="connsiteY379" fmla="*/ 287267 h 2550693"/>
                <a:gd name="connsiteX380" fmla="*/ 2433219 w 2546376"/>
                <a:gd name="connsiteY380" fmla="*/ 230689 h 2550693"/>
                <a:gd name="connsiteX381" fmla="*/ 2449790 w 2546376"/>
                <a:gd name="connsiteY381" fmla="*/ 190682 h 2550693"/>
                <a:gd name="connsiteX382" fmla="*/ 2262615 w 2546376"/>
                <a:gd name="connsiteY382" fmla="*/ 364793 h 2550693"/>
                <a:gd name="connsiteX383" fmla="*/ 2302622 w 2546376"/>
                <a:gd name="connsiteY383" fmla="*/ 348222 h 2550693"/>
                <a:gd name="connsiteX384" fmla="*/ 2359200 w 2546376"/>
                <a:gd name="connsiteY384" fmla="*/ 404800 h 2550693"/>
                <a:gd name="connsiteX385" fmla="*/ 2302622 w 2546376"/>
                <a:gd name="connsiteY385" fmla="*/ 461378 h 2550693"/>
                <a:gd name="connsiteX386" fmla="*/ 2246044 w 2546376"/>
                <a:gd name="connsiteY386" fmla="*/ 404800 h 2550693"/>
                <a:gd name="connsiteX387" fmla="*/ 2262615 w 2546376"/>
                <a:gd name="connsiteY387" fmla="*/ 364793 h 2550693"/>
                <a:gd name="connsiteX388" fmla="*/ 2075445 w 2546376"/>
                <a:gd name="connsiteY388" fmla="*/ 538904 h 2550693"/>
                <a:gd name="connsiteX389" fmla="*/ 2115452 w 2546376"/>
                <a:gd name="connsiteY389" fmla="*/ 522333 h 2550693"/>
                <a:gd name="connsiteX390" fmla="*/ 2172030 w 2546376"/>
                <a:gd name="connsiteY390" fmla="*/ 578911 h 2550693"/>
                <a:gd name="connsiteX391" fmla="*/ 2115452 w 2546376"/>
                <a:gd name="connsiteY391" fmla="*/ 635489 h 2550693"/>
                <a:gd name="connsiteX392" fmla="*/ 2058874 w 2546376"/>
                <a:gd name="connsiteY392" fmla="*/ 578911 h 2550693"/>
                <a:gd name="connsiteX393" fmla="*/ 2075445 w 2546376"/>
                <a:gd name="connsiteY393" fmla="*/ 538904 h 2550693"/>
                <a:gd name="connsiteX394" fmla="*/ 1888275 w 2546376"/>
                <a:gd name="connsiteY394" fmla="*/ 713016 h 2550693"/>
                <a:gd name="connsiteX395" fmla="*/ 1928281 w 2546376"/>
                <a:gd name="connsiteY395" fmla="*/ 696444 h 2550693"/>
                <a:gd name="connsiteX396" fmla="*/ 1984859 w 2546376"/>
                <a:gd name="connsiteY396" fmla="*/ 753022 h 2550693"/>
                <a:gd name="connsiteX397" fmla="*/ 1928282 w 2546376"/>
                <a:gd name="connsiteY397" fmla="*/ 809600 h 2550693"/>
                <a:gd name="connsiteX398" fmla="*/ 1871703 w 2546376"/>
                <a:gd name="connsiteY398" fmla="*/ 753022 h 2550693"/>
                <a:gd name="connsiteX399" fmla="*/ 1888275 w 2546376"/>
                <a:gd name="connsiteY399" fmla="*/ 713016 h 2550693"/>
                <a:gd name="connsiteX400" fmla="*/ 1701104 w 2546376"/>
                <a:gd name="connsiteY400" fmla="*/ 887126 h 2550693"/>
                <a:gd name="connsiteX401" fmla="*/ 1741111 w 2546376"/>
                <a:gd name="connsiteY401" fmla="*/ 870554 h 2550693"/>
                <a:gd name="connsiteX402" fmla="*/ 1797689 w 2546376"/>
                <a:gd name="connsiteY402" fmla="*/ 927133 h 2550693"/>
                <a:gd name="connsiteX403" fmla="*/ 1741111 w 2546376"/>
                <a:gd name="connsiteY403" fmla="*/ 983711 h 2550693"/>
                <a:gd name="connsiteX404" fmla="*/ 1684533 w 2546376"/>
                <a:gd name="connsiteY404" fmla="*/ 927132 h 2550693"/>
                <a:gd name="connsiteX405" fmla="*/ 1701104 w 2546376"/>
                <a:gd name="connsiteY405" fmla="*/ 887126 h 2550693"/>
                <a:gd name="connsiteX406" fmla="*/ 1513934 w 2546376"/>
                <a:gd name="connsiteY406" fmla="*/ 1061238 h 2550693"/>
                <a:gd name="connsiteX407" fmla="*/ 1553940 w 2546376"/>
                <a:gd name="connsiteY407" fmla="*/ 1044666 h 2550693"/>
                <a:gd name="connsiteX408" fmla="*/ 1610519 w 2546376"/>
                <a:gd name="connsiteY408" fmla="*/ 1101244 h 2550693"/>
                <a:gd name="connsiteX409" fmla="*/ 1553941 w 2546376"/>
                <a:gd name="connsiteY409" fmla="*/ 1157822 h 2550693"/>
                <a:gd name="connsiteX410" fmla="*/ 1497362 w 2546376"/>
                <a:gd name="connsiteY410" fmla="*/ 1101244 h 2550693"/>
                <a:gd name="connsiteX411" fmla="*/ 1513934 w 2546376"/>
                <a:gd name="connsiteY411" fmla="*/ 1061238 h 2550693"/>
                <a:gd name="connsiteX412" fmla="*/ 1326764 w 2546376"/>
                <a:gd name="connsiteY412" fmla="*/ 1235348 h 2550693"/>
                <a:gd name="connsiteX413" fmla="*/ 1366770 w 2546376"/>
                <a:gd name="connsiteY413" fmla="*/ 1218776 h 2550693"/>
                <a:gd name="connsiteX414" fmla="*/ 1423348 w 2546376"/>
                <a:gd name="connsiteY414" fmla="*/ 1275354 h 2550693"/>
                <a:gd name="connsiteX415" fmla="*/ 1366770 w 2546376"/>
                <a:gd name="connsiteY415" fmla="*/ 1331932 h 2550693"/>
                <a:gd name="connsiteX416" fmla="*/ 1310192 w 2546376"/>
                <a:gd name="connsiteY416" fmla="*/ 1275354 h 2550693"/>
                <a:gd name="connsiteX417" fmla="*/ 1326764 w 2546376"/>
                <a:gd name="connsiteY417" fmla="*/ 1235348 h 2550693"/>
                <a:gd name="connsiteX418" fmla="*/ 1139598 w 2546376"/>
                <a:gd name="connsiteY418" fmla="*/ 1409455 h 2550693"/>
                <a:gd name="connsiteX419" fmla="*/ 1179604 w 2546376"/>
                <a:gd name="connsiteY419" fmla="*/ 1392883 h 2550693"/>
                <a:gd name="connsiteX420" fmla="*/ 1236182 w 2546376"/>
                <a:gd name="connsiteY420" fmla="*/ 1449462 h 2550693"/>
                <a:gd name="connsiteX421" fmla="*/ 1179604 w 2546376"/>
                <a:gd name="connsiteY421" fmla="*/ 1506040 h 2550693"/>
                <a:gd name="connsiteX422" fmla="*/ 1123026 w 2546376"/>
                <a:gd name="connsiteY422" fmla="*/ 1449461 h 2550693"/>
                <a:gd name="connsiteX423" fmla="*/ 1139598 w 2546376"/>
                <a:gd name="connsiteY423" fmla="*/ 1409455 h 2550693"/>
                <a:gd name="connsiteX424" fmla="*/ 2449791 w 2546376"/>
                <a:gd name="connsiteY424" fmla="*/ 16572 h 2550693"/>
                <a:gd name="connsiteX425" fmla="*/ 2489797 w 2546376"/>
                <a:gd name="connsiteY425" fmla="*/ 0 h 2550693"/>
                <a:gd name="connsiteX426" fmla="*/ 2546375 w 2546376"/>
                <a:gd name="connsiteY426" fmla="*/ 56578 h 2550693"/>
                <a:gd name="connsiteX427" fmla="*/ 2489797 w 2546376"/>
                <a:gd name="connsiteY427" fmla="*/ 113156 h 2550693"/>
                <a:gd name="connsiteX428" fmla="*/ 2433219 w 2546376"/>
                <a:gd name="connsiteY428" fmla="*/ 56578 h 2550693"/>
                <a:gd name="connsiteX429" fmla="*/ 2449791 w 2546376"/>
                <a:gd name="connsiteY429" fmla="*/ 16572 h 2550693"/>
                <a:gd name="connsiteX430" fmla="*/ 2262615 w 2546376"/>
                <a:gd name="connsiteY430" fmla="*/ 190682 h 2550693"/>
                <a:gd name="connsiteX431" fmla="*/ 2302622 w 2546376"/>
                <a:gd name="connsiteY431" fmla="*/ 174111 h 2550693"/>
                <a:gd name="connsiteX432" fmla="*/ 2359200 w 2546376"/>
                <a:gd name="connsiteY432" fmla="*/ 230689 h 2550693"/>
                <a:gd name="connsiteX433" fmla="*/ 2302622 w 2546376"/>
                <a:gd name="connsiteY433" fmla="*/ 287267 h 2550693"/>
                <a:gd name="connsiteX434" fmla="*/ 2246044 w 2546376"/>
                <a:gd name="connsiteY434" fmla="*/ 230689 h 2550693"/>
                <a:gd name="connsiteX435" fmla="*/ 2262615 w 2546376"/>
                <a:gd name="connsiteY435" fmla="*/ 190682 h 2550693"/>
                <a:gd name="connsiteX436" fmla="*/ 2075445 w 2546376"/>
                <a:gd name="connsiteY436" fmla="*/ 364793 h 2550693"/>
                <a:gd name="connsiteX437" fmla="*/ 2115452 w 2546376"/>
                <a:gd name="connsiteY437" fmla="*/ 348222 h 2550693"/>
                <a:gd name="connsiteX438" fmla="*/ 2172030 w 2546376"/>
                <a:gd name="connsiteY438" fmla="*/ 404800 h 2550693"/>
                <a:gd name="connsiteX439" fmla="*/ 2115452 w 2546376"/>
                <a:gd name="connsiteY439" fmla="*/ 461378 h 2550693"/>
                <a:gd name="connsiteX440" fmla="*/ 2058874 w 2546376"/>
                <a:gd name="connsiteY440" fmla="*/ 404800 h 2550693"/>
                <a:gd name="connsiteX441" fmla="*/ 2075445 w 2546376"/>
                <a:gd name="connsiteY441" fmla="*/ 364793 h 2550693"/>
                <a:gd name="connsiteX442" fmla="*/ 1888275 w 2546376"/>
                <a:gd name="connsiteY442" fmla="*/ 538905 h 2550693"/>
                <a:gd name="connsiteX443" fmla="*/ 1928281 w 2546376"/>
                <a:gd name="connsiteY443" fmla="*/ 522333 h 2550693"/>
                <a:gd name="connsiteX444" fmla="*/ 1984859 w 2546376"/>
                <a:gd name="connsiteY444" fmla="*/ 578912 h 2550693"/>
                <a:gd name="connsiteX445" fmla="*/ 1928282 w 2546376"/>
                <a:gd name="connsiteY445" fmla="*/ 635489 h 2550693"/>
                <a:gd name="connsiteX446" fmla="*/ 1871703 w 2546376"/>
                <a:gd name="connsiteY446" fmla="*/ 578911 h 2550693"/>
                <a:gd name="connsiteX447" fmla="*/ 1888275 w 2546376"/>
                <a:gd name="connsiteY447" fmla="*/ 538905 h 2550693"/>
                <a:gd name="connsiteX448" fmla="*/ 1701104 w 2546376"/>
                <a:gd name="connsiteY448" fmla="*/ 713015 h 2550693"/>
                <a:gd name="connsiteX449" fmla="*/ 1741111 w 2546376"/>
                <a:gd name="connsiteY449" fmla="*/ 696444 h 2550693"/>
                <a:gd name="connsiteX450" fmla="*/ 1797689 w 2546376"/>
                <a:gd name="connsiteY450" fmla="*/ 753022 h 2550693"/>
                <a:gd name="connsiteX451" fmla="*/ 1741111 w 2546376"/>
                <a:gd name="connsiteY451" fmla="*/ 809600 h 2550693"/>
                <a:gd name="connsiteX452" fmla="*/ 1684533 w 2546376"/>
                <a:gd name="connsiteY452" fmla="*/ 753022 h 2550693"/>
                <a:gd name="connsiteX453" fmla="*/ 1701104 w 2546376"/>
                <a:gd name="connsiteY453" fmla="*/ 713015 h 2550693"/>
                <a:gd name="connsiteX454" fmla="*/ 1513934 w 2546376"/>
                <a:gd name="connsiteY454" fmla="*/ 887127 h 2550693"/>
                <a:gd name="connsiteX455" fmla="*/ 1553940 w 2546376"/>
                <a:gd name="connsiteY455" fmla="*/ 870555 h 2550693"/>
                <a:gd name="connsiteX456" fmla="*/ 1610519 w 2546376"/>
                <a:gd name="connsiteY456" fmla="*/ 927133 h 2550693"/>
                <a:gd name="connsiteX457" fmla="*/ 1553941 w 2546376"/>
                <a:gd name="connsiteY457" fmla="*/ 983711 h 2550693"/>
                <a:gd name="connsiteX458" fmla="*/ 1497362 w 2546376"/>
                <a:gd name="connsiteY458" fmla="*/ 927133 h 2550693"/>
                <a:gd name="connsiteX459" fmla="*/ 1513934 w 2546376"/>
                <a:gd name="connsiteY459" fmla="*/ 887127 h 2550693"/>
                <a:gd name="connsiteX460" fmla="*/ 1326764 w 2546376"/>
                <a:gd name="connsiteY460" fmla="*/ 1061237 h 2550693"/>
                <a:gd name="connsiteX461" fmla="*/ 1366770 w 2546376"/>
                <a:gd name="connsiteY461" fmla="*/ 1044665 h 2550693"/>
                <a:gd name="connsiteX462" fmla="*/ 1423348 w 2546376"/>
                <a:gd name="connsiteY462" fmla="*/ 1101243 h 2550693"/>
                <a:gd name="connsiteX463" fmla="*/ 1366770 w 2546376"/>
                <a:gd name="connsiteY463" fmla="*/ 1157821 h 2550693"/>
                <a:gd name="connsiteX464" fmla="*/ 1310192 w 2546376"/>
                <a:gd name="connsiteY464" fmla="*/ 1101243 h 2550693"/>
                <a:gd name="connsiteX465" fmla="*/ 1326764 w 2546376"/>
                <a:gd name="connsiteY465" fmla="*/ 1061237 h 2550693"/>
                <a:gd name="connsiteX466" fmla="*/ 1139597 w 2546376"/>
                <a:gd name="connsiteY466" fmla="*/ 1235345 h 2550693"/>
                <a:gd name="connsiteX467" fmla="*/ 1179603 w 2546376"/>
                <a:gd name="connsiteY467" fmla="*/ 1218773 h 2550693"/>
                <a:gd name="connsiteX468" fmla="*/ 1236182 w 2546376"/>
                <a:gd name="connsiteY468" fmla="*/ 1275351 h 2550693"/>
                <a:gd name="connsiteX469" fmla="*/ 1179604 w 2546376"/>
                <a:gd name="connsiteY469" fmla="*/ 1331929 h 2550693"/>
                <a:gd name="connsiteX470" fmla="*/ 1123025 w 2546376"/>
                <a:gd name="connsiteY470" fmla="*/ 1275351 h 2550693"/>
                <a:gd name="connsiteX471" fmla="*/ 1139597 w 2546376"/>
                <a:gd name="connsiteY471" fmla="*/ 1235345 h 2550693"/>
                <a:gd name="connsiteX472" fmla="*/ 952427 w 2546376"/>
                <a:gd name="connsiteY472" fmla="*/ 1409454 h 2550693"/>
                <a:gd name="connsiteX473" fmla="*/ 992434 w 2546376"/>
                <a:gd name="connsiteY473" fmla="*/ 1392883 h 2550693"/>
                <a:gd name="connsiteX474" fmla="*/ 1049012 w 2546376"/>
                <a:gd name="connsiteY474" fmla="*/ 1449461 h 2550693"/>
                <a:gd name="connsiteX475" fmla="*/ 1032441 w 2546376"/>
                <a:gd name="connsiteY475" fmla="*/ 1489468 h 2550693"/>
                <a:gd name="connsiteX476" fmla="*/ 1031516 w 2546376"/>
                <a:gd name="connsiteY476" fmla="*/ 1490091 h 2550693"/>
                <a:gd name="connsiteX477" fmla="*/ 951803 w 2546376"/>
                <a:gd name="connsiteY477" fmla="*/ 1410379 h 2550693"/>
                <a:gd name="connsiteX478" fmla="*/ 2262615 w 2546376"/>
                <a:gd name="connsiteY478" fmla="*/ 16572 h 2550693"/>
                <a:gd name="connsiteX479" fmla="*/ 2302622 w 2546376"/>
                <a:gd name="connsiteY479" fmla="*/ 0 h 2550693"/>
                <a:gd name="connsiteX480" fmla="*/ 2359200 w 2546376"/>
                <a:gd name="connsiteY480" fmla="*/ 56578 h 2550693"/>
                <a:gd name="connsiteX481" fmla="*/ 2302622 w 2546376"/>
                <a:gd name="connsiteY481" fmla="*/ 113156 h 2550693"/>
                <a:gd name="connsiteX482" fmla="*/ 2246044 w 2546376"/>
                <a:gd name="connsiteY482" fmla="*/ 56578 h 2550693"/>
                <a:gd name="connsiteX483" fmla="*/ 2262615 w 2546376"/>
                <a:gd name="connsiteY483" fmla="*/ 16572 h 2550693"/>
                <a:gd name="connsiteX484" fmla="*/ 2075445 w 2546376"/>
                <a:gd name="connsiteY484" fmla="*/ 190682 h 2550693"/>
                <a:gd name="connsiteX485" fmla="*/ 2115452 w 2546376"/>
                <a:gd name="connsiteY485" fmla="*/ 174111 h 2550693"/>
                <a:gd name="connsiteX486" fmla="*/ 2172030 w 2546376"/>
                <a:gd name="connsiteY486" fmla="*/ 230689 h 2550693"/>
                <a:gd name="connsiteX487" fmla="*/ 2115452 w 2546376"/>
                <a:gd name="connsiteY487" fmla="*/ 287267 h 2550693"/>
                <a:gd name="connsiteX488" fmla="*/ 2058874 w 2546376"/>
                <a:gd name="connsiteY488" fmla="*/ 230689 h 2550693"/>
                <a:gd name="connsiteX489" fmla="*/ 2075445 w 2546376"/>
                <a:gd name="connsiteY489" fmla="*/ 190682 h 2550693"/>
                <a:gd name="connsiteX490" fmla="*/ 1888275 w 2546376"/>
                <a:gd name="connsiteY490" fmla="*/ 364794 h 2550693"/>
                <a:gd name="connsiteX491" fmla="*/ 1928281 w 2546376"/>
                <a:gd name="connsiteY491" fmla="*/ 348223 h 2550693"/>
                <a:gd name="connsiteX492" fmla="*/ 1984859 w 2546376"/>
                <a:gd name="connsiteY492" fmla="*/ 404801 h 2550693"/>
                <a:gd name="connsiteX493" fmla="*/ 1928282 w 2546376"/>
                <a:gd name="connsiteY493" fmla="*/ 461379 h 2550693"/>
                <a:gd name="connsiteX494" fmla="*/ 1871703 w 2546376"/>
                <a:gd name="connsiteY494" fmla="*/ 404800 h 2550693"/>
                <a:gd name="connsiteX495" fmla="*/ 1888275 w 2546376"/>
                <a:gd name="connsiteY495" fmla="*/ 364794 h 2550693"/>
                <a:gd name="connsiteX496" fmla="*/ 1701104 w 2546376"/>
                <a:gd name="connsiteY496" fmla="*/ 538904 h 2550693"/>
                <a:gd name="connsiteX497" fmla="*/ 1741111 w 2546376"/>
                <a:gd name="connsiteY497" fmla="*/ 522333 h 2550693"/>
                <a:gd name="connsiteX498" fmla="*/ 1797689 w 2546376"/>
                <a:gd name="connsiteY498" fmla="*/ 578911 h 2550693"/>
                <a:gd name="connsiteX499" fmla="*/ 1741111 w 2546376"/>
                <a:gd name="connsiteY499" fmla="*/ 635489 h 2550693"/>
                <a:gd name="connsiteX500" fmla="*/ 1684533 w 2546376"/>
                <a:gd name="connsiteY500" fmla="*/ 578911 h 2550693"/>
                <a:gd name="connsiteX501" fmla="*/ 1701104 w 2546376"/>
                <a:gd name="connsiteY501" fmla="*/ 538904 h 2550693"/>
                <a:gd name="connsiteX502" fmla="*/ 1513934 w 2546376"/>
                <a:gd name="connsiteY502" fmla="*/ 713016 h 2550693"/>
                <a:gd name="connsiteX503" fmla="*/ 1553940 w 2546376"/>
                <a:gd name="connsiteY503" fmla="*/ 696444 h 2550693"/>
                <a:gd name="connsiteX504" fmla="*/ 1610519 w 2546376"/>
                <a:gd name="connsiteY504" fmla="*/ 753022 h 2550693"/>
                <a:gd name="connsiteX505" fmla="*/ 1553941 w 2546376"/>
                <a:gd name="connsiteY505" fmla="*/ 809600 h 2550693"/>
                <a:gd name="connsiteX506" fmla="*/ 1497362 w 2546376"/>
                <a:gd name="connsiteY506" fmla="*/ 753022 h 2550693"/>
                <a:gd name="connsiteX507" fmla="*/ 1513934 w 2546376"/>
                <a:gd name="connsiteY507" fmla="*/ 713016 h 2550693"/>
                <a:gd name="connsiteX508" fmla="*/ 1326764 w 2546376"/>
                <a:gd name="connsiteY508" fmla="*/ 887126 h 2550693"/>
                <a:gd name="connsiteX509" fmla="*/ 1366770 w 2546376"/>
                <a:gd name="connsiteY509" fmla="*/ 870554 h 2550693"/>
                <a:gd name="connsiteX510" fmla="*/ 1423348 w 2546376"/>
                <a:gd name="connsiteY510" fmla="*/ 927133 h 2550693"/>
                <a:gd name="connsiteX511" fmla="*/ 1366770 w 2546376"/>
                <a:gd name="connsiteY511" fmla="*/ 983711 h 2550693"/>
                <a:gd name="connsiteX512" fmla="*/ 1310192 w 2546376"/>
                <a:gd name="connsiteY512" fmla="*/ 927132 h 2550693"/>
                <a:gd name="connsiteX513" fmla="*/ 1326764 w 2546376"/>
                <a:gd name="connsiteY513" fmla="*/ 887126 h 2550693"/>
                <a:gd name="connsiteX514" fmla="*/ 1139593 w 2546376"/>
                <a:gd name="connsiteY514" fmla="*/ 1061238 h 2550693"/>
                <a:gd name="connsiteX515" fmla="*/ 1179600 w 2546376"/>
                <a:gd name="connsiteY515" fmla="*/ 1044666 h 2550693"/>
                <a:gd name="connsiteX516" fmla="*/ 1236178 w 2546376"/>
                <a:gd name="connsiteY516" fmla="*/ 1101244 h 2550693"/>
                <a:gd name="connsiteX517" fmla="*/ 1179600 w 2546376"/>
                <a:gd name="connsiteY517" fmla="*/ 1157822 h 2550693"/>
                <a:gd name="connsiteX518" fmla="*/ 1123022 w 2546376"/>
                <a:gd name="connsiteY518" fmla="*/ 1101244 h 2550693"/>
                <a:gd name="connsiteX519" fmla="*/ 1139593 w 2546376"/>
                <a:gd name="connsiteY519" fmla="*/ 1061238 h 2550693"/>
                <a:gd name="connsiteX520" fmla="*/ 952427 w 2546376"/>
                <a:gd name="connsiteY520" fmla="*/ 1235344 h 2550693"/>
                <a:gd name="connsiteX521" fmla="*/ 992433 w 2546376"/>
                <a:gd name="connsiteY521" fmla="*/ 1218772 h 2550693"/>
                <a:gd name="connsiteX522" fmla="*/ 1049011 w 2546376"/>
                <a:gd name="connsiteY522" fmla="*/ 1275350 h 2550693"/>
                <a:gd name="connsiteX523" fmla="*/ 992433 w 2546376"/>
                <a:gd name="connsiteY523" fmla="*/ 1331928 h 2550693"/>
                <a:gd name="connsiteX524" fmla="*/ 935855 w 2546376"/>
                <a:gd name="connsiteY524" fmla="*/ 1275350 h 2550693"/>
                <a:gd name="connsiteX525" fmla="*/ 952427 w 2546376"/>
                <a:gd name="connsiteY525" fmla="*/ 1235344 h 2550693"/>
                <a:gd name="connsiteX526" fmla="*/ 2075445 w 2546376"/>
                <a:gd name="connsiteY526" fmla="*/ 16572 h 2550693"/>
                <a:gd name="connsiteX527" fmla="*/ 2115452 w 2546376"/>
                <a:gd name="connsiteY527" fmla="*/ 0 h 2550693"/>
                <a:gd name="connsiteX528" fmla="*/ 2172030 w 2546376"/>
                <a:gd name="connsiteY528" fmla="*/ 56578 h 2550693"/>
                <a:gd name="connsiteX529" fmla="*/ 2115452 w 2546376"/>
                <a:gd name="connsiteY529" fmla="*/ 113156 h 2550693"/>
                <a:gd name="connsiteX530" fmla="*/ 2058874 w 2546376"/>
                <a:gd name="connsiteY530" fmla="*/ 56578 h 2550693"/>
                <a:gd name="connsiteX531" fmla="*/ 2075445 w 2546376"/>
                <a:gd name="connsiteY531" fmla="*/ 16572 h 2550693"/>
                <a:gd name="connsiteX532" fmla="*/ 1888275 w 2546376"/>
                <a:gd name="connsiteY532" fmla="*/ 190683 h 2550693"/>
                <a:gd name="connsiteX533" fmla="*/ 1928281 w 2546376"/>
                <a:gd name="connsiteY533" fmla="*/ 174112 h 2550693"/>
                <a:gd name="connsiteX534" fmla="*/ 1984859 w 2546376"/>
                <a:gd name="connsiteY534" fmla="*/ 230690 h 2550693"/>
                <a:gd name="connsiteX535" fmla="*/ 1928282 w 2546376"/>
                <a:gd name="connsiteY535" fmla="*/ 287268 h 2550693"/>
                <a:gd name="connsiteX536" fmla="*/ 1871703 w 2546376"/>
                <a:gd name="connsiteY536" fmla="*/ 230690 h 2550693"/>
                <a:gd name="connsiteX537" fmla="*/ 1888275 w 2546376"/>
                <a:gd name="connsiteY537" fmla="*/ 190683 h 2550693"/>
                <a:gd name="connsiteX538" fmla="*/ 1701104 w 2546376"/>
                <a:gd name="connsiteY538" fmla="*/ 364793 h 2550693"/>
                <a:gd name="connsiteX539" fmla="*/ 1741111 w 2546376"/>
                <a:gd name="connsiteY539" fmla="*/ 348222 h 2550693"/>
                <a:gd name="connsiteX540" fmla="*/ 1797689 w 2546376"/>
                <a:gd name="connsiteY540" fmla="*/ 404800 h 2550693"/>
                <a:gd name="connsiteX541" fmla="*/ 1741111 w 2546376"/>
                <a:gd name="connsiteY541" fmla="*/ 461378 h 2550693"/>
                <a:gd name="connsiteX542" fmla="*/ 1684533 w 2546376"/>
                <a:gd name="connsiteY542" fmla="*/ 404800 h 2550693"/>
                <a:gd name="connsiteX543" fmla="*/ 1701104 w 2546376"/>
                <a:gd name="connsiteY543" fmla="*/ 364793 h 2550693"/>
                <a:gd name="connsiteX544" fmla="*/ 1513934 w 2546376"/>
                <a:gd name="connsiteY544" fmla="*/ 538905 h 2550693"/>
                <a:gd name="connsiteX545" fmla="*/ 1553940 w 2546376"/>
                <a:gd name="connsiteY545" fmla="*/ 522333 h 2550693"/>
                <a:gd name="connsiteX546" fmla="*/ 1610518 w 2546376"/>
                <a:gd name="connsiteY546" fmla="*/ 578912 h 2550693"/>
                <a:gd name="connsiteX547" fmla="*/ 1553941 w 2546376"/>
                <a:gd name="connsiteY547" fmla="*/ 635489 h 2550693"/>
                <a:gd name="connsiteX548" fmla="*/ 1497362 w 2546376"/>
                <a:gd name="connsiteY548" fmla="*/ 578911 h 2550693"/>
                <a:gd name="connsiteX549" fmla="*/ 1513934 w 2546376"/>
                <a:gd name="connsiteY549" fmla="*/ 538905 h 2550693"/>
                <a:gd name="connsiteX550" fmla="*/ 1326764 w 2546376"/>
                <a:gd name="connsiteY550" fmla="*/ 713015 h 2550693"/>
                <a:gd name="connsiteX551" fmla="*/ 1366770 w 2546376"/>
                <a:gd name="connsiteY551" fmla="*/ 696444 h 2550693"/>
                <a:gd name="connsiteX552" fmla="*/ 1423348 w 2546376"/>
                <a:gd name="connsiteY552" fmla="*/ 753022 h 2550693"/>
                <a:gd name="connsiteX553" fmla="*/ 1366770 w 2546376"/>
                <a:gd name="connsiteY553" fmla="*/ 809600 h 2550693"/>
                <a:gd name="connsiteX554" fmla="*/ 1310192 w 2546376"/>
                <a:gd name="connsiteY554" fmla="*/ 753022 h 2550693"/>
                <a:gd name="connsiteX555" fmla="*/ 1326764 w 2546376"/>
                <a:gd name="connsiteY555" fmla="*/ 713015 h 2550693"/>
                <a:gd name="connsiteX556" fmla="*/ 1139593 w 2546376"/>
                <a:gd name="connsiteY556" fmla="*/ 887127 h 2550693"/>
                <a:gd name="connsiteX557" fmla="*/ 1179600 w 2546376"/>
                <a:gd name="connsiteY557" fmla="*/ 870555 h 2550693"/>
                <a:gd name="connsiteX558" fmla="*/ 1236178 w 2546376"/>
                <a:gd name="connsiteY558" fmla="*/ 927133 h 2550693"/>
                <a:gd name="connsiteX559" fmla="*/ 1179600 w 2546376"/>
                <a:gd name="connsiteY559" fmla="*/ 983711 h 2550693"/>
                <a:gd name="connsiteX560" fmla="*/ 1123022 w 2546376"/>
                <a:gd name="connsiteY560" fmla="*/ 927133 h 2550693"/>
                <a:gd name="connsiteX561" fmla="*/ 1139593 w 2546376"/>
                <a:gd name="connsiteY561" fmla="*/ 887127 h 2550693"/>
                <a:gd name="connsiteX562" fmla="*/ 952426 w 2546376"/>
                <a:gd name="connsiteY562" fmla="*/ 1061233 h 2550693"/>
                <a:gd name="connsiteX563" fmla="*/ 992433 w 2546376"/>
                <a:gd name="connsiteY563" fmla="*/ 1044662 h 2550693"/>
                <a:gd name="connsiteX564" fmla="*/ 1049011 w 2546376"/>
                <a:gd name="connsiteY564" fmla="*/ 1101240 h 2550693"/>
                <a:gd name="connsiteX565" fmla="*/ 992433 w 2546376"/>
                <a:gd name="connsiteY565" fmla="*/ 1157818 h 2550693"/>
                <a:gd name="connsiteX566" fmla="*/ 935855 w 2546376"/>
                <a:gd name="connsiteY566" fmla="*/ 1101240 h 2550693"/>
                <a:gd name="connsiteX567" fmla="*/ 952426 w 2546376"/>
                <a:gd name="connsiteY567" fmla="*/ 1061233 h 2550693"/>
                <a:gd name="connsiteX568" fmla="*/ 772133 w 2546376"/>
                <a:gd name="connsiteY568" fmla="*/ 1230708 h 2550693"/>
                <a:gd name="connsiteX569" fmla="*/ 783241 w 2546376"/>
                <a:gd name="connsiteY569" fmla="*/ 1223218 h 2550693"/>
                <a:gd name="connsiteX570" fmla="*/ 805263 w 2546376"/>
                <a:gd name="connsiteY570" fmla="*/ 1218772 h 2550693"/>
                <a:gd name="connsiteX571" fmla="*/ 861841 w 2546376"/>
                <a:gd name="connsiteY571" fmla="*/ 1275350 h 2550693"/>
                <a:gd name="connsiteX572" fmla="*/ 857395 w 2546376"/>
                <a:gd name="connsiteY572" fmla="*/ 1297373 h 2550693"/>
                <a:gd name="connsiteX573" fmla="*/ 849905 w 2546376"/>
                <a:gd name="connsiteY573" fmla="*/ 1308481 h 2550693"/>
                <a:gd name="connsiteX574" fmla="*/ 1888275 w 2546376"/>
                <a:gd name="connsiteY574" fmla="*/ 16572 h 2550693"/>
                <a:gd name="connsiteX575" fmla="*/ 1928281 w 2546376"/>
                <a:gd name="connsiteY575" fmla="*/ 1 h 2550693"/>
                <a:gd name="connsiteX576" fmla="*/ 1984859 w 2546376"/>
                <a:gd name="connsiteY576" fmla="*/ 56579 h 2550693"/>
                <a:gd name="connsiteX577" fmla="*/ 1928282 w 2546376"/>
                <a:gd name="connsiteY577" fmla="*/ 113157 h 2550693"/>
                <a:gd name="connsiteX578" fmla="*/ 1871703 w 2546376"/>
                <a:gd name="connsiteY578" fmla="*/ 56579 h 2550693"/>
                <a:gd name="connsiteX579" fmla="*/ 1888275 w 2546376"/>
                <a:gd name="connsiteY579" fmla="*/ 16572 h 2550693"/>
                <a:gd name="connsiteX580" fmla="*/ 1701104 w 2546376"/>
                <a:gd name="connsiteY580" fmla="*/ 190682 h 2550693"/>
                <a:gd name="connsiteX581" fmla="*/ 1741111 w 2546376"/>
                <a:gd name="connsiteY581" fmla="*/ 174111 h 2550693"/>
                <a:gd name="connsiteX582" fmla="*/ 1797689 w 2546376"/>
                <a:gd name="connsiteY582" fmla="*/ 230689 h 2550693"/>
                <a:gd name="connsiteX583" fmla="*/ 1741111 w 2546376"/>
                <a:gd name="connsiteY583" fmla="*/ 287267 h 2550693"/>
                <a:gd name="connsiteX584" fmla="*/ 1684533 w 2546376"/>
                <a:gd name="connsiteY584" fmla="*/ 230689 h 2550693"/>
                <a:gd name="connsiteX585" fmla="*/ 1701104 w 2546376"/>
                <a:gd name="connsiteY585" fmla="*/ 190682 h 2550693"/>
                <a:gd name="connsiteX586" fmla="*/ 1513934 w 2546376"/>
                <a:gd name="connsiteY586" fmla="*/ 364794 h 2550693"/>
                <a:gd name="connsiteX587" fmla="*/ 1553940 w 2546376"/>
                <a:gd name="connsiteY587" fmla="*/ 348223 h 2550693"/>
                <a:gd name="connsiteX588" fmla="*/ 1610518 w 2546376"/>
                <a:gd name="connsiteY588" fmla="*/ 404801 h 2550693"/>
                <a:gd name="connsiteX589" fmla="*/ 1553941 w 2546376"/>
                <a:gd name="connsiteY589" fmla="*/ 461379 h 2550693"/>
                <a:gd name="connsiteX590" fmla="*/ 1497362 w 2546376"/>
                <a:gd name="connsiteY590" fmla="*/ 404800 h 2550693"/>
                <a:gd name="connsiteX591" fmla="*/ 1513934 w 2546376"/>
                <a:gd name="connsiteY591" fmla="*/ 364794 h 2550693"/>
                <a:gd name="connsiteX592" fmla="*/ 1326763 w 2546376"/>
                <a:gd name="connsiteY592" fmla="*/ 538904 h 2550693"/>
                <a:gd name="connsiteX593" fmla="*/ 1366770 w 2546376"/>
                <a:gd name="connsiteY593" fmla="*/ 522333 h 2550693"/>
                <a:gd name="connsiteX594" fmla="*/ 1423348 w 2546376"/>
                <a:gd name="connsiteY594" fmla="*/ 578911 h 2550693"/>
                <a:gd name="connsiteX595" fmla="*/ 1366770 w 2546376"/>
                <a:gd name="connsiteY595" fmla="*/ 635489 h 2550693"/>
                <a:gd name="connsiteX596" fmla="*/ 1310192 w 2546376"/>
                <a:gd name="connsiteY596" fmla="*/ 578911 h 2550693"/>
                <a:gd name="connsiteX597" fmla="*/ 1326763 w 2546376"/>
                <a:gd name="connsiteY597" fmla="*/ 538904 h 2550693"/>
                <a:gd name="connsiteX598" fmla="*/ 1139593 w 2546376"/>
                <a:gd name="connsiteY598" fmla="*/ 713016 h 2550693"/>
                <a:gd name="connsiteX599" fmla="*/ 1179600 w 2546376"/>
                <a:gd name="connsiteY599" fmla="*/ 696444 h 2550693"/>
                <a:gd name="connsiteX600" fmla="*/ 1236178 w 2546376"/>
                <a:gd name="connsiteY600" fmla="*/ 753022 h 2550693"/>
                <a:gd name="connsiteX601" fmla="*/ 1179600 w 2546376"/>
                <a:gd name="connsiteY601" fmla="*/ 809600 h 2550693"/>
                <a:gd name="connsiteX602" fmla="*/ 1123022 w 2546376"/>
                <a:gd name="connsiteY602" fmla="*/ 753022 h 2550693"/>
                <a:gd name="connsiteX603" fmla="*/ 1139593 w 2546376"/>
                <a:gd name="connsiteY603" fmla="*/ 713016 h 2550693"/>
                <a:gd name="connsiteX604" fmla="*/ 952423 w 2546376"/>
                <a:gd name="connsiteY604" fmla="*/ 887126 h 2550693"/>
                <a:gd name="connsiteX605" fmla="*/ 992429 w 2546376"/>
                <a:gd name="connsiteY605" fmla="*/ 870554 h 2550693"/>
                <a:gd name="connsiteX606" fmla="*/ 1049007 w 2546376"/>
                <a:gd name="connsiteY606" fmla="*/ 927133 h 2550693"/>
                <a:gd name="connsiteX607" fmla="*/ 992429 w 2546376"/>
                <a:gd name="connsiteY607" fmla="*/ 983711 h 2550693"/>
                <a:gd name="connsiteX608" fmla="*/ 935851 w 2546376"/>
                <a:gd name="connsiteY608" fmla="*/ 927132 h 2550693"/>
                <a:gd name="connsiteX609" fmla="*/ 952423 w 2546376"/>
                <a:gd name="connsiteY609" fmla="*/ 887126 h 2550693"/>
                <a:gd name="connsiteX610" fmla="*/ 765256 w 2546376"/>
                <a:gd name="connsiteY610" fmla="*/ 1061233 h 2550693"/>
                <a:gd name="connsiteX611" fmla="*/ 805263 w 2546376"/>
                <a:gd name="connsiteY611" fmla="*/ 1044662 h 2550693"/>
                <a:gd name="connsiteX612" fmla="*/ 861841 w 2546376"/>
                <a:gd name="connsiteY612" fmla="*/ 1101240 h 2550693"/>
                <a:gd name="connsiteX613" fmla="*/ 805263 w 2546376"/>
                <a:gd name="connsiteY613" fmla="*/ 1157818 h 2550693"/>
                <a:gd name="connsiteX614" fmla="*/ 748685 w 2546376"/>
                <a:gd name="connsiteY614" fmla="*/ 1101240 h 2550693"/>
                <a:gd name="connsiteX615" fmla="*/ 765256 w 2546376"/>
                <a:gd name="connsiteY615" fmla="*/ 1061233 h 2550693"/>
                <a:gd name="connsiteX616" fmla="*/ 1701104 w 2546376"/>
                <a:gd name="connsiteY616" fmla="*/ 16572 h 2550693"/>
                <a:gd name="connsiteX617" fmla="*/ 1741111 w 2546376"/>
                <a:gd name="connsiteY617" fmla="*/ 0 h 2550693"/>
                <a:gd name="connsiteX618" fmla="*/ 1797689 w 2546376"/>
                <a:gd name="connsiteY618" fmla="*/ 56578 h 2550693"/>
                <a:gd name="connsiteX619" fmla="*/ 1741111 w 2546376"/>
                <a:gd name="connsiteY619" fmla="*/ 113156 h 2550693"/>
                <a:gd name="connsiteX620" fmla="*/ 1684533 w 2546376"/>
                <a:gd name="connsiteY620" fmla="*/ 56578 h 2550693"/>
                <a:gd name="connsiteX621" fmla="*/ 1701104 w 2546376"/>
                <a:gd name="connsiteY621" fmla="*/ 16572 h 2550693"/>
                <a:gd name="connsiteX622" fmla="*/ 1513934 w 2546376"/>
                <a:gd name="connsiteY622" fmla="*/ 190683 h 2550693"/>
                <a:gd name="connsiteX623" fmla="*/ 1553940 w 2546376"/>
                <a:gd name="connsiteY623" fmla="*/ 174112 h 2550693"/>
                <a:gd name="connsiteX624" fmla="*/ 1610518 w 2546376"/>
                <a:gd name="connsiteY624" fmla="*/ 230690 h 2550693"/>
                <a:gd name="connsiteX625" fmla="*/ 1553941 w 2546376"/>
                <a:gd name="connsiteY625" fmla="*/ 287268 h 2550693"/>
                <a:gd name="connsiteX626" fmla="*/ 1497362 w 2546376"/>
                <a:gd name="connsiteY626" fmla="*/ 230690 h 2550693"/>
                <a:gd name="connsiteX627" fmla="*/ 1513934 w 2546376"/>
                <a:gd name="connsiteY627" fmla="*/ 190683 h 2550693"/>
                <a:gd name="connsiteX628" fmla="*/ 1326764 w 2546376"/>
                <a:gd name="connsiteY628" fmla="*/ 364793 h 2550693"/>
                <a:gd name="connsiteX629" fmla="*/ 1366770 w 2546376"/>
                <a:gd name="connsiteY629" fmla="*/ 348222 h 2550693"/>
                <a:gd name="connsiteX630" fmla="*/ 1423348 w 2546376"/>
                <a:gd name="connsiteY630" fmla="*/ 404800 h 2550693"/>
                <a:gd name="connsiteX631" fmla="*/ 1366770 w 2546376"/>
                <a:gd name="connsiteY631" fmla="*/ 461378 h 2550693"/>
                <a:gd name="connsiteX632" fmla="*/ 1310192 w 2546376"/>
                <a:gd name="connsiteY632" fmla="*/ 404800 h 2550693"/>
                <a:gd name="connsiteX633" fmla="*/ 1326764 w 2546376"/>
                <a:gd name="connsiteY633" fmla="*/ 364793 h 2550693"/>
                <a:gd name="connsiteX634" fmla="*/ 1139593 w 2546376"/>
                <a:gd name="connsiteY634" fmla="*/ 538905 h 2550693"/>
                <a:gd name="connsiteX635" fmla="*/ 1179600 w 2546376"/>
                <a:gd name="connsiteY635" fmla="*/ 522333 h 2550693"/>
                <a:gd name="connsiteX636" fmla="*/ 1236178 w 2546376"/>
                <a:gd name="connsiteY636" fmla="*/ 578911 h 2550693"/>
                <a:gd name="connsiteX637" fmla="*/ 1179600 w 2546376"/>
                <a:gd name="connsiteY637" fmla="*/ 635489 h 2550693"/>
                <a:gd name="connsiteX638" fmla="*/ 1123022 w 2546376"/>
                <a:gd name="connsiteY638" fmla="*/ 578911 h 2550693"/>
                <a:gd name="connsiteX639" fmla="*/ 1139593 w 2546376"/>
                <a:gd name="connsiteY639" fmla="*/ 538905 h 2550693"/>
                <a:gd name="connsiteX640" fmla="*/ 952423 w 2546376"/>
                <a:gd name="connsiteY640" fmla="*/ 713015 h 2550693"/>
                <a:gd name="connsiteX641" fmla="*/ 992429 w 2546376"/>
                <a:gd name="connsiteY641" fmla="*/ 696444 h 2550693"/>
                <a:gd name="connsiteX642" fmla="*/ 1049007 w 2546376"/>
                <a:gd name="connsiteY642" fmla="*/ 753022 h 2550693"/>
                <a:gd name="connsiteX643" fmla="*/ 992429 w 2546376"/>
                <a:gd name="connsiteY643" fmla="*/ 809600 h 2550693"/>
                <a:gd name="connsiteX644" fmla="*/ 935851 w 2546376"/>
                <a:gd name="connsiteY644" fmla="*/ 753022 h 2550693"/>
                <a:gd name="connsiteX645" fmla="*/ 952423 w 2546376"/>
                <a:gd name="connsiteY645" fmla="*/ 713015 h 2550693"/>
                <a:gd name="connsiteX646" fmla="*/ 765256 w 2546376"/>
                <a:gd name="connsiteY646" fmla="*/ 887123 h 2550693"/>
                <a:gd name="connsiteX647" fmla="*/ 805262 w 2546376"/>
                <a:gd name="connsiteY647" fmla="*/ 870552 h 2550693"/>
                <a:gd name="connsiteX648" fmla="*/ 861840 w 2546376"/>
                <a:gd name="connsiteY648" fmla="*/ 927130 h 2550693"/>
                <a:gd name="connsiteX649" fmla="*/ 805262 w 2546376"/>
                <a:gd name="connsiteY649" fmla="*/ 983708 h 2550693"/>
                <a:gd name="connsiteX650" fmla="*/ 748684 w 2546376"/>
                <a:gd name="connsiteY650" fmla="*/ 927130 h 2550693"/>
                <a:gd name="connsiteX651" fmla="*/ 765256 w 2546376"/>
                <a:gd name="connsiteY651" fmla="*/ 887123 h 2550693"/>
                <a:gd name="connsiteX652" fmla="*/ 592762 w 2546376"/>
                <a:gd name="connsiteY652" fmla="*/ 1051338 h 2550693"/>
                <a:gd name="connsiteX653" fmla="*/ 596069 w 2546376"/>
                <a:gd name="connsiteY653" fmla="*/ 1049108 h 2550693"/>
                <a:gd name="connsiteX654" fmla="*/ 618092 w 2546376"/>
                <a:gd name="connsiteY654" fmla="*/ 1044662 h 2550693"/>
                <a:gd name="connsiteX655" fmla="*/ 674670 w 2546376"/>
                <a:gd name="connsiteY655" fmla="*/ 1101240 h 2550693"/>
                <a:gd name="connsiteX656" fmla="*/ 670224 w 2546376"/>
                <a:gd name="connsiteY656" fmla="*/ 1123263 h 2550693"/>
                <a:gd name="connsiteX657" fmla="*/ 667994 w 2546376"/>
                <a:gd name="connsiteY657" fmla="*/ 1126570 h 2550693"/>
                <a:gd name="connsiteX658" fmla="*/ 1513934 w 2546376"/>
                <a:gd name="connsiteY658" fmla="*/ 16572 h 2550693"/>
                <a:gd name="connsiteX659" fmla="*/ 1553940 w 2546376"/>
                <a:gd name="connsiteY659" fmla="*/ 1 h 2550693"/>
                <a:gd name="connsiteX660" fmla="*/ 1610518 w 2546376"/>
                <a:gd name="connsiteY660" fmla="*/ 56579 h 2550693"/>
                <a:gd name="connsiteX661" fmla="*/ 1553941 w 2546376"/>
                <a:gd name="connsiteY661" fmla="*/ 113157 h 2550693"/>
                <a:gd name="connsiteX662" fmla="*/ 1497362 w 2546376"/>
                <a:gd name="connsiteY662" fmla="*/ 56579 h 2550693"/>
                <a:gd name="connsiteX663" fmla="*/ 1513934 w 2546376"/>
                <a:gd name="connsiteY663" fmla="*/ 16572 h 2550693"/>
                <a:gd name="connsiteX664" fmla="*/ 1326764 w 2546376"/>
                <a:gd name="connsiteY664" fmla="*/ 190682 h 2550693"/>
                <a:gd name="connsiteX665" fmla="*/ 1366770 w 2546376"/>
                <a:gd name="connsiteY665" fmla="*/ 174111 h 2550693"/>
                <a:gd name="connsiteX666" fmla="*/ 1423348 w 2546376"/>
                <a:gd name="connsiteY666" fmla="*/ 230689 h 2550693"/>
                <a:gd name="connsiteX667" fmla="*/ 1366770 w 2546376"/>
                <a:gd name="connsiteY667" fmla="*/ 287267 h 2550693"/>
                <a:gd name="connsiteX668" fmla="*/ 1310192 w 2546376"/>
                <a:gd name="connsiteY668" fmla="*/ 230689 h 2550693"/>
                <a:gd name="connsiteX669" fmla="*/ 1326764 w 2546376"/>
                <a:gd name="connsiteY669" fmla="*/ 190682 h 2550693"/>
                <a:gd name="connsiteX670" fmla="*/ 1139593 w 2546376"/>
                <a:gd name="connsiteY670" fmla="*/ 364794 h 2550693"/>
                <a:gd name="connsiteX671" fmla="*/ 1179600 w 2546376"/>
                <a:gd name="connsiteY671" fmla="*/ 348222 h 2550693"/>
                <a:gd name="connsiteX672" fmla="*/ 1236178 w 2546376"/>
                <a:gd name="connsiteY672" fmla="*/ 404801 h 2550693"/>
                <a:gd name="connsiteX673" fmla="*/ 1179600 w 2546376"/>
                <a:gd name="connsiteY673" fmla="*/ 461379 h 2550693"/>
                <a:gd name="connsiteX674" fmla="*/ 1123022 w 2546376"/>
                <a:gd name="connsiteY674" fmla="*/ 404800 h 2550693"/>
                <a:gd name="connsiteX675" fmla="*/ 1139593 w 2546376"/>
                <a:gd name="connsiteY675" fmla="*/ 364794 h 2550693"/>
                <a:gd name="connsiteX676" fmla="*/ 952423 w 2546376"/>
                <a:gd name="connsiteY676" fmla="*/ 538904 h 2550693"/>
                <a:gd name="connsiteX677" fmla="*/ 992429 w 2546376"/>
                <a:gd name="connsiteY677" fmla="*/ 522333 h 2550693"/>
                <a:gd name="connsiteX678" fmla="*/ 1049007 w 2546376"/>
                <a:gd name="connsiteY678" fmla="*/ 578911 h 2550693"/>
                <a:gd name="connsiteX679" fmla="*/ 992429 w 2546376"/>
                <a:gd name="connsiteY679" fmla="*/ 635489 h 2550693"/>
                <a:gd name="connsiteX680" fmla="*/ 935851 w 2546376"/>
                <a:gd name="connsiteY680" fmla="*/ 578911 h 2550693"/>
                <a:gd name="connsiteX681" fmla="*/ 952423 w 2546376"/>
                <a:gd name="connsiteY681" fmla="*/ 538904 h 2550693"/>
                <a:gd name="connsiteX682" fmla="*/ 765253 w 2546376"/>
                <a:gd name="connsiteY682" fmla="*/ 713015 h 2550693"/>
                <a:gd name="connsiteX683" fmla="*/ 805259 w 2546376"/>
                <a:gd name="connsiteY683" fmla="*/ 696444 h 2550693"/>
                <a:gd name="connsiteX684" fmla="*/ 861837 w 2546376"/>
                <a:gd name="connsiteY684" fmla="*/ 753022 h 2550693"/>
                <a:gd name="connsiteX685" fmla="*/ 805262 w 2546376"/>
                <a:gd name="connsiteY685" fmla="*/ 809597 h 2550693"/>
                <a:gd name="connsiteX686" fmla="*/ 748684 w 2546376"/>
                <a:gd name="connsiteY686" fmla="*/ 753019 h 2550693"/>
                <a:gd name="connsiteX687" fmla="*/ 765253 w 2546376"/>
                <a:gd name="connsiteY687" fmla="*/ 713015 h 2550693"/>
                <a:gd name="connsiteX688" fmla="*/ 578085 w 2546376"/>
                <a:gd name="connsiteY688" fmla="*/ 887123 h 2550693"/>
                <a:gd name="connsiteX689" fmla="*/ 618091 w 2546376"/>
                <a:gd name="connsiteY689" fmla="*/ 870552 h 2550693"/>
                <a:gd name="connsiteX690" fmla="*/ 674669 w 2546376"/>
                <a:gd name="connsiteY690" fmla="*/ 927130 h 2550693"/>
                <a:gd name="connsiteX691" fmla="*/ 618091 w 2546376"/>
                <a:gd name="connsiteY691" fmla="*/ 983708 h 2550693"/>
                <a:gd name="connsiteX692" fmla="*/ 561513 w 2546376"/>
                <a:gd name="connsiteY692" fmla="*/ 927130 h 2550693"/>
                <a:gd name="connsiteX693" fmla="*/ 578085 w 2546376"/>
                <a:gd name="connsiteY693" fmla="*/ 887123 h 2550693"/>
                <a:gd name="connsiteX694" fmla="*/ 1326764 w 2546376"/>
                <a:gd name="connsiteY694" fmla="*/ 16572 h 2550693"/>
                <a:gd name="connsiteX695" fmla="*/ 1366770 w 2546376"/>
                <a:gd name="connsiteY695" fmla="*/ 0 h 2550693"/>
                <a:gd name="connsiteX696" fmla="*/ 1423348 w 2546376"/>
                <a:gd name="connsiteY696" fmla="*/ 56578 h 2550693"/>
                <a:gd name="connsiteX697" fmla="*/ 1366770 w 2546376"/>
                <a:gd name="connsiteY697" fmla="*/ 113156 h 2550693"/>
                <a:gd name="connsiteX698" fmla="*/ 1310192 w 2546376"/>
                <a:gd name="connsiteY698" fmla="*/ 56578 h 2550693"/>
                <a:gd name="connsiteX699" fmla="*/ 1326764 w 2546376"/>
                <a:gd name="connsiteY699" fmla="*/ 16572 h 2550693"/>
                <a:gd name="connsiteX700" fmla="*/ 1139593 w 2546376"/>
                <a:gd name="connsiteY700" fmla="*/ 190683 h 2550693"/>
                <a:gd name="connsiteX701" fmla="*/ 1179600 w 2546376"/>
                <a:gd name="connsiteY701" fmla="*/ 174112 h 2550693"/>
                <a:gd name="connsiteX702" fmla="*/ 1236178 w 2546376"/>
                <a:gd name="connsiteY702" fmla="*/ 230690 h 2550693"/>
                <a:gd name="connsiteX703" fmla="*/ 1179600 w 2546376"/>
                <a:gd name="connsiteY703" fmla="*/ 287268 h 2550693"/>
                <a:gd name="connsiteX704" fmla="*/ 1123022 w 2546376"/>
                <a:gd name="connsiteY704" fmla="*/ 230690 h 2550693"/>
                <a:gd name="connsiteX705" fmla="*/ 1139593 w 2546376"/>
                <a:gd name="connsiteY705" fmla="*/ 190683 h 2550693"/>
                <a:gd name="connsiteX706" fmla="*/ 952423 w 2546376"/>
                <a:gd name="connsiteY706" fmla="*/ 364793 h 2550693"/>
                <a:gd name="connsiteX707" fmla="*/ 992429 w 2546376"/>
                <a:gd name="connsiteY707" fmla="*/ 348222 h 2550693"/>
                <a:gd name="connsiteX708" fmla="*/ 1049007 w 2546376"/>
                <a:gd name="connsiteY708" fmla="*/ 404800 h 2550693"/>
                <a:gd name="connsiteX709" fmla="*/ 992429 w 2546376"/>
                <a:gd name="connsiteY709" fmla="*/ 461378 h 2550693"/>
                <a:gd name="connsiteX710" fmla="*/ 935851 w 2546376"/>
                <a:gd name="connsiteY710" fmla="*/ 404800 h 2550693"/>
                <a:gd name="connsiteX711" fmla="*/ 952423 w 2546376"/>
                <a:gd name="connsiteY711" fmla="*/ 364793 h 2550693"/>
                <a:gd name="connsiteX712" fmla="*/ 765253 w 2546376"/>
                <a:gd name="connsiteY712" fmla="*/ 538904 h 2550693"/>
                <a:gd name="connsiteX713" fmla="*/ 805259 w 2546376"/>
                <a:gd name="connsiteY713" fmla="*/ 522333 h 2550693"/>
                <a:gd name="connsiteX714" fmla="*/ 861837 w 2546376"/>
                <a:gd name="connsiteY714" fmla="*/ 578911 h 2550693"/>
                <a:gd name="connsiteX715" fmla="*/ 805259 w 2546376"/>
                <a:gd name="connsiteY715" fmla="*/ 635489 h 2550693"/>
                <a:gd name="connsiteX716" fmla="*/ 748681 w 2546376"/>
                <a:gd name="connsiteY716" fmla="*/ 578911 h 2550693"/>
                <a:gd name="connsiteX717" fmla="*/ 765253 w 2546376"/>
                <a:gd name="connsiteY717" fmla="*/ 538904 h 2550693"/>
                <a:gd name="connsiteX718" fmla="*/ 578084 w 2546376"/>
                <a:gd name="connsiteY718" fmla="*/ 713013 h 2550693"/>
                <a:gd name="connsiteX719" fmla="*/ 618091 w 2546376"/>
                <a:gd name="connsiteY719" fmla="*/ 696441 h 2550693"/>
                <a:gd name="connsiteX720" fmla="*/ 674669 w 2546376"/>
                <a:gd name="connsiteY720" fmla="*/ 753019 h 2550693"/>
                <a:gd name="connsiteX721" fmla="*/ 618091 w 2546376"/>
                <a:gd name="connsiteY721" fmla="*/ 809597 h 2550693"/>
                <a:gd name="connsiteX722" fmla="*/ 561513 w 2546376"/>
                <a:gd name="connsiteY722" fmla="*/ 753019 h 2550693"/>
                <a:gd name="connsiteX723" fmla="*/ 578084 w 2546376"/>
                <a:gd name="connsiteY723" fmla="*/ 713013 h 2550693"/>
                <a:gd name="connsiteX724" fmla="*/ 415158 w 2546376"/>
                <a:gd name="connsiteY724" fmla="*/ 873734 h 2550693"/>
                <a:gd name="connsiteX725" fmla="*/ 430921 w 2546376"/>
                <a:gd name="connsiteY725" fmla="*/ 870551 h 2550693"/>
                <a:gd name="connsiteX726" fmla="*/ 487500 w 2546376"/>
                <a:gd name="connsiteY726" fmla="*/ 927130 h 2550693"/>
                <a:gd name="connsiteX727" fmla="*/ 484317 w 2546376"/>
                <a:gd name="connsiteY727" fmla="*/ 942893 h 2550693"/>
                <a:gd name="connsiteX728" fmla="*/ 1139593 w 2546376"/>
                <a:gd name="connsiteY728" fmla="*/ 16572 h 2550693"/>
                <a:gd name="connsiteX729" fmla="*/ 1179599 w 2546376"/>
                <a:gd name="connsiteY729" fmla="*/ 1 h 2550693"/>
                <a:gd name="connsiteX730" fmla="*/ 1236178 w 2546376"/>
                <a:gd name="connsiteY730" fmla="*/ 56579 h 2550693"/>
                <a:gd name="connsiteX731" fmla="*/ 1179600 w 2546376"/>
                <a:gd name="connsiteY731" fmla="*/ 113157 h 2550693"/>
                <a:gd name="connsiteX732" fmla="*/ 1123022 w 2546376"/>
                <a:gd name="connsiteY732" fmla="*/ 56579 h 2550693"/>
                <a:gd name="connsiteX733" fmla="*/ 1139593 w 2546376"/>
                <a:gd name="connsiteY733" fmla="*/ 16572 h 2550693"/>
                <a:gd name="connsiteX734" fmla="*/ 952423 w 2546376"/>
                <a:gd name="connsiteY734" fmla="*/ 190682 h 2550693"/>
                <a:gd name="connsiteX735" fmla="*/ 992429 w 2546376"/>
                <a:gd name="connsiteY735" fmla="*/ 174111 h 2550693"/>
                <a:gd name="connsiteX736" fmla="*/ 1049007 w 2546376"/>
                <a:gd name="connsiteY736" fmla="*/ 230689 h 2550693"/>
                <a:gd name="connsiteX737" fmla="*/ 992429 w 2546376"/>
                <a:gd name="connsiteY737" fmla="*/ 287267 h 2550693"/>
                <a:gd name="connsiteX738" fmla="*/ 935851 w 2546376"/>
                <a:gd name="connsiteY738" fmla="*/ 230689 h 2550693"/>
                <a:gd name="connsiteX739" fmla="*/ 952423 w 2546376"/>
                <a:gd name="connsiteY739" fmla="*/ 190682 h 2550693"/>
                <a:gd name="connsiteX740" fmla="*/ 765253 w 2546376"/>
                <a:gd name="connsiteY740" fmla="*/ 364793 h 2550693"/>
                <a:gd name="connsiteX741" fmla="*/ 805259 w 2546376"/>
                <a:gd name="connsiteY741" fmla="*/ 348222 h 2550693"/>
                <a:gd name="connsiteX742" fmla="*/ 861837 w 2546376"/>
                <a:gd name="connsiteY742" fmla="*/ 404800 h 2550693"/>
                <a:gd name="connsiteX743" fmla="*/ 805259 w 2546376"/>
                <a:gd name="connsiteY743" fmla="*/ 461378 h 2550693"/>
                <a:gd name="connsiteX744" fmla="*/ 748681 w 2546376"/>
                <a:gd name="connsiteY744" fmla="*/ 404800 h 2550693"/>
                <a:gd name="connsiteX745" fmla="*/ 765253 w 2546376"/>
                <a:gd name="connsiteY745" fmla="*/ 364793 h 2550693"/>
                <a:gd name="connsiteX746" fmla="*/ 578082 w 2546376"/>
                <a:gd name="connsiteY746" fmla="*/ 538904 h 2550693"/>
                <a:gd name="connsiteX747" fmla="*/ 618088 w 2546376"/>
                <a:gd name="connsiteY747" fmla="*/ 522333 h 2550693"/>
                <a:gd name="connsiteX748" fmla="*/ 674666 w 2546376"/>
                <a:gd name="connsiteY748" fmla="*/ 578911 h 2550693"/>
                <a:gd name="connsiteX749" fmla="*/ 618090 w 2546376"/>
                <a:gd name="connsiteY749" fmla="*/ 635487 h 2550693"/>
                <a:gd name="connsiteX750" fmla="*/ 561512 w 2546376"/>
                <a:gd name="connsiteY750" fmla="*/ 578909 h 2550693"/>
                <a:gd name="connsiteX751" fmla="*/ 578082 w 2546376"/>
                <a:gd name="connsiteY751" fmla="*/ 538904 h 2550693"/>
                <a:gd name="connsiteX752" fmla="*/ 390914 w 2546376"/>
                <a:gd name="connsiteY752" fmla="*/ 713012 h 2550693"/>
                <a:gd name="connsiteX753" fmla="*/ 430921 w 2546376"/>
                <a:gd name="connsiteY753" fmla="*/ 696441 h 2550693"/>
                <a:gd name="connsiteX754" fmla="*/ 487499 w 2546376"/>
                <a:gd name="connsiteY754" fmla="*/ 753019 h 2550693"/>
                <a:gd name="connsiteX755" fmla="*/ 430921 w 2546376"/>
                <a:gd name="connsiteY755" fmla="*/ 809597 h 2550693"/>
                <a:gd name="connsiteX756" fmla="*/ 374343 w 2546376"/>
                <a:gd name="connsiteY756" fmla="*/ 753019 h 2550693"/>
                <a:gd name="connsiteX757" fmla="*/ 390914 w 2546376"/>
                <a:gd name="connsiteY757" fmla="*/ 713012 h 2550693"/>
                <a:gd name="connsiteX758" fmla="*/ 952422 w 2546376"/>
                <a:gd name="connsiteY758" fmla="*/ 16571 h 2550693"/>
                <a:gd name="connsiteX759" fmla="*/ 992429 w 2546376"/>
                <a:gd name="connsiteY759" fmla="*/ 0 h 2550693"/>
                <a:gd name="connsiteX760" fmla="*/ 1049007 w 2546376"/>
                <a:gd name="connsiteY760" fmla="*/ 56578 h 2550693"/>
                <a:gd name="connsiteX761" fmla="*/ 992429 w 2546376"/>
                <a:gd name="connsiteY761" fmla="*/ 113156 h 2550693"/>
                <a:gd name="connsiteX762" fmla="*/ 935851 w 2546376"/>
                <a:gd name="connsiteY762" fmla="*/ 56578 h 2550693"/>
                <a:gd name="connsiteX763" fmla="*/ 952422 w 2546376"/>
                <a:gd name="connsiteY763" fmla="*/ 16571 h 2550693"/>
                <a:gd name="connsiteX764" fmla="*/ 765253 w 2546376"/>
                <a:gd name="connsiteY764" fmla="*/ 190682 h 2550693"/>
                <a:gd name="connsiteX765" fmla="*/ 805259 w 2546376"/>
                <a:gd name="connsiteY765" fmla="*/ 174111 h 2550693"/>
                <a:gd name="connsiteX766" fmla="*/ 861837 w 2546376"/>
                <a:gd name="connsiteY766" fmla="*/ 230689 h 2550693"/>
                <a:gd name="connsiteX767" fmla="*/ 805259 w 2546376"/>
                <a:gd name="connsiteY767" fmla="*/ 287267 h 2550693"/>
                <a:gd name="connsiteX768" fmla="*/ 748681 w 2546376"/>
                <a:gd name="connsiteY768" fmla="*/ 230689 h 2550693"/>
                <a:gd name="connsiteX769" fmla="*/ 765253 w 2546376"/>
                <a:gd name="connsiteY769" fmla="*/ 190682 h 2550693"/>
                <a:gd name="connsiteX770" fmla="*/ 578082 w 2546376"/>
                <a:gd name="connsiteY770" fmla="*/ 364793 h 2550693"/>
                <a:gd name="connsiteX771" fmla="*/ 618088 w 2546376"/>
                <a:gd name="connsiteY771" fmla="*/ 348222 h 2550693"/>
                <a:gd name="connsiteX772" fmla="*/ 674666 w 2546376"/>
                <a:gd name="connsiteY772" fmla="*/ 404800 h 2550693"/>
                <a:gd name="connsiteX773" fmla="*/ 618088 w 2546376"/>
                <a:gd name="connsiteY773" fmla="*/ 461378 h 2550693"/>
                <a:gd name="connsiteX774" fmla="*/ 561510 w 2546376"/>
                <a:gd name="connsiteY774" fmla="*/ 404800 h 2550693"/>
                <a:gd name="connsiteX775" fmla="*/ 578082 w 2546376"/>
                <a:gd name="connsiteY775" fmla="*/ 364793 h 2550693"/>
                <a:gd name="connsiteX776" fmla="*/ 238854 w 2546376"/>
                <a:gd name="connsiteY776" fmla="*/ 697429 h 2550693"/>
                <a:gd name="connsiteX777" fmla="*/ 243750 w 2546376"/>
                <a:gd name="connsiteY777" fmla="*/ 696441 h 2550693"/>
                <a:gd name="connsiteX778" fmla="*/ 300328 w 2546376"/>
                <a:gd name="connsiteY778" fmla="*/ 753019 h 2550693"/>
                <a:gd name="connsiteX779" fmla="*/ 299340 w 2546376"/>
                <a:gd name="connsiteY779" fmla="*/ 757915 h 2550693"/>
                <a:gd name="connsiteX780" fmla="*/ 390914 w 2546376"/>
                <a:gd name="connsiteY780" fmla="*/ 538902 h 2550693"/>
                <a:gd name="connsiteX781" fmla="*/ 430920 w 2546376"/>
                <a:gd name="connsiteY781" fmla="*/ 522331 h 2550693"/>
                <a:gd name="connsiteX782" fmla="*/ 487499 w 2546376"/>
                <a:gd name="connsiteY782" fmla="*/ 578909 h 2550693"/>
                <a:gd name="connsiteX783" fmla="*/ 430920 w 2546376"/>
                <a:gd name="connsiteY783" fmla="*/ 635487 h 2550693"/>
                <a:gd name="connsiteX784" fmla="*/ 374342 w 2546376"/>
                <a:gd name="connsiteY784" fmla="*/ 578909 h 2550693"/>
                <a:gd name="connsiteX785" fmla="*/ 390914 w 2546376"/>
                <a:gd name="connsiteY785" fmla="*/ 538902 h 2550693"/>
                <a:gd name="connsiteX786" fmla="*/ 765253 w 2546376"/>
                <a:gd name="connsiteY786" fmla="*/ 16571 h 2550693"/>
                <a:gd name="connsiteX787" fmla="*/ 805259 w 2546376"/>
                <a:gd name="connsiteY787" fmla="*/ 0 h 2550693"/>
                <a:gd name="connsiteX788" fmla="*/ 861837 w 2546376"/>
                <a:gd name="connsiteY788" fmla="*/ 56578 h 2550693"/>
                <a:gd name="connsiteX789" fmla="*/ 805259 w 2546376"/>
                <a:gd name="connsiteY789" fmla="*/ 113156 h 2550693"/>
                <a:gd name="connsiteX790" fmla="*/ 748681 w 2546376"/>
                <a:gd name="connsiteY790" fmla="*/ 56578 h 2550693"/>
                <a:gd name="connsiteX791" fmla="*/ 765253 w 2546376"/>
                <a:gd name="connsiteY791" fmla="*/ 16571 h 2550693"/>
                <a:gd name="connsiteX792" fmla="*/ 578082 w 2546376"/>
                <a:gd name="connsiteY792" fmla="*/ 190682 h 2550693"/>
                <a:gd name="connsiteX793" fmla="*/ 618088 w 2546376"/>
                <a:gd name="connsiteY793" fmla="*/ 174111 h 2550693"/>
                <a:gd name="connsiteX794" fmla="*/ 674666 w 2546376"/>
                <a:gd name="connsiteY794" fmla="*/ 230689 h 2550693"/>
                <a:gd name="connsiteX795" fmla="*/ 618088 w 2546376"/>
                <a:gd name="connsiteY795" fmla="*/ 287267 h 2550693"/>
                <a:gd name="connsiteX796" fmla="*/ 561510 w 2546376"/>
                <a:gd name="connsiteY796" fmla="*/ 230689 h 2550693"/>
                <a:gd name="connsiteX797" fmla="*/ 578082 w 2546376"/>
                <a:gd name="connsiteY797" fmla="*/ 190682 h 2550693"/>
                <a:gd name="connsiteX798" fmla="*/ 390912 w 2546376"/>
                <a:gd name="connsiteY798" fmla="*/ 364793 h 2550693"/>
                <a:gd name="connsiteX799" fmla="*/ 430918 w 2546376"/>
                <a:gd name="connsiteY799" fmla="*/ 348222 h 2550693"/>
                <a:gd name="connsiteX800" fmla="*/ 487497 w 2546376"/>
                <a:gd name="connsiteY800" fmla="*/ 404800 h 2550693"/>
                <a:gd name="connsiteX801" fmla="*/ 430920 w 2546376"/>
                <a:gd name="connsiteY801" fmla="*/ 461376 h 2550693"/>
                <a:gd name="connsiteX802" fmla="*/ 374342 w 2546376"/>
                <a:gd name="connsiteY802" fmla="*/ 404798 h 2550693"/>
                <a:gd name="connsiteX803" fmla="*/ 390912 w 2546376"/>
                <a:gd name="connsiteY803" fmla="*/ 364793 h 2550693"/>
                <a:gd name="connsiteX804" fmla="*/ 203743 w 2546376"/>
                <a:gd name="connsiteY804" fmla="*/ 538902 h 2550693"/>
                <a:gd name="connsiteX805" fmla="*/ 243749 w 2546376"/>
                <a:gd name="connsiteY805" fmla="*/ 522331 h 2550693"/>
                <a:gd name="connsiteX806" fmla="*/ 300327 w 2546376"/>
                <a:gd name="connsiteY806" fmla="*/ 578909 h 2550693"/>
                <a:gd name="connsiteX807" fmla="*/ 243749 w 2546376"/>
                <a:gd name="connsiteY807" fmla="*/ 635487 h 2550693"/>
                <a:gd name="connsiteX808" fmla="*/ 187171 w 2546376"/>
                <a:gd name="connsiteY808" fmla="*/ 578909 h 2550693"/>
                <a:gd name="connsiteX809" fmla="*/ 203743 w 2546376"/>
                <a:gd name="connsiteY809" fmla="*/ 538902 h 2550693"/>
                <a:gd name="connsiteX810" fmla="*/ 578082 w 2546376"/>
                <a:gd name="connsiteY810" fmla="*/ 16571 h 2550693"/>
                <a:gd name="connsiteX811" fmla="*/ 618088 w 2546376"/>
                <a:gd name="connsiteY811" fmla="*/ 0 h 2550693"/>
                <a:gd name="connsiteX812" fmla="*/ 674666 w 2546376"/>
                <a:gd name="connsiteY812" fmla="*/ 56578 h 2550693"/>
                <a:gd name="connsiteX813" fmla="*/ 618088 w 2546376"/>
                <a:gd name="connsiteY813" fmla="*/ 113156 h 2550693"/>
                <a:gd name="connsiteX814" fmla="*/ 561510 w 2546376"/>
                <a:gd name="connsiteY814" fmla="*/ 56578 h 2550693"/>
                <a:gd name="connsiteX815" fmla="*/ 578082 w 2546376"/>
                <a:gd name="connsiteY815" fmla="*/ 16571 h 2550693"/>
                <a:gd name="connsiteX816" fmla="*/ 65570 w 2546376"/>
                <a:gd name="connsiteY816" fmla="*/ 524146 h 2550693"/>
                <a:gd name="connsiteX817" fmla="*/ 78603 w 2546376"/>
                <a:gd name="connsiteY817" fmla="*/ 526777 h 2550693"/>
                <a:gd name="connsiteX818" fmla="*/ 108712 w 2546376"/>
                <a:gd name="connsiteY818" fmla="*/ 556886 h 2550693"/>
                <a:gd name="connsiteX819" fmla="*/ 111343 w 2546376"/>
                <a:gd name="connsiteY819" fmla="*/ 569919 h 2550693"/>
                <a:gd name="connsiteX820" fmla="*/ 390912 w 2546376"/>
                <a:gd name="connsiteY820" fmla="*/ 190682 h 2550693"/>
                <a:gd name="connsiteX821" fmla="*/ 430918 w 2546376"/>
                <a:gd name="connsiteY821" fmla="*/ 174111 h 2550693"/>
                <a:gd name="connsiteX822" fmla="*/ 487497 w 2546376"/>
                <a:gd name="connsiteY822" fmla="*/ 230689 h 2550693"/>
                <a:gd name="connsiteX823" fmla="*/ 430919 w 2546376"/>
                <a:gd name="connsiteY823" fmla="*/ 287267 h 2550693"/>
                <a:gd name="connsiteX824" fmla="*/ 374340 w 2546376"/>
                <a:gd name="connsiteY824" fmla="*/ 230689 h 2550693"/>
                <a:gd name="connsiteX825" fmla="*/ 390912 w 2546376"/>
                <a:gd name="connsiteY825" fmla="*/ 190682 h 2550693"/>
                <a:gd name="connsiteX826" fmla="*/ 203742 w 2546376"/>
                <a:gd name="connsiteY826" fmla="*/ 364792 h 2550693"/>
                <a:gd name="connsiteX827" fmla="*/ 243749 w 2546376"/>
                <a:gd name="connsiteY827" fmla="*/ 348220 h 2550693"/>
                <a:gd name="connsiteX828" fmla="*/ 300327 w 2546376"/>
                <a:gd name="connsiteY828" fmla="*/ 404798 h 2550693"/>
                <a:gd name="connsiteX829" fmla="*/ 243749 w 2546376"/>
                <a:gd name="connsiteY829" fmla="*/ 461376 h 2550693"/>
                <a:gd name="connsiteX830" fmla="*/ 187171 w 2546376"/>
                <a:gd name="connsiteY830" fmla="*/ 404798 h 2550693"/>
                <a:gd name="connsiteX831" fmla="*/ 203742 w 2546376"/>
                <a:gd name="connsiteY831" fmla="*/ 364792 h 2550693"/>
                <a:gd name="connsiteX832" fmla="*/ 390912 w 2546376"/>
                <a:gd name="connsiteY832" fmla="*/ 16571 h 2550693"/>
                <a:gd name="connsiteX833" fmla="*/ 430918 w 2546376"/>
                <a:gd name="connsiteY833" fmla="*/ 0 h 2550693"/>
                <a:gd name="connsiteX834" fmla="*/ 487497 w 2546376"/>
                <a:gd name="connsiteY834" fmla="*/ 56578 h 2550693"/>
                <a:gd name="connsiteX835" fmla="*/ 430919 w 2546376"/>
                <a:gd name="connsiteY835" fmla="*/ 113156 h 2550693"/>
                <a:gd name="connsiteX836" fmla="*/ 374340 w 2546376"/>
                <a:gd name="connsiteY836" fmla="*/ 56578 h 2550693"/>
                <a:gd name="connsiteX837" fmla="*/ 390912 w 2546376"/>
                <a:gd name="connsiteY837" fmla="*/ 16571 h 2550693"/>
                <a:gd name="connsiteX838" fmla="*/ 203741 w 2546376"/>
                <a:gd name="connsiteY838" fmla="*/ 190682 h 2550693"/>
                <a:gd name="connsiteX839" fmla="*/ 243747 w 2546376"/>
                <a:gd name="connsiteY839" fmla="*/ 174111 h 2550693"/>
                <a:gd name="connsiteX840" fmla="*/ 300325 w 2546376"/>
                <a:gd name="connsiteY840" fmla="*/ 230689 h 2550693"/>
                <a:gd name="connsiteX841" fmla="*/ 243748 w 2546376"/>
                <a:gd name="connsiteY841" fmla="*/ 287266 h 2550693"/>
                <a:gd name="connsiteX842" fmla="*/ 187170 w 2546376"/>
                <a:gd name="connsiteY842" fmla="*/ 230688 h 2550693"/>
                <a:gd name="connsiteX843" fmla="*/ 203741 w 2546376"/>
                <a:gd name="connsiteY843" fmla="*/ 190682 h 2550693"/>
                <a:gd name="connsiteX844" fmla="*/ 16572 w 2546376"/>
                <a:gd name="connsiteY844" fmla="*/ 364792 h 2550693"/>
                <a:gd name="connsiteX845" fmla="*/ 56579 w 2546376"/>
                <a:gd name="connsiteY845" fmla="*/ 348220 h 2550693"/>
                <a:gd name="connsiteX846" fmla="*/ 113157 w 2546376"/>
                <a:gd name="connsiteY846" fmla="*/ 404798 h 2550693"/>
                <a:gd name="connsiteX847" fmla="*/ 56579 w 2546376"/>
                <a:gd name="connsiteY847" fmla="*/ 461376 h 2550693"/>
                <a:gd name="connsiteX848" fmla="*/ 1 w 2546376"/>
                <a:gd name="connsiteY848" fmla="*/ 404798 h 2550693"/>
                <a:gd name="connsiteX849" fmla="*/ 16572 w 2546376"/>
                <a:gd name="connsiteY849" fmla="*/ 364792 h 2550693"/>
                <a:gd name="connsiteX850" fmla="*/ 203741 w 2546376"/>
                <a:gd name="connsiteY850" fmla="*/ 16571 h 2550693"/>
                <a:gd name="connsiteX851" fmla="*/ 243747 w 2546376"/>
                <a:gd name="connsiteY851" fmla="*/ 0 h 2550693"/>
                <a:gd name="connsiteX852" fmla="*/ 300325 w 2546376"/>
                <a:gd name="connsiteY852" fmla="*/ 56578 h 2550693"/>
                <a:gd name="connsiteX853" fmla="*/ 243747 w 2546376"/>
                <a:gd name="connsiteY853" fmla="*/ 113156 h 2550693"/>
                <a:gd name="connsiteX854" fmla="*/ 187169 w 2546376"/>
                <a:gd name="connsiteY854" fmla="*/ 56578 h 2550693"/>
                <a:gd name="connsiteX855" fmla="*/ 203741 w 2546376"/>
                <a:gd name="connsiteY855" fmla="*/ 16571 h 2550693"/>
                <a:gd name="connsiteX856" fmla="*/ 16572 w 2546376"/>
                <a:gd name="connsiteY856" fmla="*/ 190681 h 2550693"/>
                <a:gd name="connsiteX857" fmla="*/ 56579 w 2546376"/>
                <a:gd name="connsiteY857" fmla="*/ 174110 h 2550693"/>
                <a:gd name="connsiteX858" fmla="*/ 113157 w 2546376"/>
                <a:gd name="connsiteY858" fmla="*/ 230688 h 2550693"/>
                <a:gd name="connsiteX859" fmla="*/ 56579 w 2546376"/>
                <a:gd name="connsiteY859" fmla="*/ 287266 h 2550693"/>
                <a:gd name="connsiteX860" fmla="*/ 1 w 2546376"/>
                <a:gd name="connsiteY860" fmla="*/ 230688 h 2550693"/>
                <a:gd name="connsiteX861" fmla="*/ 16572 w 2546376"/>
                <a:gd name="connsiteY861" fmla="*/ 190681 h 2550693"/>
                <a:gd name="connsiteX862" fmla="*/ 16571 w 2546376"/>
                <a:gd name="connsiteY862" fmla="*/ 16571 h 2550693"/>
                <a:gd name="connsiteX863" fmla="*/ 56577 w 2546376"/>
                <a:gd name="connsiteY863" fmla="*/ 0 h 2550693"/>
                <a:gd name="connsiteX864" fmla="*/ 113156 w 2546376"/>
                <a:gd name="connsiteY864" fmla="*/ 56578 h 2550693"/>
                <a:gd name="connsiteX865" fmla="*/ 56578 w 2546376"/>
                <a:gd name="connsiteY865" fmla="*/ 113156 h 2550693"/>
                <a:gd name="connsiteX866" fmla="*/ 0 w 2546376"/>
                <a:gd name="connsiteY866" fmla="*/ 56577 h 2550693"/>
                <a:gd name="connsiteX867" fmla="*/ 16571 w 2546376"/>
                <a:gd name="connsiteY867" fmla="*/ 16571 h 255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Lst>
              <a:rect l="l" t="t" r="r" b="b"/>
              <a:pathLst>
                <a:path w="2546376" h="2550693">
                  <a:moveTo>
                    <a:pt x="2449798" y="2454108"/>
                  </a:moveTo>
                  <a:cubicBezTo>
                    <a:pt x="2460029" y="2443877"/>
                    <a:pt x="2474173" y="2437544"/>
                    <a:pt x="2489797" y="2437544"/>
                  </a:cubicBezTo>
                  <a:cubicBezTo>
                    <a:pt x="2521044" y="2437544"/>
                    <a:pt x="2546375" y="2462875"/>
                    <a:pt x="2546375" y="2494122"/>
                  </a:cubicBezTo>
                  <a:cubicBezTo>
                    <a:pt x="2546375" y="2525369"/>
                    <a:pt x="2521051" y="2550693"/>
                    <a:pt x="2489804" y="2550693"/>
                  </a:cubicBezTo>
                  <a:cubicBezTo>
                    <a:pt x="2458557" y="2550693"/>
                    <a:pt x="2433226" y="2525362"/>
                    <a:pt x="2433226" y="2494115"/>
                  </a:cubicBezTo>
                  <a:cubicBezTo>
                    <a:pt x="2433226" y="2478491"/>
                    <a:pt x="2439559" y="2464347"/>
                    <a:pt x="2449798" y="2454108"/>
                  </a:cubicBezTo>
                  <a:close/>
                  <a:moveTo>
                    <a:pt x="2449791" y="2280012"/>
                  </a:moveTo>
                  <a:cubicBezTo>
                    <a:pt x="2460030" y="2269774"/>
                    <a:pt x="2474174" y="2263441"/>
                    <a:pt x="2489798" y="2263441"/>
                  </a:cubicBezTo>
                  <a:cubicBezTo>
                    <a:pt x="2521045" y="2263441"/>
                    <a:pt x="2546376" y="2288772"/>
                    <a:pt x="2546376" y="2320019"/>
                  </a:cubicBezTo>
                  <a:cubicBezTo>
                    <a:pt x="2546376" y="2351266"/>
                    <a:pt x="2521045" y="2376597"/>
                    <a:pt x="2489798" y="2376597"/>
                  </a:cubicBezTo>
                  <a:cubicBezTo>
                    <a:pt x="2458551" y="2376597"/>
                    <a:pt x="2433220" y="2351266"/>
                    <a:pt x="2433220" y="2320019"/>
                  </a:cubicBezTo>
                  <a:cubicBezTo>
                    <a:pt x="2433220" y="2304396"/>
                    <a:pt x="2439552" y="2290251"/>
                    <a:pt x="2449791" y="2280012"/>
                  </a:cubicBezTo>
                  <a:close/>
                  <a:moveTo>
                    <a:pt x="2262622" y="2454108"/>
                  </a:moveTo>
                  <a:cubicBezTo>
                    <a:pt x="2272861" y="2443869"/>
                    <a:pt x="2287005" y="2437537"/>
                    <a:pt x="2302629" y="2437537"/>
                  </a:cubicBezTo>
                  <a:cubicBezTo>
                    <a:pt x="2333876" y="2437537"/>
                    <a:pt x="2359207" y="2462868"/>
                    <a:pt x="2359207" y="2494115"/>
                  </a:cubicBezTo>
                  <a:cubicBezTo>
                    <a:pt x="2359207" y="2525362"/>
                    <a:pt x="2333876" y="2550693"/>
                    <a:pt x="2302629" y="2550693"/>
                  </a:cubicBezTo>
                  <a:cubicBezTo>
                    <a:pt x="2271382" y="2550693"/>
                    <a:pt x="2246051" y="2525362"/>
                    <a:pt x="2246051" y="2494115"/>
                  </a:cubicBezTo>
                  <a:cubicBezTo>
                    <a:pt x="2246051" y="2478491"/>
                    <a:pt x="2252384" y="2464347"/>
                    <a:pt x="2262622" y="2454108"/>
                  </a:cubicBezTo>
                  <a:close/>
                  <a:moveTo>
                    <a:pt x="2449791" y="2105902"/>
                  </a:moveTo>
                  <a:cubicBezTo>
                    <a:pt x="2460030" y="2095663"/>
                    <a:pt x="2474174" y="2089330"/>
                    <a:pt x="2489798" y="2089330"/>
                  </a:cubicBezTo>
                  <a:cubicBezTo>
                    <a:pt x="2521045" y="2089330"/>
                    <a:pt x="2546376" y="2114661"/>
                    <a:pt x="2546376" y="2145908"/>
                  </a:cubicBezTo>
                  <a:cubicBezTo>
                    <a:pt x="2546376" y="2177155"/>
                    <a:pt x="2521045" y="2202486"/>
                    <a:pt x="2489798" y="2202486"/>
                  </a:cubicBezTo>
                  <a:cubicBezTo>
                    <a:pt x="2458551" y="2202486"/>
                    <a:pt x="2433220" y="2177155"/>
                    <a:pt x="2433220" y="2145908"/>
                  </a:cubicBezTo>
                  <a:cubicBezTo>
                    <a:pt x="2433220" y="2130285"/>
                    <a:pt x="2439553" y="2116140"/>
                    <a:pt x="2449791" y="2105902"/>
                  </a:cubicBezTo>
                  <a:close/>
                  <a:moveTo>
                    <a:pt x="2262623" y="2280006"/>
                  </a:moveTo>
                  <a:cubicBezTo>
                    <a:pt x="2272854" y="2269774"/>
                    <a:pt x="2286999" y="2263441"/>
                    <a:pt x="2302622" y="2263441"/>
                  </a:cubicBezTo>
                  <a:cubicBezTo>
                    <a:pt x="2333869" y="2263441"/>
                    <a:pt x="2359200" y="2288772"/>
                    <a:pt x="2359200" y="2320019"/>
                  </a:cubicBezTo>
                  <a:cubicBezTo>
                    <a:pt x="2359200" y="2351266"/>
                    <a:pt x="2333876" y="2376590"/>
                    <a:pt x="2302629" y="2376590"/>
                  </a:cubicBezTo>
                  <a:cubicBezTo>
                    <a:pt x="2271382" y="2376590"/>
                    <a:pt x="2246051" y="2351259"/>
                    <a:pt x="2246051" y="2320012"/>
                  </a:cubicBezTo>
                  <a:cubicBezTo>
                    <a:pt x="2246051" y="2304389"/>
                    <a:pt x="2252384" y="2290244"/>
                    <a:pt x="2262623" y="2280006"/>
                  </a:cubicBezTo>
                  <a:close/>
                  <a:moveTo>
                    <a:pt x="2075453" y="2454108"/>
                  </a:moveTo>
                  <a:cubicBezTo>
                    <a:pt x="2085691" y="2443870"/>
                    <a:pt x="2099836" y="2437537"/>
                    <a:pt x="2115459" y="2437537"/>
                  </a:cubicBezTo>
                  <a:cubicBezTo>
                    <a:pt x="2146706" y="2437537"/>
                    <a:pt x="2172037" y="2462868"/>
                    <a:pt x="2172037" y="2494115"/>
                  </a:cubicBezTo>
                  <a:cubicBezTo>
                    <a:pt x="2172037" y="2525362"/>
                    <a:pt x="2146706" y="2550693"/>
                    <a:pt x="2115459" y="2550693"/>
                  </a:cubicBezTo>
                  <a:cubicBezTo>
                    <a:pt x="2107647" y="2550693"/>
                    <a:pt x="2100205" y="2549110"/>
                    <a:pt x="2093436" y="2546247"/>
                  </a:cubicBezTo>
                  <a:lnTo>
                    <a:pt x="2075739" y="2534315"/>
                  </a:lnTo>
                  <a:lnTo>
                    <a:pt x="2075259" y="2533835"/>
                  </a:lnTo>
                  <a:lnTo>
                    <a:pt x="2063327" y="2516138"/>
                  </a:lnTo>
                  <a:cubicBezTo>
                    <a:pt x="2060464" y="2509369"/>
                    <a:pt x="2058881" y="2501927"/>
                    <a:pt x="2058881" y="2494115"/>
                  </a:cubicBezTo>
                  <a:cubicBezTo>
                    <a:pt x="2058881" y="2478491"/>
                    <a:pt x="2065214" y="2464347"/>
                    <a:pt x="2075453" y="2454108"/>
                  </a:cubicBezTo>
                  <a:close/>
                  <a:moveTo>
                    <a:pt x="2449791" y="1931791"/>
                  </a:moveTo>
                  <a:cubicBezTo>
                    <a:pt x="2460030" y="1921552"/>
                    <a:pt x="2474174" y="1915219"/>
                    <a:pt x="2489798" y="1915219"/>
                  </a:cubicBezTo>
                  <a:cubicBezTo>
                    <a:pt x="2521045" y="1915219"/>
                    <a:pt x="2546376" y="1940550"/>
                    <a:pt x="2546376" y="1971797"/>
                  </a:cubicBezTo>
                  <a:cubicBezTo>
                    <a:pt x="2546376" y="2003044"/>
                    <a:pt x="2521045" y="2028375"/>
                    <a:pt x="2489798" y="2028375"/>
                  </a:cubicBezTo>
                  <a:cubicBezTo>
                    <a:pt x="2458551" y="2028375"/>
                    <a:pt x="2433220" y="2003044"/>
                    <a:pt x="2433220" y="1971797"/>
                  </a:cubicBezTo>
                  <a:cubicBezTo>
                    <a:pt x="2433220" y="1956174"/>
                    <a:pt x="2439553" y="1942029"/>
                    <a:pt x="2449791" y="1931791"/>
                  </a:cubicBezTo>
                  <a:close/>
                  <a:moveTo>
                    <a:pt x="2262615" y="2105901"/>
                  </a:moveTo>
                  <a:cubicBezTo>
                    <a:pt x="2272854" y="2095663"/>
                    <a:pt x="2286999" y="2089330"/>
                    <a:pt x="2302622" y="2089330"/>
                  </a:cubicBezTo>
                  <a:cubicBezTo>
                    <a:pt x="2333869" y="2089330"/>
                    <a:pt x="2359200" y="2114661"/>
                    <a:pt x="2359200" y="2145908"/>
                  </a:cubicBezTo>
                  <a:cubicBezTo>
                    <a:pt x="2359200" y="2177155"/>
                    <a:pt x="2333869" y="2202486"/>
                    <a:pt x="2302622" y="2202486"/>
                  </a:cubicBezTo>
                  <a:cubicBezTo>
                    <a:pt x="2271375" y="2202486"/>
                    <a:pt x="2246044" y="2177155"/>
                    <a:pt x="2246044" y="2145908"/>
                  </a:cubicBezTo>
                  <a:cubicBezTo>
                    <a:pt x="2246044" y="2130285"/>
                    <a:pt x="2252377" y="2116140"/>
                    <a:pt x="2262615" y="2105901"/>
                  </a:cubicBezTo>
                  <a:close/>
                  <a:moveTo>
                    <a:pt x="2075453" y="2280005"/>
                  </a:moveTo>
                  <a:cubicBezTo>
                    <a:pt x="2085691" y="2269767"/>
                    <a:pt x="2099836" y="2263434"/>
                    <a:pt x="2115459" y="2263434"/>
                  </a:cubicBezTo>
                  <a:cubicBezTo>
                    <a:pt x="2146706" y="2263434"/>
                    <a:pt x="2172037" y="2288765"/>
                    <a:pt x="2172038" y="2320012"/>
                  </a:cubicBezTo>
                  <a:cubicBezTo>
                    <a:pt x="2172038" y="2351259"/>
                    <a:pt x="2146707" y="2376590"/>
                    <a:pt x="2115460" y="2376590"/>
                  </a:cubicBezTo>
                  <a:cubicBezTo>
                    <a:pt x="2084213" y="2376590"/>
                    <a:pt x="2058881" y="2351259"/>
                    <a:pt x="2058881" y="2320012"/>
                  </a:cubicBezTo>
                  <a:cubicBezTo>
                    <a:pt x="2058881" y="2304389"/>
                    <a:pt x="2065214" y="2290244"/>
                    <a:pt x="2075453" y="2280005"/>
                  </a:cubicBezTo>
                  <a:close/>
                  <a:moveTo>
                    <a:pt x="2449791" y="1757680"/>
                  </a:moveTo>
                  <a:cubicBezTo>
                    <a:pt x="2460030" y="1747441"/>
                    <a:pt x="2474174" y="1741108"/>
                    <a:pt x="2489798" y="1741108"/>
                  </a:cubicBezTo>
                  <a:cubicBezTo>
                    <a:pt x="2521045" y="1741108"/>
                    <a:pt x="2546376" y="1766439"/>
                    <a:pt x="2546376" y="1797686"/>
                  </a:cubicBezTo>
                  <a:cubicBezTo>
                    <a:pt x="2546376" y="1828933"/>
                    <a:pt x="2521045" y="1854264"/>
                    <a:pt x="2489798" y="1854264"/>
                  </a:cubicBezTo>
                  <a:cubicBezTo>
                    <a:pt x="2458551" y="1854264"/>
                    <a:pt x="2433220" y="1828933"/>
                    <a:pt x="2433220" y="1797686"/>
                  </a:cubicBezTo>
                  <a:cubicBezTo>
                    <a:pt x="2433220" y="1782063"/>
                    <a:pt x="2439553" y="1767918"/>
                    <a:pt x="2449791" y="1757680"/>
                  </a:cubicBezTo>
                  <a:close/>
                  <a:moveTo>
                    <a:pt x="2262616" y="1931791"/>
                  </a:moveTo>
                  <a:cubicBezTo>
                    <a:pt x="2272854" y="1921552"/>
                    <a:pt x="2286999" y="1915219"/>
                    <a:pt x="2302622" y="1915219"/>
                  </a:cubicBezTo>
                  <a:cubicBezTo>
                    <a:pt x="2333869" y="1915219"/>
                    <a:pt x="2359200" y="1940550"/>
                    <a:pt x="2359200" y="1971797"/>
                  </a:cubicBezTo>
                  <a:cubicBezTo>
                    <a:pt x="2359200" y="2003044"/>
                    <a:pt x="2333869" y="2028375"/>
                    <a:pt x="2302622" y="2028375"/>
                  </a:cubicBezTo>
                  <a:cubicBezTo>
                    <a:pt x="2271375" y="2028375"/>
                    <a:pt x="2246044" y="2003044"/>
                    <a:pt x="2246044" y="1971797"/>
                  </a:cubicBezTo>
                  <a:cubicBezTo>
                    <a:pt x="2246044" y="1956174"/>
                    <a:pt x="2252377" y="1942029"/>
                    <a:pt x="2262616" y="1931791"/>
                  </a:cubicBezTo>
                  <a:close/>
                  <a:moveTo>
                    <a:pt x="2075452" y="2105895"/>
                  </a:moveTo>
                  <a:cubicBezTo>
                    <a:pt x="2085691" y="2095657"/>
                    <a:pt x="2099829" y="2089330"/>
                    <a:pt x="2115453" y="2089330"/>
                  </a:cubicBezTo>
                  <a:cubicBezTo>
                    <a:pt x="2146700" y="2089330"/>
                    <a:pt x="2172031" y="2114661"/>
                    <a:pt x="2172031" y="2145908"/>
                  </a:cubicBezTo>
                  <a:cubicBezTo>
                    <a:pt x="2172037" y="2177149"/>
                    <a:pt x="2146706" y="2202480"/>
                    <a:pt x="2115459" y="2202480"/>
                  </a:cubicBezTo>
                  <a:cubicBezTo>
                    <a:pt x="2084212" y="2202480"/>
                    <a:pt x="2058881" y="2177149"/>
                    <a:pt x="2058881" y="2145902"/>
                  </a:cubicBezTo>
                  <a:cubicBezTo>
                    <a:pt x="2058881" y="2130278"/>
                    <a:pt x="2065214" y="2116134"/>
                    <a:pt x="2075452" y="2105895"/>
                  </a:cubicBezTo>
                  <a:close/>
                  <a:moveTo>
                    <a:pt x="1888282" y="2280006"/>
                  </a:moveTo>
                  <a:cubicBezTo>
                    <a:pt x="1898521" y="2269767"/>
                    <a:pt x="1912666" y="2263435"/>
                    <a:pt x="1928289" y="2263435"/>
                  </a:cubicBezTo>
                  <a:cubicBezTo>
                    <a:pt x="1959536" y="2263435"/>
                    <a:pt x="1984867" y="2288766"/>
                    <a:pt x="1984867" y="2320013"/>
                  </a:cubicBezTo>
                  <a:cubicBezTo>
                    <a:pt x="1984867" y="2351260"/>
                    <a:pt x="1959536" y="2376591"/>
                    <a:pt x="1928289" y="2376591"/>
                  </a:cubicBezTo>
                  <a:lnTo>
                    <a:pt x="1915416" y="2373992"/>
                  </a:lnTo>
                  <a:lnTo>
                    <a:pt x="1874310" y="2332886"/>
                  </a:lnTo>
                  <a:lnTo>
                    <a:pt x="1871711" y="2320013"/>
                  </a:lnTo>
                  <a:cubicBezTo>
                    <a:pt x="1871711" y="2304389"/>
                    <a:pt x="1878044" y="2290245"/>
                    <a:pt x="1888282" y="2280006"/>
                  </a:cubicBezTo>
                  <a:close/>
                  <a:moveTo>
                    <a:pt x="2449790" y="1583569"/>
                  </a:moveTo>
                  <a:cubicBezTo>
                    <a:pt x="2460029" y="1573331"/>
                    <a:pt x="2474174" y="1566998"/>
                    <a:pt x="2489797" y="1566998"/>
                  </a:cubicBezTo>
                  <a:cubicBezTo>
                    <a:pt x="2521044" y="1566998"/>
                    <a:pt x="2546375" y="1592329"/>
                    <a:pt x="2546375" y="1623576"/>
                  </a:cubicBezTo>
                  <a:cubicBezTo>
                    <a:pt x="2546375" y="1654823"/>
                    <a:pt x="2521044" y="1680154"/>
                    <a:pt x="2489797" y="1680154"/>
                  </a:cubicBezTo>
                  <a:cubicBezTo>
                    <a:pt x="2458550" y="1680154"/>
                    <a:pt x="2433219" y="1654823"/>
                    <a:pt x="2433219" y="1623576"/>
                  </a:cubicBezTo>
                  <a:cubicBezTo>
                    <a:pt x="2433219" y="1607953"/>
                    <a:pt x="2439552" y="1593808"/>
                    <a:pt x="2449790" y="1583569"/>
                  </a:cubicBezTo>
                  <a:close/>
                  <a:moveTo>
                    <a:pt x="2262615" y="1757679"/>
                  </a:moveTo>
                  <a:cubicBezTo>
                    <a:pt x="2272854" y="1747441"/>
                    <a:pt x="2286999" y="1741108"/>
                    <a:pt x="2302622" y="1741108"/>
                  </a:cubicBezTo>
                  <a:cubicBezTo>
                    <a:pt x="2333869" y="1741108"/>
                    <a:pt x="2359200" y="1766439"/>
                    <a:pt x="2359200" y="1797686"/>
                  </a:cubicBezTo>
                  <a:cubicBezTo>
                    <a:pt x="2359200" y="1828933"/>
                    <a:pt x="2333869" y="1854264"/>
                    <a:pt x="2302622" y="1854264"/>
                  </a:cubicBezTo>
                  <a:cubicBezTo>
                    <a:pt x="2271375" y="1854264"/>
                    <a:pt x="2246044" y="1828933"/>
                    <a:pt x="2246044" y="1797686"/>
                  </a:cubicBezTo>
                  <a:cubicBezTo>
                    <a:pt x="2246044" y="1782063"/>
                    <a:pt x="2252377" y="1767918"/>
                    <a:pt x="2262615" y="1757679"/>
                  </a:cubicBezTo>
                  <a:close/>
                  <a:moveTo>
                    <a:pt x="2075446" y="1931790"/>
                  </a:moveTo>
                  <a:cubicBezTo>
                    <a:pt x="2085684" y="1921552"/>
                    <a:pt x="2099829" y="1915219"/>
                    <a:pt x="2115453" y="1915219"/>
                  </a:cubicBezTo>
                  <a:cubicBezTo>
                    <a:pt x="2146700" y="1915219"/>
                    <a:pt x="2172031" y="1940550"/>
                    <a:pt x="2172031" y="1971797"/>
                  </a:cubicBezTo>
                  <a:cubicBezTo>
                    <a:pt x="2172031" y="2003044"/>
                    <a:pt x="2146700" y="2028375"/>
                    <a:pt x="2115453" y="2028375"/>
                  </a:cubicBezTo>
                  <a:cubicBezTo>
                    <a:pt x="2084206" y="2028375"/>
                    <a:pt x="2058875" y="2003044"/>
                    <a:pt x="2058875" y="1971797"/>
                  </a:cubicBezTo>
                  <a:cubicBezTo>
                    <a:pt x="2058875" y="1956174"/>
                    <a:pt x="2065207" y="1942029"/>
                    <a:pt x="2075446" y="1931790"/>
                  </a:cubicBezTo>
                  <a:close/>
                  <a:moveTo>
                    <a:pt x="1888282" y="2105896"/>
                  </a:moveTo>
                  <a:cubicBezTo>
                    <a:pt x="1898521" y="2095657"/>
                    <a:pt x="1912665" y="2089324"/>
                    <a:pt x="1928288" y="2089324"/>
                  </a:cubicBezTo>
                  <a:cubicBezTo>
                    <a:pt x="1959536" y="2089324"/>
                    <a:pt x="1984867" y="2114655"/>
                    <a:pt x="1984867" y="2145902"/>
                  </a:cubicBezTo>
                  <a:cubicBezTo>
                    <a:pt x="1984867" y="2177150"/>
                    <a:pt x="1959536" y="2202481"/>
                    <a:pt x="1928289" y="2202480"/>
                  </a:cubicBezTo>
                  <a:cubicBezTo>
                    <a:pt x="1897042" y="2202480"/>
                    <a:pt x="1871711" y="2177149"/>
                    <a:pt x="1871710" y="2145902"/>
                  </a:cubicBezTo>
                  <a:cubicBezTo>
                    <a:pt x="1871710" y="2130279"/>
                    <a:pt x="1878043" y="2116135"/>
                    <a:pt x="1888282" y="2105896"/>
                  </a:cubicBezTo>
                  <a:close/>
                  <a:moveTo>
                    <a:pt x="2449791" y="1409459"/>
                  </a:moveTo>
                  <a:cubicBezTo>
                    <a:pt x="2460029" y="1399220"/>
                    <a:pt x="2474174" y="1392887"/>
                    <a:pt x="2489797" y="1392887"/>
                  </a:cubicBezTo>
                  <a:cubicBezTo>
                    <a:pt x="2521044" y="1392887"/>
                    <a:pt x="2546375" y="1418218"/>
                    <a:pt x="2546375" y="1449465"/>
                  </a:cubicBezTo>
                  <a:cubicBezTo>
                    <a:pt x="2546375" y="1480712"/>
                    <a:pt x="2521044" y="1506043"/>
                    <a:pt x="2489797" y="1506043"/>
                  </a:cubicBezTo>
                  <a:cubicBezTo>
                    <a:pt x="2458550" y="1506043"/>
                    <a:pt x="2433219" y="1480712"/>
                    <a:pt x="2433219" y="1449465"/>
                  </a:cubicBezTo>
                  <a:cubicBezTo>
                    <a:pt x="2433219" y="1433842"/>
                    <a:pt x="2439552" y="1419697"/>
                    <a:pt x="2449791" y="1409459"/>
                  </a:cubicBezTo>
                  <a:close/>
                  <a:moveTo>
                    <a:pt x="2262615" y="1583569"/>
                  </a:moveTo>
                  <a:cubicBezTo>
                    <a:pt x="2272853" y="1573331"/>
                    <a:pt x="2286998" y="1566998"/>
                    <a:pt x="2302622" y="1566998"/>
                  </a:cubicBezTo>
                  <a:cubicBezTo>
                    <a:pt x="2333869" y="1566998"/>
                    <a:pt x="2359200" y="1592329"/>
                    <a:pt x="2359200" y="1623576"/>
                  </a:cubicBezTo>
                  <a:cubicBezTo>
                    <a:pt x="2359200" y="1654823"/>
                    <a:pt x="2333869" y="1680154"/>
                    <a:pt x="2302622" y="1680154"/>
                  </a:cubicBezTo>
                  <a:cubicBezTo>
                    <a:pt x="2271375" y="1680154"/>
                    <a:pt x="2246044" y="1654823"/>
                    <a:pt x="2246044" y="1623576"/>
                  </a:cubicBezTo>
                  <a:cubicBezTo>
                    <a:pt x="2246044" y="1607953"/>
                    <a:pt x="2252376" y="1593808"/>
                    <a:pt x="2262615" y="1583569"/>
                  </a:cubicBezTo>
                  <a:close/>
                  <a:moveTo>
                    <a:pt x="2075446" y="1757680"/>
                  </a:moveTo>
                  <a:cubicBezTo>
                    <a:pt x="2085684" y="1747441"/>
                    <a:pt x="2099829" y="1741108"/>
                    <a:pt x="2115453" y="1741108"/>
                  </a:cubicBezTo>
                  <a:cubicBezTo>
                    <a:pt x="2146700" y="1741108"/>
                    <a:pt x="2172031" y="1766439"/>
                    <a:pt x="2172031" y="1797686"/>
                  </a:cubicBezTo>
                  <a:cubicBezTo>
                    <a:pt x="2172031" y="1828933"/>
                    <a:pt x="2146700" y="1854264"/>
                    <a:pt x="2115453" y="1854264"/>
                  </a:cubicBezTo>
                  <a:cubicBezTo>
                    <a:pt x="2084206" y="1854264"/>
                    <a:pt x="2058875" y="1828933"/>
                    <a:pt x="2058875" y="1797686"/>
                  </a:cubicBezTo>
                  <a:cubicBezTo>
                    <a:pt x="2058875" y="1782063"/>
                    <a:pt x="2065207" y="1767918"/>
                    <a:pt x="2075446" y="1757680"/>
                  </a:cubicBezTo>
                  <a:close/>
                  <a:moveTo>
                    <a:pt x="1888281" y="1931786"/>
                  </a:moveTo>
                  <a:cubicBezTo>
                    <a:pt x="1898520" y="1921547"/>
                    <a:pt x="1912664" y="1915214"/>
                    <a:pt x="1928282" y="1915220"/>
                  </a:cubicBezTo>
                  <a:cubicBezTo>
                    <a:pt x="1959529" y="1915220"/>
                    <a:pt x="1984860" y="1940551"/>
                    <a:pt x="1984860" y="1971798"/>
                  </a:cubicBezTo>
                  <a:cubicBezTo>
                    <a:pt x="1984866" y="2003039"/>
                    <a:pt x="1959535" y="2028370"/>
                    <a:pt x="1928288" y="2028370"/>
                  </a:cubicBezTo>
                  <a:cubicBezTo>
                    <a:pt x="1897041" y="2028370"/>
                    <a:pt x="1871710" y="2003039"/>
                    <a:pt x="1871710" y="1971792"/>
                  </a:cubicBezTo>
                  <a:cubicBezTo>
                    <a:pt x="1871710" y="1956169"/>
                    <a:pt x="1878043" y="1942024"/>
                    <a:pt x="1888281" y="1931786"/>
                  </a:cubicBezTo>
                  <a:close/>
                  <a:moveTo>
                    <a:pt x="1701111" y="2105895"/>
                  </a:moveTo>
                  <a:cubicBezTo>
                    <a:pt x="1711350" y="2095656"/>
                    <a:pt x="1725495" y="2089324"/>
                    <a:pt x="1741118" y="2089324"/>
                  </a:cubicBezTo>
                  <a:cubicBezTo>
                    <a:pt x="1772365" y="2089324"/>
                    <a:pt x="1797696" y="2114655"/>
                    <a:pt x="1797696" y="2145902"/>
                  </a:cubicBezTo>
                  <a:cubicBezTo>
                    <a:pt x="1797696" y="2169337"/>
                    <a:pt x="1783447" y="2189445"/>
                    <a:pt x="1763141" y="2198034"/>
                  </a:cubicBezTo>
                  <a:lnTo>
                    <a:pt x="1743436" y="2202012"/>
                  </a:lnTo>
                  <a:lnTo>
                    <a:pt x="1685008" y="2143584"/>
                  </a:lnTo>
                  <a:lnTo>
                    <a:pt x="1688986" y="2123879"/>
                  </a:lnTo>
                  <a:cubicBezTo>
                    <a:pt x="1691849" y="2117110"/>
                    <a:pt x="1695992" y="2111014"/>
                    <a:pt x="1701111" y="2105895"/>
                  </a:cubicBezTo>
                  <a:close/>
                  <a:moveTo>
                    <a:pt x="2449791" y="1235348"/>
                  </a:moveTo>
                  <a:cubicBezTo>
                    <a:pt x="2460029" y="1225109"/>
                    <a:pt x="2474174" y="1218776"/>
                    <a:pt x="2489797" y="1218776"/>
                  </a:cubicBezTo>
                  <a:cubicBezTo>
                    <a:pt x="2521044" y="1218776"/>
                    <a:pt x="2546375" y="1244107"/>
                    <a:pt x="2546375" y="1275354"/>
                  </a:cubicBezTo>
                  <a:cubicBezTo>
                    <a:pt x="2546375" y="1306601"/>
                    <a:pt x="2521044" y="1331932"/>
                    <a:pt x="2489797" y="1331932"/>
                  </a:cubicBezTo>
                  <a:cubicBezTo>
                    <a:pt x="2458550" y="1331932"/>
                    <a:pt x="2433219" y="1306601"/>
                    <a:pt x="2433219" y="1275354"/>
                  </a:cubicBezTo>
                  <a:cubicBezTo>
                    <a:pt x="2433219" y="1259731"/>
                    <a:pt x="2439552" y="1245586"/>
                    <a:pt x="2449791" y="1235348"/>
                  </a:cubicBezTo>
                  <a:close/>
                  <a:moveTo>
                    <a:pt x="2262615" y="1409458"/>
                  </a:moveTo>
                  <a:cubicBezTo>
                    <a:pt x="2272853" y="1399220"/>
                    <a:pt x="2286998" y="1392887"/>
                    <a:pt x="2302622" y="1392887"/>
                  </a:cubicBezTo>
                  <a:cubicBezTo>
                    <a:pt x="2333869" y="1392887"/>
                    <a:pt x="2359200" y="1418218"/>
                    <a:pt x="2359200" y="1449465"/>
                  </a:cubicBezTo>
                  <a:cubicBezTo>
                    <a:pt x="2359200" y="1480712"/>
                    <a:pt x="2333869" y="1506043"/>
                    <a:pt x="2302622" y="1506043"/>
                  </a:cubicBezTo>
                  <a:cubicBezTo>
                    <a:pt x="2271375" y="1506043"/>
                    <a:pt x="2246044" y="1480712"/>
                    <a:pt x="2246044" y="1449465"/>
                  </a:cubicBezTo>
                  <a:cubicBezTo>
                    <a:pt x="2246044" y="1433842"/>
                    <a:pt x="2252376" y="1419697"/>
                    <a:pt x="2262615" y="1409458"/>
                  </a:cubicBezTo>
                  <a:close/>
                  <a:moveTo>
                    <a:pt x="2075445" y="1583569"/>
                  </a:moveTo>
                  <a:cubicBezTo>
                    <a:pt x="2085684" y="1573331"/>
                    <a:pt x="2099828" y="1566998"/>
                    <a:pt x="2115452" y="1566998"/>
                  </a:cubicBezTo>
                  <a:cubicBezTo>
                    <a:pt x="2146699" y="1566998"/>
                    <a:pt x="2172030" y="1592329"/>
                    <a:pt x="2172030" y="1623576"/>
                  </a:cubicBezTo>
                  <a:cubicBezTo>
                    <a:pt x="2172030" y="1654823"/>
                    <a:pt x="2146699" y="1680154"/>
                    <a:pt x="2115452" y="1680154"/>
                  </a:cubicBezTo>
                  <a:cubicBezTo>
                    <a:pt x="2084205" y="1680154"/>
                    <a:pt x="2058874" y="1654823"/>
                    <a:pt x="2058874" y="1623576"/>
                  </a:cubicBezTo>
                  <a:cubicBezTo>
                    <a:pt x="2058874" y="1607953"/>
                    <a:pt x="2065206" y="1593808"/>
                    <a:pt x="2075445" y="1583569"/>
                  </a:cubicBezTo>
                  <a:close/>
                  <a:moveTo>
                    <a:pt x="1888275" y="1757680"/>
                  </a:moveTo>
                  <a:cubicBezTo>
                    <a:pt x="1898514" y="1747442"/>
                    <a:pt x="1912659" y="1741109"/>
                    <a:pt x="1928282" y="1741109"/>
                  </a:cubicBezTo>
                  <a:cubicBezTo>
                    <a:pt x="1959529" y="1741109"/>
                    <a:pt x="1984860" y="1766440"/>
                    <a:pt x="1984860" y="1797687"/>
                  </a:cubicBezTo>
                  <a:cubicBezTo>
                    <a:pt x="1984860" y="1828934"/>
                    <a:pt x="1959529" y="1854265"/>
                    <a:pt x="1928282" y="1854265"/>
                  </a:cubicBezTo>
                  <a:cubicBezTo>
                    <a:pt x="1897035" y="1854265"/>
                    <a:pt x="1871704" y="1828934"/>
                    <a:pt x="1871704" y="1797687"/>
                  </a:cubicBezTo>
                  <a:cubicBezTo>
                    <a:pt x="1871704" y="1782063"/>
                    <a:pt x="1878037" y="1767919"/>
                    <a:pt x="1888275" y="1757680"/>
                  </a:cubicBezTo>
                  <a:close/>
                  <a:moveTo>
                    <a:pt x="1701111" y="1931785"/>
                  </a:moveTo>
                  <a:cubicBezTo>
                    <a:pt x="1711350" y="1921546"/>
                    <a:pt x="1725494" y="1915213"/>
                    <a:pt x="1741118" y="1915213"/>
                  </a:cubicBezTo>
                  <a:cubicBezTo>
                    <a:pt x="1772365" y="1915213"/>
                    <a:pt x="1797696" y="1940544"/>
                    <a:pt x="1797696" y="1971791"/>
                  </a:cubicBezTo>
                  <a:cubicBezTo>
                    <a:pt x="1797696" y="2003038"/>
                    <a:pt x="1772365" y="2028369"/>
                    <a:pt x="1741118" y="2028369"/>
                  </a:cubicBezTo>
                  <a:cubicBezTo>
                    <a:pt x="1709871" y="2028369"/>
                    <a:pt x="1684540" y="2003038"/>
                    <a:pt x="1684540" y="1971791"/>
                  </a:cubicBezTo>
                  <a:cubicBezTo>
                    <a:pt x="1684540" y="1956168"/>
                    <a:pt x="1690872" y="1942023"/>
                    <a:pt x="1701111" y="1931785"/>
                  </a:cubicBezTo>
                  <a:close/>
                  <a:moveTo>
                    <a:pt x="2449791" y="1061237"/>
                  </a:moveTo>
                  <a:cubicBezTo>
                    <a:pt x="2460029" y="1050998"/>
                    <a:pt x="2474173" y="1044665"/>
                    <a:pt x="2489797" y="1044665"/>
                  </a:cubicBezTo>
                  <a:cubicBezTo>
                    <a:pt x="2521044" y="1044665"/>
                    <a:pt x="2546375" y="1069996"/>
                    <a:pt x="2546375" y="1101244"/>
                  </a:cubicBezTo>
                  <a:cubicBezTo>
                    <a:pt x="2546375" y="1132490"/>
                    <a:pt x="2521044" y="1157822"/>
                    <a:pt x="2489797" y="1157821"/>
                  </a:cubicBezTo>
                  <a:cubicBezTo>
                    <a:pt x="2458550" y="1157821"/>
                    <a:pt x="2433219" y="1132490"/>
                    <a:pt x="2433219" y="1101243"/>
                  </a:cubicBezTo>
                  <a:cubicBezTo>
                    <a:pt x="2433219" y="1085620"/>
                    <a:pt x="2439552" y="1071476"/>
                    <a:pt x="2449791" y="1061237"/>
                  </a:cubicBezTo>
                  <a:close/>
                  <a:moveTo>
                    <a:pt x="2262615" y="1235348"/>
                  </a:moveTo>
                  <a:cubicBezTo>
                    <a:pt x="2272854" y="1225109"/>
                    <a:pt x="2286998" y="1218776"/>
                    <a:pt x="2302622" y="1218776"/>
                  </a:cubicBezTo>
                  <a:cubicBezTo>
                    <a:pt x="2333869" y="1218776"/>
                    <a:pt x="2359200" y="1244107"/>
                    <a:pt x="2359200" y="1275354"/>
                  </a:cubicBezTo>
                  <a:cubicBezTo>
                    <a:pt x="2359200" y="1306601"/>
                    <a:pt x="2333869" y="1331932"/>
                    <a:pt x="2302622" y="1331932"/>
                  </a:cubicBezTo>
                  <a:cubicBezTo>
                    <a:pt x="2271375" y="1331932"/>
                    <a:pt x="2246044" y="1306601"/>
                    <a:pt x="2246044" y="1275354"/>
                  </a:cubicBezTo>
                  <a:cubicBezTo>
                    <a:pt x="2246044" y="1259731"/>
                    <a:pt x="2252376" y="1245586"/>
                    <a:pt x="2262615" y="1235348"/>
                  </a:cubicBezTo>
                  <a:close/>
                  <a:moveTo>
                    <a:pt x="2075445" y="1409458"/>
                  </a:moveTo>
                  <a:cubicBezTo>
                    <a:pt x="2085684" y="1399220"/>
                    <a:pt x="2099828" y="1392887"/>
                    <a:pt x="2115452" y="1392887"/>
                  </a:cubicBezTo>
                  <a:cubicBezTo>
                    <a:pt x="2146699" y="1392887"/>
                    <a:pt x="2172030" y="1418218"/>
                    <a:pt x="2172030" y="1449465"/>
                  </a:cubicBezTo>
                  <a:cubicBezTo>
                    <a:pt x="2172030" y="1480712"/>
                    <a:pt x="2146699" y="1506043"/>
                    <a:pt x="2115452" y="1506043"/>
                  </a:cubicBezTo>
                  <a:cubicBezTo>
                    <a:pt x="2084205" y="1506043"/>
                    <a:pt x="2058874" y="1480712"/>
                    <a:pt x="2058874" y="1449465"/>
                  </a:cubicBezTo>
                  <a:cubicBezTo>
                    <a:pt x="2058874" y="1433842"/>
                    <a:pt x="2065207" y="1419697"/>
                    <a:pt x="2075445" y="1409458"/>
                  </a:cubicBezTo>
                  <a:close/>
                  <a:moveTo>
                    <a:pt x="1888275" y="1583570"/>
                  </a:moveTo>
                  <a:cubicBezTo>
                    <a:pt x="1898514" y="1573332"/>
                    <a:pt x="1912658" y="1566999"/>
                    <a:pt x="1928281" y="1566999"/>
                  </a:cubicBezTo>
                  <a:cubicBezTo>
                    <a:pt x="1959528" y="1566999"/>
                    <a:pt x="1984859" y="1592330"/>
                    <a:pt x="1984859" y="1623577"/>
                  </a:cubicBezTo>
                  <a:cubicBezTo>
                    <a:pt x="1984860" y="1654824"/>
                    <a:pt x="1959528" y="1680155"/>
                    <a:pt x="1928281" y="1680155"/>
                  </a:cubicBezTo>
                  <a:cubicBezTo>
                    <a:pt x="1897034" y="1680155"/>
                    <a:pt x="1871703" y="1654824"/>
                    <a:pt x="1871703" y="1623577"/>
                  </a:cubicBezTo>
                  <a:cubicBezTo>
                    <a:pt x="1871703" y="1607953"/>
                    <a:pt x="1878036" y="1593809"/>
                    <a:pt x="1888275" y="1583570"/>
                  </a:cubicBezTo>
                  <a:close/>
                  <a:moveTo>
                    <a:pt x="1701110" y="1757674"/>
                  </a:moveTo>
                  <a:cubicBezTo>
                    <a:pt x="1711349" y="1747436"/>
                    <a:pt x="1725493" y="1741103"/>
                    <a:pt x="1741112" y="1741108"/>
                  </a:cubicBezTo>
                  <a:cubicBezTo>
                    <a:pt x="1772359" y="1741108"/>
                    <a:pt x="1797690" y="1766439"/>
                    <a:pt x="1797690" y="1797686"/>
                  </a:cubicBezTo>
                  <a:cubicBezTo>
                    <a:pt x="1797695" y="1828928"/>
                    <a:pt x="1772364" y="1854259"/>
                    <a:pt x="1741117" y="1854259"/>
                  </a:cubicBezTo>
                  <a:cubicBezTo>
                    <a:pt x="1709870" y="1854259"/>
                    <a:pt x="1684539" y="1828928"/>
                    <a:pt x="1684539" y="1797681"/>
                  </a:cubicBezTo>
                  <a:cubicBezTo>
                    <a:pt x="1684539" y="1782057"/>
                    <a:pt x="1690872" y="1767913"/>
                    <a:pt x="1701110" y="1757674"/>
                  </a:cubicBezTo>
                  <a:close/>
                  <a:moveTo>
                    <a:pt x="1513941" y="1931785"/>
                  </a:moveTo>
                  <a:cubicBezTo>
                    <a:pt x="1524179" y="1921547"/>
                    <a:pt x="1538324" y="1915214"/>
                    <a:pt x="1553947" y="1915214"/>
                  </a:cubicBezTo>
                  <a:cubicBezTo>
                    <a:pt x="1585194" y="1915214"/>
                    <a:pt x="1610525" y="1940545"/>
                    <a:pt x="1610525" y="1971792"/>
                  </a:cubicBezTo>
                  <a:cubicBezTo>
                    <a:pt x="1610525" y="1995228"/>
                    <a:pt x="1596276" y="2015335"/>
                    <a:pt x="1575970" y="2023924"/>
                  </a:cubicBezTo>
                  <a:lnTo>
                    <a:pt x="1567132" y="2025708"/>
                  </a:lnTo>
                  <a:lnTo>
                    <a:pt x="1500031" y="1958607"/>
                  </a:lnTo>
                  <a:lnTo>
                    <a:pt x="1501815" y="1949769"/>
                  </a:lnTo>
                  <a:cubicBezTo>
                    <a:pt x="1504679" y="1943000"/>
                    <a:pt x="1508822" y="1936905"/>
                    <a:pt x="1513941" y="1931785"/>
                  </a:cubicBezTo>
                  <a:close/>
                  <a:moveTo>
                    <a:pt x="2449790" y="887126"/>
                  </a:moveTo>
                  <a:cubicBezTo>
                    <a:pt x="2460029" y="876887"/>
                    <a:pt x="2474173" y="870555"/>
                    <a:pt x="2489797" y="870555"/>
                  </a:cubicBezTo>
                  <a:cubicBezTo>
                    <a:pt x="2521044" y="870555"/>
                    <a:pt x="2546375" y="895886"/>
                    <a:pt x="2546375" y="927133"/>
                  </a:cubicBezTo>
                  <a:cubicBezTo>
                    <a:pt x="2546375" y="958380"/>
                    <a:pt x="2521044" y="983711"/>
                    <a:pt x="2489797" y="983711"/>
                  </a:cubicBezTo>
                  <a:cubicBezTo>
                    <a:pt x="2458550" y="983711"/>
                    <a:pt x="2433219" y="958380"/>
                    <a:pt x="2433219" y="927132"/>
                  </a:cubicBezTo>
                  <a:cubicBezTo>
                    <a:pt x="2433219" y="911509"/>
                    <a:pt x="2439552" y="897364"/>
                    <a:pt x="2449790" y="887126"/>
                  </a:cubicBezTo>
                  <a:close/>
                  <a:moveTo>
                    <a:pt x="2262615" y="1061237"/>
                  </a:moveTo>
                  <a:cubicBezTo>
                    <a:pt x="2272854" y="1050998"/>
                    <a:pt x="2286998" y="1044665"/>
                    <a:pt x="2302622" y="1044665"/>
                  </a:cubicBezTo>
                  <a:cubicBezTo>
                    <a:pt x="2333869" y="1044665"/>
                    <a:pt x="2359200" y="1069996"/>
                    <a:pt x="2359200" y="1101244"/>
                  </a:cubicBezTo>
                  <a:cubicBezTo>
                    <a:pt x="2359200" y="1132490"/>
                    <a:pt x="2333869" y="1157822"/>
                    <a:pt x="2302622" y="1157821"/>
                  </a:cubicBezTo>
                  <a:cubicBezTo>
                    <a:pt x="2271375" y="1157821"/>
                    <a:pt x="2246044" y="1132490"/>
                    <a:pt x="2246044" y="1101243"/>
                  </a:cubicBezTo>
                  <a:cubicBezTo>
                    <a:pt x="2246044" y="1085620"/>
                    <a:pt x="2252376" y="1071476"/>
                    <a:pt x="2262615" y="1061237"/>
                  </a:cubicBezTo>
                  <a:close/>
                  <a:moveTo>
                    <a:pt x="2075445" y="1235347"/>
                  </a:moveTo>
                  <a:cubicBezTo>
                    <a:pt x="2085684" y="1225109"/>
                    <a:pt x="2099828" y="1218776"/>
                    <a:pt x="2115452" y="1218776"/>
                  </a:cubicBezTo>
                  <a:cubicBezTo>
                    <a:pt x="2146699" y="1218776"/>
                    <a:pt x="2172030" y="1244107"/>
                    <a:pt x="2172030" y="1275354"/>
                  </a:cubicBezTo>
                  <a:cubicBezTo>
                    <a:pt x="2172030" y="1306601"/>
                    <a:pt x="2146699" y="1331932"/>
                    <a:pt x="2115452" y="1331932"/>
                  </a:cubicBezTo>
                  <a:cubicBezTo>
                    <a:pt x="2084205" y="1331932"/>
                    <a:pt x="2058874" y="1306601"/>
                    <a:pt x="2058874" y="1275354"/>
                  </a:cubicBezTo>
                  <a:cubicBezTo>
                    <a:pt x="2058874" y="1259731"/>
                    <a:pt x="2065207" y="1245586"/>
                    <a:pt x="2075445" y="1235347"/>
                  </a:cubicBezTo>
                  <a:close/>
                  <a:moveTo>
                    <a:pt x="1888275" y="1409459"/>
                  </a:moveTo>
                  <a:cubicBezTo>
                    <a:pt x="1898513" y="1399220"/>
                    <a:pt x="1912658" y="1392888"/>
                    <a:pt x="1928281" y="1392888"/>
                  </a:cubicBezTo>
                  <a:cubicBezTo>
                    <a:pt x="1959528" y="1392888"/>
                    <a:pt x="1984859" y="1418219"/>
                    <a:pt x="1984859" y="1449466"/>
                  </a:cubicBezTo>
                  <a:cubicBezTo>
                    <a:pt x="1984860" y="1480713"/>
                    <a:pt x="1959528" y="1506044"/>
                    <a:pt x="1928281" y="1506044"/>
                  </a:cubicBezTo>
                  <a:cubicBezTo>
                    <a:pt x="1897034" y="1506044"/>
                    <a:pt x="1871703" y="1480713"/>
                    <a:pt x="1871703" y="1449466"/>
                  </a:cubicBezTo>
                  <a:cubicBezTo>
                    <a:pt x="1871703" y="1433842"/>
                    <a:pt x="1878036" y="1419698"/>
                    <a:pt x="1888275" y="1409459"/>
                  </a:cubicBezTo>
                  <a:close/>
                  <a:moveTo>
                    <a:pt x="1701104" y="1583570"/>
                  </a:moveTo>
                  <a:cubicBezTo>
                    <a:pt x="1711343" y="1573331"/>
                    <a:pt x="1725487" y="1566998"/>
                    <a:pt x="1741111" y="1566998"/>
                  </a:cubicBezTo>
                  <a:cubicBezTo>
                    <a:pt x="1772358" y="1566998"/>
                    <a:pt x="1797689" y="1592329"/>
                    <a:pt x="1797689" y="1623576"/>
                  </a:cubicBezTo>
                  <a:cubicBezTo>
                    <a:pt x="1797689" y="1654823"/>
                    <a:pt x="1772358" y="1680154"/>
                    <a:pt x="1741111" y="1680154"/>
                  </a:cubicBezTo>
                  <a:cubicBezTo>
                    <a:pt x="1709864" y="1680154"/>
                    <a:pt x="1684533" y="1654823"/>
                    <a:pt x="1684533" y="1623576"/>
                  </a:cubicBezTo>
                  <a:cubicBezTo>
                    <a:pt x="1684533" y="1607953"/>
                    <a:pt x="1690866" y="1593808"/>
                    <a:pt x="1701104" y="1583570"/>
                  </a:cubicBezTo>
                  <a:close/>
                  <a:moveTo>
                    <a:pt x="1513940" y="1757675"/>
                  </a:moveTo>
                  <a:cubicBezTo>
                    <a:pt x="1524179" y="1747436"/>
                    <a:pt x="1538323" y="1741104"/>
                    <a:pt x="1553947" y="1741104"/>
                  </a:cubicBezTo>
                  <a:cubicBezTo>
                    <a:pt x="1585194" y="1741104"/>
                    <a:pt x="1610525" y="1766435"/>
                    <a:pt x="1610525" y="1797682"/>
                  </a:cubicBezTo>
                  <a:cubicBezTo>
                    <a:pt x="1610525" y="1828929"/>
                    <a:pt x="1585194" y="1854260"/>
                    <a:pt x="1553947" y="1854260"/>
                  </a:cubicBezTo>
                  <a:cubicBezTo>
                    <a:pt x="1522700" y="1854260"/>
                    <a:pt x="1497369" y="1828929"/>
                    <a:pt x="1497369" y="1797682"/>
                  </a:cubicBezTo>
                  <a:cubicBezTo>
                    <a:pt x="1497369" y="1782058"/>
                    <a:pt x="1503701" y="1767914"/>
                    <a:pt x="1513940" y="1757675"/>
                  </a:cubicBezTo>
                  <a:close/>
                  <a:moveTo>
                    <a:pt x="2449791" y="713015"/>
                  </a:moveTo>
                  <a:cubicBezTo>
                    <a:pt x="2460029" y="702776"/>
                    <a:pt x="2474173" y="696444"/>
                    <a:pt x="2489797" y="696444"/>
                  </a:cubicBezTo>
                  <a:cubicBezTo>
                    <a:pt x="2521044" y="696444"/>
                    <a:pt x="2546375" y="721775"/>
                    <a:pt x="2546375" y="753022"/>
                  </a:cubicBezTo>
                  <a:cubicBezTo>
                    <a:pt x="2546375" y="784269"/>
                    <a:pt x="2521044" y="809600"/>
                    <a:pt x="2489797" y="809600"/>
                  </a:cubicBezTo>
                  <a:cubicBezTo>
                    <a:pt x="2458550" y="809600"/>
                    <a:pt x="2433219" y="784269"/>
                    <a:pt x="2433219" y="753022"/>
                  </a:cubicBezTo>
                  <a:cubicBezTo>
                    <a:pt x="2433219" y="737398"/>
                    <a:pt x="2439552" y="723253"/>
                    <a:pt x="2449791" y="713015"/>
                  </a:cubicBezTo>
                  <a:close/>
                  <a:moveTo>
                    <a:pt x="2262615" y="887126"/>
                  </a:moveTo>
                  <a:cubicBezTo>
                    <a:pt x="2272853" y="876887"/>
                    <a:pt x="2286998" y="870554"/>
                    <a:pt x="2302622" y="870555"/>
                  </a:cubicBezTo>
                  <a:cubicBezTo>
                    <a:pt x="2333869" y="870555"/>
                    <a:pt x="2359200" y="895886"/>
                    <a:pt x="2359200" y="927133"/>
                  </a:cubicBezTo>
                  <a:cubicBezTo>
                    <a:pt x="2359200" y="958380"/>
                    <a:pt x="2333869" y="983711"/>
                    <a:pt x="2302622" y="983711"/>
                  </a:cubicBezTo>
                  <a:cubicBezTo>
                    <a:pt x="2271375" y="983711"/>
                    <a:pt x="2246044" y="958380"/>
                    <a:pt x="2246044" y="927132"/>
                  </a:cubicBezTo>
                  <a:cubicBezTo>
                    <a:pt x="2246044" y="911509"/>
                    <a:pt x="2252376" y="897364"/>
                    <a:pt x="2262615" y="887126"/>
                  </a:cubicBezTo>
                  <a:close/>
                  <a:moveTo>
                    <a:pt x="2075445" y="1061237"/>
                  </a:moveTo>
                  <a:cubicBezTo>
                    <a:pt x="2085684" y="1050998"/>
                    <a:pt x="2099828" y="1044665"/>
                    <a:pt x="2115452" y="1044665"/>
                  </a:cubicBezTo>
                  <a:cubicBezTo>
                    <a:pt x="2146699" y="1044665"/>
                    <a:pt x="2172030" y="1069996"/>
                    <a:pt x="2172030" y="1101244"/>
                  </a:cubicBezTo>
                  <a:cubicBezTo>
                    <a:pt x="2172030" y="1132490"/>
                    <a:pt x="2146699" y="1157822"/>
                    <a:pt x="2115452" y="1157821"/>
                  </a:cubicBezTo>
                  <a:cubicBezTo>
                    <a:pt x="2084205" y="1157821"/>
                    <a:pt x="2058874" y="1132490"/>
                    <a:pt x="2058874" y="1101243"/>
                  </a:cubicBezTo>
                  <a:cubicBezTo>
                    <a:pt x="2058874" y="1085620"/>
                    <a:pt x="2065207" y="1071476"/>
                    <a:pt x="2075445" y="1061237"/>
                  </a:cubicBezTo>
                  <a:close/>
                  <a:moveTo>
                    <a:pt x="1888275" y="1235349"/>
                  </a:moveTo>
                  <a:cubicBezTo>
                    <a:pt x="1898514" y="1225110"/>
                    <a:pt x="1912658" y="1218777"/>
                    <a:pt x="1928281" y="1218777"/>
                  </a:cubicBezTo>
                  <a:cubicBezTo>
                    <a:pt x="1959528" y="1218777"/>
                    <a:pt x="1984859" y="1244108"/>
                    <a:pt x="1984859" y="1275355"/>
                  </a:cubicBezTo>
                  <a:cubicBezTo>
                    <a:pt x="1984860" y="1306602"/>
                    <a:pt x="1959528" y="1331933"/>
                    <a:pt x="1928281" y="1331933"/>
                  </a:cubicBezTo>
                  <a:cubicBezTo>
                    <a:pt x="1897034" y="1331933"/>
                    <a:pt x="1871703" y="1306602"/>
                    <a:pt x="1871703" y="1275355"/>
                  </a:cubicBezTo>
                  <a:cubicBezTo>
                    <a:pt x="1871703" y="1259731"/>
                    <a:pt x="1878036" y="1245587"/>
                    <a:pt x="1888275" y="1235349"/>
                  </a:cubicBezTo>
                  <a:close/>
                  <a:moveTo>
                    <a:pt x="1701104" y="1409459"/>
                  </a:moveTo>
                  <a:cubicBezTo>
                    <a:pt x="1711343" y="1399220"/>
                    <a:pt x="1725487" y="1392887"/>
                    <a:pt x="1741111" y="1392887"/>
                  </a:cubicBezTo>
                  <a:cubicBezTo>
                    <a:pt x="1772358" y="1392887"/>
                    <a:pt x="1797689" y="1418218"/>
                    <a:pt x="1797689" y="1449465"/>
                  </a:cubicBezTo>
                  <a:cubicBezTo>
                    <a:pt x="1797689" y="1480712"/>
                    <a:pt x="1772358" y="1506043"/>
                    <a:pt x="1741111" y="1506043"/>
                  </a:cubicBezTo>
                  <a:cubicBezTo>
                    <a:pt x="1709864" y="1506043"/>
                    <a:pt x="1684533" y="1480712"/>
                    <a:pt x="1684533" y="1449465"/>
                  </a:cubicBezTo>
                  <a:cubicBezTo>
                    <a:pt x="1684533" y="1433842"/>
                    <a:pt x="1690866" y="1419697"/>
                    <a:pt x="1701104" y="1409459"/>
                  </a:cubicBezTo>
                  <a:close/>
                  <a:moveTo>
                    <a:pt x="1513939" y="1583565"/>
                  </a:moveTo>
                  <a:cubicBezTo>
                    <a:pt x="1524178" y="1573327"/>
                    <a:pt x="1538322" y="1566994"/>
                    <a:pt x="1553945" y="1566994"/>
                  </a:cubicBezTo>
                  <a:cubicBezTo>
                    <a:pt x="1585187" y="1566999"/>
                    <a:pt x="1610519" y="1592330"/>
                    <a:pt x="1610523" y="1623572"/>
                  </a:cubicBezTo>
                  <a:cubicBezTo>
                    <a:pt x="1610523" y="1654819"/>
                    <a:pt x="1585192" y="1680150"/>
                    <a:pt x="1553945" y="1680150"/>
                  </a:cubicBezTo>
                  <a:cubicBezTo>
                    <a:pt x="1522698" y="1680150"/>
                    <a:pt x="1497367" y="1654819"/>
                    <a:pt x="1497367" y="1623572"/>
                  </a:cubicBezTo>
                  <a:cubicBezTo>
                    <a:pt x="1497367" y="1607948"/>
                    <a:pt x="1503700" y="1593804"/>
                    <a:pt x="1513939" y="1583565"/>
                  </a:cubicBezTo>
                  <a:close/>
                  <a:moveTo>
                    <a:pt x="1326770" y="1757674"/>
                  </a:moveTo>
                  <a:cubicBezTo>
                    <a:pt x="1337008" y="1747436"/>
                    <a:pt x="1351153" y="1741103"/>
                    <a:pt x="1366776" y="1741103"/>
                  </a:cubicBezTo>
                  <a:cubicBezTo>
                    <a:pt x="1398023" y="1741103"/>
                    <a:pt x="1423354" y="1766434"/>
                    <a:pt x="1423354" y="1797681"/>
                  </a:cubicBezTo>
                  <a:cubicBezTo>
                    <a:pt x="1423354" y="1813305"/>
                    <a:pt x="1417021" y="1827449"/>
                    <a:pt x="1406783" y="1837688"/>
                  </a:cubicBezTo>
                  <a:lnTo>
                    <a:pt x="1390255" y="1848831"/>
                  </a:lnTo>
                  <a:lnTo>
                    <a:pt x="1315626" y="1774202"/>
                  </a:lnTo>
                  <a:close/>
                  <a:moveTo>
                    <a:pt x="2449790" y="538904"/>
                  </a:moveTo>
                  <a:cubicBezTo>
                    <a:pt x="2460029" y="528665"/>
                    <a:pt x="2474174" y="522333"/>
                    <a:pt x="2489797" y="522333"/>
                  </a:cubicBezTo>
                  <a:cubicBezTo>
                    <a:pt x="2521044" y="522333"/>
                    <a:pt x="2546375" y="547664"/>
                    <a:pt x="2546375" y="578911"/>
                  </a:cubicBezTo>
                  <a:cubicBezTo>
                    <a:pt x="2546375" y="610158"/>
                    <a:pt x="2521044" y="635489"/>
                    <a:pt x="2489797" y="635489"/>
                  </a:cubicBezTo>
                  <a:cubicBezTo>
                    <a:pt x="2458550" y="635489"/>
                    <a:pt x="2433219" y="610158"/>
                    <a:pt x="2433219" y="578911"/>
                  </a:cubicBezTo>
                  <a:cubicBezTo>
                    <a:pt x="2433219" y="563287"/>
                    <a:pt x="2439552" y="549143"/>
                    <a:pt x="2449790" y="538904"/>
                  </a:cubicBezTo>
                  <a:close/>
                  <a:moveTo>
                    <a:pt x="2262615" y="713015"/>
                  </a:moveTo>
                  <a:cubicBezTo>
                    <a:pt x="2272854" y="702776"/>
                    <a:pt x="2286998" y="696444"/>
                    <a:pt x="2302622" y="696444"/>
                  </a:cubicBezTo>
                  <a:cubicBezTo>
                    <a:pt x="2333869" y="696444"/>
                    <a:pt x="2359200" y="721775"/>
                    <a:pt x="2359200" y="753022"/>
                  </a:cubicBezTo>
                  <a:cubicBezTo>
                    <a:pt x="2359200" y="784269"/>
                    <a:pt x="2333869" y="809600"/>
                    <a:pt x="2302622" y="809600"/>
                  </a:cubicBezTo>
                  <a:cubicBezTo>
                    <a:pt x="2271375" y="809600"/>
                    <a:pt x="2246044" y="784269"/>
                    <a:pt x="2246044" y="753022"/>
                  </a:cubicBezTo>
                  <a:cubicBezTo>
                    <a:pt x="2246044" y="737398"/>
                    <a:pt x="2252376" y="723254"/>
                    <a:pt x="2262615" y="713015"/>
                  </a:cubicBezTo>
                  <a:close/>
                  <a:moveTo>
                    <a:pt x="2075445" y="887126"/>
                  </a:moveTo>
                  <a:cubicBezTo>
                    <a:pt x="2085684" y="876887"/>
                    <a:pt x="2099828" y="870555"/>
                    <a:pt x="2115452" y="870555"/>
                  </a:cubicBezTo>
                  <a:cubicBezTo>
                    <a:pt x="2146699" y="870555"/>
                    <a:pt x="2172030" y="895886"/>
                    <a:pt x="2172030" y="927133"/>
                  </a:cubicBezTo>
                  <a:cubicBezTo>
                    <a:pt x="2172030" y="958380"/>
                    <a:pt x="2146699" y="983711"/>
                    <a:pt x="2115452" y="983711"/>
                  </a:cubicBezTo>
                  <a:cubicBezTo>
                    <a:pt x="2084205" y="983711"/>
                    <a:pt x="2058874" y="958380"/>
                    <a:pt x="2058874" y="927132"/>
                  </a:cubicBezTo>
                  <a:cubicBezTo>
                    <a:pt x="2058874" y="911509"/>
                    <a:pt x="2065207" y="897365"/>
                    <a:pt x="2075445" y="887126"/>
                  </a:cubicBezTo>
                  <a:close/>
                  <a:moveTo>
                    <a:pt x="1888275" y="1061238"/>
                  </a:moveTo>
                  <a:cubicBezTo>
                    <a:pt x="1898514" y="1050999"/>
                    <a:pt x="1912658" y="1044666"/>
                    <a:pt x="1928281" y="1044666"/>
                  </a:cubicBezTo>
                  <a:cubicBezTo>
                    <a:pt x="1959528" y="1044666"/>
                    <a:pt x="1984859" y="1069997"/>
                    <a:pt x="1984859" y="1101244"/>
                  </a:cubicBezTo>
                  <a:cubicBezTo>
                    <a:pt x="1984860" y="1132491"/>
                    <a:pt x="1959528" y="1157822"/>
                    <a:pt x="1928281" y="1157822"/>
                  </a:cubicBezTo>
                  <a:cubicBezTo>
                    <a:pt x="1897034" y="1157822"/>
                    <a:pt x="1871703" y="1132491"/>
                    <a:pt x="1871703" y="1101244"/>
                  </a:cubicBezTo>
                  <a:cubicBezTo>
                    <a:pt x="1871703" y="1085621"/>
                    <a:pt x="1878036" y="1071476"/>
                    <a:pt x="1888275" y="1061238"/>
                  </a:cubicBezTo>
                  <a:close/>
                  <a:moveTo>
                    <a:pt x="1701104" y="1235348"/>
                  </a:moveTo>
                  <a:cubicBezTo>
                    <a:pt x="1711343" y="1225109"/>
                    <a:pt x="1725487" y="1218776"/>
                    <a:pt x="1741111" y="1218776"/>
                  </a:cubicBezTo>
                  <a:cubicBezTo>
                    <a:pt x="1772358" y="1218776"/>
                    <a:pt x="1797689" y="1244107"/>
                    <a:pt x="1797689" y="1275354"/>
                  </a:cubicBezTo>
                  <a:cubicBezTo>
                    <a:pt x="1797689" y="1306601"/>
                    <a:pt x="1772358" y="1331932"/>
                    <a:pt x="1741111" y="1331932"/>
                  </a:cubicBezTo>
                  <a:cubicBezTo>
                    <a:pt x="1709864" y="1331932"/>
                    <a:pt x="1684533" y="1306601"/>
                    <a:pt x="1684533" y="1275354"/>
                  </a:cubicBezTo>
                  <a:cubicBezTo>
                    <a:pt x="1684533" y="1259731"/>
                    <a:pt x="1690866" y="1245586"/>
                    <a:pt x="1701104" y="1235348"/>
                  </a:cubicBezTo>
                  <a:close/>
                  <a:moveTo>
                    <a:pt x="1513934" y="1409459"/>
                  </a:moveTo>
                  <a:cubicBezTo>
                    <a:pt x="1524173" y="1399221"/>
                    <a:pt x="1538317" y="1392888"/>
                    <a:pt x="1553940" y="1392888"/>
                  </a:cubicBezTo>
                  <a:cubicBezTo>
                    <a:pt x="1585187" y="1392888"/>
                    <a:pt x="1610518" y="1418219"/>
                    <a:pt x="1610519" y="1449466"/>
                  </a:cubicBezTo>
                  <a:cubicBezTo>
                    <a:pt x="1610519" y="1480713"/>
                    <a:pt x="1585188" y="1506044"/>
                    <a:pt x="1553941" y="1506044"/>
                  </a:cubicBezTo>
                  <a:cubicBezTo>
                    <a:pt x="1522694" y="1506044"/>
                    <a:pt x="1497362" y="1480713"/>
                    <a:pt x="1497362" y="1449466"/>
                  </a:cubicBezTo>
                  <a:cubicBezTo>
                    <a:pt x="1497362" y="1433842"/>
                    <a:pt x="1503695" y="1419698"/>
                    <a:pt x="1513934" y="1409459"/>
                  </a:cubicBezTo>
                  <a:close/>
                  <a:moveTo>
                    <a:pt x="1326768" y="1583565"/>
                  </a:moveTo>
                  <a:cubicBezTo>
                    <a:pt x="1337007" y="1573326"/>
                    <a:pt x="1351151" y="1566993"/>
                    <a:pt x="1366775" y="1566993"/>
                  </a:cubicBezTo>
                  <a:cubicBezTo>
                    <a:pt x="1398022" y="1566993"/>
                    <a:pt x="1423353" y="1592324"/>
                    <a:pt x="1423353" y="1623571"/>
                  </a:cubicBezTo>
                  <a:cubicBezTo>
                    <a:pt x="1423353" y="1654818"/>
                    <a:pt x="1398022" y="1680149"/>
                    <a:pt x="1366775" y="1680149"/>
                  </a:cubicBezTo>
                  <a:cubicBezTo>
                    <a:pt x="1335528" y="1680149"/>
                    <a:pt x="1310197" y="1654818"/>
                    <a:pt x="1310197" y="1623571"/>
                  </a:cubicBezTo>
                  <a:cubicBezTo>
                    <a:pt x="1310197" y="1607948"/>
                    <a:pt x="1316530" y="1593803"/>
                    <a:pt x="1326768" y="1583565"/>
                  </a:cubicBezTo>
                  <a:close/>
                  <a:moveTo>
                    <a:pt x="2449791" y="364793"/>
                  </a:moveTo>
                  <a:cubicBezTo>
                    <a:pt x="2460029" y="354554"/>
                    <a:pt x="2474173" y="348222"/>
                    <a:pt x="2489797" y="348222"/>
                  </a:cubicBezTo>
                  <a:cubicBezTo>
                    <a:pt x="2521044" y="348222"/>
                    <a:pt x="2546375" y="373553"/>
                    <a:pt x="2546375" y="404800"/>
                  </a:cubicBezTo>
                  <a:cubicBezTo>
                    <a:pt x="2546375" y="436047"/>
                    <a:pt x="2521044" y="461378"/>
                    <a:pt x="2489797" y="461378"/>
                  </a:cubicBezTo>
                  <a:cubicBezTo>
                    <a:pt x="2458550" y="461378"/>
                    <a:pt x="2433219" y="436047"/>
                    <a:pt x="2433219" y="404800"/>
                  </a:cubicBezTo>
                  <a:cubicBezTo>
                    <a:pt x="2433219" y="389176"/>
                    <a:pt x="2439552" y="375032"/>
                    <a:pt x="2449791" y="364793"/>
                  </a:cubicBezTo>
                  <a:close/>
                  <a:moveTo>
                    <a:pt x="2262615" y="538904"/>
                  </a:moveTo>
                  <a:cubicBezTo>
                    <a:pt x="2272854" y="528666"/>
                    <a:pt x="2286998" y="522333"/>
                    <a:pt x="2302622" y="522333"/>
                  </a:cubicBezTo>
                  <a:cubicBezTo>
                    <a:pt x="2333869" y="522333"/>
                    <a:pt x="2359200" y="547664"/>
                    <a:pt x="2359200" y="578911"/>
                  </a:cubicBezTo>
                  <a:cubicBezTo>
                    <a:pt x="2359200" y="610158"/>
                    <a:pt x="2333869" y="635489"/>
                    <a:pt x="2302622" y="635489"/>
                  </a:cubicBezTo>
                  <a:cubicBezTo>
                    <a:pt x="2271375" y="635489"/>
                    <a:pt x="2246044" y="610158"/>
                    <a:pt x="2246044" y="578911"/>
                  </a:cubicBezTo>
                  <a:cubicBezTo>
                    <a:pt x="2246044" y="563287"/>
                    <a:pt x="2252376" y="549143"/>
                    <a:pt x="2262615" y="538904"/>
                  </a:cubicBezTo>
                  <a:close/>
                  <a:moveTo>
                    <a:pt x="2075445" y="713015"/>
                  </a:moveTo>
                  <a:cubicBezTo>
                    <a:pt x="2085684" y="702776"/>
                    <a:pt x="2099828" y="696444"/>
                    <a:pt x="2115452" y="696444"/>
                  </a:cubicBezTo>
                  <a:cubicBezTo>
                    <a:pt x="2146699" y="696444"/>
                    <a:pt x="2172030" y="721775"/>
                    <a:pt x="2172030" y="753022"/>
                  </a:cubicBezTo>
                  <a:cubicBezTo>
                    <a:pt x="2172030" y="784269"/>
                    <a:pt x="2146699" y="809600"/>
                    <a:pt x="2115452" y="809600"/>
                  </a:cubicBezTo>
                  <a:cubicBezTo>
                    <a:pt x="2084205" y="809600"/>
                    <a:pt x="2058874" y="784269"/>
                    <a:pt x="2058874" y="753022"/>
                  </a:cubicBezTo>
                  <a:cubicBezTo>
                    <a:pt x="2058874" y="737398"/>
                    <a:pt x="2065207" y="723254"/>
                    <a:pt x="2075445" y="713015"/>
                  </a:cubicBezTo>
                  <a:close/>
                  <a:moveTo>
                    <a:pt x="1888275" y="887127"/>
                  </a:moveTo>
                  <a:cubicBezTo>
                    <a:pt x="1898514" y="876888"/>
                    <a:pt x="1912658" y="870555"/>
                    <a:pt x="1928281" y="870555"/>
                  </a:cubicBezTo>
                  <a:cubicBezTo>
                    <a:pt x="1959528" y="870555"/>
                    <a:pt x="1984859" y="895886"/>
                    <a:pt x="1984859" y="927133"/>
                  </a:cubicBezTo>
                  <a:cubicBezTo>
                    <a:pt x="1984860" y="958380"/>
                    <a:pt x="1959528" y="983711"/>
                    <a:pt x="1928281" y="983711"/>
                  </a:cubicBezTo>
                  <a:cubicBezTo>
                    <a:pt x="1897034" y="983711"/>
                    <a:pt x="1871703" y="958380"/>
                    <a:pt x="1871703" y="927133"/>
                  </a:cubicBezTo>
                  <a:cubicBezTo>
                    <a:pt x="1871703" y="911510"/>
                    <a:pt x="1878036" y="897365"/>
                    <a:pt x="1888275" y="887127"/>
                  </a:cubicBezTo>
                  <a:close/>
                  <a:moveTo>
                    <a:pt x="1701104" y="1061237"/>
                  </a:moveTo>
                  <a:cubicBezTo>
                    <a:pt x="1711343" y="1050998"/>
                    <a:pt x="1725487" y="1044665"/>
                    <a:pt x="1741111" y="1044665"/>
                  </a:cubicBezTo>
                  <a:cubicBezTo>
                    <a:pt x="1772358" y="1044665"/>
                    <a:pt x="1797689" y="1069996"/>
                    <a:pt x="1797689" y="1101243"/>
                  </a:cubicBezTo>
                  <a:cubicBezTo>
                    <a:pt x="1797689" y="1132490"/>
                    <a:pt x="1772358" y="1157822"/>
                    <a:pt x="1741111" y="1157821"/>
                  </a:cubicBezTo>
                  <a:cubicBezTo>
                    <a:pt x="1709864" y="1157821"/>
                    <a:pt x="1684533" y="1132490"/>
                    <a:pt x="1684533" y="1101243"/>
                  </a:cubicBezTo>
                  <a:cubicBezTo>
                    <a:pt x="1684533" y="1085620"/>
                    <a:pt x="1690866" y="1071476"/>
                    <a:pt x="1701104" y="1061237"/>
                  </a:cubicBezTo>
                  <a:close/>
                  <a:moveTo>
                    <a:pt x="1513934" y="1235349"/>
                  </a:moveTo>
                  <a:cubicBezTo>
                    <a:pt x="1524173" y="1225110"/>
                    <a:pt x="1538317" y="1218777"/>
                    <a:pt x="1553940" y="1218777"/>
                  </a:cubicBezTo>
                  <a:cubicBezTo>
                    <a:pt x="1585187" y="1218777"/>
                    <a:pt x="1610518" y="1244108"/>
                    <a:pt x="1610519" y="1275355"/>
                  </a:cubicBezTo>
                  <a:cubicBezTo>
                    <a:pt x="1610519" y="1306602"/>
                    <a:pt x="1585188" y="1331933"/>
                    <a:pt x="1553941" y="1331933"/>
                  </a:cubicBezTo>
                  <a:cubicBezTo>
                    <a:pt x="1522693" y="1331933"/>
                    <a:pt x="1497362" y="1306602"/>
                    <a:pt x="1497362" y="1275355"/>
                  </a:cubicBezTo>
                  <a:cubicBezTo>
                    <a:pt x="1497362" y="1259731"/>
                    <a:pt x="1503695" y="1245587"/>
                    <a:pt x="1513934" y="1235349"/>
                  </a:cubicBezTo>
                  <a:close/>
                  <a:moveTo>
                    <a:pt x="1326768" y="1409454"/>
                  </a:moveTo>
                  <a:cubicBezTo>
                    <a:pt x="1337007" y="1399216"/>
                    <a:pt x="1351151" y="1392883"/>
                    <a:pt x="1366774" y="1392883"/>
                  </a:cubicBezTo>
                  <a:cubicBezTo>
                    <a:pt x="1398017" y="1392887"/>
                    <a:pt x="1423348" y="1418218"/>
                    <a:pt x="1423353" y="1449461"/>
                  </a:cubicBezTo>
                  <a:cubicBezTo>
                    <a:pt x="1423353" y="1480708"/>
                    <a:pt x="1398022" y="1506039"/>
                    <a:pt x="1366774" y="1506039"/>
                  </a:cubicBezTo>
                  <a:cubicBezTo>
                    <a:pt x="1335527" y="1506039"/>
                    <a:pt x="1310196" y="1480708"/>
                    <a:pt x="1310196" y="1449461"/>
                  </a:cubicBezTo>
                  <a:cubicBezTo>
                    <a:pt x="1310196" y="1433837"/>
                    <a:pt x="1316529" y="1419693"/>
                    <a:pt x="1326768" y="1409454"/>
                  </a:cubicBezTo>
                  <a:close/>
                  <a:moveTo>
                    <a:pt x="1139598" y="1583565"/>
                  </a:moveTo>
                  <a:cubicBezTo>
                    <a:pt x="1149837" y="1573327"/>
                    <a:pt x="1163981" y="1566994"/>
                    <a:pt x="1179605" y="1566994"/>
                  </a:cubicBezTo>
                  <a:cubicBezTo>
                    <a:pt x="1210852" y="1566994"/>
                    <a:pt x="1236183" y="1592325"/>
                    <a:pt x="1236183" y="1623572"/>
                  </a:cubicBezTo>
                  <a:cubicBezTo>
                    <a:pt x="1236183" y="1639196"/>
                    <a:pt x="1229851" y="1653340"/>
                    <a:pt x="1219612" y="1663579"/>
                  </a:cubicBezTo>
                  <a:lnTo>
                    <a:pt x="1210886" y="1669462"/>
                  </a:lnTo>
                  <a:lnTo>
                    <a:pt x="1133715" y="1592291"/>
                  </a:lnTo>
                  <a:close/>
                  <a:moveTo>
                    <a:pt x="2449790" y="190682"/>
                  </a:moveTo>
                  <a:cubicBezTo>
                    <a:pt x="2460029" y="180444"/>
                    <a:pt x="2474174" y="174111"/>
                    <a:pt x="2489797" y="174111"/>
                  </a:cubicBezTo>
                  <a:cubicBezTo>
                    <a:pt x="2521044" y="174111"/>
                    <a:pt x="2546375" y="199442"/>
                    <a:pt x="2546375" y="230689"/>
                  </a:cubicBezTo>
                  <a:cubicBezTo>
                    <a:pt x="2546375" y="261936"/>
                    <a:pt x="2521044" y="287267"/>
                    <a:pt x="2489797" y="287267"/>
                  </a:cubicBezTo>
                  <a:cubicBezTo>
                    <a:pt x="2458550" y="287267"/>
                    <a:pt x="2433219" y="261936"/>
                    <a:pt x="2433219" y="230689"/>
                  </a:cubicBezTo>
                  <a:cubicBezTo>
                    <a:pt x="2433219" y="215065"/>
                    <a:pt x="2439552" y="200921"/>
                    <a:pt x="2449790" y="190682"/>
                  </a:cubicBezTo>
                  <a:close/>
                  <a:moveTo>
                    <a:pt x="2262615" y="364793"/>
                  </a:moveTo>
                  <a:cubicBezTo>
                    <a:pt x="2272854" y="354555"/>
                    <a:pt x="2286998" y="348222"/>
                    <a:pt x="2302622" y="348222"/>
                  </a:cubicBezTo>
                  <a:cubicBezTo>
                    <a:pt x="2333869" y="348222"/>
                    <a:pt x="2359200" y="373553"/>
                    <a:pt x="2359200" y="404800"/>
                  </a:cubicBezTo>
                  <a:cubicBezTo>
                    <a:pt x="2359200" y="436047"/>
                    <a:pt x="2333869" y="461378"/>
                    <a:pt x="2302622" y="461378"/>
                  </a:cubicBezTo>
                  <a:cubicBezTo>
                    <a:pt x="2271375" y="461378"/>
                    <a:pt x="2246044" y="436047"/>
                    <a:pt x="2246044" y="404800"/>
                  </a:cubicBezTo>
                  <a:cubicBezTo>
                    <a:pt x="2246044" y="389176"/>
                    <a:pt x="2252376" y="375032"/>
                    <a:pt x="2262615" y="364793"/>
                  </a:cubicBezTo>
                  <a:close/>
                  <a:moveTo>
                    <a:pt x="2075445" y="538904"/>
                  </a:moveTo>
                  <a:cubicBezTo>
                    <a:pt x="2085684" y="528666"/>
                    <a:pt x="2099828" y="522333"/>
                    <a:pt x="2115452" y="522333"/>
                  </a:cubicBezTo>
                  <a:cubicBezTo>
                    <a:pt x="2146699" y="522333"/>
                    <a:pt x="2172030" y="547664"/>
                    <a:pt x="2172030" y="578911"/>
                  </a:cubicBezTo>
                  <a:cubicBezTo>
                    <a:pt x="2172030" y="610158"/>
                    <a:pt x="2146699" y="635489"/>
                    <a:pt x="2115452" y="635489"/>
                  </a:cubicBezTo>
                  <a:cubicBezTo>
                    <a:pt x="2084205" y="635489"/>
                    <a:pt x="2058874" y="610158"/>
                    <a:pt x="2058874" y="578911"/>
                  </a:cubicBezTo>
                  <a:cubicBezTo>
                    <a:pt x="2058874" y="563287"/>
                    <a:pt x="2065207" y="549143"/>
                    <a:pt x="2075445" y="538904"/>
                  </a:cubicBezTo>
                  <a:close/>
                  <a:moveTo>
                    <a:pt x="1888275" y="713016"/>
                  </a:moveTo>
                  <a:cubicBezTo>
                    <a:pt x="1898514" y="702777"/>
                    <a:pt x="1912658" y="696444"/>
                    <a:pt x="1928281" y="696444"/>
                  </a:cubicBezTo>
                  <a:cubicBezTo>
                    <a:pt x="1959528" y="696444"/>
                    <a:pt x="1984859" y="721775"/>
                    <a:pt x="1984859" y="753022"/>
                  </a:cubicBezTo>
                  <a:cubicBezTo>
                    <a:pt x="1984860" y="784269"/>
                    <a:pt x="1959528" y="809600"/>
                    <a:pt x="1928282" y="809600"/>
                  </a:cubicBezTo>
                  <a:cubicBezTo>
                    <a:pt x="1897034" y="809600"/>
                    <a:pt x="1871703" y="784269"/>
                    <a:pt x="1871703" y="753022"/>
                  </a:cubicBezTo>
                  <a:cubicBezTo>
                    <a:pt x="1871703" y="737399"/>
                    <a:pt x="1878036" y="723254"/>
                    <a:pt x="1888275" y="713016"/>
                  </a:cubicBezTo>
                  <a:close/>
                  <a:moveTo>
                    <a:pt x="1701104" y="887126"/>
                  </a:moveTo>
                  <a:cubicBezTo>
                    <a:pt x="1711343" y="876887"/>
                    <a:pt x="1725487" y="870554"/>
                    <a:pt x="1741111" y="870554"/>
                  </a:cubicBezTo>
                  <a:cubicBezTo>
                    <a:pt x="1772358" y="870555"/>
                    <a:pt x="1797689" y="895886"/>
                    <a:pt x="1797689" y="927133"/>
                  </a:cubicBezTo>
                  <a:cubicBezTo>
                    <a:pt x="1797689" y="958380"/>
                    <a:pt x="1772358" y="983711"/>
                    <a:pt x="1741111" y="983711"/>
                  </a:cubicBezTo>
                  <a:cubicBezTo>
                    <a:pt x="1709864" y="983711"/>
                    <a:pt x="1684533" y="958380"/>
                    <a:pt x="1684533" y="927132"/>
                  </a:cubicBezTo>
                  <a:cubicBezTo>
                    <a:pt x="1684533" y="911509"/>
                    <a:pt x="1690866" y="897365"/>
                    <a:pt x="1701104" y="887126"/>
                  </a:cubicBezTo>
                  <a:close/>
                  <a:moveTo>
                    <a:pt x="1513934" y="1061238"/>
                  </a:moveTo>
                  <a:cubicBezTo>
                    <a:pt x="1524173" y="1050999"/>
                    <a:pt x="1538317" y="1044666"/>
                    <a:pt x="1553940" y="1044666"/>
                  </a:cubicBezTo>
                  <a:cubicBezTo>
                    <a:pt x="1585187" y="1044666"/>
                    <a:pt x="1610518" y="1069997"/>
                    <a:pt x="1610519" y="1101244"/>
                  </a:cubicBezTo>
                  <a:cubicBezTo>
                    <a:pt x="1610519" y="1132491"/>
                    <a:pt x="1585188" y="1157822"/>
                    <a:pt x="1553941" y="1157822"/>
                  </a:cubicBezTo>
                  <a:cubicBezTo>
                    <a:pt x="1522694" y="1157822"/>
                    <a:pt x="1497362" y="1132491"/>
                    <a:pt x="1497362" y="1101244"/>
                  </a:cubicBezTo>
                  <a:cubicBezTo>
                    <a:pt x="1497362" y="1085621"/>
                    <a:pt x="1503695" y="1071476"/>
                    <a:pt x="1513934" y="1061238"/>
                  </a:cubicBezTo>
                  <a:close/>
                  <a:moveTo>
                    <a:pt x="1326764" y="1235348"/>
                  </a:moveTo>
                  <a:cubicBezTo>
                    <a:pt x="1337002" y="1225109"/>
                    <a:pt x="1351146" y="1218776"/>
                    <a:pt x="1366770" y="1218776"/>
                  </a:cubicBezTo>
                  <a:cubicBezTo>
                    <a:pt x="1398017" y="1218776"/>
                    <a:pt x="1423348" y="1244107"/>
                    <a:pt x="1423348" y="1275354"/>
                  </a:cubicBezTo>
                  <a:cubicBezTo>
                    <a:pt x="1423348" y="1306601"/>
                    <a:pt x="1398017" y="1331932"/>
                    <a:pt x="1366770" y="1331932"/>
                  </a:cubicBezTo>
                  <a:cubicBezTo>
                    <a:pt x="1335523" y="1331932"/>
                    <a:pt x="1310192" y="1306601"/>
                    <a:pt x="1310192" y="1275354"/>
                  </a:cubicBezTo>
                  <a:cubicBezTo>
                    <a:pt x="1310192" y="1259731"/>
                    <a:pt x="1316525" y="1245586"/>
                    <a:pt x="1326764" y="1235348"/>
                  </a:cubicBezTo>
                  <a:close/>
                  <a:moveTo>
                    <a:pt x="1139598" y="1409455"/>
                  </a:moveTo>
                  <a:cubicBezTo>
                    <a:pt x="1149836" y="1399216"/>
                    <a:pt x="1163980" y="1392883"/>
                    <a:pt x="1179604" y="1392883"/>
                  </a:cubicBezTo>
                  <a:cubicBezTo>
                    <a:pt x="1210851" y="1392883"/>
                    <a:pt x="1236182" y="1418215"/>
                    <a:pt x="1236182" y="1449462"/>
                  </a:cubicBezTo>
                  <a:cubicBezTo>
                    <a:pt x="1236182" y="1480709"/>
                    <a:pt x="1210851" y="1506040"/>
                    <a:pt x="1179604" y="1506040"/>
                  </a:cubicBezTo>
                  <a:cubicBezTo>
                    <a:pt x="1148357" y="1506040"/>
                    <a:pt x="1123026" y="1480708"/>
                    <a:pt x="1123026" y="1449461"/>
                  </a:cubicBezTo>
                  <a:cubicBezTo>
                    <a:pt x="1123026" y="1433838"/>
                    <a:pt x="1129359" y="1419694"/>
                    <a:pt x="1139598" y="1409455"/>
                  </a:cubicBezTo>
                  <a:close/>
                  <a:moveTo>
                    <a:pt x="2449791" y="16572"/>
                  </a:moveTo>
                  <a:cubicBezTo>
                    <a:pt x="2460029" y="6333"/>
                    <a:pt x="2474173" y="0"/>
                    <a:pt x="2489797" y="0"/>
                  </a:cubicBezTo>
                  <a:cubicBezTo>
                    <a:pt x="2521044" y="0"/>
                    <a:pt x="2546375" y="25331"/>
                    <a:pt x="2546375" y="56578"/>
                  </a:cubicBezTo>
                  <a:cubicBezTo>
                    <a:pt x="2546375" y="87825"/>
                    <a:pt x="2521044" y="113156"/>
                    <a:pt x="2489797" y="113156"/>
                  </a:cubicBezTo>
                  <a:cubicBezTo>
                    <a:pt x="2458550" y="113156"/>
                    <a:pt x="2433219" y="87825"/>
                    <a:pt x="2433219" y="56578"/>
                  </a:cubicBezTo>
                  <a:cubicBezTo>
                    <a:pt x="2433219" y="40955"/>
                    <a:pt x="2439552" y="26810"/>
                    <a:pt x="2449791" y="16572"/>
                  </a:cubicBezTo>
                  <a:close/>
                  <a:moveTo>
                    <a:pt x="2262615" y="190682"/>
                  </a:moveTo>
                  <a:cubicBezTo>
                    <a:pt x="2272854" y="180444"/>
                    <a:pt x="2286998" y="174111"/>
                    <a:pt x="2302622" y="174111"/>
                  </a:cubicBezTo>
                  <a:cubicBezTo>
                    <a:pt x="2333869" y="174111"/>
                    <a:pt x="2359200" y="199442"/>
                    <a:pt x="2359200" y="230689"/>
                  </a:cubicBezTo>
                  <a:cubicBezTo>
                    <a:pt x="2359200" y="261936"/>
                    <a:pt x="2333869" y="287267"/>
                    <a:pt x="2302622" y="287267"/>
                  </a:cubicBezTo>
                  <a:cubicBezTo>
                    <a:pt x="2271375" y="287267"/>
                    <a:pt x="2246044" y="261936"/>
                    <a:pt x="2246044" y="230689"/>
                  </a:cubicBezTo>
                  <a:cubicBezTo>
                    <a:pt x="2246044" y="215065"/>
                    <a:pt x="2252376" y="200921"/>
                    <a:pt x="2262615" y="190682"/>
                  </a:cubicBezTo>
                  <a:close/>
                  <a:moveTo>
                    <a:pt x="2075445" y="364793"/>
                  </a:moveTo>
                  <a:cubicBezTo>
                    <a:pt x="2085684" y="354555"/>
                    <a:pt x="2099828" y="348222"/>
                    <a:pt x="2115452" y="348222"/>
                  </a:cubicBezTo>
                  <a:cubicBezTo>
                    <a:pt x="2146699" y="348222"/>
                    <a:pt x="2172030" y="373553"/>
                    <a:pt x="2172030" y="404800"/>
                  </a:cubicBezTo>
                  <a:cubicBezTo>
                    <a:pt x="2172030" y="436047"/>
                    <a:pt x="2146699" y="461378"/>
                    <a:pt x="2115452" y="461378"/>
                  </a:cubicBezTo>
                  <a:cubicBezTo>
                    <a:pt x="2084205" y="461378"/>
                    <a:pt x="2058874" y="436047"/>
                    <a:pt x="2058874" y="404800"/>
                  </a:cubicBezTo>
                  <a:cubicBezTo>
                    <a:pt x="2058874" y="389176"/>
                    <a:pt x="2065207" y="375032"/>
                    <a:pt x="2075445" y="364793"/>
                  </a:cubicBezTo>
                  <a:close/>
                  <a:moveTo>
                    <a:pt x="1888275" y="538905"/>
                  </a:moveTo>
                  <a:cubicBezTo>
                    <a:pt x="1898514" y="528666"/>
                    <a:pt x="1912658" y="522333"/>
                    <a:pt x="1928281" y="522333"/>
                  </a:cubicBezTo>
                  <a:cubicBezTo>
                    <a:pt x="1959528" y="522333"/>
                    <a:pt x="1984859" y="547664"/>
                    <a:pt x="1984859" y="578912"/>
                  </a:cubicBezTo>
                  <a:cubicBezTo>
                    <a:pt x="1984860" y="610158"/>
                    <a:pt x="1959528" y="635490"/>
                    <a:pt x="1928282" y="635489"/>
                  </a:cubicBezTo>
                  <a:cubicBezTo>
                    <a:pt x="1897034" y="635489"/>
                    <a:pt x="1871703" y="610158"/>
                    <a:pt x="1871703" y="578911"/>
                  </a:cubicBezTo>
                  <a:cubicBezTo>
                    <a:pt x="1871703" y="563288"/>
                    <a:pt x="1878036" y="549144"/>
                    <a:pt x="1888275" y="538905"/>
                  </a:cubicBezTo>
                  <a:close/>
                  <a:moveTo>
                    <a:pt x="1701104" y="713015"/>
                  </a:moveTo>
                  <a:cubicBezTo>
                    <a:pt x="1711343" y="702776"/>
                    <a:pt x="1725487" y="696444"/>
                    <a:pt x="1741111" y="696444"/>
                  </a:cubicBezTo>
                  <a:cubicBezTo>
                    <a:pt x="1772358" y="696444"/>
                    <a:pt x="1797689" y="721775"/>
                    <a:pt x="1797689" y="753022"/>
                  </a:cubicBezTo>
                  <a:cubicBezTo>
                    <a:pt x="1797689" y="784269"/>
                    <a:pt x="1772358" y="809600"/>
                    <a:pt x="1741111" y="809600"/>
                  </a:cubicBezTo>
                  <a:cubicBezTo>
                    <a:pt x="1709864" y="809600"/>
                    <a:pt x="1684533" y="784269"/>
                    <a:pt x="1684533" y="753022"/>
                  </a:cubicBezTo>
                  <a:cubicBezTo>
                    <a:pt x="1684533" y="737398"/>
                    <a:pt x="1690866" y="723254"/>
                    <a:pt x="1701104" y="713015"/>
                  </a:cubicBezTo>
                  <a:close/>
                  <a:moveTo>
                    <a:pt x="1513934" y="887127"/>
                  </a:moveTo>
                  <a:cubicBezTo>
                    <a:pt x="1524173" y="876888"/>
                    <a:pt x="1538317" y="870555"/>
                    <a:pt x="1553940" y="870555"/>
                  </a:cubicBezTo>
                  <a:cubicBezTo>
                    <a:pt x="1585187" y="870555"/>
                    <a:pt x="1610518" y="895886"/>
                    <a:pt x="1610519" y="927133"/>
                  </a:cubicBezTo>
                  <a:cubicBezTo>
                    <a:pt x="1610519" y="958380"/>
                    <a:pt x="1585188" y="983711"/>
                    <a:pt x="1553941" y="983711"/>
                  </a:cubicBezTo>
                  <a:cubicBezTo>
                    <a:pt x="1522694" y="983711"/>
                    <a:pt x="1497362" y="958380"/>
                    <a:pt x="1497362" y="927133"/>
                  </a:cubicBezTo>
                  <a:cubicBezTo>
                    <a:pt x="1497362" y="911510"/>
                    <a:pt x="1503695" y="897365"/>
                    <a:pt x="1513934" y="887127"/>
                  </a:cubicBezTo>
                  <a:close/>
                  <a:moveTo>
                    <a:pt x="1326764" y="1061237"/>
                  </a:moveTo>
                  <a:cubicBezTo>
                    <a:pt x="1337002" y="1050998"/>
                    <a:pt x="1351146" y="1044665"/>
                    <a:pt x="1366770" y="1044665"/>
                  </a:cubicBezTo>
                  <a:cubicBezTo>
                    <a:pt x="1398017" y="1044665"/>
                    <a:pt x="1423348" y="1069996"/>
                    <a:pt x="1423348" y="1101243"/>
                  </a:cubicBezTo>
                  <a:cubicBezTo>
                    <a:pt x="1423348" y="1132490"/>
                    <a:pt x="1398017" y="1157822"/>
                    <a:pt x="1366770" y="1157821"/>
                  </a:cubicBezTo>
                  <a:cubicBezTo>
                    <a:pt x="1335523" y="1157821"/>
                    <a:pt x="1310192" y="1132490"/>
                    <a:pt x="1310192" y="1101243"/>
                  </a:cubicBezTo>
                  <a:cubicBezTo>
                    <a:pt x="1310192" y="1085620"/>
                    <a:pt x="1316525" y="1071476"/>
                    <a:pt x="1326764" y="1061237"/>
                  </a:cubicBezTo>
                  <a:close/>
                  <a:moveTo>
                    <a:pt x="1139597" y="1235345"/>
                  </a:moveTo>
                  <a:cubicBezTo>
                    <a:pt x="1149836" y="1225106"/>
                    <a:pt x="1163980" y="1218773"/>
                    <a:pt x="1179603" y="1218773"/>
                  </a:cubicBezTo>
                  <a:cubicBezTo>
                    <a:pt x="1210851" y="1218773"/>
                    <a:pt x="1236182" y="1244104"/>
                    <a:pt x="1236182" y="1275351"/>
                  </a:cubicBezTo>
                  <a:cubicBezTo>
                    <a:pt x="1236182" y="1306598"/>
                    <a:pt x="1210851" y="1331929"/>
                    <a:pt x="1179604" y="1331929"/>
                  </a:cubicBezTo>
                  <a:cubicBezTo>
                    <a:pt x="1148357" y="1331929"/>
                    <a:pt x="1123025" y="1306598"/>
                    <a:pt x="1123025" y="1275351"/>
                  </a:cubicBezTo>
                  <a:cubicBezTo>
                    <a:pt x="1123025" y="1259728"/>
                    <a:pt x="1129358" y="1245583"/>
                    <a:pt x="1139597" y="1235345"/>
                  </a:cubicBezTo>
                  <a:close/>
                  <a:moveTo>
                    <a:pt x="952427" y="1409454"/>
                  </a:moveTo>
                  <a:cubicBezTo>
                    <a:pt x="962666" y="1399216"/>
                    <a:pt x="976810" y="1392883"/>
                    <a:pt x="992434" y="1392883"/>
                  </a:cubicBezTo>
                  <a:cubicBezTo>
                    <a:pt x="1023681" y="1392883"/>
                    <a:pt x="1049012" y="1418214"/>
                    <a:pt x="1049012" y="1449461"/>
                  </a:cubicBezTo>
                  <a:cubicBezTo>
                    <a:pt x="1049012" y="1465085"/>
                    <a:pt x="1042680" y="1479229"/>
                    <a:pt x="1032441" y="1489468"/>
                  </a:cubicBezTo>
                  <a:lnTo>
                    <a:pt x="1031516" y="1490091"/>
                  </a:lnTo>
                  <a:lnTo>
                    <a:pt x="951803" y="1410379"/>
                  </a:lnTo>
                  <a:close/>
                  <a:moveTo>
                    <a:pt x="2262615" y="16572"/>
                  </a:moveTo>
                  <a:cubicBezTo>
                    <a:pt x="2272854" y="6333"/>
                    <a:pt x="2286998" y="0"/>
                    <a:pt x="2302622" y="0"/>
                  </a:cubicBezTo>
                  <a:cubicBezTo>
                    <a:pt x="2333869" y="0"/>
                    <a:pt x="2359200" y="25331"/>
                    <a:pt x="2359200" y="56578"/>
                  </a:cubicBezTo>
                  <a:cubicBezTo>
                    <a:pt x="2359200" y="87825"/>
                    <a:pt x="2333869" y="113156"/>
                    <a:pt x="2302622" y="113156"/>
                  </a:cubicBezTo>
                  <a:cubicBezTo>
                    <a:pt x="2271375" y="113156"/>
                    <a:pt x="2246044" y="87825"/>
                    <a:pt x="2246044" y="56578"/>
                  </a:cubicBezTo>
                  <a:cubicBezTo>
                    <a:pt x="2246044" y="40954"/>
                    <a:pt x="2252376" y="26810"/>
                    <a:pt x="2262615" y="16572"/>
                  </a:cubicBezTo>
                  <a:close/>
                  <a:moveTo>
                    <a:pt x="2075445" y="190682"/>
                  </a:moveTo>
                  <a:cubicBezTo>
                    <a:pt x="2085684" y="180444"/>
                    <a:pt x="2099828" y="174111"/>
                    <a:pt x="2115452" y="174111"/>
                  </a:cubicBezTo>
                  <a:cubicBezTo>
                    <a:pt x="2146699" y="174111"/>
                    <a:pt x="2172030" y="199442"/>
                    <a:pt x="2172030" y="230689"/>
                  </a:cubicBezTo>
                  <a:cubicBezTo>
                    <a:pt x="2172030" y="261936"/>
                    <a:pt x="2146699" y="287267"/>
                    <a:pt x="2115452" y="287267"/>
                  </a:cubicBezTo>
                  <a:cubicBezTo>
                    <a:pt x="2084205" y="287267"/>
                    <a:pt x="2058874" y="261936"/>
                    <a:pt x="2058874" y="230689"/>
                  </a:cubicBezTo>
                  <a:cubicBezTo>
                    <a:pt x="2058874" y="215065"/>
                    <a:pt x="2065207" y="200921"/>
                    <a:pt x="2075445" y="190682"/>
                  </a:cubicBezTo>
                  <a:close/>
                  <a:moveTo>
                    <a:pt x="1888275" y="364794"/>
                  </a:moveTo>
                  <a:cubicBezTo>
                    <a:pt x="1898514" y="354555"/>
                    <a:pt x="1912658" y="348222"/>
                    <a:pt x="1928281" y="348223"/>
                  </a:cubicBezTo>
                  <a:cubicBezTo>
                    <a:pt x="1959528" y="348223"/>
                    <a:pt x="1984859" y="373554"/>
                    <a:pt x="1984859" y="404801"/>
                  </a:cubicBezTo>
                  <a:cubicBezTo>
                    <a:pt x="1984860" y="436048"/>
                    <a:pt x="1959528" y="461379"/>
                    <a:pt x="1928282" y="461379"/>
                  </a:cubicBezTo>
                  <a:cubicBezTo>
                    <a:pt x="1897034" y="461379"/>
                    <a:pt x="1871703" y="436048"/>
                    <a:pt x="1871703" y="404800"/>
                  </a:cubicBezTo>
                  <a:cubicBezTo>
                    <a:pt x="1871703" y="389177"/>
                    <a:pt x="1878036" y="375033"/>
                    <a:pt x="1888275" y="364794"/>
                  </a:cubicBezTo>
                  <a:close/>
                  <a:moveTo>
                    <a:pt x="1701104" y="538904"/>
                  </a:moveTo>
                  <a:cubicBezTo>
                    <a:pt x="1711343" y="528666"/>
                    <a:pt x="1725487" y="522333"/>
                    <a:pt x="1741111" y="522333"/>
                  </a:cubicBezTo>
                  <a:cubicBezTo>
                    <a:pt x="1772358" y="522333"/>
                    <a:pt x="1797689" y="547664"/>
                    <a:pt x="1797689" y="578911"/>
                  </a:cubicBezTo>
                  <a:cubicBezTo>
                    <a:pt x="1797689" y="610158"/>
                    <a:pt x="1772358" y="635489"/>
                    <a:pt x="1741111" y="635489"/>
                  </a:cubicBezTo>
                  <a:cubicBezTo>
                    <a:pt x="1709864" y="635489"/>
                    <a:pt x="1684533" y="610158"/>
                    <a:pt x="1684533" y="578911"/>
                  </a:cubicBezTo>
                  <a:cubicBezTo>
                    <a:pt x="1684533" y="563287"/>
                    <a:pt x="1690866" y="549143"/>
                    <a:pt x="1701104" y="538904"/>
                  </a:cubicBezTo>
                  <a:close/>
                  <a:moveTo>
                    <a:pt x="1513934" y="713016"/>
                  </a:moveTo>
                  <a:cubicBezTo>
                    <a:pt x="1524173" y="702777"/>
                    <a:pt x="1538317" y="696444"/>
                    <a:pt x="1553940" y="696444"/>
                  </a:cubicBezTo>
                  <a:cubicBezTo>
                    <a:pt x="1585187" y="696444"/>
                    <a:pt x="1610518" y="721775"/>
                    <a:pt x="1610519" y="753022"/>
                  </a:cubicBezTo>
                  <a:cubicBezTo>
                    <a:pt x="1610519" y="784269"/>
                    <a:pt x="1585188" y="809600"/>
                    <a:pt x="1553941" y="809600"/>
                  </a:cubicBezTo>
                  <a:cubicBezTo>
                    <a:pt x="1522694" y="809600"/>
                    <a:pt x="1497362" y="784269"/>
                    <a:pt x="1497362" y="753022"/>
                  </a:cubicBezTo>
                  <a:cubicBezTo>
                    <a:pt x="1497362" y="737399"/>
                    <a:pt x="1503695" y="723254"/>
                    <a:pt x="1513934" y="713016"/>
                  </a:cubicBezTo>
                  <a:close/>
                  <a:moveTo>
                    <a:pt x="1326764" y="887126"/>
                  </a:moveTo>
                  <a:cubicBezTo>
                    <a:pt x="1337002" y="876887"/>
                    <a:pt x="1351146" y="870554"/>
                    <a:pt x="1366770" y="870554"/>
                  </a:cubicBezTo>
                  <a:cubicBezTo>
                    <a:pt x="1398017" y="870555"/>
                    <a:pt x="1423348" y="895886"/>
                    <a:pt x="1423348" y="927133"/>
                  </a:cubicBezTo>
                  <a:cubicBezTo>
                    <a:pt x="1423348" y="958380"/>
                    <a:pt x="1398017" y="983711"/>
                    <a:pt x="1366770" y="983711"/>
                  </a:cubicBezTo>
                  <a:cubicBezTo>
                    <a:pt x="1335523" y="983711"/>
                    <a:pt x="1310192" y="958380"/>
                    <a:pt x="1310192" y="927132"/>
                  </a:cubicBezTo>
                  <a:cubicBezTo>
                    <a:pt x="1310192" y="911509"/>
                    <a:pt x="1316525" y="897365"/>
                    <a:pt x="1326764" y="887126"/>
                  </a:cubicBezTo>
                  <a:close/>
                  <a:moveTo>
                    <a:pt x="1139593" y="1061238"/>
                  </a:moveTo>
                  <a:cubicBezTo>
                    <a:pt x="1149832" y="1050999"/>
                    <a:pt x="1163976" y="1044666"/>
                    <a:pt x="1179600" y="1044666"/>
                  </a:cubicBezTo>
                  <a:cubicBezTo>
                    <a:pt x="1210847" y="1044666"/>
                    <a:pt x="1236178" y="1069997"/>
                    <a:pt x="1236178" y="1101244"/>
                  </a:cubicBezTo>
                  <a:cubicBezTo>
                    <a:pt x="1236178" y="1132491"/>
                    <a:pt x="1210847" y="1157822"/>
                    <a:pt x="1179600" y="1157822"/>
                  </a:cubicBezTo>
                  <a:cubicBezTo>
                    <a:pt x="1148356" y="1157819"/>
                    <a:pt x="1123025" y="1132488"/>
                    <a:pt x="1123022" y="1101244"/>
                  </a:cubicBezTo>
                  <a:cubicBezTo>
                    <a:pt x="1123021" y="1085621"/>
                    <a:pt x="1129354" y="1071476"/>
                    <a:pt x="1139593" y="1061238"/>
                  </a:cubicBezTo>
                  <a:close/>
                  <a:moveTo>
                    <a:pt x="952427" y="1235344"/>
                  </a:moveTo>
                  <a:cubicBezTo>
                    <a:pt x="962665" y="1225105"/>
                    <a:pt x="976810" y="1218772"/>
                    <a:pt x="992433" y="1218772"/>
                  </a:cubicBezTo>
                  <a:cubicBezTo>
                    <a:pt x="1023680" y="1218772"/>
                    <a:pt x="1049011" y="1244103"/>
                    <a:pt x="1049011" y="1275350"/>
                  </a:cubicBezTo>
                  <a:cubicBezTo>
                    <a:pt x="1049011" y="1306597"/>
                    <a:pt x="1023680" y="1331928"/>
                    <a:pt x="992433" y="1331928"/>
                  </a:cubicBezTo>
                  <a:cubicBezTo>
                    <a:pt x="961186" y="1331928"/>
                    <a:pt x="935855" y="1306597"/>
                    <a:pt x="935855" y="1275350"/>
                  </a:cubicBezTo>
                  <a:cubicBezTo>
                    <a:pt x="935855" y="1259727"/>
                    <a:pt x="942188" y="1245582"/>
                    <a:pt x="952427" y="1235344"/>
                  </a:cubicBezTo>
                  <a:close/>
                  <a:moveTo>
                    <a:pt x="2075445" y="16572"/>
                  </a:moveTo>
                  <a:cubicBezTo>
                    <a:pt x="2085684" y="6333"/>
                    <a:pt x="2099828" y="0"/>
                    <a:pt x="2115452" y="0"/>
                  </a:cubicBezTo>
                  <a:cubicBezTo>
                    <a:pt x="2146699" y="0"/>
                    <a:pt x="2172030" y="25331"/>
                    <a:pt x="2172030" y="56578"/>
                  </a:cubicBezTo>
                  <a:cubicBezTo>
                    <a:pt x="2172030" y="87825"/>
                    <a:pt x="2146699" y="113156"/>
                    <a:pt x="2115452" y="113156"/>
                  </a:cubicBezTo>
                  <a:cubicBezTo>
                    <a:pt x="2084205" y="113156"/>
                    <a:pt x="2058874" y="87825"/>
                    <a:pt x="2058874" y="56578"/>
                  </a:cubicBezTo>
                  <a:cubicBezTo>
                    <a:pt x="2058874" y="40955"/>
                    <a:pt x="2065207" y="26810"/>
                    <a:pt x="2075445" y="16572"/>
                  </a:cubicBezTo>
                  <a:close/>
                  <a:moveTo>
                    <a:pt x="1888275" y="190683"/>
                  </a:moveTo>
                  <a:cubicBezTo>
                    <a:pt x="1898514" y="180444"/>
                    <a:pt x="1912658" y="174112"/>
                    <a:pt x="1928281" y="174112"/>
                  </a:cubicBezTo>
                  <a:cubicBezTo>
                    <a:pt x="1959528" y="174112"/>
                    <a:pt x="1984859" y="199443"/>
                    <a:pt x="1984859" y="230690"/>
                  </a:cubicBezTo>
                  <a:cubicBezTo>
                    <a:pt x="1984860" y="261937"/>
                    <a:pt x="1959528" y="287268"/>
                    <a:pt x="1928282" y="287268"/>
                  </a:cubicBezTo>
                  <a:cubicBezTo>
                    <a:pt x="1897034" y="287268"/>
                    <a:pt x="1871703" y="261937"/>
                    <a:pt x="1871703" y="230690"/>
                  </a:cubicBezTo>
                  <a:cubicBezTo>
                    <a:pt x="1871703" y="215066"/>
                    <a:pt x="1878036" y="200922"/>
                    <a:pt x="1888275" y="190683"/>
                  </a:cubicBezTo>
                  <a:close/>
                  <a:moveTo>
                    <a:pt x="1701104" y="364793"/>
                  </a:moveTo>
                  <a:cubicBezTo>
                    <a:pt x="1711343" y="354555"/>
                    <a:pt x="1725487" y="348222"/>
                    <a:pt x="1741111" y="348222"/>
                  </a:cubicBezTo>
                  <a:cubicBezTo>
                    <a:pt x="1772358" y="348222"/>
                    <a:pt x="1797689" y="373553"/>
                    <a:pt x="1797689" y="404800"/>
                  </a:cubicBezTo>
                  <a:cubicBezTo>
                    <a:pt x="1797689" y="436047"/>
                    <a:pt x="1772358" y="461378"/>
                    <a:pt x="1741111" y="461378"/>
                  </a:cubicBezTo>
                  <a:cubicBezTo>
                    <a:pt x="1709864" y="461378"/>
                    <a:pt x="1684533" y="436047"/>
                    <a:pt x="1684533" y="404800"/>
                  </a:cubicBezTo>
                  <a:cubicBezTo>
                    <a:pt x="1684533" y="389176"/>
                    <a:pt x="1690866" y="375032"/>
                    <a:pt x="1701104" y="364793"/>
                  </a:cubicBezTo>
                  <a:close/>
                  <a:moveTo>
                    <a:pt x="1513934" y="538905"/>
                  </a:moveTo>
                  <a:cubicBezTo>
                    <a:pt x="1524173" y="528666"/>
                    <a:pt x="1538317" y="522333"/>
                    <a:pt x="1553940" y="522333"/>
                  </a:cubicBezTo>
                  <a:cubicBezTo>
                    <a:pt x="1585187" y="522333"/>
                    <a:pt x="1610518" y="547664"/>
                    <a:pt x="1610518" y="578912"/>
                  </a:cubicBezTo>
                  <a:cubicBezTo>
                    <a:pt x="1610519" y="610158"/>
                    <a:pt x="1585188" y="635490"/>
                    <a:pt x="1553941" y="635489"/>
                  </a:cubicBezTo>
                  <a:cubicBezTo>
                    <a:pt x="1522694" y="635489"/>
                    <a:pt x="1497362" y="610158"/>
                    <a:pt x="1497362" y="578911"/>
                  </a:cubicBezTo>
                  <a:cubicBezTo>
                    <a:pt x="1497362" y="563288"/>
                    <a:pt x="1503695" y="549144"/>
                    <a:pt x="1513934" y="538905"/>
                  </a:cubicBezTo>
                  <a:close/>
                  <a:moveTo>
                    <a:pt x="1326764" y="713015"/>
                  </a:moveTo>
                  <a:cubicBezTo>
                    <a:pt x="1337002" y="702776"/>
                    <a:pt x="1351147" y="696444"/>
                    <a:pt x="1366770" y="696444"/>
                  </a:cubicBezTo>
                  <a:cubicBezTo>
                    <a:pt x="1398017" y="696444"/>
                    <a:pt x="1423348" y="721775"/>
                    <a:pt x="1423348" y="753022"/>
                  </a:cubicBezTo>
                  <a:cubicBezTo>
                    <a:pt x="1423348" y="784269"/>
                    <a:pt x="1398017" y="809600"/>
                    <a:pt x="1366770" y="809600"/>
                  </a:cubicBezTo>
                  <a:cubicBezTo>
                    <a:pt x="1335523" y="809600"/>
                    <a:pt x="1310192" y="784269"/>
                    <a:pt x="1310192" y="753022"/>
                  </a:cubicBezTo>
                  <a:cubicBezTo>
                    <a:pt x="1310192" y="737398"/>
                    <a:pt x="1316525" y="723254"/>
                    <a:pt x="1326764" y="713015"/>
                  </a:cubicBezTo>
                  <a:close/>
                  <a:moveTo>
                    <a:pt x="1139593" y="887127"/>
                  </a:moveTo>
                  <a:cubicBezTo>
                    <a:pt x="1149832" y="876888"/>
                    <a:pt x="1163976" y="870555"/>
                    <a:pt x="1179600" y="870555"/>
                  </a:cubicBezTo>
                  <a:cubicBezTo>
                    <a:pt x="1210847" y="870555"/>
                    <a:pt x="1236178" y="895886"/>
                    <a:pt x="1236178" y="927133"/>
                  </a:cubicBezTo>
                  <a:cubicBezTo>
                    <a:pt x="1236178" y="958380"/>
                    <a:pt x="1210847" y="983711"/>
                    <a:pt x="1179600" y="983711"/>
                  </a:cubicBezTo>
                  <a:cubicBezTo>
                    <a:pt x="1148353" y="983711"/>
                    <a:pt x="1123022" y="958380"/>
                    <a:pt x="1123022" y="927133"/>
                  </a:cubicBezTo>
                  <a:cubicBezTo>
                    <a:pt x="1123022" y="911510"/>
                    <a:pt x="1129354" y="897365"/>
                    <a:pt x="1139593" y="887127"/>
                  </a:cubicBezTo>
                  <a:close/>
                  <a:moveTo>
                    <a:pt x="952426" y="1061233"/>
                  </a:moveTo>
                  <a:cubicBezTo>
                    <a:pt x="962665" y="1050995"/>
                    <a:pt x="976809" y="1044662"/>
                    <a:pt x="992433" y="1044662"/>
                  </a:cubicBezTo>
                  <a:cubicBezTo>
                    <a:pt x="1023680" y="1044662"/>
                    <a:pt x="1049011" y="1069993"/>
                    <a:pt x="1049011" y="1101240"/>
                  </a:cubicBezTo>
                  <a:cubicBezTo>
                    <a:pt x="1049011" y="1132487"/>
                    <a:pt x="1023680" y="1157818"/>
                    <a:pt x="992433" y="1157818"/>
                  </a:cubicBezTo>
                  <a:cubicBezTo>
                    <a:pt x="961186" y="1157818"/>
                    <a:pt x="935855" y="1132487"/>
                    <a:pt x="935855" y="1101240"/>
                  </a:cubicBezTo>
                  <a:cubicBezTo>
                    <a:pt x="935855" y="1085616"/>
                    <a:pt x="942187" y="1071472"/>
                    <a:pt x="952426" y="1061233"/>
                  </a:cubicBezTo>
                  <a:close/>
                  <a:moveTo>
                    <a:pt x="772133" y="1230708"/>
                  </a:moveTo>
                  <a:lnTo>
                    <a:pt x="783241" y="1223218"/>
                  </a:lnTo>
                  <a:cubicBezTo>
                    <a:pt x="790010" y="1220355"/>
                    <a:pt x="797452" y="1218772"/>
                    <a:pt x="805263" y="1218772"/>
                  </a:cubicBezTo>
                  <a:cubicBezTo>
                    <a:pt x="836510" y="1218772"/>
                    <a:pt x="861841" y="1244103"/>
                    <a:pt x="861841" y="1275350"/>
                  </a:cubicBezTo>
                  <a:cubicBezTo>
                    <a:pt x="861841" y="1283162"/>
                    <a:pt x="860258" y="1290604"/>
                    <a:pt x="857395" y="1297373"/>
                  </a:cubicBezTo>
                  <a:lnTo>
                    <a:pt x="849905" y="1308481"/>
                  </a:lnTo>
                  <a:close/>
                  <a:moveTo>
                    <a:pt x="1888275" y="16572"/>
                  </a:moveTo>
                  <a:cubicBezTo>
                    <a:pt x="1898514" y="6334"/>
                    <a:pt x="1912658" y="1"/>
                    <a:pt x="1928281" y="1"/>
                  </a:cubicBezTo>
                  <a:cubicBezTo>
                    <a:pt x="1959528" y="1"/>
                    <a:pt x="1984859" y="25332"/>
                    <a:pt x="1984859" y="56579"/>
                  </a:cubicBezTo>
                  <a:cubicBezTo>
                    <a:pt x="1984860" y="87826"/>
                    <a:pt x="1959528" y="113157"/>
                    <a:pt x="1928282" y="113157"/>
                  </a:cubicBezTo>
                  <a:cubicBezTo>
                    <a:pt x="1897034" y="113157"/>
                    <a:pt x="1871703" y="87826"/>
                    <a:pt x="1871703" y="56579"/>
                  </a:cubicBezTo>
                  <a:cubicBezTo>
                    <a:pt x="1871703" y="40955"/>
                    <a:pt x="1878036" y="26811"/>
                    <a:pt x="1888275" y="16572"/>
                  </a:cubicBezTo>
                  <a:close/>
                  <a:moveTo>
                    <a:pt x="1701104" y="190682"/>
                  </a:moveTo>
                  <a:cubicBezTo>
                    <a:pt x="1711343" y="180444"/>
                    <a:pt x="1725487" y="174111"/>
                    <a:pt x="1741111" y="174111"/>
                  </a:cubicBezTo>
                  <a:cubicBezTo>
                    <a:pt x="1772358" y="174111"/>
                    <a:pt x="1797689" y="199442"/>
                    <a:pt x="1797689" y="230689"/>
                  </a:cubicBezTo>
                  <a:cubicBezTo>
                    <a:pt x="1797689" y="261936"/>
                    <a:pt x="1772358" y="287267"/>
                    <a:pt x="1741111" y="287267"/>
                  </a:cubicBezTo>
                  <a:cubicBezTo>
                    <a:pt x="1709864" y="287267"/>
                    <a:pt x="1684533" y="261936"/>
                    <a:pt x="1684533" y="230689"/>
                  </a:cubicBezTo>
                  <a:cubicBezTo>
                    <a:pt x="1684533" y="215065"/>
                    <a:pt x="1690866" y="200921"/>
                    <a:pt x="1701104" y="190682"/>
                  </a:cubicBezTo>
                  <a:close/>
                  <a:moveTo>
                    <a:pt x="1513934" y="364794"/>
                  </a:moveTo>
                  <a:cubicBezTo>
                    <a:pt x="1524173" y="354555"/>
                    <a:pt x="1538317" y="348222"/>
                    <a:pt x="1553940" y="348223"/>
                  </a:cubicBezTo>
                  <a:cubicBezTo>
                    <a:pt x="1585187" y="348223"/>
                    <a:pt x="1610518" y="373554"/>
                    <a:pt x="1610518" y="404801"/>
                  </a:cubicBezTo>
                  <a:cubicBezTo>
                    <a:pt x="1610519" y="436048"/>
                    <a:pt x="1585188" y="461379"/>
                    <a:pt x="1553941" y="461379"/>
                  </a:cubicBezTo>
                  <a:cubicBezTo>
                    <a:pt x="1522694" y="461379"/>
                    <a:pt x="1497362" y="436048"/>
                    <a:pt x="1497362" y="404800"/>
                  </a:cubicBezTo>
                  <a:cubicBezTo>
                    <a:pt x="1497362" y="389177"/>
                    <a:pt x="1503695" y="375033"/>
                    <a:pt x="1513934" y="364794"/>
                  </a:cubicBezTo>
                  <a:close/>
                  <a:moveTo>
                    <a:pt x="1326763" y="538904"/>
                  </a:moveTo>
                  <a:cubicBezTo>
                    <a:pt x="1337002" y="528666"/>
                    <a:pt x="1351146" y="522333"/>
                    <a:pt x="1366770" y="522333"/>
                  </a:cubicBezTo>
                  <a:cubicBezTo>
                    <a:pt x="1398017" y="522333"/>
                    <a:pt x="1423348" y="547664"/>
                    <a:pt x="1423348" y="578911"/>
                  </a:cubicBezTo>
                  <a:cubicBezTo>
                    <a:pt x="1423348" y="610158"/>
                    <a:pt x="1398017" y="635489"/>
                    <a:pt x="1366770" y="635489"/>
                  </a:cubicBezTo>
                  <a:cubicBezTo>
                    <a:pt x="1335523" y="635489"/>
                    <a:pt x="1310192" y="610158"/>
                    <a:pt x="1310192" y="578911"/>
                  </a:cubicBezTo>
                  <a:cubicBezTo>
                    <a:pt x="1310192" y="563287"/>
                    <a:pt x="1316525" y="549143"/>
                    <a:pt x="1326763" y="538904"/>
                  </a:cubicBezTo>
                  <a:close/>
                  <a:moveTo>
                    <a:pt x="1139593" y="713016"/>
                  </a:moveTo>
                  <a:cubicBezTo>
                    <a:pt x="1149832" y="702777"/>
                    <a:pt x="1163976" y="696444"/>
                    <a:pt x="1179600" y="696444"/>
                  </a:cubicBezTo>
                  <a:cubicBezTo>
                    <a:pt x="1210847" y="696444"/>
                    <a:pt x="1236178" y="721775"/>
                    <a:pt x="1236178" y="753022"/>
                  </a:cubicBezTo>
                  <a:cubicBezTo>
                    <a:pt x="1236178" y="784269"/>
                    <a:pt x="1210847" y="809600"/>
                    <a:pt x="1179600" y="809600"/>
                  </a:cubicBezTo>
                  <a:cubicBezTo>
                    <a:pt x="1148353" y="809600"/>
                    <a:pt x="1123022" y="784269"/>
                    <a:pt x="1123022" y="753022"/>
                  </a:cubicBezTo>
                  <a:cubicBezTo>
                    <a:pt x="1123022" y="737399"/>
                    <a:pt x="1129354" y="723254"/>
                    <a:pt x="1139593" y="713016"/>
                  </a:cubicBezTo>
                  <a:close/>
                  <a:moveTo>
                    <a:pt x="952423" y="887126"/>
                  </a:moveTo>
                  <a:cubicBezTo>
                    <a:pt x="962661" y="876887"/>
                    <a:pt x="976806" y="870554"/>
                    <a:pt x="992429" y="870554"/>
                  </a:cubicBezTo>
                  <a:cubicBezTo>
                    <a:pt x="1023676" y="870555"/>
                    <a:pt x="1049007" y="895886"/>
                    <a:pt x="1049007" y="927133"/>
                  </a:cubicBezTo>
                  <a:cubicBezTo>
                    <a:pt x="1049007" y="958380"/>
                    <a:pt x="1023676" y="983711"/>
                    <a:pt x="992429" y="983711"/>
                  </a:cubicBezTo>
                  <a:cubicBezTo>
                    <a:pt x="961185" y="983708"/>
                    <a:pt x="935854" y="958377"/>
                    <a:pt x="935851" y="927132"/>
                  </a:cubicBezTo>
                  <a:cubicBezTo>
                    <a:pt x="935851" y="911509"/>
                    <a:pt x="942184" y="897365"/>
                    <a:pt x="952423" y="887126"/>
                  </a:cubicBezTo>
                  <a:close/>
                  <a:moveTo>
                    <a:pt x="765256" y="1061233"/>
                  </a:moveTo>
                  <a:cubicBezTo>
                    <a:pt x="775495" y="1050995"/>
                    <a:pt x="789639" y="1044662"/>
                    <a:pt x="805263" y="1044662"/>
                  </a:cubicBezTo>
                  <a:cubicBezTo>
                    <a:pt x="836510" y="1044662"/>
                    <a:pt x="861841" y="1069993"/>
                    <a:pt x="861841" y="1101240"/>
                  </a:cubicBezTo>
                  <a:cubicBezTo>
                    <a:pt x="861841" y="1132487"/>
                    <a:pt x="836510" y="1157818"/>
                    <a:pt x="805263" y="1157818"/>
                  </a:cubicBezTo>
                  <a:cubicBezTo>
                    <a:pt x="774016" y="1157818"/>
                    <a:pt x="748685" y="1132487"/>
                    <a:pt x="748685" y="1101240"/>
                  </a:cubicBezTo>
                  <a:cubicBezTo>
                    <a:pt x="748685" y="1085616"/>
                    <a:pt x="755018" y="1071472"/>
                    <a:pt x="765256" y="1061233"/>
                  </a:cubicBezTo>
                  <a:close/>
                  <a:moveTo>
                    <a:pt x="1701104" y="16572"/>
                  </a:moveTo>
                  <a:cubicBezTo>
                    <a:pt x="1711343" y="6333"/>
                    <a:pt x="1725487" y="0"/>
                    <a:pt x="1741111" y="0"/>
                  </a:cubicBezTo>
                  <a:cubicBezTo>
                    <a:pt x="1772358" y="0"/>
                    <a:pt x="1797689" y="25331"/>
                    <a:pt x="1797689" y="56578"/>
                  </a:cubicBezTo>
                  <a:cubicBezTo>
                    <a:pt x="1797689" y="87825"/>
                    <a:pt x="1772358" y="113156"/>
                    <a:pt x="1741111" y="113156"/>
                  </a:cubicBezTo>
                  <a:cubicBezTo>
                    <a:pt x="1709864" y="113156"/>
                    <a:pt x="1684533" y="87825"/>
                    <a:pt x="1684533" y="56578"/>
                  </a:cubicBezTo>
                  <a:cubicBezTo>
                    <a:pt x="1684533" y="40955"/>
                    <a:pt x="1690866" y="26810"/>
                    <a:pt x="1701104" y="16572"/>
                  </a:cubicBezTo>
                  <a:close/>
                  <a:moveTo>
                    <a:pt x="1513934" y="190683"/>
                  </a:moveTo>
                  <a:cubicBezTo>
                    <a:pt x="1524173" y="180444"/>
                    <a:pt x="1538317" y="174112"/>
                    <a:pt x="1553940" y="174112"/>
                  </a:cubicBezTo>
                  <a:cubicBezTo>
                    <a:pt x="1585187" y="174112"/>
                    <a:pt x="1610518" y="199443"/>
                    <a:pt x="1610518" y="230690"/>
                  </a:cubicBezTo>
                  <a:cubicBezTo>
                    <a:pt x="1610519" y="261937"/>
                    <a:pt x="1585188" y="287268"/>
                    <a:pt x="1553941" y="287268"/>
                  </a:cubicBezTo>
                  <a:cubicBezTo>
                    <a:pt x="1522694" y="287268"/>
                    <a:pt x="1497362" y="261937"/>
                    <a:pt x="1497362" y="230690"/>
                  </a:cubicBezTo>
                  <a:cubicBezTo>
                    <a:pt x="1497362" y="215066"/>
                    <a:pt x="1503695" y="200922"/>
                    <a:pt x="1513934" y="190683"/>
                  </a:cubicBezTo>
                  <a:close/>
                  <a:moveTo>
                    <a:pt x="1326764" y="364793"/>
                  </a:moveTo>
                  <a:cubicBezTo>
                    <a:pt x="1337002" y="354555"/>
                    <a:pt x="1351147" y="348222"/>
                    <a:pt x="1366770" y="348222"/>
                  </a:cubicBezTo>
                  <a:cubicBezTo>
                    <a:pt x="1398017" y="348222"/>
                    <a:pt x="1423348" y="373553"/>
                    <a:pt x="1423348" y="404800"/>
                  </a:cubicBezTo>
                  <a:cubicBezTo>
                    <a:pt x="1423348" y="436047"/>
                    <a:pt x="1398017" y="461378"/>
                    <a:pt x="1366770" y="461378"/>
                  </a:cubicBezTo>
                  <a:cubicBezTo>
                    <a:pt x="1335523" y="461378"/>
                    <a:pt x="1310192" y="436047"/>
                    <a:pt x="1310192" y="404800"/>
                  </a:cubicBezTo>
                  <a:cubicBezTo>
                    <a:pt x="1310192" y="389176"/>
                    <a:pt x="1316525" y="375032"/>
                    <a:pt x="1326764" y="364793"/>
                  </a:cubicBezTo>
                  <a:close/>
                  <a:moveTo>
                    <a:pt x="1139593" y="538905"/>
                  </a:moveTo>
                  <a:cubicBezTo>
                    <a:pt x="1149832" y="528666"/>
                    <a:pt x="1163976" y="522333"/>
                    <a:pt x="1179600" y="522333"/>
                  </a:cubicBezTo>
                  <a:cubicBezTo>
                    <a:pt x="1210847" y="522333"/>
                    <a:pt x="1236178" y="547664"/>
                    <a:pt x="1236178" y="578911"/>
                  </a:cubicBezTo>
                  <a:cubicBezTo>
                    <a:pt x="1236178" y="610158"/>
                    <a:pt x="1210847" y="635490"/>
                    <a:pt x="1179600" y="635489"/>
                  </a:cubicBezTo>
                  <a:cubicBezTo>
                    <a:pt x="1148353" y="635489"/>
                    <a:pt x="1123022" y="610158"/>
                    <a:pt x="1123022" y="578911"/>
                  </a:cubicBezTo>
                  <a:cubicBezTo>
                    <a:pt x="1123021" y="563288"/>
                    <a:pt x="1129354" y="549144"/>
                    <a:pt x="1139593" y="538905"/>
                  </a:cubicBezTo>
                  <a:close/>
                  <a:moveTo>
                    <a:pt x="952423" y="713015"/>
                  </a:moveTo>
                  <a:cubicBezTo>
                    <a:pt x="962661" y="702776"/>
                    <a:pt x="976806" y="696444"/>
                    <a:pt x="992429" y="696444"/>
                  </a:cubicBezTo>
                  <a:cubicBezTo>
                    <a:pt x="1023676" y="696444"/>
                    <a:pt x="1049007" y="721775"/>
                    <a:pt x="1049007" y="753022"/>
                  </a:cubicBezTo>
                  <a:cubicBezTo>
                    <a:pt x="1049007" y="784269"/>
                    <a:pt x="1023676" y="809600"/>
                    <a:pt x="992429" y="809600"/>
                  </a:cubicBezTo>
                  <a:cubicBezTo>
                    <a:pt x="961182" y="809600"/>
                    <a:pt x="935851" y="784269"/>
                    <a:pt x="935851" y="753022"/>
                  </a:cubicBezTo>
                  <a:cubicBezTo>
                    <a:pt x="935851" y="737398"/>
                    <a:pt x="942184" y="723254"/>
                    <a:pt x="952423" y="713015"/>
                  </a:cubicBezTo>
                  <a:close/>
                  <a:moveTo>
                    <a:pt x="765256" y="887123"/>
                  </a:moveTo>
                  <a:cubicBezTo>
                    <a:pt x="775494" y="876884"/>
                    <a:pt x="789639" y="870551"/>
                    <a:pt x="805262" y="870552"/>
                  </a:cubicBezTo>
                  <a:cubicBezTo>
                    <a:pt x="836509" y="870552"/>
                    <a:pt x="861840" y="895883"/>
                    <a:pt x="861840" y="927130"/>
                  </a:cubicBezTo>
                  <a:cubicBezTo>
                    <a:pt x="861840" y="958377"/>
                    <a:pt x="836509" y="983708"/>
                    <a:pt x="805262" y="983708"/>
                  </a:cubicBezTo>
                  <a:cubicBezTo>
                    <a:pt x="774015" y="983708"/>
                    <a:pt x="748684" y="958377"/>
                    <a:pt x="748684" y="927130"/>
                  </a:cubicBezTo>
                  <a:cubicBezTo>
                    <a:pt x="748684" y="911506"/>
                    <a:pt x="755017" y="897362"/>
                    <a:pt x="765256" y="887123"/>
                  </a:cubicBezTo>
                  <a:close/>
                  <a:moveTo>
                    <a:pt x="592762" y="1051338"/>
                  </a:moveTo>
                  <a:lnTo>
                    <a:pt x="596069" y="1049108"/>
                  </a:lnTo>
                  <a:cubicBezTo>
                    <a:pt x="602838" y="1046245"/>
                    <a:pt x="610280" y="1044662"/>
                    <a:pt x="618092" y="1044662"/>
                  </a:cubicBezTo>
                  <a:cubicBezTo>
                    <a:pt x="649339" y="1044662"/>
                    <a:pt x="674670" y="1069993"/>
                    <a:pt x="674670" y="1101240"/>
                  </a:cubicBezTo>
                  <a:cubicBezTo>
                    <a:pt x="674670" y="1109052"/>
                    <a:pt x="673087" y="1116494"/>
                    <a:pt x="670224" y="1123263"/>
                  </a:cubicBezTo>
                  <a:lnTo>
                    <a:pt x="667994" y="1126570"/>
                  </a:lnTo>
                  <a:close/>
                  <a:moveTo>
                    <a:pt x="1513934" y="16572"/>
                  </a:moveTo>
                  <a:cubicBezTo>
                    <a:pt x="1524173" y="6334"/>
                    <a:pt x="1538317" y="1"/>
                    <a:pt x="1553940" y="1"/>
                  </a:cubicBezTo>
                  <a:cubicBezTo>
                    <a:pt x="1585187" y="1"/>
                    <a:pt x="1610518" y="25332"/>
                    <a:pt x="1610518" y="56579"/>
                  </a:cubicBezTo>
                  <a:cubicBezTo>
                    <a:pt x="1610519" y="87826"/>
                    <a:pt x="1585188" y="113157"/>
                    <a:pt x="1553941" y="113157"/>
                  </a:cubicBezTo>
                  <a:cubicBezTo>
                    <a:pt x="1522694" y="113157"/>
                    <a:pt x="1497362" y="87826"/>
                    <a:pt x="1497362" y="56579"/>
                  </a:cubicBezTo>
                  <a:cubicBezTo>
                    <a:pt x="1497362" y="40955"/>
                    <a:pt x="1503695" y="26811"/>
                    <a:pt x="1513934" y="16572"/>
                  </a:cubicBezTo>
                  <a:close/>
                  <a:moveTo>
                    <a:pt x="1326764" y="190682"/>
                  </a:moveTo>
                  <a:cubicBezTo>
                    <a:pt x="1337002" y="180444"/>
                    <a:pt x="1351146" y="174111"/>
                    <a:pt x="1366770" y="174111"/>
                  </a:cubicBezTo>
                  <a:cubicBezTo>
                    <a:pt x="1398017" y="174111"/>
                    <a:pt x="1423348" y="199442"/>
                    <a:pt x="1423348" y="230689"/>
                  </a:cubicBezTo>
                  <a:cubicBezTo>
                    <a:pt x="1423348" y="261936"/>
                    <a:pt x="1398017" y="287267"/>
                    <a:pt x="1366770" y="287267"/>
                  </a:cubicBezTo>
                  <a:cubicBezTo>
                    <a:pt x="1335523" y="287267"/>
                    <a:pt x="1310192" y="261936"/>
                    <a:pt x="1310192" y="230689"/>
                  </a:cubicBezTo>
                  <a:cubicBezTo>
                    <a:pt x="1310192" y="215065"/>
                    <a:pt x="1316525" y="200921"/>
                    <a:pt x="1326764" y="190682"/>
                  </a:cubicBezTo>
                  <a:close/>
                  <a:moveTo>
                    <a:pt x="1139593" y="364794"/>
                  </a:moveTo>
                  <a:cubicBezTo>
                    <a:pt x="1149832" y="354555"/>
                    <a:pt x="1163976" y="348222"/>
                    <a:pt x="1179600" y="348222"/>
                  </a:cubicBezTo>
                  <a:cubicBezTo>
                    <a:pt x="1210847" y="348223"/>
                    <a:pt x="1236178" y="373554"/>
                    <a:pt x="1236178" y="404801"/>
                  </a:cubicBezTo>
                  <a:cubicBezTo>
                    <a:pt x="1236178" y="436048"/>
                    <a:pt x="1210847" y="461379"/>
                    <a:pt x="1179600" y="461379"/>
                  </a:cubicBezTo>
                  <a:cubicBezTo>
                    <a:pt x="1148353" y="461379"/>
                    <a:pt x="1123022" y="436048"/>
                    <a:pt x="1123022" y="404800"/>
                  </a:cubicBezTo>
                  <a:cubicBezTo>
                    <a:pt x="1123021" y="389177"/>
                    <a:pt x="1129354" y="375033"/>
                    <a:pt x="1139593" y="364794"/>
                  </a:cubicBezTo>
                  <a:close/>
                  <a:moveTo>
                    <a:pt x="952423" y="538904"/>
                  </a:moveTo>
                  <a:cubicBezTo>
                    <a:pt x="962661" y="528666"/>
                    <a:pt x="976806" y="522333"/>
                    <a:pt x="992429" y="522333"/>
                  </a:cubicBezTo>
                  <a:cubicBezTo>
                    <a:pt x="1023676" y="522333"/>
                    <a:pt x="1049007" y="547664"/>
                    <a:pt x="1049007" y="578911"/>
                  </a:cubicBezTo>
                  <a:cubicBezTo>
                    <a:pt x="1049007" y="610158"/>
                    <a:pt x="1023676" y="635489"/>
                    <a:pt x="992429" y="635489"/>
                  </a:cubicBezTo>
                  <a:cubicBezTo>
                    <a:pt x="961182" y="635489"/>
                    <a:pt x="935851" y="610158"/>
                    <a:pt x="935851" y="578911"/>
                  </a:cubicBezTo>
                  <a:cubicBezTo>
                    <a:pt x="935851" y="563287"/>
                    <a:pt x="942184" y="549143"/>
                    <a:pt x="952423" y="538904"/>
                  </a:cubicBezTo>
                  <a:close/>
                  <a:moveTo>
                    <a:pt x="765253" y="713015"/>
                  </a:moveTo>
                  <a:cubicBezTo>
                    <a:pt x="775491" y="702777"/>
                    <a:pt x="789636" y="696444"/>
                    <a:pt x="805259" y="696444"/>
                  </a:cubicBezTo>
                  <a:cubicBezTo>
                    <a:pt x="836506" y="696444"/>
                    <a:pt x="861837" y="721775"/>
                    <a:pt x="861837" y="753022"/>
                  </a:cubicBezTo>
                  <a:cubicBezTo>
                    <a:pt x="861837" y="784269"/>
                    <a:pt x="836506" y="809600"/>
                    <a:pt x="805262" y="809597"/>
                  </a:cubicBezTo>
                  <a:cubicBezTo>
                    <a:pt x="774015" y="809597"/>
                    <a:pt x="748684" y="784266"/>
                    <a:pt x="748684" y="753019"/>
                  </a:cubicBezTo>
                  <a:cubicBezTo>
                    <a:pt x="748681" y="737398"/>
                    <a:pt x="755014" y="723254"/>
                    <a:pt x="765253" y="713015"/>
                  </a:cubicBezTo>
                  <a:close/>
                  <a:moveTo>
                    <a:pt x="578085" y="887123"/>
                  </a:moveTo>
                  <a:cubicBezTo>
                    <a:pt x="588323" y="876884"/>
                    <a:pt x="602468" y="870551"/>
                    <a:pt x="618091" y="870552"/>
                  </a:cubicBezTo>
                  <a:cubicBezTo>
                    <a:pt x="649338" y="870552"/>
                    <a:pt x="674669" y="895883"/>
                    <a:pt x="674669" y="927130"/>
                  </a:cubicBezTo>
                  <a:cubicBezTo>
                    <a:pt x="674669" y="958377"/>
                    <a:pt x="649338" y="983708"/>
                    <a:pt x="618091" y="983708"/>
                  </a:cubicBezTo>
                  <a:cubicBezTo>
                    <a:pt x="586844" y="983708"/>
                    <a:pt x="561513" y="958377"/>
                    <a:pt x="561513" y="927130"/>
                  </a:cubicBezTo>
                  <a:cubicBezTo>
                    <a:pt x="561513" y="911506"/>
                    <a:pt x="567846" y="897362"/>
                    <a:pt x="578085" y="887123"/>
                  </a:cubicBezTo>
                  <a:close/>
                  <a:moveTo>
                    <a:pt x="1326764" y="16572"/>
                  </a:moveTo>
                  <a:cubicBezTo>
                    <a:pt x="1337002" y="6333"/>
                    <a:pt x="1351147" y="0"/>
                    <a:pt x="1366770" y="0"/>
                  </a:cubicBezTo>
                  <a:cubicBezTo>
                    <a:pt x="1398017" y="0"/>
                    <a:pt x="1423348" y="25331"/>
                    <a:pt x="1423348" y="56578"/>
                  </a:cubicBezTo>
                  <a:cubicBezTo>
                    <a:pt x="1423348" y="87825"/>
                    <a:pt x="1398017" y="113156"/>
                    <a:pt x="1366770" y="113156"/>
                  </a:cubicBezTo>
                  <a:cubicBezTo>
                    <a:pt x="1335523" y="113156"/>
                    <a:pt x="1310192" y="87825"/>
                    <a:pt x="1310192" y="56578"/>
                  </a:cubicBezTo>
                  <a:cubicBezTo>
                    <a:pt x="1310192" y="40954"/>
                    <a:pt x="1316525" y="26810"/>
                    <a:pt x="1326764" y="16572"/>
                  </a:cubicBezTo>
                  <a:close/>
                  <a:moveTo>
                    <a:pt x="1139593" y="190683"/>
                  </a:moveTo>
                  <a:cubicBezTo>
                    <a:pt x="1149832" y="180444"/>
                    <a:pt x="1163976" y="174112"/>
                    <a:pt x="1179600" y="174112"/>
                  </a:cubicBezTo>
                  <a:cubicBezTo>
                    <a:pt x="1210847" y="174112"/>
                    <a:pt x="1236178" y="199443"/>
                    <a:pt x="1236178" y="230690"/>
                  </a:cubicBezTo>
                  <a:cubicBezTo>
                    <a:pt x="1236178" y="261937"/>
                    <a:pt x="1210847" y="287268"/>
                    <a:pt x="1179600" y="287268"/>
                  </a:cubicBezTo>
                  <a:cubicBezTo>
                    <a:pt x="1148353" y="287268"/>
                    <a:pt x="1123022" y="261937"/>
                    <a:pt x="1123022" y="230690"/>
                  </a:cubicBezTo>
                  <a:cubicBezTo>
                    <a:pt x="1123022" y="215066"/>
                    <a:pt x="1129354" y="200922"/>
                    <a:pt x="1139593" y="190683"/>
                  </a:cubicBezTo>
                  <a:close/>
                  <a:moveTo>
                    <a:pt x="952423" y="364793"/>
                  </a:moveTo>
                  <a:cubicBezTo>
                    <a:pt x="962661" y="354555"/>
                    <a:pt x="976806" y="348222"/>
                    <a:pt x="992429" y="348222"/>
                  </a:cubicBezTo>
                  <a:cubicBezTo>
                    <a:pt x="1023676" y="348222"/>
                    <a:pt x="1049007" y="373553"/>
                    <a:pt x="1049007" y="404800"/>
                  </a:cubicBezTo>
                  <a:cubicBezTo>
                    <a:pt x="1049007" y="436047"/>
                    <a:pt x="1023676" y="461378"/>
                    <a:pt x="992429" y="461378"/>
                  </a:cubicBezTo>
                  <a:cubicBezTo>
                    <a:pt x="961182" y="461378"/>
                    <a:pt x="935851" y="436047"/>
                    <a:pt x="935851" y="404800"/>
                  </a:cubicBezTo>
                  <a:cubicBezTo>
                    <a:pt x="935851" y="389176"/>
                    <a:pt x="942184" y="375032"/>
                    <a:pt x="952423" y="364793"/>
                  </a:cubicBezTo>
                  <a:close/>
                  <a:moveTo>
                    <a:pt x="765253" y="538904"/>
                  </a:moveTo>
                  <a:cubicBezTo>
                    <a:pt x="775492" y="528666"/>
                    <a:pt x="789636" y="522333"/>
                    <a:pt x="805259" y="522333"/>
                  </a:cubicBezTo>
                  <a:cubicBezTo>
                    <a:pt x="836506" y="522333"/>
                    <a:pt x="861837" y="547664"/>
                    <a:pt x="861837" y="578911"/>
                  </a:cubicBezTo>
                  <a:cubicBezTo>
                    <a:pt x="861837" y="610158"/>
                    <a:pt x="836506" y="635489"/>
                    <a:pt x="805259" y="635489"/>
                  </a:cubicBezTo>
                  <a:cubicBezTo>
                    <a:pt x="774012" y="635489"/>
                    <a:pt x="748681" y="610158"/>
                    <a:pt x="748681" y="578911"/>
                  </a:cubicBezTo>
                  <a:cubicBezTo>
                    <a:pt x="748681" y="563287"/>
                    <a:pt x="755014" y="549143"/>
                    <a:pt x="765253" y="538904"/>
                  </a:cubicBezTo>
                  <a:close/>
                  <a:moveTo>
                    <a:pt x="578084" y="713013"/>
                  </a:moveTo>
                  <a:cubicBezTo>
                    <a:pt x="588323" y="702774"/>
                    <a:pt x="602467" y="696441"/>
                    <a:pt x="618091" y="696441"/>
                  </a:cubicBezTo>
                  <a:cubicBezTo>
                    <a:pt x="649338" y="696441"/>
                    <a:pt x="674669" y="721772"/>
                    <a:pt x="674669" y="753019"/>
                  </a:cubicBezTo>
                  <a:cubicBezTo>
                    <a:pt x="674669" y="784266"/>
                    <a:pt x="649338" y="809597"/>
                    <a:pt x="618091" y="809597"/>
                  </a:cubicBezTo>
                  <a:cubicBezTo>
                    <a:pt x="586844" y="809597"/>
                    <a:pt x="561513" y="784266"/>
                    <a:pt x="561513" y="753019"/>
                  </a:cubicBezTo>
                  <a:cubicBezTo>
                    <a:pt x="561513" y="737396"/>
                    <a:pt x="567846" y="723251"/>
                    <a:pt x="578084" y="713013"/>
                  </a:cubicBezTo>
                  <a:close/>
                  <a:moveTo>
                    <a:pt x="415158" y="873734"/>
                  </a:moveTo>
                  <a:lnTo>
                    <a:pt x="430921" y="870551"/>
                  </a:lnTo>
                  <a:cubicBezTo>
                    <a:pt x="462168" y="870551"/>
                    <a:pt x="487500" y="895883"/>
                    <a:pt x="487500" y="927130"/>
                  </a:cubicBezTo>
                  <a:lnTo>
                    <a:pt x="484317" y="942893"/>
                  </a:lnTo>
                  <a:close/>
                  <a:moveTo>
                    <a:pt x="1139593" y="16572"/>
                  </a:moveTo>
                  <a:cubicBezTo>
                    <a:pt x="1149832" y="6334"/>
                    <a:pt x="1163976" y="1"/>
                    <a:pt x="1179599" y="1"/>
                  </a:cubicBezTo>
                  <a:cubicBezTo>
                    <a:pt x="1210847" y="1"/>
                    <a:pt x="1236178" y="25332"/>
                    <a:pt x="1236178" y="56579"/>
                  </a:cubicBezTo>
                  <a:cubicBezTo>
                    <a:pt x="1236178" y="87826"/>
                    <a:pt x="1210847" y="113157"/>
                    <a:pt x="1179600" y="113157"/>
                  </a:cubicBezTo>
                  <a:cubicBezTo>
                    <a:pt x="1148353" y="113157"/>
                    <a:pt x="1123022" y="87826"/>
                    <a:pt x="1123022" y="56579"/>
                  </a:cubicBezTo>
                  <a:cubicBezTo>
                    <a:pt x="1123022" y="40955"/>
                    <a:pt x="1129354" y="26811"/>
                    <a:pt x="1139593" y="16572"/>
                  </a:cubicBezTo>
                  <a:close/>
                  <a:moveTo>
                    <a:pt x="952423" y="190682"/>
                  </a:moveTo>
                  <a:cubicBezTo>
                    <a:pt x="962661" y="180444"/>
                    <a:pt x="976806" y="174111"/>
                    <a:pt x="992429" y="174111"/>
                  </a:cubicBezTo>
                  <a:cubicBezTo>
                    <a:pt x="1023676" y="174111"/>
                    <a:pt x="1049007" y="199442"/>
                    <a:pt x="1049007" y="230689"/>
                  </a:cubicBezTo>
                  <a:cubicBezTo>
                    <a:pt x="1049007" y="261936"/>
                    <a:pt x="1023676" y="287267"/>
                    <a:pt x="992429" y="287267"/>
                  </a:cubicBezTo>
                  <a:cubicBezTo>
                    <a:pt x="961182" y="287267"/>
                    <a:pt x="935851" y="261936"/>
                    <a:pt x="935851" y="230689"/>
                  </a:cubicBezTo>
                  <a:cubicBezTo>
                    <a:pt x="935851" y="215065"/>
                    <a:pt x="942184" y="200921"/>
                    <a:pt x="952423" y="190682"/>
                  </a:cubicBezTo>
                  <a:close/>
                  <a:moveTo>
                    <a:pt x="765253" y="364793"/>
                  </a:moveTo>
                  <a:cubicBezTo>
                    <a:pt x="775492" y="354555"/>
                    <a:pt x="789636" y="348222"/>
                    <a:pt x="805259" y="348222"/>
                  </a:cubicBezTo>
                  <a:cubicBezTo>
                    <a:pt x="836506" y="348222"/>
                    <a:pt x="861837" y="373553"/>
                    <a:pt x="861837" y="404800"/>
                  </a:cubicBezTo>
                  <a:cubicBezTo>
                    <a:pt x="861837" y="436047"/>
                    <a:pt x="836506" y="461378"/>
                    <a:pt x="805259" y="461378"/>
                  </a:cubicBezTo>
                  <a:cubicBezTo>
                    <a:pt x="774012" y="461378"/>
                    <a:pt x="748681" y="436047"/>
                    <a:pt x="748681" y="404800"/>
                  </a:cubicBezTo>
                  <a:cubicBezTo>
                    <a:pt x="748681" y="389176"/>
                    <a:pt x="755014" y="375032"/>
                    <a:pt x="765253" y="364793"/>
                  </a:cubicBezTo>
                  <a:close/>
                  <a:moveTo>
                    <a:pt x="578082" y="538904"/>
                  </a:moveTo>
                  <a:cubicBezTo>
                    <a:pt x="588320" y="528666"/>
                    <a:pt x="602465" y="522333"/>
                    <a:pt x="618088" y="522333"/>
                  </a:cubicBezTo>
                  <a:cubicBezTo>
                    <a:pt x="649335" y="522333"/>
                    <a:pt x="674666" y="547664"/>
                    <a:pt x="674666" y="578911"/>
                  </a:cubicBezTo>
                  <a:cubicBezTo>
                    <a:pt x="674666" y="610158"/>
                    <a:pt x="649335" y="635489"/>
                    <a:pt x="618090" y="635487"/>
                  </a:cubicBezTo>
                  <a:cubicBezTo>
                    <a:pt x="586843" y="635487"/>
                    <a:pt x="561512" y="610156"/>
                    <a:pt x="561512" y="578909"/>
                  </a:cubicBezTo>
                  <a:cubicBezTo>
                    <a:pt x="561510" y="563287"/>
                    <a:pt x="567843" y="549143"/>
                    <a:pt x="578082" y="538904"/>
                  </a:cubicBezTo>
                  <a:close/>
                  <a:moveTo>
                    <a:pt x="390914" y="713012"/>
                  </a:moveTo>
                  <a:cubicBezTo>
                    <a:pt x="401153" y="702774"/>
                    <a:pt x="415297" y="696441"/>
                    <a:pt x="430921" y="696441"/>
                  </a:cubicBezTo>
                  <a:cubicBezTo>
                    <a:pt x="462168" y="696441"/>
                    <a:pt x="487499" y="721772"/>
                    <a:pt x="487499" y="753019"/>
                  </a:cubicBezTo>
                  <a:cubicBezTo>
                    <a:pt x="487499" y="784266"/>
                    <a:pt x="462168" y="809597"/>
                    <a:pt x="430921" y="809597"/>
                  </a:cubicBezTo>
                  <a:cubicBezTo>
                    <a:pt x="399674" y="809597"/>
                    <a:pt x="374343" y="784266"/>
                    <a:pt x="374343" y="753019"/>
                  </a:cubicBezTo>
                  <a:cubicBezTo>
                    <a:pt x="374343" y="737396"/>
                    <a:pt x="380676" y="723251"/>
                    <a:pt x="390914" y="713012"/>
                  </a:cubicBezTo>
                  <a:close/>
                  <a:moveTo>
                    <a:pt x="952422" y="16571"/>
                  </a:moveTo>
                  <a:cubicBezTo>
                    <a:pt x="962661" y="6333"/>
                    <a:pt x="976806" y="0"/>
                    <a:pt x="992429" y="0"/>
                  </a:cubicBezTo>
                  <a:cubicBezTo>
                    <a:pt x="1023676" y="0"/>
                    <a:pt x="1049007" y="25331"/>
                    <a:pt x="1049007" y="56578"/>
                  </a:cubicBezTo>
                  <a:cubicBezTo>
                    <a:pt x="1049007" y="87825"/>
                    <a:pt x="1023676" y="113156"/>
                    <a:pt x="992429" y="113156"/>
                  </a:cubicBezTo>
                  <a:cubicBezTo>
                    <a:pt x="961182" y="113156"/>
                    <a:pt x="935851" y="87825"/>
                    <a:pt x="935851" y="56578"/>
                  </a:cubicBezTo>
                  <a:cubicBezTo>
                    <a:pt x="935851" y="40955"/>
                    <a:pt x="942184" y="26810"/>
                    <a:pt x="952422" y="16571"/>
                  </a:cubicBezTo>
                  <a:close/>
                  <a:moveTo>
                    <a:pt x="765253" y="190682"/>
                  </a:moveTo>
                  <a:cubicBezTo>
                    <a:pt x="775491" y="180444"/>
                    <a:pt x="789636" y="174111"/>
                    <a:pt x="805259" y="174111"/>
                  </a:cubicBezTo>
                  <a:cubicBezTo>
                    <a:pt x="836506" y="174111"/>
                    <a:pt x="861837" y="199442"/>
                    <a:pt x="861837" y="230689"/>
                  </a:cubicBezTo>
                  <a:cubicBezTo>
                    <a:pt x="861837" y="261936"/>
                    <a:pt x="836506" y="287267"/>
                    <a:pt x="805259" y="287267"/>
                  </a:cubicBezTo>
                  <a:cubicBezTo>
                    <a:pt x="774012" y="287267"/>
                    <a:pt x="748681" y="261936"/>
                    <a:pt x="748681" y="230689"/>
                  </a:cubicBezTo>
                  <a:cubicBezTo>
                    <a:pt x="748681" y="215065"/>
                    <a:pt x="755014" y="200921"/>
                    <a:pt x="765253" y="190682"/>
                  </a:cubicBezTo>
                  <a:close/>
                  <a:moveTo>
                    <a:pt x="578082" y="364793"/>
                  </a:moveTo>
                  <a:cubicBezTo>
                    <a:pt x="588320" y="354555"/>
                    <a:pt x="602465" y="348222"/>
                    <a:pt x="618088" y="348222"/>
                  </a:cubicBezTo>
                  <a:cubicBezTo>
                    <a:pt x="649335" y="348222"/>
                    <a:pt x="674666" y="373553"/>
                    <a:pt x="674666" y="404800"/>
                  </a:cubicBezTo>
                  <a:cubicBezTo>
                    <a:pt x="674666" y="436047"/>
                    <a:pt x="649335" y="461378"/>
                    <a:pt x="618088" y="461378"/>
                  </a:cubicBezTo>
                  <a:cubicBezTo>
                    <a:pt x="586841" y="461378"/>
                    <a:pt x="561510" y="436047"/>
                    <a:pt x="561510" y="404800"/>
                  </a:cubicBezTo>
                  <a:cubicBezTo>
                    <a:pt x="561510" y="389176"/>
                    <a:pt x="567843" y="375032"/>
                    <a:pt x="578082" y="364793"/>
                  </a:cubicBezTo>
                  <a:close/>
                  <a:moveTo>
                    <a:pt x="238854" y="697429"/>
                  </a:moveTo>
                  <a:lnTo>
                    <a:pt x="243750" y="696441"/>
                  </a:lnTo>
                  <a:cubicBezTo>
                    <a:pt x="274997" y="696441"/>
                    <a:pt x="300328" y="721772"/>
                    <a:pt x="300328" y="753019"/>
                  </a:cubicBezTo>
                  <a:lnTo>
                    <a:pt x="299340" y="757915"/>
                  </a:lnTo>
                  <a:close/>
                  <a:moveTo>
                    <a:pt x="390914" y="538902"/>
                  </a:moveTo>
                  <a:cubicBezTo>
                    <a:pt x="401152" y="528663"/>
                    <a:pt x="415297" y="522331"/>
                    <a:pt x="430920" y="522331"/>
                  </a:cubicBezTo>
                  <a:cubicBezTo>
                    <a:pt x="462167" y="522331"/>
                    <a:pt x="487498" y="547662"/>
                    <a:pt x="487499" y="578909"/>
                  </a:cubicBezTo>
                  <a:cubicBezTo>
                    <a:pt x="487498" y="610156"/>
                    <a:pt x="462167" y="635487"/>
                    <a:pt x="430920" y="635487"/>
                  </a:cubicBezTo>
                  <a:cubicBezTo>
                    <a:pt x="399673" y="635487"/>
                    <a:pt x="374342" y="610156"/>
                    <a:pt x="374342" y="578909"/>
                  </a:cubicBezTo>
                  <a:cubicBezTo>
                    <a:pt x="374342" y="563285"/>
                    <a:pt x="380675" y="549141"/>
                    <a:pt x="390914" y="538902"/>
                  </a:cubicBezTo>
                  <a:close/>
                  <a:moveTo>
                    <a:pt x="765253" y="16571"/>
                  </a:moveTo>
                  <a:cubicBezTo>
                    <a:pt x="775491" y="6333"/>
                    <a:pt x="789636" y="0"/>
                    <a:pt x="805259" y="0"/>
                  </a:cubicBezTo>
                  <a:cubicBezTo>
                    <a:pt x="836506" y="0"/>
                    <a:pt x="861837" y="25331"/>
                    <a:pt x="861837" y="56578"/>
                  </a:cubicBezTo>
                  <a:cubicBezTo>
                    <a:pt x="861837" y="87825"/>
                    <a:pt x="836506" y="113156"/>
                    <a:pt x="805259" y="113156"/>
                  </a:cubicBezTo>
                  <a:cubicBezTo>
                    <a:pt x="774012" y="113156"/>
                    <a:pt x="748681" y="87825"/>
                    <a:pt x="748681" y="56578"/>
                  </a:cubicBezTo>
                  <a:cubicBezTo>
                    <a:pt x="748681" y="40954"/>
                    <a:pt x="755014" y="26810"/>
                    <a:pt x="765253" y="16571"/>
                  </a:cubicBezTo>
                  <a:close/>
                  <a:moveTo>
                    <a:pt x="578082" y="190682"/>
                  </a:moveTo>
                  <a:cubicBezTo>
                    <a:pt x="588320" y="180444"/>
                    <a:pt x="602465" y="174111"/>
                    <a:pt x="618088" y="174111"/>
                  </a:cubicBezTo>
                  <a:cubicBezTo>
                    <a:pt x="649335" y="174111"/>
                    <a:pt x="674666" y="199442"/>
                    <a:pt x="674666" y="230689"/>
                  </a:cubicBezTo>
                  <a:cubicBezTo>
                    <a:pt x="674666" y="261936"/>
                    <a:pt x="649335" y="287267"/>
                    <a:pt x="618088" y="287267"/>
                  </a:cubicBezTo>
                  <a:cubicBezTo>
                    <a:pt x="586841" y="287267"/>
                    <a:pt x="561510" y="261936"/>
                    <a:pt x="561510" y="230689"/>
                  </a:cubicBezTo>
                  <a:cubicBezTo>
                    <a:pt x="561510" y="215065"/>
                    <a:pt x="567843" y="200921"/>
                    <a:pt x="578082" y="190682"/>
                  </a:cubicBezTo>
                  <a:close/>
                  <a:moveTo>
                    <a:pt x="390912" y="364793"/>
                  </a:moveTo>
                  <a:cubicBezTo>
                    <a:pt x="401150" y="354555"/>
                    <a:pt x="415295" y="348222"/>
                    <a:pt x="430918" y="348222"/>
                  </a:cubicBezTo>
                  <a:cubicBezTo>
                    <a:pt x="462165" y="348222"/>
                    <a:pt x="487497" y="373553"/>
                    <a:pt x="487497" y="404800"/>
                  </a:cubicBezTo>
                  <a:cubicBezTo>
                    <a:pt x="487496" y="436047"/>
                    <a:pt x="462165" y="461378"/>
                    <a:pt x="430920" y="461376"/>
                  </a:cubicBezTo>
                  <a:cubicBezTo>
                    <a:pt x="399673" y="461376"/>
                    <a:pt x="374342" y="436045"/>
                    <a:pt x="374342" y="404798"/>
                  </a:cubicBezTo>
                  <a:cubicBezTo>
                    <a:pt x="374342" y="389175"/>
                    <a:pt x="380673" y="375032"/>
                    <a:pt x="390912" y="364793"/>
                  </a:cubicBezTo>
                  <a:close/>
                  <a:moveTo>
                    <a:pt x="203743" y="538902"/>
                  </a:moveTo>
                  <a:cubicBezTo>
                    <a:pt x="213981" y="528663"/>
                    <a:pt x="228126" y="522331"/>
                    <a:pt x="243749" y="522331"/>
                  </a:cubicBezTo>
                  <a:cubicBezTo>
                    <a:pt x="274996" y="522331"/>
                    <a:pt x="300327" y="547662"/>
                    <a:pt x="300327" y="578909"/>
                  </a:cubicBezTo>
                  <a:cubicBezTo>
                    <a:pt x="300327" y="610156"/>
                    <a:pt x="274996" y="635487"/>
                    <a:pt x="243749" y="635487"/>
                  </a:cubicBezTo>
                  <a:cubicBezTo>
                    <a:pt x="212502" y="635487"/>
                    <a:pt x="187171" y="610156"/>
                    <a:pt x="187171" y="578909"/>
                  </a:cubicBezTo>
                  <a:cubicBezTo>
                    <a:pt x="187171" y="563285"/>
                    <a:pt x="193504" y="549141"/>
                    <a:pt x="203743" y="538902"/>
                  </a:cubicBezTo>
                  <a:close/>
                  <a:moveTo>
                    <a:pt x="578082" y="16571"/>
                  </a:moveTo>
                  <a:cubicBezTo>
                    <a:pt x="588320" y="6333"/>
                    <a:pt x="602465" y="0"/>
                    <a:pt x="618088" y="0"/>
                  </a:cubicBezTo>
                  <a:cubicBezTo>
                    <a:pt x="649335" y="0"/>
                    <a:pt x="674666" y="25331"/>
                    <a:pt x="674666" y="56578"/>
                  </a:cubicBezTo>
                  <a:cubicBezTo>
                    <a:pt x="674666" y="87825"/>
                    <a:pt x="649335" y="113156"/>
                    <a:pt x="618088" y="113156"/>
                  </a:cubicBezTo>
                  <a:cubicBezTo>
                    <a:pt x="586841" y="113156"/>
                    <a:pt x="561510" y="87825"/>
                    <a:pt x="561510" y="56578"/>
                  </a:cubicBezTo>
                  <a:cubicBezTo>
                    <a:pt x="561510" y="40955"/>
                    <a:pt x="567843" y="26810"/>
                    <a:pt x="578082" y="16571"/>
                  </a:cubicBezTo>
                  <a:close/>
                  <a:moveTo>
                    <a:pt x="65570" y="524146"/>
                  </a:moveTo>
                  <a:lnTo>
                    <a:pt x="78603" y="526777"/>
                  </a:lnTo>
                  <a:cubicBezTo>
                    <a:pt x="92141" y="532503"/>
                    <a:pt x="102986" y="543349"/>
                    <a:pt x="108712" y="556886"/>
                  </a:cubicBezTo>
                  <a:lnTo>
                    <a:pt x="111343" y="569919"/>
                  </a:lnTo>
                  <a:close/>
                  <a:moveTo>
                    <a:pt x="390912" y="190682"/>
                  </a:moveTo>
                  <a:cubicBezTo>
                    <a:pt x="401150" y="180444"/>
                    <a:pt x="415295" y="174111"/>
                    <a:pt x="430918" y="174111"/>
                  </a:cubicBezTo>
                  <a:cubicBezTo>
                    <a:pt x="462165" y="174111"/>
                    <a:pt x="487496" y="199442"/>
                    <a:pt x="487497" y="230689"/>
                  </a:cubicBezTo>
                  <a:cubicBezTo>
                    <a:pt x="487496" y="261936"/>
                    <a:pt x="462165" y="287267"/>
                    <a:pt x="430919" y="287267"/>
                  </a:cubicBezTo>
                  <a:cubicBezTo>
                    <a:pt x="399671" y="287267"/>
                    <a:pt x="374340" y="261936"/>
                    <a:pt x="374340" y="230689"/>
                  </a:cubicBezTo>
                  <a:cubicBezTo>
                    <a:pt x="374340" y="215065"/>
                    <a:pt x="380673" y="200921"/>
                    <a:pt x="390912" y="190682"/>
                  </a:cubicBezTo>
                  <a:close/>
                  <a:moveTo>
                    <a:pt x="203742" y="364792"/>
                  </a:moveTo>
                  <a:cubicBezTo>
                    <a:pt x="213981" y="354553"/>
                    <a:pt x="228125" y="348220"/>
                    <a:pt x="243749" y="348220"/>
                  </a:cubicBezTo>
                  <a:cubicBezTo>
                    <a:pt x="274996" y="348220"/>
                    <a:pt x="300327" y="373551"/>
                    <a:pt x="300327" y="404798"/>
                  </a:cubicBezTo>
                  <a:cubicBezTo>
                    <a:pt x="300327" y="436045"/>
                    <a:pt x="274996" y="461376"/>
                    <a:pt x="243749" y="461376"/>
                  </a:cubicBezTo>
                  <a:cubicBezTo>
                    <a:pt x="212502" y="461376"/>
                    <a:pt x="187171" y="436045"/>
                    <a:pt x="187171" y="404798"/>
                  </a:cubicBezTo>
                  <a:cubicBezTo>
                    <a:pt x="187171" y="389175"/>
                    <a:pt x="193503" y="375030"/>
                    <a:pt x="203742" y="364792"/>
                  </a:cubicBezTo>
                  <a:close/>
                  <a:moveTo>
                    <a:pt x="390912" y="16571"/>
                  </a:moveTo>
                  <a:cubicBezTo>
                    <a:pt x="401150" y="6333"/>
                    <a:pt x="415295" y="0"/>
                    <a:pt x="430918" y="0"/>
                  </a:cubicBezTo>
                  <a:cubicBezTo>
                    <a:pt x="462165" y="0"/>
                    <a:pt x="487496" y="25331"/>
                    <a:pt x="487497" y="56578"/>
                  </a:cubicBezTo>
                  <a:cubicBezTo>
                    <a:pt x="487496" y="87825"/>
                    <a:pt x="462165" y="113156"/>
                    <a:pt x="430919" y="113156"/>
                  </a:cubicBezTo>
                  <a:cubicBezTo>
                    <a:pt x="399671" y="113156"/>
                    <a:pt x="374340" y="87825"/>
                    <a:pt x="374340" y="56578"/>
                  </a:cubicBezTo>
                  <a:cubicBezTo>
                    <a:pt x="374340" y="40954"/>
                    <a:pt x="380673" y="26810"/>
                    <a:pt x="390912" y="16571"/>
                  </a:cubicBezTo>
                  <a:close/>
                  <a:moveTo>
                    <a:pt x="203741" y="190682"/>
                  </a:moveTo>
                  <a:cubicBezTo>
                    <a:pt x="213979" y="180444"/>
                    <a:pt x="228124" y="174111"/>
                    <a:pt x="243747" y="174111"/>
                  </a:cubicBezTo>
                  <a:cubicBezTo>
                    <a:pt x="274994" y="174111"/>
                    <a:pt x="300325" y="199442"/>
                    <a:pt x="300325" y="230689"/>
                  </a:cubicBezTo>
                  <a:cubicBezTo>
                    <a:pt x="300325" y="261936"/>
                    <a:pt x="274995" y="287266"/>
                    <a:pt x="243748" y="287266"/>
                  </a:cubicBezTo>
                  <a:cubicBezTo>
                    <a:pt x="212501" y="287266"/>
                    <a:pt x="187170" y="261935"/>
                    <a:pt x="187170" y="230688"/>
                  </a:cubicBezTo>
                  <a:cubicBezTo>
                    <a:pt x="187170" y="215064"/>
                    <a:pt x="193503" y="200920"/>
                    <a:pt x="203741" y="190682"/>
                  </a:cubicBezTo>
                  <a:close/>
                  <a:moveTo>
                    <a:pt x="16572" y="364792"/>
                  </a:moveTo>
                  <a:cubicBezTo>
                    <a:pt x="26811" y="354553"/>
                    <a:pt x="40956" y="348220"/>
                    <a:pt x="56579" y="348220"/>
                  </a:cubicBezTo>
                  <a:cubicBezTo>
                    <a:pt x="87826" y="348220"/>
                    <a:pt x="113157" y="373551"/>
                    <a:pt x="113157" y="404798"/>
                  </a:cubicBezTo>
                  <a:cubicBezTo>
                    <a:pt x="113157" y="436045"/>
                    <a:pt x="87826" y="461376"/>
                    <a:pt x="56579" y="461376"/>
                  </a:cubicBezTo>
                  <a:cubicBezTo>
                    <a:pt x="25332" y="461376"/>
                    <a:pt x="1" y="436045"/>
                    <a:pt x="1" y="404798"/>
                  </a:cubicBezTo>
                  <a:cubicBezTo>
                    <a:pt x="1" y="389175"/>
                    <a:pt x="6334" y="375030"/>
                    <a:pt x="16572" y="364792"/>
                  </a:cubicBezTo>
                  <a:close/>
                  <a:moveTo>
                    <a:pt x="203741" y="16571"/>
                  </a:moveTo>
                  <a:cubicBezTo>
                    <a:pt x="213979" y="6333"/>
                    <a:pt x="228124" y="0"/>
                    <a:pt x="243747" y="0"/>
                  </a:cubicBezTo>
                  <a:cubicBezTo>
                    <a:pt x="274994" y="0"/>
                    <a:pt x="300325" y="25331"/>
                    <a:pt x="300325" y="56578"/>
                  </a:cubicBezTo>
                  <a:cubicBezTo>
                    <a:pt x="300325" y="87825"/>
                    <a:pt x="274994" y="113156"/>
                    <a:pt x="243747" y="113156"/>
                  </a:cubicBezTo>
                  <a:cubicBezTo>
                    <a:pt x="212500" y="113156"/>
                    <a:pt x="187169" y="87825"/>
                    <a:pt x="187169" y="56578"/>
                  </a:cubicBezTo>
                  <a:cubicBezTo>
                    <a:pt x="187169" y="40955"/>
                    <a:pt x="193502" y="26810"/>
                    <a:pt x="203741" y="16571"/>
                  </a:cubicBezTo>
                  <a:close/>
                  <a:moveTo>
                    <a:pt x="16572" y="190681"/>
                  </a:moveTo>
                  <a:cubicBezTo>
                    <a:pt x="26810" y="180443"/>
                    <a:pt x="40955" y="174110"/>
                    <a:pt x="56579" y="174110"/>
                  </a:cubicBezTo>
                  <a:cubicBezTo>
                    <a:pt x="87826" y="174110"/>
                    <a:pt x="113157" y="199441"/>
                    <a:pt x="113157" y="230688"/>
                  </a:cubicBezTo>
                  <a:cubicBezTo>
                    <a:pt x="113156" y="261935"/>
                    <a:pt x="87825" y="287266"/>
                    <a:pt x="56579" y="287266"/>
                  </a:cubicBezTo>
                  <a:cubicBezTo>
                    <a:pt x="25332" y="287266"/>
                    <a:pt x="1" y="261935"/>
                    <a:pt x="1" y="230688"/>
                  </a:cubicBezTo>
                  <a:cubicBezTo>
                    <a:pt x="1" y="215064"/>
                    <a:pt x="6333" y="200920"/>
                    <a:pt x="16572" y="190681"/>
                  </a:cubicBezTo>
                  <a:close/>
                  <a:moveTo>
                    <a:pt x="16571" y="16571"/>
                  </a:moveTo>
                  <a:cubicBezTo>
                    <a:pt x="26809" y="6333"/>
                    <a:pt x="40954" y="0"/>
                    <a:pt x="56577" y="0"/>
                  </a:cubicBezTo>
                  <a:cubicBezTo>
                    <a:pt x="87825" y="0"/>
                    <a:pt x="113156" y="25331"/>
                    <a:pt x="113156" y="56578"/>
                  </a:cubicBezTo>
                  <a:cubicBezTo>
                    <a:pt x="113155" y="87825"/>
                    <a:pt x="87825" y="113155"/>
                    <a:pt x="56578" y="113156"/>
                  </a:cubicBezTo>
                  <a:cubicBezTo>
                    <a:pt x="25331" y="113156"/>
                    <a:pt x="0" y="87825"/>
                    <a:pt x="0" y="56577"/>
                  </a:cubicBezTo>
                  <a:cubicBezTo>
                    <a:pt x="0" y="40954"/>
                    <a:pt x="6333" y="26809"/>
                    <a:pt x="16571" y="16571"/>
                  </a:cubicBezTo>
                  <a:close/>
                </a:path>
              </a:pathLst>
            </a:custGeom>
            <a:gradFill flip="none" rotWithShape="1">
              <a:gsLst>
                <a:gs pos="100000">
                  <a:schemeClr val="accent2">
                    <a:lumMod val="40000"/>
                    <a:lumOff val="60000"/>
                  </a:schemeClr>
                </a:gs>
                <a:gs pos="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0" name="矩形: 圆角 29">
              <a:extLst>
                <a:ext uri="{FF2B5EF4-FFF2-40B4-BE49-F238E27FC236}">
                  <a16:creationId xmlns:a16="http://schemas.microsoft.com/office/drawing/2014/main" id="{E16FDFB8-DDE0-4257-A517-4D0DDB43476F}"/>
                </a:ext>
              </a:extLst>
            </p:cNvPr>
            <p:cNvSpPr/>
            <p:nvPr/>
          </p:nvSpPr>
          <p:spPr>
            <a:xfrm rot="2700000">
              <a:off x="11499764" y="1365787"/>
              <a:ext cx="1407211" cy="1414210"/>
            </a:xfrm>
            <a:prstGeom prst="roundRect">
              <a:avLst>
                <a:gd name="adj" fmla="val 106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31" name="TextBox 13">
            <a:extLst>
              <a:ext uri="{FF2B5EF4-FFF2-40B4-BE49-F238E27FC236}">
                <a16:creationId xmlns:a16="http://schemas.microsoft.com/office/drawing/2014/main" id="{411420A6-929A-45F3-AE27-268E05BAFB88}"/>
              </a:ext>
            </a:extLst>
          </p:cNvPr>
          <p:cNvSpPr txBox="1"/>
          <p:nvPr/>
        </p:nvSpPr>
        <p:spPr>
          <a:xfrm>
            <a:off x="317340" y="382703"/>
            <a:ext cx="4053788" cy="338554"/>
          </a:xfrm>
          <a:prstGeom prst="rect">
            <a:avLst/>
          </a:prstGeom>
          <a:noFill/>
        </p:spPr>
        <p:txBody>
          <a:bodyPr wrap="square" rtlCol="0">
            <a:spAutoFit/>
          </a:bodyPr>
          <a:lstStyle/>
          <a:p>
            <a:pPr algn="dist"/>
            <a:r>
              <a:rPr lang="en-US" altLang="zh-CN" sz="1600" dirty="0">
                <a:solidFill>
                  <a:schemeClr val="tx2">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ADD YOUR SLOGAN HERE</a:t>
            </a:r>
            <a:endParaRPr lang="zh-CN" altLang="en-US" sz="1600" dirty="0">
              <a:solidFill>
                <a:schemeClr val="tx2">
                  <a:lumMod val="7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32" name="组合 31">
            <a:extLst>
              <a:ext uri="{FF2B5EF4-FFF2-40B4-BE49-F238E27FC236}">
                <a16:creationId xmlns:a16="http://schemas.microsoft.com/office/drawing/2014/main" id="{E7AED6AC-9702-4335-AC77-F75093CCC81E}"/>
              </a:ext>
            </a:extLst>
          </p:cNvPr>
          <p:cNvGrpSpPr/>
          <p:nvPr/>
        </p:nvGrpSpPr>
        <p:grpSpPr>
          <a:xfrm rot="10800000">
            <a:off x="10565703" y="2215578"/>
            <a:ext cx="2840040" cy="4816867"/>
            <a:chOff x="-1147187" y="2215578"/>
            <a:chExt cx="2840040" cy="4816867"/>
          </a:xfrm>
        </p:grpSpPr>
        <p:sp>
          <p:nvSpPr>
            <p:cNvPr id="33" name="任意多边形: 形状 32">
              <a:extLst>
                <a:ext uri="{FF2B5EF4-FFF2-40B4-BE49-F238E27FC236}">
                  <a16:creationId xmlns:a16="http://schemas.microsoft.com/office/drawing/2014/main" id="{4615E333-6C11-4D80-A182-AAFB0F9BA25D}"/>
                </a:ext>
              </a:extLst>
            </p:cNvPr>
            <p:cNvSpPr/>
            <p:nvPr/>
          </p:nvSpPr>
          <p:spPr>
            <a:xfrm>
              <a:off x="-1" y="2215578"/>
              <a:ext cx="1658904" cy="3507520"/>
            </a:xfrm>
            <a:custGeom>
              <a:avLst/>
              <a:gdLst>
                <a:gd name="connsiteX0" fmla="*/ 0 w 1658904"/>
                <a:gd name="connsiteY0" fmla="*/ 0 h 3507520"/>
                <a:gd name="connsiteX1" fmla="*/ 1591831 w 1658904"/>
                <a:gd name="connsiteY1" fmla="*/ 1591831 h 3507520"/>
                <a:gd name="connsiteX2" fmla="*/ 1591831 w 1658904"/>
                <a:gd name="connsiteY2" fmla="*/ 1915688 h 3507520"/>
                <a:gd name="connsiteX3" fmla="*/ 0 w 1658904"/>
                <a:gd name="connsiteY3" fmla="*/ 3507520 h 3507520"/>
              </a:gdLst>
              <a:ahLst/>
              <a:cxnLst>
                <a:cxn ang="0">
                  <a:pos x="connsiteX0" y="connsiteY0"/>
                </a:cxn>
                <a:cxn ang="0">
                  <a:pos x="connsiteX1" y="connsiteY1"/>
                </a:cxn>
                <a:cxn ang="0">
                  <a:pos x="connsiteX2" y="connsiteY2"/>
                </a:cxn>
                <a:cxn ang="0">
                  <a:pos x="connsiteX3" y="connsiteY3"/>
                </a:cxn>
              </a:cxnLst>
              <a:rect l="l" t="t" r="r" b="b"/>
              <a:pathLst>
                <a:path w="1658904" h="3507520">
                  <a:moveTo>
                    <a:pt x="0" y="0"/>
                  </a:moveTo>
                  <a:lnTo>
                    <a:pt x="1591831" y="1591831"/>
                  </a:lnTo>
                  <a:cubicBezTo>
                    <a:pt x="1681262" y="1681262"/>
                    <a:pt x="1681262" y="1826257"/>
                    <a:pt x="1591831" y="1915688"/>
                  </a:cubicBezTo>
                  <a:lnTo>
                    <a:pt x="0" y="350752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4" name="任意多边形: 形状 1">
              <a:extLst>
                <a:ext uri="{FF2B5EF4-FFF2-40B4-BE49-F238E27FC236}">
                  <a16:creationId xmlns:a16="http://schemas.microsoft.com/office/drawing/2014/main" id="{675C1795-B663-4FBB-BF11-3757B720104C}"/>
                </a:ext>
              </a:extLst>
            </p:cNvPr>
            <p:cNvSpPr/>
            <p:nvPr/>
          </p:nvSpPr>
          <p:spPr>
            <a:xfrm rot="2738472">
              <a:off x="-1144784" y="4194809"/>
              <a:ext cx="2835233" cy="2840040"/>
            </a:xfrm>
            <a:custGeom>
              <a:avLst/>
              <a:gdLst>
                <a:gd name="connsiteX0" fmla="*/ 2449798 w 2546376"/>
                <a:gd name="connsiteY0" fmla="*/ 2454108 h 2550693"/>
                <a:gd name="connsiteX1" fmla="*/ 2489797 w 2546376"/>
                <a:gd name="connsiteY1" fmla="*/ 2437544 h 2550693"/>
                <a:gd name="connsiteX2" fmla="*/ 2546375 w 2546376"/>
                <a:gd name="connsiteY2" fmla="*/ 2494122 h 2550693"/>
                <a:gd name="connsiteX3" fmla="*/ 2489804 w 2546376"/>
                <a:gd name="connsiteY3" fmla="*/ 2550693 h 2550693"/>
                <a:gd name="connsiteX4" fmla="*/ 2433226 w 2546376"/>
                <a:gd name="connsiteY4" fmla="*/ 2494115 h 2550693"/>
                <a:gd name="connsiteX5" fmla="*/ 2449798 w 2546376"/>
                <a:gd name="connsiteY5" fmla="*/ 2454108 h 2550693"/>
                <a:gd name="connsiteX6" fmla="*/ 2449791 w 2546376"/>
                <a:gd name="connsiteY6" fmla="*/ 2280012 h 2550693"/>
                <a:gd name="connsiteX7" fmla="*/ 2489798 w 2546376"/>
                <a:gd name="connsiteY7" fmla="*/ 2263441 h 2550693"/>
                <a:gd name="connsiteX8" fmla="*/ 2546376 w 2546376"/>
                <a:gd name="connsiteY8" fmla="*/ 2320019 h 2550693"/>
                <a:gd name="connsiteX9" fmla="*/ 2489798 w 2546376"/>
                <a:gd name="connsiteY9" fmla="*/ 2376597 h 2550693"/>
                <a:gd name="connsiteX10" fmla="*/ 2433220 w 2546376"/>
                <a:gd name="connsiteY10" fmla="*/ 2320019 h 2550693"/>
                <a:gd name="connsiteX11" fmla="*/ 2449791 w 2546376"/>
                <a:gd name="connsiteY11" fmla="*/ 2280012 h 2550693"/>
                <a:gd name="connsiteX12" fmla="*/ 2262622 w 2546376"/>
                <a:gd name="connsiteY12" fmla="*/ 2454108 h 2550693"/>
                <a:gd name="connsiteX13" fmla="*/ 2302629 w 2546376"/>
                <a:gd name="connsiteY13" fmla="*/ 2437537 h 2550693"/>
                <a:gd name="connsiteX14" fmla="*/ 2359207 w 2546376"/>
                <a:gd name="connsiteY14" fmla="*/ 2494115 h 2550693"/>
                <a:gd name="connsiteX15" fmla="*/ 2302629 w 2546376"/>
                <a:gd name="connsiteY15" fmla="*/ 2550693 h 2550693"/>
                <a:gd name="connsiteX16" fmla="*/ 2246051 w 2546376"/>
                <a:gd name="connsiteY16" fmla="*/ 2494115 h 2550693"/>
                <a:gd name="connsiteX17" fmla="*/ 2262622 w 2546376"/>
                <a:gd name="connsiteY17" fmla="*/ 2454108 h 2550693"/>
                <a:gd name="connsiteX18" fmla="*/ 2449791 w 2546376"/>
                <a:gd name="connsiteY18" fmla="*/ 2105902 h 2550693"/>
                <a:gd name="connsiteX19" fmla="*/ 2489798 w 2546376"/>
                <a:gd name="connsiteY19" fmla="*/ 2089330 h 2550693"/>
                <a:gd name="connsiteX20" fmla="*/ 2546376 w 2546376"/>
                <a:gd name="connsiteY20" fmla="*/ 2145908 h 2550693"/>
                <a:gd name="connsiteX21" fmla="*/ 2489798 w 2546376"/>
                <a:gd name="connsiteY21" fmla="*/ 2202486 h 2550693"/>
                <a:gd name="connsiteX22" fmla="*/ 2433220 w 2546376"/>
                <a:gd name="connsiteY22" fmla="*/ 2145908 h 2550693"/>
                <a:gd name="connsiteX23" fmla="*/ 2449791 w 2546376"/>
                <a:gd name="connsiteY23" fmla="*/ 2105902 h 2550693"/>
                <a:gd name="connsiteX24" fmla="*/ 2262623 w 2546376"/>
                <a:gd name="connsiteY24" fmla="*/ 2280006 h 2550693"/>
                <a:gd name="connsiteX25" fmla="*/ 2302622 w 2546376"/>
                <a:gd name="connsiteY25" fmla="*/ 2263441 h 2550693"/>
                <a:gd name="connsiteX26" fmla="*/ 2359200 w 2546376"/>
                <a:gd name="connsiteY26" fmla="*/ 2320019 h 2550693"/>
                <a:gd name="connsiteX27" fmla="*/ 2302629 w 2546376"/>
                <a:gd name="connsiteY27" fmla="*/ 2376590 h 2550693"/>
                <a:gd name="connsiteX28" fmla="*/ 2246051 w 2546376"/>
                <a:gd name="connsiteY28" fmla="*/ 2320012 h 2550693"/>
                <a:gd name="connsiteX29" fmla="*/ 2262623 w 2546376"/>
                <a:gd name="connsiteY29" fmla="*/ 2280006 h 2550693"/>
                <a:gd name="connsiteX30" fmla="*/ 2075453 w 2546376"/>
                <a:gd name="connsiteY30" fmla="*/ 2454108 h 2550693"/>
                <a:gd name="connsiteX31" fmla="*/ 2115459 w 2546376"/>
                <a:gd name="connsiteY31" fmla="*/ 2437537 h 2550693"/>
                <a:gd name="connsiteX32" fmla="*/ 2172037 w 2546376"/>
                <a:gd name="connsiteY32" fmla="*/ 2494115 h 2550693"/>
                <a:gd name="connsiteX33" fmla="*/ 2115459 w 2546376"/>
                <a:gd name="connsiteY33" fmla="*/ 2550693 h 2550693"/>
                <a:gd name="connsiteX34" fmla="*/ 2093436 w 2546376"/>
                <a:gd name="connsiteY34" fmla="*/ 2546247 h 2550693"/>
                <a:gd name="connsiteX35" fmla="*/ 2075739 w 2546376"/>
                <a:gd name="connsiteY35" fmla="*/ 2534315 h 2550693"/>
                <a:gd name="connsiteX36" fmla="*/ 2075259 w 2546376"/>
                <a:gd name="connsiteY36" fmla="*/ 2533835 h 2550693"/>
                <a:gd name="connsiteX37" fmla="*/ 2063327 w 2546376"/>
                <a:gd name="connsiteY37" fmla="*/ 2516138 h 2550693"/>
                <a:gd name="connsiteX38" fmla="*/ 2058881 w 2546376"/>
                <a:gd name="connsiteY38" fmla="*/ 2494115 h 2550693"/>
                <a:gd name="connsiteX39" fmla="*/ 2075453 w 2546376"/>
                <a:gd name="connsiteY39" fmla="*/ 2454108 h 2550693"/>
                <a:gd name="connsiteX40" fmla="*/ 2449791 w 2546376"/>
                <a:gd name="connsiteY40" fmla="*/ 1931791 h 2550693"/>
                <a:gd name="connsiteX41" fmla="*/ 2489798 w 2546376"/>
                <a:gd name="connsiteY41" fmla="*/ 1915219 h 2550693"/>
                <a:gd name="connsiteX42" fmla="*/ 2546376 w 2546376"/>
                <a:gd name="connsiteY42" fmla="*/ 1971797 h 2550693"/>
                <a:gd name="connsiteX43" fmla="*/ 2489798 w 2546376"/>
                <a:gd name="connsiteY43" fmla="*/ 2028375 h 2550693"/>
                <a:gd name="connsiteX44" fmla="*/ 2433220 w 2546376"/>
                <a:gd name="connsiteY44" fmla="*/ 1971797 h 2550693"/>
                <a:gd name="connsiteX45" fmla="*/ 2449791 w 2546376"/>
                <a:gd name="connsiteY45" fmla="*/ 1931791 h 2550693"/>
                <a:gd name="connsiteX46" fmla="*/ 2262615 w 2546376"/>
                <a:gd name="connsiteY46" fmla="*/ 2105901 h 2550693"/>
                <a:gd name="connsiteX47" fmla="*/ 2302622 w 2546376"/>
                <a:gd name="connsiteY47" fmla="*/ 2089330 h 2550693"/>
                <a:gd name="connsiteX48" fmla="*/ 2359200 w 2546376"/>
                <a:gd name="connsiteY48" fmla="*/ 2145908 h 2550693"/>
                <a:gd name="connsiteX49" fmla="*/ 2302622 w 2546376"/>
                <a:gd name="connsiteY49" fmla="*/ 2202486 h 2550693"/>
                <a:gd name="connsiteX50" fmla="*/ 2246044 w 2546376"/>
                <a:gd name="connsiteY50" fmla="*/ 2145908 h 2550693"/>
                <a:gd name="connsiteX51" fmla="*/ 2262615 w 2546376"/>
                <a:gd name="connsiteY51" fmla="*/ 2105901 h 2550693"/>
                <a:gd name="connsiteX52" fmla="*/ 2075453 w 2546376"/>
                <a:gd name="connsiteY52" fmla="*/ 2280005 h 2550693"/>
                <a:gd name="connsiteX53" fmla="*/ 2115459 w 2546376"/>
                <a:gd name="connsiteY53" fmla="*/ 2263434 h 2550693"/>
                <a:gd name="connsiteX54" fmla="*/ 2172038 w 2546376"/>
                <a:gd name="connsiteY54" fmla="*/ 2320012 h 2550693"/>
                <a:gd name="connsiteX55" fmla="*/ 2115460 w 2546376"/>
                <a:gd name="connsiteY55" fmla="*/ 2376590 h 2550693"/>
                <a:gd name="connsiteX56" fmla="*/ 2058881 w 2546376"/>
                <a:gd name="connsiteY56" fmla="*/ 2320012 h 2550693"/>
                <a:gd name="connsiteX57" fmla="*/ 2075453 w 2546376"/>
                <a:gd name="connsiteY57" fmla="*/ 2280005 h 2550693"/>
                <a:gd name="connsiteX58" fmla="*/ 2449791 w 2546376"/>
                <a:gd name="connsiteY58" fmla="*/ 1757680 h 2550693"/>
                <a:gd name="connsiteX59" fmla="*/ 2489798 w 2546376"/>
                <a:gd name="connsiteY59" fmla="*/ 1741108 h 2550693"/>
                <a:gd name="connsiteX60" fmla="*/ 2546376 w 2546376"/>
                <a:gd name="connsiteY60" fmla="*/ 1797686 h 2550693"/>
                <a:gd name="connsiteX61" fmla="*/ 2489798 w 2546376"/>
                <a:gd name="connsiteY61" fmla="*/ 1854264 h 2550693"/>
                <a:gd name="connsiteX62" fmla="*/ 2433220 w 2546376"/>
                <a:gd name="connsiteY62" fmla="*/ 1797686 h 2550693"/>
                <a:gd name="connsiteX63" fmla="*/ 2449791 w 2546376"/>
                <a:gd name="connsiteY63" fmla="*/ 1757680 h 2550693"/>
                <a:gd name="connsiteX64" fmla="*/ 2262616 w 2546376"/>
                <a:gd name="connsiteY64" fmla="*/ 1931791 h 2550693"/>
                <a:gd name="connsiteX65" fmla="*/ 2302622 w 2546376"/>
                <a:gd name="connsiteY65" fmla="*/ 1915219 h 2550693"/>
                <a:gd name="connsiteX66" fmla="*/ 2359200 w 2546376"/>
                <a:gd name="connsiteY66" fmla="*/ 1971797 h 2550693"/>
                <a:gd name="connsiteX67" fmla="*/ 2302622 w 2546376"/>
                <a:gd name="connsiteY67" fmla="*/ 2028375 h 2550693"/>
                <a:gd name="connsiteX68" fmla="*/ 2246044 w 2546376"/>
                <a:gd name="connsiteY68" fmla="*/ 1971797 h 2550693"/>
                <a:gd name="connsiteX69" fmla="*/ 2262616 w 2546376"/>
                <a:gd name="connsiteY69" fmla="*/ 1931791 h 2550693"/>
                <a:gd name="connsiteX70" fmla="*/ 2075452 w 2546376"/>
                <a:gd name="connsiteY70" fmla="*/ 2105895 h 2550693"/>
                <a:gd name="connsiteX71" fmla="*/ 2115453 w 2546376"/>
                <a:gd name="connsiteY71" fmla="*/ 2089330 h 2550693"/>
                <a:gd name="connsiteX72" fmla="*/ 2172031 w 2546376"/>
                <a:gd name="connsiteY72" fmla="*/ 2145908 h 2550693"/>
                <a:gd name="connsiteX73" fmla="*/ 2115459 w 2546376"/>
                <a:gd name="connsiteY73" fmla="*/ 2202480 h 2550693"/>
                <a:gd name="connsiteX74" fmla="*/ 2058881 w 2546376"/>
                <a:gd name="connsiteY74" fmla="*/ 2145902 h 2550693"/>
                <a:gd name="connsiteX75" fmla="*/ 2075452 w 2546376"/>
                <a:gd name="connsiteY75" fmla="*/ 2105895 h 2550693"/>
                <a:gd name="connsiteX76" fmla="*/ 1888282 w 2546376"/>
                <a:gd name="connsiteY76" fmla="*/ 2280006 h 2550693"/>
                <a:gd name="connsiteX77" fmla="*/ 1928289 w 2546376"/>
                <a:gd name="connsiteY77" fmla="*/ 2263435 h 2550693"/>
                <a:gd name="connsiteX78" fmla="*/ 1984867 w 2546376"/>
                <a:gd name="connsiteY78" fmla="*/ 2320013 h 2550693"/>
                <a:gd name="connsiteX79" fmla="*/ 1928289 w 2546376"/>
                <a:gd name="connsiteY79" fmla="*/ 2376591 h 2550693"/>
                <a:gd name="connsiteX80" fmla="*/ 1915416 w 2546376"/>
                <a:gd name="connsiteY80" fmla="*/ 2373992 h 2550693"/>
                <a:gd name="connsiteX81" fmla="*/ 1874310 w 2546376"/>
                <a:gd name="connsiteY81" fmla="*/ 2332886 h 2550693"/>
                <a:gd name="connsiteX82" fmla="*/ 1871711 w 2546376"/>
                <a:gd name="connsiteY82" fmla="*/ 2320013 h 2550693"/>
                <a:gd name="connsiteX83" fmla="*/ 1888282 w 2546376"/>
                <a:gd name="connsiteY83" fmla="*/ 2280006 h 2550693"/>
                <a:gd name="connsiteX84" fmla="*/ 2449790 w 2546376"/>
                <a:gd name="connsiteY84" fmla="*/ 1583569 h 2550693"/>
                <a:gd name="connsiteX85" fmla="*/ 2489797 w 2546376"/>
                <a:gd name="connsiteY85" fmla="*/ 1566998 h 2550693"/>
                <a:gd name="connsiteX86" fmla="*/ 2546375 w 2546376"/>
                <a:gd name="connsiteY86" fmla="*/ 1623576 h 2550693"/>
                <a:gd name="connsiteX87" fmla="*/ 2489797 w 2546376"/>
                <a:gd name="connsiteY87" fmla="*/ 1680154 h 2550693"/>
                <a:gd name="connsiteX88" fmla="*/ 2433219 w 2546376"/>
                <a:gd name="connsiteY88" fmla="*/ 1623576 h 2550693"/>
                <a:gd name="connsiteX89" fmla="*/ 2449790 w 2546376"/>
                <a:gd name="connsiteY89" fmla="*/ 1583569 h 2550693"/>
                <a:gd name="connsiteX90" fmla="*/ 2262615 w 2546376"/>
                <a:gd name="connsiteY90" fmla="*/ 1757679 h 2550693"/>
                <a:gd name="connsiteX91" fmla="*/ 2302622 w 2546376"/>
                <a:gd name="connsiteY91" fmla="*/ 1741108 h 2550693"/>
                <a:gd name="connsiteX92" fmla="*/ 2359200 w 2546376"/>
                <a:gd name="connsiteY92" fmla="*/ 1797686 h 2550693"/>
                <a:gd name="connsiteX93" fmla="*/ 2302622 w 2546376"/>
                <a:gd name="connsiteY93" fmla="*/ 1854264 h 2550693"/>
                <a:gd name="connsiteX94" fmla="*/ 2246044 w 2546376"/>
                <a:gd name="connsiteY94" fmla="*/ 1797686 h 2550693"/>
                <a:gd name="connsiteX95" fmla="*/ 2262615 w 2546376"/>
                <a:gd name="connsiteY95" fmla="*/ 1757679 h 2550693"/>
                <a:gd name="connsiteX96" fmla="*/ 2075446 w 2546376"/>
                <a:gd name="connsiteY96" fmla="*/ 1931790 h 2550693"/>
                <a:gd name="connsiteX97" fmla="*/ 2115453 w 2546376"/>
                <a:gd name="connsiteY97" fmla="*/ 1915219 h 2550693"/>
                <a:gd name="connsiteX98" fmla="*/ 2172031 w 2546376"/>
                <a:gd name="connsiteY98" fmla="*/ 1971797 h 2550693"/>
                <a:gd name="connsiteX99" fmla="*/ 2115453 w 2546376"/>
                <a:gd name="connsiteY99" fmla="*/ 2028375 h 2550693"/>
                <a:gd name="connsiteX100" fmla="*/ 2058875 w 2546376"/>
                <a:gd name="connsiteY100" fmla="*/ 1971797 h 2550693"/>
                <a:gd name="connsiteX101" fmla="*/ 2075446 w 2546376"/>
                <a:gd name="connsiteY101" fmla="*/ 1931790 h 2550693"/>
                <a:gd name="connsiteX102" fmla="*/ 1888282 w 2546376"/>
                <a:gd name="connsiteY102" fmla="*/ 2105896 h 2550693"/>
                <a:gd name="connsiteX103" fmla="*/ 1928288 w 2546376"/>
                <a:gd name="connsiteY103" fmla="*/ 2089324 h 2550693"/>
                <a:gd name="connsiteX104" fmla="*/ 1984867 w 2546376"/>
                <a:gd name="connsiteY104" fmla="*/ 2145902 h 2550693"/>
                <a:gd name="connsiteX105" fmla="*/ 1928289 w 2546376"/>
                <a:gd name="connsiteY105" fmla="*/ 2202480 h 2550693"/>
                <a:gd name="connsiteX106" fmla="*/ 1871710 w 2546376"/>
                <a:gd name="connsiteY106" fmla="*/ 2145902 h 2550693"/>
                <a:gd name="connsiteX107" fmla="*/ 1888282 w 2546376"/>
                <a:gd name="connsiteY107" fmla="*/ 2105896 h 2550693"/>
                <a:gd name="connsiteX108" fmla="*/ 2449791 w 2546376"/>
                <a:gd name="connsiteY108" fmla="*/ 1409459 h 2550693"/>
                <a:gd name="connsiteX109" fmla="*/ 2489797 w 2546376"/>
                <a:gd name="connsiteY109" fmla="*/ 1392887 h 2550693"/>
                <a:gd name="connsiteX110" fmla="*/ 2546375 w 2546376"/>
                <a:gd name="connsiteY110" fmla="*/ 1449465 h 2550693"/>
                <a:gd name="connsiteX111" fmla="*/ 2489797 w 2546376"/>
                <a:gd name="connsiteY111" fmla="*/ 1506043 h 2550693"/>
                <a:gd name="connsiteX112" fmla="*/ 2433219 w 2546376"/>
                <a:gd name="connsiteY112" fmla="*/ 1449465 h 2550693"/>
                <a:gd name="connsiteX113" fmla="*/ 2449791 w 2546376"/>
                <a:gd name="connsiteY113" fmla="*/ 1409459 h 2550693"/>
                <a:gd name="connsiteX114" fmla="*/ 2262615 w 2546376"/>
                <a:gd name="connsiteY114" fmla="*/ 1583569 h 2550693"/>
                <a:gd name="connsiteX115" fmla="*/ 2302622 w 2546376"/>
                <a:gd name="connsiteY115" fmla="*/ 1566998 h 2550693"/>
                <a:gd name="connsiteX116" fmla="*/ 2359200 w 2546376"/>
                <a:gd name="connsiteY116" fmla="*/ 1623576 h 2550693"/>
                <a:gd name="connsiteX117" fmla="*/ 2302622 w 2546376"/>
                <a:gd name="connsiteY117" fmla="*/ 1680154 h 2550693"/>
                <a:gd name="connsiteX118" fmla="*/ 2246044 w 2546376"/>
                <a:gd name="connsiteY118" fmla="*/ 1623576 h 2550693"/>
                <a:gd name="connsiteX119" fmla="*/ 2262615 w 2546376"/>
                <a:gd name="connsiteY119" fmla="*/ 1583569 h 2550693"/>
                <a:gd name="connsiteX120" fmla="*/ 2075446 w 2546376"/>
                <a:gd name="connsiteY120" fmla="*/ 1757680 h 2550693"/>
                <a:gd name="connsiteX121" fmla="*/ 2115453 w 2546376"/>
                <a:gd name="connsiteY121" fmla="*/ 1741108 h 2550693"/>
                <a:gd name="connsiteX122" fmla="*/ 2172031 w 2546376"/>
                <a:gd name="connsiteY122" fmla="*/ 1797686 h 2550693"/>
                <a:gd name="connsiteX123" fmla="*/ 2115453 w 2546376"/>
                <a:gd name="connsiteY123" fmla="*/ 1854264 h 2550693"/>
                <a:gd name="connsiteX124" fmla="*/ 2058875 w 2546376"/>
                <a:gd name="connsiteY124" fmla="*/ 1797686 h 2550693"/>
                <a:gd name="connsiteX125" fmla="*/ 2075446 w 2546376"/>
                <a:gd name="connsiteY125" fmla="*/ 1757680 h 2550693"/>
                <a:gd name="connsiteX126" fmla="*/ 1888281 w 2546376"/>
                <a:gd name="connsiteY126" fmla="*/ 1931786 h 2550693"/>
                <a:gd name="connsiteX127" fmla="*/ 1928282 w 2546376"/>
                <a:gd name="connsiteY127" fmla="*/ 1915220 h 2550693"/>
                <a:gd name="connsiteX128" fmla="*/ 1984860 w 2546376"/>
                <a:gd name="connsiteY128" fmla="*/ 1971798 h 2550693"/>
                <a:gd name="connsiteX129" fmla="*/ 1928288 w 2546376"/>
                <a:gd name="connsiteY129" fmla="*/ 2028370 h 2550693"/>
                <a:gd name="connsiteX130" fmla="*/ 1871710 w 2546376"/>
                <a:gd name="connsiteY130" fmla="*/ 1971792 h 2550693"/>
                <a:gd name="connsiteX131" fmla="*/ 1888281 w 2546376"/>
                <a:gd name="connsiteY131" fmla="*/ 1931786 h 2550693"/>
                <a:gd name="connsiteX132" fmla="*/ 1701111 w 2546376"/>
                <a:gd name="connsiteY132" fmla="*/ 2105895 h 2550693"/>
                <a:gd name="connsiteX133" fmla="*/ 1741118 w 2546376"/>
                <a:gd name="connsiteY133" fmla="*/ 2089324 h 2550693"/>
                <a:gd name="connsiteX134" fmla="*/ 1797696 w 2546376"/>
                <a:gd name="connsiteY134" fmla="*/ 2145902 h 2550693"/>
                <a:gd name="connsiteX135" fmla="*/ 1763141 w 2546376"/>
                <a:gd name="connsiteY135" fmla="*/ 2198034 h 2550693"/>
                <a:gd name="connsiteX136" fmla="*/ 1743436 w 2546376"/>
                <a:gd name="connsiteY136" fmla="*/ 2202012 h 2550693"/>
                <a:gd name="connsiteX137" fmla="*/ 1685008 w 2546376"/>
                <a:gd name="connsiteY137" fmla="*/ 2143584 h 2550693"/>
                <a:gd name="connsiteX138" fmla="*/ 1688986 w 2546376"/>
                <a:gd name="connsiteY138" fmla="*/ 2123879 h 2550693"/>
                <a:gd name="connsiteX139" fmla="*/ 1701111 w 2546376"/>
                <a:gd name="connsiteY139" fmla="*/ 2105895 h 2550693"/>
                <a:gd name="connsiteX140" fmla="*/ 2449791 w 2546376"/>
                <a:gd name="connsiteY140" fmla="*/ 1235348 h 2550693"/>
                <a:gd name="connsiteX141" fmla="*/ 2489797 w 2546376"/>
                <a:gd name="connsiteY141" fmla="*/ 1218776 h 2550693"/>
                <a:gd name="connsiteX142" fmla="*/ 2546375 w 2546376"/>
                <a:gd name="connsiteY142" fmla="*/ 1275354 h 2550693"/>
                <a:gd name="connsiteX143" fmla="*/ 2489797 w 2546376"/>
                <a:gd name="connsiteY143" fmla="*/ 1331932 h 2550693"/>
                <a:gd name="connsiteX144" fmla="*/ 2433219 w 2546376"/>
                <a:gd name="connsiteY144" fmla="*/ 1275354 h 2550693"/>
                <a:gd name="connsiteX145" fmla="*/ 2449791 w 2546376"/>
                <a:gd name="connsiteY145" fmla="*/ 1235348 h 2550693"/>
                <a:gd name="connsiteX146" fmla="*/ 2262615 w 2546376"/>
                <a:gd name="connsiteY146" fmla="*/ 1409458 h 2550693"/>
                <a:gd name="connsiteX147" fmla="*/ 2302622 w 2546376"/>
                <a:gd name="connsiteY147" fmla="*/ 1392887 h 2550693"/>
                <a:gd name="connsiteX148" fmla="*/ 2359200 w 2546376"/>
                <a:gd name="connsiteY148" fmla="*/ 1449465 h 2550693"/>
                <a:gd name="connsiteX149" fmla="*/ 2302622 w 2546376"/>
                <a:gd name="connsiteY149" fmla="*/ 1506043 h 2550693"/>
                <a:gd name="connsiteX150" fmla="*/ 2246044 w 2546376"/>
                <a:gd name="connsiteY150" fmla="*/ 1449465 h 2550693"/>
                <a:gd name="connsiteX151" fmla="*/ 2262615 w 2546376"/>
                <a:gd name="connsiteY151" fmla="*/ 1409458 h 2550693"/>
                <a:gd name="connsiteX152" fmla="*/ 2075445 w 2546376"/>
                <a:gd name="connsiteY152" fmla="*/ 1583569 h 2550693"/>
                <a:gd name="connsiteX153" fmla="*/ 2115452 w 2546376"/>
                <a:gd name="connsiteY153" fmla="*/ 1566998 h 2550693"/>
                <a:gd name="connsiteX154" fmla="*/ 2172030 w 2546376"/>
                <a:gd name="connsiteY154" fmla="*/ 1623576 h 2550693"/>
                <a:gd name="connsiteX155" fmla="*/ 2115452 w 2546376"/>
                <a:gd name="connsiteY155" fmla="*/ 1680154 h 2550693"/>
                <a:gd name="connsiteX156" fmla="*/ 2058874 w 2546376"/>
                <a:gd name="connsiteY156" fmla="*/ 1623576 h 2550693"/>
                <a:gd name="connsiteX157" fmla="*/ 2075445 w 2546376"/>
                <a:gd name="connsiteY157" fmla="*/ 1583569 h 2550693"/>
                <a:gd name="connsiteX158" fmla="*/ 1888275 w 2546376"/>
                <a:gd name="connsiteY158" fmla="*/ 1757680 h 2550693"/>
                <a:gd name="connsiteX159" fmla="*/ 1928282 w 2546376"/>
                <a:gd name="connsiteY159" fmla="*/ 1741109 h 2550693"/>
                <a:gd name="connsiteX160" fmla="*/ 1984860 w 2546376"/>
                <a:gd name="connsiteY160" fmla="*/ 1797687 h 2550693"/>
                <a:gd name="connsiteX161" fmla="*/ 1928282 w 2546376"/>
                <a:gd name="connsiteY161" fmla="*/ 1854265 h 2550693"/>
                <a:gd name="connsiteX162" fmla="*/ 1871704 w 2546376"/>
                <a:gd name="connsiteY162" fmla="*/ 1797687 h 2550693"/>
                <a:gd name="connsiteX163" fmla="*/ 1888275 w 2546376"/>
                <a:gd name="connsiteY163" fmla="*/ 1757680 h 2550693"/>
                <a:gd name="connsiteX164" fmla="*/ 1701111 w 2546376"/>
                <a:gd name="connsiteY164" fmla="*/ 1931785 h 2550693"/>
                <a:gd name="connsiteX165" fmla="*/ 1741118 w 2546376"/>
                <a:gd name="connsiteY165" fmla="*/ 1915213 h 2550693"/>
                <a:gd name="connsiteX166" fmla="*/ 1797696 w 2546376"/>
                <a:gd name="connsiteY166" fmla="*/ 1971791 h 2550693"/>
                <a:gd name="connsiteX167" fmla="*/ 1741118 w 2546376"/>
                <a:gd name="connsiteY167" fmla="*/ 2028369 h 2550693"/>
                <a:gd name="connsiteX168" fmla="*/ 1684540 w 2546376"/>
                <a:gd name="connsiteY168" fmla="*/ 1971791 h 2550693"/>
                <a:gd name="connsiteX169" fmla="*/ 1701111 w 2546376"/>
                <a:gd name="connsiteY169" fmla="*/ 1931785 h 2550693"/>
                <a:gd name="connsiteX170" fmla="*/ 2449791 w 2546376"/>
                <a:gd name="connsiteY170" fmla="*/ 1061237 h 2550693"/>
                <a:gd name="connsiteX171" fmla="*/ 2489797 w 2546376"/>
                <a:gd name="connsiteY171" fmla="*/ 1044665 h 2550693"/>
                <a:gd name="connsiteX172" fmla="*/ 2546375 w 2546376"/>
                <a:gd name="connsiteY172" fmla="*/ 1101244 h 2550693"/>
                <a:gd name="connsiteX173" fmla="*/ 2489797 w 2546376"/>
                <a:gd name="connsiteY173" fmla="*/ 1157821 h 2550693"/>
                <a:gd name="connsiteX174" fmla="*/ 2433219 w 2546376"/>
                <a:gd name="connsiteY174" fmla="*/ 1101243 h 2550693"/>
                <a:gd name="connsiteX175" fmla="*/ 2449791 w 2546376"/>
                <a:gd name="connsiteY175" fmla="*/ 1061237 h 2550693"/>
                <a:gd name="connsiteX176" fmla="*/ 2262615 w 2546376"/>
                <a:gd name="connsiteY176" fmla="*/ 1235348 h 2550693"/>
                <a:gd name="connsiteX177" fmla="*/ 2302622 w 2546376"/>
                <a:gd name="connsiteY177" fmla="*/ 1218776 h 2550693"/>
                <a:gd name="connsiteX178" fmla="*/ 2359200 w 2546376"/>
                <a:gd name="connsiteY178" fmla="*/ 1275354 h 2550693"/>
                <a:gd name="connsiteX179" fmla="*/ 2302622 w 2546376"/>
                <a:gd name="connsiteY179" fmla="*/ 1331932 h 2550693"/>
                <a:gd name="connsiteX180" fmla="*/ 2246044 w 2546376"/>
                <a:gd name="connsiteY180" fmla="*/ 1275354 h 2550693"/>
                <a:gd name="connsiteX181" fmla="*/ 2262615 w 2546376"/>
                <a:gd name="connsiteY181" fmla="*/ 1235348 h 2550693"/>
                <a:gd name="connsiteX182" fmla="*/ 2075445 w 2546376"/>
                <a:gd name="connsiteY182" fmla="*/ 1409458 h 2550693"/>
                <a:gd name="connsiteX183" fmla="*/ 2115452 w 2546376"/>
                <a:gd name="connsiteY183" fmla="*/ 1392887 h 2550693"/>
                <a:gd name="connsiteX184" fmla="*/ 2172030 w 2546376"/>
                <a:gd name="connsiteY184" fmla="*/ 1449465 h 2550693"/>
                <a:gd name="connsiteX185" fmla="*/ 2115452 w 2546376"/>
                <a:gd name="connsiteY185" fmla="*/ 1506043 h 2550693"/>
                <a:gd name="connsiteX186" fmla="*/ 2058874 w 2546376"/>
                <a:gd name="connsiteY186" fmla="*/ 1449465 h 2550693"/>
                <a:gd name="connsiteX187" fmla="*/ 2075445 w 2546376"/>
                <a:gd name="connsiteY187" fmla="*/ 1409458 h 2550693"/>
                <a:gd name="connsiteX188" fmla="*/ 1888275 w 2546376"/>
                <a:gd name="connsiteY188" fmla="*/ 1583570 h 2550693"/>
                <a:gd name="connsiteX189" fmla="*/ 1928281 w 2546376"/>
                <a:gd name="connsiteY189" fmla="*/ 1566999 h 2550693"/>
                <a:gd name="connsiteX190" fmla="*/ 1984859 w 2546376"/>
                <a:gd name="connsiteY190" fmla="*/ 1623577 h 2550693"/>
                <a:gd name="connsiteX191" fmla="*/ 1928281 w 2546376"/>
                <a:gd name="connsiteY191" fmla="*/ 1680155 h 2550693"/>
                <a:gd name="connsiteX192" fmla="*/ 1871703 w 2546376"/>
                <a:gd name="connsiteY192" fmla="*/ 1623577 h 2550693"/>
                <a:gd name="connsiteX193" fmla="*/ 1888275 w 2546376"/>
                <a:gd name="connsiteY193" fmla="*/ 1583570 h 2550693"/>
                <a:gd name="connsiteX194" fmla="*/ 1701110 w 2546376"/>
                <a:gd name="connsiteY194" fmla="*/ 1757674 h 2550693"/>
                <a:gd name="connsiteX195" fmla="*/ 1741112 w 2546376"/>
                <a:gd name="connsiteY195" fmla="*/ 1741108 h 2550693"/>
                <a:gd name="connsiteX196" fmla="*/ 1797690 w 2546376"/>
                <a:gd name="connsiteY196" fmla="*/ 1797686 h 2550693"/>
                <a:gd name="connsiteX197" fmla="*/ 1741117 w 2546376"/>
                <a:gd name="connsiteY197" fmla="*/ 1854259 h 2550693"/>
                <a:gd name="connsiteX198" fmla="*/ 1684539 w 2546376"/>
                <a:gd name="connsiteY198" fmla="*/ 1797681 h 2550693"/>
                <a:gd name="connsiteX199" fmla="*/ 1701110 w 2546376"/>
                <a:gd name="connsiteY199" fmla="*/ 1757674 h 2550693"/>
                <a:gd name="connsiteX200" fmla="*/ 1513941 w 2546376"/>
                <a:gd name="connsiteY200" fmla="*/ 1931785 h 2550693"/>
                <a:gd name="connsiteX201" fmla="*/ 1553947 w 2546376"/>
                <a:gd name="connsiteY201" fmla="*/ 1915214 h 2550693"/>
                <a:gd name="connsiteX202" fmla="*/ 1610525 w 2546376"/>
                <a:gd name="connsiteY202" fmla="*/ 1971792 h 2550693"/>
                <a:gd name="connsiteX203" fmla="*/ 1575970 w 2546376"/>
                <a:gd name="connsiteY203" fmla="*/ 2023924 h 2550693"/>
                <a:gd name="connsiteX204" fmla="*/ 1567132 w 2546376"/>
                <a:gd name="connsiteY204" fmla="*/ 2025708 h 2550693"/>
                <a:gd name="connsiteX205" fmla="*/ 1500031 w 2546376"/>
                <a:gd name="connsiteY205" fmla="*/ 1958607 h 2550693"/>
                <a:gd name="connsiteX206" fmla="*/ 1501815 w 2546376"/>
                <a:gd name="connsiteY206" fmla="*/ 1949769 h 2550693"/>
                <a:gd name="connsiteX207" fmla="*/ 1513941 w 2546376"/>
                <a:gd name="connsiteY207" fmla="*/ 1931785 h 2550693"/>
                <a:gd name="connsiteX208" fmla="*/ 2449790 w 2546376"/>
                <a:gd name="connsiteY208" fmla="*/ 887126 h 2550693"/>
                <a:gd name="connsiteX209" fmla="*/ 2489797 w 2546376"/>
                <a:gd name="connsiteY209" fmla="*/ 870555 h 2550693"/>
                <a:gd name="connsiteX210" fmla="*/ 2546375 w 2546376"/>
                <a:gd name="connsiteY210" fmla="*/ 927133 h 2550693"/>
                <a:gd name="connsiteX211" fmla="*/ 2489797 w 2546376"/>
                <a:gd name="connsiteY211" fmla="*/ 983711 h 2550693"/>
                <a:gd name="connsiteX212" fmla="*/ 2433219 w 2546376"/>
                <a:gd name="connsiteY212" fmla="*/ 927132 h 2550693"/>
                <a:gd name="connsiteX213" fmla="*/ 2449790 w 2546376"/>
                <a:gd name="connsiteY213" fmla="*/ 887126 h 2550693"/>
                <a:gd name="connsiteX214" fmla="*/ 2262615 w 2546376"/>
                <a:gd name="connsiteY214" fmla="*/ 1061237 h 2550693"/>
                <a:gd name="connsiteX215" fmla="*/ 2302622 w 2546376"/>
                <a:gd name="connsiteY215" fmla="*/ 1044665 h 2550693"/>
                <a:gd name="connsiteX216" fmla="*/ 2359200 w 2546376"/>
                <a:gd name="connsiteY216" fmla="*/ 1101244 h 2550693"/>
                <a:gd name="connsiteX217" fmla="*/ 2302622 w 2546376"/>
                <a:gd name="connsiteY217" fmla="*/ 1157821 h 2550693"/>
                <a:gd name="connsiteX218" fmla="*/ 2246044 w 2546376"/>
                <a:gd name="connsiteY218" fmla="*/ 1101243 h 2550693"/>
                <a:gd name="connsiteX219" fmla="*/ 2262615 w 2546376"/>
                <a:gd name="connsiteY219" fmla="*/ 1061237 h 2550693"/>
                <a:gd name="connsiteX220" fmla="*/ 2075445 w 2546376"/>
                <a:gd name="connsiteY220" fmla="*/ 1235347 h 2550693"/>
                <a:gd name="connsiteX221" fmla="*/ 2115452 w 2546376"/>
                <a:gd name="connsiteY221" fmla="*/ 1218776 h 2550693"/>
                <a:gd name="connsiteX222" fmla="*/ 2172030 w 2546376"/>
                <a:gd name="connsiteY222" fmla="*/ 1275354 h 2550693"/>
                <a:gd name="connsiteX223" fmla="*/ 2115452 w 2546376"/>
                <a:gd name="connsiteY223" fmla="*/ 1331932 h 2550693"/>
                <a:gd name="connsiteX224" fmla="*/ 2058874 w 2546376"/>
                <a:gd name="connsiteY224" fmla="*/ 1275354 h 2550693"/>
                <a:gd name="connsiteX225" fmla="*/ 2075445 w 2546376"/>
                <a:gd name="connsiteY225" fmla="*/ 1235347 h 2550693"/>
                <a:gd name="connsiteX226" fmla="*/ 1888275 w 2546376"/>
                <a:gd name="connsiteY226" fmla="*/ 1409459 h 2550693"/>
                <a:gd name="connsiteX227" fmla="*/ 1928281 w 2546376"/>
                <a:gd name="connsiteY227" fmla="*/ 1392888 h 2550693"/>
                <a:gd name="connsiteX228" fmla="*/ 1984859 w 2546376"/>
                <a:gd name="connsiteY228" fmla="*/ 1449466 h 2550693"/>
                <a:gd name="connsiteX229" fmla="*/ 1928281 w 2546376"/>
                <a:gd name="connsiteY229" fmla="*/ 1506044 h 2550693"/>
                <a:gd name="connsiteX230" fmla="*/ 1871703 w 2546376"/>
                <a:gd name="connsiteY230" fmla="*/ 1449466 h 2550693"/>
                <a:gd name="connsiteX231" fmla="*/ 1888275 w 2546376"/>
                <a:gd name="connsiteY231" fmla="*/ 1409459 h 2550693"/>
                <a:gd name="connsiteX232" fmla="*/ 1701104 w 2546376"/>
                <a:gd name="connsiteY232" fmla="*/ 1583570 h 2550693"/>
                <a:gd name="connsiteX233" fmla="*/ 1741111 w 2546376"/>
                <a:gd name="connsiteY233" fmla="*/ 1566998 h 2550693"/>
                <a:gd name="connsiteX234" fmla="*/ 1797689 w 2546376"/>
                <a:gd name="connsiteY234" fmla="*/ 1623576 h 2550693"/>
                <a:gd name="connsiteX235" fmla="*/ 1741111 w 2546376"/>
                <a:gd name="connsiteY235" fmla="*/ 1680154 h 2550693"/>
                <a:gd name="connsiteX236" fmla="*/ 1684533 w 2546376"/>
                <a:gd name="connsiteY236" fmla="*/ 1623576 h 2550693"/>
                <a:gd name="connsiteX237" fmla="*/ 1701104 w 2546376"/>
                <a:gd name="connsiteY237" fmla="*/ 1583570 h 2550693"/>
                <a:gd name="connsiteX238" fmla="*/ 1513940 w 2546376"/>
                <a:gd name="connsiteY238" fmla="*/ 1757675 h 2550693"/>
                <a:gd name="connsiteX239" fmla="*/ 1553947 w 2546376"/>
                <a:gd name="connsiteY239" fmla="*/ 1741104 h 2550693"/>
                <a:gd name="connsiteX240" fmla="*/ 1610525 w 2546376"/>
                <a:gd name="connsiteY240" fmla="*/ 1797682 h 2550693"/>
                <a:gd name="connsiteX241" fmla="*/ 1553947 w 2546376"/>
                <a:gd name="connsiteY241" fmla="*/ 1854260 h 2550693"/>
                <a:gd name="connsiteX242" fmla="*/ 1497369 w 2546376"/>
                <a:gd name="connsiteY242" fmla="*/ 1797682 h 2550693"/>
                <a:gd name="connsiteX243" fmla="*/ 1513940 w 2546376"/>
                <a:gd name="connsiteY243" fmla="*/ 1757675 h 2550693"/>
                <a:gd name="connsiteX244" fmla="*/ 2449791 w 2546376"/>
                <a:gd name="connsiteY244" fmla="*/ 713015 h 2550693"/>
                <a:gd name="connsiteX245" fmla="*/ 2489797 w 2546376"/>
                <a:gd name="connsiteY245" fmla="*/ 696444 h 2550693"/>
                <a:gd name="connsiteX246" fmla="*/ 2546375 w 2546376"/>
                <a:gd name="connsiteY246" fmla="*/ 753022 h 2550693"/>
                <a:gd name="connsiteX247" fmla="*/ 2489797 w 2546376"/>
                <a:gd name="connsiteY247" fmla="*/ 809600 h 2550693"/>
                <a:gd name="connsiteX248" fmla="*/ 2433219 w 2546376"/>
                <a:gd name="connsiteY248" fmla="*/ 753022 h 2550693"/>
                <a:gd name="connsiteX249" fmla="*/ 2449791 w 2546376"/>
                <a:gd name="connsiteY249" fmla="*/ 713015 h 2550693"/>
                <a:gd name="connsiteX250" fmla="*/ 2262615 w 2546376"/>
                <a:gd name="connsiteY250" fmla="*/ 887126 h 2550693"/>
                <a:gd name="connsiteX251" fmla="*/ 2302622 w 2546376"/>
                <a:gd name="connsiteY251" fmla="*/ 870555 h 2550693"/>
                <a:gd name="connsiteX252" fmla="*/ 2359200 w 2546376"/>
                <a:gd name="connsiteY252" fmla="*/ 927133 h 2550693"/>
                <a:gd name="connsiteX253" fmla="*/ 2302622 w 2546376"/>
                <a:gd name="connsiteY253" fmla="*/ 983711 h 2550693"/>
                <a:gd name="connsiteX254" fmla="*/ 2246044 w 2546376"/>
                <a:gd name="connsiteY254" fmla="*/ 927132 h 2550693"/>
                <a:gd name="connsiteX255" fmla="*/ 2262615 w 2546376"/>
                <a:gd name="connsiteY255" fmla="*/ 887126 h 2550693"/>
                <a:gd name="connsiteX256" fmla="*/ 2075445 w 2546376"/>
                <a:gd name="connsiteY256" fmla="*/ 1061237 h 2550693"/>
                <a:gd name="connsiteX257" fmla="*/ 2115452 w 2546376"/>
                <a:gd name="connsiteY257" fmla="*/ 1044665 h 2550693"/>
                <a:gd name="connsiteX258" fmla="*/ 2172030 w 2546376"/>
                <a:gd name="connsiteY258" fmla="*/ 1101244 h 2550693"/>
                <a:gd name="connsiteX259" fmla="*/ 2115452 w 2546376"/>
                <a:gd name="connsiteY259" fmla="*/ 1157821 h 2550693"/>
                <a:gd name="connsiteX260" fmla="*/ 2058874 w 2546376"/>
                <a:gd name="connsiteY260" fmla="*/ 1101243 h 2550693"/>
                <a:gd name="connsiteX261" fmla="*/ 2075445 w 2546376"/>
                <a:gd name="connsiteY261" fmla="*/ 1061237 h 2550693"/>
                <a:gd name="connsiteX262" fmla="*/ 1888275 w 2546376"/>
                <a:gd name="connsiteY262" fmla="*/ 1235349 h 2550693"/>
                <a:gd name="connsiteX263" fmla="*/ 1928281 w 2546376"/>
                <a:gd name="connsiteY263" fmla="*/ 1218777 h 2550693"/>
                <a:gd name="connsiteX264" fmla="*/ 1984859 w 2546376"/>
                <a:gd name="connsiteY264" fmla="*/ 1275355 h 2550693"/>
                <a:gd name="connsiteX265" fmla="*/ 1928281 w 2546376"/>
                <a:gd name="connsiteY265" fmla="*/ 1331933 h 2550693"/>
                <a:gd name="connsiteX266" fmla="*/ 1871703 w 2546376"/>
                <a:gd name="connsiteY266" fmla="*/ 1275355 h 2550693"/>
                <a:gd name="connsiteX267" fmla="*/ 1888275 w 2546376"/>
                <a:gd name="connsiteY267" fmla="*/ 1235349 h 2550693"/>
                <a:gd name="connsiteX268" fmla="*/ 1701104 w 2546376"/>
                <a:gd name="connsiteY268" fmla="*/ 1409459 h 2550693"/>
                <a:gd name="connsiteX269" fmla="*/ 1741111 w 2546376"/>
                <a:gd name="connsiteY269" fmla="*/ 1392887 h 2550693"/>
                <a:gd name="connsiteX270" fmla="*/ 1797689 w 2546376"/>
                <a:gd name="connsiteY270" fmla="*/ 1449465 h 2550693"/>
                <a:gd name="connsiteX271" fmla="*/ 1741111 w 2546376"/>
                <a:gd name="connsiteY271" fmla="*/ 1506043 h 2550693"/>
                <a:gd name="connsiteX272" fmla="*/ 1684533 w 2546376"/>
                <a:gd name="connsiteY272" fmla="*/ 1449465 h 2550693"/>
                <a:gd name="connsiteX273" fmla="*/ 1701104 w 2546376"/>
                <a:gd name="connsiteY273" fmla="*/ 1409459 h 2550693"/>
                <a:gd name="connsiteX274" fmla="*/ 1513939 w 2546376"/>
                <a:gd name="connsiteY274" fmla="*/ 1583565 h 2550693"/>
                <a:gd name="connsiteX275" fmla="*/ 1553945 w 2546376"/>
                <a:gd name="connsiteY275" fmla="*/ 1566994 h 2550693"/>
                <a:gd name="connsiteX276" fmla="*/ 1610523 w 2546376"/>
                <a:gd name="connsiteY276" fmla="*/ 1623572 h 2550693"/>
                <a:gd name="connsiteX277" fmla="*/ 1553945 w 2546376"/>
                <a:gd name="connsiteY277" fmla="*/ 1680150 h 2550693"/>
                <a:gd name="connsiteX278" fmla="*/ 1497367 w 2546376"/>
                <a:gd name="connsiteY278" fmla="*/ 1623572 h 2550693"/>
                <a:gd name="connsiteX279" fmla="*/ 1513939 w 2546376"/>
                <a:gd name="connsiteY279" fmla="*/ 1583565 h 2550693"/>
                <a:gd name="connsiteX280" fmla="*/ 1326770 w 2546376"/>
                <a:gd name="connsiteY280" fmla="*/ 1757674 h 2550693"/>
                <a:gd name="connsiteX281" fmla="*/ 1366776 w 2546376"/>
                <a:gd name="connsiteY281" fmla="*/ 1741103 h 2550693"/>
                <a:gd name="connsiteX282" fmla="*/ 1423354 w 2546376"/>
                <a:gd name="connsiteY282" fmla="*/ 1797681 h 2550693"/>
                <a:gd name="connsiteX283" fmla="*/ 1406783 w 2546376"/>
                <a:gd name="connsiteY283" fmla="*/ 1837688 h 2550693"/>
                <a:gd name="connsiteX284" fmla="*/ 1390255 w 2546376"/>
                <a:gd name="connsiteY284" fmla="*/ 1848831 h 2550693"/>
                <a:gd name="connsiteX285" fmla="*/ 1315626 w 2546376"/>
                <a:gd name="connsiteY285" fmla="*/ 1774202 h 2550693"/>
                <a:gd name="connsiteX286" fmla="*/ 2449790 w 2546376"/>
                <a:gd name="connsiteY286" fmla="*/ 538904 h 2550693"/>
                <a:gd name="connsiteX287" fmla="*/ 2489797 w 2546376"/>
                <a:gd name="connsiteY287" fmla="*/ 522333 h 2550693"/>
                <a:gd name="connsiteX288" fmla="*/ 2546375 w 2546376"/>
                <a:gd name="connsiteY288" fmla="*/ 578911 h 2550693"/>
                <a:gd name="connsiteX289" fmla="*/ 2489797 w 2546376"/>
                <a:gd name="connsiteY289" fmla="*/ 635489 h 2550693"/>
                <a:gd name="connsiteX290" fmla="*/ 2433219 w 2546376"/>
                <a:gd name="connsiteY290" fmla="*/ 578911 h 2550693"/>
                <a:gd name="connsiteX291" fmla="*/ 2449790 w 2546376"/>
                <a:gd name="connsiteY291" fmla="*/ 538904 h 2550693"/>
                <a:gd name="connsiteX292" fmla="*/ 2262615 w 2546376"/>
                <a:gd name="connsiteY292" fmla="*/ 713015 h 2550693"/>
                <a:gd name="connsiteX293" fmla="*/ 2302622 w 2546376"/>
                <a:gd name="connsiteY293" fmla="*/ 696444 h 2550693"/>
                <a:gd name="connsiteX294" fmla="*/ 2359200 w 2546376"/>
                <a:gd name="connsiteY294" fmla="*/ 753022 h 2550693"/>
                <a:gd name="connsiteX295" fmla="*/ 2302622 w 2546376"/>
                <a:gd name="connsiteY295" fmla="*/ 809600 h 2550693"/>
                <a:gd name="connsiteX296" fmla="*/ 2246044 w 2546376"/>
                <a:gd name="connsiteY296" fmla="*/ 753022 h 2550693"/>
                <a:gd name="connsiteX297" fmla="*/ 2262615 w 2546376"/>
                <a:gd name="connsiteY297" fmla="*/ 713015 h 2550693"/>
                <a:gd name="connsiteX298" fmla="*/ 2075445 w 2546376"/>
                <a:gd name="connsiteY298" fmla="*/ 887126 h 2550693"/>
                <a:gd name="connsiteX299" fmla="*/ 2115452 w 2546376"/>
                <a:gd name="connsiteY299" fmla="*/ 870555 h 2550693"/>
                <a:gd name="connsiteX300" fmla="*/ 2172030 w 2546376"/>
                <a:gd name="connsiteY300" fmla="*/ 927133 h 2550693"/>
                <a:gd name="connsiteX301" fmla="*/ 2115452 w 2546376"/>
                <a:gd name="connsiteY301" fmla="*/ 983711 h 2550693"/>
                <a:gd name="connsiteX302" fmla="*/ 2058874 w 2546376"/>
                <a:gd name="connsiteY302" fmla="*/ 927132 h 2550693"/>
                <a:gd name="connsiteX303" fmla="*/ 2075445 w 2546376"/>
                <a:gd name="connsiteY303" fmla="*/ 887126 h 2550693"/>
                <a:gd name="connsiteX304" fmla="*/ 1888275 w 2546376"/>
                <a:gd name="connsiteY304" fmla="*/ 1061238 h 2550693"/>
                <a:gd name="connsiteX305" fmla="*/ 1928281 w 2546376"/>
                <a:gd name="connsiteY305" fmla="*/ 1044666 h 2550693"/>
                <a:gd name="connsiteX306" fmla="*/ 1984859 w 2546376"/>
                <a:gd name="connsiteY306" fmla="*/ 1101244 h 2550693"/>
                <a:gd name="connsiteX307" fmla="*/ 1928281 w 2546376"/>
                <a:gd name="connsiteY307" fmla="*/ 1157822 h 2550693"/>
                <a:gd name="connsiteX308" fmla="*/ 1871703 w 2546376"/>
                <a:gd name="connsiteY308" fmla="*/ 1101244 h 2550693"/>
                <a:gd name="connsiteX309" fmla="*/ 1888275 w 2546376"/>
                <a:gd name="connsiteY309" fmla="*/ 1061238 h 2550693"/>
                <a:gd name="connsiteX310" fmla="*/ 1701104 w 2546376"/>
                <a:gd name="connsiteY310" fmla="*/ 1235348 h 2550693"/>
                <a:gd name="connsiteX311" fmla="*/ 1741111 w 2546376"/>
                <a:gd name="connsiteY311" fmla="*/ 1218776 h 2550693"/>
                <a:gd name="connsiteX312" fmla="*/ 1797689 w 2546376"/>
                <a:gd name="connsiteY312" fmla="*/ 1275354 h 2550693"/>
                <a:gd name="connsiteX313" fmla="*/ 1741111 w 2546376"/>
                <a:gd name="connsiteY313" fmla="*/ 1331932 h 2550693"/>
                <a:gd name="connsiteX314" fmla="*/ 1684533 w 2546376"/>
                <a:gd name="connsiteY314" fmla="*/ 1275354 h 2550693"/>
                <a:gd name="connsiteX315" fmla="*/ 1701104 w 2546376"/>
                <a:gd name="connsiteY315" fmla="*/ 1235348 h 2550693"/>
                <a:gd name="connsiteX316" fmla="*/ 1513934 w 2546376"/>
                <a:gd name="connsiteY316" fmla="*/ 1409459 h 2550693"/>
                <a:gd name="connsiteX317" fmla="*/ 1553940 w 2546376"/>
                <a:gd name="connsiteY317" fmla="*/ 1392888 h 2550693"/>
                <a:gd name="connsiteX318" fmla="*/ 1610519 w 2546376"/>
                <a:gd name="connsiteY318" fmla="*/ 1449466 h 2550693"/>
                <a:gd name="connsiteX319" fmla="*/ 1553941 w 2546376"/>
                <a:gd name="connsiteY319" fmla="*/ 1506044 h 2550693"/>
                <a:gd name="connsiteX320" fmla="*/ 1497362 w 2546376"/>
                <a:gd name="connsiteY320" fmla="*/ 1449466 h 2550693"/>
                <a:gd name="connsiteX321" fmla="*/ 1513934 w 2546376"/>
                <a:gd name="connsiteY321" fmla="*/ 1409459 h 2550693"/>
                <a:gd name="connsiteX322" fmla="*/ 1326768 w 2546376"/>
                <a:gd name="connsiteY322" fmla="*/ 1583565 h 2550693"/>
                <a:gd name="connsiteX323" fmla="*/ 1366775 w 2546376"/>
                <a:gd name="connsiteY323" fmla="*/ 1566993 h 2550693"/>
                <a:gd name="connsiteX324" fmla="*/ 1423353 w 2546376"/>
                <a:gd name="connsiteY324" fmla="*/ 1623571 h 2550693"/>
                <a:gd name="connsiteX325" fmla="*/ 1366775 w 2546376"/>
                <a:gd name="connsiteY325" fmla="*/ 1680149 h 2550693"/>
                <a:gd name="connsiteX326" fmla="*/ 1310197 w 2546376"/>
                <a:gd name="connsiteY326" fmla="*/ 1623571 h 2550693"/>
                <a:gd name="connsiteX327" fmla="*/ 1326768 w 2546376"/>
                <a:gd name="connsiteY327" fmla="*/ 1583565 h 2550693"/>
                <a:gd name="connsiteX328" fmla="*/ 2449791 w 2546376"/>
                <a:gd name="connsiteY328" fmla="*/ 364793 h 2550693"/>
                <a:gd name="connsiteX329" fmla="*/ 2489797 w 2546376"/>
                <a:gd name="connsiteY329" fmla="*/ 348222 h 2550693"/>
                <a:gd name="connsiteX330" fmla="*/ 2546375 w 2546376"/>
                <a:gd name="connsiteY330" fmla="*/ 404800 h 2550693"/>
                <a:gd name="connsiteX331" fmla="*/ 2489797 w 2546376"/>
                <a:gd name="connsiteY331" fmla="*/ 461378 h 2550693"/>
                <a:gd name="connsiteX332" fmla="*/ 2433219 w 2546376"/>
                <a:gd name="connsiteY332" fmla="*/ 404800 h 2550693"/>
                <a:gd name="connsiteX333" fmla="*/ 2449791 w 2546376"/>
                <a:gd name="connsiteY333" fmla="*/ 364793 h 2550693"/>
                <a:gd name="connsiteX334" fmla="*/ 2262615 w 2546376"/>
                <a:gd name="connsiteY334" fmla="*/ 538904 h 2550693"/>
                <a:gd name="connsiteX335" fmla="*/ 2302622 w 2546376"/>
                <a:gd name="connsiteY335" fmla="*/ 522333 h 2550693"/>
                <a:gd name="connsiteX336" fmla="*/ 2359200 w 2546376"/>
                <a:gd name="connsiteY336" fmla="*/ 578911 h 2550693"/>
                <a:gd name="connsiteX337" fmla="*/ 2302622 w 2546376"/>
                <a:gd name="connsiteY337" fmla="*/ 635489 h 2550693"/>
                <a:gd name="connsiteX338" fmla="*/ 2246044 w 2546376"/>
                <a:gd name="connsiteY338" fmla="*/ 578911 h 2550693"/>
                <a:gd name="connsiteX339" fmla="*/ 2262615 w 2546376"/>
                <a:gd name="connsiteY339" fmla="*/ 538904 h 2550693"/>
                <a:gd name="connsiteX340" fmla="*/ 2075445 w 2546376"/>
                <a:gd name="connsiteY340" fmla="*/ 713015 h 2550693"/>
                <a:gd name="connsiteX341" fmla="*/ 2115452 w 2546376"/>
                <a:gd name="connsiteY341" fmla="*/ 696444 h 2550693"/>
                <a:gd name="connsiteX342" fmla="*/ 2172030 w 2546376"/>
                <a:gd name="connsiteY342" fmla="*/ 753022 h 2550693"/>
                <a:gd name="connsiteX343" fmla="*/ 2115452 w 2546376"/>
                <a:gd name="connsiteY343" fmla="*/ 809600 h 2550693"/>
                <a:gd name="connsiteX344" fmla="*/ 2058874 w 2546376"/>
                <a:gd name="connsiteY344" fmla="*/ 753022 h 2550693"/>
                <a:gd name="connsiteX345" fmla="*/ 2075445 w 2546376"/>
                <a:gd name="connsiteY345" fmla="*/ 713015 h 2550693"/>
                <a:gd name="connsiteX346" fmla="*/ 1888275 w 2546376"/>
                <a:gd name="connsiteY346" fmla="*/ 887127 h 2550693"/>
                <a:gd name="connsiteX347" fmla="*/ 1928281 w 2546376"/>
                <a:gd name="connsiteY347" fmla="*/ 870555 h 2550693"/>
                <a:gd name="connsiteX348" fmla="*/ 1984859 w 2546376"/>
                <a:gd name="connsiteY348" fmla="*/ 927133 h 2550693"/>
                <a:gd name="connsiteX349" fmla="*/ 1928281 w 2546376"/>
                <a:gd name="connsiteY349" fmla="*/ 983711 h 2550693"/>
                <a:gd name="connsiteX350" fmla="*/ 1871703 w 2546376"/>
                <a:gd name="connsiteY350" fmla="*/ 927133 h 2550693"/>
                <a:gd name="connsiteX351" fmla="*/ 1888275 w 2546376"/>
                <a:gd name="connsiteY351" fmla="*/ 887127 h 2550693"/>
                <a:gd name="connsiteX352" fmla="*/ 1701104 w 2546376"/>
                <a:gd name="connsiteY352" fmla="*/ 1061237 h 2550693"/>
                <a:gd name="connsiteX353" fmla="*/ 1741111 w 2546376"/>
                <a:gd name="connsiteY353" fmla="*/ 1044665 h 2550693"/>
                <a:gd name="connsiteX354" fmla="*/ 1797689 w 2546376"/>
                <a:gd name="connsiteY354" fmla="*/ 1101243 h 2550693"/>
                <a:gd name="connsiteX355" fmla="*/ 1741111 w 2546376"/>
                <a:gd name="connsiteY355" fmla="*/ 1157821 h 2550693"/>
                <a:gd name="connsiteX356" fmla="*/ 1684533 w 2546376"/>
                <a:gd name="connsiteY356" fmla="*/ 1101243 h 2550693"/>
                <a:gd name="connsiteX357" fmla="*/ 1701104 w 2546376"/>
                <a:gd name="connsiteY357" fmla="*/ 1061237 h 2550693"/>
                <a:gd name="connsiteX358" fmla="*/ 1513934 w 2546376"/>
                <a:gd name="connsiteY358" fmla="*/ 1235349 h 2550693"/>
                <a:gd name="connsiteX359" fmla="*/ 1553940 w 2546376"/>
                <a:gd name="connsiteY359" fmla="*/ 1218777 h 2550693"/>
                <a:gd name="connsiteX360" fmla="*/ 1610519 w 2546376"/>
                <a:gd name="connsiteY360" fmla="*/ 1275355 h 2550693"/>
                <a:gd name="connsiteX361" fmla="*/ 1553941 w 2546376"/>
                <a:gd name="connsiteY361" fmla="*/ 1331933 h 2550693"/>
                <a:gd name="connsiteX362" fmla="*/ 1497362 w 2546376"/>
                <a:gd name="connsiteY362" fmla="*/ 1275355 h 2550693"/>
                <a:gd name="connsiteX363" fmla="*/ 1513934 w 2546376"/>
                <a:gd name="connsiteY363" fmla="*/ 1235349 h 2550693"/>
                <a:gd name="connsiteX364" fmla="*/ 1326768 w 2546376"/>
                <a:gd name="connsiteY364" fmla="*/ 1409454 h 2550693"/>
                <a:gd name="connsiteX365" fmla="*/ 1366774 w 2546376"/>
                <a:gd name="connsiteY365" fmla="*/ 1392883 h 2550693"/>
                <a:gd name="connsiteX366" fmla="*/ 1423353 w 2546376"/>
                <a:gd name="connsiteY366" fmla="*/ 1449461 h 2550693"/>
                <a:gd name="connsiteX367" fmla="*/ 1366774 w 2546376"/>
                <a:gd name="connsiteY367" fmla="*/ 1506039 h 2550693"/>
                <a:gd name="connsiteX368" fmla="*/ 1310196 w 2546376"/>
                <a:gd name="connsiteY368" fmla="*/ 1449461 h 2550693"/>
                <a:gd name="connsiteX369" fmla="*/ 1326768 w 2546376"/>
                <a:gd name="connsiteY369" fmla="*/ 1409454 h 2550693"/>
                <a:gd name="connsiteX370" fmla="*/ 1139598 w 2546376"/>
                <a:gd name="connsiteY370" fmla="*/ 1583565 h 2550693"/>
                <a:gd name="connsiteX371" fmla="*/ 1179605 w 2546376"/>
                <a:gd name="connsiteY371" fmla="*/ 1566994 h 2550693"/>
                <a:gd name="connsiteX372" fmla="*/ 1236183 w 2546376"/>
                <a:gd name="connsiteY372" fmla="*/ 1623572 h 2550693"/>
                <a:gd name="connsiteX373" fmla="*/ 1219612 w 2546376"/>
                <a:gd name="connsiteY373" fmla="*/ 1663579 h 2550693"/>
                <a:gd name="connsiteX374" fmla="*/ 1210886 w 2546376"/>
                <a:gd name="connsiteY374" fmla="*/ 1669462 h 2550693"/>
                <a:gd name="connsiteX375" fmla="*/ 1133715 w 2546376"/>
                <a:gd name="connsiteY375" fmla="*/ 1592291 h 2550693"/>
                <a:gd name="connsiteX376" fmla="*/ 2449790 w 2546376"/>
                <a:gd name="connsiteY376" fmla="*/ 190682 h 2550693"/>
                <a:gd name="connsiteX377" fmla="*/ 2489797 w 2546376"/>
                <a:gd name="connsiteY377" fmla="*/ 174111 h 2550693"/>
                <a:gd name="connsiteX378" fmla="*/ 2546375 w 2546376"/>
                <a:gd name="connsiteY378" fmla="*/ 230689 h 2550693"/>
                <a:gd name="connsiteX379" fmla="*/ 2489797 w 2546376"/>
                <a:gd name="connsiteY379" fmla="*/ 287267 h 2550693"/>
                <a:gd name="connsiteX380" fmla="*/ 2433219 w 2546376"/>
                <a:gd name="connsiteY380" fmla="*/ 230689 h 2550693"/>
                <a:gd name="connsiteX381" fmla="*/ 2449790 w 2546376"/>
                <a:gd name="connsiteY381" fmla="*/ 190682 h 2550693"/>
                <a:gd name="connsiteX382" fmla="*/ 2262615 w 2546376"/>
                <a:gd name="connsiteY382" fmla="*/ 364793 h 2550693"/>
                <a:gd name="connsiteX383" fmla="*/ 2302622 w 2546376"/>
                <a:gd name="connsiteY383" fmla="*/ 348222 h 2550693"/>
                <a:gd name="connsiteX384" fmla="*/ 2359200 w 2546376"/>
                <a:gd name="connsiteY384" fmla="*/ 404800 h 2550693"/>
                <a:gd name="connsiteX385" fmla="*/ 2302622 w 2546376"/>
                <a:gd name="connsiteY385" fmla="*/ 461378 h 2550693"/>
                <a:gd name="connsiteX386" fmla="*/ 2246044 w 2546376"/>
                <a:gd name="connsiteY386" fmla="*/ 404800 h 2550693"/>
                <a:gd name="connsiteX387" fmla="*/ 2262615 w 2546376"/>
                <a:gd name="connsiteY387" fmla="*/ 364793 h 2550693"/>
                <a:gd name="connsiteX388" fmla="*/ 2075445 w 2546376"/>
                <a:gd name="connsiteY388" fmla="*/ 538904 h 2550693"/>
                <a:gd name="connsiteX389" fmla="*/ 2115452 w 2546376"/>
                <a:gd name="connsiteY389" fmla="*/ 522333 h 2550693"/>
                <a:gd name="connsiteX390" fmla="*/ 2172030 w 2546376"/>
                <a:gd name="connsiteY390" fmla="*/ 578911 h 2550693"/>
                <a:gd name="connsiteX391" fmla="*/ 2115452 w 2546376"/>
                <a:gd name="connsiteY391" fmla="*/ 635489 h 2550693"/>
                <a:gd name="connsiteX392" fmla="*/ 2058874 w 2546376"/>
                <a:gd name="connsiteY392" fmla="*/ 578911 h 2550693"/>
                <a:gd name="connsiteX393" fmla="*/ 2075445 w 2546376"/>
                <a:gd name="connsiteY393" fmla="*/ 538904 h 2550693"/>
                <a:gd name="connsiteX394" fmla="*/ 1888275 w 2546376"/>
                <a:gd name="connsiteY394" fmla="*/ 713016 h 2550693"/>
                <a:gd name="connsiteX395" fmla="*/ 1928281 w 2546376"/>
                <a:gd name="connsiteY395" fmla="*/ 696444 h 2550693"/>
                <a:gd name="connsiteX396" fmla="*/ 1984859 w 2546376"/>
                <a:gd name="connsiteY396" fmla="*/ 753022 h 2550693"/>
                <a:gd name="connsiteX397" fmla="*/ 1928282 w 2546376"/>
                <a:gd name="connsiteY397" fmla="*/ 809600 h 2550693"/>
                <a:gd name="connsiteX398" fmla="*/ 1871703 w 2546376"/>
                <a:gd name="connsiteY398" fmla="*/ 753022 h 2550693"/>
                <a:gd name="connsiteX399" fmla="*/ 1888275 w 2546376"/>
                <a:gd name="connsiteY399" fmla="*/ 713016 h 2550693"/>
                <a:gd name="connsiteX400" fmla="*/ 1701104 w 2546376"/>
                <a:gd name="connsiteY400" fmla="*/ 887126 h 2550693"/>
                <a:gd name="connsiteX401" fmla="*/ 1741111 w 2546376"/>
                <a:gd name="connsiteY401" fmla="*/ 870554 h 2550693"/>
                <a:gd name="connsiteX402" fmla="*/ 1797689 w 2546376"/>
                <a:gd name="connsiteY402" fmla="*/ 927133 h 2550693"/>
                <a:gd name="connsiteX403" fmla="*/ 1741111 w 2546376"/>
                <a:gd name="connsiteY403" fmla="*/ 983711 h 2550693"/>
                <a:gd name="connsiteX404" fmla="*/ 1684533 w 2546376"/>
                <a:gd name="connsiteY404" fmla="*/ 927132 h 2550693"/>
                <a:gd name="connsiteX405" fmla="*/ 1701104 w 2546376"/>
                <a:gd name="connsiteY405" fmla="*/ 887126 h 2550693"/>
                <a:gd name="connsiteX406" fmla="*/ 1513934 w 2546376"/>
                <a:gd name="connsiteY406" fmla="*/ 1061238 h 2550693"/>
                <a:gd name="connsiteX407" fmla="*/ 1553940 w 2546376"/>
                <a:gd name="connsiteY407" fmla="*/ 1044666 h 2550693"/>
                <a:gd name="connsiteX408" fmla="*/ 1610519 w 2546376"/>
                <a:gd name="connsiteY408" fmla="*/ 1101244 h 2550693"/>
                <a:gd name="connsiteX409" fmla="*/ 1553941 w 2546376"/>
                <a:gd name="connsiteY409" fmla="*/ 1157822 h 2550693"/>
                <a:gd name="connsiteX410" fmla="*/ 1497362 w 2546376"/>
                <a:gd name="connsiteY410" fmla="*/ 1101244 h 2550693"/>
                <a:gd name="connsiteX411" fmla="*/ 1513934 w 2546376"/>
                <a:gd name="connsiteY411" fmla="*/ 1061238 h 2550693"/>
                <a:gd name="connsiteX412" fmla="*/ 1326764 w 2546376"/>
                <a:gd name="connsiteY412" fmla="*/ 1235348 h 2550693"/>
                <a:gd name="connsiteX413" fmla="*/ 1366770 w 2546376"/>
                <a:gd name="connsiteY413" fmla="*/ 1218776 h 2550693"/>
                <a:gd name="connsiteX414" fmla="*/ 1423348 w 2546376"/>
                <a:gd name="connsiteY414" fmla="*/ 1275354 h 2550693"/>
                <a:gd name="connsiteX415" fmla="*/ 1366770 w 2546376"/>
                <a:gd name="connsiteY415" fmla="*/ 1331932 h 2550693"/>
                <a:gd name="connsiteX416" fmla="*/ 1310192 w 2546376"/>
                <a:gd name="connsiteY416" fmla="*/ 1275354 h 2550693"/>
                <a:gd name="connsiteX417" fmla="*/ 1326764 w 2546376"/>
                <a:gd name="connsiteY417" fmla="*/ 1235348 h 2550693"/>
                <a:gd name="connsiteX418" fmla="*/ 1139598 w 2546376"/>
                <a:gd name="connsiteY418" fmla="*/ 1409455 h 2550693"/>
                <a:gd name="connsiteX419" fmla="*/ 1179604 w 2546376"/>
                <a:gd name="connsiteY419" fmla="*/ 1392883 h 2550693"/>
                <a:gd name="connsiteX420" fmla="*/ 1236182 w 2546376"/>
                <a:gd name="connsiteY420" fmla="*/ 1449462 h 2550693"/>
                <a:gd name="connsiteX421" fmla="*/ 1179604 w 2546376"/>
                <a:gd name="connsiteY421" fmla="*/ 1506040 h 2550693"/>
                <a:gd name="connsiteX422" fmla="*/ 1123026 w 2546376"/>
                <a:gd name="connsiteY422" fmla="*/ 1449461 h 2550693"/>
                <a:gd name="connsiteX423" fmla="*/ 1139598 w 2546376"/>
                <a:gd name="connsiteY423" fmla="*/ 1409455 h 2550693"/>
                <a:gd name="connsiteX424" fmla="*/ 2449791 w 2546376"/>
                <a:gd name="connsiteY424" fmla="*/ 16572 h 2550693"/>
                <a:gd name="connsiteX425" fmla="*/ 2489797 w 2546376"/>
                <a:gd name="connsiteY425" fmla="*/ 0 h 2550693"/>
                <a:gd name="connsiteX426" fmla="*/ 2546375 w 2546376"/>
                <a:gd name="connsiteY426" fmla="*/ 56578 h 2550693"/>
                <a:gd name="connsiteX427" fmla="*/ 2489797 w 2546376"/>
                <a:gd name="connsiteY427" fmla="*/ 113156 h 2550693"/>
                <a:gd name="connsiteX428" fmla="*/ 2433219 w 2546376"/>
                <a:gd name="connsiteY428" fmla="*/ 56578 h 2550693"/>
                <a:gd name="connsiteX429" fmla="*/ 2449791 w 2546376"/>
                <a:gd name="connsiteY429" fmla="*/ 16572 h 2550693"/>
                <a:gd name="connsiteX430" fmla="*/ 2262615 w 2546376"/>
                <a:gd name="connsiteY430" fmla="*/ 190682 h 2550693"/>
                <a:gd name="connsiteX431" fmla="*/ 2302622 w 2546376"/>
                <a:gd name="connsiteY431" fmla="*/ 174111 h 2550693"/>
                <a:gd name="connsiteX432" fmla="*/ 2359200 w 2546376"/>
                <a:gd name="connsiteY432" fmla="*/ 230689 h 2550693"/>
                <a:gd name="connsiteX433" fmla="*/ 2302622 w 2546376"/>
                <a:gd name="connsiteY433" fmla="*/ 287267 h 2550693"/>
                <a:gd name="connsiteX434" fmla="*/ 2246044 w 2546376"/>
                <a:gd name="connsiteY434" fmla="*/ 230689 h 2550693"/>
                <a:gd name="connsiteX435" fmla="*/ 2262615 w 2546376"/>
                <a:gd name="connsiteY435" fmla="*/ 190682 h 2550693"/>
                <a:gd name="connsiteX436" fmla="*/ 2075445 w 2546376"/>
                <a:gd name="connsiteY436" fmla="*/ 364793 h 2550693"/>
                <a:gd name="connsiteX437" fmla="*/ 2115452 w 2546376"/>
                <a:gd name="connsiteY437" fmla="*/ 348222 h 2550693"/>
                <a:gd name="connsiteX438" fmla="*/ 2172030 w 2546376"/>
                <a:gd name="connsiteY438" fmla="*/ 404800 h 2550693"/>
                <a:gd name="connsiteX439" fmla="*/ 2115452 w 2546376"/>
                <a:gd name="connsiteY439" fmla="*/ 461378 h 2550693"/>
                <a:gd name="connsiteX440" fmla="*/ 2058874 w 2546376"/>
                <a:gd name="connsiteY440" fmla="*/ 404800 h 2550693"/>
                <a:gd name="connsiteX441" fmla="*/ 2075445 w 2546376"/>
                <a:gd name="connsiteY441" fmla="*/ 364793 h 2550693"/>
                <a:gd name="connsiteX442" fmla="*/ 1888275 w 2546376"/>
                <a:gd name="connsiteY442" fmla="*/ 538905 h 2550693"/>
                <a:gd name="connsiteX443" fmla="*/ 1928281 w 2546376"/>
                <a:gd name="connsiteY443" fmla="*/ 522333 h 2550693"/>
                <a:gd name="connsiteX444" fmla="*/ 1984859 w 2546376"/>
                <a:gd name="connsiteY444" fmla="*/ 578912 h 2550693"/>
                <a:gd name="connsiteX445" fmla="*/ 1928282 w 2546376"/>
                <a:gd name="connsiteY445" fmla="*/ 635489 h 2550693"/>
                <a:gd name="connsiteX446" fmla="*/ 1871703 w 2546376"/>
                <a:gd name="connsiteY446" fmla="*/ 578911 h 2550693"/>
                <a:gd name="connsiteX447" fmla="*/ 1888275 w 2546376"/>
                <a:gd name="connsiteY447" fmla="*/ 538905 h 2550693"/>
                <a:gd name="connsiteX448" fmla="*/ 1701104 w 2546376"/>
                <a:gd name="connsiteY448" fmla="*/ 713015 h 2550693"/>
                <a:gd name="connsiteX449" fmla="*/ 1741111 w 2546376"/>
                <a:gd name="connsiteY449" fmla="*/ 696444 h 2550693"/>
                <a:gd name="connsiteX450" fmla="*/ 1797689 w 2546376"/>
                <a:gd name="connsiteY450" fmla="*/ 753022 h 2550693"/>
                <a:gd name="connsiteX451" fmla="*/ 1741111 w 2546376"/>
                <a:gd name="connsiteY451" fmla="*/ 809600 h 2550693"/>
                <a:gd name="connsiteX452" fmla="*/ 1684533 w 2546376"/>
                <a:gd name="connsiteY452" fmla="*/ 753022 h 2550693"/>
                <a:gd name="connsiteX453" fmla="*/ 1701104 w 2546376"/>
                <a:gd name="connsiteY453" fmla="*/ 713015 h 2550693"/>
                <a:gd name="connsiteX454" fmla="*/ 1513934 w 2546376"/>
                <a:gd name="connsiteY454" fmla="*/ 887127 h 2550693"/>
                <a:gd name="connsiteX455" fmla="*/ 1553940 w 2546376"/>
                <a:gd name="connsiteY455" fmla="*/ 870555 h 2550693"/>
                <a:gd name="connsiteX456" fmla="*/ 1610519 w 2546376"/>
                <a:gd name="connsiteY456" fmla="*/ 927133 h 2550693"/>
                <a:gd name="connsiteX457" fmla="*/ 1553941 w 2546376"/>
                <a:gd name="connsiteY457" fmla="*/ 983711 h 2550693"/>
                <a:gd name="connsiteX458" fmla="*/ 1497362 w 2546376"/>
                <a:gd name="connsiteY458" fmla="*/ 927133 h 2550693"/>
                <a:gd name="connsiteX459" fmla="*/ 1513934 w 2546376"/>
                <a:gd name="connsiteY459" fmla="*/ 887127 h 2550693"/>
                <a:gd name="connsiteX460" fmla="*/ 1326764 w 2546376"/>
                <a:gd name="connsiteY460" fmla="*/ 1061237 h 2550693"/>
                <a:gd name="connsiteX461" fmla="*/ 1366770 w 2546376"/>
                <a:gd name="connsiteY461" fmla="*/ 1044665 h 2550693"/>
                <a:gd name="connsiteX462" fmla="*/ 1423348 w 2546376"/>
                <a:gd name="connsiteY462" fmla="*/ 1101243 h 2550693"/>
                <a:gd name="connsiteX463" fmla="*/ 1366770 w 2546376"/>
                <a:gd name="connsiteY463" fmla="*/ 1157821 h 2550693"/>
                <a:gd name="connsiteX464" fmla="*/ 1310192 w 2546376"/>
                <a:gd name="connsiteY464" fmla="*/ 1101243 h 2550693"/>
                <a:gd name="connsiteX465" fmla="*/ 1326764 w 2546376"/>
                <a:gd name="connsiteY465" fmla="*/ 1061237 h 2550693"/>
                <a:gd name="connsiteX466" fmla="*/ 1139597 w 2546376"/>
                <a:gd name="connsiteY466" fmla="*/ 1235345 h 2550693"/>
                <a:gd name="connsiteX467" fmla="*/ 1179603 w 2546376"/>
                <a:gd name="connsiteY467" fmla="*/ 1218773 h 2550693"/>
                <a:gd name="connsiteX468" fmla="*/ 1236182 w 2546376"/>
                <a:gd name="connsiteY468" fmla="*/ 1275351 h 2550693"/>
                <a:gd name="connsiteX469" fmla="*/ 1179604 w 2546376"/>
                <a:gd name="connsiteY469" fmla="*/ 1331929 h 2550693"/>
                <a:gd name="connsiteX470" fmla="*/ 1123025 w 2546376"/>
                <a:gd name="connsiteY470" fmla="*/ 1275351 h 2550693"/>
                <a:gd name="connsiteX471" fmla="*/ 1139597 w 2546376"/>
                <a:gd name="connsiteY471" fmla="*/ 1235345 h 2550693"/>
                <a:gd name="connsiteX472" fmla="*/ 952427 w 2546376"/>
                <a:gd name="connsiteY472" fmla="*/ 1409454 h 2550693"/>
                <a:gd name="connsiteX473" fmla="*/ 992434 w 2546376"/>
                <a:gd name="connsiteY473" fmla="*/ 1392883 h 2550693"/>
                <a:gd name="connsiteX474" fmla="*/ 1049012 w 2546376"/>
                <a:gd name="connsiteY474" fmla="*/ 1449461 h 2550693"/>
                <a:gd name="connsiteX475" fmla="*/ 1032441 w 2546376"/>
                <a:gd name="connsiteY475" fmla="*/ 1489468 h 2550693"/>
                <a:gd name="connsiteX476" fmla="*/ 1031516 w 2546376"/>
                <a:gd name="connsiteY476" fmla="*/ 1490091 h 2550693"/>
                <a:gd name="connsiteX477" fmla="*/ 951803 w 2546376"/>
                <a:gd name="connsiteY477" fmla="*/ 1410379 h 2550693"/>
                <a:gd name="connsiteX478" fmla="*/ 2262615 w 2546376"/>
                <a:gd name="connsiteY478" fmla="*/ 16572 h 2550693"/>
                <a:gd name="connsiteX479" fmla="*/ 2302622 w 2546376"/>
                <a:gd name="connsiteY479" fmla="*/ 0 h 2550693"/>
                <a:gd name="connsiteX480" fmla="*/ 2359200 w 2546376"/>
                <a:gd name="connsiteY480" fmla="*/ 56578 h 2550693"/>
                <a:gd name="connsiteX481" fmla="*/ 2302622 w 2546376"/>
                <a:gd name="connsiteY481" fmla="*/ 113156 h 2550693"/>
                <a:gd name="connsiteX482" fmla="*/ 2246044 w 2546376"/>
                <a:gd name="connsiteY482" fmla="*/ 56578 h 2550693"/>
                <a:gd name="connsiteX483" fmla="*/ 2262615 w 2546376"/>
                <a:gd name="connsiteY483" fmla="*/ 16572 h 2550693"/>
                <a:gd name="connsiteX484" fmla="*/ 2075445 w 2546376"/>
                <a:gd name="connsiteY484" fmla="*/ 190682 h 2550693"/>
                <a:gd name="connsiteX485" fmla="*/ 2115452 w 2546376"/>
                <a:gd name="connsiteY485" fmla="*/ 174111 h 2550693"/>
                <a:gd name="connsiteX486" fmla="*/ 2172030 w 2546376"/>
                <a:gd name="connsiteY486" fmla="*/ 230689 h 2550693"/>
                <a:gd name="connsiteX487" fmla="*/ 2115452 w 2546376"/>
                <a:gd name="connsiteY487" fmla="*/ 287267 h 2550693"/>
                <a:gd name="connsiteX488" fmla="*/ 2058874 w 2546376"/>
                <a:gd name="connsiteY488" fmla="*/ 230689 h 2550693"/>
                <a:gd name="connsiteX489" fmla="*/ 2075445 w 2546376"/>
                <a:gd name="connsiteY489" fmla="*/ 190682 h 2550693"/>
                <a:gd name="connsiteX490" fmla="*/ 1888275 w 2546376"/>
                <a:gd name="connsiteY490" fmla="*/ 364794 h 2550693"/>
                <a:gd name="connsiteX491" fmla="*/ 1928281 w 2546376"/>
                <a:gd name="connsiteY491" fmla="*/ 348223 h 2550693"/>
                <a:gd name="connsiteX492" fmla="*/ 1984859 w 2546376"/>
                <a:gd name="connsiteY492" fmla="*/ 404801 h 2550693"/>
                <a:gd name="connsiteX493" fmla="*/ 1928282 w 2546376"/>
                <a:gd name="connsiteY493" fmla="*/ 461379 h 2550693"/>
                <a:gd name="connsiteX494" fmla="*/ 1871703 w 2546376"/>
                <a:gd name="connsiteY494" fmla="*/ 404800 h 2550693"/>
                <a:gd name="connsiteX495" fmla="*/ 1888275 w 2546376"/>
                <a:gd name="connsiteY495" fmla="*/ 364794 h 2550693"/>
                <a:gd name="connsiteX496" fmla="*/ 1701104 w 2546376"/>
                <a:gd name="connsiteY496" fmla="*/ 538904 h 2550693"/>
                <a:gd name="connsiteX497" fmla="*/ 1741111 w 2546376"/>
                <a:gd name="connsiteY497" fmla="*/ 522333 h 2550693"/>
                <a:gd name="connsiteX498" fmla="*/ 1797689 w 2546376"/>
                <a:gd name="connsiteY498" fmla="*/ 578911 h 2550693"/>
                <a:gd name="connsiteX499" fmla="*/ 1741111 w 2546376"/>
                <a:gd name="connsiteY499" fmla="*/ 635489 h 2550693"/>
                <a:gd name="connsiteX500" fmla="*/ 1684533 w 2546376"/>
                <a:gd name="connsiteY500" fmla="*/ 578911 h 2550693"/>
                <a:gd name="connsiteX501" fmla="*/ 1701104 w 2546376"/>
                <a:gd name="connsiteY501" fmla="*/ 538904 h 2550693"/>
                <a:gd name="connsiteX502" fmla="*/ 1513934 w 2546376"/>
                <a:gd name="connsiteY502" fmla="*/ 713016 h 2550693"/>
                <a:gd name="connsiteX503" fmla="*/ 1553940 w 2546376"/>
                <a:gd name="connsiteY503" fmla="*/ 696444 h 2550693"/>
                <a:gd name="connsiteX504" fmla="*/ 1610519 w 2546376"/>
                <a:gd name="connsiteY504" fmla="*/ 753022 h 2550693"/>
                <a:gd name="connsiteX505" fmla="*/ 1553941 w 2546376"/>
                <a:gd name="connsiteY505" fmla="*/ 809600 h 2550693"/>
                <a:gd name="connsiteX506" fmla="*/ 1497362 w 2546376"/>
                <a:gd name="connsiteY506" fmla="*/ 753022 h 2550693"/>
                <a:gd name="connsiteX507" fmla="*/ 1513934 w 2546376"/>
                <a:gd name="connsiteY507" fmla="*/ 713016 h 2550693"/>
                <a:gd name="connsiteX508" fmla="*/ 1326764 w 2546376"/>
                <a:gd name="connsiteY508" fmla="*/ 887126 h 2550693"/>
                <a:gd name="connsiteX509" fmla="*/ 1366770 w 2546376"/>
                <a:gd name="connsiteY509" fmla="*/ 870554 h 2550693"/>
                <a:gd name="connsiteX510" fmla="*/ 1423348 w 2546376"/>
                <a:gd name="connsiteY510" fmla="*/ 927133 h 2550693"/>
                <a:gd name="connsiteX511" fmla="*/ 1366770 w 2546376"/>
                <a:gd name="connsiteY511" fmla="*/ 983711 h 2550693"/>
                <a:gd name="connsiteX512" fmla="*/ 1310192 w 2546376"/>
                <a:gd name="connsiteY512" fmla="*/ 927132 h 2550693"/>
                <a:gd name="connsiteX513" fmla="*/ 1326764 w 2546376"/>
                <a:gd name="connsiteY513" fmla="*/ 887126 h 2550693"/>
                <a:gd name="connsiteX514" fmla="*/ 1139593 w 2546376"/>
                <a:gd name="connsiteY514" fmla="*/ 1061238 h 2550693"/>
                <a:gd name="connsiteX515" fmla="*/ 1179600 w 2546376"/>
                <a:gd name="connsiteY515" fmla="*/ 1044666 h 2550693"/>
                <a:gd name="connsiteX516" fmla="*/ 1236178 w 2546376"/>
                <a:gd name="connsiteY516" fmla="*/ 1101244 h 2550693"/>
                <a:gd name="connsiteX517" fmla="*/ 1179600 w 2546376"/>
                <a:gd name="connsiteY517" fmla="*/ 1157822 h 2550693"/>
                <a:gd name="connsiteX518" fmla="*/ 1123022 w 2546376"/>
                <a:gd name="connsiteY518" fmla="*/ 1101244 h 2550693"/>
                <a:gd name="connsiteX519" fmla="*/ 1139593 w 2546376"/>
                <a:gd name="connsiteY519" fmla="*/ 1061238 h 2550693"/>
                <a:gd name="connsiteX520" fmla="*/ 952427 w 2546376"/>
                <a:gd name="connsiteY520" fmla="*/ 1235344 h 2550693"/>
                <a:gd name="connsiteX521" fmla="*/ 992433 w 2546376"/>
                <a:gd name="connsiteY521" fmla="*/ 1218772 h 2550693"/>
                <a:gd name="connsiteX522" fmla="*/ 1049011 w 2546376"/>
                <a:gd name="connsiteY522" fmla="*/ 1275350 h 2550693"/>
                <a:gd name="connsiteX523" fmla="*/ 992433 w 2546376"/>
                <a:gd name="connsiteY523" fmla="*/ 1331928 h 2550693"/>
                <a:gd name="connsiteX524" fmla="*/ 935855 w 2546376"/>
                <a:gd name="connsiteY524" fmla="*/ 1275350 h 2550693"/>
                <a:gd name="connsiteX525" fmla="*/ 952427 w 2546376"/>
                <a:gd name="connsiteY525" fmla="*/ 1235344 h 2550693"/>
                <a:gd name="connsiteX526" fmla="*/ 2075445 w 2546376"/>
                <a:gd name="connsiteY526" fmla="*/ 16572 h 2550693"/>
                <a:gd name="connsiteX527" fmla="*/ 2115452 w 2546376"/>
                <a:gd name="connsiteY527" fmla="*/ 0 h 2550693"/>
                <a:gd name="connsiteX528" fmla="*/ 2172030 w 2546376"/>
                <a:gd name="connsiteY528" fmla="*/ 56578 h 2550693"/>
                <a:gd name="connsiteX529" fmla="*/ 2115452 w 2546376"/>
                <a:gd name="connsiteY529" fmla="*/ 113156 h 2550693"/>
                <a:gd name="connsiteX530" fmla="*/ 2058874 w 2546376"/>
                <a:gd name="connsiteY530" fmla="*/ 56578 h 2550693"/>
                <a:gd name="connsiteX531" fmla="*/ 2075445 w 2546376"/>
                <a:gd name="connsiteY531" fmla="*/ 16572 h 2550693"/>
                <a:gd name="connsiteX532" fmla="*/ 1888275 w 2546376"/>
                <a:gd name="connsiteY532" fmla="*/ 190683 h 2550693"/>
                <a:gd name="connsiteX533" fmla="*/ 1928281 w 2546376"/>
                <a:gd name="connsiteY533" fmla="*/ 174112 h 2550693"/>
                <a:gd name="connsiteX534" fmla="*/ 1984859 w 2546376"/>
                <a:gd name="connsiteY534" fmla="*/ 230690 h 2550693"/>
                <a:gd name="connsiteX535" fmla="*/ 1928282 w 2546376"/>
                <a:gd name="connsiteY535" fmla="*/ 287268 h 2550693"/>
                <a:gd name="connsiteX536" fmla="*/ 1871703 w 2546376"/>
                <a:gd name="connsiteY536" fmla="*/ 230690 h 2550693"/>
                <a:gd name="connsiteX537" fmla="*/ 1888275 w 2546376"/>
                <a:gd name="connsiteY537" fmla="*/ 190683 h 2550693"/>
                <a:gd name="connsiteX538" fmla="*/ 1701104 w 2546376"/>
                <a:gd name="connsiteY538" fmla="*/ 364793 h 2550693"/>
                <a:gd name="connsiteX539" fmla="*/ 1741111 w 2546376"/>
                <a:gd name="connsiteY539" fmla="*/ 348222 h 2550693"/>
                <a:gd name="connsiteX540" fmla="*/ 1797689 w 2546376"/>
                <a:gd name="connsiteY540" fmla="*/ 404800 h 2550693"/>
                <a:gd name="connsiteX541" fmla="*/ 1741111 w 2546376"/>
                <a:gd name="connsiteY541" fmla="*/ 461378 h 2550693"/>
                <a:gd name="connsiteX542" fmla="*/ 1684533 w 2546376"/>
                <a:gd name="connsiteY542" fmla="*/ 404800 h 2550693"/>
                <a:gd name="connsiteX543" fmla="*/ 1701104 w 2546376"/>
                <a:gd name="connsiteY543" fmla="*/ 364793 h 2550693"/>
                <a:gd name="connsiteX544" fmla="*/ 1513934 w 2546376"/>
                <a:gd name="connsiteY544" fmla="*/ 538905 h 2550693"/>
                <a:gd name="connsiteX545" fmla="*/ 1553940 w 2546376"/>
                <a:gd name="connsiteY545" fmla="*/ 522333 h 2550693"/>
                <a:gd name="connsiteX546" fmla="*/ 1610518 w 2546376"/>
                <a:gd name="connsiteY546" fmla="*/ 578912 h 2550693"/>
                <a:gd name="connsiteX547" fmla="*/ 1553941 w 2546376"/>
                <a:gd name="connsiteY547" fmla="*/ 635489 h 2550693"/>
                <a:gd name="connsiteX548" fmla="*/ 1497362 w 2546376"/>
                <a:gd name="connsiteY548" fmla="*/ 578911 h 2550693"/>
                <a:gd name="connsiteX549" fmla="*/ 1513934 w 2546376"/>
                <a:gd name="connsiteY549" fmla="*/ 538905 h 2550693"/>
                <a:gd name="connsiteX550" fmla="*/ 1326764 w 2546376"/>
                <a:gd name="connsiteY550" fmla="*/ 713015 h 2550693"/>
                <a:gd name="connsiteX551" fmla="*/ 1366770 w 2546376"/>
                <a:gd name="connsiteY551" fmla="*/ 696444 h 2550693"/>
                <a:gd name="connsiteX552" fmla="*/ 1423348 w 2546376"/>
                <a:gd name="connsiteY552" fmla="*/ 753022 h 2550693"/>
                <a:gd name="connsiteX553" fmla="*/ 1366770 w 2546376"/>
                <a:gd name="connsiteY553" fmla="*/ 809600 h 2550693"/>
                <a:gd name="connsiteX554" fmla="*/ 1310192 w 2546376"/>
                <a:gd name="connsiteY554" fmla="*/ 753022 h 2550693"/>
                <a:gd name="connsiteX555" fmla="*/ 1326764 w 2546376"/>
                <a:gd name="connsiteY555" fmla="*/ 713015 h 2550693"/>
                <a:gd name="connsiteX556" fmla="*/ 1139593 w 2546376"/>
                <a:gd name="connsiteY556" fmla="*/ 887127 h 2550693"/>
                <a:gd name="connsiteX557" fmla="*/ 1179600 w 2546376"/>
                <a:gd name="connsiteY557" fmla="*/ 870555 h 2550693"/>
                <a:gd name="connsiteX558" fmla="*/ 1236178 w 2546376"/>
                <a:gd name="connsiteY558" fmla="*/ 927133 h 2550693"/>
                <a:gd name="connsiteX559" fmla="*/ 1179600 w 2546376"/>
                <a:gd name="connsiteY559" fmla="*/ 983711 h 2550693"/>
                <a:gd name="connsiteX560" fmla="*/ 1123022 w 2546376"/>
                <a:gd name="connsiteY560" fmla="*/ 927133 h 2550693"/>
                <a:gd name="connsiteX561" fmla="*/ 1139593 w 2546376"/>
                <a:gd name="connsiteY561" fmla="*/ 887127 h 2550693"/>
                <a:gd name="connsiteX562" fmla="*/ 952426 w 2546376"/>
                <a:gd name="connsiteY562" fmla="*/ 1061233 h 2550693"/>
                <a:gd name="connsiteX563" fmla="*/ 992433 w 2546376"/>
                <a:gd name="connsiteY563" fmla="*/ 1044662 h 2550693"/>
                <a:gd name="connsiteX564" fmla="*/ 1049011 w 2546376"/>
                <a:gd name="connsiteY564" fmla="*/ 1101240 h 2550693"/>
                <a:gd name="connsiteX565" fmla="*/ 992433 w 2546376"/>
                <a:gd name="connsiteY565" fmla="*/ 1157818 h 2550693"/>
                <a:gd name="connsiteX566" fmla="*/ 935855 w 2546376"/>
                <a:gd name="connsiteY566" fmla="*/ 1101240 h 2550693"/>
                <a:gd name="connsiteX567" fmla="*/ 952426 w 2546376"/>
                <a:gd name="connsiteY567" fmla="*/ 1061233 h 2550693"/>
                <a:gd name="connsiteX568" fmla="*/ 772133 w 2546376"/>
                <a:gd name="connsiteY568" fmla="*/ 1230708 h 2550693"/>
                <a:gd name="connsiteX569" fmla="*/ 783241 w 2546376"/>
                <a:gd name="connsiteY569" fmla="*/ 1223218 h 2550693"/>
                <a:gd name="connsiteX570" fmla="*/ 805263 w 2546376"/>
                <a:gd name="connsiteY570" fmla="*/ 1218772 h 2550693"/>
                <a:gd name="connsiteX571" fmla="*/ 861841 w 2546376"/>
                <a:gd name="connsiteY571" fmla="*/ 1275350 h 2550693"/>
                <a:gd name="connsiteX572" fmla="*/ 857395 w 2546376"/>
                <a:gd name="connsiteY572" fmla="*/ 1297373 h 2550693"/>
                <a:gd name="connsiteX573" fmla="*/ 849905 w 2546376"/>
                <a:gd name="connsiteY573" fmla="*/ 1308481 h 2550693"/>
                <a:gd name="connsiteX574" fmla="*/ 1888275 w 2546376"/>
                <a:gd name="connsiteY574" fmla="*/ 16572 h 2550693"/>
                <a:gd name="connsiteX575" fmla="*/ 1928281 w 2546376"/>
                <a:gd name="connsiteY575" fmla="*/ 1 h 2550693"/>
                <a:gd name="connsiteX576" fmla="*/ 1984859 w 2546376"/>
                <a:gd name="connsiteY576" fmla="*/ 56579 h 2550693"/>
                <a:gd name="connsiteX577" fmla="*/ 1928282 w 2546376"/>
                <a:gd name="connsiteY577" fmla="*/ 113157 h 2550693"/>
                <a:gd name="connsiteX578" fmla="*/ 1871703 w 2546376"/>
                <a:gd name="connsiteY578" fmla="*/ 56579 h 2550693"/>
                <a:gd name="connsiteX579" fmla="*/ 1888275 w 2546376"/>
                <a:gd name="connsiteY579" fmla="*/ 16572 h 2550693"/>
                <a:gd name="connsiteX580" fmla="*/ 1701104 w 2546376"/>
                <a:gd name="connsiteY580" fmla="*/ 190682 h 2550693"/>
                <a:gd name="connsiteX581" fmla="*/ 1741111 w 2546376"/>
                <a:gd name="connsiteY581" fmla="*/ 174111 h 2550693"/>
                <a:gd name="connsiteX582" fmla="*/ 1797689 w 2546376"/>
                <a:gd name="connsiteY582" fmla="*/ 230689 h 2550693"/>
                <a:gd name="connsiteX583" fmla="*/ 1741111 w 2546376"/>
                <a:gd name="connsiteY583" fmla="*/ 287267 h 2550693"/>
                <a:gd name="connsiteX584" fmla="*/ 1684533 w 2546376"/>
                <a:gd name="connsiteY584" fmla="*/ 230689 h 2550693"/>
                <a:gd name="connsiteX585" fmla="*/ 1701104 w 2546376"/>
                <a:gd name="connsiteY585" fmla="*/ 190682 h 2550693"/>
                <a:gd name="connsiteX586" fmla="*/ 1513934 w 2546376"/>
                <a:gd name="connsiteY586" fmla="*/ 364794 h 2550693"/>
                <a:gd name="connsiteX587" fmla="*/ 1553940 w 2546376"/>
                <a:gd name="connsiteY587" fmla="*/ 348223 h 2550693"/>
                <a:gd name="connsiteX588" fmla="*/ 1610518 w 2546376"/>
                <a:gd name="connsiteY588" fmla="*/ 404801 h 2550693"/>
                <a:gd name="connsiteX589" fmla="*/ 1553941 w 2546376"/>
                <a:gd name="connsiteY589" fmla="*/ 461379 h 2550693"/>
                <a:gd name="connsiteX590" fmla="*/ 1497362 w 2546376"/>
                <a:gd name="connsiteY590" fmla="*/ 404800 h 2550693"/>
                <a:gd name="connsiteX591" fmla="*/ 1513934 w 2546376"/>
                <a:gd name="connsiteY591" fmla="*/ 364794 h 2550693"/>
                <a:gd name="connsiteX592" fmla="*/ 1326763 w 2546376"/>
                <a:gd name="connsiteY592" fmla="*/ 538904 h 2550693"/>
                <a:gd name="connsiteX593" fmla="*/ 1366770 w 2546376"/>
                <a:gd name="connsiteY593" fmla="*/ 522333 h 2550693"/>
                <a:gd name="connsiteX594" fmla="*/ 1423348 w 2546376"/>
                <a:gd name="connsiteY594" fmla="*/ 578911 h 2550693"/>
                <a:gd name="connsiteX595" fmla="*/ 1366770 w 2546376"/>
                <a:gd name="connsiteY595" fmla="*/ 635489 h 2550693"/>
                <a:gd name="connsiteX596" fmla="*/ 1310192 w 2546376"/>
                <a:gd name="connsiteY596" fmla="*/ 578911 h 2550693"/>
                <a:gd name="connsiteX597" fmla="*/ 1326763 w 2546376"/>
                <a:gd name="connsiteY597" fmla="*/ 538904 h 2550693"/>
                <a:gd name="connsiteX598" fmla="*/ 1139593 w 2546376"/>
                <a:gd name="connsiteY598" fmla="*/ 713016 h 2550693"/>
                <a:gd name="connsiteX599" fmla="*/ 1179600 w 2546376"/>
                <a:gd name="connsiteY599" fmla="*/ 696444 h 2550693"/>
                <a:gd name="connsiteX600" fmla="*/ 1236178 w 2546376"/>
                <a:gd name="connsiteY600" fmla="*/ 753022 h 2550693"/>
                <a:gd name="connsiteX601" fmla="*/ 1179600 w 2546376"/>
                <a:gd name="connsiteY601" fmla="*/ 809600 h 2550693"/>
                <a:gd name="connsiteX602" fmla="*/ 1123022 w 2546376"/>
                <a:gd name="connsiteY602" fmla="*/ 753022 h 2550693"/>
                <a:gd name="connsiteX603" fmla="*/ 1139593 w 2546376"/>
                <a:gd name="connsiteY603" fmla="*/ 713016 h 2550693"/>
                <a:gd name="connsiteX604" fmla="*/ 952423 w 2546376"/>
                <a:gd name="connsiteY604" fmla="*/ 887126 h 2550693"/>
                <a:gd name="connsiteX605" fmla="*/ 992429 w 2546376"/>
                <a:gd name="connsiteY605" fmla="*/ 870554 h 2550693"/>
                <a:gd name="connsiteX606" fmla="*/ 1049007 w 2546376"/>
                <a:gd name="connsiteY606" fmla="*/ 927133 h 2550693"/>
                <a:gd name="connsiteX607" fmla="*/ 992429 w 2546376"/>
                <a:gd name="connsiteY607" fmla="*/ 983711 h 2550693"/>
                <a:gd name="connsiteX608" fmla="*/ 935851 w 2546376"/>
                <a:gd name="connsiteY608" fmla="*/ 927132 h 2550693"/>
                <a:gd name="connsiteX609" fmla="*/ 952423 w 2546376"/>
                <a:gd name="connsiteY609" fmla="*/ 887126 h 2550693"/>
                <a:gd name="connsiteX610" fmla="*/ 765256 w 2546376"/>
                <a:gd name="connsiteY610" fmla="*/ 1061233 h 2550693"/>
                <a:gd name="connsiteX611" fmla="*/ 805263 w 2546376"/>
                <a:gd name="connsiteY611" fmla="*/ 1044662 h 2550693"/>
                <a:gd name="connsiteX612" fmla="*/ 861841 w 2546376"/>
                <a:gd name="connsiteY612" fmla="*/ 1101240 h 2550693"/>
                <a:gd name="connsiteX613" fmla="*/ 805263 w 2546376"/>
                <a:gd name="connsiteY613" fmla="*/ 1157818 h 2550693"/>
                <a:gd name="connsiteX614" fmla="*/ 748685 w 2546376"/>
                <a:gd name="connsiteY614" fmla="*/ 1101240 h 2550693"/>
                <a:gd name="connsiteX615" fmla="*/ 765256 w 2546376"/>
                <a:gd name="connsiteY615" fmla="*/ 1061233 h 2550693"/>
                <a:gd name="connsiteX616" fmla="*/ 1701104 w 2546376"/>
                <a:gd name="connsiteY616" fmla="*/ 16572 h 2550693"/>
                <a:gd name="connsiteX617" fmla="*/ 1741111 w 2546376"/>
                <a:gd name="connsiteY617" fmla="*/ 0 h 2550693"/>
                <a:gd name="connsiteX618" fmla="*/ 1797689 w 2546376"/>
                <a:gd name="connsiteY618" fmla="*/ 56578 h 2550693"/>
                <a:gd name="connsiteX619" fmla="*/ 1741111 w 2546376"/>
                <a:gd name="connsiteY619" fmla="*/ 113156 h 2550693"/>
                <a:gd name="connsiteX620" fmla="*/ 1684533 w 2546376"/>
                <a:gd name="connsiteY620" fmla="*/ 56578 h 2550693"/>
                <a:gd name="connsiteX621" fmla="*/ 1701104 w 2546376"/>
                <a:gd name="connsiteY621" fmla="*/ 16572 h 2550693"/>
                <a:gd name="connsiteX622" fmla="*/ 1513934 w 2546376"/>
                <a:gd name="connsiteY622" fmla="*/ 190683 h 2550693"/>
                <a:gd name="connsiteX623" fmla="*/ 1553940 w 2546376"/>
                <a:gd name="connsiteY623" fmla="*/ 174112 h 2550693"/>
                <a:gd name="connsiteX624" fmla="*/ 1610518 w 2546376"/>
                <a:gd name="connsiteY624" fmla="*/ 230690 h 2550693"/>
                <a:gd name="connsiteX625" fmla="*/ 1553941 w 2546376"/>
                <a:gd name="connsiteY625" fmla="*/ 287268 h 2550693"/>
                <a:gd name="connsiteX626" fmla="*/ 1497362 w 2546376"/>
                <a:gd name="connsiteY626" fmla="*/ 230690 h 2550693"/>
                <a:gd name="connsiteX627" fmla="*/ 1513934 w 2546376"/>
                <a:gd name="connsiteY627" fmla="*/ 190683 h 2550693"/>
                <a:gd name="connsiteX628" fmla="*/ 1326764 w 2546376"/>
                <a:gd name="connsiteY628" fmla="*/ 364793 h 2550693"/>
                <a:gd name="connsiteX629" fmla="*/ 1366770 w 2546376"/>
                <a:gd name="connsiteY629" fmla="*/ 348222 h 2550693"/>
                <a:gd name="connsiteX630" fmla="*/ 1423348 w 2546376"/>
                <a:gd name="connsiteY630" fmla="*/ 404800 h 2550693"/>
                <a:gd name="connsiteX631" fmla="*/ 1366770 w 2546376"/>
                <a:gd name="connsiteY631" fmla="*/ 461378 h 2550693"/>
                <a:gd name="connsiteX632" fmla="*/ 1310192 w 2546376"/>
                <a:gd name="connsiteY632" fmla="*/ 404800 h 2550693"/>
                <a:gd name="connsiteX633" fmla="*/ 1326764 w 2546376"/>
                <a:gd name="connsiteY633" fmla="*/ 364793 h 2550693"/>
                <a:gd name="connsiteX634" fmla="*/ 1139593 w 2546376"/>
                <a:gd name="connsiteY634" fmla="*/ 538905 h 2550693"/>
                <a:gd name="connsiteX635" fmla="*/ 1179600 w 2546376"/>
                <a:gd name="connsiteY635" fmla="*/ 522333 h 2550693"/>
                <a:gd name="connsiteX636" fmla="*/ 1236178 w 2546376"/>
                <a:gd name="connsiteY636" fmla="*/ 578911 h 2550693"/>
                <a:gd name="connsiteX637" fmla="*/ 1179600 w 2546376"/>
                <a:gd name="connsiteY637" fmla="*/ 635489 h 2550693"/>
                <a:gd name="connsiteX638" fmla="*/ 1123022 w 2546376"/>
                <a:gd name="connsiteY638" fmla="*/ 578911 h 2550693"/>
                <a:gd name="connsiteX639" fmla="*/ 1139593 w 2546376"/>
                <a:gd name="connsiteY639" fmla="*/ 538905 h 2550693"/>
                <a:gd name="connsiteX640" fmla="*/ 952423 w 2546376"/>
                <a:gd name="connsiteY640" fmla="*/ 713015 h 2550693"/>
                <a:gd name="connsiteX641" fmla="*/ 992429 w 2546376"/>
                <a:gd name="connsiteY641" fmla="*/ 696444 h 2550693"/>
                <a:gd name="connsiteX642" fmla="*/ 1049007 w 2546376"/>
                <a:gd name="connsiteY642" fmla="*/ 753022 h 2550693"/>
                <a:gd name="connsiteX643" fmla="*/ 992429 w 2546376"/>
                <a:gd name="connsiteY643" fmla="*/ 809600 h 2550693"/>
                <a:gd name="connsiteX644" fmla="*/ 935851 w 2546376"/>
                <a:gd name="connsiteY644" fmla="*/ 753022 h 2550693"/>
                <a:gd name="connsiteX645" fmla="*/ 952423 w 2546376"/>
                <a:gd name="connsiteY645" fmla="*/ 713015 h 2550693"/>
                <a:gd name="connsiteX646" fmla="*/ 765256 w 2546376"/>
                <a:gd name="connsiteY646" fmla="*/ 887123 h 2550693"/>
                <a:gd name="connsiteX647" fmla="*/ 805262 w 2546376"/>
                <a:gd name="connsiteY647" fmla="*/ 870552 h 2550693"/>
                <a:gd name="connsiteX648" fmla="*/ 861840 w 2546376"/>
                <a:gd name="connsiteY648" fmla="*/ 927130 h 2550693"/>
                <a:gd name="connsiteX649" fmla="*/ 805262 w 2546376"/>
                <a:gd name="connsiteY649" fmla="*/ 983708 h 2550693"/>
                <a:gd name="connsiteX650" fmla="*/ 748684 w 2546376"/>
                <a:gd name="connsiteY650" fmla="*/ 927130 h 2550693"/>
                <a:gd name="connsiteX651" fmla="*/ 765256 w 2546376"/>
                <a:gd name="connsiteY651" fmla="*/ 887123 h 2550693"/>
                <a:gd name="connsiteX652" fmla="*/ 592762 w 2546376"/>
                <a:gd name="connsiteY652" fmla="*/ 1051338 h 2550693"/>
                <a:gd name="connsiteX653" fmla="*/ 596069 w 2546376"/>
                <a:gd name="connsiteY653" fmla="*/ 1049108 h 2550693"/>
                <a:gd name="connsiteX654" fmla="*/ 618092 w 2546376"/>
                <a:gd name="connsiteY654" fmla="*/ 1044662 h 2550693"/>
                <a:gd name="connsiteX655" fmla="*/ 674670 w 2546376"/>
                <a:gd name="connsiteY655" fmla="*/ 1101240 h 2550693"/>
                <a:gd name="connsiteX656" fmla="*/ 670224 w 2546376"/>
                <a:gd name="connsiteY656" fmla="*/ 1123263 h 2550693"/>
                <a:gd name="connsiteX657" fmla="*/ 667994 w 2546376"/>
                <a:gd name="connsiteY657" fmla="*/ 1126570 h 2550693"/>
                <a:gd name="connsiteX658" fmla="*/ 1513934 w 2546376"/>
                <a:gd name="connsiteY658" fmla="*/ 16572 h 2550693"/>
                <a:gd name="connsiteX659" fmla="*/ 1553940 w 2546376"/>
                <a:gd name="connsiteY659" fmla="*/ 1 h 2550693"/>
                <a:gd name="connsiteX660" fmla="*/ 1610518 w 2546376"/>
                <a:gd name="connsiteY660" fmla="*/ 56579 h 2550693"/>
                <a:gd name="connsiteX661" fmla="*/ 1553941 w 2546376"/>
                <a:gd name="connsiteY661" fmla="*/ 113157 h 2550693"/>
                <a:gd name="connsiteX662" fmla="*/ 1497362 w 2546376"/>
                <a:gd name="connsiteY662" fmla="*/ 56579 h 2550693"/>
                <a:gd name="connsiteX663" fmla="*/ 1513934 w 2546376"/>
                <a:gd name="connsiteY663" fmla="*/ 16572 h 2550693"/>
                <a:gd name="connsiteX664" fmla="*/ 1326764 w 2546376"/>
                <a:gd name="connsiteY664" fmla="*/ 190682 h 2550693"/>
                <a:gd name="connsiteX665" fmla="*/ 1366770 w 2546376"/>
                <a:gd name="connsiteY665" fmla="*/ 174111 h 2550693"/>
                <a:gd name="connsiteX666" fmla="*/ 1423348 w 2546376"/>
                <a:gd name="connsiteY666" fmla="*/ 230689 h 2550693"/>
                <a:gd name="connsiteX667" fmla="*/ 1366770 w 2546376"/>
                <a:gd name="connsiteY667" fmla="*/ 287267 h 2550693"/>
                <a:gd name="connsiteX668" fmla="*/ 1310192 w 2546376"/>
                <a:gd name="connsiteY668" fmla="*/ 230689 h 2550693"/>
                <a:gd name="connsiteX669" fmla="*/ 1326764 w 2546376"/>
                <a:gd name="connsiteY669" fmla="*/ 190682 h 2550693"/>
                <a:gd name="connsiteX670" fmla="*/ 1139593 w 2546376"/>
                <a:gd name="connsiteY670" fmla="*/ 364794 h 2550693"/>
                <a:gd name="connsiteX671" fmla="*/ 1179600 w 2546376"/>
                <a:gd name="connsiteY671" fmla="*/ 348222 h 2550693"/>
                <a:gd name="connsiteX672" fmla="*/ 1236178 w 2546376"/>
                <a:gd name="connsiteY672" fmla="*/ 404801 h 2550693"/>
                <a:gd name="connsiteX673" fmla="*/ 1179600 w 2546376"/>
                <a:gd name="connsiteY673" fmla="*/ 461379 h 2550693"/>
                <a:gd name="connsiteX674" fmla="*/ 1123022 w 2546376"/>
                <a:gd name="connsiteY674" fmla="*/ 404800 h 2550693"/>
                <a:gd name="connsiteX675" fmla="*/ 1139593 w 2546376"/>
                <a:gd name="connsiteY675" fmla="*/ 364794 h 2550693"/>
                <a:gd name="connsiteX676" fmla="*/ 952423 w 2546376"/>
                <a:gd name="connsiteY676" fmla="*/ 538904 h 2550693"/>
                <a:gd name="connsiteX677" fmla="*/ 992429 w 2546376"/>
                <a:gd name="connsiteY677" fmla="*/ 522333 h 2550693"/>
                <a:gd name="connsiteX678" fmla="*/ 1049007 w 2546376"/>
                <a:gd name="connsiteY678" fmla="*/ 578911 h 2550693"/>
                <a:gd name="connsiteX679" fmla="*/ 992429 w 2546376"/>
                <a:gd name="connsiteY679" fmla="*/ 635489 h 2550693"/>
                <a:gd name="connsiteX680" fmla="*/ 935851 w 2546376"/>
                <a:gd name="connsiteY680" fmla="*/ 578911 h 2550693"/>
                <a:gd name="connsiteX681" fmla="*/ 952423 w 2546376"/>
                <a:gd name="connsiteY681" fmla="*/ 538904 h 2550693"/>
                <a:gd name="connsiteX682" fmla="*/ 765253 w 2546376"/>
                <a:gd name="connsiteY682" fmla="*/ 713015 h 2550693"/>
                <a:gd name="connsiteX683" fmla="*/ 805259 w 2546376"/>
                <a:gd name="connsiteY683" fmla="*/ 696444 h 2550693"/>
                <a:gd name="connsiteX684" fmla="*/ 861837 w 2546376"/>
                <a:gd name="connsiteY684" fmla="*/ 753022 h 2550693"/>
                <a:gd name="connsiteX685" fmla="*/ 805262 w 2546376"/>
                <a:gd name="connsiteY685" fmla="*/ 809597 h 2550693"/>
                <a:gd name="connsiteX686" fmla="*/ 748684 w 2546376"/>
                <a:gd name="connsiteY686" fmla="*/ 753019 h 2550693"/>
                <a:gd name="connsiteX687" fmla="*/ 765253 w 2546376"/>
                <a:gd name="connsiteY687" fmla="*/ 713015 h 2550693"/>
                <a:gd name="connsiteX688" fmla="*/ 578085 w 2546376"/>
                <a:gd name="connsiteY688" fmla="*/ 887123 h 2550693"/>
                <a:gd name="connsiteX689" fmla="*/ 618091 w 2546376"/>
                <a:gd name="connsiteY689" fmla="*/ 870552 h 2550693"/>
                <a:gd name="connsiteX690" fmla="*/ 674669 w 2546376"/>
                <a:gd name="connsiteY690" fmla="*/ 927130 h 2550693"/>
                <a:gd name="connsiteX691" fmla="*/ 618091 w 2546376"/>
                <a:gd name="connsiteY691" fmla="*/ 983708 h 2550693"/>
                <a:gd name="connsiteX692" fmla="*/ 561513 w 2546376"/>
                <a:gd name="connsiteY692" fmla="*/ 927130 h 2550693"/>
                <a:gd name="connsiteX693" fmla="*/ 578085 w 2546376"/>
                <a:gd name="connsiteY693" fmla="*/ 887123 h 2550693"/>
                <a:gd name="connsiteX694" fmla="*/ 1326764 w 2546376"/>
                <a:gd name="connsiteY694" fmla="*/ 16572 h 2550693"/>
                <a:gd name="connsiteX695" fmla="*/ 1366770 w 2546376"/>
                <a:gd name="connsiteY695" fmla="*/ 0 h 2550693"/>
                <a:gd name="connsiteX696" fmla="*/ 1423348 w 2546376"/>
                <a:gd name="connsiteY696" fmla="*/ 56578 h 2550693"/>
                <a:gd name="connsiteX697" fmla="*/ 1366770 w 2546376"/>
                <a:gd name="connsiteY697" fmla="*/ 113156 h 2550693"/>
                <a:gd name="connsiteX698" fmla="*/ 1310192 w 2546376"/>
                <a:gd name="connsiteY698" fmla="*/ 56578 h 2550693"/>
                <a:gd name="connsiteX699" fmla="*/ 1326764 w 2546376"/>
                <a:gd name="connsiteY699" fmla="*/ 16572 h 2550693"/>
                <a:gd name="connsiteX700" fmla="*/ 1139593 w 2546376"/>
                <a:gd name="connsiteY700" fmla="*/ 190683 h 2550693"/>
                <a:gd name="connsiteX701" fmla="*/ 1179600 w 2546376"/>
                <a:gd name="connsiteY701" fmla="*/ 174112 h 2550693"/>
                <a:gd name="connsiteX702" fmla="*/ 1236178 w 2546376"/>
                <a:gd name="connsiteY702" fmla="*/ 230690 h 2550693"/>
                <a:gd name="connsiteX703" fmla="*/ 1179600 w 2546376"/>
                <a:gd name="connsiteY703" fmla="*/ 287268 h 2550693"/>
                <a:gd name="connsiteX704" fmla="*/ 1123022 w 2546376"/>
                <a:gd name="connsiteY704" fmla="*/ 230690 h 2550693"/>
                <a:gd name="connsiteX705" fmla="*/ 1139593 w 2546376"/>
                <a:gd name="connsiteY705" fmla="*/ 190683 h 2550693"/>
                <a:gd name="connsiteX706" fmla="*/ 952423 w 2546376"/>
                <a:gd name="connsiteY706" fmla="*/ 364793 h 2550693"/>
                <a:gd name="connsiteX707" fmla="*/ 992429 w 2546376"/>
                <a:gd name="connsiteY707" fmla="*/ 348222 h 2550693"/>
                <a:gd name="connsiteX708" fmla="*/ 1049007 w 2546376"/>
                <a:gd name="connsiteY708" fmla="*/ 404800 h 2550693"/>
                <a:gd name="connsiteX709" fmla="*/ 992429 w 2546376"/>
                <a:gd name="connsiteY709" fmla="*/ 461378 h 2550693"/>
                <a:gd name="connsiteX710" fmla="*/ 935851 w 2546376"/>
                <a:gd name="connsiteY710" fmla="*/ 404800 h 2550693"/>
                <a:gd name="connsiteX711" fmla="*/ 952423 w 2546376"/>
                <a:gd name="connsiteY711" fmla="*/ 364793 h 2550693"/>
                <a:gd name="connsiteX712" fmla="*/ 765253 w 2546376"/>
                <a:gd name="connsiteY712" fmla="*/ 538904 h 2550693"/>
                <a:gd name="connsiteX713" fmla="*/ 805259 w 2546376"/>
                <a:gd name="connsiteY713" fmla="*/ 522333 h 2550693"/>
                <a:gd name="connsiteX714" fmla="*/ 861837 w 2546376"/>
                <a:gd name="connsiteY714" fmla="*/ 578911 h 2550693"/>
                <a:gd name="connsiteX715" fmla="*/ 805259 w 2546376"/>
                <a:gd name="connsiteY715" fmla="*/ 635489 h 2550693"/>
                <a:gd name="connsiteX716" fmla="*/ 748681 w 2546376"/>
                <a:gd name="connsiteY716" fmla="*/ 578911 h 2550693"/>
                <a:gd name="connsiteX717" fmla="*/ 765253 w 2546376"/>
                <a:gd name="connsiteY717" fmla="*/ 538904 h 2550693"/>
                <a:gd name="connsiteX718" fmla="*/ 578084 w 2546376"/>
                <a:gd name="connsiteY718" fmla="*/ 713013 h 2550693"/>
                <a:gd name="connsiteX719" fmla="*/ 618091 w 2546376"/>
                <a:gd name="connsiteY719" fmla="*/ 696441 h 2550693"/>
                <a:gd name="connsiteX720" fmla="*/ 674669 w 2546376"/>
                <a:gd name="connsiteY720" fmla="*/ 753019 h 2550693"/>
                <a:gd name="connsiteX721" fmla="*/ 618091 w 2546376"/>
                <a:gd name="connsiteY721" fmla="*/ 809597 h 2550693"/>
                <a:gd name="connsiteX722" fmla="*/ 561513 w 2546376"/>
                <a:gd name="connsiteY722" fmla="*/ 753019 h 2550693"/>
                <a:gd name="connsiteX723" fmla="*/ 578084 w 2546376"/>
                <a:gd name="connsiteY723" fmla="*/ 713013 h 2550693"/>
                <a:gd name="connsiteX724" fmla="*/ 415158 w 2546376"/>
                <a:gd name="connsiteY724" fmla="*/ 873734 h 2550693"/>
                <a:gd name="connsiteX725" fmla="*/ 430921 w 2546376"/>
                <a:gd name="connsiteY725" fmla="*/ 870551 h 2550693"/>
                <a:gd name="connsiteX726" fmla="*/ 487500 w 2546376"/>
                <a:gd name="connsiteY726" fmla="*/ 927130 h 2550693"/>
                <a:gd name="connsiteX727" fmla="*/ 484317 w 2546376"/>
                <a:gd name="connsiteY727" fmla="*/ 942893 h 2550693"/>
                <a:gd name="connsiteX728" fmla="*/ 1139593 w 2546376"/>
                <a:gd name="connsiteY728" fmla="*/ 16572 h 2550693"/>
                <a:gd name="connsiteX729" fmla="*/ 1179599 w 2546376"/>
                <a:gd name="connsiteY729" fmla="*/ 1 h 2550693"/>
                <a:gd name="connsiteX730" fmla="*/ 1236178 w 2546376"/>
                <a:gd name="connsiteY730" fmla="*/ 56579 h 2550693"/>
                <a:gd name="connsiteX731" fmla="*/ 1179600 w 2546376"/>
                <a:gd name="connsiteY731" fmla="*/ 113157 h 2550693"/>
                <a:gd name="connsiteX732" fmla="*/ 1123022 w 2546376"/>
                <a:gd name="connsiteY732" fmla="*/ 56579 h 2550693"/>
                <a:gd name="connsiteX733" fmla="*/ 1139593 w 2546376"/>
                <a:gd name="connsiteY733" fmla="*/ 16572 h 2550693"/>
                <a:gd name="connsiteX734" fmla="*/ 952423 w 2546376"/>
                <a:gd name="connsiteY734" fmla="*/ 190682 h 2550693"/>
                <a:gd name="connsiteX735" fmla="*/ 992429 w 2546376"/>
                <a:gd name="connsiteY735" fmla="*/ 174111 h 2550693"/>
                <a:gd name="connsiteX736" fmla="*/ 1049007 w 2546376"/>
                <a:gd name="connsiteY736" fmla="*/ 230689 h 2550693"/>
                <a:gd name="connsiteX737" fmla="*/ 992429 w 2546376"/>
                <a:gd name="connsiteY737" fmla="*/ 287267 h 2550693"/>
                <a:gd name="connsiteX738" fmla="*/ 935851 w 2546376"/>
                <a:gd name="connsiteY738" fmla="*/ 230689 h 2550693"/>
                <a:gd name="connsiteX739" fmla="*/ 952423 w 2546376"/>
                <a:gd name="connsiteY739" fmla="*/ 190682 h 2550693"/>
                <a:gd name="connsiteX740" fmla="*/ 765253 w 2546376"/>
                <a:gd name="connsiteY740" fmla="*/ 364793 h 2550693"/>
                <a:gd name="connsiteX741" fmla="*/ 805259 w 2546376"/>
                <a:gd name="connsiteY741" fmla="*/ 348222 h 2550693"/>
                <a:gd name="connsiteX742" fmla="*/ 861837 w 2546376"/>
                <a:gd name="connsiteY742" fmla="*/ 404800 h 2550693"/>
                <a:gd name="connsiteX743" fmla="*/ 805259 w 2546376"/>
                <a:gd name="connsiteY743" fmla="*/ 461378 h 2550693"/>
                <a:gd name="connsiteX744" fmla="*/ 748681 w 2546376"/>
                <a:gd name="connsiteY744" fmla="*/ 404800 h 2550693"/>
                <a:gd name="connsiteX745" fmla="*/ 765253 w 2546376"/>
                <a:gd name="connsiteY745" fmla="*/ 364793 h 2550693"/>
                <a:gd name="connsiteX746" fmla="*/ 578082 w 2546376"/>
                <a:gd name="connsiteY746" fmla="*/ 538904 h 2550693"/>
                <a:gd name="connsiteX747" fmla="*/ 618088 w 2546376"/>
                <a:gd name="connsiteY747" fmla="*/ 522333 h 2550693"/>
                <a:gd name="connsiteX748" fmla="*/ 674666 w 2546376"/>
                <a:gd name="connsiteY748" fmla="*/ 578911 h 2550693"/>
                <a:gd name="connsiteX749" fmla="*/ 618090 w 2546376"/>
                <a:gd name="connsiteY749" fmla="*/ 635487 h 2550693"/>
                <a:gd name="connsiteX750" fmla="*/ 561512 w 2546376"/>
                <a:gd name="connsiteY750" fmla="*/ 578909 h 2550693"/>
                <a:gd name="connsiteX751" fmla="*/ 578082 w 2546376"/>
                <a:gd name="connsiteY751" fmla="*/ 538904 h 2550693"/>
                <a:gd name="connsiteX752" fmla="*/ 390914 w 2546376"/>
                <a:gd name="connsiteY752" fmla="*/ 713012 h 2550693"/>
                <a:gd name="connsiteX753" fmla="*/ 430921 w 2546376"/>
                <a:gd name="connsiteY753" fmla="*/ 696441 h 2550693"/>
                <a:gd name="connsiteX754" fmla="*/ 487499 w 2546376"/>
                <a:gd name="connsiteY754" fmla="*/ 753019 h 2550693"/>
                <a:gd name="connsiteX755" fmla="*/ 430921 w 2546376"/>
                <a:gd name="connsiteY755" fmla="*/ 809597 h 2550693"/>
                <a:gd name="connsiteX756" fmla="*/ 374343 w 2546376"/>
                <a:gd name="connsiteY756" fmla="*/ 753019 h 2550693"/>
                <a:gd name="connsiteX757" fmla="*/ 390914 w 2546376"/>
                <a:gd name="connsiteY757" fmla="*/ 713012 h 2550693"/>
                <a:gd name="connsiteX758" fmla="*/ 952422 w 2546376"/>
                <a:gd name="connsiteY758" fmla="*/ 16571 h 2550693"/>
                <a:gd name="connsiteX759" fmla="*/ 992429 w 2546376"/>
                <a:gd name="connsiteY759" fmla="*/ 0 h 2550693"/>
                <a:gd name="connsiteX760" fmla="*/ 1049007 w 2546376"/>
                <a:gd name="connsiteY760" fmla="*/ 56578 h 2550693"/>
                <a:gd name="connsiteX761" fmla="*/ 992429 w 2546376"/>
                <a:gd name="connsiteY761" fmla="*/ 113156 h 2550693"/>
                <a:gd name="connsiteX762" fmla="*/ 935851 w 2546376"/>
                <a:gd name="connsiteY762" fmla="*/ 56578 h 2550693"/>
                <a:gd name="connsiteX763" fmla="*/ 952422 w 2546376"/>
                <a:gd name="connsiteY763" fmla="*/ 16571 h 2550693"/>
                <a:gd name="connsiteX764" fmla="*/ 765253 w 2546376"/>
                <a:gd name="connsiteY764" fmla="*/ 190682 h 2550693"/>
                <a:gd name="connsiteX765" fmla="*/ 805259 w 2546376"/>
                <a:gd name="connsiteY765" fmla="*/ 174111 h 2550693"/>
                <a:gd name="connsiteX766" fmla="*/ 861837 w 2546376"/>
                <a:gd name="connsiteY766" fmla="*/ 230689 h 2550693"/>
                <a:gd name="connsiteX767" fmla="*/ 805259 w 2546376"/>
                <a:gd name="connsiteY767" fmla="*/ 287267 h 2550693"/>
                <a:gd name="connsiteX768" fmla="*/ 748681 w 2546376"/>
                <a:gd name="connsiteY768" fmla="*/ 230689 h 2550693"/>
                <a:gd name="connsiteX769" fmla="*/ 765253 w 2546376"/>
                <a:gd name="connsiteY769" fmla="*/ 190682 h 2550693"/>
                <a:gd name="connsiteX770" fmla="*/ 578082 w 2546376"/>
                <a:gd name="connsiteY770" fmla="*/ 364793 h 2550693"/>
                <a:gd name="connsiteX771" fmla="*/ 618088 w 2546376"/>
                <a:gd name="connsiteY771" fmla="*/ 348222 h 2550693"/>
                <a:gd name="connsiteX772" fmla="*/ 674666 w 2546376"/>
                <a:gd name="connsiteY772" fmla="*/ 404800 h 2550693"/>
                <a:gd name="connsiteX773" fmla="*/ 618088 w 2546376"/>
                <a:gd name="connsiteY773" fmla="*/ 461378 h 2550693"/>
                <a:gd name="connsiteX774" fmla="*/ 561510 w 2546376"/>
                <a:gd name="connsiteY774" fmla="*/ 404800 h 2550693"/>
                <a:gd name="connsiteX775" fmla="*/ 578082 w 2546376"/>
                <a:gd name="connsiteY775" fmla="*/ 364793 h 2550693"/>
                <a:gd name="connsiteX776" fmla="*/ 238854 w 2546376"/>
                <a:gd name="connsiteY776" fmla="*/ 697429 h 2550693"/>
                <a:gd name="connsiteX777" fmla="*/ 243750 w 2546376"/>
                <a:gd name="connsiteY777" fmla="*/ 696441 h 2550693"/>
                <a:gd name="connsiteX778" fmla="*/ 300328 w 2546376"/>
                <a:gd name="connsiteY778" fmla="*/ 753019 h 2550693"/>
                <a:gd name="connsiteX779" fmla="*/ 299340 w 2546376"/>
                <a:gd name="connsiteY779" fmla="*/ 757915 h 2550693"/>
                <a:gd name="connsiteX780" fmla="*/ 390914 w 2546376"/>
                <a:gd name="connsiteY780" fmla="*/ 538902 h 2550693"/>
                <a:gd name="connsiteX781" fmla="*/ 430920 w 2546376"/>
                <a:gd name="connsiteY781" fmla="*/ 522331 h 2550693"/>
                <a:gd name="connsiteX782" fmla="*/ 487499 w 2546376"/>
                <a:gd name="connsiteY782" fmla="*/ 578909 h 2550693"/>
                <a:gd name="connsiteX783" fmla="*/ 430920 w 2546376"/>
                <a:gd name="connsiteY783" fmla="*/ 635487 h 2550693"/>
                <a:gd name="connsiteX784" fmla="*/ 374342 w 2546376"/>
                <a:gd name="connsiteY784" fmla="*/ 578909 h 2550693"/>
                <a:gd name="connsiteX785" fmla="*/ 390914 w 2546376"/>
                <a:gd name="connsiteY785" fmla="*/ 538902 h 2550693"/>
                <a:gd name="connsiteX786" fmla="*/ 765253 w 2546376"/>
                <a:gd name="connsiteY786" fmla="*/ 16571 h 2550693"/>
                <a:gd name="connsiteX787" fmla="*/ 805259 w 2546376"/>
                <a:gd name="connsiteY787" fmla="*/ 0 h 2550693"/>
                <a:gd name="connsiteX788" fmla="*/ 861837 w 2546376"/>
                <a:gd name="connsiteY788" fmla="*/ 56578 h 2550693"/>
                <a:gd name="connsiteX789" fmla="*/ 805259 w 2546376"/>
                <a:gd name="connsiteY789" fmla="*/ 113156 h 2550693"/>
                <a:gd name="connsiteX790" fmla="*/ 748681 w 2546376"/>
                <a:gd name="connsiteY790" fmla="*/ 56578 h 2550693"/>
                <a:gd name="connsiteX791" fmla="*/ 765253 w 2546376"/>
                <a:gd name="connsiteY791" fmla="*/ 16571 h 2550693"/>
                <a:gd name="connsiteX792" fmla="*/ 578082 w 2546376"/>
                <a:gd name="connsiteY792" fmla="*/ 190682 h 2550693"/>
                <a:gd name="connsiteX793" fmla="*/ 618088 w 2546376"/>
                <a:gd name="connsiteY793" fmla="*/ 174111 h 2550693"/>
                <a:gd name="connsiteX794" fmla="*/ 674666 w 2546376"/>
                <a:gd name="connsiteY794" fmla="*/ 230689 h 2550693"/>
                <a:gd name="connsiteX795" fmla="*/ 618088 w 2546376"/>
                <a:gd name="connsiteY795" fmla="*/ 287267 h 2550693"/>
                <a:gd name="connsiteX796" fmla="*/ 561510 w 2546376"/>
                <a:gd name="connsiteY796" fmla="*/ 230689 h 2550693"/>
                <a:gd name="connsiteX797" fmla="*/ 578082 w 2546376"/>
                <a:gd name="connsiteY797" fmla="*/ 190682 h 2550693"/>
                <a:gd name="connsiteX798" fmla="*/ 390912 w 2546376"/>
                <a:gd name="connsiteY798" fmla="*/ 364793 h 2550693"/>
                <a:gd name="connsiteX799" fmla="*/ 430918 w 2546376"/>
                <a:gd name="connsiteY799" fmla="*/ 348222 h 2550693"/>
                <a:gd name="connsiteX800" fmla="*/ 487497 w 2546376"/>
                <a:gd name="connsiteY800" fmla="*/ 404800 h 2550693"/>
                <a:gd name="connsiteX801" fmla="*/ 430920 w 2546376"/>
                <a:gd name="connsiteY801" fmla="*/ 461376 h 2550693"/>
                <a:gd name="connsiteX802" fmla="*/ 374342 w 2546376"/>
                <a:gd name="connsiteY802" fmla="*/ 404798 h 2550693"/>
                <a:gd name="connsiteX803" fmla="*/ 390912 w 2546376"/>
                <a:gd name="connsiteY803" fmla="*/ 364793 h 2550693"/>
                <a:gd name="connsiteX804" fmla="*/ 203743 w 2546376"/>
                <a:gd name="connsiteY804" fmla="*/ 538902 h 2550693"/>
                <a:gd name="connsiteX805" fmla="*/ 243749 w 2546376"/>
                <a:gd name="connsiteY805" fmla="*/ 522331 h 2550693"/>
                <a:gd name="connsiteX806" fmla="*/ 300327 w 2546376"/>
                <a:gd name="connsiteY806" fmla="*/ 578909 h 2550693"/>
                <a:gd name="connsiteX807" fmla="*/ 243749 w 2546376"/>
                <a:gd name="connsiteY807" fmla="*/ 635487 h 2550693"/>
                <a:gd name="connsiteX808" fmla="*/ 187171 w 2546376"/>
                <a:gd name="connsiteY808" fmla="*/ 578909 h 2550693"/>
                <a:gd name="connsiteX809" fmla="*/ 203743 w 2546376"/>
                <a:gd name="connsiteY809" fmla="*/ 538902 h 2550693"/>
                <a:gd name="connsiteX810" fmla="*/ 578082 w 2546376"/>
                <a:gd name="connsiteY810" fmla="*/ 16571 h 2550693"/>
                <a:gd name="connsiteX811" fmla="*/ 618088 w 2546376"/>
                <a:gd name="connsiteY811" fmla="*/ 0 h 2550693"/>
                <a:gd name="connsiteX812" fmla="*/ 674666 w 2546376"/>
                <a:gd name="connsiteY812" fmla="*/ 56578 h 2550693"/>
                <a:gd name="connsiteX813" fmla="*/ 618088 w 2546376"/>
                <a:gd name="connsiteY813" fmla="*/ 113156 h 2550693"/>
                <a:gd name="connsiteX814" fmla="*/ 561510 w 2546376"/>
                <a:gd name="connsiteY814" fmla="*/ 56578 h 2550693"/>
                <a:gd name="connsiteX815" fmla="*/ 578082 w 2546376"/>
                <a:gd name="connsiteY815" fmla="*/ 16571 h 2550693"/>
                <a:gd name="connsiteX816" fmla="*/ 65570 w 2546376"/>
                <a:gd name="connsiteY816" fmla="*/ 524146 h 2550693"/>
                <a:gd name="connsiteX817" fmla="*/ 78603 w 2546376"/>
                <a:gd name="connsiteY817" fmla="*/ 526777 h 2550693"/>
                <a:gd name="connsiteX818" fmla="*/ 108712 w 2546376"/>
                <a:gd name="connsiteY818" fmla="*/ 556886 h 2550693"/>
                <a:gd name="connsiteX819" fmla="*/ 111343 w 2546376"/>
                <a:gd name="connsiteY819" fmla="*/ 569919 h 2550693"/>
                <a:gd name="connsiteX820" fmla="*/ 390912 w 2546376"/>
                <a:gd name="connsiteY820" fmla="*/ 190682 h 2550693"/>
                <a:gd name="connsiteX821" fmla="*/ 430918 w 2546376"/>
                <a:gd name="connsiteY821" fmla="*/ 174111 h 2550693"/>
                <a:gd name="connsiteX822" fmla="*/ 487497 w 2546376"/>
                <a:gd name="connsiteY822" fmla="*/ 230689 h 2550693"/>
                <a:gd name="connsiteX823" fmla="*/ 430919 w 2546376"/>
                <a:gd name="connsiteY823" fmla="*/ 287267 h 2550693"/>
                <a:gd name="connsiteX824" fmla="*/ 374340 w 2546376"/>
                <a:gd name="connsiteY824" fmla="*/ 230689 h 2550693"/>
                <a:gd name="connsiteX825" fmla="*/ 390912 w 2546376"/>
                <a:gd name="connsiteY825" fmla="*/ 190682 h 2550693"/>
                <a:gd name="connsiteX826" fmla="*/ 203742 w 2546376"/>
                <a:gd name="connsiteY826" fmla="*/ 364792 h 2550693"/>
                <a:gd name="connsiteX827" fmla="*/ 243749 w 2546376"/>
                <a:gd name="connsiteY827" fmla="*/ 348220 h 2550693"/>
                <a:gd name="connsiteX828" fmla="*/ 300327 w 2546376"/>
                <a:gd name="connsiteY828" fmla="*/ 404798 h 2550693"/>
                <a:gd name="connsiteX829" fmla="*/ 243749 w 2546376"/>
                <a:gd name="connsiteY829" fmla="*/ 461376 h 2550693"/>
                <a:gd name="connsiteX830" fmla="*/ 187171 w 2546376"/>
                <a:gd name="connsiteY830" fmla="*/ 404798 h 2550693"/>
                <a:gd name="connsiteX831" fmla="*/ 203742 w 2546376"/>
                <a:gd name="connsiteY831" fmla="*/ 364792 h 2550693"/>
                <a:gd name="connsiteX832" fmla="*/ 390912 w 2546376"/>
                <a:gd name="connsiteY832" fmla="*/ 16571 h 2550693"/>
                <a:gd name="connsiteX833" fmla="*/ 430918 w 2546376"/>
                <a:gd name="connsiteY833" fmla="*/ 0 h 2550693"/>
                <a:gd name="connsiteX834" fmla="*/ 487497 w 2546376"/>
                <a:gd name="connsiteY834" fmla="*/ 56578 h 2550693"/>
                <a:gd name="connsiteX835" fmla="*/ 430919 w 2546376"/>
                <a:gd name="connsiteY835" fmla="*/ 113156 h 2550693"/>
                <a:gd name="connsiteX836" fmla="*/ 374340 w 2546376"/>
                <a:gd name="connsiteY836" fmla="*/ 56578 h 2550693"/>
                <a:gd name="connsiteX837" fmla="*/ 390912 w 2546376"/>
                <a:gd name="connsiteY837" fmla="*/ 16571 h 2550693"/>
                <a:gd name="connsiteX838" fmla="*/ 203741 w 2546376"/>
                <a:gd name="connsiteY838" fmla="*/ 190682 h 2550693"/>
                <a:gd name="connsiteX839" fmla="*/ 243747 w 2546376"/>
                <a:gd name="connsiteY839" fmla="*/ 174111 h 2550693"/>
                <a:gd name="connsiteX840" fmla="*/ 300325 w 2546376"/>
                <a:gd name="connsiteY840" fmla="*/ 230689 h 2550693"/>
                <a:gd name="connsiteX841" fmla="*/ 243748 w 2546376"/>
                <a:gd name="connsiteY841" fmla="*/ 287266 h 2550693"/>
                <a:gd name="connsiteX842" fmla="*/ 187170 w 2546376"/>
                <a:gd name="connsiteY842" fmla="*/ 230688 h 2550693"/>
                <a:gd name="connsiteX843" fmla="*/ 203741 w 2546376"/>
                <a:gd name="connsiteY843" fmla="*/ 190682 h 2550693"/>
                <a:gd name="connsiteX844" fmla="*/ 16572 w 2546376"/>
                <a:gd name="connsiteY844" fmla="*/ 364792 h 2550693"/>
                <a:gd name="connsiteX845" fmla="*/ 56579 w 2546376"/>
                <a:gd name="connsiteY845" fmla="*/ 348220 h 2550693"/>
                <a:gd name="connsiteX846" fmla="*/ 113157 w 2546376"/>
                <a:gd name="connsiteY846" fmla="*/ 404798 h 2550693"/>
                <a:gd name="connsiteX847" fmla="*/ 56579 w 2546376"/>
                <a:gd name="connsiteY847" fmla="*/ 461376 h 2550693"/>
                <a:gd name="connsiteX848" fmla="*/ 1 w 2546376"/>
                <a:gd name="connsiteY848" fmla="*/ 404798 h 2550693"/>
                <a:gd name="connsiteX849" fmla="*/ 16572 w 2546376"/>
                <a:gd name="connsiteY849" fmla="*/ 364792 h 2550693"/>
                <a:gd name="connsiteX850" fmla="*/ 203741 w 2546376"/>
                <a:gd name="connsiteY850" fmla="*/ 16571 h 2550693"/>
                <a:gd name="connsiteX851" fmla="*/ 243747 w 2546376"/>
                <a:gd name="connsiteY851" fmla="*/ 0 h 2550693"/>
                <a:gd name="connsiteX852" fmla="*/ 300325 w 2546376"/>
                <a:gd name="connsiteY852" fmla="*/ 56578 h 2550693"/>
                <a:gd name="connsiteX853" fmla="*/ 243747 w 2546376"/>
                <a:gd name="connsiteY853" fmla="*/ 113156 h 2550693"/>
                <a:gd name="connsiteX854" fmla="*/ 187169 w 2546376"/>
                <a:gd name="connsiteY854" fmla="*/ 56578 h 2550693"/>
                <a:gd name="connsiteX855" fmla="*/ 203741 w 2546376"/>
                <a:gd name="connsiteY855" fmla="*/ 16571 h 2550693"/>
                <a:gd name="connsiteX856" fmla="*/ 16572 w 2546376"/>
                <a:gd name="connsiteY856" fmla="*/ 190681 h 2550693"/>
                <a:gd name="connsiteX857" fmla="*/ 56579 w 2546376"/>
                <a:gd name="connsiteY857" fmla="*/ 174110 h 2550693"/>
                <a:gd name="connsiteX858" fmla="*/ 113157 w 2546376"/>
                <a:gd name="connsiteY858" fmla="*/ 230688 h 2550693"/>
                <a:gd name="connsiteX859" fmla="*/ 56579 w 2546376"/>
                <a:gd name="connsiteY859" fmla="*/ 287266 h 2550693"/>
                <a:gd name="connsiteX860" fmla="*/ 1 w 2546376"/>
                <a:gd name="connsiteY860" fmla="*/ 230688 h 2550693"/>
                <a:gd name="connsiteX861" fmla="*/ 16572 w 2546376"/>
                <a:gd name="connsiteY861" fmla="*/ 190681 h 2550693"/>
                <a:gd name="connsiteX862" fmla="*/ 16571 w 2546376"/>
                <a:gd name="connsiteY862" fmla="*/ 16571 h 2550693"/>
                <a:gd name="connsiteX863" fmla="*/ 56577 w 2546376"/>
                <a:gd name="connsiteY863" fmla="*/ 0 h 2550693"/>
                <a:gd name="connsiteX864" fmla="*/ 113156 w 2546376"/>
                <a:gd name="connsiteY864" fmla="*/ 56578 h 2550693"/>
                <a:gd name="connsiteX865" fmla="*/ 56578 w 2546376"/>
                <a:gd name="connsiteY865" fmla="*/ 113156 h 2550693"/>
                <a:gd name="connsiteX866" fmla="*/ 0 w 2546376"/>
                <a:gd name="connsiteY866" fmla="*/ 56577 h 2550693"/>
                <a:gd name="connsiteX867" fmla="*/ 16571 w 2546376"/>
                <a:gd name="connsiteY867" fmla="*/ 16571 h 255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Lst>
              <a:rect l="l" t="t" r="r" b="b"/>
              <a:pathLst>
                <a:path w="2546376" h="2550693">
                  <a:moveTo>
                    <a:pt x="2449798" y="2454108"/>
                  </a:moveTo>
                  <a:cubicBezTo>
                    <a:pt x="2460029" y="2443877"/>
                    <a:pt x="2474173" y="2437544"/>
                    <a:pt x="2489797" y="2437544"/>
                  </a:cubicBezTo>
                  <a:cubicBezTo>
                    <a:pt x="2521044" y="2437544"/>
                    <a:pt x="2546375" y="2462875"/>
                    <a:pt x="2546375" y="2494122"/>
                  </a:cubicBezTo>
                  <a:cubicBezTo>
                    <a:pt x="2546375" y="2525369"/>
                    <a:pt x="2521051" y="2550693"/>
                    <a:pt x="2489804" y="2550693"/>
                  </a:cubicBezTo>
                  <a:cubicBezTo>
                    <a:pt x="2458557" y="2550693"/>
                    <a:pt x="2433226" y="2525362"/>
                    <a:pt x="2433226" y="2494115"/>
                  </a:cubicBezTo>
                  <a:cubicBezTo>
                    <a:pt x="2433226" y="2478491"/>
                    <a:pt x="2439559" y="2464347"/>
                    <a:pt x="2449798" y="2454108"/>
                  </a:cubicBezTo>
                  <a:close/>
                  <a:moveTo>
                    <a:pt x="2449791" y="2280012"/>
                  </a:moveTo>
                  <a:cubicBezTo>
                    <a:pt x="2460030" y="2269774"/>
                    <a:pt x="2474174" y="2263441"/>
                    <a:pt x="2489798" y="2263441"/>
                  </a:cubicBezTo>
                  <a:cubicBezTo>
                    <a:pt x="2521045" y="2263441"/>
                    <a:pt x="2546376" y="2288772"/>
                    <a:pt x="2546376" y="2320019"/>
                  </a:cubicBezTo>
                  <a:cubicBezTo>
                    <a:pt x="2546376" y="2351266"/>
                    <a:pt x="2521045" y="2376597"/>
                    <a:pt x="2489798" y="2376597"/>
                  </a:cubicBezTo>
                  <a:cubicBezTo>
                    <a:pt x="2458551" y="2376597"/>
                    <a:pt x="2433220" y="2351266"/>
                    <a:pt x="2433220" y="2320019"/>
                  </a:cubicBezTo>
                  <a:cubicBezTo>
                    <a:pt x="2433220" y="2304396"/>
                    <a:pt x="2439552" y="2290251"/>
                    <a:pt x="2449791" y="2280012"/>
                  </a:cubicBezTo>
                  <a:close/>
                  <a:moveTo>
                    <a:pt x="2262622" y="2454108"/>
                  </a:moveTo>
                  <a:cubicBezTo>
                    <a:pt x="2272861" y="2443869"/>
                    <a:pt x="2287005" y="2437537"/>
                    <a:pt x="2302629" y="2437537"/>
                  </a:cubicBezTo>
                  <a:cubicBezTo>
                    <a:pt x="2333876" y="2437537"/>
                    <a:pt x="2359207" y="2462868"/>
                    <a:pt x="2359207" y="2494115"/>
                  </a:cubicBezTo>
                  <a:cubicBezTo>
                    <a:pt x="2359207" y="2525362"/>
                    <a:pt x="2333876" y="2550693"/>
                    <a:pt x="2302629" y="2550693"/>
                  </a:cubicBezTo>
                  <a:cubicBezTo>
                    <a:pt x="2271382" y="2550693"/>
                    <a:pt x="2246051" y="2525362"/>
                    <a:pt x="2246051" y="2494115"/>
                  </a:cubicBezTo>
                  <a:cubicBezTo>
                    <a:pt x="2246051" y="2478491"/>
                    <a:pt x="2252384" y="2464347"/>
                    <a:pt x="2262622" y="2454108"/>
                  </a:cubicBezTo>
                  <a:close/>
                  <a:moveTo>
                    <a:pt x="2449791" y="2105902"/>
                  </a:moveTo>
                  <a:cubicBezTo>
                    <a:pt x="2460030" y="2095663"/>
                    <a:pt x="2474174" y="2089330"/>
                    <a:pt x="2489798" y="2089330"/>
                  </a:cubicBezTo>
                  <a:cubicBezTo>
                    <a:pt x="2521045" y="2089330"/>
                    <a:pt x="2546376" y="2114661"/>
                    <a:pt x="2546376" y="2145908"/>
                  </a:cubicBezTo>
                  <a:cubicBezTo>
                    <a:pt x="2546376" y="2177155"/>
                    <a:pt x="2521045" y="2202486"/>
                    <a:pt x="2489798" y="2202486"/>
                  </a:cubicBezTo>
                  <a:cubicBezTo>
                    <a:pt x="2458551" y="2202486"/>
                    <a:pt x="2433220" y="2177155"/>
                    <a:pt x="2433220" y="2145908"/>
                  </a:cubicBezTo>
                  <a:cubicBezTo>
                    <a:pt x="2433220" y="2130285"/>
                    <a:pt x="2439553" y="2116140"/>
                    <a:pt x="2449791" y="2105902"/>
                  </a:cubicBezTo>
                  <a:close/>
                  <a:moveTo>
                    <a:pt x="2262623" y="2280006"/>
                  </a:moveTo>
                  <a:cubicBezTo>
                    <a:pt x="2272854" y="2269774"/>
                    <a:pt x="2286999" y="2263441"/>
                    <a:pt x="2302622" y="2263441"/>
                  </a:cubicBezTo>
                  <a:cubicBezTo>
                    <a:pt x="2333869" y="2263441"/>
                    <a:pt x="2359200" y="2288772"/>
                    <a:pt x="2359200" y="2320019"/>
                  </a:cubicBezTo>
                  <a:cubicBezTo>
                    <a:pt x="2359200" y="2351266"/>
                    <a:pt x="2333876" y="2376590"/>
                    <a:pt x="2302629" y="2376590"/>
                  </a:cubicBezTo>
                  <a:cubicBezTo>
                    <a:pt x="2271382" y="2376590"/>
                    <a:pt x="2246051" y="2351259"/>
                    <a:pt x="2246051" y="2320012"/>
                  </a:cubicBezTo>
                  <a:cubicBezTo>
                    <a:pt x="2246051" y="2304389"/>
                    <a:pt x="2252384" y="2290244"/>
                    <a:pt x="2262623" y="2280006"/>
                  </a:cubicBezTo>
                  <a:close/>
                  <a:moveTo>
                    <a:pt x="2075453" y="2454108"/>
                  </a:moveTo>
                  <a:cubicBezTo>
                    <a:pt x="2085691" y="2443870"/>
                    <a:pt x="2099836" y="2437537"/>
                    <a:pt x="2115459" y="2437537"/>
                  </a:cubicBezTo>
                  <a:cubicBezTo>
                    <a:pt x="2146706" y="2437537"/>
                    <a:pt x="2172037" y="2462868"/>
                    <a:pt x="2172037" y="2494115"/>
                  </a:cubicBezTo>
                  <a:cubicBezTo>
                    <a:pt x="2172037" y="2525362"/>
                    <a:pt x="2146706" y="2550693"/>
                    <a:pt x="2115459" y="2550693"/>
                  </a:cubicBezTo>
                  <a:cubicBezTo>
                    <a:pt x="2107647" y="2550693"/>
                    <a:pt x="2100205" y="2549110"/>
                    <a:pt x="2093436" y="2546247"/>
                  </a:cubicBezTo>
                  <a:lnTo>
                    <a:pt x="2075739" y="2534315"/>
                  </a:lnTo>
                  <a:lnTo>
                    <a:pt x="2075259" y="2533835"/>
                  </a:lnTo>
                  <a:lnTo>
                    <a:pt x="2063327" y="2516138"/>
                  </a:lnTo>
                  <a:cubicBezTo>
                    <a:pt x="2060464" y="2509369"/>
                    <a:pt x="2058881" y="2501927"/>
                    <a:pt x="2058881" y="2494115"/>
                  </a:cubicBezTo>
                  <a:cubicBezTo>
                    <a:pt x="2058881" y="2478491"/>
                    <a:pt x="2065214" y="2464347"/>
                    <a:pt x="2075453" y="2454108"/>
                  </a:cubicBezTo>
                  <a:close/>
                  <a:moveTo>
                    <a:pt x="2449791" y="1931791"/>
                  </a:moveTo>
                  <a:cubicBezTo>
                    <a:pt x="2460030" y="1921552"/>
                    <a:pt x="2474174" y="1915219"/>
                    <a:pt x="2489798" y="1915219"/>
                  </a:cubicBezTo>
                  <a:cubicBezTo>
                    <a:pt x="2521045" y="1915219"/>
                    <a:pt x="2546376" y="1940550"/>
                    <a:pt x="2546376" y="1971797"/>
                  </a:cubicBezTo>
                  <a:cubicBezTo>
                    <a:pt x="2546376" y="2003044"/>
                    <a:pt x="2521045" y="2028375"/>
                    <a:pt x="2489798" y="2028375"/>
                  </a:cubicBezTo>
                  <a:cubicBezTo>
                    <a:pt x="2458551" y="2028375"/>
                    <a:pt x="2433220" y="2003044"/>
                    <a:pt x="2433220" y="1971797"/>
                  </a:cubicBezTo>
                  <a:cubicBezTo>
                    <a:pt x="2433220" y="1956174"/>
                    <a:pt x="2439553" y="1942029"/>
                    <a:pt x="2449791" y="1931791"/>
                  </a:cubicBezTo>
                  <a:close/>
                  <a:moveTo>
                    <a:pt x="2262615" y="2105901"/>
                  </a:moveTo>
                  <a:cubicBezTo>
                    <a:pt x="2272854" y="2095663"/>
                    <a:pt x="2286999" y="2089330"/>
                    <a:pt x="2302622" y="2089330"/>
                  </a:cubicBezTo>
                  <a:cubicBezTo>
                    <a:pt x="2333869" y="2089330"/>
                    <a:pt x="2359200" y="2114661"/>
                    <a:pt x="2359200" y="2145908"/>
                  </a:cubicBezTo>
                  <a:cubicBezTo>
                    <a:pt x="2359200" y="2177155"/>
                    <a:pt x="2333869" y="2202486"/>
                    <a:pt x="2302622" y="2202486"/>
                  </a:cubicBezTo>
                  <a:cubicBezTo>
                    <a:pt x="2271375" y="2202486"/>
                    <a:pt x="2246044" y="2177155"/>
                    <a:pt x="2246044" y="2145908"/>
                  </a:cubicBezTo>
                  <a:cubicBezTo>
                    <a:pt x="2246044" y="2130285"/>
                    <a:pt x="2252377" y="2116140"/>
                    <a:pt x="2262615" y="2105901"/>
                  </a:cubicBezTo>
                  <a:close/>
                  <a:moveTo>
                    <a:pt x="2075453" y="2280005"/>
                  </a:moveTo>
                  <a:cubicBezTo>
                    <a:pt x="2085691" y="2269767"/>
                    <a:pt x="2099836" y="2263434"/>
                    <a:pt x="2115459" y="2263434"/>
                  </a:cubicBezTo>
                  <a:cubicBezTo>
                    <a:pt x="2146706" y="2263434"/>
                    <a:pt x="2172037" y="2288765"/>
                    <a:pt x="2172038" y="2320012"/>
                  </a:cubicBezTo>
                  <a:cubicBezTo>
                    <a:pt x="2172038" y="2351259"/>
                    <a:pt x="2146707" y="2376590"/>
                    <a:pt x="2115460" y="2376590"/>
                  </a:cubicBezTo>
                  <a:cubicBezTo>
                    <a:pt x="2084213" y="2376590"/>
                    <a:pt x="2058881" y="2351259"/>
                    <a:pt x="2058881" y="2320012"/>
                  </a:cubicBezTo>
                  <a:cubicBezTo>
                    <a:pt x="2058881" y="2304389"/>
                    <a:pt x="2065214" y="2290244"/>
                    <a:pt x="2075453" y="2280005"/>
                  </a:cubicBezTo>
                  <a:close/>
                  <a:moveTo>
                    <a:pt x="2449791" y="1757680"/>
                  </a:moveTo>
                  <a:cubicBezTo>
                    <a:pt x="2460030" y="1747441"/>
                    <a:pt x="2474174" y="1741108"/>
                    <a:pt x="2489798" y="1741108"/>
                  </a:cubicBezTo>
                  <a:cubicBezTo>
                    <a:pt x="2521045" y="1741108"/>
                    <a:pt x="2546376" y="1766439"/>
                    <a:pt x="2546376" y="1797686"/>
                  </a:cubicBezTo>
                  <a:cubicBezTo>
                    <a:pt x="2546376" y="1828933"/>
                    <a:pt x="2521045" y="1854264"/>
                    <a:pt x="2489798" y="1854264"/>
                  </a:cubicBezTo>
                  <a:cubicBezTo>
                    <a:pt x="2458551" y="1854264"/>
                    <a:pt x="2433220" y="1828933"/>
                    <a:pt x="2433220" y="1797686"/>
                  </a:cubicBezTo>
                  <a:cubicBezTo>
                    <a:pt x="2433220" y="1782063"/>
                    <a:pt x="2439553" y="1767918"/>
                    <a:pt x="2449791" y="1757680"/>
                  </a:cubicBezTo>
                  <a:close/>
                  <a:moveTo>
                    <a:pt x="2262616" y="1931791"/>
                  </a:moveTo>
                  <a:cubicBezTo>
                    <a:pt x="2272854" y="1921552"/>
                    <a:pt x="2286999" y="1915219"/>
                    <a:pt x="2302622" y="1915219"/>
                  </a:cubicBezTo>
                  <a:cubicBezTo>
                    <a:pt x="2333869" y="1915219"/>
                    <a:pt x="2359200" y="1940550"/>
                    <a:pt x="2359200" y="1971797"/>
                  </a:cubicBezTo>
                  <a:cubicBezTo>
                    <a:pt x="2359200" y="2003044"/>
                    <a:pt x="2333869" y="2028375"/>
                    <a:pt x="2302622" y="2028375"/>
                  </a:cubicBezTo>
                  <a:cubicBezTo>
                    <a:pt x="2271375" y="2028375"/>
                    <a:pt x="2246044" y="2003044"/>
                    <a:pt x="2246044" y="1971797"/>
                  </a:cubicBezTo>
                  <a:cubicBezTo>
                    <a:pt x="2246044" y="1956174"/>
                    <a:pt x="2252377" y="1942029"/>
                    <a:pt x="2262616" y="1931791"/>
                  </a:cubicBezTo>
                  <a:close/>
                  <a:moveTo>
                    <a:pt x="2075452" y="2105895"/>
                  </a:moveTo>
                  <a:cubicBezTo>
                    <a:pt x="2085691" y="2095657"/>
                    <a:pt x="2099829" y="2089330"/>
                    <a:pt x="2115453" y="2089330"/>
                  </a:cubicBezTo>
                  <a:cubicBezTo>
                    <a:pt x="2146700" y="2089330"/>
                    <a:pt x="2172031" y="2114661"/>
                    <a:pt x="2172031" y="2145908"/>
                  </a:cubicBezTo>
                  <a:cubicBezTo>
                    <a:pt x="2172037" y="2177149"/>
                    <a:pt x="2146706" y="2202480"/>
                    <a:pt x="2115459" y="2202480"/>
                  </a:cubicBezTo>
                  <a:cubicBezTo>
                    <a:pt x="2084212" y="2202480"/>
                    <a:pt x="2058881" y="2177149"/>
                    <a:pt x="2058881" y="2145902"/>
                  </a:cubicBezTo>
                  <a:cubicBezTo>
                    <a:pt x="2058881" y="2130278"/>
                    <a:pt x="2065214" y="2116134"/>
                    <a:pt x="2075452" y="2105895"/>
                  </a:cubicBezTo>
                  <a:close/>
                  <a:moveTo>
                    <a:pt x="1888282" y="2280006"/>
                  </a:moveTo>
                  <a:cubicBezTo>
                    <a:pt x="1898521" y="2269767"/>
                    <a:pt x="1912666" y="2263435"/>
                    <a:pt x="1928289" y="2263435"/>
                  </a:cubicBezTo>
                  <a:cubicBezTo>
                    <a:pt x="1959536" y="2263435"/>
                    <a:pt x="1984867" y="2288766"/>
                    <a:pt x="1984867" y="2320013"/>
                  </a:cubicBezTo>
                  <a:cubicBezTo>
                    <a:pt x="1984867" y="2351260"/>
                    <a:pt x="1959536" y="2376591"/>
                    <a:pt x="1928289" y="2376591"/>
                  </a:cubicBezTo>
                  <a:lnTo>
                    <a:pt x="1915416" y="2373992"/>
                  </a:lnTo>
                  <a:lnTo>
                    <a:pt x="1874310" y="2332886"/>
                  </a:lnTo>
                  <a:lnTo>
                    <a:pt x="1871711" y="2320013"/>
                  </a:lnTo>
                  <a:cubicBezTo>
                    <a:pt x="1871711" y="2304389"/>
                    <a:pt x="1878044" y="2290245"/>
                    <a:pt x="1888282" y="2280006"/>
                  </a:cubicBezTo>
                  <a:close/>
                  <a:moveTo>
                    <a:pt x="2449790" y="1583569"/>
                  </a:moveTo>
                  <a:cubicBezTo>
                    <a:pt x="2460029" y="1573331"/>
                    <a:pt x="2474174" y="1566998"/>
                    <a:pt x="2489797" y="1566998"/>
                  </a:cubicBezTo>
                  <a:cubicBezTo>
                    <a:pt x="2521044" y="1566998"/>
                    <a:pt x="2546375" y="1592329"/>
                    <a:pt x="2546375" y="1623576"/>
                  </a:cubicBezTo>
                  <a:cubicBezTo>
                    <a:pt x="2546375" y="1654823"/>
                    <a:pt x="2521044" y="1680154"/>
                    <a:pt x="2489797" y="1680154"/>
                  </a:cubicBezTo>
                  <a:cubicBezTo>
                    <a:pt x="2458550" y="1680154"/>
                    <a:pt x="2433219" y="1654823"/>
                    <a:pt x="2433219" y="1623576"/>
                  </a:cubicBezTo>
                  <a:cubicBezTo>
                    <a:pt x="2433219" y="1607953"/>
                    <a:pt x="2439552" y="1593808"/>
                    <a:pt x="2449790" y="1583569"/>
                  </a:cubicBezTo>
                  <a:close/>
                  <a:moveTo>
                    <a:pt x="2262615" y="1757679"/>
                  </a:moveTo>
                  <a:cubicBezTo>
                    <a:pt x="2272854" y="1747441"/>
                    <a:pt x="2286999" y="1741108"/>
                    <a:pt x="2302622" y="1741108"/>
                  </a:cubicBezTo>
                  <a:cubicBezTo>
                    <a:pt x="2333869" y="1741108"/>
                    <a:pt x="2359200" y="1766439"/>
                    <a:pt x="2359200" y="1797686"/>
                  </a:cubicBezTo>
                  <a:cubicBezTo>
                    <a:pt x="2359200" y="1828933"/>
                    <a:pt x="2333869" y="1854264"/>
                    <a:pt x="2302622" y="1854264"/>
                  </a:cubicBezTo>
                  <a:cubicBezTo>
                    <a:pt x="2271375" y="1854264"/>
                    <a:pt x="2246044" y="1828933"/>
                    <a:pt x="2246044" y="1797686"/>
                  </a:cubicBezTo>
                  <a:cubicBezTo>
                    <a:pt x="2246044" y="1782063"/>
                    <a:pt x="2252377" y="1767918"/>
                    <a:pt x="2262615" y="1757679"/>
                  </a:cubicBezTo>
                  <a:close/>
                  <a:moveTo>
                    <a:pt x="2075446" y="1931790"/>
                  </a:moveTo>
                  <a:cubicBezTo>
                    <a:pt x="2085684" y="1921552"/>
                    <a:pt x="2099829" y="1915219"/>
                    <a:pt x="2115453" y="1915219"/>
                  </a:cubicBezTo>
                  <a:cubicBezTo>
                    <a:pt x="2146700" y="1915219"/>
                    <a:pt x="2172031" y="1940550"/>
                    <a:pt x="2172031" y="1971797"/>
                  </a:cubicBezTo>
                  <a:cubicBezTo>
                    <a:pt x="2172031" y="2003044"/>
                    <a:pt x="2146700" y="2028375"/>
                    <a:pt x="2115453" y="2028375"/>
                  </a:cubicBezTo>
                  <a:cubicBezTo>
                    <a:pt x="2084206" y="2028375"/>
                    <a:pt x="2058875" y="2003044"/>
                    <a:pt x="2058875" y="1971797"/>
                  </a:cubicBezTo>
                  <a:cubicBezTo>
                    <a:pt x="2058875" y="1956174"/>
                    <a:pt x="2065207" y="1942029"/>
                    <a:pt x="2075446" y="1931790"/>
                  </a:cubicBezTo>
                  <a:close/>
                  <a:moveTo>
                    <a:pt x="1888282" y="2105896"/>
                  </a:moveTo>
                  <a:cubicBezTo>
                    <a:pt x="1898521" y="2095657"/>
                    <a:pt x="1912665" y="2089324"/>
                    <a:pt x="1928288" y="2089324"/>
                  </a:cubicBezTo>
                  <a:cubicBezTo>
                    <a:pt x="1959536" y="2089324"/>
                    <a:pt x="1984867" y="2114655"/>
                    <a:pt x="1984867" y="2145902"/>
                  </a:cubicBezTo>
                  <a:cubicBezTo>
                    <a:pt x="1984867" y="2177150"/>
                    <a:pt x="1959536" y="2202481"/>
                    <a:pt x="1928289" y="2202480"/>
                  </a:cubicBezTo>
                  <a:cubicBezTo>
                    <a:pt x="1897042" y="2202480"/>
                    <a:pt x="1871711" y="2177149"/>
                    <a:pt x="1871710" y="2145902"/>
                  </a:cubicBezTo>
                  <a:cubicBezTo>
                    <a:pt x="1871710" y="2130279"/>
                    <a:pt x="1878043" y="2116135"/>
                    <a:pt x="1888282" y="2105896"/>
                  </a:cubicBezTo>
                  <a:close/>
                  <a:moveTo>
                    <a:pt x="2449791" y="1409459"/>
                  </a:moveTo>
                  <a:cubicBezTo>
                    <a:pt x="2460029" y="1399220"/>
                    <a:pt x="2474174" y="1392887"/>
                    <a:pt x="2489797" y="1392887"/>
                  </a:cubicBezTo>
                  <a:cubicBezTo>
                    <a:pt x="2521044" y="1392887"/>
                    <a:pt x="2546375" y="1418218"/>
                    <a:pt x="2546375" y="1449465"/>
                  </a:cubicBezTo>
                  <a:cubicBezTo>
                    <a:pt x="2546375" y="1480712"/>
                    <a:pt x="2521044" y="1506043"/>
                    <a:pt x="2489797" y="1506043"/>
                  </a:cubicBezTo>
                  <a:cubicBezTo>
                    <a:pt x="2458550" y="1506043"/>
                    <a:pt x="2433219" y="1480712"/>
                    <a:pt x="2433219" y="1449465"/>
                  </a:cubicBezTo>
                  <a:cubicBezTo>
                    <a:pt x="2433219" y="1433842"/>
                    <a:pt x="2439552" y="1419697"/>
                    <a:pt x="2449791" y="1409459"/>
                  </a:cubicBezTo>
                  <a:close/>
                  <a:moveTo>
                    <a:pt x="2262615" y="1583569"/>
                  </a:moveTo>
                  <a:cubicBezTo>
                    <a:pt x="2272853" y="1573331"/>
                    <a:pt x="2286998" y="1566998"/>
                    <a:pt x="2302622" y="1566998"/>
                  </a:cubicBezTo>
                  <a:cubicBezTo>
                    <a:pt x="2333869" y="1566998"/>
                    <a:pt x="2359200" y="1592329"/>
                    <a:pt x="2359200" y="1623576"/>
                  </a:cubicBezTo>
                  <a:cubicBezTo>
                    <a:pt x="2359200" y="1654823"/>
                    <a:pt x="2333869" y="1680154"/>
                    <a:pt x="2302622" y="1680154"/>
                  </a:cubicBezTo>
                  <a:cubicBezTo>
                    <a:pt x="2271375" y="1680154"/>
                    <a:pt x="2246044" y="1654823"/>
                    <a:pt x="2246044" y="1623576"/>
                  </a:cubicBezTo>
                  <a:cubicBezTo>
                    <a:pt x="2246044" y="1607953"/>
                    <a:pt x="2252376" y="1593808"/>
                    <a:pt x="2262615" y="1583569"/>
                  </a:cubicBezTo>
                  <a:close/>
                  <a:moveTo>
                    <a:pt x="2075446" y="1757680"/>
                  </a:moveTo>
                  <a:cubicBezTo>
                    <a:pt x="2085684" y="1747441"/>
                    <a:pt x="2099829" y="1741108"/>
                    <a:pt x="2115453" y="1741108"/>
                  </a:cubicBezTo>
                  <a:cubicBezTo>
                    <a:pt x="2146700" y="1741108"/>
                    <a:pt x="2172031" y="1766439"/>
                    <a:pt x="2172031" y="1797686"/>
                  </a:cubicBezTo>
                  <a:cubicBezTo>
                    <a:pt x="2172031" y="1828933"/>
                    <a:pt x="2146700" y="1854264"/>
                    <a:pt x="2115453" y="1854264"/>
                  </a:cubicBezTo>
                  <a:cubicBezTo>
                    <a:pt x="2084206" y="1854264"/>
                    <a:pt x="2058875" y="1828933"/>
                    <a:pt x="2058875" y="1797686"/>
                  </a:cubicBezTo>
                  <a:cubicBezTo>
                    <a:pt x="2058875" y="1782063"/>
                    <a:pt x="2065207" y="1767918"/>
                    <a:pt x="2075446" y="1757680"/>
                  </a:cubicBezTo>
                  <a:close/>
                  <a:moveTo>
                    <a:pt x="1888281" y="1931786"/>
                  </a:moveTo>
                  <a:cubicBezTo>
                    <a:pt x="1898520" y="1921547"/>
                    <a:pt x="1912664" y="1915214"/>
                    <a:pt x="1928282" y="1915220"/>
                  </a:cubicBezTo>
                  <a:cubicBezTo>
                    <a:pt x="1959529" y="1915220"/>
                    <a:pt x="1984860" y="1940551"/>
                    <a:pt x="1984860" y="1971798"/>
                  </a:cubicBezTo>
                  <a:cubicBezTo>
                    <a:pt x="1984866" y="2003039"/>
                    <a:pt x="1959535" y="2028370"/>
                    <a:pt x="1928288" y="2028370"/>
                  </a:cubicBezTo>
                  <a:cubicBezTo>
                    <a:pt x="1897041" y="2028370"/>
                    <a:pt x="1871710" y="2003039"/>
                    <a:pt x="1871710" y="1971792"/>
                  </a:cubicBezTo>
                  <a:cubicBezTo>
                    <a:pt x="1871710" y="1956169"/>
                    <a:pt x="1878043" y="1942024"/>
                    <a:pt x="1888281" y="1931786"/>
                  </a:cubicBezTo>
                  <a:close/>
                  <a:moveTo>
                    <a:pt x="1701111" y="2105895"/>
                  </a:moveTo>
                  <a:cubicBezTo>
                    <a:pt x="1711350" y="2095656"/>
                    <a:pt x="1725495" y="2089324"/>
                    <a:pt x="1741118" y="2089324"/>
                  </a:cubicBezTo>
                  <a:cubicBezTo>
                    <a:pt x="1772365" y="2089324"/>
                    <a:pt x="1797696" y="2114655"/>
                    <a:pt x="1797696" y="2145902"/>
                  </a:cubicBezTo>
                  <a:cubicBezTo>
                    <a:pt x="1797696" y="2169337"/>
                    <a:pt x="1783447" y="2189445"/>
                    <a:pt x="1763141" y="2198034"/>
                  </a:cubicBezTo>
                  <a:lnTo>
                    <a:pt x="1743436" y="2202012"/>
                  </a:lnTo>
                  <a:lnTo>
                    <a:pt x="1685008" y="2143584"/>
                  </a:lnTo>
                  <a:lnTo>
                    <a:pt x="1688986" y="2123879"/>
                  </a:lnTo>
                  <a:cubicBezTo>
                    <a:pt x="1691849" y="2117110"/>
                    <a:pt x="1695992" y="2111014"/>
                    <a:pt x="1701111" y="2105895"/>
                  </a:cubicBezTo>
                  <a:close/>
                  <a:moveTo>
                    <a:pt x="2449791" y="1235348"/>
                  </a:moveTo>
                  <a:cubicBezTo>
                    <a:pt x="2460029" y="1225109"/>
                    <a:pt x="2474174" y="1218776"/>
                    <a:pt x="2489797" y="1218776"/>
                  </a:cubicBezTo>
                  <a:cubicBezTo>
                    <a:pt x="2521044" y="1218776"/>
                    <a:pt x="2546375" y="1244107"/>
                    <a:pt x="2546375" y="1275354"/>
                  </a:cubicBezTo>
                  <a:cubicBezTo>
                    <a:pt x="2546375" y="1306601"/>
                    <a:pt x="2521044" y="1331932"/>
                    <a:pt x="2489797" y="1331932"/>
                  </a:cubicBezTo>
                  <a:cubicBezTo>
                    <a:pt x="2458550" y="1331932"/>
                    <a:pt x="2433219" y="1306601"/>
                    <a:pt x="2433219" y="1275354"/>
                  </a:cubicBezTo>
                  <a:cubicBezTo>
                    <a:pt x="2433219" y="1259731"/>
                    <a:pt x="2439552" y="1245586"/>
                    <a:pt x="2449791" y="1235348"/>
                  </a:cubicBezTo>
                  <a:close/>
                  <a:moveTo>
                    <a:pt x="2262615" y="1409458"/>
                  </a:moveTo>
                  <a:cubicBezTo>
                    <a:pt x="2272853" y="1399220"/>
                    <a:pt x="2286998" y="1392887"/>
                    <a:pt x="2302622" y="1392887"/>
                  </a:cubicBezTo>
                  <a:cubicBezTo>
                    <a:pt x="2333869" y="1392887"/>
                    <a:pt x="2359200" y="1418218"/>
                    <a:pt x="2359200" y="1449465"/>
                  </a:cubicBezTo>
                  <a:cubicBezTo>
                    <a:pt x="2359200" y="1480712"/>
                    <a:pt x="2333869" y="1506043"/>
                    <a:pt x="2302622" y="1506043"/>
                  </a:cubicBezTo>
                  <a:cubicBezTo>
                    <a:pt x="2271375" y="1506043"/>
                    <a:pt x="2246044" y="1480712"/>
                    <a:pt x="2246044" y="1449465"/>
                  </a:cubicBezTo>
                  <a:cubicBezTo>
                    <a:pt x="2246044" y="1433842"/>
                    <a:pt x="2252376" y="1419697"/>
                    <a:pt x="2262615" y="1409458"/>
                  </a:cubicBezTo>
                  <a:close/>
                  <a:moveTo>
                    <a:pt x="2075445" y="1583569"/>
                  </a:moveTo>
                  <a:cubicBezTo>
                    <a:pt x="2085684" y="1573331"/>
                    <a:pt x="2099828" y="1566998"/>
                    <a:pt x="2115452" y="1566998"/>
                  </a:cubicBezTo>
                  <a:cubicBezTo>
                    <a:pt x="2146699" y="1566998"/>
                    <a:pt x="2172030" y="1592329"/>
                    <a:pt x="2172030" y="1623576"/>
                  </a:cubicBezTo>
                  <a:cubicBezTo>
                    <a:pt x="2172030" y="1654823"/>
                    <a:pt x="2146699" y="1680154"/>
                    <a:pt x="2115452" y="1680154"/>
                  </a:cubicBezTo>
                  <a:cubicBezTo>
                    <a:pt x="2084205" y="1680154"/>
                    <a:pt x="2058874" y="1654823"/>
                    <a:pt x="2058874" y="1623576"/>
                  </a:cubicBezTo>
                  <a:cubicBezTo>
                    <a:pt x="2058874" y="1607953"/>
                    <a:pt x="2065206" y="1593808"/>
                    <a:pt x="2075445" y="1583569"/>
                  </a:cubicBezTo>
                  <a:close/>
                  <a:moveTo>
                    <a:pt x="1888275" y="1757680"/>
                  </a:moveTo>
                  <a:cubicBezTo>
                    <a:pt x="1898514" y="1747442"/>
                    <a:pt x="1912659" y="1741109"/>
                    <a:pt x="1928282" y="1741109"/>
                  </a:cubicBezTo>
                  <a:cubicBezTo>
                    <a:pt x="1959529" y="1741109"/>
                    <a:pt x="1984860" y="1766440"/>
                    <a:pt x="1984860" y="1797687"/>
                  </a:cubicBezTo>
                  <a:cubicBezTo>
                    <a:pt x="1984860" y="1828934"/>
                    <a:pt x="1959529" y="1854265"/>
                    <a:pt x="1928282" y="1854265"/>
                  </a:cubicBezTo>
                  <a:cubicBezTo>
                    <a:pt x="1897035" y="1854265"/>
                    <a:pt x="1871704" y="1828934"/>
                    <a:pt x="1871704" y="1797687"/>
                  </a:cubicBezTo>
                  <a:cubicBezTo>
                    <a:pt x="1871704" y="1782063"/>
                    <a:pt x="1878037" y="1767919"/>
                    <a:pt x="1888275" y="1757680"/>
                  </a:cubicBezTo>
                  <a:close/>
                  <a:moveTo>
                    <a:pt x="1701111" y="1931785"/>
                  </a:moveTo>
                  <a:cubicBezTo>
                    <a:pt x="1711350" y="1921546"/>
                    <a:pt x="1725494" y="1915213"/>
                    <a:pt x="1741118" y="1915213"/>
                  </a:cubicBezTo>
                  <a:cubicBezTo>
                    <a:pt x="1772365" y="1915213"/>
                    <a:pt x="1797696" y="1940544"/>
                    <a:pt x="1797696" y="1971791"/>
                  </a:cubicBezTo>
                  <a:cubicBezTo>
                    <a:pt x="1797696" y="2003038"/>
                    <a:pt x="1772365" y="2028369"/>
                    <a:pt x="1741118" y="2028369"/>
                  </a:cubicBezTo>
                  <a:cubicBezTo>
                    <a:pt x="1709871" y="2028369"/>
                    <a:pt x="1684540" y="2003038"/>
                    <a:pt x="1684540" y="1971791"/>
                  </a:cubicBezTo>
                  <a:cubicBezTo>
                    <a:pt x="1684540" y="1956168"/>
                    <a:pt x="1690872" y="1942023"/>
                    <a:pt x="1701111" y="1931785"/>
                  </a:cubicBezTo>
                  <a:close/>
                  <a:moveTo>
                    <a:pt x="2449791" y="1061237"/>
                  </a:moveTo>
                  <a:cubicBezTo>
                    <a:pt x="2460029" y="1050998"/>
                    <a:pt x="2474173" y="1044665"/>
                    <a:pt x="2489797" y="1044665"/>
                  </a:cubicBezTo>
                  <a:cubicBezTo>
                    <a:pt x="2521044" y="1044665"/>
                    <a:pt x="2546375" y="1069996"/>
                    <a:pt x="2546375" y="1101244"/>
                  </a:cubicBezTo>
                  <a:cubicBezTo>
                    <a:pt x="2546375" y="1132490"/>
                    <a:pt x="2521044" y="1157822"/>
                    <a:pt x="2489797" y="1157821"/>
                  </a:cubicBezTo>
                  <a:cubicBezTo>
                    <a:pt x="2458550" y="1157821"/>
                    <a:pt x="2433219" y="1132490"/>
                    <a:pt x="2433219" y="1101243"/>
                  </a:cubicBezTo>
                  <a:cubicBezTo>
                    <a:pt x="2433219" y="1085620"/>
                    <a:pt x="2439552" y="1071476"/>
                    <a:pt x="2449791" y="1061237"/>
                  </a:cubicBezTo>
                  <a:close/>
                  <a:moveTo>
                    <a:pt x="2262615" y="1235348"/>
                  </a:moveTo>
                  <a:cubicBezTo>
                    <a:pt x="2272854" y="1225109"/>
                    <a:pt x="2286998" y="1218776"/>
                    <a:pt x="2302622" y="1218776"/>
                  </a:cubicBezTo>
                  <a:cubicBezTo>
                    <a:pt x="2333869" y="1218776"/>
                    <a:pt x="2359200" y="1244107"/>
                    <a:pt x="2359200" y="1275354"/>
                  </a:cubicBezTo>
                  <a:cubicBezTo>
                    <a:pt x="2359200" y="1306601"/>
                    <a:pt x="2333869" y="1331932"/>
                    <a:pt x="2302622" y="1331932"/>
                  </a:cubicBezTo>
                  <a:cubicBezTo>
                    <a:pt x="2271375" y="1331932"/>
                    <a:pt x="2246044" y="1306601"/>
                    <a:pt x="2246044" y="1275354"/>
                  </a:cubicBezTo>
                  <a:cubicBezTo>
                    <a:pt x="2246044" y="1259731"/>
                    <a:pt x="2252376" y="1245586"/>
                    <a:pt x="2262615" y="1235348"/>
                  </a:cubicBezTo>
                  <a:close/>
                  <a:moveTo>
                    <a:pt x="2075445" y="1409458"/>
                  </a:moveTo>
                  <a:cubicBezTo>
                    <a:pt x="2085684" y="1399220"/>
                    <a:pt x="2099828" y="1392887"/>
                    <a:pt x="2115452" y="1392887"/>
                  </a:cubicBezTo>
                  <a:cubicBezTo>
                    <a:pt x="2146699" y="1392887"/>
                    <a:pt x="2172030" y="1418218"/>
                    <a:pt x="2172030" y="1449465"/>
                  </a:cubicBezTo>
                  <a:cubicBezTo>
                    <a:pt x="2172030" y="1480712"/>
                    <a:pt x="2146699" y="1506043"/>
                    <a:pt x="2115452" y="1506043"/>
                  </a:cubicBezTo>
                  <a:cubicBezTo>
                    <a:pt x="2084205" y="1506043"/>
                    <a:pt x="2058874" y="1480712"/>
                    <a:pt x="2058874" y="1449465"/>
                  </a:cubicBezTo>
                  <a:cubicBezTo>
                    <a:pt x="2058874" y="1433842"/>
                    <a:pt x="2065207" y="1419697"/>
                    <a:pt x="2075445" y="1409458"/>
                  </a:cubicBezTo>
                  <a:close/>
                  <a:moveTo>
                    <a:pt x="1888275" y="1583570"/>
                  </a:moveTo>
                  <a:cubicBezTo>
                    <a:pt x="1898514" y="1573332"/>
                    <a:pt x="1912658" y="1566999"/>
                    <a:pt x="1928281" y="1566999"/>
                  </a:cubicBezTo>
                  <a:cubicBezTo>
                    <a:pt x="1959528" y="1566999"/>
                    <a:pt x="1984859" y="1592330"/>
                    <a:pt x="1984859" y="1623577"/>
                  </a:cubicBezTo>
                  <a:cubicBezTo>
                    <a:pt x="1984860" y="1654824"/>
                    <a:pt x="1959528" y="1680155"/>
                    <a:pt x="1928281" y="1680155"/>
                  </a:cubicBezTo>
                  <a:cubicBezTo>
                    <a:pt x="1897034" y="1680155"/>
                    <a:pt x="1871703" y="1654824"/>
                    <a:pt x="1871703" y="1623577"/>
                  </a:cubicBezTo>
                  <a:cubicBezTo>
                    <a:pt x="1871703" y="1607953"/>
                    <a:pt x="1878036" y="1593809"/>
                    <a:pt x="1888275" y="1583570"/>
                  </a:cubicBezTo>
                  <a:close/>
                  <a:moveTo>
                    <a:pt x="1701110" y="1757674"/>
                  </a:moveTo>
                  <a:cubicBezTo>
                    <a:pt x="1711349" y="1747436"/>
                    <a:pt x="1725493" y="1741103"/>
                    <a:pt x="1741112" y="1741108"/>
                  </a:cubicBezTo>
                  <a:cubicBezTo>
                    <a:pt x="1772359" y="1741108"/>
                    <a:pt x="1797690" y="1766439"/>
                    <a:pt x="1797690" y="1797686"/>
                  </a:cubicBezTo>
                  <a:cubicBezTo>
                    <a:pt x="1797695" y="1828928"/>
                    <a:pt x="1772364" y="1854259"/>
                    <a:pt x="1741117" y="1854259"/>
                  </a:cubicBezTo>
                  <a:cubicBezTo>
                    <a:pt x="1709870" y="1854259"/>
                    <a:pt x="1684539" y="1828928"/>
                    <a:pt x="1684539" y="1797681"/>
                  </a:cubicBezTo>
                  <a:cubicBezTo>
                    <a:pt x="1684539" y="1782057"/>
                    <a:pt x="1690872" y="1767913"/>
                    <a:pt x="1701110" y="1757674"/>
                  </a:cubicBezTo>
                  <a:close/>
                  <a:moveTo>
                    <a:pt x="1513941" y="1931785"/>
                  </a:moveTo>
                  <a:cubicBezTo>
                    <a:pt x="1524179" y="1921547"/>
                    <a:pt x="1538324" y="1915214"/>
                    <a:pt x="1553947" y="1915214"/>
                  </a:cubicBezTo>
                  <a:cubicBezTo>
                    <a:pt x="1585194" y="1915214"/>
                    <a:pt x="1610525" y="1940545"/>
                    <a:pt x="1610525" y="1971792"/>
                  </a:cubicBezTo>
                  <a:cubicBezTo>
                    <a:pt x="1610525" y="1995228"/>
                    <a:pt x="1596276" y="2015335"/>
                    <a:pt x="1575970" y="2023924"/>
                  </a:cubicBezTo>
                  <a:lnTo>
                    <a:pt x="1567132" y="2025708"/>
                  </a:lnTo>
                  <a:lnTo>
                    <a:pt x="1500031" y="1958607"/>
                  </a:lnTo>
                  <a:lnTo>
                    <a:pt x="1501815" y="1949769"/>
                  </a:lnTo>
                  <a:cubicBezTo>
                    <a:pt x="1504679" y="1943000"/>
                    <a:pt x="1508822" y="1936905"/>
                    <a:pt x="1513941" y="1931785"/>
                  </a:cubicBezTo>
                  <a:close/>
                  <a:moveTo>
                    <a:pt x="2449790" y="887126"/>
                  </a:moveTo>
                  <a:cubicBezTo>
                    <a:pt x="2460029" y="876887"/>
                    <a:pt x="2474173" y="870555"/>
                    <a:pt x="2489797" y="870555"/>
                  </a:cubicBezTo>
                  <a:cubicBezTo>
                    <a:pt x="2521044" y="870555"/>
                    <a:pt x="2546375" y="895886"/>
                    <a:pt x="2546375" y="927133"/>
                  </a:cubicBezTo>
                  <a:cubicBezTo>
                    <a:pt x="2546375" y="958380"/>
                    <a:pt x="2521044" y="983711"/>
                    <a:pt x="2489797" y="983711"/>
                  </a:cubicBezTo>
                  <a:cubicBezTo>
                    <a:pt x="2458550" y="983711"/>
                    <a:pt x="2433219" y="958380"/>
                    <a:pt x="2433219" y="927132"/>
                  </a:cubicBezTo>
                  <a:cubicBezTo>
                    <a:pt x="2433219" y="911509"/>
                    <a:pt x="2439552" y="897364"/>
                    <a:pt x="2449790" y="887126"/>
                  </a:cubicBezTo>
                  <a:close/>
                  <a:moveTo>
                    <a:pt x="2262615" y="1061237"/>
                  </a:moveTo>
                  <a:cubicBezTo>
                    <a:pt x="2272854" y="1050998"/>
                    <a:pt x="2286998" y="1044665"/>
                    <a:pt x="2302622" y="1044665"/>
                  </a:cubicBezTo>
                  <a:cubicBezTo>
                    <a:pt x="2333869" y="1044665"/>
                    <a:pt x="2359200" y="1069996"/>
                    <a:pt x="2359200" y="1101244"/>
                  </a:cubicBezTo>
                  <a:cubicBezTo>
                    <a:pt x="2359200" y="1132490"/>
                    <a:pt x="2333869" y="1157822"/>
                    <a:pt x="2302622" y="1157821"/>
                  </a:cubicBezTo>
                  <a:cubicBezTo>
                    <a:pt x="2271375" y="1157821"/>
                    <a:pt x="2246044" y="1132490"/>
                    <a:pt x="2246044" y="1101243"/>
                  </a:cubicBezTo>
                  <a:cubicBezTo>
                    <a:pt x="2246044" y="1085620"/>
                    <a:pt x="2252376" y="1071476"/>
                    <a:pt x="2262615" y="1061237"/>
                  </a:cubicBezTo>
                  <a:close/>
                  <a:moveTo>
                    <a:pt x="2075445" y="1235347"/>
                  </a:moveTo>
                  <a:cubicBezTo>
                    <a:pt x="2085684" y="1225109"/>
                    <a:pt x="2099828" y="1218776"/>
                    <a:pt x="2115452" y="1218776"/>
                  </a:cubicBezTo>
                  <a:cubicBezTo>
                    <a:pt x="2146699" y="1218776"/>
                    <a:pt x="2172030" y="1244107"/>
                    <a:pt x="2172030" y="1275354"/>
                  </a:cubicBezTo>
                  <a:cubicBezTo>
                    <a:pt x="2172030" y="1306601"/>
                    <a:pt x="2146699" y="1331932"/>
                    <a:pt x="2115452" y="1331932"/>
                  </a:cubicBezTo>
                  <a:cubicBezTo>
                    <a:pt x="2084205" y="1331932"/>
                    <a:pt x="2058874" y="1306601"/>
                    <a:pt x="2058874" y="1275354"/>
                  </a:cubicBezTo>
                  <a:cubicBezTo>
                    <a:pt x="2058874" y="1259731"/>
                    <a:pt x="2065207" y="1245586"/>
                    <a:pt x="2075445" y="1235347"/>
                  </a:cubicBezTo>
                  <a:close/>
                  <a:moveTo>
                    <a:pt x="1888275" y="1409459"/>
                  </a:moveTo>
                  <a:cubicBezTo>
                    <a:pt x="1898513" y="1399220"/>
                    <a:pt x="1912658" y="1392888"/>
                    <a:pt x="1928281" y="1392888"/>
                  </a:cubicBezTo>
                  <a:cubicBezTo>
                    <a:pt x="1959528" y="1392888"/>
                    <a:pt x="1984859" y="1418219"/>
                    <a:pt x="1984859" y="1449466"/>
                  </a:cubicBezTo>
                  <a:cubicBezTo>
                    <a:pt x="1984860" y="1480713"/>
                    <a:pt x="1959528" y="1506044"/>
                    <a:pt x="1928281" y="1506044"/>
                  </a:cubicBezTo>
                  <a:cubicBezTo>
                    <a:pt x="1897034" y="1506044"/>
                    <a:pt x="1871703" y="1480713"/>
                    <a:pt x="1871703" y="1449466"/>
                  </a:cubicBezTo>
                  <a:cubicBezTo>
                    <a:pt x="1871703" y="1433842"/>
                    <a:pt x="1878036" y="1419698"/>
                    <a:pt x="1888275" y="1409459"/>
                  </a:cubicBezTo>
                  <a:close/>
                  <a:moveTo>
                    <a:pt x="1701104" y="1583570"/>
                  </a:moveTo>
                  <a:cubicBezTo>
                    <a:pt x="1711343" y="1573331"/>
                    <a:pt x="1725487" y="1566998"/>
                    <a:pt x="1741111" y="1566998"/>
                  </a:cubicBezTo>
                  <a:cubicBezTo>
                    <a:pt x="1772358" y="1566998"/>
                    <a:pt x="1797689" y="1592329"/>
                    <a:pt x="1797689" y="1623576"/>
                  </a:cubicBezTo>
                  <a:cubicBezTo>
                    <a:pt x="1797689" y="1654823"/>
                    <a:pt x="1772358" y="1680154"/>
                    <a:pt x="1741111" y="1680154"/>
                  </a:cubicBezTo>
                  <a:cubicBezTo>
                    <a:pt x="1709864" y="1680154"/>
                    <a:pt x="1684533" y="1654823"/>
                    <a:pt x="1684533" y="1623576"/>
                  </a:cubicBezTo>
                  <a:cubicBezTo>
                    <a:pt x="1684533" y="1607953"/>
                    <a:pt x="1690866" y="1593808"/>
                    <a:pt x="1701104" y="1583570"/>
                  </a:cubicBezTo>
                  <a:close/>
                  <a:moveTo>
                    <a:pt x="1513940" y="1757675"/>
                  </a:moveTo>
                  <a:cubicBezTo>
                    <a:pt x="1524179" y="1747436"/>
                    <a:pt x="1538323" y="1741104"/>
                    <a:pt x="1553947" y="1741104"/>
                  </a:cubicBezTo>
                  <a:cubicBezTo>
                    <a:pt x="1585194" y="1741104"/>
                    <a:pt x="1610525" y="1766435"/>
                    <a:pt x="1610525" y="1797682"/>
                  </a:cubicBezTo>
                  <a:cubicBezTo>
                    <a:pt x="1610525" y="1828929"/>
                    <a:pt x="1585194" y="1854260"/>
                    <a:pt x="1553947" y="1854260"/>
                  </a:cubicBezTo>
                  <a:cubicBezTo>
                    <a:pt x="1522700" y="1854260"/>
                    <a:pt x="1497369" y="1828929"/>
                    <a:pt x="1497369" y="1797682"/>
                  </a:cubicBezTo>
                  <a:cubicBezTo>
                    <a:pt x="1497369" y="1782058"/>
                    <a:pt x="1503701" y="1767914"/>
                    <a:pt x="1513940" y="1757675"/>
                  </a:cubicBezTo>
                  <a:close/>
                  <a:moveTo>
                    <a:pt x="2449791" y="713015"/>
                  </a:moveTo>
                  <a:cubicBezTo>
                    <a:pt x="2460029" y="702776"/>
                    <a:pt x="2474173" y="696444"/>
                    <a:pt x="2489797" y="696444"/>
                  </a:cubicBezTo>
                  <a:cubicBezTo>
                    <a:pt x="2521044" y="696444"/>
                    <a:pt x="2546375" y="721775"/>
                    <a:pt x="2546375" y="753022"/>
                  </a:cubicBezTo>
                  <a:cubicBezTo>
                    <a:pt x="2546375" y="784269"/>
                    <a:pt x="2521044" y="809600"/>
                    <a:pt x="2489797" y="809600"/>
                  </a:cubicBezTo>
                  <a:cubicBezTo>
                    <a:pt x="2458550" y="809600"/>
                    <a:pt x="2433219" y="784269"/>
                    <a:pt x="2433219" y="753022"/>
                  </a:cubicBezTo>
                  <a:cubicBezTo>
                    <a:pt x="2433219" y="737398"/>
                    <a:pt x="2439552" y="723253"/>
                    <a:pt x="2449791" y="713015"/>
                  </a:cubicBezTo>
                  <a:close/>
                  <a:moveTo>
                    <a:pt x="2262615" y="887126"/>
                  </a:moveTo>
                  <a:cubicBezTo>
                    <a:pt x="2272853" y="876887"/>
                    <a:pt x="2286998" y="870554"/>
                    <a:pt x="2302622" y="870555"/>
                  </a:cubicBezTo>
                  <a:cubicBezTo>
                    <a:pt x="2333869" y="870555"/>
                    <a:pt x="2359200" y="895886"/>
                    <a:pt x="2359200" y="927133"/>
                  </a:cubicBezTo>
                  <a:cubicBezTo>
                    <a:pt x="2359200" y="958380"/>
                    <a:pt x="2333869" y="983711"/>
                    <a:pt x="2302622" y="983711"/>
                  </a:cubicBezTo>
                  <a:cubicBezTo>
                    <a:pt x="2271375" y="983711"/>
                    <a:pt x="2246044" y="958380"/>
                    <a:pt x="2246044" y="927132"/>
                  </a:cubicBezTo>
                  <a:cubicBezTo>
                    <a:pt x="2246044" y="911509"/>
                    <a:pt x="2252376" y="897364"/>
                    <a:pt x="2262615" y="887126"/>
                  </a:cubicBezTo>
                  <a:close/>
                  <a:moveTo>
                    <a:pt x="2075445" y="1061237"/>
                  </a:moveTo>
                  <a:cubicBezTo>
                    <a:pt x="2085684" y="1050998"/>
                    <a:pt x="2099828" y="1044665"/>
                    <a:pt x="2115452" y="1044665"/>
                  </a:cubicBezTo>
                  <a:cubicBezTo>
                    <a:pt x="2146699" y="1044665"/>
                    <a:pt x="2172030" y="1069996"/>
                    <a:pt x="2172030" y="1101244"/>
                  </a:cubicBezTo>
                  <a:cubicBezTo>
                    <a:pt x="2172030" y="1132490"/>
                    <a:pt x="2146699" y="1157822"/>
                    <a:pt x="2115452" y="1157821"/>
                  </a:cubicBezTo>
                  <a:cubicBezTo>
                    <a:pt x="2084205" y="1157821"/>
                    <a:pt x="2058874" y="1132490"/>
                    <a:pt x="2058874" y="1101243"/>
                  </a:cubicBezTo>
                  <a:cubicBezTo>
                    <a:pt x="2058874" y="1085620"/>
                    <a:pt x="2065207" y="1071476"/>
                    <a:pt x="2075445" y="1061237"/>
                  </a:cubicBezTo>
                  <a:close/>
                  <a:moveTo>
                    <a:pt x="1888275" y="1235349"/>
                  </a:moveTo>
                  <a:cubicBezTo>
                    <a:pt x="1898514" y="1225110"/>
                    <a:pt x="1912658" y="1218777"/>
                    <a:pt x="1928281" y="1218777"/>
                  </a:cubicBezTo>
                  <a:cubicBezTo>
                    <a:pt x="1959528" y="1218777"/>
                    <a:pt x="1984859" y="1244108"/>
                    <a:pt x="1984859" y="1275355"/>
                  </a:cubicBezTo>
                  <a:cubicBezTo>
                    <a:pt x="1984860" y="1306602"/>
                    <a:pt x="1959528" y="1331933"/>
                    <a:pt x="1928281" y="1331933"/>
                  </a:cubicBezTo>
                  <a:cubicBezTo>
                    <a:pt x="1897034" y="1331933"/>
                    <a:pt x="1871703" y="1306602"/>
                    <a:pt x="1871703" y="1275355"/>
                  </a:cubicBezTo>
                  <a:cubicBezTo>
                    <a:pt x="1871703" y="1259731"/>
                    <a:pt x="1878036" y="1245587"/>
                    <a:pt x="1888275" y="1235349"/>
                  </a:cubicBezTo>
                  <a:close/>
                  <a:moveTo>
                    <a:pt x="1701104" y="1409459"/>
                  </a:moveTo>
                  <a:cubicBezTo>
                    <a:pt x="1711343" y="1399220"/>
                    <a:pt x="1725487" y="1392887"/>
                    <a:pt x="1741111" y="1392887"/>
                  </a:cubicBezTo>
                  <a:cubicBezTo>
                    <a:pt x="1772358" y="1392887"/>
                    <a:pt x="1797689" y="1418218"/>
                    <a:pt x="1797689" y="1449465"/>
                  </a:cubicBezTo>
                  <a:cubicBezTo>
                    <a:pt x="1797689" y="1480712"/>
                    <a:pt x="1772358" y="1506043"/>
                    <a:pt x="1741111" y="1506043"/>
                  </a:cubicBezTo>
                  <a:cubicBezTo>
                    <a:pt x="1709864" y="1506043"/>
                    <a:pt x="1684533" y="1480712"/>
                    <a:pt x="1684533" y="1449465"/>
                  </a:cubicBezTo>
                  <a:cubicBezTo>
                    <a:pt x="1684533" y="1433842"/>
                    <a:pt x="1690866" y="1419697"/>
                    <a:pt x="1701104" y="1409459"/>
                  </a:cubicBezTo>
                  <a:close/>
                  <a:moveTo>
                    <a:pt x="1513939" y="1583565"/>
                  </a:moveTo>
                  <a:cubicBezTo>
                    <a:pt x="1524178" y="1573327"/>
                    <a:pt x="1538322" y="1566994"/>
                    <a:pt x="1553945" y="1566994"/>
                  </a:cubicBezTo>
                  <a:cubicBezTo>
                    <a:pt x="1585187" y="1566999"/>
                    <a:pt x="1610519" y="1592330"/>
                    <a:pt x="1610523" y="1623572"/>
                  </a:cubicBezTo>
                  <a:cubicBezTo>
                    <a:pt x="1610523" y="1654819"/>
                    <a:pt x="1585192" y="1680150"/>
                    <a:pt x="1553945" y="1680150"/>
                  </a:cubicBezTo>
                  <a:cubicBezTo>
                    <a:pt x="1522698" y="1680150"/>
                    <a:pt x="1497367" y="1654819"/>
                    <a:pt x="1497367" y="1623572"/>
                  </a:cubicBezTo>
                  <a:cubicBezTo>
                    <a:pt x="1497367" y="1607948"/>
                    <a:pt x="1503700" y="1593804"/>
                    <a:pt x="1513939" y="1583565"/>
                  </a:cubicBezTo>
                  <a:close/>
                  <a:moveTo>
                    <a:pt x="1326770" y="1757674"/>
                  </a:moveTo>
                  <a:cubicBezTo>
                    <a:pt x="1337008" y="1747436"/>
                    <a:pt x="1351153" y="1741103"/>
                    <a:pt x="1366776" y="1741103"/>
                  </a:cubicBezTo>
                  <a:cubicBezTo>
                    <a:pt x="1398023" y="1741103"/>
                    <a:pt x="1423354" y="1766434"/>
                    <a:pt x="1423354" y="1797681"/>
                  </a:cubicBezTo>
                  <a:cubicBezTo>
                    <a:pt x="1423354" y="1813305"/>
                    <a:pt x="1417021" y="1827449"/>
                    <a:pt x="1406783" y="1837688"/>
                  </a:cubicBezTo>
                  <a:lnTo>
                    <a:pt x="1390255" y="1848831"/>
                  </a:lnTo>
                  <a:lnTo>
                    <a:pt x="1315626" y="1774202"/>
                  </a:lnTo>
                  <a:close/>
                  <a:moveTo>
                    <a:pt x="2449790" y="538904"/>
                  </a:moveTo>
                  <a:cubicBezTo>
                    <a:pt x="2460029" y="528665"/>
                    <a:pt x="2474174" y="522333"/>
                    <a:pt x="2489797" y="522333"/>
                  </a:cubicBezTo>
                  <a:cubicBezTo>
                    <a:pt x="2521044" y="522333"/>
                    <a:pt x="2546375" y="547664"/>
                    <a:pt x="2546375" y="578911"/>
                  </a:cubicBezTo>
                  <a:cubicBezTo>
                    <a:pt x="2546375" y="610158"/>
                    <a:pt x="2521044" y="635489"/>
                    <a:pt x="2489797" y="635489"/>
                  </a:cubicBezTo>
                  <a:cubicBezTo>
                    <a:pt x="2458550" y="635489"/>
                    <a:pt x="2433219" y="610158"/>
                    <a:pt x="2433219" y="578911"/>
                  </a:cubicBezTo>
                  <a:cubicBezTo>
                    <a:pt x="2433219" y="563287"/>
                    <a:pt x="2439552" y="549143"/>
                    <a:pt x="2449790" y="538904"/>
                  </a:cubicBezTo>
                  <a:close/>
                  <a:moveTo>
                    <a:pt x="2262615" y="713015"/>
                  </a:moveTo>
                  <a:cubicBezTo>
                    <a:pt x="2272854" y="702776"/>
                    <a:pt x="2286998" y="696444"/>
                    <a:pt x="2302622" y="696444"/>
                  </a:cubicBezTo>
                  <a:cubicBezTo>
                    <a:pt x="2333869" y="696444"/>
                    <a:pt x="2359200" y="721775"/>
                    <a:pt x="2359200" y="753022"/>
                  </a:cubicBezTo>
                  <a:cubicBezTo>
                    <a:pt x="2359200" y="784269"/>
                    <a:pt x="2333869" y="809600"/>
                    <a:pt x="2302622" y="809600"/>
                  </a:cubicBezTo>
                  <a:cubicBezTo>
                    <a:pt x="2271375" y="809600"/>
                    <a:pt x="2246044" y="784269"/>
                    <a:pt x="2246044" y="753022"/>
                  </a:cubicBezTo>
                  <a:cubicBezTo>
                    <a:pt x="2246044" y="737398"/>
                    <a:pt x="2252376" y="723254"/>
                    <a:pt x="2262615" y="713015"/>
                  </a:cubicBezTo>
                  <a:close/>
                  <a:moveTo>
                    <a:pt x="2075445" y="887126"/>
                  </a:moveTo>
                  <a:cubicBezTo>
                    <a:pt x="2085684" y="876887"/>
                    <a:pt x="2099828" y="870555"/>
                    <a:pt x="2115452" y="870555"/>
                  </a:cubicBezTo>
                  <a:cubicBezTo>
                    <a:pt x="2146699" y="870555"/>
                    <a:pt x="2172030" y="895886"/>
                    <a:pt x="2172030" y="927133"/>
                  </a:cubicBezTo>
                  <a:cubicBezTo>
                    <a:pt x="2172030" y="958380"/>
                    <a:pt x="2146699" y="983711"/>
                    <a:pt x="2115452" y="983711"/>
                  </a:cubicBezTo>
                  <a:cubicBezTo>
                    <a:pt x="2084205" y="983711"/>
                    <a:pt x="2058874" y="958380"/>
                    <a:pt x="2058874" y="927132"/>
                  </a:cubicBezTo>
                  <a:cubicBezTo>
                    <a:pt x="2058874" y="911509"/>
                    <a:pt x="2065207" y="897365"/>
                    <a:pt x="2075445" y="887126"/>
                  </a:cubicBezTo>
                  <a:close/>
                  <a:moveTo>
                    <a:pt x="1888275" y="1061238"/>
                  </a:moveTo>
                  <a:cubicBezTo>
                    <a:pt x="1898514" y="1050999"/>
                    <a:pt x="1912658" y="1044666"/>
                    <a:pt x="1928281" y="1044666"/>
                  </a:cubicBezTo>
                  <a:cubicBezTo>
                    <a:pt x="1959528" y="1044666"/>
                    <a:pt x="1984859" y="1069997"/>
                    <a:pt x="1984859" y="1101244"/>
                  </a:cubicBezTo>
                  <a:cubicBezTo>
                    <a:pt x="1984860" y="1132491"/>
                    <a:pt x="1959528" y="1157822"/>
                    <a:pt x="1928281" y="1157822"/>
                  </a:cubicBezTo>
                  <a:cubicBezTo>
                    <a:pt x="1897034" y="1157822"/>
                    <a:pt x="1871703" y="1132491"/>
                    <a:pt x="1871703" y="1101244"/>
                  </a:cubicBezTo>
                  <a:cubicBezTo>
                    <a:pt x="1871703" y="1085621"/>
                    <a:pt x="1878036" y="1071476"/>
                    <a:pt x="1888275" y="1061238"/>
                  </a:cubicBezTo>
                  <a:close/>
                  <a:moveTo>
                    <a:pt x="1701104" y="1235348"/>
                  </a:moveTo>
                  <a:cubicBezTo>
                    <a:pt x="1711343" y="1225109"/>
                    <a:pt x="1725487" y="1218776"/>
                    <a:pt x="1741111" y="1218776"/>
                  </a:cubicBezTo>
                  <a:cubicBezTo>
                    <a:pt x="1772358" y="1218776"/>
                    <a:pt x="1797689" y="1244107"/>
                    <a:pt x="1797689" y="1275354"/>
                  </a:cubicBezTo>
                  <a:cubicBezTo>
                    <a:pt x="1797689" y="1306601"/>
                    <a:pt x="1772358" y="1331932"/>
                    <a:pt x="1741111" y="1331932"/>
                  </a:cubicBezTo>
                  <a:cubicBezTo>
                    <a:pt x="1709864" y="1331932"/>
                    <a:pt x="1684533" y="1306601"/>
                    <a:pt x="1684533" y="1275354"/>
                  </a:cubicBezTo>
                  <a:cubicBezTo>
                    <a:pt x="1684533" y="1259731"/>
                    <a:pt x="1690866" y="1245586"/>
                    <a:pt x="1701104" y="1235348"/>
                  </a:cubicBezTo>
                  <a:close/>
                  <a:moveTo>
                    <a:pt x="1513934" y="1409459"/>
                  </a:moveTo>
                  <a:cubicBezTo>
                    <a:pt x="1524173" y="1399221"/>
                    <a:pt x="1538317" y="1392888"/>
                    <a:pt x="1553940" y="1392888"/>
                  </a:cubicBezTo>
                  <a:cubicBezTo>
                    <a:pt x="1585187" y="1392888"/>
                    <a:pt x="1610518" y="1418219"/>
                    <a:pt x="1610519" y="1449466"/>
                  </a:cubicBezTo>
                  <a:cubicBezTo>
                    <a:pt x="1610519" y="1480713"/>
                    <a:pt x="1585188" y="1506044"/>
                    <a:pt x="1553941" y="1506044"/>
                  </a:cubicBezTo>
                  <a:cubicBezTo>
                    <a:pt x="1522694" y="1506044"/>
                    <a:pt x="1497362" y="1480713"/>
                    <a:pt x="1497362" y="1449466"/>
                  </a:cubicBezTo>
                  <a:cubicBezTo>
                    <a:pt x="1497362" y="1433842"/>
                    <a:pt x="1503695" y="1419698"/>
                    <a:pt x="1513934" y="1409459"/>
                  </a:cubicBezTo>
                  <a:close/>
                  <a:moveTo>
                    <a:pt x="1326768" y="1583565"/>
                  </a:moveTo>
                  <a:cubicBezTo>
                    <a:pt x="1337007" y="1573326"/>
                    <a:pt x="1351151" y="1566993"/>
                    <a:pt x="1366775" y="1566993"/>
                  </a:cubicBezTo>
                  <a:cubicBezTo>
                    <a:pt x="1398022" y="1566993"/>
                    <a:pt x="1423353" y="1592324"/>
                    <a:pt x="1423353" y="1623571"/>
                  </a:cubicBezTo>
                  <a:cubicBezTo>
                    <a:pt x="1423353" y="1654818"/>
                    <a:pt x="1398022" y="1680149"/>
                    <a:pt x="1366775" y="1680149"/>
                  </a:cubicBezTo>
                  <a:cubicBezTo>
                    <a:pt x="1335528" y="1680149"/>
                    <a:pt x="1310197" y="1654818"/>
                    <a:pt x="1310197" y="1623571"/>
                  </a:cubicBezTo>
                  <a:cubicBezTo>
                    <a:pt x="1310197" y="1607948"/>
                    <a:pt x="1316530" y="1593803"/>
                    <a:pt x="1326768" y="1583565"/>
                  </a:cubicBezTo>
                  <a:close/>
                  <a:moveTo>
                    <a:pt x="2449791" y="364793"/>
                  </a:moveTo>
                  <a:cubicBezTo>
                    <a:pt x="2460029" y="354554"/>
                    <a:pt x="2474173" y="348222"/>
                    <a:pt x="2489797" y="348222"/>
                  </a:cubicBezTo>
                  <a:cubicBezTo>
                    <a:pt x="2521044" y="348222"/>
                    <a:pt x="2546375" y="373553"/>
                    <a:pt x="2546375" y="404800"/>
                  </a:cubicBezTo>
                  <a:cubicBezTo>
                    <a:pt x="2546375" y="436047"/>
                    <a:pt x="2521044" y="461378"/>
                    <a:pt x="2489797" y="461378"/>
                  </a:cubicBezTo>
                  <a:cubicBezTo>
                    <a:pt x="2458550" y="461378"/>
                    <a:pt x="2433219" y="436047"/>
                    <a:pt x="2433219" y="404800"/>
                  </a:cubicBezTo>
                  <a:cubicBezTo>
                    <a:pt x="2433219" y="389176"/>
                    <a:pt x="2439552" y="375032"/>
                    <a:pt x="2449791" y="364793"/>
                  </a:cubicBezTo>
                  <a:close/>
                  <a:moveTo>
                    <a:pt x="2262615" y="538904"/>
                  </a:moveTo>
                  <a:cubicBezTo>
                    <a:pt x="2272854" y="528666"/>
                    <a:pt x="2286998" y="522333"/>
                    <a:pt x="2302622" y="522333"/>
                  </a:cubicBezTo>
                  <a:cubicBezTo>
                    <a:pt x="2333869" y="522333"/>
                    <a:pt x="2359200" y="547664"/>
                    <a:pt x="2359200" y="578911"/>
                  </a:cubicBezTo>
                  <a:cubicBezTo>
                    <a:pt x="2359200" y="610158"/>
                    <a:pt x="2333869" y="635489"/>
                    <a:pt x="2302622" y="635489"/>
                  </a:cubicBezTo>
                  <a:cubicBezTo>
                    <a:pt x="2271375" y="635489"/>
                    <a:pt x="2246044" y="610158"/>
                    <a:pt x="2246044" y="578911"/>
                  </a:cubicBezTo>
                  <a:cubicBezTo>
                    <a:pt x="2246044" y="563287"/>
                    <a:pt x="2252376" y="549143"/>
                    <a:pt x="2262615" y="538904"/>
                  </a:cubicBezTo>
                  <a:close/>
                  <a:moveTo>
                    <a:pt x="2075445" y="713015"/>
                  </a:moveTo>
                  <a:cubicBezTo>
                    <a:pt x="2085684" y="702776"/>
                    <a:pt x="2099828" y="696444"/>
                    <a:pt x="2115452" y="696444"/>
                  </a:cubicBezTo>
                  <a:cubicBezTo>
                    <a:pt x="2146699" y="696444"/>
                    <a:pt x="2172030" y="721775"/>
                    <a:pt x="2172030" y="753022"/>
                  </a:cubicBezTo>
                  <a:cubicBezTo>
                    <a:pt x="2172030" y="784269"/>
                    <a:pt x="2146699" y="809600"/>
                    <a:pt x="2115452" y="809600"/>
                  </a:cubicBezTo>
                  <a:cubicBezTo>
                    <a:pt x="2084205" y="809600"/>
                    <a:pt x="2058874" y="784269"/>
                    <a:pt x="2058874" y="753022"/>
                  </a:cubicBezTo>
                  <a:cubicBezTo>
                    <a:pt x="2058874" y="737398"/>
                    <a:pt x="2065207" y="723254"/>
                    <a:pt x="2075445" y="713015"/>
                  </a:cubicBezTo>
                  <a:close/>
                  <a:moveTo>
                    <a:pt x="1888275" y="887127"/>
                  </a:moveTo>
                  <a:cubicBezTo>
                    <a:pt x="1898514" y="876888"/>
                    <a:pt x="1912658" y="870555"/>
                    <a:pt x="1928281" y="870555"/>
                  </a:cubicBezTo>
                  <a:cubicBezTo>
                    <a:pt x="1959528" y="870555"/>
                    <a:pt x="1984859" y="895886"/>
                    <a:pt x="1984859" y="927133"/>
                  </a:cubicBezTo>
                  <a:cubicBezTo>
                    <a:pt x="1984860" y="958380"/>
                    <a:pt x="1959528" y="983711"/>
                    <a:pt x="1928281" y="983711"/>
                  </a:cubicBezTo>
                  <a:cubicBezTo>
                    <a:pt x="1897034" y="983711"/>
                    <a:pt x="1871703" y="958380"/>
                    <a:pt x="1871703" y="927133"/>
                  </a:cubicBezTo>
                  <a:cubicBezTo>
                    <a:pt x="1871703" y="911510"/>
                    <a:pt x="1878036" y="897365"/>
                    <a:pt x="1888275" y="887127"/>
                  </a:cubicBezTo>
                  <a:close/>
                  <a:moveTo>
                    <a:pt x="1701104" y="1061237"/>
                  </a:moveTo>
                  <a:cubicBezTo>
                    <a:pt x="1711343" y="1050998"/>
                    <a:pt x="1725487" y="1044665"/>
                    <a:pt x="1741111" y="1044665"/>
                  </a:cubicBezTo>
                  <a:cubicBezTo>
                    <a:pt x="1772358" y="1044665"/>
                    <a:pt x="1797689" y="1069996"/>
                    <a:pt x="1797689" y="1101243"/>
                  </a:cubicBezTo>
                  <a:cubicBezTo>
                    <a:pt x="1797689" y="1132490"/>
                    <a:pt x="1772358" y="1157822"/>
                    <a:pt x="1741111" y="1157821"/>
                  </a:cubicBezTo>
                  <a:cubicBezTo>
                    <a:pt x="1709864" y="1157821"/>
                    <a:pt x="1684533" y="1132490"/>
                    <a:pt x="1684533" y="1101243"/>
                  </a:cubicBezTo>
                  <a:cubicBezTo>
                    <a:pt x="1684533" y="1085620"/>
                    <a:pt x="1690866" y="1071476"/>
                    <a:pt x="1701104" y="1061237"/>
                  </a:cubicBezTo>
                  <a:close/>
                  <a:moveTo>
                    <a:pt x="1513934" y="1235349"/>
                  </a:moveTo>
                  <a:cubicBezTo>
                    <a:pt x="1524173" y="1225110"/>
                    <a:pt x="1538317" y="1218777"/>
                    <a:pt x="1553940" y="1218777"/>
                  </a:cubicBezTo>
                  <a:cubicBezTo>
                    <a:pt x="1585187" y="1218777"/>
                    <a:pt x="1610518" y="1244108"/>
                    <a:pt x="1610519" y="1275355"/>
                  </a:cubicBezTo>
                  <a:cubicBezTo>
                    <a:pt x="1610519" y="1306602"/>
                    <a:pt x="1585188" y="1331933"/>
                    <a:pt x="1553941" y="1331933"/>
                  </a:cubicBezTo>
                  <a:cubicBezTo>
                    <a:pt x="1522693" y="1331933"/>
                    <a:pt x="1497362" y="1306602"/>
                    <a:pt x="1497362" y="1275355"/>
                  </a:cubicBezTo>
                  <a:cubicBezTo>
                    <a:pt x="1497362" y="1259731"/>
                    <a:pt x="1503695" y="1245587"/>
                    <a:pt x="1513934" y="1235349"/>
                  </a:cubicBezTo>
                  <a:close/>
                  <a:moveTo>
                    <a:pt x="1326768" y="1409454"/>
                  </a:moveTo>
                  <a:cubicBezTo>
                    <a:pt x="1337007" y="1399216"/>
                    <a:pt x="1351151" y="1392883"/>
                    <a:pt x="1366774" y="1392883"/>
                  </a:cubicBezTo>
                  <a:cubicBezTo>
                    <a:pt x="1398017" y="1392887"/>
                    <a:pt x="1423348" y="1418218"/>
                    <a:pt x="1423353" y="1449461"/>
                  </a:cubicBezTo>
                  <a:cubicBezTo>
                    <a:pt x="1423353" y="1480708"/>
                    <a:pt x="1398022" y="1506039"/>
                    <a:pt x="1366774" y="1506039"/>
                  </a:cubicBezTo>
                  <a:cubicBezTo>
                    <a:pt x="1335527" y="1506039"/>
                    <a:pt x="1310196" y="1480708"/>
                    <a:pt x="1310196" y="1449461"/>
                  </a:cubicBezTo>
                  <a:cubicBezTo>
                    <a:pt x="1310196" y="1433837"/>
                    <a:pt x="1316529" y="1419693"/>
                    <a:pt x="1326768" y="1409454"/>
                  </a:cubicBezTo>
                  <a:close/>
                  <a:moveTo>
                    <a:pt x="1139598" y="1583565"/>
                  </a:moveTo>
                  <a:cubicBezTo>
                    <a:pt x="1149837" y="1573327"/>
                    <a:pt x="1163981" y="1566994"/>
                    <a:pt x="1179605" y="1566994"/>
                  </a:cubicBezTo>
                  <a:cubicBezTo>
                    <a:pt x="1210852" y="1566994"/>
                    <a:pt x="1236183" y="1592325"/>
                    <a:pt x="1236183" y="1623572"/>
                  </a:cubicBezTo>
                  <a:cubicBezTo>
                    <a:pt x="1236183" y="1639196"/>
                    <a:pt x="1229851" y="1653340"/>
                    <a:pt x="1219612" y="1663579"/>
                  </a:cubicBezTo>
                  <a:lnTo>
                    <a:pt x="1210886" y="1669462"/>
                  </a:lnTo>
                  <a:lnTo>
                    <a:pt x="1133715" y="1592291"/>
                  </a:lnTo>
                  <a:close/>
                  <a:moveTo>
                    <a:pt x="2449790" y="190682"/>
                  </a:moveTo>
                  <a:cubicBezTo>
                    <a:pt x="2460029" y="180444"/>
                    <a:pt x="2474174" y="174111"/>
                    <a:pt x="2489797" y="174111"/>
                  </a:cubicBezTo>
                  <a:cubicBezTo>
                    <a:pt x="2521044" y="174111"/>
                    <a:pt x="2546375" y="199442"/>
                    <a:pt x="2546375" y="230689"/>
                  </a:cubicBezTo>
                  <a:cubicBezTo>
                    <a:pt x="2546375" y="261936"/>
                    <a:pt x="2521044" y="287267"/>
                    <a:pt x="2489797" y="287267"/>
                  </a:cubicBezTo>
                  <a:cubicBezTo>
                    <a:pt x="2458550" y="287267"/>
                    <a:pt x="2433219" y="261936"/>
                    <a:pt x="2433219" y="230689"/>
                  </a:cubicBezTo>
                  <a:cubicBezTo>
                    <a:pt x="2433219" y="215065"/>
                    <a:pt x="2439552" y="200921"/>
                    <a:pt x="2449790" y="190682"/>
                  </a:cubicBezTo>
                  <a:close/>
                  <a:moveTo>
                    <a:pt x="2262615" y="364793"/>
                  </a:moveTo>
                  <a:cubicBezTo>
                    <a:pt x="2272854" y="354555"/>
                    <a:pt x="2286998" y="348222"/>
                    <a:pt x="2302622" y="348222"/>
                  </a:cubicBezTo>
                  <a:cubicBezTo>
                    <a:pt x="2333869" y="348222"/>
                    <a:pt x="2359200" y="373553"/>
                    <a:pt x="2359200" y="404800"/>
                  </a:cubicBezTo>
                  <a:cubicBezTo>
                    <a:pt x="2359200" y="436047"/>
                    <a:pt x="2333869" y="461378"/>
                    <a:pt x="2302622" y="461378"/>
                  </a:cubicBezTo>
                  <a:cubicBezTo>
                    <a:pt x="2271375" y="461378"/>
                    <a:pt x="2246044" y="436047"/>
                    <a:pt x="2246044" y="404800"/>
                  </a:cubicBezTo>
                  <a:cubicBezTo>
                    <a:pt x="2246044" y="389176"/>
                    <a:pt x="2252376" y="375032"/>
                    <a:pt x="2262615" y="364793"/>
                  </a:cubicBezTo>
                  <a:close/>
                  <a:moveTo>
                    <a:pt x="2075445" y="538904"/>
                  </a:moveTo>
                  <a:cubicBezTo>
                    <a:pt x="2085684" y="528666"/>
                    <a:pt x="2099828" y="522333"/>
                    <a:pt x="2115452" y="522333"/>
                  </a:cubicBezTo>
                  <a:cubicBezTo>
                    <a:pt x="2146699" y="522333"/>
                    <a:pt x="2172030" y="547664"/>
                    <a:pt x="2172030" y="578911"/>
                  </a:cubicBezTo>
                  <a:cubicBezTo>
                    <a:pt x="2172030" y="610158"/>
                    <a:pt x="2146699" y="635489"/>
                    <a:pt x="2115452" y="635489"/>
                  </a:cubicBezTo>
                  <a:cubicBezTo>
                    <a:pt x="2084205" y="635489"/>
                    <a:pt x="2058874" y="610158"/>
                    <a:pt x="2058874" y="578911"/>
                  </a:cubicBezTo>
                  <a:cubicBezTo>
                    <a:pt x="2058874" y="563287"/>
                    <a:pt x="2065207" y="549143"/>
                    <a:pt x="2075445" y="538904"/>
                  </a:cubicBezTo>
                  <a:close/>
                  <a:moveTo>
                    <a:pt x="1888275" y="713016"/>
                  </a:moveTo>
                  <a:cubicBezTo>
                    <a:pt x="1898514" y="702777"/>
                    <a:pt x="1912658" y="696444"/>
                    <a:pt x="1928281" y="696444"/>
                  </a:cubicBezTo>
                  <a:cubicBezTo>
                    <a:pt x="1959528" y="696444"/>
                    <a:pt x="1984859" y="721775"/>
                    <a:pt x="1984859" y="753022"/>
                  </a:cubicBezTo>
                  <a:cubicBezTo>
                    <a:pt x="1984860" y="784269"/>
                    <a:pt x="1959528" y="809600"/>
                    <a:pt x="1928282" y="809600"/>
                  </a:cubicBezTo>
                  <a:cubicBezTo>
                    <a:pt x="1897034" y="809600"/>
                    <a:pt x="1871703" y="784269"/>
                    <a:pt x="1871703" y="753022"/>
                  </a:cubicBezTo>
                  <a:cubicBezTo>
                    <a:pt x="1871703" y="737399"/>
                    <a:pt x="1878036" y="723254"/>
                    <a:pt x="1888275" y="713016"/>
                  </a:cubicBezTo>
                  <a:close/>
                  <a:moveTo>
                    <a:pt x="1701104" y="887126"/>
                  </a:moveTo>
                  <a:cubicBezTo>
                    <a:pt x="1711343" y="876887"/>
                    <a:pt x="1725487" y="870554"/>
                    <a:pt x="1741111" y="870554"/>
                  </a:cubicBezTo>
                  <a:cubicBezTo>
                    <a:pt x="1772358" y="870555"/>
                    <a:pt x="1797689" y="895886"/>
                    <a:pt x="1797689" y="927133"/>
                  </a:cubicBezTo>
                  <a:cubicBezTo>
                    <a:pt x="1797689" y="958380"/>
                    <a:pt x="1772358" y="983711"/>
                    <a:pt x="1741111" y="983711"/>
                  </a:cubicBezTo>
                  <a:cubicBezTo>
                    <a:pt x="1709864" y="983711"/>
                    <a:pt x="1684533" y="958380"/>
                    <a:pt x="1684533" y="927132"/>
                  </a:cubicBezTo>
                  <a:cubicBezTo>
                    <a:pt x="1684533" y="911509"/>
                    <a:pt x="1690866" y="897365"/>
                    <a:pt x="1701104" y="887126"/>
                  </a:cubicBezTo>
                  <a:close/>
                  <a:moveTo>
                    <a:pt x="1513934" y="1061238"/>
                  </a:moveTo>
                  <a:cubicBezTo>
                    <a:pt x="1524173" y="1050999"/>
                    <a:pt x="1538317" y="1044666"/>
                    <a:pt x="1553940" y="1044666"/>
                  </a:cubicBezTo>
                  <a:cubicBezTo>
                    <a:pt x="1585187" y="1044666"/>
                    <a:pt x="1610518" y="1069997"/>
                    <a:pt x="1610519" y="1101244"/>
                  </a:cubicBezTo>
                  <a:cubicBezTo>
                    <a:pt x="1610519" y="1132491"/>
                    <a:pt x="1585188" y="1157822"/>
                    <a:pt x="1553941" y="1157822"/>
                  </a:cubicBezTo>
                  <a:cubicBezTo>
                    <a:pt x="1522694" y="1157822"/>
                    <a:pt x="1497362" y="1132491"/>
                    <a:pt x="1497362" y="1101244"/>
                  </a:cubicBezTo>
                  <a:cubicBezTo>
                    <a:pt x="1497362" y="1085621"/>
                    <a:pt x="1503695" y="1071476"/>
                    <a:pt x="1513934" y="1061238"/>
                  </a:cubicBezTo>
                  <a:close/>
                  <a:moveTo>
                    <a:pt x="1326764" y="1235348"/>
                  </a:moveTo>
                  <a:cubicBezTo>
                    <a:pt x="1337002" y="1225109"/>
                    <a:pt x="1351146" y="1218776"/>
                    <a:pt x="1366770" y="1218776"/>
                  </a:cubicBezTo>
                  <a:cubicBezTo>
                    <a:pt x="1398017" y="1218776"/>
                    <a:pt x="1423348" y="1244107"/>
                    <a:pt x="1423348" y="1275354"/>
                  </a:cubicBezTo>
                  <a:cubicBezTo>
                    <a:pt x="1423348" y="1306601"/>
                    <a:pt x="1398017" y="1331932"/>
                    <a:pt x="1366770" y="1331932"/>
                  </a:cubicBezTo>
                  <a:cubicBezTo>
                    <a:pt x="1335523" y="1331932"/>
                    <a:pt x="1310192" y="1306601"/>
                    <a:pt x="1310192" y="1275354"/>
                  </a:cubicBezTo>
                  <a:cubicBezTo>
                    <a:pt x="1310192" y="1259731"/>
                    <a:pt x="1316525" y="1245586"/>
                    <a:pt x="1326764" y="1235348"/>
                  </a:cubicBezTo>
                  <a:close/>
                  <a:moveTo>
                    <a:pt x="1139598" y="1409455"/>
                  </a:moveTo>
                  <a:cubicBezTo>
                    <a:pt x="1149836" y="1399216"/>
                    <a:pt x="1163980" y="1392883"/>
                    <a:pt x="1179604" y="1392883"/>
                  </a:cubicBezTo>
                  <a:cubicBezTo>
                    <a:pt x="1210851" y="1392883"/>
                    <a:pt x="1236182" y="1418215"/>
                    <a:pt x="1236182" y="1449462"/>
                  </a:cubicBezTo>
                  <a:cubicBezTo>
                    <a:pt x="1236182" y="1480709"/>
                    <a:pt x="1210851" y="1506040"/>
                    <a:pt x="1179604" y="1506040"/>
                  </a:cubicBezTo>
                  <a:cubicBezTo>
                    <a:pt x="1148357" y="1506040"/>
                    <a:pt x="1123026" y="1480708"/>
                    <a:pt x="1123026" y="1449461"/>
                  </a:cubicBezTo>
                  <a:cubicBezTo>
                    <a:pt x="1123026" y="1433838"/>
                    <a:pt x="1129359" y="1419694"/>
                    <a:pt x="1139598" y="1409455"/>
                  </a:cubicBezTo>
                  <a:close/>
                  <a:moveTo>
                    <a:pt x="2449791" y="16572"/>
                  </a:moveTo>
                  <a:cubicBezTo>
                    <a:pt x="2460029" y="6333"/>
                    <a:pt x="2474173" y="0"/>
                    <a:pt x="2489797" y="0"/>
                  </a:cubicBezTo>
                  <a:cubicBezTo>
                    <a:pt x="2521044" y="0"/>
                    <a:pt x="2546375" y="25331"/>
                    <a:pt x="2546375" y="56578"/>
                  </a:cubicBezTo>
                  <a:cubicBezTo>
                    <a:pt x="2546375" y="87825"/>
                    <a:pt x="2521044" y="113156"/>
                    <a:pt x="2489797" y="113156"/>
                  </a:cubicBezTo>
                  <a:cubicBezTo>
                    <a:pt x="2458550" y="113156"/>
                    <a:pt x="2433219" y="87825"/>
                    <a:pt x="2433219" y="56578"/>
                  </a:cubicBezTo>
                  <a:cubicBezTo>
                    <a:pt x="2433219" y="40955"/>
                    <a:pt x="2439552" y="26810"/>
                    <a:pt x="2449791" y="16572"/>
                  </a:cubicBezTo>
                  <a:close/>
                  <a:moveTo>
                    <a:pt x="2262615" y="190682"/>
                  </a:moveTo>
                  <a:cubicBezTo>
                    <a:pt x="2272854" y="180444"/>
                    <a:pt x="2286998" y="174111"/>
                    <a:pt x="2302622" y="174111"/>
                  </a:cubicBezTo>
                  <a:cubicBezTo>
                    <a:pt x="2333869" y="174111"/>
                    <a:pt x="2359200" y="199442"/>
                    <a:pt x="2359200" y="230689"/>
                  </a:cubicBezTo>
                  <a:cubicBezTo>
                    <a:pt x="2359200" y="261936"/>
                    <a:pt x="2333869" y="287267"/>
                    <a:pt x="2302622" y="287267"/>
                  </a:cubicBezTo>
                  <a:cubicBezTo>
                    <a:pt x="2271375" y="287267"/>
                    <a:pt x="2246044" y="261936"/>
                    <a:pt x="2246044" y="230689"/>
                  </a:cubicBezTo>
                  <a:cubicBezTo>
                    <a:pt x="2246044" y="215065"/>
                    <a:pt x="2252376" y="200921"/>
                    <a:pt x="2262615" y="190682"/>
                  </a:cubicBezTo>
                  <a:close/>
                  <a:moveTo>
                    <a:pt x="2075445" y="364793"/>
                  </a:moveTo>
                  <a:cubicBezTo>
                    <a:pt x="2085684" y="354555"/>
                    <a:pt x="2099828" y="348222"/>
                    <a:pt x="2115452" y="348222"/>
                  </a:cubicBezTo>
                  <a:cubicBezTo>
                    <a:pt x="2146699" y="348222"/>
                    <a:pt x="2172030" y="373553"/>
                    <a:pt x="2172030" y="404800"/>
                  </a:cubicBezTo>
                  <a:cubicBezTo>
                    <a:pt x="2172030" y="436047"/>
                    <a:pt x="2146699" y="461378"/>
                    <a:pt x="2115452" y="461378"/>
                  </a:cubicBezTo>
                  <a:cubicBezTo>
                    <a:pt x="2084205" y="461378"/>
                    <a:pt x="2058874" y="436047"/>
                    <a:pt x="2058874" y="404800"/>
                  </a:cubicBezTo>
                  <a:cubicBezTo>
                    <a:pt x="2058874" y="389176"/>
                    <a:pt x="2065207" y="375032"/>
                    <a:pt x="2075445" y="364793"/>
                  </a:cubicBezTo>
                  <a:close/>
                  <a:moveTo>
                    <a:pt x="1888275" y="538905"/>
                  </a:moveTo>
                  <a:cubicBezTo>
                    <a:pt x="1898514" y="528666"/>
                    <a:pt x="1912658" y="522333"/>
                    <a:pt x="1928281" y="522333"/>
                  </a:cubicBezTo>
                  <a:cubicBezTo>
                    <a:pt x="1959528" y="522333"/>
                    <a:pt x="1984859" y="547664"/>
                    <a:pt x="1984859" y="578912"/>
                  </a:cubicBezTo>
                  <a:cubicBezTo>
                    <a:pt x="1984860" y="610158"/>
                    <a:pt x="1959528" y="635490"/>
                    <a:pt x="1928282" y="635489"/>
                  </a:cubicBezTo>
                  <a:cubicBezTo>
                    <a:pt x="1897034" y="635489"/>
                    <a:pt x="1871703" y="610158"/>
                    <a:pt x="1871703" y="578911"/>
                  </a:cubicBezTo>
                  <a:cubicBezTo>
                    <a:pt x="1871703" y="563288"/>
                    <a:pt x="1878036" y="549144"/>
                    <a:pt x="1888275" y="538905"/>
                  </a:cubicBezTo>
                  <a:close/>
                  <a:moveTo>
                    <a:pt x="1701104" y="713015"/>
                  </a:moveTo>
                  <a:cubicBezTo>
                    <a:pt x="1711343" y="702776"/>
                    <a:pt x="1725487" y="696444"/>
                    <a:pt x="1741111" y="696444"/>
                  </a:cubicBezTo>
                  <a:cubicBezTo>
                    <a:pt x="1772358" y="696444"/>
                    <a:pt x="1797689" y="721775"/>
                    <a:pt x="1797689" y="753022"/>
                  </a:cubicBezTo>
                  <a:cubicBezTo>
                    <a:pt x="1797689" y="784269"/>
                    <a:pt x="1772358" y="809600"/>
                    <a:pt x="1741111" y="809600"/>
                  </a:cubicBezTo>
                  <a:cubicBezTo>
                    <a:pt x="1709864" y="809600"/>
                    <a:pt x="1684533" y="784269"/>
                    <a:pt x="1684533" y="753022"/>
                  </a:cubicBezTo>
                  <a:cubicBezTo>
                    <a:pt x="1684533" y="737398"/>
                    <a:pt x="1690866" y="723254"/>
                    <a:pt x="1701104" y="713015"/>
                  </a:cubicBezTo>
                  <a:close/>
                  <a:moveTo>
                    <a:pt x="1513934" y="887127"/>
                  </a:moveTo>
                  <a:cubicBezTo>
                    <a:pt x="1524173" y="876888"/>
                    <a:pt x="1538317" y="870555"/>
                    <a:pt x="1553940" y="870555"/>
                  </a:cubicBezTo>
                  <a:cubicBezTo>
                    <a:pt x="1585187" y="870555"/>
                    <a:pt x="1610518" y="895886"/>
                    <a:pt x="1610519" y="927133"/>
                  </a:cubicBezTo>
                  <a:cubicBezTo>
                    <a:pt x="1610519" y="958380"/>
                    <a:pt x="1585188" y="983711"/>
                    <a:pt x="1553941" y="983711"/>
                  </a:cubicBezTo>
                  <a:cubicBezTo>
                    <a:pt x="1522694" y="983711"/>
                    <a:pt x="1497362" y="958380"/>
                    <a:pt x="1497362" y="927133"/>
                  </a:cubicBezTo>
                  <a:cubicBezTo>
                    <a:pt x="1497362" y="911510"/>
                    <a:pt x="1503695" y="897365"/>
                    <a:pt x="1513934" y="887127"/>
                  </a:cubicBezTo>
                  <a:close/>
                  <a:moveTo>
                    <a:pt x="1326764" y="1061237"/>
                  </a:moveTo>
                  <a:cubicBezTo>
                    <a:pt x="1337002" y="1050998"/>
                    <a:pt x="1351146" y="1044665"/>
                    <a:pt x="1366770" y="1044665"/>
                  </a:cubicBezTo>
                  <a:cubicBezTo>
                    <a:pt x="1398017" y="1044665"/>
                    <a:pt x="1423348" y="1069996"/>
                    <a:pt x="1423348" y="1101243"/>
                  </a:cubicBezTo>
                  <a:cubicBezTo>
                    <a:pt x="1423348" y="1132490"/>
                    <a:pt x="1398017" y="1157822"/>
                    <a:pt x="1366770" y="1157821"/>
                  </a:cubicBezTo>
                  <a:cubicBezTo>
                    <a:pt x="1335523" y="1157821"/>
                    <a:pt x="1310192" y="1132490"/>
                    <a:pt x="1310192" y="1101243"/>
                  </a:cubicBezTo>
                  <a:cubicBezTo>
                    <a:pt x="1310192" y="1085620"/>
                    <a:pt x="1316525" y="1071476"/>
                    <a:pt x="1326764" y="1061237"/>
                  </a:cubicBezTo>
                  <a:close/>
                  <a:moveTo>
                    <a:pt x="1139597" y="1235345"/>
                  </a:moveTo>
                  <a:cubicBezTo>
                    <a:pt x="1149836" y="1225106"/>
                    <a:pt x="1163980" y="1218773"/>
                    <a:pt x="1179603" y="1218773"/>
                  </a:cubicBezTo>
                  <a:cubicBezTo>
                    <a:pt x="1210851" y="1218773"/>
                    <a:pt x="1236182" y="1244104"/>
                    <a:pt x="1236182" y="1275351"/>
                  </a:cubicBezTo>
                  <a:cubicBezTo>
                    <a:pt x="1236182" y="1306598"/>
                    <a:pt x="1210851" y="1331929"/>
                    <a:pt x="1179604" y="1331929"/>
                  </a:cubicBezTo>
                  <a:cubicBezTo>
                    <a:pt x="1148357" y="1331929"/>
                    <a:pt x="1123025" y="1306598"/>
                    <a:pt x="1123025" y="1275351"/>
                  </a:cubicBezTo>
                  <a:cubicBezTo>
                    <a:pt x="1123025" y="1259728"/>
                    <a:pt x="1129358" y="1245583"/>
                    <a:pt x="1139597" y="1235345"/>
                  </a:cubicBezTo>
                  <a:close/>
                  <a:moveTo>
                    <a:pt x="952427" y="1409454"/>
                  </a:moveTo>
                  <a:cubicBezTo>
                    <a:pt x="962666" y="1399216"/>
                    <a:pt x="976810" y="1392883"/>
                    <a:pt x="992434" y="1392883"/>
                  </a:cubicBezTo>
                  <a:cubicBezTo>
                    <a:pt x="1023681" y="1392883"/>
                    <a:pt x="1049012" y="1418214"/>
                    <a:pt x="1049012" y="1449461"/>
                  </a:cubicBezTo>
                  <a:cubicBezTo>
                    <a:pt x="1049012" y="1465085"/>
                    <a:pt x="1042680" y="1479229"/>
                    <a:pt x="1032441" y="1489468"/>
                  </a:cubicBezTo>
                  <a:lnTo>
                    <a:pt x="1031516" y="1490091"/>
                  </a:lnTo>
                  <a:lnTo>
                    <a:pt x="951803" y="1410379"/>
                  </a:lnTo>
                  <a:close/>
                  <a:moveTo>
                    <a:pt x="2262615" y="16572"/>
                  </a:moveTo>
                  <a:cubicBezTo>
                    <a:pt x="2272854" y="6333"/>
                    <a:pt x="2286998" y="0"/>
                    <a:pt x="2302622" y="0"/>
                  </a:cubicBezTo>
                  <a:cubicBezTo>
                    <a:pt x="2333869" y="0"/>
                    <a:pt x="2359200" y="25331"/>
                    <a:pt x="2359200" y="56578"/>
                  </a:cubicBezTo>
                  <a:cubicBezTo>
                    <a:pt x="2359200" y="87825"/>
                    <a:pt x="2333869" y="113156"/>
                    <a:pt x="2302622" y="113156"/>
                  </a:cubicBezTo>
                  <a:cubicBezTo>
                    <a:pt x="2271375" y="113156"/>
                    <a:pt x="2246044" y="87825"/>
                    <a:pt x="2246044" y="56578"/>
                  </a:cubicBezTo>
                  <a:cubicBezTo>
                    <a:pt x="2246044" y="40954"/>
                    <a:pt x="2252376" y="26810"/>
                    <a:pt x="2262615" y="16572"/>
                  </a:cubicBezTo>
                  <a:close/>
                  <a:moveTo>
                    <a:pt x="2075445" y="190682"/>
                  </a:moveTo>
                  <a:cubicBezTo>
                    <a:pt x="2085684" y="180444"/>
                    <a:pt x="2099828" y="174111"/>
                    <a:pt x="2115452" y="174111"/>
                  </a:cubicBezTo>
                  <a:cubicBezTo>
                    <a:pt x="2146699" y="174111"/>
                    <a:pt x="2172030" y="199442"/>
                    <a:pt x="2172030" y="230689"/>
                  </a:cubicBezTo>
                  <a:cubicBezTo>
                    <a:pt x="2172030" y="261936"/>
                    <a:pt x="2146699" y="287267"/>
                    <a:pt x="2115452" y="287267"/>
                  </a:cubicBezTo>
                  <a:cubicBezTo>
                    <a:pt x="2084205" y="287267"/>
                    <a:pt x="2058874" y="261936"/>
                    <a:pt x="2058874" y="230689"/>
                  </a:cubicBezTo>
                  <a:cubicBezTo>
                    <a:pt x="2058874" y="215065"/>
                    <a:pt x="2065207" y="200921"/>
                    <a:pt x="2075445" y="190682"/>
                  </a:cubicBezTo>
                  <a:close/>
                  <a:moveTo>
                    <a:pt x="1888275" y="364794"/>
                  </a:moveTo>
                  <a:cubicBezTo>
                    <a:pt x="1898514" y="354555"/>
                    <a:pt x="1912658" y="348222"/>
                    <a:pt x="1928281" y="348223"/>
                  </a:cubicBezTo>
                  <a:cubicBezTo>
                    <a:pt x="1959528" y="348223"/>
                    <a:pt x="1984859" y="373554"/>
                    <a:pt x="1984859" y="404801"/>
                  </a:cubicBezTo>
                  <a:cubicBezTo>
                    <a:pt x="1984860" y="436048"/>
                    <a:pt x="1959528" y="461379"/>
                    <a:pt x="1928282" y="461379"/>
                  </a:cubicBezTo>
                  <a:cubicBezTo>
                    <a:pt x="1897034" y="461379"/>
                    <a:pt x="1871703" y="436048"/>
                    <a:pt x="1871703" y="404800"/>
                  </a:cubicBezTo>
                  <a:cubicBezTo>
                    <a:pt x="1871703" y="389177"/>
                    <a:pt x="1878036" y="375033"/>
                    <a:pt x="1888275" y="364794"/>
                  </a:cubicBezTo>
                  <a:close/>
                  <a:moveTo>
                    <a:pt x="1701104" y="538904"/>
                  </a:moveTo>
                  <a:cubicBezTo>
                    <a:pt x="1711343" y="528666"/>
                    <a:pt x="1725487" y="522333"/>
                    <a:pt x="1741111" y="522333"/>
                  </a:cubicBezTo>
                  <a:cubicBezTo>
                    <a:pt x="1772358" y="522333"/>
                    <a:pt x="1797689" y="547664"/>
                    <a:pt x="1797689" y="578911"/>
                  </a:cubicBezTo>
                  <a:cubicBezTo>
                    <a:pt x="1797689" y="610158"/>
                    <a:pt x="1772358" y="635489"/>
                    <a:pt x="1741111" y="635489"/>
                  </a:cubicBezTo>
                  <a:cubicBezTo>
                    <a:pt x="1709864" y="635489"/>
                    <a:pt x="1684533" y="610158"/>
                    <a:pt x="1684533" y="578911"/>
                  </a:cubicBezTo>
                  <a:cubicBezTo>
                    <a:pt x="1684533" y="563287"/>
                    <a:pt x="1690866" y="549143"/>
                    <a:pt x="1701104" y="538904"/>
                  </a:cubicBezTo>
                  <a:close/>
                  <a:moveTo>
                    <a:pt x="1513934" y="713016"/>
                  </a:moveTo>
                  <a:cubicBezTo>
                    <a:pt x="1524173" y="702777"/>
                    <a:pt x="1538317" y="696444"/>
                    <a:pt x="1553940" y="696444"/>
                  </a:cubicBezTo>
                  <a:cubicBezTo>
                    <a:pt x="1585187" y="696444"/>
                    <a:pt x="1610518" y="721775"/>
                    <a:pt x="1610519" y="753022"/>
                  </a:cubicBezTo>
                  <a:cubicBezTo>
                    <a:pt x="1610519" y="784269"/>
                    <a:pt x="1585188" y="809600"/>
                    <a:pt x="1553941" y="809600"/>
                  </a:cubicBezTo>
                  <a:cubicBezTo>
                    <a:pt x="1522694" y="809600"/>
                    <a:pt x="1497362" y="784269"/>
                    <a:pt x="1497362" y="753022"/>
                  </a:cubicBezTo>
                  <a:cubicBezTo>
                    <a:pt x="1497362" y="737399"/>
                    <a:pt x="1503695" y="723254"/>
                    <a:pt x="1513934" y="713016"/>
                  </a:cubicBezTo>
                  <a:close/>
                  <a:moveTo>
                    <a:pt x="1326764" y="887126"/>
                  </a:moveTo>
                  <a:cubicBezTo>
                    <a:pt x="1337002" y="876887"/>
                    <a:pt x="1351146" y="870554"/>
                    <a:pt x="1366770" y="870554"/>
                  </a:cubicBezTo>
                  <a:cubicBezTo>
                    <a:pt x="1398017" y="870555"/>
                    <a:pt x="1423348" y="895886"/>
                    <a:pt x="1423348" y="927133"/>
                  </a:cubicBezTo>
                  <a:cubicBezTo>
                    <a:pt x="1423348" y="958380"/>
                    <a:pt x="1398017" y="983711"/>
                    <a:pt x="1366770" y="983711"/>
                  </a:cubicBezTo>
                  <a:cubicBezTo>
                    <a:pt x="1335523" y="983711"/>
                    <a:pt x="1310192" y="958380"/>
                    <a:pt x="1310192" y="927132"/>
                  </a:cubicBezTo>
                  <a:cubicBezTo>
                    <a:pt x="1310192" y="911509"/>
                    <a:pt x="1316525" y="897365"/>
                    <a:pt x="1326764" y="887126"/>
                  </a:cubicBezTo>
                  <a:close/>
                  <a:moveTo>
                    <a:pt x="1139593" y="1061238"/>
                  </a:moveTo>
                  <a:cubicBezTo>
                    <a:pt x="1149832" y="1050999"/>
                    <a:pt x="1163976" y="1044666"/>
                    <a:pt x="1179600" y="1044666"/>
                  </a:cubicBezTo>
                  <a:cubicBezTo>
                    <a:pt x="1210847" y="1044666"/>
                    <a:pt x="1236178" y="1069997"/>
                    <a:pt x="1236178" y="1101244"/>
                  </a:cubicBezTo>
                  <a:cubicBezTo>
                    <a:pt x="1236178" y="1132491"/>
                    <a:pt x="1210847" y="1157822"/>
                    <a:pt x="1179600" y="1157822"/>
                  </a:cubicBezTo>
                  <a:cubicBezTo>
                    <a:pt x="1148356" y="1157819"/>
                    <a:pt x="1123025" y="1132488"/>
                    <a:pt x="1123022" y="1101244"/>
                  </a:cubicBezTo>
                  <a:cubicBezTo>
                    <a:pt x="1123021" y="1085621"/>
                    <a:pt x="1129354" y="1071476"/>
                    <a:pt x="1139593" y="1061238"/>
                  </a:cubicBezTo>
                  <a:close/>
                  <a:moveTo>
                    <a:pt x="952427" y="1235344"/>
                  </a:moveTo>
                  <a:cubicBezTo>
                    <a:pt x="962665" y="1225105"/>
                    <a:pt x="976810" y="1218772"/>
                    <a:pt x="992433" y="1218772"/>
                  </a:cubicBezTo>
                  <a:cubicBezTo>
                    <a:pt x="1023680" y="1218772"/>
                    <a:pt x="1049011" y="1244103"/>
                    <a:pt x="1049011" y="1275350"/>
                  </a:cubicBezTo>
                  <a:cubicBezTo>
                    <a:pt x="1049011" y="1306597"/>
                    <a:pt x="1023680" y="1331928"/>
                    <a:pt x="992433" y="1331928"/>
                  </a:cubicBezTo>
                  <a:cubicBezTo>
                    <a:pt x="961186" y="1331928"/>
                    <a:pt x="935855" y="1306597"/>
                    <a:pt x="935855" y="1275350"/>
                  </a:cubicBezTo>
                  <a:cubicBezTo>
                    <a:pt x="935855" y="1259727"/>
                    <a:pt x="942188" y="1245582"/>
                    <a:pt x="952427" y="1235344"/>
                  </a:cubicBezTo>
                  <a:close/>
                  <a:moveTo>
                    <a:pt x="2075445" y="16572"/>
                  </a:moveTo>
                  <a:cubicBezTo>
                    <a:pt x="2085684" y="6333"/>
                    <a:pt x="2099828" y="0"/>
                    <a:pt x="2115452" y="0"/>
                  </a:cubicBezTo>
                  <a:cubicBezTo>
                    <a:pt x="2146699" y="0"/>
                    <a:pt x="2172030" y="25331"/>
                    <a:pt x="2172030" y="56578"/>
                  </a:cubicBezTo>
                  <a:cubicBezTo>
                    <a:pt x="2172030" y="87825"/>
                    <a:pt x="2146699" y="113156"/>
                    <a:pt x="2115452" y="113156"/>
                  </a:cubicBezTo>
                  <a:cubicBezTo>
                    <a:pt x="2084205" y="113156"/>
                    <a:pt x="2058874" y="87825"/>
                    <a:pt x="2058874" y="56578"/>
                  </a:cubicBezTo>
                  <a:cubicBezTo>
                    <a:pt x="2058874" y="40955"/>
                    <a:pt x="2065207" y="26810"/>
                    <a:pt x="2075445" y="16572"/>
                  </a:cubicBezTo>
                  <a:close/>
                  <a:moveTo>
                    <a:pt x="1888275" y="190683"/>
                  </a:moveTo>
                  <a:cubicBezTo>
                    <a:pt x="1898514" y="180444"/>
                    <a:pt x="1912658" y="174112"/>
                    <a:pt x="1928281" y="174112"/>
                  </a:cubicBezTo>
                  <a:cubicBezTo>
                    <a:pt x="1959528" y="174112"/>
                    <a:pt x="1984859" y="199443"/>
                    <a:pt x="1984859" y="230690"/>
                  </a:cubicBezTo>
                  <a:cubicBezTo>
                    <a:pt x="1984860" y="261937"/>
                    <a:pt x="1959528" y="287268"/>
                    <a:pt x="1928282" y="287268"/>
                  </a:cubicBezTo>
                  <a:cubicBezTo>
                    <a:pt x="1897034" y="287268"/>
                    <a:pt x="1871703" y="261937"/>
                    <a:pt x="1871703" y="230690"/>
                  </a:cubicBezTo>
                  <a:cubicBezTo>
                    <a:pt x="1871703" y="215066"/>
                    <a:pt x="1878036" y="200922"/>
                    <a:pt x="1888275" y="190683"/>
                  </a:cubicBezTo>
                  <a:close/>
                  <a:moveTo>
                    <a:pt x="1701104" y="364793"/>
                  </a:moveTo>
                  <a:cubicBezTo>
                    <a:pt x="1711343" y="354555"/>
                    <a:pt x="1725487" y="348222"/>
                    <a:pt x="1741111" y="348222"/>
                  </a:cubicBezTo>
                  <a:cubicBezTo>
                    <a:pt x="1772358" y="348222"/>
                    <a:pt x="1797689" y="373553"/>
                    <a:pt x="1797689" y="404800"/>
                  </a:cubicBezTo>
                  <a:cubicBezTo>
                    <a:pt x="1797689" y="436047"/>
                    <a:pt x="1772358" y="461378"/>
                    <a:pt x="1741111" y="461378"/>
                  </a:cubicBezTo>
                  <a:cubicBezTo>
                    <a:pt x="1709864" y="461378"/>
                    <a:pt x="1684533" y="436047"/>
                    <a:pt x="1684533" y="404800"/>
                  </a:cubicBezTo>
                  <a:cubicBezTo>
                    <a:pt x="1684533" y="389176"/>
                    <a:pt x="1690866" y="375032"/>
                    <a:pt x="1701104" y="364793"/>
                  </a:cubicBezTo>
                  <a:close/>
                  <a:moveTo>
                    <a:pt x="1513934" y="538905"/>
                  </a:moveTo>
                  <a:cubicBezTo>
                    <a:pt x="1524173" y="528666"/>
                    <a:pt x="1538317" y="522333"/>
                    <a:pt x="1553940" y="522333"/>
                  </a:cubicBezTo>
                  <a:cubicBezTo>
                    <a:pt x="1585187" y="522333"/>
                    <a:pt x="1610518" y="547664"/>
                    <a:pt x="1610518" y="578912"/>
                  </a:cubicBezTo>
                  <a:cubicBezTo>
                    <a:pt x="1610519" y="610158"/>
                    <a:pt x="1585188" y="635490"/>
                    <a:pt x="1553941" y="635489"/>
                  </a:cubicBezTo>
                  <a:cubicBezTo>
                    <a:pt x="1522694" y="635489"/>
                    <a:pt x="1497362" y="610158"/>
                    <a:pt x="1497362" y="578911"/>
                  </a:cubicBezTo>
                  <a:cubicBezTo>
                    <a:pt x="1497362" y="563288"/>
                    <a:pt x="1503695" y="549144"/>
                    <a:pt x="1513934" y="538905"/>
                  </a:cubicBezTo>
                  <a:close/>
                  <a:moveTo>
                    <a:pt x="1326764" y="713015"/>
                  </a:moveTo>
                  <a:cubicBezTo>
                    <a:pt x="1337002" y="702776"/>
                    <a:pt x="1351147" y="696444"/>
                    <a:pt x="1366770" y="696444"/>
                  </a:cubicBezTo>
                  <a:cubicBezTo>
                    <a:pt x="1398017" y="696444"/>
                    <a:pt x="1423348" y="721775"/>
                    <a:pt x="1423348" y="753022"/>
                  </a:cubicBezTo>
                  <a:cubicBezTo>
                    <a:pt x="1423348" y="784269"/>
                    <a:pt x="1398017" y="809600"/>
                    <a:pt x="1366770" y="809600"/>
                  </a:cubicBezTo>
                  <a:cubicBezTo>
                    <a:pt x="1335523" y="809600"/>
                    <a:pt x="1310192" y="784269"/>
                    <a:pt x="1310192" y="753022"/>
                  </a:cubicBezTo>
                  <a:cubicBezTo>
                    <a:pt x="1310192" y="737398"/>
                    <a:pt x="1316525" y="723254"/>
                    <a:pt x="1326764" y="713015"/>
                  </a:cubicBezTo>
                  <a:close/>
                  <a:moveTo>
                    <a:pt x="1139593" y="887127"/>
                  </a:moveTo>
                  <a:cubicBezTo>
                    <a:pt x="1149832" y="876888"/>
                    <a:pt x="1163976" y="870555"/>
                    <a:pt x="1179600" y="870555"/>
                  </a:cubicBezTo>
                  <a:cubicBezTo>
                    <a:pt x="1210847" y="870555"/>
                    <a:pt x="1236178" y="895886"/>
                    <a:pt x="1236178" y="927133"/>
                  </a:cubicBezTo>
                  <a:cubicBezTo>
                    <a:pt x="1236178" y="958380"/>
                    <a:pt x="1210847" y="983711"/>
                    <a:pt x="1179600" y="983711"/>
                  </a:cubicBezTo>
                  <a:cubicBezTo>
                    <a:pt x="1148353" y="983711"/>
                    <a:pt x="1123022" y="958380"/>
                    <a:pt x="1123022" y="927133"/>
                  </a:cubicBezTo>
                  <a:cubicBezTo>
                    <a:pt x="1123022" y="911510"/>
                    <a:pt x="1129354" y="897365"/>
                    <a:pt x="1139593" y="887127"/>
                  </a:cubicBezTo>
                  <a:close/>
                  <a:moveTo>
                    <a:pt x="952426" y="1061233"/>
                  </a:moveTo>
                  <a:cubicBezTo>
                    <a:pt x="962665" y="1050995"/>
                    <a:pt x="976809" y="1044662"/>
                    <a:pt x="992433" y="1044662"/>
                  </a:cubicBezTo>
                  <a:cubicBezTo>
                    <a:pt x="1023680" y="1044662"/>
                    <a:pt x="1049011" y="1069993"/>
                    <a:pt x="1049011" y="1101240"/>
                  </a:cubicBezTo>
                  <a:cubicBezTo>
                    <a:pt x="1049011" y="1132487"/>
                    <a:pt x="1023680" y="1157818"/>
                    <a:pt x="992433" y="1157818"/>
                  </a:cubicBezTo>
                  <a:cubicBezTo>
                    <a:pt x="961186" y="1157818"/>
                    <a:pt x="935855" y="1132487"/>
                    <a:pt x="935855" y="1101240"/>
                  </a:cubicBezTo>
                  <a:cubicBezTo>
                    <a:pt x="935855" y="1085616"/>
                    <a:pt x="942187" y="1071472"/>
                    <a:pt x="952426" y="1061233"/>
                  </a:cubicBezTo>
                  <a:close/>
                  <a:moveTo>
                    <a:pt x="772133" y="1230708"/>
                  </a:moveTo>
                  <a:lnTo>
                    <a:pt x="783241" y="1223218"/>
                  </a:lnTo>
                  <a:cubicBezTo>
                    <a:pt x="790010" y="1220355"/>
                    <a:pt x="797452" y="1218772"/>
                    <a:pt x="805263" y="1218772"/>
                  </a:cubicBezTo>
                  <a:cubicBezTo>
                    <a:pt x="836510" y="1218772"/>
                    <a:pt x="861841" y="1244103"/>
                    <a:pt x="861841" y="1275350"/>
                  </a:cubicBezTo>
                  <a:cubicBezTo>
                    <a:pt x="861841" y="1283162"/>
                    <a:pt x="860258" y="1290604"/>
                    <a:pt x="857395" y="1297373"/>
                  </a:cubicBezTo>
                  <a:lnTo>
                    <a:pt x="849905" y="1308481"/>
                  </a:lnTo>
                  <a:close/>
                  <a:moveTo>
                    <a:pt x="1888275" y="16572"/>
                  </a:moveTo>
                  <a:cubicBezTo>
                    <a:pt x="1898514" y="6334"/>
                    <a:pt x="1912658" y="1"/>
                    <a:pt x="1928281" y="1"/>
                  </a:cubicBezTo>
                  <a:cubicBezTo>
                    <a:pt x="1959528" y="1"/>
                    <a:pt x="1984859" y="25332"/>
                    <a:pt x="1984859" y="56579"/>
                  </a:cubicBezTo>
                  <a:cubicBezTo>
                    <a:pt x="1984860" y="87826"/>
                    <a:pt x="1959528" y="113157"/>
                    <a:pt x="1928282" y="113157"/>
                  </a:cubicBezTo>
                  <a:cubicBezTo>
                    <a:pt x="1897034" y="113157"/>
                    <a:pt x="1871703" y="87826"/>
                    <a:pt x="1871703" y="56579"/>
                  </a:cubicBezTo>
                  <a:cubicBezTo>
                    <a:pt x="1871703" y="40955"/>
                    <a:pt x="1878036" y="26811"/>
                    <a:pt x="1888275" y="16572"/>
                  </a:cubicBezTo>
                  <a:close/>
                  <a:moveTo>
                    <a:pt x="1701104" y="190682"/>
                  </a:moveTo>
                  <a:cubicBezTo>
                    <a:pt x="1711343" y="180444"/>
                    <a:pt x="1725487" y="174111"/>
                    <a:pt x="1741111" y="174111"/>
                  </a:cubicBezTo>
                  <a:cubicBezTo>
                    <a:pt x="1772358" y="174111"/>
                    <a:pt x="1797689" y="199442"/>
                    <a:pt x="1797689" y="230689"/>
                  </a:cubicBezTo>
                  <a:cubicBezTo>
                    <a:pt x="1797689" y="261936"/>
                    <a:pt x="1772358" y="287267"/>
                    <a:pt x="1741111" y="287267"/>
                  </a:cubicBezTo>
                  <a:cubicBezTo>
                    <a:pt x="1709864" y="287267"/>
                    <a:pt x="1684533" y="261936"/>
                    <a:pt x="1684533" y="230689"/>
                  </a:cubicBezTo>
                  <a:cubicBezTo>
                    <a:pt x="1684533" y="215065"/>
                    <a:pt x="1690866" y="200921"/>
                    <a:pt x="1701104" y="190682"/>
                  </a:cubicBezTo>
                  <a:close/>
                  <a:moveTo>
                    <a:pt x="1513934" y="364794"/>
                  </a:moveTo>
                  <a:cubicBezTo>
                    <a:pt x="1524173" y="354555"/>
                    <a:pt x="1538317" y="348222"/>
                    <a:pt x="1553940" y="348223"/>
                  </a:cubicBezTo>
                  <a:cubicBezTo>
                    <a:pt x="1585187" y="348223"/>
                    <a:pt x="1610518" y="373554"/>
                    <a:pt x="1610518" y="404801"/>
                  </a:cubicBezTo>
                  <a:cubicBezTo>
                    <a:pt x="1610519" y="436048"/>
                    <a:pt x="1585188" y="461379"/>
                    <a:pt x="1553941" y="461379"/>
                  </a:cubicBezTo>
                  <a:cubicBezTo>
                    <a:pt x="1522694" y="461379"/>
                    <a:pt x="1497362" y="436048"/>
                    <a:pt x="1497362" y="404800"/>
                  </a:cubicBezTo>
                  <a:cubicBezTo>
                    <a:pt x="1497362" y="389177"/>
                    <a:pt x="1503695" y="375033"/>
                    <a:pt x="1513934" y="364794"/>
                  </a:cubicBezTo>
                  <a:close/>
                  <a:moveTo>
                    <a:pt x="1326763" y="538904"/>
                  </a:moveTo>
                  <a:cubicBezTo>
                    <a:pt x="1337002" y="528666"/>
                    <a:pt x="1351146" y="522333"/>
                    <a:pt x="1366770" y="522333"/>
                  </a:cubicBezTo>
                  <a:cubicBezTo>
                    <a:pt x="1398017" y="522333"/>
                    <a:pt x="1423348" y="547664"/>
                    <a:pt x="1423348" y="578911"/>
                  </a:cubicBezTo>
                  <a:cubicBezTo>
                    <a:pt x="1423348" y="610158"/>
                    <a:pt x="1398017" y="635489"/>
                    <a:pt x="1366770" y="635489"/>
                  </a:cubicBezTo>
                  <a:cubicBezTo>
                    <a:pt x="1335523" y="635489"/>
                    <a:pt x="1310192" y="610158"/>
                    <a:pt x="1310192" y="578911"/>
                  </a:cubicBezTo>
                  <a:cubicBezTo>
                    <a:pt x="1310192" y="563287"/>
                    <a:pt x="1316525" y="549143"/>
                    <a:pt x="1326763" y="538904"/>
                  </a:cubicBezTo>
                  <a:close/>
                  <a:moveTo>
                    <a:pt x="1139593" y="713016"/>
                  </a:moveTo>
                  <a:cubicBezTo>
                    <a:pt x="1149832" y="702777"/>
                    <a:pt x="1163976" y="696444"/>
                    <a:pt x="1179600" y="696444"/>
                  </a:cubicBezTo>
                  <a:cubicBezTo>
                    <a:pt x="1210847" y="696444"/>
                    <a:pt x="1236178" y="721775"/>
                    <a:pt x="1236178" y="753022"/>
                  </a:cubicBezTo>
                  <a:cubicBezTo>
                    <a:pt x="1236178" y="784269"/>
                    <a:pt x="1210847" y="809600"/>
                    <a:pt x="1179600" y="809600"/>
                  </a:cubicBezTo>
                  <a:cubicBezTo>
                    <a:pt x="1148353" y="809600"/>
                    <a:pt x="1123022" y="784269"/>
                    <a:pt x="1123022" y="753022"/>
                  </a:cubicBezTo>
                  <a:cubicBezTo>
                    <a:pt x="1123022" y="737399"/>
                    <a:pt x="1129354" y="723254"/>
                    <a:pt x="1139593" y="713016"/>
                  </a:cubicBezTo>
                  <a:close/>
                  <a:moveTo>
                    <a:pt x="952423" y="887126"/>
                  </a:moveTo>
                  <a:cubicBezTo>
                    <a:pt x="962661" y="876887"/>
                    <a:pt x="976806" y="870554"/>
                    <a:pt x="992429" y="870554"/>
                  </a:cubicBezTo>
                  <a:cubicBezTo>
                    <a:pt x="1023676" y="870555"/>
                    <a:pt x="1049007" y="895886"/>
                    <a:pt x="1049007" y="927133"/>
                  </a:cubicBezTo>
                  <a:cubicBezTo>
                    <a:pt x="1049007" y="958380"/>
                    <a:pt x="1023676" y="983711"/>
                    <a:pt x="992429" y="983711"/>
                  </a:cubicBezTo>
                  <a:cubicBezTo>
                    <a:pt x="961185" y="983708"/>
                    <a:pt x="935854" y="958377"/>
                    <a:pt x="935851" y="927132"/>
                  </a:cubicBezTo>
                  <a:cubicBezTo>
                    <a:pt x="935851" y="911509"/>
                    <a:pt x="942184" y="897365"/>
                    <a:pt x="952423" y="887126"/>
                  </a:cubicBezTo>
                  <a:close/>
                  <a:moveTo>
                    <a:pt x="765256" y="1061233"/>
                  </a:moveTo>
                  <a:cubicBezTo>
                    <a:pt x="775495" y="1050995"/>
                    <a:pt x="789639" y="1044662"/>
                    <a:pt x="805263" y="1044662"/>
                  </a:cubicBezTo>
                  <a:cubicBezTo>
                    <a:pt x="836510" y="1044662"/>
                    <a:pt x="861841" y="1069993"/>
                    <a:pt x="861841" y="1101240"/>
                  </a:cubicBezTo>
                  <a:cubicBezTo>
                    <a:pt x="861841" y="1132487"/>
                    <a:pt x="836510" y="1157818"/>
                    <a:pt x="805263" y="1157818"/>
                  </a:cubicBezTo>
                  <a:cubicBezTo>
                    <a:pt x="774016" y="1157818"/>
                    <a:pt x="748685" y="1132487"/>
                    <a:pt x="748685" y="1101240"/>
                  </a:cubicBezTo>
                  <a:cubicBezTo>
                    <a:pt x="748685" y="1085616"/>
                    <a:pt x="755018" y="1071472"/>
                    <a:pt x="765256" y="1061233"/>
                  </a:cubicBezTo>
                  <a:close/>
                  <a:moveTo>
                    <a:pt x="1701104" y="16572"/>
                  </a:moveTo>
                  <a:cubicBezTo>
                    <a:pt x="1711343" y="6333"/>
                    <a:pt x="1725487" y="0"/>
                    <a:pt x="1741111" y="0"/>
                  </a:cubicBezTo>
                  <a:cubicBezTo>
                    <a:pt x="1772358" y="0"/>
                    <a:pt x="1797689" y="25331"/>
                    <a:pt x="1797689" y="56578"/>
                  </a:cubicBezTo>
                  <a:cubicBezTo>
                    <a:pt x="1797689" y="87825"/>
                    <a:pt x="1772358" y="113156"/>
                    <a:pt x="1741111" y="113156"/>
                  </a:cubicBezTo>
                  <a:cubicBezTo>
                    <a:pt x="1709864" y="113156"/>
                    <a:pt x="1684533" y="87825"/>
                    <a:pt x="1684533" y="56578"/>
                  </a:cubicBezTo>
                  <a:cubicBezTo>
                    <a:pt x="1684533" y="40955"/>
                    <a:pt x="1690866" y="26810"/>
                    <a:pt x="1701104" y="16572"/>
                  </a:cubicBezTo>
                  <a:close/>
                  <a:moveTo>
                    <a:pt x="1513934" y="190683"/>
                  </a:moveTo>
                  <a:cubicBezTo>
                    <a:pt x="1524173" y="180444"/>
                    <a:pt x="1538317" y="174112"/>
                    <a:pt x="1553940" y="174112"/>
                  </a:cubicBezTo>
                  <a:cubicBezTo>
                    <a:pt x="1585187" y="174112"/>
                    <a:pt x="1610518" y="199443"/>
                    <a:pt x="1610518" y="230690"/>
                  </a:cubicBezTo>
                  <a:cubicBezTo>
                    <a:pt x="1610519" y="261937"/>
                    <a:pt x="1585188" y="287268"/>
                    <a:pt x="1553941" y="287268"/>
                  </a:cubicBezTo>
                  <a:cubicBezTo>
                    <a:pt x="1522694" y="287268"/>
                    <a:pt x="1497362" y="261937"/>
                    <a:pt x="1497362" y="230690"/>
                  </a:cubicBezTo>
                  <a:cubicBezTo>
                    <a:pt x="1497362" y="215066"/>
                    <a:pt x="1503695" y="200922"/>
                    <a:pt x="1513934" y="190683"/>
                  </a:cubicBezTo>
                  <a:close/>
                  <a:moveTo>
                    <a:pt x="1326764" y="364793"/>
                  </a:moveTo>
                  <a:cubicBezTo>
                    <a:pt x="1337002" y="354555"/>
                    <a:pt x="1351147" y="348222"/>
                    <a:pt x="1366770" y="348222"/>
                  </a:cubicBezTo>
                  <a:cubicBezTo>
                    <a:pt x="1398017" y="348222"/>
                    <a:pt x="1423348" y="373553"/>
                    <a:pt x="1423348" y="404800"/>
                  </a:cubicBezTo>
                  <a:cubicBezTo>
                    <a:pt x="1423348" y="436047"/>
                    <a:pt x="1398017" y="461378"/>
                    <a:pt x="1366770" y="461378"/>
                  </a:cubicBezTo>
                  <a:cubicBezTo>
                    <a:pt x="1335523" y="461378"/>
                    <a:pt x="1310192" y="436047"/>
                    <a:pt x="1310192" y="404800"/>
                  </a:cubicBezTo>
                  <a:cubicBezTo>
                    <a:pt x="1310192" y="389176"/>
                    <a:pt x="1316525" y="375032"/>
                    <a:pt x="1326764" y="364793"/>
                  </a:cubicBezTo>
                  <a:close/>
                  <a:moveTo>
                    <a:pt x="1139593" y="538905"/>
                  </a:moveTo>
                  <a:cubicBezTo>
                    <a:pt x="1149832" y="528666"/>
                    <a:pt x="1163976" y="522333"/>
                    <a:pt x="1179600" y="522333"/>
                  </a:cubicBezTo>
                  <a:cubicBezTo>
                    <a:pt x="1210847" y="522333"/>
                    <a:pt x="1236178" y="547664"/>
                    <a:pt x="1236178" y="578911"/>
                  </a:cubicBezTo>
                  <a:cubicBezTo>
                    <a:pt x="1236178" y="610158"/>
                    <a:pt x="1210847" y="635490"/>
                    <a:pt x="1179600" y="635489"/>
                  </a:cubicBezTo>
                  <a:cubicBezTo>
                    <a:pt x="1148353" y="635489"/>
                    <a:pt x="1123022" y="610158"/>
                    <a:pt x="1123022" y="578911"/>
                  </a:cubicBezTo>
                  <a:cubicBezTo>
                    <a:pt x="1123021" y="563288"/>
                    <a:pt x="1129354" y="549144"/>
                    <a:pt x="1139593" y="538905"/>
                  </a:cubicBezTo>
                  <a:close/>
                  <a:moveTo>
                    <a:pt x="952423" y="713015"/>
                  </a:moveTo>
                  <a:cubicBezTo>
                    <a:pt x="962661" y="702776"/>
                    <a:pt x="976806" y="696444"/>
                    <a:pt x="992429" y="696444"/>
                  </a:cubicBezTo>
                  <a:cubicBezTo>
                    <a:pt x="1023676" y="696444"/>
                    <a:pt x="1049007" y="721775"/>
                    <a:pt x="1049007" y="753022"/>
                  </a:cubicBezTo>
                  <a:cubicBezTo>
                    <a:pt x="1049007" y="784269"/>
                    <a:pt x="1023676" y="809600"/>
                    <a:pt x="992429" y="809600"/>
                  </a:cubicBezTo>
                  <a:cubicBezTo>
                    <a:pt x="961182" y="809600"/>
                    <a:pt x="935851" y="784269"/>
                    <a:pt x="935851" y="753022"/>
                  </a:cubicBezTo>
                  <a:cubicBezTo>
                    <a:pt x="935851" y="737398"/>
                    <a:pt x="942184" y="723254"/>
                    <a:pt x="952423" y="713015"/>
                  </a:cubicBezTo>
                  <a:close/>
                  <a:moveTo>
                    <a:pt x="765256" y="887123"/>
                  </a:moveTo>
                  <a:cubicBezTo>
                    <a:pt x="775494" y="876884"/>
                    <a:pt x="789639" y="870551"/>
                    <a:pt x="805262" y="870552"/>
                  </a:cubicBezTo>
                  <a:cubicBezTo>
                    <a:pt x="836509" y="870552"/>
                    <a:pt x="861840" y="895883"/>
                    <a:pt x="861840" y="927130"/>
                  </a:cubicBezTo>
                  <a:cubicBezTo>
                    <a:pt x="861840" y="958377"/>
                    <a:pt x="836509" y="983708"/>
                    <a:pt x="805262" y="983708"/>
                  </a:cubicBezTo>
                  <a:cubicBezTo>
                    <a:pt x="774015" y="983708"/>
                    <a:pt x="748684" y="958377"/>
                    <a:pt x="748684" y="927130"/>
                  </a:cubicBezTo>
                  <a:cubicBezTo>
                    <a:pt x="748684" y="911506"/>
                    <a:pt x="755017" y="897362"/>
                    <a:pt x="765256" y="887123"/>
                  </a:cubicBezTo>
                  <a:close/>
                  <a:moveTo>
                    <a:pt x="592762" y="1051338"/>
                  </a:moveTo>
                  <a:lnTo>
                    <a:pt x="596069" y="1049108"/>
                  </a:lnTo>
                  <a:cubicBezTo>
                    <a:pt x="602838" y="1046245"/>
                    <a:pt x="610280" y="1044662"/>
                    <a:pt x="618092" y="1044662"/>
                  </a:cubicBezTo>
                  <a:cubicBezTo>
                    <a:pt x="649339" y="1044662"/>
                    <a:pt x="674670" y="1069993"/>
                    <a:pt x="674670" y="1101240"/>
                  </a:cubicBezTo>
                  <a:cubicBezTo>
                    <a:pt x="674670" y="1109052"/>
                    <a:pt x="673087" y="1116494"/>
                    <a:pt x="670224" y="1123263"/>
                  </a:cubicBezTo>
                  <a:lnTo>
                    <a:pt x="667994" y="1126570"/>
                  </a:lnTo>
                  <a:close/>
                  <a:moveTo>
                    <a:pt x="1513934" y="16572"/>
                  </a:moveTo>
                  <a:cubicBezTo>
                    <a:pt x="1524173" y="6334"/>
                    <a:pt x="1538317" y="1"/>
                    <a:pt x="1553940" y="1"/>
                  </a:cubicBezTo>
                  <a:cubicBezTo>
                    <a:pt x="1585187" y="1"/>
                    <a:pt x="1610518" y="25332"/>
                    <a:pt x="1610518" y="56579"/>
                  </a:cubicBezTo>
                  <a:cubicBezTo>
                    <a:pt x="1610519" y="87826"/>
                    <a:pt x="1585188" y="113157"/>
                    <a:pt x="1553941" y="113157"/>
                  </a:cubicBezTo>
                  <a:cubicBezTo>
                    <a:pt x="1522694" y="113157"/>
                    <a:pt x="1497362" y="87826"/>
                    <a:pt x="1497362" y="56579"/>
                  </a:cubicBezTo>
                  <a:cubicBezTo>
                    <a:pt x="1497362" y="40955"/>
                    <a:pt x="1503695" y="26811"/>
                    <a:pt x="1513934" y="16572"/>
                  </a:cubicBezTo>
                  <a:close/>
                  <a:moveTo>
                    <a:pt x="1326764" y="190682"/>
                  </a:moveTo>
                  <a:cubicBezTo>
                    <a:pt x="1337002" y="180444"/>
                    <a:pt x="1351146" y="174111"/>
                    <a:pt x="1366770" y="174111"/>
                  </a:cubicBezTo>
                  <a:cubicBezTo>
                    <a:pt x="1398017" y="174111"/>
                    <a:pt x="1423348" y="199442"/>
                    <a:pt x="1423348" y="230689"/>
                  </a:cubicBezTo>
                  <a:cubicBezTo>
                    <a:pt x="1423348" y="261936"/>
                    <a:pt x="1398017" y="287267"/>
                    <a:pt x="1366770" y="287267"/>
                  </a:cubicBezTo>
                  <a:cubicBezTo>
                    <a:pt x="1335523" y="287267"/>
                    <a:pt x="1310192" y="261936"/>
                    <a:pt x="1310192" y="230689"/>
                  </a:cubicBezTo>
                  <a:cubicBezTo>
                    <a:pt x="1310192" y="215065"/>
                    <a:pt x="1316525" y="200921"/>
                    <a:pt x="1326764" y="190682"/>
                  </a:cubicBezTo>
                  <a:close/>
                  <a:moveTo>
                    <a:pt x="1139593" y="364794"/>
                  </a:moveTo>
                  <a:cubicBezTo>
                    <a:pt x="1149832" y="354555"/>
                    <a:pt x="1163976" y="348222"/>
                    <a:pt x="1179600" y="348222"/>
                  </a:cubicBezTo>
                  <a:cubicBezTo>
                    <a:pt x="1210847" y="348223"/>
                    <a:pt x="1236178" y="373554"/>
                    <a:pt x="1236178" y="404801"/>
                  </a:cubicBezTo>
                  <a:cubicBezTo>
                    <a:pt x="1236178" y="436048"/>
                    <a:pt x="1210847" y="461379"/>
                    <a:pt x="1179600" y="461379"/>
                  </a:cubicBezTo>
                  <a:cubicBezTo>
                    <a:pt x="1148353" y="461379"/>
                    <a:pt x="1123022" y="436048"/>
                    <a:pt x="1123022" y="404800"/>
                  </a:cubicBezTo>
                  <a:cubicBezTo>
                    <a:pt x="1123021" y="389177"/>
                    <a:pt x="1129354" y="375033"/>
                    <a:pt x="1139593" y="364794"/>
                  </a:cubicBezTo>
                  <a:close/>
                  <a:moveTo>
                    <a:pt x="952423" y="538904"/>
                  </a:moveTo>
                  <a:cubicBezTo>
                    <a:pt x="962661" y="528666"/>
                    <a:pt x="976806" y="522333"/>
                    <a:pt x="992429" y="522333"/>
                  </a:cubicBezTo>
                  <a:cubicBezTo>
                    <a:pt x="1023676" y="522333"/>
                    <a:pt x="1049007" y="547664"/>
                    <a:pt x="1049007" y="578911"/>
                  </a:cubicBezTo>
                  <a:cubicBezTo>
                    <a:pt x="1049007" y="610158"/>
                    <a:pt x="1023676" y="635489"/>
                    <a:pt x="992429" y="635489"/>
                  </a:cubicBezTo>
                  <a:cubicBezTo>
                    <a:pt x="961182" y="635489"/>
                    <a:pt x="935851" y="610158"/>
                    <a:pt x="935851" y="578911"/>
                  </a:cubicBezTo>
                  <a:cubicBezTo>
                    <a:pt x="935851" y="563287"/>
                    <a:pt x="942184" y="549143"/>
                    <a:pt x="952423" y="538904"/>
                  </a:cubicBezTo>
                  <a:close/>
                  <a:moveTo>
                    <a:pt x="765253" y="713015"/>
                  </a:moveTo>
                  <a:cubicBezTo>
                    <a:pt x="775491" y="702777"/>
                    <a:pt x="789636" y="696444"/>
                    <a:pt x="805259" y="696444"/>
                  </a:cubicBezTo>
                  <a:cubicBezTo>
                    <a:pt x="836506" y="696444"/>
                    <a:pt x="861837" y="721775"/>
                    <a:pt x="861837" y="753022"/>
                  </a:cubicBezTo>
                  <a:cubicBezTo>
                    <a:pt x="861837" y="784269"/>
                    <a:pt x="836506" y="809600"/>
                    <a:pt x="805262" y="809597"/>
                  </a:cubicBezTo>
                  <a:cubicBezTo>
                    <a:pt x="774015" y="809597"/>
                    <a:pt x="748684" y="784266"/>
                    <a:pt x="748684" y="753019"/>
                  </a:cubicBezTo>
                  <a:cubicBezTo>
                    <a:pt x="748681" y="737398"/>
                    <a:pt x="755014" y="723254"/>
                    <a:pt x="765253" y="713015"/>
                  </a:cubicBezTo>
                  <a:close/>
                  <a:moveTo>
                    <a:pt x="578085" y="887123"/>
                  </a:moveTo>
                  <a:cubicBezTo>
                    <a:pt x="588323" y="876884"/>
                    <a:pt x="602468" y="870551"/>
                    <a:pt x="618091" y="870552"/>
                  </a:cubicBezTo>
                  <a:cubicBezTo>
                    <a:pt x="649338" y="870552"/>
                    <a:pt x="674669" y="895883"/>
                    <a:pt x="674669" y="927130"/>
                  </a:cubicBezTo>
                  <a:cubicBezTo>
                    <a:pt x="674669" y="958377"/>
                    <a:pt x="649338" y="983708"/>
                    <a:pt x="618091" y="983708"/>
                  </a:cubicBezTo>
                  <a:cubicBezTo>
                    <a:pt x="586844" y="983708"/>
                    <a:pt x="561513" y="958377"/>
                    <a:pt x="561513" y="927130"/>
                  </a:cubicBezTo>
                  <a:cubicBezTo>
                    <a:pt x="561513" y="911506"/>
                    <a:pt x="567846" y="897362"/>
                    <a:pt x="578085" y="887123"/>
                  </a:cubicBezTo>
                  <a:close/>
                  <a:moveTo>
                    <a:pt x="1326764" y="16572"/>
                  </a:moveTo>
                  <a:cubicBezTo>
                    <a:pt x="1337002" y="6333"/>
                    <a:pt x="1351147" y="0"/>
                    <a:pt x="1366770" y="0"/>
                  </a:cubicBezTo>
                  <a:cubicBezTo>
                    <a:pt x="1398017" y="0"/>
                    <a:pt x="1423348" y="25331"/>
                    <a:pt x="1423348" y="56578"/>
                  </a:cubicBezTo>
                  <a:cubicBezTo>
                    <a:pt x="1423348" y="87825"/>
                    <a:pt x="1398017" y="113156"/>
                    <a:pt x="1366770" y="113156"/>
                  </a:cubicBezTo>
                  <a:cubicBezTo>
                    <a:pt x="1335523" y="113156"/>
                    <a:pt x="1310192" y="87825"/>
                    <a:pt x="1310192" y="56578"/>
                  </a:cubicBezTo>
                  <a:cubicBezTo>
                    <a:pt x="1310192" y="40954"/>
                    <a:pt x="1316525" y="26810"/>
                    <a:pt x="1326764" y="16572"/>
                  </a:cubicBezTo>
                  <a:close/>
                  <a:moveTo>
                    <a:pt x="1139593" y="190683"/>
                  </a:moveTo>
                  <a:cubicBezTo>
                    <a:pt x="1149832" y="180444"/>
                    <a:pt x="1163976" y="174112"/>
                    <a:pt x="1179600" y="174112"/>
                  </a:cubicBezTo>
                  <a:cubicBezTo>
                    <a:pt x="1210847" y="174112"/>
                    <a:pt x="1236178" y="199443"/>
                    <a:pt x="1236178" y="230690"/>
                  </a:cubicBezTo>
                  <a:cubicBezTo>
                    <a:pt x="1236178" y="261937"/>
                    <a:pt x="1210847" y="287268"/>
                    <a:pt x="1179600" y="287268"/>
                  </a:cubicBezTo>
                  <a:cubicBezTo>
                    <a:pt x="1148353" y="287268"/>
                    <a:pt x="1123022" y="261937"/>
                    <a:pt x="1123022" y="230690"/>
                  </a:cubicBezTo>
                  <a:cubicBezTo>
                    <a:pt x="1123022" y="215066"/>
                    <a:pt x="1129354" y="200922"/>
                    <a:pt x="1139593" y="190683"/>
                  </a:cubicBezTo>
                  <a:close/>
                  <a:moveTo>
                    <a:pt x="952423" y="364793"/>
                  </a:moveTo>
                  <a:cubicBezTo>
                    <a:pt x="962661" y="354555"/>
                    <a:pt x="976806" y="348222"/>
                    <a:pt x="992429" y="348222"/>
                  </a:cubicBezTo>
                  <a:cubicBezTo>
                    <a:pt x="1023676" y="348222"/>
                    <a:pt x="1049007" y="373553"/>
                    <a:pt x="1049007" y="404800"/>
                  </a:cubicBezTo>
                  <a:cubicBezTo>
                    <a:pt x="1049007" y="436047"/>
                    <a:pt x="1023676" y="461378"/>
                    <a:pt x="992429" y="461378"/>
                  </a:cubicBezTo>
                  <a:cubicBezTo>
                    <a:pt x="961182" y="461378"/>
                    <a:pt x="935851" y="436047"/>
                    <a:pt x="935851" y="404800"/>
                  </a:cubicBezTo>
                  <a:cubicBezTo>
                    <a:pt x="935851" y="389176"/>
                    <a:pt x="942184" y="375032"/>
                    <a:pt x="952423" y="364793"/>
                  </a:cubicBezTo>
                  <a:close/>
                  <a:moveTo>
                    <a:pt x="765253" y="538904"/>
                  </a:moveTo>
                  <a:cubicBezTo>
                    <a:pt x="775492" y="528666"/>
                    <a:pt x="789636" y="522333"/>
                    <a:pt x="805259" y="522333"/>
                  </a:cubicBezTo>
                  <a:cubicBezTo>
                    <a:pt x="836506" y="522333"/>
                    <a:pt x="861837" y="547664"/>
                    <a:pt x="861837" y="578911"/>
                  </a:cubicBezTo>
                  <a:cubicBezTo>
                    <a:pt x="861837" y="610158"/>
                    <a:pt x="836506" y="635489"/>
                    <a:pt x="805259" y="635489"/>
                  </a:cubicBezTo>
                  <a:cubicBezTo>
                    <a:pt x="774012" y="635489"/>
                    <a:pt x="748681" y="610158"/>
                    <a:pt x="748681" y="578911"/>
                  </a:cubicBezTo>
                  <a:cubicBezTo>
                    <a:pt x="748681" y="563287"/>
                    <a:pt x="755014" y="549143"/>
                    <a:pt x="765253" y="538904"/>
                  </a:cubicBezTo>
                  <a:close/>
                  <a:moveTo>
                    <a:pt x="578084" y="713013"/>
                  </a:moveTo>
                  <a:cubicBezTo>
                    <a:pt x="588323" y="702774"/>
                    <a:pt x="602467" y="696441"/>
                    <a:pt x="618091" y="696441"/>
                  </a:cubicBezTo>
                  <a:cubicBezTo>
                    <a:pt x="649338" y="696441"/>
                    <a:pt x="674669" y="721772"/>
                    <a:pt x="674669" y="753019"/>
                  </a:cubicBezTo>
                  <a:cubicBezTo>
                    <a:pt x="674669" y="784266"/>
                    <a:pt x="649338" y="809597"/>
                    <a:pt x="618091" y="809597"/>
                  </a:cubicBezTo>
                  <a:cubicBezTo>
                    <a:pt x="586844" y="809597"/>
                    <a:pt x="561513" y="784266"/>
                    <a:pt x="561513" y="753019"/>
                  </a:cubicBezTo>
                  <a:cubicBezTo>
                    <a:pt x="561513" y="737396"/>
                    <a:pt x="567846" y="723251"/>
                    <a:pt x="578084" y="713013"/>
                  </a:cubicBezTo>
                  <a:close/>
                  <a:moveTo>
                    <a:pt x="415158" y="873734"/>
                  </a:moveTo>
                  <a:lnTo>
                    <a:pt x="430921" y="870551"/>
                  </a:lnTo>
                  <a:cubicBezTo>
                    <a:pt x="462168" y="870551"/>
                    <a:pt x="487500" y="895883"/>
                    <a:pt x="487500" y="927130"/>
                  </a:cubicBezTo>
                  <a:lnTo>
                    <a:pt x="484317" y="942893"/>
                  </a:lnTo>
                  <a:close/>
                  <a:moveTo>
                    <a:pt x="1139593" y="16572"/>
                  </a:moveTo>
                  <a:cubicBezTo>
                    <a:pt x="1149832" y="6334"/>
                    <a:pt x="1163976" y="1"/>
                    <a:pt x="1179599" y="1"/>
                  </a:cubicBezTo>
                  <a:cubicBezTo>
                    <a:pt x="1210847" y="1"/>
                    <a:pt x="1236178" y="25332"/>
                    <a:pt x="1236178" y="56579"/>
                  </a:cubicBezTo>
                  <a:cubicBezTo>
                    <a:pt x="1236178" y="87826"/>
                    <a:pt x="1210847" y="113157"/>
                    <a:pt x="1179600" y="113157"/>
                  </a:cubicBezTo>
                  <a:cubicBezTo>
                    <a:pt x="1148353" y="113157"/>
                    <a:pt x="1123022" y="87826"/>
                    <a:pt x="1123022" y="56579"/>
                  </a:cubicBezTo>
                  <a:cubicBezTo>
                    <a:pt x="1123022" y="40955"/>
                    <a:pt x="1129354" y="26811"/>
                    <a:pt x="1139593" y="16572"/>
                  </a:cubicBezTo>
                  <a:close/>
                  <a:moveTo>
                    <a:pt x="952423" y="190682"/>
                  </a:moveTo>
                  <a:cubicBezTo>
                    <a:pt x="962661" y="180444"/>
                    <a:pt x="976806" y="174111"/>
                    <a:pt x="992429" y="174111"/>
                  </a:cubicBezTo>
                  <a:cubicBezTo>
                    <a:pt x="1023676" y="174111"/>
                    <a:pt x="1049007" y="199442"/>
                    <a:pt x="1049007" y="230689"/>
                  </a:cubicBezTo>
                  <a:cubicBezTo>
                    <a:pt x="1049007" y="261936"/>
                    <a:pt x="1023676" y="287267"/>
                    <a:pt x="992429" y="287267"/>
                  </a:cubicBezTo>
                  <a:cubicBezTo>
                    <a:pt x="961182" y="287267"/>
                    <a:pt x="935851" y="261936"/>
                    <a:pt x="935851" y="230689"/>
                  </a:cubicBezTo>
                  <a:cubicBezTo>
                    <a:pt x="935851" y="215065"/>
                    <a:pt x="942184" y="200921"/>
                    <a:pt x="952423" y="190682"/>
                  </a:cubicBezTo>
                  <a:close/>
                  <a:moveTo>
                    <a:pt x="765253" y="364793"/>
                  </a:moveTo>
                  <a:cubicBezTo>
                    <a:pt x="775492" y="354555"/>
                    <a:pt x="789636" y="348222"/>
                    <a:pt x="805259" y="348222"/>
                  </a:cubicBezTo>
                  <a:cubicBezTo>
                    <a:pt x="836506" y="348222"/>
                    <a:pt x="861837" y="373553"/>
                    <a:pt x="861837" y="404800"/>
                  </a:cubicBezTo>
                  <a:cubicBezTo>
                    <a:pt x="861837" y="436047"/>
                    <a:pt x="836506" y="461378"/>
                    <a:pt x="805259" y="461378"/>
                  </a:cubicBezTo>
                  <a:cubicBezTo>
                    <a:pt x="774012" y="461378"/>
                    <a:pt x="748681" y="436047"/>
                    <a:pt x="748681" y="404800"/>
                  </a:cubicBezTo>
                  <a:cubicBezTo>
                    <a:pt x="748681" y="389176"/>
                    <a:pt x="755014" y="375032"/>
                    <a:pt x="765253" y="364793"/>
                  </a:cubicBezTo>
                  <a:close/>
                  <a:moveTo>
                    <a:pt x="578082" y="538904"/>
                  </a:moveTo>
                  <a:cubicBezTo>
                    <a:pt x="588320" y="528666"/>
                    <a:pt x="602465" y="522333"/>
                    <a:pt x="618088" y="522333"/>
                  </a:cubicBezTo>
                  <a:cubicBezTo>
                    <a:pt x="649335" y="522333"/>
                    <a:pt x="674666" y="547664"/>
                    <a:pt x="674666" y="578911"/>
                  </a:cubicBezTo>
                  <a:cubicBezTo>
                    <a:pt x="674666" y="610158"/>
                    <a:pt x="649335" y="635489"/>
                    <a:pt x="618090" y="635487"/>
                  </a:cubicBezTo>
                  <a:cubicBezTo>
                    <a:pt x="586843" y="635487"/>
                    <a:pt x="561512" y="610156"/>
                    <a:pt x="561512" y="578909"/>
                  </a:cubicBezTo>
                  <a:cubicBezTo>
                    <a:pt x="561510" y="563287"/>
                    <a:pt x="567843" y="549143"/>
                    <a:pt x="578082" y="538904"/>
                  </a:cubicBezTo>
                  <a:close/>
                  <a:moveTo>
                    <a:pt x="390914" y="713012"/>
                  </a:moveTo>
                  <a:cubicBezTo>
                    <a:pt x="401153" y="702774"/>
                    <a:pt x="415297" y="696441"/>
                    <a:pt x="430921" y="696441"/>
                  </a:cubicBezTo>
                  <a:cubicBezTo>
                    <a:pt x="462168" y="696441"/>
                    <a:pt x="487499" y="721772"/>
                    <a:pt x="487499" y="753019"/>
                  </a:cubicBezTo>
                  <a:cubicBezTo>
                    <a:pt x="487499" y="784266"/>
                    <a:pt x="462168" y="809597"/>
                    <a:pt x="430921" y="809597"/>
                  </a:cubicBezTo>
                  <a:cubicBezTo>
                    <a:pt x="399674" y="809597"/>
                    <a:pt x="374343" y="784266"/>
                    <a:pt x="374343" y="753019"/>
                  </a:cubicBezTo>
                  <a:cubicBezTo>
                    <a:pt x="374343" y="737396"/>
                    <a:pt x="380676" y="723251"/>
                    <a:pt x="390914" y="713012"/>
                  </a:cubicBezTo>
                  <a:close/>
                  <a:moveTo>
                    <a:pt x="952422" y="16571"/>
                  </a:moveTo>
                  <a:cubicBezTo>
                    <a:pt x="962661" y="6333"/>
                    <a:pt x="976806" y="0"/>
                    <a:pt x="992429" y="0"/>
                  </a:cubicBezTo>
                  <a:cubicBezTo>
                    <a:pt x="1023676" y="0"/>
                    <a:pt x="1049007" y="25331"/>
                    <a:pt x="1049007" y="56578"/>
                  </a:cubicBezTo>
                  <a:cubicBezTo>
                    <a:pt x="1049007" y="87825"/>
                    <a:pt x="1023676" y="113156"/>
                    <a:pt x="992429" y="113156"/>
                  </a:cubicBezTo>
                  <a:cubicBezTo>
                    <a:pt x="961182" y="113156"/>
                    <a:pt x="935851" y="87825"/>
                    <a:pt x="935851" y="56578"/>
                  </a:cubicBezTo>
                  <a:cubicBezTo>
                    <a:pt x="935851" y="40955"/>
                    <a:pt x="942184" y="26810"/>
                    <a:pt x="952422" y="16571"/>
                  </a:cubicBezTo>
                  <a:close/>
                  <a:moveTo>
                    <a:pt x="765253" y="190682"/>
                  </a:moveTo>
                  <a:cubicBezTo>
                    <a:pt x="775491" y="180444"/>
                    <a:pt x="789636" y="174111"/>
                    <a:pt x="805259" y="174111"/>
                  </a:cubicBezTo>
                  <a:cubicBezTo>
                    <a:pt x="836506" y="174111"/>
                    <a:pt x="861837" y="199442"/>
                    <a:pt x="861837" y="230689"/>
                  </a:cubicBezTo>
                  <a:cubicBezTo>
                    <a:pt x="861837" y="261936"/>
                    <a:pt x="836506" y="287267"/>
                    <a:pt x="805259" y="287267"/>
                  </a:cubicBezTo>
                  <a:cubicBezTo>
                    <a:pt x="774012" y="287267"/>
                    <a:pt x="748681" y="261936"/>
                    <a:pt x="748681" y="230689"/>
                  </a:cubicBezTo>
                  <a:cubicBezTo>
                    <a:pt x="748681" y="215065"/>
                    <a:pt x="755014" y="200921"/>
                    <a:pt x="765253" y="190682"/>
                  </a:cubicBezTo>
                  <a:close/>
                  <a:moveTo>
                    <a:pt x="578082" y="364793"/>
                  </a:moveTo>
                  <a:cubicBezTo>
                    <a:pt x="588320" y="354555"/>
                    <a:pt x="602465" y="348222"/>
                    <a:pt x="618088" y="348222"/>
                  </a:cubicBezTo>
                  <a:cubicBezTo>
                    <a:pt x="649335" y="348222"/>
                    <a:pt x="674666" y="373553"/>
                    <a:pt x="674666" y="404800"/>
                  </a:cubicBezTo>
                  <a:cubicBezTo>
                    <a:pt x="674666" y="436047"/>
                    <a:pt x="649335" y="461378"/>
                    <a:pt x="618088" y="461378"/>
                  </a:cubicBezTo>
                  <a:cubicBezTo>
                    <a:pt x="586841" y="461378"/>
                    <a:pt x="561510" y="436047"/>
                    <a:pt x="561510" y="404800"/>
                  </a:cubicBezTo>
                  <a:cubicBezTo>
                    <a:pt x="561510" y="389176"/>
                    <a:pt x="567843" y="375032"/>
                    <a:pt x="578082" y="364793"/>
                  </a:cubicBezTo>
                  <a:close/>
                  <a:moveTo>
                    <a:pt x="238854" y="697429"/>
                  </a:moveTo>
                  <a:lnTo>
                    <a:pt x="243750" y="696441"/>
                  </a:lnTo>
                  <a:cubicBezTo>
                    <a:pt x="274997" y="696441"/>
                    <a:pt x="300328" y="721772"/>
                    <a:pt x="300328" y="753019"/>
                  </a:cubicBezTo>
                  <a:lnTo>
                    <a:pt x="299340" y="757915"/>
                  </a:lnTo>
                  <a:close/>
                  <a:moveTo>
                    <a:pt x="390914" y="538902"/>
                  </a:moveTo>
                  <a:cubicBezTo>
                    <a:pt x="401152" y="528663"/>
                    <a:pt x="415297" y="522331"/>
                    <a:pt x="430920" y="522331"/>
                  </a:cubicBezTo>
                  <a:cubicBezTo>
                    <a:pt x="462167" y="522331"/>
                    <a:pt x="487498" y="547662"/>
                    <a:pt x="487499" y="578909"/>
                  </a:cubicBezTo>
                  <a:cubicBezTo>
                    <a:pt x="487498" y="610156"/>
                    <a:pt x="462167" y="635487"/>
                    <a:pt x="430920" y="635487"/>
                  </a:cubicBezTo>
                  <a:cubicBezTo>
                    <a:pt x="399673" y="635487"/>
                    <a:pt x="374342" y="610156"/>
                    <a:pt x="374342" y="578909"/>
                  </a:cubicBezTo>
                  <a:cubicBezTo>
                    <a:pt x="374342" y="563285"/>
                    <a:pt x="380675" y="549141"/>
                    <a:pt x="390914" y="538902"/>
                  </a:cubicBezTo>
                  <a:close/>
                  <a:moveTo>
                    <a:pt x="765253" y="16571"/>
                  </a:moveTo>
                  <a:cubicBezTo>
                    <a:pt x="775491" y="6333"/>
                    <a:pt x="789636" y="0"/>
                    <a:pt x="805259" y="0"/>
                  </a:cubicBezTo>
                  <a:cubicBezTo>
                    <a:pt x="836506" y="0"/>
                    <a:pt x="861837" y="25331"/>
                    <a:pt x="861837" y="56578"/>
                  </a:cubicBezTo>
                  <a:cubicBezTo>
                    <a:pt x="861837" y="87825"/>
                    <a:pt x="836506" y="113156"/>
                    <a:pt x="805259" y="113156"/>
                  </a:cubicBezTo>
                  <a:cubicBezTo>
                    <a:pt x="774012" y="113156"/>
                    <a:pt x="748681" y="87825"/>
                    <a:pt x="748681" y="56578"/>
                  </a:cubicBezTo>
                  <a:cubicBezTo>
                    <a:pt x="748681" y="40954"/>
                    <a:pt x="755014" y="26810"/>
                    <a:pt x="765253" y="16571"/>
                  </a:cubicBezTo>
                  <a:close/>
                  <a:moveTo>
                    <a:pt x="578082" y="190682"/>
                  </a:moveTo>
                  <a:cubicBezTo>
                    <a:pt x="588320" y="180444"/>
                    <a:pt x="602465" y="174111"/>
                    <a:pt x="618088" y="174111"/>
                  </a:cubicBezTo>
                  <a:cubicBezTo>
                    <a:pt x="649335" y="174111"/>
                    <a:pt x="674666" y="199442"/>
                    <a:pt x="674666" y="230689"/>
                  </a:cubicBezTo>
                  <a:cubicBezTo>
                    <a:pt x="674666" y="261936"/>
                    <a:pt x="649335" y="287267"/>
                    <a:pt x="618088" y="287267"/>
                  </a:cubicBezTo>
                  <a:cubicBezTo>
                    <a:pt x="586841" y="287267"/>
                    <a:pt x="561510" y="261936"/>
                    <a:pt x="561510" y="230689"/>
                  </a:cubicBezTo>
                  <a:cubicBezTo>
                    <a:pt x="561510" y="215065"/>
                    <a:pt x="567843" y="200921"/>
                    <a:pt x="578082" y="190682"/>
                  </a:cubicBezTo>
                  <a:close/>
                  <a:moveTo>
                    <a:pt x="390912" y="364793"/>
                  </a:moveTo>
                  <a:cubicBezTo>
                    <a:pt x="401150" y="354555"/>
                    <a:pt x="415295" y="348222"/>
                    <a:pt x="430918" y="348222"/>
                  </a:cubicBezTo>
                  <a:cubicBezTo>
                    <a:pt x="462165" y="348222"/>
                    <a:pt x="487497" y="373553"/>
                    <a:pt x="487497" y="404800"/>
                  </a:cubicBezTo>
                  <a:cubicBezTo>
                    <a:pt x="487496" y="436047"/>
                    <a:pt x="462165" y="461378"/>
                    <a:pt x="430920" y="461376"/>
                  </a:cubicBezTo>
                  <a:cubicBezTo>
                    <a:pt x="399673" y="461376"/>
                    <a:pt x="374342" y="436045"/>
                    <a:pt x="374342" y="404798"/>
                  </a:cubicBezTo>
                  <a:cubicBezTo>
                    <a:pt x="374342" y="389175"/>
                    <a:pt x="380673" y="375032"/>
                    <a:pt x="390912" y="364793"/>
                  </a:cubicBezTo>
                  <a:close/>
                  <a:moveTo>
                    <a:pt x="203743" y="538902"/>
                  </a:moveTo>
                  <a:cubicBezTo>
                    <a:pt x="213981" y="528663"/>
                    <a:pt x="228126" y="522331"/>
                    <a:pt x="243749" y="522331"/>
                  </a:cubicBezTo>
                  <a:cubicBezTo>
                    <a:pt x="274996" y="522331"/>
                    <a:pt x="300327" y="547662"/>
                    <a:pt x="300327" y="578909"/>
                  </a:cubicBezTo>
                  <a:cubicBezTo>
                    <a:pt x="300327" y="610156"/>
                    <a:pt x="274996" y="635487"/>
                    <a:pt x="243749" y="635487"/>
                  </a:cubicBezTo>
                  <a:cubicBezTo>
                    <a:pt x="212502" y="635487"/>
                    <a:pt x="187171" y="610156"/>
                    <a:pt x="187171" y="578909"/>
                  </a:cubicBezTo>
                  <a:cubicBezTo>
                    <a:pt x="187171" y="563285"/>
                    <a:pt x="193504" y="549141"/>
                    <a:pt x="203743" y="538902"/>
                  </a:cubicBezTo>
                  <a:close/>
                  <a:moveTo>
                    <a:pt x="578082" y="16571"/>
                  </a:moveTo>
                  <a:cubicBezTo>
                    <a:pt x="588320" y="6333"/>
                    <a:pt x="602465" y="0"/>
                    <a:pt x="618088" y="0"/>
                  </a:cubicBezTo>
                  <a:cubicBezTo>
                    <a:pt x="649335" y="0"/>
                    <a:pt x="674666" y="25331"/>
                    <a:pt x="674666" y="56578"/>
                  </a:cubicBezTo>
                  <a:cubicBezTo>
                    <a:pt x="674666" y="87825"/>
                    <a:pt x="649335" y="113156"/>
                    <a:pt x="618088" y="113156"/>
                  </a:cubicBezTo>
                  <a:cubicBezTo>
                    <a:pt x="586841" y="113156"/>
                    <a:pt x="561510" y="87825"/>
                    <a:pt x="561510" y="56578"/>
                  </a:cubicBezTo>
                  <a:cubicBezTo>
                    <a:pt x="561510" y="40955"/>
                    <a:pt x="567843" y="26810"/>
                    <a:pt x="578082" y="16571"/>
                  </a:cubicBezTo>
                  <a:close/>
                  <a:moveTo>
                    <a:pt x="65570" y="524146"/>
                  </a:moveTo>
                  <a:lnTo>
                    <a:pt x="78603" y="526777"/>
                  </a:lnTo>
                  <a:cubicBezTo>
                    <a:pt x="92141" y="532503"/>
                    <a:pt x="102986" y="543349"/>
                    <a:pt x="108712" y="556886"/>
                  </a:cubicBezTo>
                  <a:lnTo>
                    <a:pt x="111343" y="569919"/>
                  </a:lnTo>
                  <a:close/>
                  <a:moveTo>
                    <a:pt x="390912" y="190682"/>
                  </a:moveTo>
                  <a:cubicBezTo>
                    <a:pt x="401150" y="180444"/>
                    <a:pt x="415295" y="174111"/>
                    <a:pt x="430918" y="174111"/>
                  </a:cubicBezTo>
                  <a:cubicBezTo>
                    <a:pt x="462165" y="174111"/>
                    <a:pt x="487496" y="199442"/>
                    <a:pt x="487497" y="230689"/>
                  </a:cubicBezTo>
                  <a:cubicBezTo>
                    <a:pt x="487496" y="261936"/>
                    <a:pt x="462165" y="287267"/>
                    <a:pt x="430919" y="287267"/>
                  </a:cubicBezTo>
                  <a:cubicBezTo>
                    <a:pt x="399671" y="287267"/>
                    <a:pt x="374340" y="261936"/>
                    <a:pt x="374340" y="230689"/>
                  </a:cubicBezTo>
                  <a:cubicBezTo>
                    <a:pt x="374340" y="215065"/>
                    <a:pt x="380673" y="200921"/>
                    <a:pt x="390912" y="190682"/>
                  </a:cubicBezTo>
                  <a:close/>
                  <a:moveTo>
                    <a:pt x="203742" y="364792"/>
                  </a:moveTo>
                  <a:cubicBezTo>
                    <a:pt x="213981" y="354553"/>
                    <a:pt x="228125" y="348220"/>
                    <a:pt x="243749" y="348220"/>
                  </a:cubicBezTo>
                  <a:cubicBezTo>
                    <a:pt x="274996" y="348220"/>
                    <a:pt x="300327" y="373551"/>
                    <a:pt x="300327" y="404798"/>
                  </a:cubicBezTo>
                  <a:cubicBezTo>
                    <a:pt x="300327" y="436045"/>
                    <a:pt x="274996" y="461376"/>
                    <a:pt x="243749" y="461376"/>
                  </a:cubicBezTo>
                  <a:cubicBezTo>
                    <a:pt x="212502" y="461376"/>
                    <a:pt x="187171" y="436045"/>
                    <a:pt x="187171" y="404798"/>
                  </a:cubicBezTo>
                  <a:cubicBezTo>
                    <a:pt x="187171" y="389175"/>
                    <a:pt x="193503" y="375030"/>
                    <a:pt x="203742" y="364792"/>
                  </a:cubicBezTo>
                  <a:close/>
                  <a:moveTo>
                    <a:pt x="390912" y="16571"/>
                  </a:moveTo>
                  <a:cubicBezTo>
                    <a:pt x="401150" y="6333"/>
                    <a:pt x="415295" y="0"/>
                    <a:pt x="430918" y="0"/>
                  </a:cubicBezTo>
                  <a:cubicBezTo>
                    <a:pt x="462165" y="0"/>
                    <a:pt x="487496" y="25331"/>
                    <a:pt x="487497" y="56578"/>
                  </a:cubicBezTo>
                  <a:cubicBezTo>
                    <a:pt x="487496" y="87825"/>
                    <a:pt x="462165" y="113156"/>
                    <a:pt x="430919" y="113156"/>
                  </a:cubicBezTo>
                  <a:cubicBezTo>
                    <a:pt x="399671" y="113156"/>
                    <a:pt x="374340" y="87825"/>
                    <a:pt x="374340" y="56578"/>
                  </a:cubicBezTo>
                  <a:cubicBezTo>
                    <a:pt x="374340" y="40954"/>
                    <a:pt x="380673" y="26810"/>
                    <a:pt x="390912" y="16571"/>
                  </a:cubicBezTo>
                  <a:close/>
                  <a:moveTo>
                    <a:pt x="203741" y="190682"/>
                  </a:moveTo>
                  <a:cubicBezTo>
                    <a:pt x="213979" y="180444"/>
                    <a:pt x="228124" y="174111"/>
                    <a:pt x="243747" y="174111"/>
                  </a:cubicBezTo>
                  <a:cubicBezTo>
                    <a:pt x="274994" y="174111"/>
                    <a:pt x="300325" y="199442"/>
                    <a:pt x="300325" y="230689"/>
                  </a:cubicBezTo>
                  <a:cubicBezTo>
                    <a:pt x="300325" y="261936"/>
                    <a:pt x="274995" y="287266"/>
                    <a:pt x="243748" y="287266"/>
                  </a:cubicBezTo>
                  <a:cubicBezTo>
                    <a:pt x="212501" y="287266"/>
                    <a:pt x="187170" y="261935"/>
                    <a:pt x="187170" y="230688"/>
                  </a:cubicBezTo>
                  <a:cubicBezTo>
                    <a:pt x="187170" y="215064"/>
                    <a:pt x="193503" y="200920"/>
                    <a:pt x="203741" y="190682"/>
                  </a:cubicBezTo>
                  <a:close/>
                  <a:moveTo>
                    <a:pt x="16572" y="364792"/>
                  </a:moveTo>
                  <a:cubicBezTo>
                    <a:pt x="26811" y="354553"/>
                    <a:pt x="40956" y="348220"/>
                    <a:pt x="56579" y="348220"/>
                  </a:cubicBezTo>
                  <a:cubicBezTo>
                    <a:pt x="87826" y="348220"/>
                    <a:pt x="113157" y="373551"/>
                    <a:pt x="113157" y="404798"/>
                  </a:cubicBezTo>
                  <a:cubicBezTo>
                    <a:pt x="113157" y="436045"/>
                    <a:pt x="87826" y="461376"/>
                    <a:pt x="56579" y="461376"/>
                  </a:cubicBezTo>
                  <a:cubicBezTo>
                    <a:pt x="25332" y="461376"/>
                    <a:pt x="1" y="436045"/>
                    <a:pt x="1" y="404798"/>
                  </a:cubicBezTo>
                  <a:cubicBezTo>
                    <a:pt x="1" y="389175"/>
                    <a:pt x="6334" y="375030"/>
                    <a:pt x="16572" y="364792"/>
                  </a:cubicBezTo>
                  <a:close/>
                  <a:moveTo>
                    <a:pt x="203741" y="16571"/>
                  </a:moveTo>
                  <a:cubicBezTo>
                    <a:pt x="213979" y="6333"/>
                    <a:pt x="228124" y="0"/>
                    <a:pt x="243747" y="0"/>
                  </a:cubicBezTo>
                  <a:cubicBezTo>
                    <a:pt x="274994" y="0"/>
                    <a:pt x="300325" y="25331"/>
                    <a:pt x="300325" y="56578"/>
                  </a:cubicBezTo>
                  <a:cubicBezTo>
                    <a:pt x="300325" y="87825"/>
                    <a:pt x="274994" y="113156"/>
                    <a:pt x="243747" y="113156"/>
                  </a:cubicBezTo>
                  <a:cubicBezTo>
                    <a:pt x="212500" y="113156"/>
                    <a:pt x="187169" y="87825"/>
                    <a:pt x="187169" y="56578"/>
                  </a:cubicBezTo>
                  <a:cubicBezTo>
                    <a:pt x="187169" y="40955"/>
                    <a:pt x="193502" y="26810"/>
                    <a:pt x="203741" y="16571"/>
                  </a:cubicBezTo>
                  <a:close/>
                  <a:moveTo>
                    <a:pt x="16572" y="190681"/>
                  </a:moveTo>
                  <a:cubicBezTo>
                    <a:pt x="26810" y="180443"/>
                    <a:pt x="40955" y="174110"/>
                    <a:pt x="56579" y="174110"/>
                  </a:cubicBezTo>
                  <a:cubicBezTo>
                    <a:pt x="87826" y="174110"/>
                    <a:pt x="113157" y="199441"/>
                    <a:pt x="113157" y="230688"/>
                  </a:cubicBezTo>
                  <a:cubicBezTo>
                    <a:pt x="113156" y="261935"/>
                    <a:pt x="87825" y="287266"/>
                    <a:pt x="56579" y="287266"/>
                  </a:cubicBezTo>
                  <a:cubicBezTo>
                    <a:pt x="25332" y="287266"/>
                    <a:pt x="1" y="261935"/>
                    <a:pt x="1" y="230688"/>
                  </a:cubicBezTo>
                  <a:cubicBezTo>
                    <a:pt x="1" y="215064"/>
                    <a:pt x="6333" y="200920"/>
                    <a:pt x="16572" y="190681"/>
                  </a:cubicBezTo>
                  <a:close/>
                  <a:moveTo>
                    <a:pt x="16571" y="16571"/>
                  </a:moveTo>
                  <a:cubicBezTo>
                    <a:pt x="26809" y="6333"/>
                    <a:pt x="40954" y="0"/>
                    <a:pt x="56577" y="0"/>
                  </a:cubicBezTo>
                  <a:cubicBezTo>
                    <a:pt x="87825" y="0"/>
                    <a:pt x="113156" y="25331"/>
                    <a:pt x="113156" y="56578"/>
                  </a:cubicBezTo>
                  <a:cubicBezTo>
                    <a:pt x="113155" y="87825"/>
                    <a:pt x="87825" y="113155"/>
                    <a:pt x="56578" y="113156"/>
                  </a:cubicBezTo>
                  <a:cubicBezTo>
                    <a:pt x="25331" y="113156"/>
                    <a:pt x="0" y="87825"/>
                    <a:pt x="0" y="56577"/>
                  </a:cubicBezTo>
                  <a:cubicBezTo>
                    <a:pt x="0" y="40954"/>
                    <a:pt x="6333" y="26809"/>
                    <a:pt x="16571" y="16571"/>
                  </a:cubicBezTo>
                  <a:close/>
                </a:path>
              </a:pathLst>
            </a:custGeom>
            <a:gradFill flip="none" rotWithShape="1">
              <a:gsLst>
                <a:gs pos="100000">
                  <a:schemeClr val="accent1">
                    <a:lumMod val="20000"/>
                    <a:lumOff val="80000"/>
                  </a:schemeClr>
                </a:gs>
                <a:gs pos="0">
                  <a:schemeClr val="accent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35" name="矩形: 圆角 4">
            <a:extLst>
              <a:ext uri="{FF2B5EF4-FFF2-40B4-BE49-F238E27FC236}">
                <a16:creationId xmlns:a16="http://schemas.microsoft.com/office/drawing/2014/main" id="{DA408CDB-A6BF-42CF-8078-6264C96592AB}"/>
              </a:ext>
            </a:extLst>
          </p:cNvPr>
          <p:cNvSpPr/>
          <p:nvPr/>
        </p:nvSpPr>
        <p:spPr>
          <a:xfrm rot="2700000">
            <a:off x="4695225" y="-730256"/>
            <a:ext cx="1407211" cy="1414210"/>
          </a:xfrm>
          <a:prstGeom prst="roundRect">
            <a:avLst>
              <a:gd name="adj" fmla="val 106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Tree>
    <p:extLst>
      <p:ext uri="{BB962C8B-B14F-4D97-AF65-F5344CB8AC3E}">
        <p14:creationId xmlns:p14="http://schemas.microsoft.com/office/powerpoint/2010/main" val="1975935079"/>
      </p:ext>
    </p:extLst>
  </p:cSld>
  <p:clrMapOvr>
    <a:masterClrMapping/>
  </p:clrMapOvr>
  <p:transition spd="slow"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ppt_x</p:attrName>
                                        </p:attrNameLst>
                                      </p:cBhvr>
                                      <p:tavLst>
                                        <p:tav tm="0">
                                          <p:val>
                                            <p:strVal val="#ppt_x+#ppt_w*1.125000"/>
                                          </p:val>
                                        </p:tav>
                                        <p:tav tm="100000">
                                          <p:val>
                                            <p:strVal val="#ppt_x"/>
                                          </p:val>
                                        </p:tav>
                                      </p:tavLst>
                                    </p:anim>
                                    <p:animEffect transition="in" filter="wipe(left)">
                                      <p:cBhvr>
                                        <p:cTn id="8" dur="500"/>
                                        <p:tgtEl>
                                          <p:spTgt spid="16"/>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p:tgtEl>
                                          <p:spTgt spid="14"/>
                                        </p:tgtEl>
                                        <p:attrNameLst>
                                          <p:attrName>ppt_x</p:attrName>
                                        </p:attrNameLst>
                                      </p:cBhvr>
                                      <p:tavLst>
                                        <p:tav tm="0">
                                          <p:val>
                                            <p:strVal val="#ppt_x-#ppt_w*1.125000"/>
                                          </p:val>
                                        </p:tav>
                                        <p:tav tm="100000">
                                          <p:val>
                                            <p:strVal val="#ppt_x"/>
                                          </p:val>
                                        </p:tav>
                                      </p:tavLst>
                                    </p:anim>
                                    <p:animEffect transition="in" filter="wipe(right)">
                                      <p:cBhvr>
                                        <p:cTn id="13" dur="500"/>
                                        <p:tgtEl>
                                          <p:spTgt spid="1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750" fill="hold"/>
                                        <p:tgtEl>
                                          <p:spTgt spid="35"/>
                                        </p:tgtEl>
                                        <p:attrNameLst>
                                          <p:attrName>ppt_w</p:attrName>
                                        </p:attrNameLst>
                                      </p:cBhvr>
                                      <p:tavLst>
                                        <p:tav tm="0">
                                          <p:val>
                                            <p:fltVal val="0"/>
                                          </p:val>
                                        </p:tav>
                                        <p:tav tm="100000">
                                          <p:val>
                                            <p:strVal val="#ppt_w"/>
                                          </p:val>
                                        </p:tav>
                                      </p:tavLst>
                                    </p:anim>
                                    <p:anim calcmode="lin" valueType="num">
                                      <p:cBhvr>
                                        <p:cTn id="23" dur="750" fill="hold"/>
                                        <p:tgtEl>
                                          <p:spTgt spid="35"/>
                                        </p:tgtEl>
                                        <p:attrNameLst>
                                          <p:attrName>ppt_h</p:attrName>
                                        </p:attrNameLst>
                                      </p:cBhvr>
                                      <p:tavLst>
                                        <p:tav tm="0">
                                          <p:val>
                                            <p:fltVal val="0"/>
                                          </p:val>
                                        </p:tav>
                                        <p:tav tm="100000">
                                          <p:val>
                                            <p:strVal val="#ppt_h"/>
                                          </p:val>
                                        </p:tav>
                                      </p:tavLst>
                                    </p:anim>
                                    <p:animEffect transition="in" filter="fade">
                                      <p:cBhvr>
                                        <p:cTn id="24" dur="750"/>
                                        <p:tgtEl>
                                          <p:spTgt spid="35"/>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up)">
                                      <p:cBhvr>
                                        <p:cTn id="27" dur="750"/>
                                        <p:tgtEl>
                                          <p:spTgt spid="27"/>
                                        </p:tgtEl>
                                      </p:cBhvr>
                                    </p:animEffect>
                                  </p:childTnLst>
                                </p:cTn>
                              </p:par>
                            </p:childTnLst>
                          </p:cTn>
                        </p:par>
                        <p:par>
                          <p:cTn id="28" fill="hold">
                            <p:stCondLst>
                              <p:cond delay="1750"/>
                            </p:stCondLst>
                            <p:childTnLst>
                              <p:par>
                                <p:cTn id="29" presetID="16" presetClass="entr" presetSubtype="37"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barn(outVertical)">
                                      <p:cBhvr>
                                        <p:cTn id="3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27" grpId="0" animBg="1"/>
      <p:bldP spid="31" grpId="0"/>
      <p:bldP spid="3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47893" y="-188795"/>
            <a:ext cx="4306818" cy="1643878"/>
            <a:chOff x="-447893" y="-188795"/>
            <a:chExt cx="4306818" cy="1643878"/>
          </a:xfrm>
        </p:grpSpPr>
        <p:sp>
          <p:nvSpPr>
            <p:cNvPr id="15" name="TextBox 7">
              <a:extLst>
                <a:ext uri="{FF2B5EF4-FFF2-40B4-BE49-F238E27FC236}">
                  <a16:creationId xmlns:a16="http://schemas.microsoft.com/office/drawing/2014/main" id="{6840558F-5B6E-F84E-A91C-983C5B2DEADF}"/>
                </a:ext>
              </a:extLst>
            </p:cNvPr>
            <p:cNvSpPr txBox="1"/>
            <p:nvPr/>
          </p:nvSpPr>
          <p:spPr>
            <a:xfrm>
              <a:off x="904270" y="603270"/>
              <a:ext cx="295465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300" normalizeH="0" baseline="0" noProof="0" dirty="0">
                  <a:ln>
                    <a:noFill/>
                  </a:ln>
                  <a:solidFill>
                    <a:schemeClr val="tx2">
                      <a:lumMod val="75000"/>
                    </a:schemeClr>
                  </a:solidFill>
                  <a:effectLst/>
                  <a:uLnTx/>
                  <a:uFillTx/>
                  <a:latin typeface="思源黑体" panose="020B0500000000000000" pitchFamily="34" charset="-122"/>
                  <a:ea typeface="思源黑体" panose="020B0500000000000000" pitchFamily="34" charset="-122"/>
                  <a:sym typeface="思源黑体" panose="020B0500000000000000" pitchFamily="34" charset="-122"/>
                </a:rPr>
                <a:t>添加页面标题内容</a:t>
              </a:r>
            </a:p>
          </p:txBody>
        </p:sp>
        <p:grpSp>
          <p:nvGrpSpPr>
            <p:cNvPr id="16" name="组合 15"/>
            <p:cNvGrpSpPr/>
            <p:nvPr/>
          </p:nvGrpSpPr>
          <p:grpSpPr>
            <a:xfrm>
              <a:off x="-447893" y="-188795"/>
              <a:ext cx="1537658" cy="1643878"/>
              <a:chOff x="-1347465" y="-580351"/>
              <a:chExt cx="4980141" cy="5324168"/>
            </a:xfrm>
          </p:grpSpPr>
          <p:sp>
            <p:nvSpPr>
              <p:cNvPr id="17" name="任意多边形: 形状 12">
                <a:extLst>
                  <a:ext uri="{FF2B5EF4-FFF2-40B4-BE49-F238E27FC236}">
                    <a16:creationId xmlns:a16="http://schemas.microsoft.com/office/drawing/2014/main" id="{CBE816AC-4567-410D-B869-AF5E0E54A177}"/>
                  </a:ext>
                </a:extLst>
              </p:cNvPr>
              <p:cNvSpPr/>
              <p:nvPr/>
            </p:nvSpPr>
            <p:spPr>
              <a:xfrm rot="13732419" flipH="1">
                <a:off x="-125561" y="-1802255"/>
                <a:ext cx="2536333" cy="4980141"/>
              </a:xfrm>
              <a:custGeom>
                <a:avLst/>
                <a:gdLst>
                  <a:gd name="connsiteX0" fmla="*/ 0 w 2536333"/>
                  <a:gd name="connsiteY0" fmla="*/ 2083447 h 4980141"/>
                  <a:gd name="connsiteX1" fmla="*/ 2529293 w 2536333"/>
                  <a:gd name="connsiteY1" fmla="*/ 4980141 h 4980141"/>
                  <a:gd name="connsiteX2" fmla="*/ 2536333 w 2536333"/>
                  <a:gd name="connsiteY2" fmla="*/ 4894236 h 4980141"/>
                  <a:gd name="connsiteX3" fmla="*/ 2536333 w 2536333"/>
                  <a:gd name="connsiteY3" fmla="*/ 542765 h 4980141"/>
                  <a:gd name="connsiteX4" fmla="*/ 2450841 w 2536333"/>
                  <a:gd name="connsiteY4" fmla="*/ 119305 h 4980141"/>
                  <a:gd name="connsiteX5" fmla="*/ 2386084 w 2536333"/>
                  <a:gd name="connsiteY5" fmla="*/ 0 h 498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6333" h="4980141">
                    <a:moveTo>
                      <a:pt x="0" y="2083447"/>
                    </a:moveTo>
                    <a:lnTo>
                      <a:pt x="2529293" y="4980141"/>
                    </a:lnTo>
                    <a:lnTo>
                      <a:pt x="2536333" y="4894236"/>
                    </a:lnTo>
                    <a:lnTo>
                      <a:pt x="2536333" y="542765"/>
                    </a:lnTo>
                    <a:cubicBezTo>
                      <a:pt x="2536333" y="392557"/>
                      <a:pt x="2505891" y="249460"/>
                      <a:pt x="2450841" y="119305"/>
                    </a:cubicBezTo>
                    <a:lnTo>
                      <a:pt x="238608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 name="任意多边形: 形状 1">
                <a:extLst>
                  <a:ext uri="{FF2B5EF4-FFF2-40B4-BE49-F238E27FC236}">
                    <a16:creationId xmlns:a16="http://schemas.microsoft.com/office/drawing/2014/main" id="{30CE5292-4347-4F31-BBD9-732C0156DB83}"/>
                  </a:ext>
                </a:extLst>
              </p:cNvPr>
              <p:cNvSpPr/>
              <p:nvPr/>
            </p:nvSpPr>
            <p:spPr>
              <a:xfrm rot="2713322">
                <a:off x="-1216920" y="1815401"/>
                <a:ext cx="2925937" cy="2930895"/>
              </a:xfrm>
              <a:custGeom>
                <a:avLst/>
                <a:gdLst>
                  <a:gd name="connsiteX0" fmla="*/ 2449798 w 2546376"/>
                  <a:gd name="connsiteY0" fmla="*/ 2454108 h 2550693"/>
                  <a:gd name="connsiteX1" fmla="*/ 2489797 w 2546376"/>
                  <a:gd name="connsiteY1" fmla="*/ 2437544 h 2550693"/>
                  <a:gd name="connsiteX2" fmla="*/ 2546375 w 2546376"/>
                  <a:gd name="connsiteY2" fmla="*/ 2494122 h 2550693"/>
                  <a:gd name="connsiteX3" fmla="*/ 2489804 w 2546376"/>
                  <a:gd name="connsiteY3" fmla="*/ 2550693 h 2550693"/>
                  <a:gd name="connsiteX4" fmla="*/ 2433226 w 2546376"/>
                  <a:gd name="connsiteY4" fmla="*/ 2494115 h 2550693"/>
                  <a:gd name="connsiteX5" fmla="*/ 2449798 w 2546376"/>
                  <a:gd name="connsiteY5" fmla="*/ 2454108 h 2550693"/>
                  <a:gd name="connsiteX6" fmla="*/ 2449791 w 2546376"/>
                  <a:gd name="connsiteY6" fmla="*/ 2280012 h 2550693"/>
                  <a:gd name="connsiteX7" fmla="*/ 2489798 w 2546376"/>
                  <a:gd name="connsiteY7" fmla="*/ 2263441 h 2550693"/>
                  <a:gd name="connsiteX8" fmla="*/ 2546376 w 2546376"/>
                  <a:gd name="connsiteY8" fmla="*/ 2320019 h 2550693"/>
                  <a:gd name="connsiteX9" fmla="*/ 2489798 w 2546376"/>
                  <a:gd name="connsiteY9" fmla="*/ 2376597 h 2550693"/>
                  <a:gd name="connsiteX10" fmla="*/ 2433220 w 2546376"/>
                  <a:gd name="connsiteY10" fmla="*/ 2320019 h 2550693"/>
                  <a:gd name="connsiteX11" fmla="*/ 2449791 w 2546376"/>
                  <a:gd name="connsiteY11" fmla="*/ 2280012 h 2550693"/>
                  <a:gd name="connsiteX12" fmla="*/ 2262622 w 2546376"/>
                  <a:gd name="connsiteY12" fmla="*/ 2454108 h 2550693"/>
                  <a:gd name="connsiteX13" fmla="*/ 2302629 w 2546376"/>
                  <a:gd name="connsiteY13" fmla="*/ 2437537 h 2550693"/>
                  <a:gd name="connsiteX14" fmla="*/ 2359207 w 2546376"/>
                  <a:gd name="connsiteY14" fmla="*/ 2494115 h 2550693"/>
                  <a:gd name="connsiteX15" fmla="*/ 2302629 w 2546376"/>
                  <a:gd name="connsiteY15" fmla="*/ 2550693 h 2550693"/>
                  <a:gd name="connsiteX16" fmla="*/ 2246051 w 2546376"/>
                  <a:gd name="connsiteY16" fmla="*/ 2494115 h 2550693"/>
                  <a:gd name="connsiteX17" fmla="*/ 2262622 w 2546376"/>
                  <a:gd name="connsiteY17" fmla="*/ 2454108 h 2550693"/>
                  <a:gd name="connsiteX18" fmla="*/ 2449791 w 2546376"/>
                  <a:gd name="connsiteY18" fmla="*/ 2105902 h 2550693"/>
                  <a:gd name="connsiteX19" fmla="*/ 2489798 w 2546376"/>
                  <a:gd name="connsiteY19" fmla="*/ 2089330 h 2550693"/>
                  <a:gd name="connsiteX20" fmla="*/ 2546376 w 2546376"/>
                  <a:gd name="connsiteY20" fmla="*/ 2145908 h 2550693"/>
                  <a:gd name="connsiteX21" fmla="*/ 2489798 w 2546376"/>
                  <a:gd name="connsiteY21" fmla="*/ 2202486 h 2550693"/>
                  <a:gd name="connsiteX22" fmla="*/ 2433220 w 2546376"/>
                  <a:gd name="connsiteY22" fmla="*/ 2145908 h 2550693"/>
                  <a:gd name="connsiteX23" fmla="*/ 2449791 w 2546376"/>
                  <a:gd name="connsiteY23" fmla="*/ 2105902 h 2550693"/>
                  <a:gd name="connsiteX24" fmla="*/ 2262623 w 2546376"/>
                  <a:gd name="connsiteY24" fmla="*/ 2280006 h 2550693"/>
                  <a:gd name="connsiteX25" fmla="*/ 2302622 w 2546376"/>
                  <a:gd name="connsiteY25" fmla="*/ 2263441 h 2550693"/>
                  <a:gd name="connsiteX26" fmla="*/ 2359200 w 2546376"/>
                  <a:gd name="connsiteY26" fmla="*/ 2320019 h 2550693"/>
                  <a:gd name="connsiteX27" fmla="*/ 2302629 w 2546376"/>
                  <a:gd name="connsiteY27" fmla="*/ 2376590 h 2550693"/>
                  <a:gd name="connsiteX28" fmla="*/ 2246051 w 2546376"/>
                  <a:gd name="connsiteY28" fmla="*/ 2320012 h 2550693"/>
                  <a:gd name="connsiteX29" fmla="*/ 2262623 w 2546376"/>
                  <a:gd name="connsiteY29" fmla="*/ 2280006 h 2550693"/>
                  <a:gd name="connsiteX30" fmla="*/ 2075453 w 2546376"/>
                  <a:gd name="connsiteY30" fmla="*/ 2454108 h 2550693"/>
                  <a:gd name="connsiteX31" fmla="*/ 2115459 w 2546376"/>
                  <a:gd name="connsiteY31" fmla="*/ 2437537 h 2550693"/>
                  <a:gd name="connsiteX32" fmla="*/ 2172037 w 2546376"/>
                  <a:gd name="connsiteY32" fmla="*/ 2494115 h 2550693"/>
                  <a:gd name="connsiteX33" fmla="*/ 2115459 w 2546376"/>
                  <a:gd name="connsiteY33" fmla="*/ 2550693 h 2550693"/>
                  <a:gd name="connsiteX34" fmla="*/ 2093436 w 2546376"/>
                  <a:gd name="connsiteY34" fmla="*/ 2546247 h 2550693"/>
                  <a:gd name="connsiteX35" fmla="*/ 2075739 w 2546376"/>
                  <a:gd name="connsiteY35" fmla="*/ 2534315 h 2550693"/>
                  <a:gd name="connsiteX36" fmla="*/ 2075259 w 2546376"/>
                  <a:gd name="connsiteY36" fmla="*/ 2533835 h 2550693"/>
                  <a:gd name="connsiteX37" fmla="*/ 2063327 w 2546376"/>
                  <a:gd name="connsiteY37" fmla="*/ 2516138 h 2550693"/>
                  <a:gd name="connsiteX38" fmla="*/ 2058881 w 2546376"/>
                  <a:gd name="connsiteY38" fmla="*/ 2494115 h 2550693"/>
                  <a:gd name="connsiteX39" fmla="*/ 2075453 w 2546376"/>
                  <a:gd name="connsiteY39" fmla="*/ 2454108 h 2550693"/>
                  <a:gd name="connsiteX40" fmla="*/ 2449791 w 2546376"/>
                  <a:gd name="connsiteY40" fmla="*/ 1931791 h 2550693"/>
                  <a:gd name="connsiteX41" fmla="*/ 2489798 w 2546376"/>
                  <a:gd name="connsiteY41" fmla="*/ 1915219 h 2550693"/>
                  <a:gd name="connsiteX42" fmla="*/ 2546376 w 2546376"/>
                  <a:gd name="connsiteY42" fmla="*/ 1971797 h 2550693"/>
                  <a:gd name="connsiteX43" fmla="*/ 2489798 w 2546376"/>
                  <a:gd name="connsiteY43" fmla="*/ 2028375 h 2550693"/>
                  <a:gd name="connsiteX44" fmla="*/ 2433220 w 2546376"/>
                  <a:gd name="connsiteY44" fmla="*/ 1971797 h 2550693"/>
                  <a:gd name="connsiteX45" fmla="*/ 2449791 w 2546376"/>
                  <a:gd name="connsiteY45" fmla="*/ 1931791 h 2550693"/>
                  <a:gd name="connsiteX46" fmla="*/ 2262615 w 2546376"/>
                  <a:gd name="connsiteY46" fmla="*/ 2105901 h 2550693"/>
                  <a:gd name="connsiteX47" fmla="*/ 2302622 w 2546376"/>
                  <a:gd name="connsiteY47" fmla="*/ 2089330 h 2550693"/>
                  <a:gd name="connsiteX48" fmla="*/ 2359200 w 2546376"/>
                  <a:gd name="connsiteY48" fmla="*/ 2145908 h 2550693"/>
                  <a:gd name="connsiteX49" fmla="*/ 2302622 w 2546376"/>
                  <a:gd name="connsiteY49" fmla="*/ 2202486 h 2550693"/>
                  <a:gd name="connsiteX50" fmla="*/ 2246044 w 2546376"/>
                  <a:gd name="connsiteY50" fmla="*/ 2145908 h 2550693"/>
                  <a:gd name="connsiteX51" fmla="*/ 2262615 w 2546376"/>
                  <a:gd name="connsiteY51" fmla="*/ 2105901 h 2550693"/>
                  <a:gd name="connsiteX52" fmla="*/ 2075453 w 2546376"/>
                  <a:gd name="connsiteY52" fmla="*/ 2280005 h 2550693"/>
                  <a:gd name="connsiteX53" fmla="*/ 2115459 w 2546376"/>
                  <a:gd name="connsiteY53" fmla="*/ 2263434 h 2550693"/>
                  <a:gd name="connsiteX54" fmla="*/ 2172038 w 2546376"/>
                  <a:gd name="connsiteY54" fmla="*/ 2320012 h 2550693"/>
                  <a:gd name="connsiteX55" fmla="*/ 2115460 w 2546376"/>
                  <a:gd name="connsiteY55" fmla="*/ 2376590 h 2550693"/>
                  <a:gd name="connsiteX56" fmla="*/ 2058881 w 2546376"/>
                  <a:gd name="connsiteY56" fmla="*/ 2320012 h 2550693"/>
                  <a:gd name="connsiteX57" fmla="*/ 2075453 w 2546376"/>
                  <a:gd name="connsiteY57" fmla="*/ 2280005 h 2550693"/>
                  <a:gd name="connsiteX58" fmla="*/ 2449791 w 2546376"/>
                  <a:gd name="connsiteY58" fmla="*/ 1757680 h 2550693"/>
                  <a:gd name="connsiteX59" fmla="*/ 2489798 w 2546376"/>
                  <a:gd name="connsiteY59" fmla="*/ 1741108 h 2550693"/>
                  <a:gd name="connsiteX60" fmla="*/ 2546376 w 2546376"/>
                  <a:gd name="connsiteY60" fmla="*/ 1797686 h 2550693"/>
                  <a:gd name="connsiteX61" fmla="*/ 2489798 w 2546376"/>
                  <a:gd name="connsiteY61" fmla="*/ 1854264 h 2550693"/>
                  <a:gd name="connsiteX62" fmla="*/ 2433220 w 2546376"/>
                  <a:gd name="connsiteY62" fmla="*/ 1797686 h 2550693"/>
                  <a:gd name="connsiteX63" fmla="*/ 2449791 w 2546376"/>
                  <a:gd name="connsiteY63" fmla="*/ 1757680 h 2550693"/>
                  <a:gd name="connsiteX64" fmla="*/ 2262616 w 2546376"/>
                  <a:gd name="connsiteY64" fmla="*/ 1931791 h 2550693"/>
                  <a:gd name="connsiteX65" fmla="*/ 2302622 w 2546376"/>
                  <a:gd name="connsiteY65" fmla="*/ 1915219 h 2550693"/>
                  <a:gd name="connsiteX66" fmla="*/ 2359200 w 2546376"/>
                  <a:gd name="connsiteY66" fmla="*/ 1971797 h 2550693"/>
                  <a:gd name="connsiteX67" fmla="*/ 2302622 w 2546376"/>
                  <a:gd name="connsiteY67" fmla="*/ 2028375 h 2550693"/>
                  <a:gd name="connsiteX68" fmla="*/ 2246044 w 2546376"/>
                  <a:gd name="connsiteY68" fmla="*/ 1971797 h 2550693"/>
                  <a:gd name="connsiteX69" fmla="*/ 2262616 w 2546376"/>
                  <a:gd name="connsiteY69" fmla="*/ 1931791 h 2550693"/>
                  <a:gd name="connsiteX70" fmla="*/ 2075452 w 2546376"/>
                  <a:gd name="connsiteY70" fmla="*/ 2105895 h 2550693"/>
                  <a:gd name="connsiteX71" fmla="*/ 2115453 w 2546376"/>
                  <a:gd name="connsiteY71" fmla="*/ 2089330 h 2550693"/>
                  <a:gd name="connsiteX72" fmla="*/ 2172031 w 2546376"/>
                  <a:gd name="connsiteY72" fmla="*/ 2145908 h 2550693"/>
                  <a:gd name="connsiteX73" fmla="*/ 2115459 w 2546376"/>
                  <a:gd name="connsiteY73" fmla="*/ 2202480 h 2550693"/>
                  <a:gd name="connsiteX74" fmla="*/ 2058881 w 2546376"/>
                  <a:gd name="connsiteY74" fmla="*/ 2145902 h 2550693"/>
                  <a:gd name="connsiteX75" fmla="*/ 2075452 w 2546376"/>
                  <a:gd name="connsiteY75" fmla="*/ 2105895 h 2550693"/>
                  <a:gd name="connsiteX76" fmla="*/ 1888282 w 2546376"/>
                  <a:gd name="connsiteY76" fmla="*/ 2280006 h 2550693"/>
                  <a:gd name="connsiteX77" fmla="*/ 1928289 w 2546376"/>
                  <a:gd name="connsiteY77" fmla="*/ 2263435 h 2550693"/>
                  <a:gd name="connsiteX78" fmla="*/ 1984867 w 2546376"/>
                  <a:gd name="connsiteY78" fmla="*/ 2320013 h 2550693"/>
                  <a:gd name="connsiteX79" fmla="*/ 1928289 w 2546376"/>
                  <a:gd name="connsiteY79" fmla="*/ 2376591 h 2550693"/>
                  <a:gd name="connsiteX80" fmla="*/ 1915416 w 2546376"/>
                  <a:gd name="connsiteY80" fmla="*/ 2373992 h 2550693"/>
                  <a:gd name="connsiteX81" fmla="*/ 1874310 w 2546376"/>
                  <a:gd name="connsiteY81" fmla="*/ 2332886 h 2550693"/>
                  <a:gd name="connsiteX82" fmla="*/ 1871711 w 2546376"/>
                  <a:gd name="connsiteY82" fmla="*/ 2320013 h 2550693"/>
                  <a:gd name="connsiteX83" fmla="*/ 1888282 w 2546376"/>
                  <a:gd name="connsiteY83" fmla="*/ 2280006 h 2550693"/>
                  <a:gd name="connsiteX84" fmla="*/ 2449790 w 2546376"/>
                  <a:gd name="connsiteY84" fmla="*/ 1583569 h 2550693"/>
                  <a:gd name="connsiteX85" fmla="*/ 2489797 w 2546376"/>
                  <a:gd name="connsiteY85" fmla="*/ 1566998 h 2550693"/>
                  <a:gd name="connsiteX86" fmla="*/ 2546375 w 2546376"/>
                  <a:gd name="connsiteY86" fmla="*/ 1623576 h 2550693"/>
                  <a:gd name="connsiteX87" fmla="*/ 2489797 w 2546376"/>
                  <a:gd name="connsiteY87" fmla="*/ 1680154 h 2550693"/>
                  <a:gd name="connsiteX88" fmla="*/ 2433219 w 2546376"/>
                  <a:gd name="connsiteY88" fmla="*/ 1623576 h 2550693"/>
                  <a:gd name="connsiteX89" fmla="*/ 2449790 w 2546376"/>
                  <a:gd name="connsiteY89" fmla="*/ 1583569 h 2550693"/>
                  <a:gd name="connsiteX90" fmla="*/ 2262615 w 2546376"/>
                  <a:gd name="connsiteY90" fmla="*/ 1757679 h 2550693"/>
                  <a:gd name="connsiteX91" fmla="*/ 2302622 w 2546376"/>
                  <a:gd name="connsiteY91" fmla="*/ 1741108 h 2550693"/>
                  <a:gd name="connsiteX92" fmla="*/ 2359200 w 2546376"/>
                  <a:gd name="connsiteY92" fmla="*/ 1797686 h 2550693"/>
                  <a:gd name="connsiteX93" fmla="*/ 2302622 w 2546376"/>
                  <a:gd name="connsiteY93" fmla="*/ 1854264 h 2550693"/>
                  <a:gd name="connsiteX94" fmla="*/ 2246044 w 2546376"/>
                  <a:gd name="connsiteY94" fmla="*/ 1797686 h 2550693"/>
                  <a:gd name="connsiteX95" fmla="*/ 2262615 w 2546376"/>
                  <a:gd name="connsiteY95" fmla="*/ 1757679 h 2550693"/>
                  <a:gd name="connsiteX96" fmla="*/ 2075446 w 2546376"/>
                  <a:gd name="connsiteY96" fmla="*/ 1931790 h 2550693"/>
                  <a:gd name="connsiteX97" fmla="*/ 2115453 w 2546376"/>
                  <a:gd name="connsiteY97" fmla="*/ 1915219 h 2550693"/>
                  <a:gd name="connsiteX98" fmla="*/ 2172031 w 2546376"/>
                  <a:gd name="connsiteY98" fmla="*/ 1971797 h 2550693"/>
                  <a:gd name="connsiteX99" fmla="*/ 2115453 w 2546376"/>
                  <a:gd name="connsiteY99" fmla="*/ 2028375 h 2550693"/>
                  <a:gd name="connsiteX100" fmla="*/ 2058875 w 2546376"/>
                  <a:gd name="connsiteY100" fmla="*/ 1971797 h 2550693"/>
                  <a:gd name="connsiteX101" fmla="*/ 2075446 w 2546376"/>
                  <a:gd name="connsiteY101" fmla="*/ 1931790 h 2550693"/>
                  <a:gd name="connsiteX102" fmla="*/ 1888282 w 2546376"/>
                  <a:gd name="connsiteY102" fmla="*/ 2105896 h 2550693"/>
                  <a:gd name="connsiteX103" fmla="*/ 1928288 w 2546376"/>
                  <a:gd name="connsiteY103" fmla="*/ 2089324 h 2550693"/>
                  <a:gd name="connsiteX104" fmla="*/ 1984867 w 2546376"/>
                  <a:gd name="connsiteY104" fmla="*/ 2145902 h 2550693"/>
                  <a:gd name="connsiteX105" fmla="*/ 1928289 w 2546376"/>
                  <a:gd name="connsiteY105" fmla="*/ 2202480 h 2550693"/>
                  <a:gd name="connsiteX106" fmla="*/ 1871710 w 2546376"/>
                  <a:gd name="connsiteY106" fmla="*/ 2145902 h 2550693"/>
                  <a:gd name="connsiteX107" fmla="*/ 1888282 w 2546376"/>
                  <a:gd name="connsiteY107" fmla="*/ 2105896 h 2550693"/>
                  <a:gd name="connsiteX108" fmla="*/ 2449791 w 2546376"/>
                  <a:gd name="connsiteY108" fmla="*/ 1409459 h 2550693"/>
                  <a:gd name="connsiteX109" fmla="*/ 2489797 w 2546376"/>
                  <a:gd name="connsiteY109" fmla="*/ 1392887 h 2550693"/>
                  <a:gd name="connsiteX110" fmla="*/ 2546375 w 2546376"/>
                  <a:gd name="connsiteY110" fmla="*/ 1449465 h 2550693"/>
                  <a:gd name="connsiteX111" fmla="*/ 2489797 w 2546376"/>
                  <a:gd name="connsiteY111" fmla="*/ 1506043 h 2550693"/>
                  <a:gd name="connsiteX112" fmla="*/ 2433219 w 2546376"/>
                  <a:gd name="connsiteY112" fmla="*/ 1449465 h 2550693"/>
                  <a:gd name="connsiteX113" fmla="*/ 2449791 w 2546376"/>
                  <a:gd name="connsiteY113" fmla="*/ 1409459 h 2550693"/>
                  <a:gd name="connsiteX114" fmla="*/ 2262615 w 2546376"/>
                  <a:gd name="connsiteY114" fmla="*/ 1583569 h 2550693"/>
                  <a:gd name="connsiteX115" fmla="*/ 2302622 w 2546376"/>
                  <a:gd name="connsiteY115" fmla="*/ 1566998 h 2550693"/>
                  <a:gd name="connsiteX116" fmla="*/ 2359200 w 2546376"/>
                  <a:gd name="connsiteY116" fmla="*/ 1623576 h 2550693"/>
                  <a:gd name="connsiteX117" fmla="*/ 2302622 w 2546376"/>
                  <a:gd name="connsiteY117" fmla="*/ 1680154 h 2550693"/>
                  <a:gd name="connsiteX118" fmla="*/ 2246044 w 2546376"/>
                  <a:gd name="connsiteY118" fmla="*/ 1623576 h 2550693"/>
                  <a:gd name="connsiteX119" fmla="*/ 2262615 w 2546376"/>
                  <a:gd name="connsiteY119" fmla="*/ 1583569 h 2550693"/>
                  <a:gd name="connsiteX120" fmla="*/ 2075446 w 2546376"/>
                  <a:gd name="connsiteY120" fmla="*/ 1757680 h 2550693"/>
                  <a:gd name="connsiteX121" fmla="*/ 2115453 w 2546376"/>
                  <a:gd name="connsiteY121" fmla="*/ 1741108 h 2550693"/>
                  <a:gd name="connsiteX122" fmla="*/ 2172031 w 2546376"/>
                  <a:gd name="connsiteY122" fmla="*/ 1797686 h 2550693"/>
                  <a:gd name="connsiteX123" fmla="*/ 2115453 w 2546376"/>
                  <a:gd name="connsiteY123" fmla="*/ 1854264 h 2550693"/>
                  <a:gd name="connsiteX124" fmla="*/ 2058875 w 2546376"/>
                  <a:gd name="connsiteY124" fmla="*/ 1797686 h 2550693"/>
                  <a:gd name="connsiteX125" fmla="*/ 2075446 w 2546376"/>
                  <a:gd name="connsiteY125" fmla="*/ 1757680 h 2550693"/>
                  <a:gd name="connsiteX126" fmla="*/ 1888281 w 2546376"/>
                  <a:gd name="connsiteY126" fmla="*/ 1931786 h 2550693"/>
                  <a:gd name="connsiteX127" fmla="*/ 1928282 w 2546376"/>
                  <a:gd name="connsiteY127" fmla="*/ 1915220 h 2550693"/>
                  <a:gd name="connsiteX128" fmla="*/ 1984860 w 2546376"/>
                  <a:gd name="connsiteY128" fmla="*/ 1971798 h 2550693"/>
                  <a:gd name="connsiteX129" fmla="*/ 1928288 w 2546376"/>
                  <a:gd name="connsiteY129" fmla="*/ 2028370 h 2550693"/>
                  <a:gd name="connsiteX130" fmla="*/ 1871710 w 2546376"/>
                  <a:gd name="connsiteY130" fmla="*/ 1971792 h 2550693"/>
                  <a:gd name="connsiteX131" fmla="*/ 1888281 w 2546376"/>
                  <a:gd name="connsiteY131" fmla="*/ 1931786 h 2550693"/>
                  <a:gd name="connsiteX132" fmla="*/ 1701111 w 2546376"/>
                  <a:gd name="connsiteY132" fmla="*/ 2105895 h 2550693"/>
                  <a:gd name="connsiteX133" fmla="*/ 1741118 w 2546376"/>
                  <a:gd name="connsiteY133" fmla="*/ 2089324 h 2550693"/>
                  <a:gd name="connsiteX134" fmla="*/ 1797696 w 2546376"/>
                  <a:gd name="connsiteY134" fmla="*/ 2145902 h 2550693"/>
                  <a:gd name="connsiteX135" fmla="*/ 1763141 w 2546376"/>
                  <a:gd name="connsiteY135" fmla="*/ 2198034 h 2550693"/>
                  <a:gd name="connsiteX136" fmla="*/ 1743436 w 2546376"/>
                  <a:gd name="connsiteY136" fmla="*/ 2202012 h 2550693"/>
                  <a:gd name="connsiteX137" fmla="*/ 1685008 w 2546376"/>
                  <a:gd name="connsiteY137" fmla="*/ 2143584 h 2550693"/>
                  <a:gd name="connsiteX138" fmla="*/ 1688986 w 2546376"/>
                  <a:gd name="connsiteY138" fmla="*/ 2123879 h 2550693"/>
                  <a:gd name="connsiteX139" fmla="*/ 1701111 w 2546376"/>
                  <a:gd name="connsiteY139" fmla="*/ 2105895 h 2550693"/>
                  <a:gd name="connsiteX140" fmla="*/ 2449791 w 2546376"/>
                  <a:gd name="connsiteY140" fmla="*/ 1235348 h 2550693"/>
                  <a:gd name="connsiteX141" fmla="*/ 2489797 w 2546376"/>
                  <a:gd name="connsiteY141" fmla="*/ 1218776 h 2550693"/>
                  <a:gd name="connsiteX142" fmla="*/ 2546375 w 2546376"/>
                  <a:gd name="connsiteY142" fmla="*/ 1275354 h 2550693"/>
                  <a:gd name="connsiteX143" fmla="*/ 2489797 w 2546376"/>
                  <a:gd name="connsiteY143" fmla="*/ 1331932 h 2550693"/>
                  <a:gd name="connsiteX144" fmla="*/ 2433219 w 2546376"/>
                  <a:gd name="connsiteY144" fmla="*/ 1275354 h 2550693"/>
                  <a:gd name="connsiteX145" fmla="*/ 2449791 w 2546376"/>
                  <a:gd name="connsiteY145" fmla="*/ 1235348 h 2550693"/>
                  <a:gd name="connsiteX146" fmla="*/ 2262615 w 2546376"/>
                  <a:gd name="connsiteY146" fmla="*/ 1409458 h 2550693"/>
                  <a:gd name="connsiteX147" fmla="*/ 2302622 w 2546376"/>
                  <a:gd name="connsiteY147" fmla="*/ 1392887 h 2550693"/>
                  <a:gd name="connsiteX148" fmla="*/ 2359200 w 2546376"/>
                  <a:gd name="connsiteY148" fmla="*/ 1449465 h 2550693"/>
                  <a:gd name="connsiteX149" fmla="*/ 2302622 w 2546376"/>
                  <a:gd name="connsiteY149" fmla="*/ 1506043 h 2550693"/>
                  <a:gd name="connsiteX150" fmla="*/ 2246044 w 2546376"/>
                  <a:gd name="connsiteY150" fmla="*/ 1449465 h 2550693"/>
                  <a:gd name="connsiteX151" fmla="*/ 2262615 w 2546376"/>
                  <a:gd name="connsiteY151" fmla="*/ 1409458 h 2550693"/>
                  <a:gd name="connsiteX152" fmla="*/ 2075445 w 2546376"/>
                  <a:gd name="connsiteY152" fmla="*/ 1583569 h 2550693"/>
                  <a:gd name="connsiteX153" fmla="*/ 2115452 w 2546376"/>
                  <a:gd name="connsiteY153" fmla="*/ 1566998 h 2550693"/>
                  <a:gd name="connsiteX154" fmla="*/ 2172030 w 2546376"/>
                  <a:gd name="connsiteY154" fmla="*/ 1623576 h 2550693"/>
                  <a:gd name="connsiteX155" fmla="*/ 2115452 w 2546376"/>
                  <a:gd name="connsiteY155" fmla="*/ 1680154 h 2550693"/>
                  <a:gd name="connsiteX156" fmla="*/ 2058874 w 2546376"/>
                  <a:gd name="connsiteY156" fmla="*/ 1623576 h 2550693"/>
                  <a:gd name="connsiteX157" fmla="*/ 2075445 w 2546376"/>
                  <a:gd name="connsiteY157" fmla="*/ 1583569 h 2550693"/>
                  <a:gd name="connsiteX158" fmla="*/ 1888275 w 2546376"/>
                  <a:gd name="connsiteY158" fmla="*/ 1757680 h 2550693"/>
                  <a:gd name="connsiteX159" fmla="*/ 1928282 w 2546376"/>
                  <a:gd name="connsiteY159" fmla="*/ 1741109 h 2550693"/>
                  <a:gd name="connsiteX160" fmla="*/ 1984860 w 2546376"/>
                  <a:gd name="connsiteY160" fmla="*/ 1797687 h 2550693"/>
                  <a:gd name="connsiteX161" fmla="*/ 1928282 w 2546376"/>
                  <a:gd name="connsiteY161" fmla="*/ 1854265 h 2550693"/>
                  <a:gd name="connsiteX162" fmla="*/ 1871704 w 2546376"/>
                  <a:gd name="connsiteY162" fmla="*/ 1797687 h 2550693"/>
                  <a:gd name="connsiteX163" fmla="*/ 1888275 w 2546376"/>
                  <a:gd name="connsiteY163" fmla="*/ 1757680 h 2550693"/>
                  <a:gd name="connsiteX164" fmla="*/ 1701111 w 2546376"/>
                  <a:gd name="connsiteY164" fmla="*/ 1931785 h 2550693"/>
                  <a:gd name="connsiteX165" fmla="*/ 1741118 w 2546376"/>
                  <a:gd name="connsiteY165" fmla="*/ 1915213 h 2550693"/>
                  <a:gd name="connsiteX166" fmla="*/ 1797696 w 2546376"/>
                  <a:gd name="connsiteY166" fmla="*/ 1971791 h 2550693"/>
                  <a:gd name="connsiteX167" fmla="*/ 1741118 w 2546376"/>
                  <a:gd name="connsiteY167" fmla="*/ 2028369 h 2550693"/>
                  <a:gd name="connsiteX168" fmla="*/ 1684540 w 2546376"/>
                  <a:gd name="connsiteY168" fmla="*/ 1971791 h 2550693"/>
                  <a:gd name="connsiteX169" fmla="*/ 1701111 w 2546376"/>
                  <a:gd name="connsiteY169" fmla="*/ 1931785 h 2550693"/>
                  <a:gd name="connsiteX170" fmla="*/ 2449791 w 2546376"/>
                  <a:gd name="connsiteY170" fmla="*/ 1061237 h 2550693"/>
                  <a:gd name="connsiteX171" fmla="*/ 2489797 w 2546376"/>
                  <a:gd name="connsiteY171" fmla="*/ 1044665 h 2550693"/>
                  <a:gd name="connsiteX172" fmla="*/ 2546375 w 2546376"/>
                  <a:gd name="connsiteY172" fmla="*/ 1101244 h 2550693"/>
                  <a:gd name="connsiteX173" fmla="*/ 2489797 w 2546376"/>
                  <a:gd name="connsiteY173" fmla="*/ 1157821 h 2550693"/>
                  <a:gd name="connsiteX174" fmla="*/ 2433219 w 2546376"/>
                  <a:gd name="connsiteY174" fmla="*/ 1101243 h 2550693"/>
                  <a:gd name="connsiteX175" fmla="*/ 2449791 w 2546376"/>
                  <a:gd name="connsiteY175" fmla="*/ 1061237 h 2550693"/>
                  <a:gd name="connsiteX176" fmla="*/ 2262615 w 2546376"/>
                  <a:gd name="connsiteY176" fmla="*/ 1235348 h 2550693"/>
                  <a:gd name="connsiteX177" fmla="*/ 2302622 w 2546376"/>
                  <a:gd name="connsiteY177" fmla="*/ 1218776 h 2550693"/>
                  <a:gd name="connsiteX178" fmla="*/ 2359200 w 2546376"/>
                  <a:gd name="connsiteY178" fmla="*/ 1275354 h 2550693"/>
                  <a:gd name="connsiteX179" fmla="*/ 2302622 w 2546376"/>
                  <a:gd name="connsiteY179" fmla="*/ 1331932 h 2550693"/>
                  <a:gd name="connsiteX180" fmla="*/ 2246044 w 2546376"/>
                  <a:gd name="connsiteY180" fmla="*/ 1275354 h 2550693"/>
                  <a:gd name="connsiteX181" fmla="*/ 2262615 w 2546376"/>
                  <a:gd name="connsiteY181" fmla="*/ 1235348 h 2550693"/>
                  <a:gd name="connsiteX182" fmla="*/ 2075445 w 2546376"/>
                  <a:gd name="connsiteY182" fmla="*/ 1409458 h 2550693"/>
                  <a:gd name="connsiteX183" fmla="*/ 2115452 w 2546376"/>
                  <a:gd name="connsiteY183" fmla="*/ 1392887 h 2550693"/>
                  <a:gd name="connsiteX184" fmla="*/ 2172030 w 2546376"/>
                  <a:gd name="connsiteY184" fmla="*/ 1449465 h 2550693"/>
                  <a:gd name="connsiteX185" fmla="*/ 2115452 w 2546376"/>
                  <a:gd name="connsiteY185" fmla="*/ 1506043 h 2550693"/>
                  <a:gd name="connsiteX186" fmla="*/ 2058874 w 2546376"/>
                  <a:gd name="connsiteY186" fmla="*/ 1449465 h 2550693"/>
                  <a:gd name="connsiteX187" fmla="*/ 2075445 w 2546376"/>
                  <a:gd name="connsiteY187" fmla="*/ 1409458 h 2550693"/>
                  <a:gd name="connsiteX188" fmla="*/ 1888275 w 2546376"/>
                  <a:gd name="connsiteY188" fmla="*/ 1583570 h 2550693"/>
                  <a:gd name="connsiteX189" fmla="*/ 1928281 w 2546376"/>
                  <a:gd name="connsiteY189" fmla="*/ 1566999 h 2550693"/>
                  <a:gd name="connsiteX190" fmla="*/ 1984859 w 2546376"/>
                  <a:gd name="connsiteY190" fmla="*/ 1623577 h 2550693"/>
                  <a:gd name="connsiteX191" fmla="*/ 1928281 w 2546376"/>
                  <a:gd name="connsiteY191" fmla="*/ 1680155 h 2550693"/>
                  <a:gd name="connsiteX192" fmla="*/ 1871703 w 2546376"/>
                  <a:gd name="connsiteY192" fmla="*/ 1623577 h 2550693"/>
                  <a:gd name="connsiteX193" fmla="*/ 1888275 w 2546376"/>
                  <a:gd name="connsiteY193" fmla="*/ 1583570 h 2550693"/>
                  <a:gd name="connsiteX194" fmla="*/ 1701110 w 2546376"/>
                  <a:gd name="connsiteY194" fmla="*/ 1757674 h 2550693"/>
                  <a:gd name="connsiteX195" fmla="*/ 1741112 w 2546376"/>
                  <a:gd name="connsiteY195" fmla="*/ 1741108 h 2550693"/>
                  <a:gd name="connsiteX196" fmla="*/ 1797690 w 2546376"/>
                  <a:gd name="connsiteY196" fmla="*/ 1797686 h 2550693"/>
                  <a:gd name="connsiteX197" fmla="*/ 1741117 w 2546376"/>
                  <a:gd name="connsiteY197" fmla="*/ 1854259 h 2550693"/>
                  <a:gd name="connsiteX198" fmla="*/ 1684539 w 2546376"/>
                  <a:gd name="connsiteY198" fmla="*/ 1797681 h 2550693"/>
                  <a:gd name="connsiteX199" fmla="*/ 1701110 w 2546376"/>
                  <a:gd name="connsiteY199" fmla="*/ 1757674 h 2550693"/>
                  <a:gd name="connsiteX200" fmla="*/ 1513941 w 2546376"/>
                  <a:gd name="connsiteY200" fmla="*/ 1931785 h 2550693"/>
                  <a:gd name="connsiteX201" fmla="*/ 1553947 w 2546376"/>
                  <a:gd name="connsiteY201" fmla="*/ 1915214 h 2550693"/>
                  <a:gd name="connsiteX202" fmla="*/ 1610525 w 2546376"/>
                  <a:gd name="connsiteY202" fmla="*/ 1971792 h 2550693"/>
                  <a:gd name="connsiteX203" fmla="*/ 1575970 w 2546376"/>
                  <a:gd name="connsiteY203" fmla="*/ 2023924 h 2550693"/>
                  <a:gd name="connsiteX204" fmla="*/ 1567132 w 2546376"/>
                  <a:gd name="connsiteY204" fmla="*/ 2025708 h 2550693"/>
                  <a:gd name="connsiteX205" fmla="*/ 1500031 w 2546376"/>
                  <a:gd name="connsiteY205" fmla="*/ 1958607 h 2550693"/>
                  <a:gd name="connsiteX206" fmla="*/ 1501815 w 2546376"/>
                  <a:gd name="connsiteY206" fmla="*/ 1949769 h 2550693"/>
                  <a:gd name="connsiteX207" fmla="*/ 1513941 w 2546376"/>
                  <a:gd name="connsiteY207" fmla="*/ 1931785 h 2550693"/>
                  <a:gd name="connsiteX208" fmla="*/ 2449790 w 2546376"/>
                  <a:gd name="connsiteY208" fmla="*/ 887126 h 2550693"/>
                  <a:gd name="connsiteX209" fmla="*/ 2489797 w 2546376"/>
                  <a:gd name="connsiteY209" fmla="*/ 870555 h 2550693"/>
                  <a:gd name="connsiteX210" fmla="*/ 2546375 w 2546376"/>
                  <a:gd name="connsiteY210" fmla="*/ 927133 h 2550693"/>
                  <a:gd name="connsiteX211" fmla="*/ 2489797 w 2546376"/>
                  <a:gd name="connsiteY211" fmla="*/ 983711 h 2550693"/>
                  <a:gd name="connsiteX212" fmla="*/ 2433219 w 2546376"/>
                  <a:gd name="connsiteY212" fmla="*/ 927132 h 2550693"/>
                  <a:gd name="connsiteX213" fmla="*/ 2449790 w 2546376"/>
                  <a:gd name="connsiteY213" fmla="*/ 887126 h 2550693"/>
                  <a:gd name="connsiteX214" fmla="*/ 2262615 w 2546376"/>
                  <a:gd name="connsiteY214" fmla="*/ 1061237 h 2550693"/>
                  <a:gd name="connsiteX215" fmla="*/ 2302622 w 2546376"/>
                  <a:gd name="connsiteY215" fmla="*/ 1044665 h 2550693"/>
                  <a:gd name="connsiteX216" fmla="*/ 2359200 w 2546376"/>
                  <a:gd name="connsiteY216" fmla="*/ 1101244 h 2550693"/>
                  <a:gd name="connsiteX217" fmla="*/ 2302622 w 2546376"/>
                  <a:gd name="connsiteY217" fmla="*/ 1157821 h 2550693"/>
                  <a:gd name="connsiteX218" fmla="*/ 2246044 w 2546376"/>
                  <a:gd name="connsiteY218" fmla="*/ 1101243 h 2550693"/>
                  <a:gd name="connsiteX219" fmla="*/ 2262615 w 2546376"/>
                  <a:gd name="connsiteY219" fmla="*/ 1061237 h 2550693"/>
                  <a:gd name="connsiteX220" fmla="*/ 2075445 w 2546376"/>
                  <a:gd name="connsiteY220" fmla="*/ 1235347 h 2550693"/>
                  <a:gd name="connsiteX221" fmla="*/ 2115452 w 2546376"/>
                  <a:gd name="connsiteY221" fmla="*/ 1218776 h 2550693"/>
                  <a:gd name="connsiteX222" fmla="*/ 2172030 w 2546376"/>
                  <a:gd name="connsiteY222" fmla="*/ 1275354 h 2550693"/>
                  <a:gd name="connsiteX223" fmla="*/ 2115452 w 2546376"/>
                  <a:gd name="connsiteY223" fmla="*/ 1331932 h 2550693"/>
                  <a:gd name="connsiteX224" fmla="*/ 2058874 w 2546376"/>
                  <a:gd name="connsiteY224" fmla="*/ 1275354 h 2550693"/>
                  <a:gd name="connsiteX225" fmla="*/ 2075445 w 2546376"/>
                  <a:gd name="connsiteY225" fmla="*/ 1235347 h 2550693"/>
                  <a:gd name="connsiteX226" fmla="*/ 1888275 w 2546376"/>
                  <a:gd name="connsiteY226" fmla="*/ 1409459 h 2550693"/>
                  <a:gd name="connsiteX227" fmla="*/ 1928281 w 2546376"/>
                  <a:gd name="connsiteY227" fmla="*/ 1392888 h 2550693"/>
                  <a:gd name="connsiteX228" fmla="*/ 1984859 w 2546376"/>
                  <a:gd name="connsiteY228" fmla="*/ 1449466 h 2550693"/>
                  <a:gd name="connsiteX229" fmla="*/ 1928281 w 2546376"/>
                  <a:gd name="connsiteY229" fmla="*/ 1506044 h 2550693"/>
                  <a:gd name="connsiteX230" fmla="*/ 1871703 w 2546376"/>
                  <a:gd name="connsiteY230" fmla="*/ 1449466 h 2550693"/>
                  <a:gd name="connsiteX231" fmla="*/ 1888275 w 2546376"/>
                  <a:gd name="connsiteY231" fmla="*/ 1409459 h 2550693"/>
                  <a:gd name="connsiteX232" fmla="*/ 1701104 w 2546376"/>
                  <a:gd name="connsiteY232" fmla="*/ 1583570 h 2550693"/>
                  <a:gd name="connsiteX233" fmla="*/ 1741111 w 2546376"/>
                  <a:gd name="connsiteY233" fmla="*/ 1566998 h 2550693"/>
                  <a:gd name="connsiteX234" fmla="*/ 1797689 w 2546376"/>
                  <a:gd name="connsiteY234" fmla="*/ 1623576 h 2550693"/>
                  <a:gd name="connsiteX235" fmla="*/ 1741111 w 2546376"/>
                  <a:gd name="connsiteY235" fmla="*/ 1680154 h 2550693"/>
                  <a:gd name="connsiteX236" fmla="*/ 1684533 w 2546376"/>
                  <a:gd name="connsiteY236" fmla="*/ 1623576 h 2550693"/>
                  <a:gd name="connsiteX237" fmla="*/ 1701104 w 2546376"/>
                  <a:gd name="connsiteY237" fmla="*/ 1583570 h 2550693"/>
                  <a:gd name="connsiteX238" fmla="*/ 1513940 w 2546376"/>
                  <a:gd name="connsiteY238" fmla="*/ 1757675 h 2550693"/>
                  <a:gd name="connsiteX239" fmla="*/ 1553947 w 2546376"/>
                  <a:gd name="connsiteY239" fmla="*/ 1741104 h 2550693"/>
                  <a:gd name="connsiteX240" fmla="*/ 1610525 w 2546376"/>
                  <a:gd name="connsiteY240" fmla="*/ 1797682 h 2550693"/>
                  <a:gd name="connsiteX241" fmla="*/ 1553947 w 2546376"/>
                  <a:gd name="connsiteY241" fmla="*/ 1854260 h 2550693"/>
                  <a:gd name="connsiteX242" fmla="*/ 1497369 w 2546376"/>
                  <a:gd name="connsiteY242" fmla="*/ 1797682 h 2550693"/>
                  <a:gd name="connsiteX243" fmla="*/ 1513940 w 2546376"/>
                  <a:gd name="connsiteY243" fmla="*/ 1757675 h 2550693"/>
                  <a:gd name="connsiteX244" fmla="*/ 2449791 w 2546376"/>
                  <a:gd name="connsiteY244" fmla="*/ 713015 h 2550693"/>
                  <a:gd name="connsiteX245" fmla="*/ 2489797 w 2546376"/>
                  <a:gd name="connsiteY245" fmla="*/ 696444 h 2550693"/>
                  <a:gd name="connsiteX246" fmla="*/ 2546375 w 2546376"/>
                  <a:gd name="connsiteY246" fmla="*/ 753022 h 2550693"/>
                  <a:gd name="connsiteX247" fmla="*/ 2489797 w 2546376"/>
                  <a:gd name="connsiteY247" fmla="*/ 809600 h 2550693"/>
                  <a:gd name="connsiteX248" fmla="*/ 2433219 w 2546376"/>
                  <a:gd name="connsiteY248" fmla="*/ 753022 h 2550693"/>
                  <a:gd name="connsiteX249" fmla="*/ 2449791 w 2546376"/>
                  <a:gd name="connsiteY249" fmla="*/ 713015 h 2550693"/>
                  <a:gd name="connsiteX250" fmla="*/ 2262615 w 2546376"/>
                  <a:gd name="connsiteY250" fmla="*/ 887126 h 2550693"/>
                  <a:gd name="connsiteX251" fmla="*/ 2302622 w 2546376"/>
                  <a:gd name="connsiteY251" fmla="*/ 870555 h 2550693"/>
                  <a:gd name="connsiteX252" fmla="*/ 2359200 w 2546376"/>
                  <a:gd name="connsiteY252" fmla="*/ 927133 h 2550693"/>
                  <a:gd name="connsiteX253" fmla="*/ 2302622 w 2546376"/>
                  <a:gd name="connsiteY253" fmla="*/ 983711 h 2550693"/>
                  <a:gd name="connsiteX254" fmla="*/ 2246044 w 2546376"/>
                  <a:gd name="connsiteY254" fmla="*/ 927132 h 2550693"/>
                  <a:gd name="connsiteX255" fmla="*/ 2262615 w 2546376"/>
                  <a:gd name="connsiteY255" fmla="*/ 887126 h 2550693"/>
                  <a:gd name="connsiteX256" fmla="*/ 2075445 w 2546376"/>
                  <a:gd name="connsiteY256" fmla="*/ 1061237 h 2550693"/>
                  <a:gd name="connsiteX257" fmla="*/ 2115452 w 2546376"/>
                  <a:gd name="connsiteY257" fmla="*/ 1044665 h 2550693"/>
                  <a:gd name="connsiteX258" fmla="*/ 2172030 w 2546376"/>
                  <a:gd name="connsiteY258" fmla="*/ 1101244 h 2550693"/>
                  <a:gd name="connsiteX259" fmla="*/ 2115452 w 2546376"/>
                  <a:gd name="connsiteY259" fmla="*/ 1157821 h 2550693"/>
                  <a:gd name="connsiteX260" fmla="*/ 2058874 w 2546376"/>
                  <a:gd name="connsiteY260" fmla="*/ 1101243 h 2550693"/>
                  <a:gd name="connsiteX261" fmla="*/ 2075445 w 2546376"/>
                  <a:gd name="connsiteY261" fmla="*/ 1061237 h 2550693"/>
                  <a:gd name="connsiteX262" fmla="*/ 1888275 w 2546376"/>
                  <a:gd name="connsiteY262" fmla="*/ 1235349 h 2550693"/>
                  <a:gd name="connsiteX263" fmla="*/ 1928281 w 2546376"/>
                  <a:gd name="connsiteY263" fmla="*/ 1218777 h 2550693"/>
                  <a:gd name="connsiteX264" fmla="*/ 1984859 w 2546376"/>
                  <a:gd name="connsiteY264" fmla="*/ 1275355 h 2550693"/>
                  <a:gd name="connsiteX265" fmla="*/ 1928281 w 2546376"/>
                  <a:gd name="connsiteY265" fmla="*/ 1331933 h 2550693"/>
                  <a:gd name="connsiteX266" fmla="*/ 1871703 w 2546376"/>
                  <a:gd name="connsiteY266" fmla="*/ 1275355 h 2550693"/>
                  <a:gd name="connsiteX267" fmla="*/ 1888275 w 2546376"/>
                  <a:gd name="connsiteY267" fmla="*/ 1235349 h 2550693"/>
                  <a:gd name="connsiteX268" fmla="*/ 1701104 w 2546376"/>
                  <a:gd name="connsiteY268" fmla="*/ 1409459 h 2550693"/>
                  <a:gd name="connsiteX269" fmla="*/ 1741111 w 2546376"/>
                  <a:gd name="connsiteY269" fmla="*/ 1392887 h 2550693"/>
                  <a:gd name="connsiteX270" fmla="*/ 1797689 w 2546376"/>
                  <a:gd name="connsiteY270" fmla="*/ 1449465 h 2550693"/>
                  <a:gd name="connsiteX271" fmla="*/ 1741111 w 2546376"/>
                  <a:gd name="connsiteY271" fmla="*/ 1506043 h 2550693"/>
                  <a:gd name="connsiteX272" fmla="*/ 1684533 w 2546376"/>
                  <a:gd name="connsiteY272" fmla="*/ 1449465 h 2550693"/>
                  <a:gd name="connsiteX273" fmla="*/ 1701104 w 2546376"/>
                  <a:gd name="connsiteY273" fmla="*/ 1409459 h 2550693"/>
                  <a:gd name="connsiteX274" fmla="*/ 1513939 w 2546376"/>
                  <a:gd name="connsiteY274" fmla="*/ 1583565 h 2550693"/>
                  <a:gd name="connsiteX275" fmla="*/ 1553945 w 2546376"/>
                  <a:gd name="connsiteY275" fmla="*/ 1566994 h 2550693"/>
                  <a:gd name="connsiteX276" fmla="*/ 1610523 w 2546376"/>
                  <a:gd name="connsiteY276" fmla="*/ 1623572 h 2550693"/>
                  <a:gd name="connsiteX277" fmla="*/ 1553945 w 2546376"/>
                  <a:gd name="connsiteY277" fmla="*/ 1680150 h 2550693"/>
                  <a:gd name="connsiteX278" fmla="*/ 1497367 w 2546376"/>
                  <a:gd name="connsiteY278" fmla="*/ 1623572 h 2550693"/>
                  <a:gd name="connsiteX279" fmla="*/ 1513939 w 2546376"/>
                  <a:gd name="connsiteY279" fmla="*/ 1583565 h 2550693"/>
                  <a:gd name="connsiteX280" fmla="*/ 1326770 w 2546376"/>
                  <a:gd name="connsiteY280" fmla="*/ 1757674 h 2550693"/>
                  <a:gd name="connsiteX281" fmla="*/ 1366776 w 2546376"/>
                  <a:gd name="connsiteY281" fmla="*/ 1741103 h 2550693"/>
                  <a:gd name="connsiteX282" fmla="*/ 1423354 w 2546376"/>
                  <a:gd name="connsiteY282" fmla="*/ 1797681 h 2550693"/>
                  <a:gd name="connsiteX283" fmla="*/ 1406783 w 2546376"/>
                  <a:gd name="connsiteY283" fmla="*/ 1837688 h 2550693"/>
                  <a:gd name="connsiteX284" fmla="*/ 1390255 w 2546376"/>
                  <a:gd name="connsiteY284" fmla="*/ 1848831 h 2550693"/>
                  <a:gd name="connsiteX285" fmla="*/ 1315626 w 2546376"/>
                  <a:gd name="connsiteY285" fmla="*/ 1774202 h 2550693"/>
                  <a:gd name="connsiteX286" fmla="*/ 2449790 w 2546376"/>
                  <a:gd name="connsiteY286" fmla="*/ 538904 h 2550693"/>
                  <a:gd name="connsiteX287" fmla="*/ 2489797 w 2546376"/>
                  <a:gd name="connsiteY287" fmla="*/ 522333 h 2550693"/>
                  <a:gd name="connsiteX288" fmla="*/ 2546375 w 2546376"/>
                  <a:gd name="connsiteY288" fmla="*/ 578911 h 2550693"/>
                  <a:gd name="connsiteX289" fmla="*/ 2489797 w 2546376"/>
                  <a:gd name="connsiteY289" fmla="*/ 635489 h 2550693"/>
                  <a:gd name="connsiteX290" fmla="*/ 2433219 w 2546376"/>
                  <a:gd name="connsiteY290" fmla="*/ 578911 h 2550693"/>
                  <a:gd name="connsiteX291" fmla="*/ 2449790 w 2546376"/>
                  <a:gd name="connsiteY291" fmla="*/ 538904 h 2550693"/>
                  <a:gd name="connsiteX292" fmla="*/ 2262615 w 2546376"/>
                  <a:gd name="connsiteY292" fmla="*/ 713015 h 2550693"/>
                  <a:gd name="connsiteX293" fmla="*/ 2302622 w 2546376"/>
                  <a:gd name="connsiteY293" fmla="*/ 696444 h 2550693"/>
                  <a:gd name="connsiteX294" fmla="*/ 2359200 w 2546376"/>
                  <a:gd name="connsiteY294" fmla="*/ 753022 h 2550693"/>
                  <a:gd name="connsiteX295" fmla="*/ 2302622 w 2546376"/>
                  <a:gd name="connsiteY295" fmla="*/ 809600 h 2550693"/>
                  <a:gd name="connsiteX296" fmla="*/ 2246044 w 2546376"/>
                  <a:gd name="connsiteY296" fmla="*/ 753022 h 2550693"/>
                  <a:gd name="connsiteX297" fmla="*/ 2262615 w 2546376"/>
                  <a:gd name="connsiteY297" fmla="*/ 713015 h 2550693"/>
                  <a:gd name="connsiteX298" fmla="*/ 2075445 w 2546376"/>
                  <a:gd name="connsiteY298" fmla="*/ 887126 h 2550693"/>
                  <a:gd name="connsiteX299" fmla="*/ 2115452 w 2546376"/>
                  <a:gd name="connsiteY299" fmla="*/ 870555 h 2550693"/>
                  <a:gd name="connsiteX300" fmla="*/ 2172030 w 2546376"/>
                  <a:gd name="connsiteY300" fmla="*/ 927133 h 2550693"/>
                  <a:gd name="connsiteX301" fmla="*/ 2115452 w 2546376"/>
                  <a:gd name="connsiteY301" fmla="*/ 983711 h 2550693"/>
                  <a:gd name="connsiteX302" fmla="*/ 2058874 w 2546376"/>
                  <a:gd name="connsiteY302" fmla="*/ 927132 h 2550693"/>
                  <a:gd name="connsiteX303" fmla="*/ 2075445 w 2546376"/>
                  <a:gd name="connsiteY303" fmla="*/ 887126 h 2550693"/>
                  <a:gd name="connsiteX304" fmla="*/ 1888275 w 2546376"/>
                  <a:gd name="connsiteY304" fmla="*/ 1061238 h 2550693"/>
                  <a:gd name="connsiteX305" fmla="*/ 1928281 w 2546376"/>
                  <a:gd name="connsiteY305" fmla="*/ 1044666 h 2550693"/>
                  <a:gd name="connsiteX306" fmla="*/ 1984859 w 2546376"/>
                  <a:gd name="connsiteY306" fmla="*/ 1101244 h 2550693"/>
                  <a:gd name="connsiteX307" fmla="*/ 1928281 w 2546376"/>
                  <a:gd name="connsiteY307" fmla="*/ 1157822 h 2550693"/>
                  <a:gd name="connsiteX308" fmla="*/ 1871703 w 2546376"/>
                  <a:gd name="connsiteY308" fmla="*/ 1101244 h 2550693"/>
                  <a:gd name="connsiteX309" fmla="*/ 1888275 w 2546376"/>
                  <a:gd name="connsiteY309" fmla="*/ 1061238 h 2550693"/>
                  <a:gd name="connsiteX310" fmla="*/ 1701104 w 2546376"/>
                  <a:gd name="connsiteY310" fmla="*/ 1235348 h 2550693"/>
                  <a:gd name="connsiteX311" fmla="*/ 1741111 w 2546376"/>
                  <a:gd name="connsiteY311" fmla="*/ 1218776 h 2550693"/>
                  <a:gd name="connsiteX312" fmla="*/ 1797689 w 2546376"/>
                  <a:gd name="connsiteY312" fmla="*/ 1275354 h 2550693"/>
                  <a:gd name="connsiteX313" fmla="*/ 1741111 w 2546376"/>
                  <a:gd name="connsiteY313" fmla="*/ 1331932 h 2550693"/>
                  <a:gd name="connsiteX314" fmla="*/ 1684533 w 2546376"/>
                  <a:gd name="connsiteY314" fmla="*/ 1275354 h 2550693"/>
                  <a:gd name="connsiteX315" fmla="*/ 1701104 w 2546376"/>
                  <a:gd name="connsiteY315" fmla="*/ 1235348 h 2550693"/>
                  <a:gd name="connsiteX316" fmla="*/ 1513934 w 2546376"/>
                  <a:gd name="connsiteY316" fmla="*/ 1409459 h 2550693"/>
                  <a:gd name="connsiteX317" fmla="*/ 1553940 w 2546376"/>
                  <a:gd name="connsiteY317" fmla="*/ 1392888 h 2550693"/>
                  <a:gd name="connsiteX318" fmla="*/ 1610519 w 2546376"/>
                  <a:gd name="connsiteY318" fmla="*/ 1449466 h 2550693"/>
                  <a:gd name="connsiteX319" fmla="*/ 1553941 w 2546376"/>
                  <a:gd name="connsiteY319" fmla="*/ 1506044 h 2550693"/>
                  <a:gd name="connsiteX320" fmla="*/ 1497362 w 2546376"/>
                  <a:gd name="connsiteY320" fmla="*/ 1449466 h 2550693"/>
                  <a:gd name="connsiteX321" fmla="*/ 1513934 w 2546376"/>
                  <a:gd name="connsiteY321" fmla="*/ 1409459 h 2550693"/>
                  <a:gd name="connsiteX322" fmla="*/ 1326768 w 2546376"/>
                  <a:gd name="connsiteY322" fmla="*/ 1583565 h 2550693"/>
                  <a:gd name="connsiteX323" fmla="*/ 1366775 w 2546376"/>
                  <a:gd name="connsiteY323" fmla="*/ 1566993 h 2550693"/>
                  <a:gd name="connsiteX324" fmla="*/ 1423353 w 2546376"/>
                  <a:gd name="connsiteY324" fmla="*/ 1623571 h 2550693"/>
                  <a:gd name="connsiteX325" fmla="*/ 1366775 w 2546376"/>
                  <a:gd name="connsiteY325" fmla="*/ 1680149 h 2550693"/>
                  <a:gd name="connsiteX326" fmla="*/ 1310197 w 2546376"/>
                  <a:gd name="connsiteY326" fmla="*/ 1623571 h 2550693"/>
                  <a:gd name="connsiteX327" fmla="*/ 1326768 w 2546376"/>
                  <a:gd name="connsiteY327" fmla="*/ 1583565 h 2550693"/>
                  <a:gd name="connsiteX328" fmla="*/ 2449791 w 2546376"/>
                  <a:gd name="connsiteY328" fmla="*/ 364793 h 2550693"/>
                  <a:gd name="connsiteX329" fmla="*/ 2489797 w 2546376"/>
                  <a:gd name="connsiteY329" fmla="*/ 348222 h 2550693"/>
                  <a:gd name="connsiteX330" fmla="*/ 2546375 w 2546376"/>
                  <a:gd name="connsiteY330" fmla="*/ 404800 h 2550693"/>
                  <a:gd name="connsiteX331" fmla="*/ 2489797 w 2546376"/>
                  <a:gd name="connsiteY331" fmla="*/ 461378 h 2550693"/>
                  <a:gd name="connsiteX332" fmla="*/ 2433219 w 2546376"/>
                  <a:gd name="connsiteY332" fmla="*/ 404800 h 2550693"/>
                  <a:gd name="connsiteX333" fmla="*/ 2449791 w 2546376"/>
                  <a:gd name="connsiteY333" fmla="*/ 364793 h 2550693"/>
                  <a:gd name="connsiteX334" fmla="*/ 2262615 w 2546376"/>
                  <a:gd name="connsiteY334" fmla="*/ 538904 h 2550693"/>
                  <a:gd name="connsiteX335" fmla="*/ 2302622 w 2546376"/>
                  <a:gd name="connsiteY335" fmla="*/ 522333 h 2550693"/>
                  <a:gd name="connsiteX336" fmla="*/ 2359200 w 2546376"/>
                  <a:gd name="connsiteY336" fmla="*/ 578911 h 2550693"/>
                  <a:gd name="connsiteX337" fmla="*/ 2302622 w 2546376"/>
                  <a:gd name="connsiteY337" fmla="*/ 635489 h 2550693"/>
                  <a:gd name="connsiteX338" fmla="*/ 2246044 w 2546376"/>
                  <a:gd name="connsiteY338" fmla="*/ 578911 h 2550693"/>
                  <a:gd name="connsiteX339" fmla="*/ 2262615 w 2546376"/>
                  <a:gd name="connsiteY339" fmla="*/ 538904 h 2550693"/>
                  <a:gd name="connsiteX340" fmla="*/ 2075445 w 2546376"/>
                  <a:gd name="connsiteY340" fmla="*/ 713015 h 2550693"/>
                  <a:gd name="connsiteX341" fmla="*/ 2115452 w 2546376"/>
                  <a:gd name="connsiteY341" fmla="*/ 696444 h 2550693"/>
                  <a:gd name="connsiteX342" fmla="*/ 2172030 w 2546376"/>
                  <a:gd name="connsiteY342" fmla="*/ 753022 h 2550693"/>
                  <a:gd name="connsiteX343" fmla="*/ 2115452 w 2546376"/>
                  <a:gd name="connsiteY343" fmla="*/ 809600 h 2550693"/>
                  <a:gd name="connsiteX344" fmla="*/ 2058874 w 2546376"/>
                  <a:gd name="connsiteY344" fmla="*/ 753022 h 2550693"/>
                  <a:gd name="connsiteX345" fmla="*/ 2075445 w 2546376"/>
                  <a:gd name="connsiteY345" fmla="*/ 713015 h 2550693"/>
                  <a:gd name="connsiteX346" fmla="*/ 1888275 w 2546376"/>
                  <a:gd name="connsiteY346" fmla="*/ 887127 h 2550693"/>
                  <a:gd name="connsiteX347" fmla="*/ 1928281 w 2546376"/>
                  <a:gd name="connsiteY347" fmla="*/ 870555 h 2550693"/>
                  <a:gd name="connsiteX348" fmla="*/ 1984859 w 2546376"/>
                  <a:gd name="connsiteY348" fmla="*/ 927133 h 2550693"/>
                  <a:gd name="connsiteX349" fmla="*/ 1928281 w 2546376"/>
                  <a:gd name="connsiteY349" fmla="*/ 983711 h 2550693"/>
                  <a:gd name="connsiteX350" fmla="*/ 1871703 w 2546376"/>
                  <a:gd name="connsiteY350" fmla="*/ 927133 h 2550693"/>
                  <a:gd name="connsiteX351" fmla="*/ 1888275 w 2546376"/>
                  <a:gd name="connsiteY351" fmla="*/ 887127 h 2550693"/>
                  <a:gd name="connsiteX352" fmla="*/ 1701104 w 2546376"/>
                  <a:gd name="connsiteY352" fmla="*/ 1061237 h 2550693"/>
                  <a:gd name="connsiteX353" fmla="*/ 1741111 w 2546376"/>
                  <a:gd name="connsiteY353" fmla="*/ 1044665 h 2550693"/>
                  <a:gd name="connsiteX354" fmla="*/ 1797689 w 2546376"/>
                  <a:gd name="connsiteY354" fmla="*/ 1101243 h 2550693"/>
                  <a:gd name="connsiteX355" fmla="*/ 1741111 w 2546376"/>
                  <a:gd name="connsiteY355" fmla="*/ 1157821 h 2550693"/>
                  <a:gd name="connsiteX356" fmla="*/ 1684533 w 2546376"/>
                  <a:gd name="connsiteY356" fmla="*/ 1101243 h 2550693"/>
                  <a:gd name="connsiteX357" fmla="*/ 1701104 w 2546376"/>
                  <a:gd name="connsiteY357" fmla="*/ 1061237 h 2550693"/>
                  <a:gd name="connsiteX358" fmla="*/ 1513934 w 2546376"/>
                  <a:gd name="connsiteY358" fmla="*/ 1235349 h 2550693"/>
                  <a:gd name="connsiteX359" fmla="*/ 1553940 w 2546376"/>
                  <a:gd name="connsiteY359" fmla="*/ 1218777 h 2550693"/>
                  <a:gd name="connsiteX360" fmla="*/ 1610519 w 2546376"/>
                  <a:gd name="connsiteY360" fmla="*/ 1275355 h 2550693"/>
                  <a:gd name="connsiteX361" fmla="*/ 1553941 w 2546376"/>
                  <a:gd name="connsiteY361" fmla="*/ 1331933 h 2550693"/>
                  <a:gd name="connsiteX362" fmla="*/ 1497362 w 2546376"/>
                  <a:gd name="connsiteY362" fmla="*/ 1275355 h 2550693"/>
                  <a:gd name="connsiteX363" fmla="*/ 1513934 w 2546376"/>
                  <a:gd name="connsiteY363" fmla="*/ 1235349 h 2550693"/>
                  <a:gd name="connsiteX364" fmla="*/ 1326768 w 2546376"/>
                  <a:gd name="connsiteY364" fmla="*/ 1409454 h 2550693"/>
                  <a:gd name="connsiteX365" fmla="*/ 1366774 w 2546376"/>
                  <a:gd name="connsiteY365" fmla="*/ 1392883 h 2550693"/>
                  <a:gd name="connsiteX366" fmla="*/ 1423353 w 2546376"/>
                  <a:gd name="connsiteY366" fmla="*/ 1449461 h 2550693"/>
                  <a:gd name="connsiteX367" fmla="*/ 1366774 w 2546376"/>
                  <a:gd name="connsiteY367" fmla="*/ 1506039 h 2550693"/>
                  <a:gd name="connsiteX368" fmla="*/ 1310196 w 2546376"/>
                  <a:gd name="connsiteY368" fmla="*/ 1449461 h 2550693"/>
                  <a:gd name="connsiteX369" fmla="*/ 1326768 w 2546376"/>
                  <a:gd name="connsiteY369" fmla="*/ 1409454 h 2550693"/>
                  <a:gd name="connsiteX370" fmla="*/ 1139598 w 2546376"/>
                  <a:gd name="connsiteY370" fmla="*/ 1583565 h 2550693"/>
                  <a:gd name="connsiteX371" fmla="*/ 1179605 w 2546376"/>
                  <a:gd name="connsiteY371" fmla="*/ 1566994 h 2550693"/>
                  <a:gd name="connsiteX372" fmla="*/ 1236183 w 2546376"/>
                  <a:gd name="connsiteY372" fmla="*/ 1623572 h 2550693"/>
                  <a:gd name="connsiteX373" fmla="*/ 1219612 w 2546376"/>
                  <a:gd name="connsiteY373" fmla="*/ 1663579 h 2550693"/>
                  <a:gd name="connsiteX374" fmla="*/ 1210886 w 2546376"/>
                  <a:gd name="connsiteY374" fmla="*/ 1669462 h 2550693"/>
                  <a:gd name="connsiteX375" fmla="*/ 1133715 w 2546376"/>
                  <a:gd name="connsiteY375" fmla="*/ 1592291 h 2550693"/>
                  <a:gd name="connsiteX376" fmla="*/ 2449790 w 2546376"/>
                  <a:gd name="connsiteY376" fmla="*/ 190682 h 2550693"/>
                  <a:gd name="connsiteX377" fmla="*/ 2489797 w 2546376"/>
                  <a:gd name="connsiteY377" fmla="*/ 174111 h 2550693"/>
                  <a:gd name="connsiteX378" fmla="*/ 2546375 w 2546376"/>
                  <a:gd name="connsiteY378" fmla="*/ 230689 h 2550693"/>
                  <a:gd name="connsiteX379" fmla="*/ 2489797 w 2546376"/>
                  <a:gd name="connsiteY379" fmla="*/ 287267 h 2550693"/>
                  <a:gd name="connsiteX380" fmla="*/ 2433219 w 2546376"/>
                  <a:gd name="connsiteY380" fmla="*/ 230689 h 2550693"/>
                  <a:gd name="connsiteX381" fmla="*/ 2449790 w 2546376"/>
                  <a:gd name="connsiteY381" fmla="*/ 190682 h 2550693"/>
                  <a:gd name="connsiteX382" fmla="*/ 2262615 w 2546376"/>
                  <a:gd name="connsiteY382" fmla="*/ 364793 h 2550693"/>
                  <a:gd name="connsiteX383" fmla="*/ 2302622 w 2546376"/>
                  <a:gd name="connsiteY383" fmla="*/ 348222 h 2550693"/>
                  <a:gd name="connsiteX384" fmla="*/ 2359200 w 2546376"/>
                  <a:gd name="connsiteY384" fmla="*/ 404800 h 2550693"/>
                  <a:gd name="connsiteX385" fmla="*/ 2302622 w 2546376"/>
                  <a:gd name="connsiteY385" fmla="*/ 461378 h 2550693"/>
                  <a:gd name="connsiteX386" fmla="*/ 2246044 w 2546376"/>
                  <a:gd name="connsiteY386" fmla="*/ 404800 h 2550693"/>
                  <a:gd name="connsiteX387" fmla="*/ 2262615 w 2546376"/>
                  <a:gd name="connsiteY387" fmla="*/ 364793 h 2550693"/>
                  <a:gd name="connsiteX388" fmla="*/ 2075445 w 2546376"/>
                  <a:gd name="connsiteY388" fmla="*/ 538904 h 2550693"/>
                  <a:gd name="connsiteX389" fmla="*/ 2115452 w 2546376"/>
                  <a:gd name="connsiteY389" fmla="*/ 522333 h 2550693"/>
                  <a:gd name="connsiteX390" fmla="*/ 2172030 w 2546376"/>
                  <a:gd name="connsiteY390" fmla="*/ 578911 h 2550693"/>
                  <a:gd name="connsiteX391" fmla="*/ 2115452 w 2546376"/>
                  <a:gd name="connsiteY391" fmla="*/ 635489 h 2550693"/>
                  <a:gd name="connsiteX392" fmla="*/ 2058874 w 2546376"/>
                  <a:gd name="connsiteY392" fmla="*/ 578911 h 2550693"/>
                  <a:gd name="connsiteX393" fmla="*/ 2075445 w 2546376"/>
                  <a:gd name="connsiteY393" fmla="*/ 538904 h 2550693"/>
                  <a:gd name="connsiteX394" fmla="*/ 1888275 w 2546376"/>
                  <a:gd name="connsiteY394" fmla="*/ 713016 h 2550693"/>
                  <a:gd name="connsiteX395" fmla="*/ 1928281 w 2546376"/>
                  <a:gd name="connsiteY395" fmla="*/ 696444 h 2550693"/>
                  <a:gd name="connsiteX396" fmla="*/ 1984859 w 2546376"/>
                  <a:gd name="connsiteY396" fmla="*/ 753022 h 2550693"/>
                  <a:gd name="connsiteX397" fmla="*/ 1928282 w 2546376"/>
                  <a:gd name="connsiteY397" fmla="*/ 809600 h 2550693"/>
                  <a:gd name="connsiteX398" fmla="*/ 1871703 w 2546376"/>
                  <a:gd name="connsiteY398" fmla="*/ 753022 h 2550693"/>
                  <a:gd name="connsiteX399" fmla="*/ 1888275 w 2546376"/>
                  <a:gd name="connsiteY399" fmla="*/ 713016 h 2550693"/>
                  <a:gd name="connsiteX400" fmla="*/ 1701104 w 2546376"/>
                  <a:gd name="connsiteY400" fmla="*/ 887126 h 2550693"/>
                  <a:gd name="connsiteX401" fmla="*/ 1741111 w 2546376"/>
                  <a:gd name="connsiteY401" fmla="*/ 870554 h 2550693"/>
                  <a:gd name="connsiteX402" fmla="*/ 1797689 w 2546376"/>
                  <a:gd name="connsiteY402" fmla="*/ 927133 h 2550693"/>
                  <a:gd name="connsiteX403" fmla="*/ 1741111 w 2546376"/>
                  <a:gd name="connsiteY403" fmla="*/ 983711 h 2550693"/>
                  <a:gd name="connsiteX404" fmla="*/ 1684533 w 2546376"/>
                  <a:gd name="connsiteY404" fmla="*/ 927132 h 2550693"/>
                  <a:gd name="connsiteX405" fmla="*/ 1701104 w 2546376"/>
                  <a:gd name="connsiteY405" fmla="*/ 887126 h 2550693"/>
                  <a:gd name="connsiteX406" fmla="*/ 1513934 w 2546376"/>
                  <a:gd name="connsiteY406" fmla="*/ 1061238 h 2550693"/>
                  <a:gd name="connsiteX407" fmla="*/ 1553940 w 2546376"/>
                  <a:gd name="connsiteY407" fmla="*/ 1044666 h 2550693"/>
                  <a:gd name="connsiteX408" fmla="*/ 1610519 w 2546376"/>
                  <a:gd name="connsiteY408" fmla="*/ 1101244 h 2550693"/>
                  <a:gd name="connsiteX409" fmla="*/ 1553941 w 2546376"/>
                  <a:gd name="connsiteY409" fmla="*/ 1157822 h 2550693"/>
                  <a:gd name="connsiteX410" fmla="*/ 1497362 w 2546376"/>
                  <a:gd name="connsiteY410" fmla="*/ 1101244 h 2550693"/>
                  <a:gd name="connsiteX411" fmla="*/ 1513934 w 2546376"/>
                  <a:gd name="connsiteY411" fmla="*/ 1061238 h 2550693"/>
                  <a:gd name="connsiteX412" fmla="*/ 1326764 w 2546376"/>
                  <a:gd name="connsiteY412" fmla="*/ 1235348 h 2550693"/>
                  <a:gd name="connsiteX413" fmla="*/ 1366770 w 2546376"/>
                  <a:gd name="connsiteY413" fmla="*/ 1218776 h 2550693"/>
                  <a:gd name="connsiteX414" fmla="*/ 1423348 w 2546376"/>
                  <a:gd name="connsiteY414" fmla="*/ 1275354 h 2550693"/>
                  <a:gd name="connsiteX415" fmla="*/ 1366770 w 2546376"/>
                  <a:gd name="connsiteY415" fmla="*/ 1331932 h 2550693"/>
                  <a:gd name="connsiteX416" fmla="*/ 1310192 w 2546376"/>
                  <a:gd name="connsiteY416" fmla="*/ 1275354 h 2550693"/>
                  <a:gd name="connsiteX417" fmla="*/ 1326764 w 2546376"/>
                  <a:gd name="connsiteY417" fmla="*/ 1235348 h 2550693"/>
                  <a:gd name="connsiteX418" fmla="*/ 1139598 w 2546376"/>
                  <a:gd name="connsiteY418" fmla="*/ 1409455 h 2550693"/>
                  <a:gd name="connsiteX419" fmla="*/ 1179604 w 2546376"/>
                  <a:gd name="connsiteY419" fmla="*/ 1392883 h 2550693"/>
                  <a:gd name="connsiteX420" fmla="*/ 1236182 w 2546376"/>
                  <a:gd name="connsiteY420" fmla="*/ 1449462 h 2550693"/>
                  <a:gd name="connsiteX421" fmla="*/ 1179604 w 2546376"/>
                  <a:gd name="connsiteY421" fmla="*/ 1506040 h 2550693"/>
                  <a:gd name="connsiteX422" fmla="*/ 1123026 w 2546376"/>
                  <a:gd name="connsiteY422" fmla="*/ 1449461 h 2550693"/>
                  <a:gd name="connsiteX423" fmla="*/ 1139598 w 2546376"/>
                  <a:gd name="connsiteY423" fmla="*/ 1409455 h 2550693"/>
                  <a:gd name="connsiteX424" fmla="*/ 2449791 w 2546376"/>
                  <a:gd name="connsiteY424" fmla="*/ 16572 h 2550693"/>
                  <a:gd name="connsiteX425" fmla="*/ 2489797 w 2546376"/>
                  <a:gd name="connsiteY425" fmla="*/ 0 h 2550693"/>
                  <a:gd name="connsiteX426" fmla="*/ 2546375 w 2546376"/>
                  <a:gd name="connsiteY426" fmla="*/ 56578 h 2550693"/>
                  <a:gd name="connsiteX427" fmla="*/ 2489797 w 2546376"/>
                  <a:gd name="connsiteY427" fmla="*/ 113156 h 2550693"/>
                  <a:gd name="connsiteX428" fmla="*/ 2433219 w 2546376"/>
                  <a:gd name="connsiteY428" fmla="*/ 56578 h 2550693"/>
                  <a:gd name="connsiteX429" fmla="*/ 2449791 w 2546376"/>
                  <a:gd name="connsiteY429" fmla="*/ 16572 h 2550693"/>
                  <a:gd name="connsiteX430" fmla="*/ 2262615 w 2546376"/>
                  <a:gd name="connsiteY430" fmla="*/ 190682 h 2550693"/>
                  <a:gd name="connsiteX431" fmla="*/ 2302622 w 2546376"/>
                  <a:gd name="connsiteY431" fmla="*/ 174111 h 2550693"/>
                  <a:gd name="connsiteX432" fmla="*/ 2359200 w 2546376"/>
                  <a:gd name="connsiteY432" fmla="*/ 230689 h 2550693"/>
                  <a:gd name="connsiteX433" fmla="*/ 2302622 w 2546376"/>
                  <a:gd name="connsiteY433" fmla="*/ 287267 h 2550693"/>
                  <a:gd name="connsiteX434" fmla="*/ 2246044 w 2546376"/>
                  <a:gd name="connsiteY434" fmla="*/ 230689 h 2550693"/>
                  <a:gd name="connsiteX435" fmla="*/ 2262615 w 2546376"/>
                  <a:gd name="connsiteY435" fmla="*/ 190682 h 2550693"/>
                  <a:gd name="connsiteX436" fmla="*/ 2075445 w 2546376"/>
                  <a:gd name="connsiteY436" fmla="*/ 364793 h 2550693"/>
                  <a:gd name="connsiteX437" fmla="*/ 2115452 w 2546376"/>
                  <a:gd name="connsiteY437" fmla="*/ 348222 h 2550693"/>
                  <a:gd name="connsiteX438" fmla="*/ 2172030 w 2546376"/>
                  <a:gd name="connsiteY438" fmla="*/ 404800 h 2550693"/>
                  <a:gd name="connsiteX439" fmla="*/ 2115452 w 2546376"/>
                  <a:gd name="connsiteY439" fmla="*/ 461378 h 2550693"/>
                  <a:gd name="connsiteX440" fmla="*/ 2058874 w 2546376"/>
                  <a:gd name="connsiteY440" fmla="*/ 404800 h 2550693"/>
                  <a:gd name="connsiteX441" fmla="*/ 2075445 w 2546376"/>
                  <a:gd name="connsiteY441" fmla="*/ 364793 h 2550693"/>
                  <a:gd name="connsiteX442" fmla="*/ 1888275 w 2546376"/>
                  <a:gd name="connsiteY442" fmla="*/ 538905 h 2550693"/>
                  <a:gd name="connsiteX443" fmla="*/ 1928281 w 2546376"/>
                  <a:gd name="connsiteY443" fmla="*/ 522333 h 2550693"/>
                  <a:gd name="connsiteX444" fmla="*/ 1984859 w 2546376"/>
                  <a:gd name="connsiteY444" fmla="*/ 578912 h 2550693"/>
                  <a:gd name="connsiteX445" fmla="*/ 1928282 w 2546376"/>
                  <a:gd name="connsiteY445" fmla="*/ 635489 h 2550693"/>
                  <a:gd name="connsiteX446" fmla="*/ 1871703 w 2546376"/>
                  <a:gd name="connsiteY446" fmla="*/ 578911 h 2550693"/>
                  <a:gd name="connsiteX447" fmla="*/ 1888275 w 2546376"/>
                  <a:gd name="connsiteY447" fmla="*/ 538905 h 2550693"/>
                  <a:gd name="connsiteX448" fmla="*/ 1701104 w 2546376"/>
                  <a:gd name="connsiteY448" fmla="*/ 713015 h 2550693"/>
                  <a:gd name="connsiteX449" fmla="*/ 1741111 w 2546376"/>
                  <a:gd name="connsiteY449" fmla="*/ 696444 h 2550693"/>
                  <a:gd name="connsiteX450" fmla="*/ 1797689 w 2546376"/>
                  <a:gd name="connsiteY450" fmla="*/ 753022 h 2550693"/>
                  <a:gd name="connsiteX451" fmla="*/ 1741111 w 2546376"/>
                  <a:gd name="connsiteY451" fmla="*/ 809600 h 2550693"/>
                  <a:gd name="connsiteX452" fmla="*/ 1684533 w 2546376"/>
                  <a:gd name="connsiteY452" fmla="*/ 753022 h 2550693"/>
                  <a:gd name="connsiteX453" fmla="*/ 1701104 w 2546376"/>
                  <a:gd name="connsiteY453" fmla="*/ 713015 h 2550693"/>
                  <a:gd name="connsiteX454" fmla="*/ 1513934 w 2546376"/>
                  <a:gd name="connsiteY454" fmla="*/ 887127 h 2550693"/>
                  <a:gd name="connsiteX455" fmla="*/ 1553940 w 2546376"/>
                  <a:gd name="connsiteY455" fmla="*/ 870555 h 2550693"/>
                  <a:gd name="connsiteX456" fmla="*/ 1610519 w 2546376"/>
                  <a:gd name="connsiteY456" fmla="*/ 927133 h 2550693"/>
                  <a:gd name="connsiteX457" fmla="*/ 1553941 w 2546376"/>
                  <a:gd name="connsiteY457" fmla="*/ 983711 h 2550693"/>
                  <a:gd name="connsiteX458" fmla="*/ 1497362 w 2546376"/>
                  <a:gd name="connsiteY458" fmla="*/ 927133 h 2550693"/>
                  <a:gd name="connsiteX459" fmla="*/ 1513934 w 2546376"/>
                  <a:gd name="connsiteY459" fmla="*/ 887127 h 2550693"/>
                  <a:gd name="connsiteX460" fmla="*/ 1326764 w 2546376"/>
                  <a:gd name="connsiteY460" fmla="*/ 1061237 h 2550693"/>
                  <a:gd name="connsiteX461" fmla="*/ 1366770 w 2546376"/>
                  <a:gd name="connsiteY461" fmla="*/ 1044665 h 2550693"/>
                  <a:gd name="connsiteX462" fmla="*/ 1423348 w 2546376"/>
                  <a:gd name="connsiteY462" fmla="*/ 1101243 h 2550693"/>
                  <a:gd name="connsiteX463" fmla="*/ 1366770 w 2546376"/>
                  <a:gd name="connsiteY463" fmla="*/ 1157821 h 2550693"/>
                  <a:gd name="connsiteX464" fmla="*/ 1310192 w 2546376"/>
                  <a:gd name="connsiteY464" fmla="*/ 1101243 h 2550693"/>
                  <a:gd name="connsiteX465" fmla="*/ 1326764 w 2546376"/>
                  <a:gd name="connsiteY465" fmla="*/ 1061237 h 2550693"/>
                  <a:gd name="connsiteX466" fmla="*/ 1139597 w 2546376"/>
                  <a:gd name="connsiteY466" fmla="*/ 1235345 h 2550693"/>
                  <a:gd name="connsiteX467" fmla="*/ 1179603 w 2546376"/>
                  <a:gd name="connsiteY467" fmla="*/ 1218773 h 2550693"/>
                  <a:gd name="connsiteX468" fmla="*/ 1236182 w 2546376"/>
                  <a:gd name="connsiteY468" fmla="*/ 1275351 h 2550693"/>
                  <a:gd name="connsiteX469" fmla="*/ 1179604 w 2546376"/>
                  <a:gd name="connsiteY469" fmla="*/ 1331929 h 2550693"/>
                  <a:gd name="connsiteX470" fmla="*/ 1123025 w 2546376"/>
                  <a:gd name="connsiteY470" fmla="*/ 1275351 h 2550693"/>
                  <a:gd name="connsiteX471" fmla="*/ 1139597 w 2546376"/>
                  <a:gd name="connsiteY471" fmla="*/ 1235345 h 2550693"/>
                  <a:gd name="connsiteX472" fmla="*/ 952427 w 2546376"/>
                  <a:gd name="connsiteY472" fmla="*/ 1409454 h 2550693"/>
                  <a:gd name="connsiteX473" fmla="*/ 992434 w 2546376"/>
                  <a:gd name="connsiteY473" fmla="*/ 1392883 h 2550693"/>
                  <a:gd name="connsiteX474" fmla="*/ 1049012 w 2546376"/>
                  <a:gd name="connsiteY474" fmla="*/ 1449461 h 2550693"/>
                  <a:gd name="connsiteX475" fmla="*/ 1032441 w 2546376"/>
                  <a:gd name="connsiteY475" fmla="*/ 1489468 h 2550693"/>
                  <a:gd name="connsiteX476" fmla="*/ 1031516 w 2546376"/>
                  <a:gd name="connsiteY476" fmla="*/ 1490091 h 2550693"/>
                  <a:gd name="connsiteX477" fmla="*/ 951803 w 2546376"/>
                  <a:gd name="connsiteY477" fmla="*/ 1410379 h 2550693"/>
                  <a:gd name="connsiteX478" fmla="*/ 2262615 w 2546376"/>
                  <a:gd name="connsiteY478" fmla="*/ 16572 h 2550693"/>
                  <a:gd name="connsiteX479" fmla="*/ 2302622 w 2546376"/>
                  <a:gd name="connsiteY479" fmla="*/ 0 h 2550693"/>
                  <a:gd name="connsiteX480" fmla="*/ 2359200 w 2546376"/>
                  <a:gd name="connsiteY480" fmla="*/ 56578 h 2550693"/>
                  <a:gd name="connsiteX481" fmla="*/ 2302622 w 2546376"/>
                  <a:gd name="connsiteY481" fmla="*/ 113156 h 2550693"/>
                  <a:gd name="connsiteX482" fmla="*/ 2246044 w 2546376"/>
                  <a:gd name="connsiteY482" fmla="*/ 56578 h 2550693"/>
                  <a:gd name="connsiteX483" fmla="*/ 2262615 w 2546376"/>
                  <a:gd name="connsiteY483" fmla="*/ 16572 h 2550693"/>
                  <a:gd name="connsiteX484" fmla="*/ 2075445 w 2546376"/>
                  <a:gd name="connsiteY484" fmla="*/ 190682 h 2550693"/>
                  <a:gd name="connsiteX485" fmla="*/ 2115452 w 2546376"/>
                  <a:gd name="connsiteY485" fmla="*/ 174111 h 2550693"/>
                  <a:gd name="connsiteX486" fmla="*/ 2172030 w 2546376"/>
                  <a:gd name="connsiteY486" fmla="*/ 230689 h 2550693"/>
                  <a:gd name="connsiteX487" fmla="*/ 2115452 w 2546376"/>
                  <a:gd name="connsiteY487" fmla="*/ 287267 h 2550693"/>
                  <a:gd name="connsiteX488" fmla="*/ 2058874 w 2546376"/>
                  <a:gd name="connsiteY488" fmla="*/ 230689 h 2550693"/>
                  <a:gd name="connsiteX489" fmla="*/ 2075445 w 2546376"/>
                  <a:gd name="connsiteY489" fmla="*/ 190682 h 2550693"/>
                  <a:gd name="connsiteX490" fmla="*/ 1888275 w 2546376"/>
                  <a:gd name="connsiteY490" fmla="*/ 364794 h 2550693"/>
                  <a:gd name="connsiteX491" fmla="*/ 1928281 w 2546376"/>
                  <a:gd name="connsiteY491" fmla="*/ 348223 h 2550693"/>
                  <a:gd name="connsiteX492" fmla="*/ 1984859 w 2546376"/>
                  <a:gd name="connsiteY492" fmla="*/ 404801 h 2550693"/>
                  <a:gd name="connsiteX493" fmla="*/ 1928282 w 2546376"/>
                  <a:gd name="connsiteY493" fmla="*/ 461379 h 2550693"/>
                  <a:gd name="connsiteX494" fmla="*/ 1871703 w 2546376"/>
                  <a:gd name="connsiteY494" fmla="*/ 404800 h 2550693"/>
                  <a:gd name="connsiteX495" fmla="*/ 1888275 w 2546376"/>
                  <a:gd name="connsiteY495" fmla="*/ 364794 h 2550693"/>
                  <a:gd name="connsiteX496" fmla="*/ 1701104 w 2546376"/>
                  <a:gd name="connsiteY496" fmla="*/ 538904 h 2550693"/>
                  <a:gd name="connsiteX497" fmla="*/ 1741111 w 2546376"/>
                  <a:gd name="connsiteY497" fmla="*/ 522333 h 2550693"/>
                  <a:gd name="connsiteX498" fmla="*/ 1797689 w 2546376"/>
                  <a:gd name="connsiteY498" fmla="*/ 578911 h 2550693"/>
                  <a:gd name="connsiteX499" fmla="*/ 1741111 w 2546376"/>
                  <a:gd name="connsiteY499" fmla="*/ 635489 h 2550693"/>
                  <a:gd name="connsiteX500" fmla="*/ 1684533 w 2546376"/>
                  <a:gd name="connsiteY500" fmla="*/ 578911 h 2550693"/>
                  <a:gd name="connsiteX501" fmla="*/ 1701104 w 2546376"/>
                  <a:gd name="connsiteY501" fmla="*/ 538904 h 2550693"/>
                  <a:gd name="connsiteX502" fmla="*/ 1513934 w 2546376"/>
                  <a:gd name="connsiteY502" fmla="*/ 713016 h 2550693"/>
                  <a:gd name="connsiteX503" fmla="*/ 1553940 w 2546376"/>
                  <a:gd name="connsiteY503" fmla="*/ 696444 h 2550693"/>
                  <a:gd name="connsiteX504" fmla="*/ 1610519 w 2546376"/>
                  <a:gd name="connsiteY504" fmla="*/ 753022 h 2550693"/>
                  <a:gd name="connsiteX505" fmla="*/ 1553941 w 2546376"/>
                  <a:gd name="connsiteY505" fmla="*/ 809600 h 2550693"/>
                  <a:gd name="connsiteX506" fmla="*/ 1497362 w 2546376"/>
                  <a:gd name="connsiteY506" fmla="*/ 753022 h 2550693"/>
                  <a:gd name="connsiteX507" fmla="*/ 1513934 w 2546376"/>
                  <a:gd name="connsiteY507" fmla="*/ 713016 h 2550693"/>
                  <a:gd name="connsiteX508" fmla="*/ 1326764 w 2546376"/>
                  <a:gd name="connsiteY508" fmla="*/ 887126 h 2550693"/>
                  <a:gd name="connsiteX509" fmla="*/ 1366770 w 2546376"/>
                  <a:gd name="connsiteY509" fmla="*/ 870554 h 2550693"/>
                  <a:gd name="connsiteX510" fmla="*/ 1423348 w 2546376"/>
                  <a:gd name="connsiteY510" fmla="*/ 927133 h 2550693"/>
                  <a:gd name="connsiteX511" fmla="*/ 1366770 w 2546376"/>
                  <a:gd name="connsiteY511" fmla="*/ 983711 h 2550693"/>
                  <a:gd name="connsiteX512" fmla="*/ 1310192 w 2546376"/>
                  <a:gd name="connsiteY512" fmla="*/ 927132 h 2550693"/>
                  <a:gd name="connsiteX513" fmla="*/ 1326764 w 2546376"/>
                  <a:gd name="connsiteY513" fmla="*/ 887126 h 2550693"/>
                  <a:gd name="connsiteX514" fmla="*/ 1139593 w 2546376"/>
                  <a:gd name="connsiteY514" fmla="*/ 1061238 h 2550693"/>
                  <a:gd name="connsiteX515" fmla="*/ 1179600 w 2546376"/>
                  <a:gd name="connsiteY515" fmla="*/ 1044666 h 2550693"/>
                  <a:gd name="connsiteX516" fmla="*/ 1236178 w 2546376"/>
                  <a:gd name="connsiteY516" fmla="*/ 1101244 h 2550693"/>
                  <a:gd name="connsiteX517" fmla="*/ 1179600 w 2546376"/>
                  <a:gd name="connsiteY517" fmla="*/ 1157822 h 2550693"/>
                  <a:gd name="connsiteX518" fmla="*/ 1123022 w 2546376"/>
                  <a:gd name="connsiteY518" fmla="*/ 1101244 h 2550693"/>
                  <a:gd name="connsiteX519" fmla="*/ 1139593 w 2546376"/>
                  <a:gd name="connsiteY519" fmla="*/ 1061238 h 2550693"/>
                  <a:gd name="connsiteX520" fmla="*/ 952427 w 2546376"/>
                  <a:gd name="connsiteY520" fmla="*/ 1235344 h 2550693"/>
                  <a:gd name="connsiteX521" fmla="*/ 992433 w 2546376"/>
                  <a:gd name="connsiteY521" fmla="*/ 1218772 h 2550693"/>
                  <a:gd name="connsiteX522" fmla="*/ 1049011 w 2546376"/>
                  <a:gd name="connsiteY522" fmla="*/ 1275350 h 2550693"/>
                  <a:gd name="connsiteX523" fmla="*/ 992433 w 2546376"/>
                  <a:gd name="connsiteY523" fmla="*/ 1331928 h 2550693"/>
                  <a:gd name="connsiteX524" fmla="*/ 935855 w 2546376"/>
                  <a:gd name="connsiteY524" fmla="*/ 1275350 h 2550693"/>
                  <a:gd name="connsiteX525" fmla="*/ 952427 w 2546376"/>
                  <a:gd name="connsiteY525" fmla="*/ 1235344 h 2550693"/>
                  <a:gd name="connsiteX526" fmla="*/ 2075445 w 2546376"/>
                  <a:gd name="connsiteY526" fmla="*/ 16572 h 2550693"/>
                  <a:gd name="connsiteX527" fmla="*/ 2115452 w 2546376"/>
                  <a:gd name="connsiteY527" fmla="*/ 0 h 2550693"/>
                  <a:gd name="connsiteX528" fmla="*/ 2172030 w 2546376"/>
                  <a:gd name="connsiteY528" fmla="*/ 56578 h 2550693"/>
                  <a:gd name="connsiteX529" fmla="*/ 2115452 w 2546376"/>
                  <a:gd name="connsiteY529" fmla="*/ 113156 h 2550693"/>
                  <a:gd name="connsiteX530" fmla="*/ 2058874 w 2546376"/>
                  <a:gd name="connsiteY530" fmla="*/ 56578 h 2550693"/>
                  <a:gd name="connsiteX531" fmla="*/ 2075445 w 2546376"/>
                  <a:gd name="connsiteY531" fmla="*/ 16572 h 2550693"/>
                  <a:gd name="connsiteX532" fmla="*/ 1888275 w 2546376"/>
                  <a:gd name="connsiteY532" fmla="*/ 190683 h 2550693"/>
                  <a:gd name="connsiteX533" fmla="*/ 1928281 w 2546376"/>
                  <a:gd name="connsiteY533" fmla="*/ 174112 h 2550693"/>
                  <a:gd name="connsiteX534" fmla="*/ 1984859 w 2546376"/>
                  <a:gd name="connsiteY534" fmla="*/ 230690 h 2550693"/>
                  <a:gd name="connsiteX535" fmla="*/ 1928282 w 2546376"/>
                  <a:gd name="connsiteY535" fmla="*/ 287268 h 2550693"/>
                  <a:gd name="connsiteX536" fmla="*/ 1871703 w 2546376"/>
                  <a:gd name="connsiteY536" fmla="*/ 230690 h 2550693"/>
                  <a:gd name="connsiteX537" fmla="*/ 1888275 w 2546376"/>
                  <a:gd name="connsiteY537" fmla="*/ 190683 h 2550693"/>
                  <a:gd name="connsiteX538" fmla="*/ 1701104 w 2546376"/>
                  <a:gd name="connsiteY538" fmla="*/ 364793 h 2550693"/>
                  <a:gd name="connsiteX539" fmla="*/ 1741111 w 2546376"/>
                  <a:gd name="connsiteY539" fmla="*/ 348222 h 2550693"/>
                  <a:gd name="connsiteX540" fmla="*/ 1797689 w 2546376"/>
                  <a:gd name="connsiteY540" fmla="*/ 404800 h 2550693"/>
                  <a:gd name="connsiteX541" fmla="*/ 1741111 w 2546376"/>
                  <a:gd name="connsiteY541" fmla="*/ 461378 h 2550693"/>
                  <a:gd name="connsiteX542" fmla="*/ 1684533 w 2546376"/>
                  <a:gd name="connsiteY542" fmla="*/ 404800 h 2550693"/>
                  <a:gd name="connsiteX543" fmla="*/ 1701104 w 2546376"/>
                  <a:gd name="connsiteY543" fmla="*/ 364793 h 2550693"/>
                  <a:gd name="connsiteX544" fmla="*/ 1513934 w 2546376"/>
                  <a:gd name="connsiteY544" fmla="*/ 538905 h 2550693"/>
                  <a:gd name="connsiteX545" fmla="*/ 1553940 w 2546376"/>
                  <a:gd name="connsiteY545" fmla="*/ 522333 h 2550693"/>
                  <a:gd name="connsiteX546" fmla="*/ 1610518 w 2546376"/>
                  <a:gd name="connsiteY546" fmla="*/ 578912 h 2550693"/>
                  <a:gd name="connsiteX547" fmla="*/ 1553941 w 2546376"/>
                  <a:gd name="connsiteY547" fmla="*/ 635489 h 2550693"/>
                  <a:gd name="connsiteX548" fmla="*/ 1497362 w 2546376"/>
                  <a:gd name="connsiteY548" fmla="*/ 578911 h 2550693"/>
                  <a:gd name="connsiteX549" fmla="*/ 1513934 w 2546376"/>
                  <a:gd name="connsiteY549" fmla="*/ 538905 h 2550693"/>
                  <a:gd name="connsiteX550" fmla="*/ 1326764 w 2546376"/>
                  <a:gd name="connsiteY550" fmla="*/ 713015 h 2550693"/>
                  <a:gd name="connsiteX551" fmla="*/ 1366770 w 2546376"/>
                  <a:gd name="connsiteY551" fmla="*/ 696444 h 2550693"/>
                  <a:gd name="connsiteX552" fmla="*/ 1423348 w 2546376"/>
                  <a:gd name="connsiteY552" fmla="*/ 753022 h 2550693"/>
                  <a:gd name="connsiteX553" fmla="*/ 1366770 w 2546376"/>
                  <a:gd name="connsiteY553" fmla="*/ 809600 h 2550693"/>
                  <a:gd name="connsiteX554" fmla="*/ 1310192 w 2546376"/>
                  <a:gd name="connsiteY554" fmla="*/ 753022 h 2550693"/>
                  <a:gd name="connsiteX555" fmla="*/ 1326764 w 2546376"/>
                  <a:gd name="connsiteY555" fmla="*/ 713015 h 2550693"/>
                  <a:gd name="connsiteX556" fmla="*/ 1139593 w 2546376"/>
                  <a:gd name="connsiteY556" fmla="*/ 887127 h 2550693"/>
                  <a:gd name="connsiteX557" fmla="*/ 1179600 w 2546376"/>
                  <a:gd name="connsiteY557" fmla="*/ 870555 h 2550693"/>
                  <a:gd name="connsiteX558" fmla="*/ 1236178 w 2546376"/>
                  <a:gd name="connsiteY558" fmla="*/ 927133 h 2550693"/>
                  <a:gd name="connsiteX559" fmla="*/ 1179600 w 2546376"/>
                  <a:gd name="connsiteY559" fmla="*/ 983711 h 2550693"/>
                  <a:gd name="connsiteX560" fmla="*/ 1123022 w 2546376"/>
                  <a:gd name="connsiteY560" fmla="*/ 927133 h 2550693"/>
                  <a:gd name="connsiteX561" fmla="*/ 1139593 w 2546376"/>
                  <a:gd name="connsiteY561" fmla="*/ 887127 h 2550693"/>
                  <a:gd name="connsiteX562" fmla="*/ 952426 w 2546376"/>
                  <a:gd name="connsiteY562" fmla="*/ 1061233 h 2550693"/>
                  <a:gd name="connsiteX563" fmla="*/ 992433 w 2546376"/>
                  <a:gd name="connsiteY563" fmla="*/ 1044662 h 2550693"/>
                  <a:gd name="connsiteX564" fmla="*/ 1049011 w 2546376"/>
                  <a:gd name="connsiteY564" fmla="*/ 1101240 h 2550693"/>
                  <a:gd name="connsiteX565" fmla="*/ 992433 w 2546376"/>
                  <a:gd name="connsiteY565" fmla="*/ 1157818 h 2550693"/>
                  <a:gd name="connsiteX566" fmla="*/ 935855 w 2546376"/>
                  <a:gd name="connsiteY566" fmla="*/ 1101240 h 2550693"/>
                  <a:gd name="connsiteX567" fmla="*/ 952426 w 2546376"/>
                  <a:gd name="connsiteY567" fmla="*/ 1061233 h 2550693"/>
                  <a:gd name="connsiteX568" fmla="*/ 772133 w 2546376"/>
                  <a:gd name="connsiteY568" fmla="*/ 1230708 h 2550693"/>
                  <a:gd name="connsiteX569" fmla="*/ 783241 w 2546376"/>
                  <a:gd name="connsiteY569" fmla="*/ 1223218 h 2550693"/>
                  <a:gd name="connsiteX570" fmla="*/ 805263 w 2546376"/>
                  <a:gd name="connsiteY570" fmla="*/ 1218772 h 2550693"/>
                  <a:gd name="connsiteX571" fmla="*/ 861841 w 2546376"/>
                  <a:gd name="connsiteY571" fmla="*/ 1275350 h 2550693"/>
                  <a:gd name="connsiteX572" fmla="*/ 857395 w 2546376"/>
                  <a:gd name="connsiteY572" fmla="*/ 1297373 h 2550693"/>
                  <a:gd name="connsiteX573" fmla="*/ 849905 w 2546376"/>
                  <a:gd name="connsiteY573" fmla="*/ 1308481 h 2550693"/>
                  <a:gd name="connsiteX574" fmla="*/ 1888275 w 2546376"/>
                  <a:gd name="connsiteY574" fmla="*/ 16572 h 2550693"/>
                  <a:gd name="connsiteX575" fmla="*/ 1928281 w 2546376"/>
                  <a:gd name="connsiteY575" fmla="*/ 1 h 2550693"/>
                  <a:gd name="connsiteX576" fmla="*/ 1984859 w 2546376"/>
                  <a:gd name="connsiteY576" fmla="*/ 56579 h 2550693"/>
                  <a:gd name="connsiteX577" fmla="*/ 1928282 w 2546376"/>
                  <a:gd name="connsiteY577" fmla="*/ 113157 h 2550693"/>
                  <a:gd name="connsiteX578" fmla="*/ 1871703 w 2546376"/>
                  <a:gd name="connsiteY578" fmla="*/ 56579 h 2550693"/>
                  <a:gd name="connsiteX579" fmla="*/ 1888275 w 2546376"/>
                  <a:gd name="connsiteY579" fmla="*/ 16572 h 2550693"/>
                  <a:gd name="connsiteX580" fmla="*/ 1701104 w 2546376"/>
                  <a:gd name="connsiteY580" fmla="*/ 190682 h 2550693"/>
                  <a:gd name="connsiteX581" fmla="*/ 1741111 w 2546376"/>
                  <a:gd name="connsiteY581" fmla="*/ 174111 h 2550693"/>
                  <a:gd name="connsiteX582" fmla="*/ 1797689 w 2546376"/>
                  <a:gd name="connsiteY582" fmla="*/ 230689 h 2550693"/>
                  <a:gd name="connsiteX583" fmla="*/ 1741111 w 2546376"/>
                  <a:gd name="connsiteY583" fmla="*/ 287267 h 2550693"/>
                  <a:gd name="connsiteX584" fmla="*/ 1684533 w 2546376"/>
                  <a:gd name="connsiteY584" fmla="*/ 230689 h 2550693"/>
                  <a:gd name="connsiteX585" fmla="*/ 1701104 w 2546376"/>
                  <a:gd name="connsiteY585" fmla="*/ 190682 h 2550693"/>
                  <a:gd name="connsiteX586" fmla="*/ 1513934 w 2546376"/>
                  <a:gd name="connsiteY586" fmla="*/ 364794 h 2550693"/>
                  <a:gd name="connsiteX587" fmla="*/ 1553940 w 2546376"/>
                  <a:gd name="connsiteY587" fmla="*/ 348223 h 2550693"/>
                  <a:gd name="connsiteX588" fmla="*/ 1610518 w 2546376"/>
                  <a:gd name="connsiteY588" fmla="*/ 404801 h 2550693"/>
                  <a:gd name="connsiteX589" fmla="*/ 1553941 w 2546376"/>
                  <a:gd name="connsiteY589" fmla="*/ 461379 h 2550693"/>
                  <a:gd name="connsiteX590" fmla="*/ 1497362 w 2546376"/>
                  <a:gd name="connsiteY590" fmla="*/ 404800 h 2550693"/>
                  <a:gd name="connsiteX591" fmla="*/ 1513934 w 2546376"/>
                  <a:gd name="connsiteY591" fmla="*/ 364794 h 2550693"/>
                  <a:gd name="connsiteX592" fmla="*/ 1326763 w 2546376"/>
                  <a:gd name="connsiteY592" fmla="*/ 538904 h 2550693"/>
                  <a:gd name="connsiteX593" fmla="*/ 1366770 w 2546376"/>
                  <a:gd name="connsiteY593" fmla="*/ 522333 h 2550693"/>
                  <a:gd name="connsiteX594" fmla="*/ 1423348 w 2546376"/>
                  <a:gd name="connsiteY594" fmla="*/ 578911 h 2550693"/>
                  <a:gd name="connsiteX595" fmla="*/ 1366770 w 2546376"/>
                  <a:gd name="connsiteY595" fmla="*/ 635489 h 2550693"/>
                  <a:gd name="connsiteX596" fmla="*/ 1310192 w 2546376"/>
                  <a:gd name="connsiteY596" fmla="*/ 578911 h 2550693"/>
                  <a:gd name="connsiteX597" fmla="*/ 1326763 w 2546376"/>
                  <a:gd name="connsiteY597" fmla="*/ 538904 h 2550693"/>
                  <a:gd name="connsiteX598" fmla="*/ 1139593 w 2546376"/>
                  <a:gd name="connsiteY598" fmla="*/ 713016 h 2550693"/>
                  <a:gd name="connsiteX599" fmla="*/ 1179600 w 2546376"/>
                  <a:gd name="connsiteY599" fmla="*/ 696444 h 2550693"/>
                  <a:gd name="connsiteX600" fmla="*/ 1236178 w 2546376"/>
                  <a:gd name="connsiteY600" fmla="*/ 753022 h 2550693"/>
                  <a:gd name="connsiteX601" fmla="*/ 1179600 w 2546376"/>
                  <a:gd name="connsiteY601" fmla="*/ 809600 h 2550693"/>
                  <a:gd name="connsiteX602" fmla="*/ 1123022 w 2546376"/>
                  <a:gd name="connsiteY602" fmla="*/ 753022 h 2550693"/>
                  <a:gd name="connsiteX603" fmla="*/ 1139593 w 2546376"/>
                  <a:gd name="connsiteY603" fmla="*/ 713016 h 2550693"/>
                  <a:gd name="connsiteX604" fmla="*/ 952423 w 2546376"/>
                  <a:gd name="connsiteY604" fmla="*/ 887126 h 2550693"/>
                  <a:gd name="connsiteX605" fmla="*/ 992429 w 2546376"/>
                  <a:gd name="connsiteY605" fmla="*/ 870554 h 2550693"/>
                  <a:gd name="connsiteX606" fmla="*/ 1049007 w 2546376"/>
                  <a:gd name="connsiteY606" fmla="*/ 927133 h 2550693"/>
                  <a:gd name="connsiteX607" fmla="*/ 992429 w 2546376"/>
                  <a:gd name="connsiteY607" fmla="*/ 983711 h 2550693"/>
                  <a:gd name="connsiteX608" fmla="*/ 935851 w 2546376"/>
                  <a:gd name="connsiteY608" fmla="*/ 927132 h 2550693"/>
                  <a:gd name="connsiteX609" fmla="*/ 952423 w 2546376"/>
                  <a:gd name="connsiteY609" fmla="*/ 887126 h 2550693"/>
                  <a:gd name="connsiteX610" fmla="*/ 765256 w 2546376"/>
                  <a:gd name="connsiteY610" fmla="*/ 1061233 h 2550693"/>
                  <a:gd name="connsiteX611" fmla="*/ 805263 w 2546376"/>
                  <a:gd name="connsiteY611" fmla="*/ 1044662 h 2550693"/>
                  <a:gd name="connsiteX612" fmla="*/ 861841 w 2546376"/>
                  <a:gd name="connsiteY612" fmla="*/ 1101240 h 2550693"/>
                  <a:gd name="connsiteX613" fmla="*/ 805263 w 2546376"/>
                  <a:gd name="connsiteY613" fmla="*/ 1157818 h 2550693"/>
                  <a:gd name="connsiteX614" fmla="*/ 748685 w 2546376"/>
                  <a:gd name="connsiteY614" fmla="*/ 1101240 h 2550693"/>
                  <a:gd name="connsiteX615" fmla="*/ 765256 w 2546376"/>
                  <a:gd name="connsiteY615" fmla="*/ 1061233 h 2550693"/>
                  <a:gd name="connsiteX616" fmla="*/ 1701104 w 2546376"/>
                  <a:gd name="connsiteY616" fmla="*/ 16572 h 2550693"/>
                  <a:gd name="connsiteX617" fmla="*/ 1741111 w 2546376"/>
                  <a:gd name="connsiteY617" fmla="*/ 0 h 2550693"/>
                  <a:gd name="connsiteX618" fmla="*/ 1797689 w 2546376"/>
                  <a:gd name="connsiteY618" fmla="*/ 56578 h 2550693"/>
                  <a:gd name="connsiteX619" fmla="*/ 1741111 w 2546376"/>
                  <a:gd name="connsiteY619" fmla="*/ 113156 h 2550693"/>
                  <a:gd name="connsiteX620" fmla="*/ 1684533 w 2546376"/>
                  <a:gd name="connsiteY620" fmla="*/ 56578 h 2550693"/>
                  <a:gd name="connsiteX621" fmla="*/ 1701104 w 2546376"/>
                  <a:gd name="connsiteY621" fmla="*/ 16572 h 2550693"/>
                  <a:gd name="connsiteX622" fmla="*/ 1513934 w 2546376"/>
                  <a:gd name="connsiteY622" fmla="*/ 190683 h 2550693"/>
                  <a:gd name="connsiteX623" fmla="*/ 1553940 w 2546376"/>
                  <a:gd name="connsiteY623" fmla="*/ 174112 h 2550693"/>
                  <a:gd name="connsiteX624" fmla="*/ 1610518 w 2546376"/>
                  <a:gd name="connsiteY624" fmla="*/ 230690 h 2550693"/>
                  <a:gd name="connsiteX625" fmla="*/ 1553941 w 2546376"/>
                  <a:gd name="connsiteY625" fmla="*/ 287268 h 2550693"/>
                  <a:gd name="connsiteX626" fmla="*/ 1497362 w 2546376"/>
                  <a:gd name="connsiteY626" fmla="*/ 230690 h 2550693"/>
                  <a:gd name="connsiteX627" fmla="*/ 1513934 w 2546376"/>
                  <a:gd name="connsiteY627" fmla="*/ 190683 h 2550693"/>
                  <a:gd name="connsiteX628" fmla="*/ 1326764 w 2546376"/>
                  <a:gd name="connsiteY628" fmla="*/ 364793 h 2550693"/>
                  <a:gd name="connsiteX629" fmla="*/ 1366770 w 2546376"/>
                  <a:gd name="connsiteY629" fmla="*/ 348222 h 2550693"/>
                  <a:gd name="connsiteX630" fmla="*/ 1423348 w 2546376"/>
                  <a:gd name="connsiteY630" fmla="*/ 404800 h 2550693"/>
                  <a:gd name="connsiteX631" fmla="*/ 1366770 w 2546376"/>
                  <a:gd name="connsiteY631" fmla="*/ 461378 h 2550693"/>
                  <a:gd name="connsiteX632" fmla="*/ 1310192 w 2546376"/>
                  <a:gd name="connsiteY632" fmla="*/ 404800 h 2550693"/>
                  <a:gd name="connsiteX633" fmla="*/ 1326764 w 2546376"/>
                  <a:gd name="connsiteY633" fmla="*/ 364793 h 2550693"/>
                  <a:gd name="connsiteX634" fmla="*/ 1139593 w 2546376"/>
                  <a:gd name="connsiteY634" fmla="*/ 538905 h 2550693"/>
                  <a:gd name="connsiteX635" fmla="*/ 1179600 w 2546376"/>
                  <a:gd name="connsiteY635" fmla="*/ 522333 h 2550693"/>
                  <a:gd name="connsiteX636" fmla="*/ 1236178 w 2546376"/>
                  <a:gd name="connsiteY636" fmla="*/ 578911 h 2550693"/>
                  <a:gd name="connsiteX637" fmla="*/ 1179600 w 2546376"/>
                  <a:gd name="connsiteY637" fmla="*/ 635489 h 2550693"/>
                  <a:gd name="connsiteX638" fmla="*/ 1123022 w 2546376"/>
                  <a:gd name="connsiteY638" fmla="*/ 578911 h 2550693"/>
                  <a:gd name="connsiteX639" fmla="*/ 1139593 w 2546376"/>
                  <a:gd name="connsiteY639" fmla="*/ 538905 h 2550693"/>
                  <a:gd name="connsiteX640" fmla="*/ 952423 w 2546376"/>
                  <a:gd name="connsiteY640" fmla="*/ 713015 h 2550693"/>
                  <a:gd name="connsiteX641" fmla="*/ 992429 w 2546376"/>
                  <a:gd name="connsiteY641" fmla="*/ 696444 h 2550693"/>
                  <a:gd name="connsiteX642" fmla="*/ 1049007 w 2546376"/>
                  <a:gd name="connsiteY642" fmla="*/ 753022 h 2550693"/>
                  <a:gd name="connsiteX643" fmla="*/ 992429 w 2546376"/>
                  <a:gd name="connsiteY643" fmla="*/ 809600 h 2550693"/>
                  <a:gd name="connsiteX644" fmla="*/ 935851 w 2546376"/>
                  <a:gd name="connsiteY644" fmla="*/ 753022 h 2550693"/>
                  <a:gd name="connsiteX645" fmla="*/ 952423 w 2546376"/>
                  <a:gd name="connsiteY645" fmla="*/ 713015 h 2550693"/>
                  <a:gd name="connsiteX646" fmla="*/ 765256 w 2546376"/>
                  <a:gd name="connsiteY646" fmla="*/ 887123 h 2550693"/>
                  <a:gd name="connsiteX647" fmla="*/ 805262 w 2546376"/>
                  <a:gd name="connsiteY647" fmla="*/ 870552 h 2550693"/>
                  <a:gd name="connsiteX648" fmla="*/ 861840 w 2546376"/>
                  <a:gd name="connsiteY648" fmla="*/ 927130 h 2550693"/>
                  <a:gd name="connsiteX649" fmla="*/ 805262 w 2546376"/>
                  <a:gd name="connsiteY649" fmla="*/ 983708 h 2550693"/>
                  <a:gd name="connsiteX650" fmla="*/ 748684 w 2546376"/>
                  <a:gd name="connsiteY650" fmla="*/ 927130 h 2550693"/>
                  <a:gd name="connsiteX651" fmla="*/ 765256 w 2546376"/>
                  <a:gd name="connsiteY651" fmla="*/ 887123 h 2550693"/>
                  <a:gd name="connsiteX652" fmla="*/ 592762 w 2546376"/>
                  <a:gd name="connsiteY652" fmla="*/ 1051338 h 2550693"/>
                  <a:gd name="connsiteX653" fmla="*/ 596069 w 2546376"/>
                  <a:gd name="connsiteY653" fmla="*/ 1049108 h 2550693"/>
                  <a:gd name="connsiteX654" fmla="*/ 618092 w 2546376"/>
                  <a:gd name="connsiteY654" fmla="*/ 1044662 h 2550693"/>
                  <a:gd name="connsiteX655" fmla="*/ 674670 w 2546376"/>
                  <a:gd name="connsiteY655" fmla="*/ 1101240 h 2550693"/>
                  <a:gd name="connsiteX656" fmla="*/ 670224 w 2546376"/>
                  <a:gd name="connsiteY656" fmla="*/ 1123263 h 2550693"/>
                  <a:gd name="connsiteX657" fmla="*/ 667994 w 2546376"/>
                  <a:gd name="connsiteY657" fmla="*/ 1126570 h 2550693"/>
                  <a:gd name="connsiteX658" fmla="*/ 1513934 w 2546376"/>
                  <a:gd name="connsiteY658" fmla="*/ 16572 h 2550693"/>
                  <a:gd name="connsiteX659" fmla="*/ 1553940 w 2546376"/>
                  <a:gd name="connsiteY659" fmla="*/ 1 h 2550693"/>
                  <a:gd name="connsiteX660" fmla="*/ 1610518 w 2546376"/>
                  <a:gd name="connsiteY660" fmla="*/ 56579 h 2550693"/>
                  <a:gd name="connsiteX661" fmla="*/ 1553941 w 2546376"/>
                  <a:gd name="connsiteY661" fmla="*/ 113157 h 2550693"/>
                  <a:gd name="connsiteX662" fmla="*/ 1497362 w 2546376"/>
                  <a:gd name="connsiteY662" fmla="*/ 56579 h 2550693"/>
                  <a:gd name="connsiteX663" fmla="*/ 1513934 w 2546376"/>
                  <a:gd name="connsiteY663" fmla="*/ 16572 h 2550693"/>
                  <a:gd name="connsiteX664" fmla="*/ 1326764 w 2546376"/>
                  <a:gd name="connsiteY664" fmla="*/ 190682 h 2550693"/>
                  <a:gd name="connsiteX665" fmla="*/ 1366770 w 2546376"/>
                  <a:gd name="connsiteY665" fmla="*/ 174111 h 2550693"/>
                  <a:gd name="connsiteX666" fmla="*/ 1423348 w 2546376"/>
                  <a:gd name="connsiteY666" fmla="*/ 230689 h 2550693"/>
                  <a:gd name="connsiteX667" fmla="*/ 1366770 w 2546376"/>
                  <a:gd name="connsiteY667" fmla="*/ 287267 h 2550693"/>
                  <a:gd name="connsiteX668" fmla="*/ 1310192 w 2546376"/>
                  <a:gd name="connsiteY668" fmla="*/ 230689 h 2550693"/>
                  <a:gd name="connsiteX669" fmla="*/ 1326764 w 2546376"/>
                  <a:gd name="connsiteY669" fmla="*/ 190682 h 2550693"/>
                  <a:gd name="connsiteX670" fmla="*/ 1139593 w 2546376"/>
                  <a:gd name="connsiteY670" fmla="*/ 364794 h 2550693"/>
                  <a:gd name="connsiteX671" fmla="*/ 1179600 w 2546376"/>
                  <a:gd name="connsiteY671" fmla="*/ 348222 h 2550693"/>
                  <a:gd name="connsiteX672" fmla="*/ 1236178 w 2546376"/>
                  <a:gd name="connsiteY672" fmla="*/ 404801 h 2550693"/>
                  <a:gd name="connsiteX673" fmla="*/ 1179600 w 2546376"/>
                  <a:gd name="connsiteY673" fmla="*/ 461379 h 2550693"/>
                  <a:gd name="connsiteX674" fmla="*/ 1123022 w 2546376"/>
                  <a:gd name="connsiteY674" fmla="*/ 404800 h 2550693"/>
                  <a:gd name="connsiteX675" fmla="*/ 1139593 w 2546376"/>
                  <a:gd name="connsiteY675" fmla="*/ 364794 h 2550693"/>
                  <a:gd name="connsiteX676" fmla="*/ 952423 w 2546376"/>
                  <a:gd name="connsiteY676" fmla="*/ 538904 h 2550693"/>
                  <a:gd name="connsiteX677" fmla="*/ 992429 w 2546376"/>
                  <a:gd name="connsiteY677" fmla="*/ 522333 h 2550693"/>
                  <a:gd name="connsiteX678" fmla="*/ 1049007 w 2546376"/>
                  <a:gd name="connsiteY678" fmla="*/ 578911 h 2550693"/>
                  <a:gd name="connsiteX679" fmla="*/ 992429 w 2546376"/>
                  <a:gd name="connsiteY679" fmla="*/ 635489 h 2550693"/>
                  <a:gd name="connsiteX680" fmla="*/ 935851 w 2546376"/>
                  <a:gd name="connsiteY680" fmla="*/ 578911 h 2550693"/>
                  <a:gd name="connsiteX681" fmla="*/ 952423 w 2546376"/>
                  <a:gd name="connsiteY681" fmla="*/ 538904 h 2550693"/>
                  <a:gd name="connsiteX682" fmla="*/ 765253 w 2546376"/>
                  <a:gd name="connsiteY682" fmla="*/ 713015 h 2550693"/>
                  <a:gd name="connsiteX683" fmla="*/ 805259 w 2546376"/>
                  <a:gd name="connsiteY683" fmla="*/ 696444 h 2550693"/>
                  <a:gd name="connsiteX684" fmla="*/ 861837 w 2546376"/>
                  <a:gd name="connsiteY684" fmla="*/ 753022 h 2550693"/>
                  <a:gd name="connsiteX685" fmla="*/ 805262 w 2546376"/>
                  <a:gd name="connsiteY685" fmla="*/ 809597 h 2550693"/>
                  <a:gd name="connsiteX686" fmla="*/ 748684 w 2546376"/>
                  <a:gd name="connsiteY686" fmla="*/ 753019 h 2550693"/>
                  <a:gd name="connsiteX687" fmla="*/ 765253 w 2546376"/>
                  <a:gd name="connsiteY687" fmla="*/ 713015 h 2550693"/>
                  <a:gd name="connsiteX688" fmla="*/ 578085 w 2546376"/>
                  <a:gd name="connsiteY688" fmla="*/ 887123 h 2550693"/>
                  <a:gd name="connsiteX689" fmla="*/ 618091 w 2546376"/>
                  <a:gd name="connsiteY689" fmla="*/ 870552 h 2550693"/>
                  <a:gd name="connsiteX690" fmla="*/ 674669 w 2546376"/>
                  <a:gd name="connsiteY690" fmla="*/ 927130 h 2550693"/>
                  <a:gd name="connsiteX691" fmla="*/ 618091 w 2546376"/>
                  <a:gd name="connsiteY691" fmla="*/ 983708 h 2550693"/>
                  <a:gd name="connsiteX692" fmla="*/ 561513 w 2546376"/>
                  <a:gd name="connsiteY692" fmla="*/ 927130 h 2550693"/>
                  <a:gd name="connsiteX693" fmla="*/ 578085 w 2546376"/>
                  <a:gd name="connsiteY693" fmla="*/ 887123 h 2550693"/>
                  <a:gd name="connsiteX694" fmla="*/ 1326764 w 2546376"/>
                  <a:gd name="connsiteY694" fmla="*/ 16572 h 2550693"/>
                  <a:gd name="connsiteX695" fmla="*/ 1366770 w 2546376"/>
                  <a:gd name="connsiteY695" fmla="*/ 0 h 2550693"/>
                  <a:gd name="connsiteX696" fmla="*/ 1423348 w 2546376"/>
                  <a:gd name="connsiteY696" fmla="*/ 56578 h 2550693"/>
                  <a:gd name="connsiteX697" fmla="*/ 1366770 w 2546376"/>
                  <a:gd name="connsiteY697" fmla="*/ 113156 h 2550693"/>
                  <a:gd name="connsiteX698" fmla="*/ 1310192 w 2546376"/>
                  <a:gd name="connsiteY698" fmla="*/ 56578 h 2550693"/>
                  <a:gd name="connsiteX699" fmla="*/ 1326764 w 2546376"/>
                  <a:gd name="connsiteY699" fmla="*/ 16572 h 2550693"/>
                  <a:gd name="connsiteX700" fmla="*/ 1139593 w 2546376"/>
                  <a:gd name="connsiteY700" fmla="*/ 190683 h 2550693"/>
                  <a:gd name="connsiteX701" fmla="*/ 1179600 w 2546376"/>
                  <a:gd name="connsiteY701" fmla="*/ 174112 h 2550693"/>
                  <a:gd name="connsiteX702" fmla="*/ 1236178 w 2546376"/>
                  <a:gd name="connsiteY702" fmla="*/ 230690 h 2550693"/>
                  <a:gd name="connsiteX703" fmla="*/ 1179600 w 2546376"/>
                  <a:gd name="connsiteY703" fmla="*/ 287268 h 2550693"/>
                  <a:gd name="connsiteX704" fmla="*/ 1123022 w 2546376"/>
                  <a:gd name="connsiteY704" fmla="*/ 230690 h 2550693"/>
                  <a:gd name="connsiteX705" fmla="*/ 1139593 w 2546376"/>
                  <a:gd name="connsiteY705" fmla="*/ 190683 h 2550693"/>
                  <a:gd name="connsiteX706" fmla="*/ 952423 w 2546376"/>
                  <a:gd name="connsiteY706" fmla="*/ 364793 h 2550693"/>
                  <a:gd name="connsiteX707" fmla="*/ 992429 w 2546376"/>
                  <a:gd name="connsiteY707" fmla="*/ 348222 h 2550693"/>
                  <a:gd name="connsiteX708" fmla="*/ 1049007 w 2546376"/>
                  <a:gd name="connsiteY708" fmla="*/ 404800 h 2550693"/>
                  <a:gd name="connsiteX709" fmla="*/ 992429 w 2546376"/>
                  <a:gd name="connsiteY709" fmla="*/ 461378 h 2550693"/>
                  <a:gd name="connsiteX710" fmla="*/ 935851 w 2546376"/>
                  <a:gd name="connsiteY710" fmla="*/ 404800 h 2550693"/>
                  <a:gd name="connsiteX711" fmla="*/ 952423 w 2546376"/>
                  <a:gd name="connsiteY711" fmla="*/ 364793 h 2550693"/>
                  <a:gd name="connsiteX712" fmla="*/ 765253 w 2546376"/>
                  <a:gd name="connsiteY712" fmla="*/ 538904 h 2550693"/>
                  <a:gd name="connsiteX713" fmla="*/ 805259 w 2546376"/>
                  <a:gd name="connsiteY713" fmla="*/ 522333 h 2550693"/>
                  <a:gd name="connsiteX714" fmla="*/ 861837 w 2546376"/>
                  <a:gd name="connsiteY714" fmla="*/ 578911 h 2550693"/>
                  <a:gd name="connsiteX715" fmla="*/ 805259 w 2546376"/>
                  <a:gd name="connsiteY715" fmla="*/ 635489 h 2550693"/>
                  <a:gd name="connsiteX716" fmla="*/ 748681 w 2546376"/>
                  <a:gd name="connsiteY716" fmla="*/ 578911 h 2550693"/>
                  <a:gd name="connsiteX717" fmla="*/ 765253 w 2546376"/>
                  <a:gd name="connsiteY717" fmla="*/ 538904 h 2550693"/>
                  <a:gd name="connsiteX718" fmla="*/ 578084 w 2546376"/>
                  <a:gd name="connsiteY718" fmla="*/ 713013 h 2550693"/>
                  <a:gd name="connsiteX719" fmla="*/ 618091 w 2546376"/>
                  <a:gd name="connsiteY719" fmla="*/ 696441 h 2550693"/>
                  <a:gd name="connsiteX720" fmla="*/ 674669 w 2546376"/>
                  <a:gd name="connsiteY720" fmla="*/ 753019 h 2550693"/>
                  <a:gd name="connsiteX721" fmla="*/ 618091 w 2546376"/>
                  <a:gd name="connsiteY721" fmla="*/ 809597 h 2550693"/>
                  <a:gd name="connsiteX722" fmla="*/ 561513 w 2546376"/>
                  <a:gd name="connsiteY722" fmla="*/ 753019 h 2550693"/>
                  <a:gd name="connsiteX723" fmla="*/ 578084 w 2546376"/>
                  <a:gd name="connsiteY723" fmla="*/ 713013 h 2550693"/>
                  <a:gd name="connsiteX724" fmla="*/ 415158 w 2546376"/>
                  <a:gd name="connsiteY724" fmla="*/ 873734 h 2550693"/>
                  <a:gd name="connsiteX725" fmla="*/ 430921 w 2546376"/>
                  <a:gd name="connsiteY725" fmla="*/ 870551 h 2550693"/>
                  <a:gd name="connsiteX726" fmla="*/ 487500 w 2546376"/>
                  <a:gd name="connsiteY726" fmla="*/ 927130 h 2550693"/>
                  <a:gd name="connsiteX727" fmla="*/ 484317 w 2546376"/>
                  <a:gd name="connsiteY727" fmla="*/ 942893 h 2550693"/>
                  <a:gd name="connsiteX728" fmla="*/ 1139593 w 2546376"/>
                  <a:gd name="connsiteY728" fmla="*/ 16572 h 2550693"/>
                  <a:gd name="connsiteX729" fmla="*/ 1179599 w 2546376"/>
                  <a:gd name="connsiteY729" fmla="*/ 1 h 2550693"/>
                  <a:gd name="connsiteX730" fmla="*/ 1236178 w 2546376"/>
                  <a:gd name="connsiteY730" fmla="*/ 56579 h 2550693"/>
                  <a:gd name="connsiteX731" fmla="*/ 1179600 w 2546376"/>
                  <a:gd name="connsiteY731" fmla="*/ 113157 h 2550693"/>
                  <a:gd name="connsiteX732" fmla="*/ 1123022 w 2546376"/>
                  <a:gd name="connsiteY732" fmla="*/ 56579 h 2550693"/>
                  <a:gd name="connsiteX733" fmla="*/ 1139593 w 2546376"/>
                  <a:gd name="connsiteY733" fmla="*/ 16572 h 2550693"/>
                  <a:gd name="connsiteX734" fmla="*/ 952423 w 2546376"/>
                  <a:gd name="connsiteY734" fmla="*/ 190682 h 2550693"/>
                  <a:gd name="connsiteX735" fmla="*/ 992429 w 2546376"/>
                  <a:gd name="connsiteY735" fmla="*/ 174111 h 2550693"/>
                  <a:gd name="connsiteX736" fmla="*/ 1049007 w 2546376"/>
                  <a:gd name="connsiteY736" fmla="*/ 230689 h 2550693"/>
                  <a:gd name="connsiteX737" fmla="*/ 992429 w 2546376"/>
                  <a:gd name="connsiteY737" fmla="*/ 287267 h 2550693"/>
                  <a:gd name="connsiteX738" fmla="*/ 935851 w 2546376"/>
                  <a:gd name="connsiteY738" fmla="*/ 230689 h 2550693"/>
                  <a:gd name="connsiteX739" fmla="*/ 952423 w 2546376"/>
                  <a:gd name="connsiteY739" fmla="*/ 190682 h 2550693"/>
                  <a:gd name="connsiteX740" fmla="*/ 765253 w 2546376"/>
                  <a:gd name="connsiteY740" fmla="*/ 364793 h 2550693"/>
                  <a:gd name="connsiteX741" fmla="*/ 805259 w 2546376"/>
                  <a:gd name="connsiteY741" fmla="*/ 348222 h 2550693"/>
                  <a:gd name="connsiteX742" fmla="*/ 861837 w 2546376"/>
                  <a:gd name="connsiteY742" fmla="*/ 404800 h 2550693"/>
                  <a:gd name="connsiteX743" fmla="*/ 805259 w 2546376"/>
                  <a:gd name="connsiteY743" fmla="*/ 461378 h 2550693"/>
                  <a:gd name="connsiteX744" fmla="*/ 748681 w 2546376"/>
                  <a:gd name="connsiteY744" fmla="*/ 404800 h 2550693"/>
                  <a:gd name="connsiteX745" fmla="*/ 765253 w 2546376"/>
                  <a:gd name="connsiteY745" fmla="*/ 364793 h 2550693"/>
                  <a:gd name="connsiteX746" fmla="*/ 578082 w 2546376"/>
                  <a:gd name="connsiteY746" fmla="*/ 538904 h 2550693"/>
                  <a:gd name="connsiteX747" fmla="*/ 618088 w 2546376"/>
                  <a:gd name="connsiteY747" fmla="*/ 522333 h 2550693"/>
                  <a:gd name="connsiteX748" fmla="*/ 674666 w 2546376"/>
                  <a:gd name="connsiteY748" fmla="*/ 578911 h 2550693"/>
                  <a:gd name="connsiteX749" fmla="*/ 618090 w 2546376"/>
                  <a:gd name="connsiteY749" fmla="*/ 635487 h 2550693"/>
                  <a:gd name="connsiteX750" fmla="*/ 561512 w 2546376"/>
                  <a:gd name="connsiteY750" fmla="*/ 578909 h 2550693"/>
                  <a:gd name="connsiteX751" fmla="*/ 578082 w 2546376"/>
                  <a:gd name="connsiteY751" fmla="*/ 538904 h 2550693"/>
                  <a:gd name="connsiteX752" fmla="*/ 390914 w 2546376"/>
                  <a:gd name="connsiteY752" fmla="*/ 713012 h 2550693"/>
                  <a:gd name="connsiteX753" fmla="*/ 430921 w 2546376"/>
                  <a:gd name="connsiteY753" fmla="*/ 696441 h 2550693"/>
                  <a:gd name="connsiteX754" fmla="*/ 487499 w 2546376"/>
                  <a:gd name="connsiteY754" fmla="*/ 753019 h 2550693"/>
                  <a:gd name="connsiteX755" fmla="*/ 430921 w 2546376"/>
                  <a:gd name="connsiteY755" fmla="*/ 809597 h 2550693"/>
                  <a:gd name="connsiteX756" fmla="*/ 374343 w 2546376"/>
                  <a:gd name="connsiteY756" fmla="*/ 753019 h 2550693"/>
                  <a:gd name="connsiteX757" fmla="*/ 390914 w 2546376"/>
                  <a:gd name="connsiteY757" fmla="*/ 713012 h 2550693"/>
                  <a:gd name="connsiteX758" fmla="*/ 952422 w 2546376"/>
                  <a:gd name="connsiteY758" fmla="*/ 16571 h 2550693"/>
                  <a:gd name="connsiteX759" fmla="*/ 992429 w 2546376"/>
                  <a:gd name="connsiteY759" fmla="*/ 0 h 2550693"/>
                  <a:gd name="connsiteX760" fmla="*/ 1049007 w 2546376"/>
                  <a:gd name="connsiteY760" fmla="*/ 56578 h 2550693"/>
                  <a:gd name="connsiteX761" fmla="*/ 992429 w 2546376"/>
                  <a:gd name="connsiteY761" fmla="*/ 113156 h 2550693"/>
                  <a:gd name="connsiteX762" fmla="*/ 935851 w 2546376"/>
                  <a:gd name="connsiteY762" fmla="*/ 56578 h 2550693"/>
                  <a:gd name="connsiteX763" fmla="*/ 952422 w 2546376"/>
                  <a:gd name="connsiteY763" fmla="*/ 16571 h 2550693"/>
                  <a:gd name="connsiteX764" fmla="*/ 765253 w 2546376"/>
                  <a:gd name="connsiteY764" fmla="*/ 190682 h 2550693"/>
                  <a:gd name="connsiteX765" fmla="*/ 805259 w 2546376"/>
                  <a:gd name="connsiteY765" fmla="*/ 174111 h 2550693"/>
                  <a:gd name="connsiteX766" fmla="*/ 861837 w 2546376"/>
                  <a:gd name="connsiteY766" fmla="*/ 230689 h 2550693"/>
                  <a:gd name="connsiteX767" fmla="*/ 805259 w 2546376"/>
                  <a:gd name="connsiteY767" fmla="*/ 287267 h 2550693"/>
                  <a:gd name="connsiteX768" fmla="*/ 748681 w 2546376"/>
                  <a:gd name="connsiteY768" fmla="*/ 230689 h 2550693"/>
                  <a:gd name="connsiteX769" fmla="*/ 765253 w 2546376"/>
                  <a:gd name="connsiteY769" fmla="*/ 190682 h 2550693"/>
                  <a:gd name="connsiteX770" fmla="*/ 578082 w 2546376"/>
                  <a:gd name="connsiteY770" fmla="*/ 364793 h 2550693"/>
                  <a:gd name="connsiteX771" fmla="*/ 618088 w 2546376"/>
                  <a:gd name="connsiteY771" fmla="*/ 348222 h 2550693"/>
                  <a:gd name="connsiteX772" fmla="*/ 674666 w 2546376"/>
                  <a:gd name="connsiteY772" fmla="*/ 404800 h 2550693"/>
                  <a:gd name="connsiteX773" fmla="*/ 618088 w 2546376"/>
                  <a:gd name="connsiteY773" fmla="*/ 461378 h 2550693"/>
                  <a:gd name="connsiteX774" fmla="*/ 561510 w 2546376"/>
                  <a:gd name="connsiteY774" fmla="*/ 404800 h 2550693"/>
                  <a:gd name="connsiteX775" fmla="*/ 578082 w 2546376"/>
                  <a:gd name="connsiteY775" fmla="*/ 364793 h 2550693"/>
                  <a:gd name="connsiteX776" fmla="*/ 238854 w 2546376"/>
                  <a:gd name="connsiteY776" fmla="*/ 697429 h 2550693"/>
                  <a:gd name="connsiteX777" fmla="*/ 243750 w 2546376"/>
                  <a:gd name="connsiteY777" fmla="*/ 696441 h 2550693"/>
                  <a:gd name="connsiteX778" fmla="*/ 300328 w 2546376"/>
                  <a:gd name="connsiteY778" fmla="*/ 753019 h 2550693"/>
                  <a:gd name="connsiteX779" fmla="*/ 299340 w 2546376"/>
                  <a:gd name="connsiteY779" fmla="*/ 757915 h 2550693"/>
                  <a:gd name="connsiteX780" fmla="*/ 390914 w 2546376"/>
                  <a:gd name="connsiteY780" fmla="*/ 538902 h 2550693"/>
                  <a:gd name="connsiteX781" fmla="*/ 430920 w 2546376"/>
                  <a:gd name="connsiteY781" fmla="*/ 522331 h 2550693"/>
                  <a:gd name="connsiteX782" fmla="*/ 487499 w 2546376"/>
                  <a:gd name="connsiteY782" fmla="*/ 578909 h 2550693"/>
                  <a:gd name="connsiteX783" fmla="*/ 430920 w 2546376"/>
                  <a:gd name="connsiteY783" fmla="*/ 635487 h 2550693"/>
                  <a:gd name="connsiteX784" fmla="*/ 374342 w 2546376"/>
                  <a:gd name="connsiteY784" fmla="*/ 578909 h 2550693"/>
                  <a:gd name="connsiteX785" fmla="*/ 390914 w 2546376"/>
                  <a:gd name="connsiteY785" fmla="*/ 538902 h 2550693"/>
                  <a:gd name="connsiteX786" fmla="*/ 765253 w 2546376"/>
                  <a:gd name="connsiteY786" fmla="*/ 16571 h 2550693"/>
                  <a:gd name="connsiteX787" fmla="*/ 805259 w 2546376"/>
                  <a:gd name="connsiteY787" fmla="*/ 0 h 2550693"/>
                  <a:gd name="connsiteX788" fmla="*/ 861837 w 2546376"/>
                  <a:gd name="connsiteY788" fmla="*/ 56578 h 2550693"/>
                  <a:gd name="connsiteX789" fmla="*/ 805259 w 2546376"/>
                  <a:gd name="connsiteY789" fmla="*/ 113156 h 2550693"/>
                  <a:gd name="connsiteX790" fmla="*/ 748681 w 2546376"/>
                  <a:gd name="connsiteY790" fmla="*/ 56578 h 2550693"/>
                  <a:gd name="connsiteX791" fmla="*/ 765253 w 2546376"/>
                  <a:gd name="connsiteY791" fmla="*/ 16571 h 2550693"/>
                  <a:gd name="connsiteX792" fmla="*/ 578082 w 2546376"/>
                  <a:gd name="connsiteY792" fmla="*/ 190682 h 2550693"/>
                  <a:gd name="connsiteX793" fmla="*/ 618088 w 2546376"/>
                  <a:gd name="connsiteY793" fmla="*/ 174111 h 2550693"/>
                  <a:gd name="connsiteX794" fmla="*/ 674666 w 2546376"/>
                  <a:gd name="connsiteY794" fmla="*/ 230689 h 2550693"/>
                  <a:gd name="connsiteX795" fmla="*/ 618088 w 2546376"/>
                  <a:gd name="connsiteY795" fmla="*/ 287267 h 2550693"/>
                  <a:gd name="connsiteX796" fmla="*/ 561510 w 2546376"/>
                  <a:gd name="connsiteY796" fmla="*/ 230689 h 2550693"/>
                  <a:gd name="connsiteX797" fmla="*/ 578082 w 2546376"/>
                  <a:gd name="connsiteY797" fmla="*/ 190682 h 2550693"/>
                  <a:gd name="connsiteX798" fmla="*/ 390912 w 2546376"/>
                  <a:gd name="connsiteY798" fmla="*/ 364793 h 2550693"/>
                  <a:gd name="connsiteX799" fmla="*/ 430918 w 2546376"/>
                  <a:gd name="connsiteY799" fmla="*/ 348222 h 2550693"/>
                  <a:gd name="connsiteX800" fmla="*/ 487497 w 2546376"/>
                  <a:gd name="connsiteY800" fmla="*/ 404800 h 2550693"/>
                  <a:gd name="connsiteX801" fmla="*/ 430920 w 2546376"/>
                  <a:gd name="connsiteY801" fmla="*/ 461376 h 2550693"/>
                  <a:gd name="connsiteX802" fmla="*/ 374342 w 2546376"/>
                  <a:gd name="connsiteY802" fmla="*/ 404798 h 2550693"/>
                  <a:gd name="connsiteX803" fmla="*/ 390912 w 2546376"/>
                  <a:gd name="connsiteY803" fmla="*/ 364793 h 2550693"/>
                  <a:gd name="connsiteX804" fmla="*/ 203743 w 2546376"/>
                  <a:gd name="connsiteY804" fmla="*/ 538902 h 2550693"/>
                  <a:gd name="connsiteX805" fmla="*/ 243749 w 2546376"/>
                  <a:gd name="connsiteY805" fmla="*/ 522331 h 2550693"/>
                  <a:gd name="connsiteX806" fmla="*/ 300327 w 2546376"/>
                  <a:gd name="connsiteY806" fmla="*/ 578909 h 2550693"/>
                  <a:gd name="connsiteX807" fmla="*/ 243749 w 2546376"/>
                  <a:gd name="connsiteY807" fmla="*/ 635487 h 2550693"/>
                  <a:gd name="connsiteX808" fmla="*/ 187171 w 2546376"/>
                  <a:gd name="connsiteY808" fmla="*/ 578909 h 2550693"/>
                  <a:gd name="connsiteX809" fmla="*/ 203743 w 2546376"/>
                  <a:gd name="connsiteY809" fmla="*/ 538902 h 2550693"/>
                  <a:gd name="connsiteX810" fmla="*/ 578082 w 2546376"/>
                  <a:gd name="connsiteY810" fmla="*/ 16571 h 2550693"/>
                  <a:gd name="connsiteX811" fmla="*/ 618088 w 2546376"/>
                  <a:gd name="connsiteY811" fmla="*/ 0 h 2550693"/>
                  <a:gd name="connsiteX812" fmla="*/ 674666 w 2546376"/>
                  <a:gd name="connsiteY812" fmla="*/ 56578 h 2550693"/>
                  <a:gd name="connsiteX813" fmla="*/ 618088 w 2546376"/>
                  <a:gd name="connsiteY813" fmla="*/ 113156 h 2550693"/>
                  <a:gd name="connsiteX814" fmla="*/ 561510 w 2546376"/>
                  <a:gd name="connsiteY814" fmla="*/ 56578 h 2550693"/>
                  <a:gd name="connsiteX815" fmla="*/ 578082 w 2546376"/>
                  <a:gd name="connsiteY815" fmla="*/ 16571 h 2550693"/>
                  <a:gd name="connsiteX816" fmla="*/ 65570 w 2546376"/>
                  <a:gd name="connsiteY816" fmla="*/ 524146 h 2550693"/>
                  <a:gd name="connsiteX817" fmla="*/ 78603 w 2546376"/>
                  <a:gd name="connsiteY817" fmla="*/ 526777 h 2550693"/>
                  <a:gd name="connsiteX818" fmla="*/ 108712 w 2546376"/>
                  <a:gd name="connsiteY818" fmla="*/ 556886 h 2550693"/>
                  <a:gd name="connsiteX819" fmla="*/ 111343 w 2546376"/>
                  <a:gd name="connsiteY819" fmla="*/ 569919 h 2550693"/>
                  <a:gd name="connsiteX820" fmla="*/ 390912 w 2546376"/>
                  <a:gd name="connsiteY820" fmla="*/ 190682 h 2550693"/>
                  <a:gd name="connsiteX821" fmla="*/ 430918 w 2546376"/>
                  <a:gd name="connsiteY821" fmla="*/ 174111 h 2550693"/>
                  <a:gd name="connsiteX822" fmla="*/ 487497 w 2546376"/>
                  <a:gd name="connsiteY822" fmla="*/ 230689 h 2550693"/>
                  <a:gd name="connsiteX823" fmla="*/ 430919 w 2546376"/>
                  <a:gd name="connsiteY823" fmla="*/ 287267 h 2550693"/>
                  <a:gd name="connsiteX824" fmla="*/ 374340 w 2546376"/>
                  <a:gd name="connsiteY824" fmla="*/ 230689 h 2550693"/>
                  <a:gd name="connsiteX825" fmla="*/ 390912 w 2546376"/>
                  <a:gd name="connsiteY825" fmla="*/ 190682 h 2550693"/>
                  <a:gd name="connsiteX826" fmla="*/ 203742 w 2546376"/>
                  <a:gd name="connsiteY826" fmla="*/ 364792 h 2550693"/>
                  <a:gd name="connsiteX827" fmla="*/ 243749 w 2546376"/>
                  <a:gd name="connsiteY827" fmla="*/ 348220 h 2550693"/>
                  <a:gd name="connsiteX828" fmla="*/ 300327 w 2546376"/>
                  <a:gd name="connsiteY828" fmla="*/ 404798 h 2550693"/>
                  <a:gd name="connsiteX829" fmla="*/ 243749 w 2546376"/>
                  <a:gd name="connsiteY829" fmla="*/ 461376 h 2550693"/>
                  <a:gd name="connsiteX830" fmla="*/ 187171 w 2546376"/>
                  <a:gd name="connsiteY830" fmla="*/ 404798 h 2550693"/>
                  <a:gd name="connsiteX831" fmla="*/ 203742 w 2546376"/>
                  <a:gd name="connsiteY831" fmla="*/ 364792 h 2550693"/>
                  <a:gd name="connsiteX832" fmla="*/ 390912 w 2546376"/>
                  <a:gd name="connsiteY832" fmla="*/ 16571 h 2550693"/>
                  <a:gd name="connsiteX833" fmla="*/ 430918 w 2546376"/>
                  <a:gd name="connsiteY833" fmla="*/ 0 h 2550693"/>
                  <a:gd name="connsiteX834" fmla="*/ 487497 w 2546376"/>
                  <a:gd name="connsiteY834" fmla="*/ 56578 h 2550693"/>
                  <a:gd name="connsiteX835" fmla="*/ 430919 w 2546376"/>
                  <a:gd name="connsiteY835" fmla="*/ 113156 h 2550693"/>
                  <a:gd name="connsiteX836" fmla="*/ 374340 w 2546376"/>
                  <a:gd name="connsiteY836" fmla="*/ 56578 h 2550693"/>
                  <a:gd name="connsiteX837" fmla="*/ 390912 w 2546376"/>
                  <a:gd name="connsiteY837" fmla="*/ 16571 h 2550693"/>
                  <a:gd name="connsiteX838" fmla="*/ 203741 w 2546376"/>
                  <a:gd name="connsiteY838" fmla="*/ 190682 h 2550693"/>
                  <a:gd name="connsiteX839" fmla="*/ 243747 w 2546376"/>
                  <a:gd name="connsiteY839" fmla="*/ 174111 h 2550693"/>
                  <a:gd name="connsiteX840" fmla="*/ 300325 w 2546376"/>
                  <a:gd name="connsiteY840" fmla="*/ 230689 h 2550693"/>
                  <a:gd name="connsiteX841" fmla="*/ 243748 w 2546376"/>
                  <a:gd name="connsiteY841" fmla="*/ 287266 h 2550693"/>
                  <a:gd name="connsiteX842" fmla="*/ 187170 w 2546376"/>
                  <a:gd name="connsiteY842" fmla="*/ 230688 h 2550693"/>
                  <a:gd name="connsiteX843" fmla="*/ 203741 w 2546376"/>
                  <a:gd name="connsiteY843" fmla="*/ 190682 h 2550693"/>
                  <a:gd name="connsiteX844" fmla="*/ 16572 w 2546376"/>
                  <a:gd name="connsiteY844" fmla="*/ 364792 h 2550693"/>
                  <a:gd name="connsiteX845" fmla="*/ 56579 w 2546376"/>
                  <a:gd name="connsiteY845" fmla="*/ 348220 h 2550693"/>
                  <a:gd name="connsiteX846" fmla="*/ 113157 w 2546376"/>
                  <a:gd name="connsiteY846" fmla="*/ 404798 h 2550693"/>
                  <a:gd name="connsiteX847" fmla="*/ 56579 w 2546376"/>
                  <a:gd name="connsiteY847" fmla="*/ 461376 h 2550693"/>
                  <a:gd name="connsiteX848" fmla="*/ 1 w 2546376"/>
                  <a:gd name="connsiteY848" fmla="*/ 404798 h 2550693"/>
                  <a:gd name="connsiteX849" fmla="*/ 16572 w 2546376"/>
                  <a:gd name="connsiteY849" fmla="*/ 364792 h 2550693"/>
                  <a:gd name="connsiteX850" fmla="*/ 203741 w 2546376"/>
                  <a:gd name="connsiteY850" fmla="*/ 16571 h 2550693"/>
                  <a:gd name="connsiteX851" fmla="*/ 243747 w 2546376"/>
                  <a:gd name="connsiteY851" fmla="*/ 0 h 2550693"/>
                  <a:gd name="connsiteX852" fmla="*/ 300325 w 2546376"/>
                  <a:gd name="connsiteY852" fmla="*/ 56578 h 2550693"/>
                  <a:gd name="connsiteX853" fmla="*/ 243747 w 2546376"/>
                  <a:gd name="connsiteY853" fmla="*/ 113156 h 2550693"/>
                  <a:gd name="connsiteX854" fmla="*/ 187169 w 2546376"/>
                  <a:gd name="connsiteY854" fmla="*/ 56578 h 2550693"/>
                  <a:gd name="connsiteX855" fmla="*/ 203741 w 2546376"/>
                  <a:gd name="connsiteY855" fmla="*/ 16571 h 2550693"/>
                  <a:gd name="connsiteX856" fmla="*/ 16572 w 2546376"/>
                  <a:gd name="connsiteY856" fmla="*/ 190681 h 2550693"/>
                  <a:gd name="connsiteX857" fmla="*/ 56579 w 2546376"/>
                  <a:gd name="connsiteY857" fmla="*/ 174110 h 2550693"/>
                  <a:gd name="connsiteX858" fmla="*/ 113157 w 2546376"/>
                  <a:gd name="connsiteY858" fmla="*/ 230688 h 2550693"/>
                  <a:gd name="connsiteX859" fmla="*/ 56579 w 2546376"/>
                  <a:gd name="connsiteY859" fmla="*/ 287266 h 2550693"/>
                  <a:gd name="connsiteX860" fmla="*/ 1 w 2546376"/>
                  <a:gd name="connsiteY860" fmla="*/ 230688 h 2550693"/>
                  <a:gd name="connsiteX861" fmla="*/ 16572 w 2546376"/>
                  <a:gd name="connsiteY861" fmla="*/ 190681 h 2550693"/>
                  <a:gd name="connsiteX862" fmla="*/ 16571 w 2546376"/>
                  <a:gd name="connsiteY862" fmla="*/ 16571 h 2550693"/>
                  <a:gd name="connsiteX863" fmla="*/ 56577 w 2546376"/>
                  <a:gd name="connsiteY863" fmla="*/ 0 h 2550693"/>
                  <a:gd name="connsiteX864" fmla="*/ 113156 w 2546376"/>
                  <a:gd name="connsiteY864" fmla="*/ 56578 h 2550693"/>
                  <a:gd name="connsiteX865" fmla="*/ 56578 w 2546376"/>
                  <a:gd name="connsiteY865" fmla="*/ 113156 h 2550693"/>
                  <a:gd name="connsiteX866" fmla="*/ 0 w 2546376"/>
                  <a:gd name="connsiteY866" fmla="*/ 56577 h 2550693"/>
                  <a:gd name="connsiteX867" fmla="*/ 16571 w 2546376"/>
                  <a:gd name="connsiteY867" fmla="*/ 16571 h 255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Lst>
                <a:rect l="l" t="t" r="r" b="b"/>
                <a:pathLst>
                  <a:path w="2546376" h="2550693">
                    <a:moveTo>
                      <a:pt x="2449798" y="2454108"/>
                    </a:moveTo>
                    <a:cubicBezTo>
                      <a:pt x="2460029" y="2443877"/>
                      <a:pt x="2474173" y="2437544"/>
                      <a:pt x="2489797" y="2437544"/>
                    </a:cubicBezTo>
                    <a:cubicBezTo>
                      <a:pt x="2521044" y="2437544"/>
                      <a:pt x="2546375" y="2462875"/>
                      <a:pt x="2546375" y="2494122"/>
                    </a:cubicBezTo>
                    <a:cubicBezTo>
                      <a:pt x="2546375" y="2525369"/>
                      <a:pt x="2521051" y="2550693"/>
                      <a:pt x="2489804" y="2550693"/>
                    </a:cubicBezTo>
                    <a:cubicBezTo>
                      <a:pt x="2458557" y="2550693"/>
                      <a:pt x="2433226" y="2525362"/>
                      <a:pt x="2433226" y="2494115"/>
                    </a:cubicBezTo>
                    <a:cubicBezTo>
                      <a:pt x="2433226" y="2478491"/>
                      <a:pt x="2439559" y="2464347"/>
                      <a:pt x="2449798" y="2454108"/>
                    </a:cubicBezTo>
                    <a:close/>
                    <a:moveTo>
                      <a:pt x="2449791" y="2280012"/>
                    </a:moveTo>
                    <a:cubicBezTo>
                      <a:pt x="2460030" y="2269774"/>
                      <a:pt x="2474174" y="2263441"/>
                      <a:pt x="2489798" y="2263441"/>
                    </a:cubicBezTo>
                    <a:cubicBezTo>
                      <a:pt x="2521045" y="2263441"/>
                      <a:pt x="2546376" y="2288772"/>
                      <a:pt x="2546376" y="2320019"/>
                    </a:cubicBezTo>
                    <a:cubicBezTo>
                      <a:pt x="2546376" y="2351266"/>
                      <a:pt x="2521045" y="2376597"/>
                      <a:pt x="2489798" y="2376597"/>
                    </a:cubicBezTo>
                    <a:cubicBezTo>
                      <a:pt x="2458551" y="2376597"/>
                      <a:pt x="2433220" y="2351266"/>
                      <a:pt x="2433220" y="2320019"/>
                    </a:cubicBezTo>
                    <a:cubicBezTo>
                      <a:pt x="2433220" y="2304396"/>
                      <a:pt x="2439552" y="2290251"/>
                      <a:pt x="2449791" y="2280012"/>
                    </a:cubicBezTo>
                    <a:close/>
                    <a:moveTo>
                      <a:pt x="2262622" y="2454108"/>
                    </a:moveTo>
                    <a:cubicBezTo>
                      <a:pt x="2272861" y="2443869"/>
                      <a:pt x="2287005" y="2437537"/>
                      <a:pt x="2302629" y="2437537"/>
                    </a:cubicBezTo>
                    <a:cubicBezTo>
                      <a:pt x="2333876" y="2437537"/>
                      <a:pt x="2359207" y="2462868"/>
                      <a:pt x="2359207" y="2494115"/>
                    </a:cubicBezTo>
                    <a:cubicBezTo>
                      <a:pt x="2359207" y="2525362"/>
                      <a:pt x="2333876" y="2550693"/>
                      <a:pt x="2302629" y="2550693"/>
                    </a:cubicBezTo>
                    <a:cubicBezTo>
                      <a:pt x="2271382" y="2550693"/>
                      <a:pt x="2246051" y="2525362"/>
                      <a:pt x="2246051" y="2494115"/>
                    </a:cubicBezTo>
                    <a:cubicBezTo>
                      <a:pt x="2246051" y="2478491"/>
                      <a:pt x="2252384" y="2464347"/>
                      <a:pt x="2262622" y="2454108"/>
                    </a:cubicBezTo>
                    <a:close/>
                    <a:moveTo>
                      <a:pt x="2449791" y="2105902"/>
                    </a:moveTo>
                    <a:cubicBezTo>
                      <a:pt x="2460030" y="2095663"/>
                      <a:pt x="2474174" y="2089330"/>
                      <a:pt x="2489798" y="2089330"/>
                    </a:cubicBezTo>
                    <a:cubicBezTo>
                      <a:pt x="2521045" y="2089330"/>
                      <a:pt x="2546376" y="2114661"/>
                      <a:pt x="2546376" y="2145908"/>
                    </a:cubicBezTo>
                    <a:cubicBezTo>
                      <a:pt x="2546376" y="2177155"/>
                      <a:pt x="2521045" y="2202486"/>
                      <a:pt x="2489798" y="2202486"/>
                    </a:cubicBezTo>
                    <a:cubicBezTo>
                      <a:pt x="2458551" y="2202486"/>
                      <a:pt x="2433220" y="2177155"/>
                      <a:pt x="2433220" y="2145908"/>
                    </a:cubicBezTo>
                    <a:cubicBezTo>
                      <a:pt x="2433220" y="2130285"/>
                      <a:pt x="2439553" y="2116140"/>
                      <a:pt x="2449791" y="2105902"/>
                    </a:cubicBezTo>
                    <a:close/>
                    <a:moveTo>
                      <a:pt x="2262623" y="2280006"/>
                    </a:moveTo>
                    <a:cubicBezTo>
                      <a:pt x="2272854" y="2269774"/>
                      <a:pt x="2286999" y="2263441"/>
                      <a:pt x="2302622" y="2263441"/>
                    </a:cubicBezTo>
                    <a:cubicBezTo>
                      <a:pt x="2333869" y="2263441"/>
                      <a:pt x="2359200" y="2288772"/>
                      <a:pt x="2359200" y="2320019"/>
                    </a:cubicBezTo>
                    <a:cubicBezTo>
                      <a:pt x="2359200" y="2351266"/>
                      <a:pt x="2333876" y="2376590"/>
                      <a:pt x="2302629" y="2376590"/>
                    </a:cubicBezTo>
                    <a:cubicBezTo>
                      <a:pt x="2271382" y="2376590"/>
                      <a:pt x="2246051" y="2351259"/>
                      <a:pt x="2246051" y="2320012"/>
                    </a:cubicBezTo>
                    <a:cubicBezTo>
                      <a:pt x="2246051" y="2304389"/>
                      <a:pt x="2252384" y="2290244"/>
                      <a:pt x="2262623" y="2280006"/>
                    </a:cubicBezTo>
                    <a:close/>
                    <a:moveTo>
                      <a:pt x="2075453" y="2454108"/>
                    </a:moveTo>
                    <a:cubicBezTo>
                      <a:pt x="2085691" y="2443870"/>
                      <a:pt x="2099836" y="2437537"/>
                      <a:pt x="2115459" y="2437537"/>
                    </a:cubicBezTo>
                    <a:cubicBezTo>
                      <a:pt x="2146706" y="2437537"/>
                      <a:pt x="2172037" y="2462868"/>
                      <a:pt x="2172037" y="2494115"/>
                    </a:cubicBezTo>
                    <a:cubicBezTo>
                      <a:pt x="2172037" y="2525362"/>
                      <a:pt x="2146706" y="2550693"/>
                      <a:pt x="2115459" y="2550693"/>
                    </a:cubicBezTo>
                    <a:cubicBezTo>
                      <a:pt x="2107647" y="2550693"/>
                      <a:pt x="2100205" y="2549110"/>
                      <a:pt x="2093436" y="2546247"/>
                    </a:cubicBezTo>
                    <a:lnTo>
                      <a:pt x="2075739" y="2534315"/>
                    </a:lnTo>
                    <a:lnTo>
                      <a:pt x="2075259" y="2533835"/>
                    </a:lnTo>
                    <a:lnTo>
                      <a:pt x="2063327" y="2516138"/>
                    </a:lnTo>
                    <a:cubicBezTo>
                      <a:pt x="2060464" y="2509369"/>
                      <a:pt x="2058881" y="2501927"/>
                      <a:pt x="2058881" y="2494115"/>
                    </a:cubicBezTo>
                    <a:cubicBezTo>
                      <a:pt x="2058881" y="2478491"/>
                      <a:pt x="2065214" y="2464347"/>
                      <a:pt x="2075453" y="2454108"/>
                    </a:cubicBezTo>
                    <a:close/>
                    <a:moveTo>
                      <a:pt x="2449791" y="1931791"/>
                    </a:moveTo>
                    <a:cubicBezTo>
                      <a:pt x="2460030" y="1921552"/>
                      <a:pt x="2474174" y="1915219"/>
                      <a:pt x="2489798" y="1915219"/>
                    </a:cubicBezTo>
                    <a:cubicBezTo>
                      <a:pt x="2521045" y="1915219"/>
                      <a:pt x="2546376" y="1940550"/>
                      <a:pt x="2546376" y="1971797"/>
                    </a:cubicBezTo>
                    <a:cubicBezTo>
                      <a:pt x="2546376" y="2003044"/>
                      <a:pt x="2521045" y="2028375"/>
                      <a:pt x="2489798" y="2028375"/>
                    </a:cubicBezTo>
                    <a:cubicBezTo>
                      <a:pt x="2458551" y="2028375"/>
                      <a:pt x="2433220" y="2003044"/>
                      <a:pt x="2433220" y="1971797"/>
                    </a:cubicBezTo>
                    <a:cubicBezTo>
                      <a:pt x="2433220" y="1956174"/>
                      <a:pt x="2439553" y="1942029"/>
                      <a:pt x="2449791" y="1931791"/>
                    </a:cubicBezTo>
                    <a:close/>
                    <a:moveTo>
                      <a:pt x="2262615" y="2105901"/>
                    </a:moveTo>
                    <a:cubicBezTo>
                      <a:pt x="2272854" y="2095663"/>
                      <a:pt x="2286999" y="2089330"/>
                      <a:pt x="2302622" y="2089330"/>
                    </a:cubicBezTo>
                    <a:cubicBezTo>
                      <a:pt x="2333869" y="2089330"/>
                      <a:pt x="2359200" y="2114661"/>
                      <a:pt x="2359200" y="2145908"/>
                    </a:cubicBezTo>
                    <a:cubicBezTo>
                      <a:pt x="2359200" y="2177155"/>
                      <a:pt x="2333869" y="2202486"/>
                      <a:pt x="2302622" y="2202486"/>
                    </a:cubicBezTo>
                    <a:cubicBezTo>
                      <a:pt x="2271375" y="2202486"/>
                      <a:pt x="2246044" y="2177155"/>
                      <a:pt x="2246044" y="2145908"/>
                    </a:cubicBezTo>
                    <a:cubicBezTo>
                      <a:pt x="2246044" y="2130285"/>
                      <a:pt x="2252377" y="2116140"/>
                      <a:pt x="2262615" y="2105901"/>
                    </a:cubicBezTo>
                    <a:close/>
                    <a:moveTo>
                      <a:pt x="2075453" y="2280005"/>
                    </a:moveTo>
                    <a:cubicBezTo>
                      <a:pt x="2085691" y="2269767"/>
                      <a:pt x="2099836" y="2263434"/>
                      <a:pt x="2115459" y="2263434"/>
                    </a:cubicBezTo>
                    <a:cubicBezTo>
                      <a:pt x="2146706" y="2263434"/>
                      <a:pt x="2172037" y="2288765"/>
                      <a:pt x="2172038" y="2320012"/>
                    </a:cubicBezTo>
                    <a:cubicBezTo>
                      <a:pt x="2172038" y="2351259"/>
                      <a:pt x="2146707" y="2376590"/>
                      <a:pt x="2115460" y="2376590"/>
                    </a:cubicBezTo>
                    <a:cubicBezTo>
                      <a:pt x="2084213" y="2376590"/>
                      <a:pt x="2058881" y="2351259"/>
                      <a:pt x="2058881" y="2320012"/>
                    </a:cubicBezTo>
                    <a:cubicBezTo>
                      <a:pt x="2058881" y="2304389"/>
                      <a:pt x="2065214" y="2290244"/>
                      <a:pt x="2075453" y="2280005"/>
                    </a:cubicBezTo>
                    <a:close/>
                    <a:moveTo>
                      <a:pt x="2449791" y="1757680"/>
                    </a:moveTo>
                    <a:cubicBezTo>
                      <a:pt x="2460030" y="1747441"/>
                      <a:pt x="2474174" y="1741108"/>
                      <a:pt x="2489798" y="1741108"/>
                    </a:cubicBezTo>
                    <a:cubicBezTo>
                      <a:pt x="2521045" y="1741108"/>
                      <a:pt x="2546376" y="1766439"/>
                      <a:pt x="2546376" y="1797686"/>
                    </a:cubicBezTo>
                    <a:cubicBezTo>
                      <a:pt x="2546376" y="1828933"/>
                      <a:pt x="2521045" y="1854264"/>
                      <a:pt x="2489798" y="1854264"/>
                    </a:cubicBezTo>
                    <a:cubicBezTo>
                      <a:pt x="2458551" y="1854264"/>
                      <a:pt x="2433220" y="1828933"/>
                      <a:pt x="2433220" y="1797686"/>
                    </a:cubicBezTo>
                    <a:cubicBezTo>
                      <a:pt x="2433220" y="1782063"/>
                      <a:pt x="2439553" y="1767918"/>
                      <a:pt x="2449791" y="1757680"/>
                    </a:cubicBezTo>
                    <a:close/>
                    <a:moveTo>
                      <a:pt x="2262616" y="1931791"/>
                    </a:moveTo>
                    <a:cubicBezTo>
                      <a:pt x="2272854" y="1921552"/>
                      <a:pt x="2286999" y="1915219"/>
                      <a:pt x="2302622" y="1915219"/>
                    </a:cubicBezTo>
                    <a:cubicBezTo>
                      <a:pt x="2333869" y="1915219"/>
                      <a:pt x="2359200" y="1940550"/>
                      <a:pt x="2359200" y="1971797"/>
                    </a:cubicBezTo>
                    <a:cubicBezTo>
                      <a:pt x="2359200" y="2003044"/>
                      <a:pt x="2333869" y="2028375"/>
                      <a:pt x="2302622" y="2028375"/>
                    </a:cubicBezTo>
                    <a:cubicBezTo>
                      <a:pt x="2271375" y="2028375"/>
                      <a:pt x="2246044" y="2003044"/>
                      <a:pt x="2246044" y="1971797"/>
                    </a:cubicBezTo>
                    <a:cubicBezTo>
                      <a:pt x="2246044" y="1956174"/>
                      <a:pt x="2252377" y="1942029"/>
                      <a:pt x="2262616" y="1931791"/>
                    </a:cubicBezTo>
                    <a:close/>
                    <a:moveTo>
                      <a:pt x="2075452" y="2105895"/>
                    </a:moveTo>
                    <a:cubicBezTo>
                      <a:pt x="2085691" y="2095657"/>
                      <a:pt x="2099829" y="2089330"/>
                      <a:pt x="2115453" y="2089330"/>
                    </a:cubicBezTo>
                    <a:cubicBezTo>
                      <a:pt x="2146700" y="2089330"/>
                      <a:pt x="2172031" y="2114661"/>
                      <a:pt x="2172031" y="2145908"/>
                    </a:cubicBezTo>
                    <a:cubicBezTo>
                      <a:pt x="2172037" y="2177149"/>
                      <a:pt x="2146706" y="2202480"/>
                      <a:pt x="2115459" y="2202480"/>
                    </a:cubicBezTo>
                    <a:cubicBezTo>
                      <a:pt x="2084212" y="2202480"/>
                      <a:pt x="2058881" y="2177149"/>
                      <a:pt x="2058881" y="2145902"/>
                    </a:cubicBezTo>
                    <a:cubicBezTo>
                      <a:pt x="2058881" y="2130278"/>
                      <a:pt x="2065214" y="2116134"/>
                      <a:pt x="2075452" y="2105895"/>
                    </a:cubicBezTo>
                    <a:close/>
                    <a:moveTo>
                      <a:pt x="1888282" y="2280006"/>
                    </a:moveTo>
                    <a:cubicBezTo>
                      <a:pt x="1898521" y="2269767"/>
                      <a:pt x="1912666" y="2263435"/>
                      <a:pt x="1928289" y="2263435"/>
                    </a:cubicBezTo>
                    <a:cubicBezTo>
                      <a:pt x="1959536" y="2263435"/>
                      <a:pt x="1984867" y="2288766"/>
                      <a:pt x="1984867" y="2320013"/>
                    </a:cubicBezTo>
                    <a:cubicBezTo>
                      <a:pt x="1984867" y="2351260"/>
                      <a:pt x="1959536" y="2376591"/>
                      <a:pt x="1928289" y="2376591"/>
                    </a:cubicBezTo>
                    <a:lnTo>
                      <a:pt x="1915416" y="2373992"/>
                    </a:lnTo>
                    <a:lnTo>
                      <a:pt x="1874310" y="2332886"/>
                    </a:lnTo>
                    <a:lnTo>
                      <a:pt x="1871711" y="2320013"/>
                    </a:lnTo>
                    <a:cubicBezTo>
                      <a:pt x="1871711" y="2304389"/>
                      <a:pt x="1878044" y="2290245"/>
                      <a:pt x="1888282" y="2280006"/>
                    </a:cubicBezTo>
                    <a:close/>
                    <a:moveTo>
                      <a:pt x="2449790" y="1583569"/>
                    </a:moveTo>
                    <a:cubicBezTo>
                      <a:pt x="2460029" y="1573331"/>
                      <a:pt x="2474174" y="1566998"/>
                      <a:pt x="2489797" y="1566998"/>
                    </a:cubicBezTo>
                    <a:cubicBezTo>
                      <a:pt x="2521044" y="1566998"/>
                      <a:pt x="2546375" y="1592329"/>
                      <a:pt x="2546375" y="1623576"/>
                    </a:cubicBezTo>
                    <a:cubicBezTo>
                      <a:pt x="2546375" y="1654823"/>
                      <a:pt x="2521044" y="1680154"/>
                      <a:pt x="2489797" y="1680154"/>
                    </a:cubicBezTo>
                    <a:cubicBezTo>
                      <a:pt x="2458550" y="1680154"/>
                      <a:pt x="2433219" y="1654823"/>
                      <a:pt x="2433219" y="1623576"/>
                    </a:cubicBezTo>
                    <a:cubicBezTo>
                      <a:pt x="2433219" y="1607953"/>
                      <a:pt x="2439552" y="1593808"/>
                      <a:pt x="2449790" y="1583569"/>
                    </a:cubicBezTo>
                    <a:close/>
                    <a:moveTo>
                      <a:pt x="2262615" y="1757679"/>
                    </a:moveTo>
                    <a:cubicBezTo>
                      <a:pt x="2272854" y="1747441"/>
                      <a:pt x="2286999" y="1741108"/>
                      <a:pt x="2302622" y="1741108"/>
                    </a:cubicBezTo>
                    <a:cubicBezTo>
                      <a:pt x="2333869" y="1741108"/>
                      <a:pt x="2359200" y="1766439"/>
                      <a:pt x="2359200" y="1797686"/>
                    </a:cubicBezTo>
                    <a:cubicBezTo>
                      <a:pt x="2359200" y="1828933"/>
                      <a:pt x="2333869" y="1854264"/>
                      <a:pt x="2302622" y="1854264"/>
                    </a:cubicBezTo>
                    <a:cubicBezTo>
                      <a:pt x="2271375" y="1854264"/>
                      <a:pt x="2246044" y="1828933"/>
                      <a:pt x="2246044" y="1797686"/>
                    </a:cubicBezTo>
                    <a:cubicBezTo>
                      <a:pt x="2246044" y="1782063"/>
                      <a:pt x="2252377" y="1767918"/>
                      <a:pt x="2262615" y="1757679"/>
                    </a:cubicBezTo>
                    <a:close/>
                    <a:moveTo>
                      <a:pt x="2075446" y="1931790"/>
                    </a:moveTo>
                    <a:cubicBezTo>
                      <a:pt x="2085684" y="1921552"/>
                      <a:pt x="2099829" y="1915219"/>
                      <a:pt x="2115453" y="1915219"/>
                    </a:cubicBezTo>
                    <a:cubicBezTo>
                      <a:pt x="2146700" y="1915219"/>
                      <a:pt x="2172031" y="1940550"/>
                      <a:pt x="2172031" y="1971797"/>
                    </a:cubicBezTo>
                    <a:cubicBezTo>
                      <a:pt x="2172031" y="2003044"/>
                      <a:pt x="2146700" y="2028375"/>
                      <a:pt x="2115453" y="2028375"/>
                    </a:cubicBezTo>
                    <a:cubicBezTo>
                      <a:pt x="2084206" y="2028375"/>
                      <a:pt x="2058875" y="2003044"/>
                      <a:pt x="2058875" y="1971797"/>
                    </a:cubicBezTo>
                    <a:cubicBezTo>
                      <a:pt x="2058875" y="1956174"/>
                      <a:pt x="2065207" y="1942029"/>
                      <a:pt x="2075446" y="1931790"/>
                    </a:cubicBezTo>
                    <a:close/>
                    <a:moveTo>
                      <a:pt x="1888282" y="2105896"/>
                    </a:moveTo>
                    <a:cubicBezTo>
                      <a:pt x="1898521" y="2095657"/>
                      <a:pt x="1912665" y="2089324"/>
                      <a:pt x="1928288" y="2089324"/>
                    </a:cubicBezTo>
                    <a:cubicBezTo>
                      <a:pt x="1959536" y="2089324"/>
                      <a:pt x="1984867" y="2114655"/>
                      <a:pt x="1984867" y="2145902"/>
                    </a:cubicBezTo>
                    <a:cubicBezTo>
                      <a:pt x="1984867" y="2177150"/>
                      <a:pt x="1959536" y="2202481"/>
                      <a:pt x="1928289" y="2202480"/>
                    </a:cubicBezTo>
                    <a:cubicBezTo>
                      <a:pt x="1897042" y="2202480"/>
                      <a:pt x="1871711" y="2177149"/>
                      <a:pt x="1871710" y="2145902"/>
                    </a:cubicBezTo>
                    <a:cubicBezTo>
                      <a:pt x="1871710" y="2130279"/>
                      <a:pt x="1878043" y="2116135"/>
                      <a:pt x="1888282" y="2105896"/>
                    </a:cubicBezTo>
                    <a:close/>
                    <a:moveTo>
                      <a:pt x="2449791" y="1409459"/>
                    </a:moveTo>
                    <a:cubicBezTo>
                      <a:pt x="2460029" y="1399220"/>
                      <a:pt x="2474174" y="1392887"/>
                      <a:pt x="2489797" y="1392887"/>
                    </a:cubicBezTo>
                    <a:cubicBezTo>
                      <a:pt x="2521044" y="1392887"/>
                      <a:pt x="2546375" y="1418218"/>
                      <a:pt x="2546375" y="1449465"/>
                    </a:cubicBezTo>
                    <a:cubicBezTo>
                      <a:pt x="2546375" y="1480712"/>
                      <a:pt x="2521044" y="1506043"/>
                      <a:pt x="2489797" y="1506043"/>
                    </a:cubicBezTo>
                    <a:cubicBezTo>
                      <a:pt x="2458550" y="1506043"/>
                      <a:pt x="2433219" y="1480712"/>
                      <a:pt x="2433219" y="1449465"/>
                    </a:cubicBezTo>
                    <a:cubicBezTo>
                      <a:pt x="2433219" y="1433842"/>
                      <a:pt x="2439552" y="1419697"/>
                      <a:pt x="2449791" y="1409459"/>
                    </a:cubicBezTo>
                    <a:close/>
                    <a:moveTo>
                      <a:pt x="2262615" y="1583569"/>
                    </a:moveTo>
                    <a:cubicBezTo>
                      <a:pt x="2272853" y="1573331"/>
                      <a:pt x="2286998" y="1566998"/>
                      <a:pt x="2302622" y="1566998"/>
                    </a:cubicBezTo>
                    <a:cubicBezTo>
                      <a:pt x="2333869" y="1566998"/>
                      <a:pt x="2359200" y="1592329"/>
                      <a:pt x="2359200" y="1623576"/>
                    </a:cubicBezTo>
                    <a:cubicBezTo>
                      <a:pt x="2359200" y="1654823"/>
                      <a:pt x="2333869" y="1680154"/>
                      <a:pt x="2302622" y="1680154"/>
                    </a:cubicBezTo>
                    <a:cubicBezTo>
                      <a:pt x="2271375" y="1680154"/>
                      <a:pt x="2246044" y="1654823"/>
                      <a:pt x="2246044" y="1623576"/>
                    </a:cubicBezTo>
                    <a:cubicBezTo>
                      <a:pt x="2246044" y="1607953"/>
                      <a:pt x="2252376" y="1593808"/>
                      <a:pt x="2262615" y="1583569"/>
                    </a:cubicBezTo>
                    <a:close/>
                    <a:moveTo>
                      <a:pt x="2075446" y="1757680"/>
                    </a:moveTo>
                    <a:cubicBezTo>
                      <a:pt x="2085684" y="1747441"/>
                      <a:pt x="2099829" y="1741108"/>
                      <a:pt x="2115453" y="1741108"/>
                    </a:cubicBezTo>
                    <a:cubicBezTo>
                      <a:pt x="2146700" y="1741108"/>
                      <a:pt x="2172031" y="1766439"/>
                      <a:pt x="2172031" y="1797686"/>
                    </a:cubicBezTo>
                    <a:cubicBezTo>
                      <a:pt x="2172031" y="1828933"/>
                      <a:pt x="2146700" y="1854264"/>
                      <a:pt x="2115453" y="1854264"/>
                    </a:cubicBezTo>
                    <a:cubicBezTo>
                      <a:pt x="2084206" y="1854264"/>
                      <a:pt x="2058875" y="1828933"/>
                      <a:pt x="2058875" y="1797686"/>
                    </a:cubicBezTo>
                    <a:cubicBezTo>
                      <a:pt x="2058875" y="1782063"/>
                      <a:pt x="2065207" y="1767918"/>
                      <a:pt x="2075446" y="1757680"/>
                    </a:cubicBezTo>
                    <a:close/>
                    <a:moveTo>
                      <a:pt x="1888281" y="1931786"/>
                    </a:moveTo>
                    <a:cubicBezTo>
                      <a:pt x="1898520" y="1921547"/>
                      <a:pt x="1912664" y="1915214"/>
                      <a:pt x="1928282" y="1915220"/>
                    </a:cubicBezTo>
                    <a:cubicBezTo>
                      <a:pt x="1959529" y="1915220"/>
                      <a:pt x="1984860" y="1940551"/>
                      <a:pt x="1984860" y="1971798"/>
                    </a:cubicBezTo>
                    <a:cubicBezTo>
                      <a:pt x="1984866" y="2003039"/>
                      <a:pt x="1959535" y="2028370"/>
                      <a:pt x="1928288" y="2028370"/>
                    </a:cubicBezTo>
                    <a:cubicBezTo>
                      <a:pt x="1897041" y="2028370"/>
                      <a:pt x="1871710" y="2003039"/>
                      <a:pt x="1871710" y="1971792"/>
                    </a:cubicBezTo>
                    <a:cubicBezTo>
                      <a:pt x="1871710" y="1956169"/>
                      <a:pt x="1878043" y="1942024"/>
                      <a:pt x="1888281" y="1931786"/>
                    </a:cubicBezTo>
                    <a:close/>
                    <a:moveTo>
                      <a:pt x="1701111" y="2105895"/>
                    </a:moveTo>
                    <a:cubicBezTo>
                      <a:pt x="1711350" y="2095656"/>
                      <a:pt x="1725495" y="2089324"/>
                      <a:pt x="1741118" y="2089324"/>
                    </a:cubicBezTo>
                    <a:cubicBezTo>
                      <a:pt x="1772365" y="2089324"/>
                      <a:pt x="1797696" y="2114655"/>
                      <a:pt x="1797696" y="2145902"/>
                    </a:cubicBezTo>
                    <a:cubicBezTo>
                      <a:pt x="1797696" y="2169337"/>
                      <a:pt x="1783447" y="2189445"/>
                      <a:pt x="1763141" y="2198034"/>
                    </a:cubicBezTo>
                    <a:lnTo>
                      <a:pt x="1743436" y="2202012"/>
                    </a:lnTo>
                    <a:lnTo>
                      <a:pt x="1685008" y="2143584"/>
                    </a:lnTo>
                    <a:lnTo>
                      <a:pt x="1688986" y="2123879"/>
                    </a:lnTo>
                    <a:cubicBezTo>
                      <a:pt x="1691849" y="2117110"/>
                      <a:pt x="1695992" y="2111014"/>
                      <a:pt x="1701111" y="2105895"/>
                    </a:cubicBezTo>
                    <a:close/>
                    <a:moveTo>
                      <a:pt x="2449791" y="1235348"/>
                    </a:moveTo>
                    <a:cubicBezTo>
                      <a:pt x="2460029" y="1225109"/>
                      <a:pt x="2474174" y="1218776"/>
                      <a:pt x="2489797" y="1218776"/>
                    </a:cubicBezTo>
                    <a:cubicBezTo>
                      <a:pt x="2521044" y="1218776"/>
                      <a:pt x="2546375" y="1244107"/>
                      <a:pt x="2546375" y="1275354"/>
                    </a:cubicBezTo>
                    <a:cubicBezTo>
                      <a:pt x="2546375" y="1306601"/>
                      <a:pt x="2521044" y="1331932"/>
                      <a:pt x="2489797" y="1331932"/>
                    </a:cubicBezTo>
                    <a:cubicBezTo>
                      <a:pt x="2458550" y="1331932"/>
                      <a:pt x="2433219" y="1306601"/>
                      <a:pt x="2433219" y="1275354"/>
                    </a:cubicBezTo>
                    <a:cubicBezTo>
                      <a:pt x="2433219" y="1259731"/>
                      <a:pt x="2439552" y="1245586"/>
                      <a:pt x="2449791" y="1235348"/>
                    </a:cubicBezTo>
                    <a:close/>
                    <a:moveTo>
                      <a:pt x="2262615" y="1409458"/>
                    </a:moveTo>
                    <a:cubicBezTo>
                      <a:pt x="2272853" y="1399220"/>
                      <a:pt x="2286998" y="1392887"/>
                      <a:pt x="2302622" y="1392887"/>
                    </a:cubicBezTo>
                    <a:cubicBezTo>
                      <a:pt x="2333869" y="1392887"/>
                      <a:pt x="2359200" y="1418218"/>
                      <a:pt x="2359200" y="1449465"/>
                    </a:cubicBezTo>
                    <a:cubicBezTo>
                      <a:pt x="2359200" y="1480712"/>
                      <a:pt x="2333869" y="1506043"/>
                      <a:pt x="2302622" y="1506043"/>
                    </a:cubicBezTo>
                    <a:cubicBezTo>
                      <a:pt x="2271375" y="1506043"/>
                      <a:pt x="2246044" y="1480712"/>
                      <a:pt x="2246044" y="1449465"/>
                    </a:cubicBezTo>
                    <a:cubicBezTo>
                      <a:pt x="2246044" y="1433842"/>
                      <a:pt x="2252376" y="1419697"/>
                      <a:pt x="2262615" y="1409458"/>
                    </a:cubicBezTo>
                    <a:close/>
                    <a:moveTo>
                      <a:pt x="2075445" y="1583569"/>
                    </a:moveTo>
                    <a:cubicBezTo>
                      <a:pt x="2085684" y="1573331"/>
                      <a:pt x="2099828" y="1566998"/>
                      <a:pt x="2115452" y="1566998"/>
                    </a:cubicBezTo>
                    <a:cubicBezTo>
                      <a:pt x="2146699" y="1566998"/>
                      <a:pt x="2172030" y="1592329"/>
                      <a:pt x="2172030" y="1623576"/>
                    </a:cubicBezTo>
                    <a:cubicBezTo>
                      <a:pt x="2172030" y="1654823"/>
                      <a:pt x="2146699" y="1680154"/>
                      <a:pt x="2115452" y="1680154"/>
                    </a:cubicBezTo>
                    <a:cubicBezTo>
                      <a:pt x="2084205" y="1680154"/>
                      <a:pt x="2058874" y="1654823"/>
                      <a:pt x="2058874" y="1623576"/>
                    </a:cubicBezTo>
                    <a:cubicBezTo>
                      <a:pt x="2058874" y="1607953"/>
                      <a:pt x="2065206" y="1593808"/>
                      <a:pt x="2075445" y="1583569"/>
                    </a:cubicBezTo>
                    <a:close/>
                    <a:moveTo>
                      <a:pt x="1888275" y="1757680"/>
                    </a:moveTo>
                    <a:cubicBezTo>
                      <a:pt x="1898514" y="1747442"/>
                      <a:pt x="1912659" y="1741109"/>
                      <a:pt x="1928282" y="1741109"/>
                    </a:cubicBezTo>
                    <a:cubicBezTo>
                      <a:pt x="1959529" y="1741109"/>
                      <a:pt x="1984860" y="1766440"/>
                      <a:pt x="1984860" y="1797687"/>
                    </a:cubicBezTo>
                    <a:cubicBezTo>
                      <a:pt x="1984860" y="1828934"/>
                      <a:pt x="1959529" y="1854265"/>
                      <a:pt x="1928282" y="1854265"/>
                    </a:cubicBezTo>
                    <a:cubicBezTo>
                      <a:pt x="1897035" y="1854265"/>
                      <a:pt x="1871704" y="1828934"/>
                      <a:pt x="1871704" y="1797687"/>
                    </a:cubicBezTo>
                    <a:cubicBezTo>
                      <a:pt x="1871704" y="1782063"/>
                      <a:pt x="1878037" y="1767919"/>
                      <a:pt x="1888275" y="1757680"/>
                    </a:cubicBezTo>
                    <a:close/>
                    <a:moveTo>
                      <a:pt x="1701111" y="1931785"/>
                    </a:moveTo>
                    <a:cubicBezTo>
                      <a:pt x="1711350" y="1921546"/>
                      <a:pt x="1725494" y="1915213"/>
                      <a:pt x="1741118" y="1915213"/>
                    </a:cubicBezTo>
                    <a:cubicBezTo>
                      <a:pt x="1772365" y="1915213"/>
                      <a:pt x="1797696" y="1940544"/>
                      <a:pt x="1797696" y="1971791"/>
                    </a:cubicBezTo>
                    <a:cubicBezTo>
                      <a:pt x="1797696" y="2003038"/>
                      <a:pt x="1772365" y="2028369"/>
                      <a:pt x="1741118" y="2028369"/>
                    </a:cubicBezTo>
                    <a:cubicBezTo>
                      <a:pt x="1709871" y="2028369"/>
                      <a:pt x="1684540" y="2003038"/>
                      <a:pt x="1684540" y="1971791"/>
                    </a:cubicBezTo>
                    <a:cubicBezTo>
                      <a:pt x="1684540" y="1956168"/>
                      <a:pt x="1690872" y="1942023"/>
                      <a:pt x="1701111" y="1931785"/>
                    </a:cubicBezTo>
                    <a:close/>
                    <a:moveTo>
                      <a:pt x="2449791" y="1061237"/>
                    </a:moveTo>
                    <a:cubicBezTo>
                      <a:pt x="2460029" y="1050998"/>
                      <a:pt x="2474173" y="1044665"/>
                      <a:pt x="2489797" y="1044665"/>
                    </a:cubicBezTo>
                    <a:cubicBezTo>
                      <a:pt x="2521044" y="1044665"/>
                      <a:pt x="2546375" y="1069996"/>
                      <a:pt x="2546375" y="1101244"/>
                    </a:cubicBezTo>
                    <a:cubicBezTo>
                      <a:pt x="2546375" y="1132490"/>
                      <a:pt x="2521044" y="1157822"/>
                      <a:pt x="2489797" y="1157821"/>
                    </a:cubicBezTo>
                    <a:cubicBezTo>
                      <a:pt x="2458550" y="1157821"/>
                      <a:pt x="2433219" y="1132490"/>
                      <a:pt x="2433219" y="1101243"/>
                    </a:cubicBezTo>
                    <a:cubicBezTo>
                      <a:pt x="2433219" y="1085620"/>
                      <a:pt x="2439552" y="1071476"/>
                      <a:pt x="2449791" y="1061237"/>
                    </a:cubicBezTo>
                    <a:close/>
                    <a:moveTo>
                      <a:pt x="2262615" y="1235348"/>
                    </a:moveTo>
                    <a:cubicBezTo>
                      <a:pt x="2272854" y="1225109"/>
                      <a:pt x="2286998" y="1218776"/>
                      <a:pt x="2302622" y="1218776"/>
                    </a:cubicBezTo>
                    <a:cubicBezTo>
                      <a:pt x="2333869" y="1218776"/>
                      <a:pt x="2359200" y="1244107"/>
                      <a:pt x="2359200" y="1275354"/>
                    </a:cubicBezTo>
                    <a:cubicBezTo>
                      <a:pt x="2359200" y="1306601"/>
                      <a:pt x="2333869" y="1331932"/>
                      <a:pt x="2302622" y="1331932"/>
                    </a:cubicBezTo>
                    <a:cubicBezTo>
                      <a:pt x="2271375" y="1331932"/>
                      <a:pt x="2246044" y="1306601"/>
                      <a:pt x="2246044" y="1275354"/>
                    </a:cubicBezTo>
                    <a:cubicBezTo>
                      <a:pt x="2246044" y="1259731"/>
                      <a:pt x="2252376" y="1245586"/>
                      <a:pt x="2262615" y="1235348"/>
                    </a:cubicBezTo>
                    <a:close/>
                    <a:moveTo>
                      <a:pt x="2075445" y="1409458"/>
                    </a:moveTo>
                    <a:cubicBezTo>
                      <a:pt x="2085684" y="1399220"/>
                      <a:pt x="2099828" y="1392887"/>
                      <a:pt x="2115452" y="1392887"/>
                    </a:cubicBezTo>
                    <a:cubicBezTo>
                      <a:pt x="2146699" y="1392887"/>
                      <a:pt x="2172030" y="1418218"/>
                      <a:pt x="2172030" y="1449465"/>
                    </a:cubicBezTo>
                    <a:cubicBezTo>
                      <a:pt x="2172030" y="1480712"/>
                      <a:pt x="2146699" y="1506043"/>
                      <a:pt x="2115452" y="1506043"/>
                    </a:cubicBezTo>
                    <a:cubicBezTo>
                      <a:pt x="2084205" y="1506043"/>
                      <a:pt x="2058874" y="1480712"/>
                      <a:pt x="2058874" y="1449465"/>
                    </a:cubicBezTo>
                    <a:cubicBezTo>
                      <a:pt x="2058874" y="1433842"/>
                      <a:pt x="2065207" y="1419697"/>
                      <a:pt x="2075445" y="1409458"/>
                    </a:cubicBezTo>
                    <a:close/>
                    <a:moveTo>
                      <a:pt x="1888275" y="1583570"/>
                    </a:moveTo>
                    <a:cubicBezTo>
                      <a:pt x="1898514" y="1573332"/>
                      <a:pt x="1912658" y="1566999"/>
                      <a:pt x="1928281" y="1566999"/>
                    </a:cubicBezTo>
                    <a:cubicBezTo>
                      <a:pt x="1959528" y="1566999"/>
                      <a:pt x="1984859" y="1592330"/>
                      <a:pt x="1984859" y="1623577"/>
                    </a:cubicBezTo>
                    <a:cubicBezTo>
                      <a:pt x="1984860" y="1654824"/>
                      <a:pt x="1959528" y="1680155"/>
                      <a:pt x="1928281" y="1680155"/>
                    </a:cubicBezTo>
                    <a:cubicBezTo>
                      <a:pt x="1897034" y="1680155"/>
                      <a:pt x="1871703" y="1654824"/>
                      <a:pt x="1871703" y="1623577"/>
                    </a:cubicBezTo>
                    <a:cubicBezTo>
                      <a:pt x="1871703" y="1607953"/>
                      <a:pt x="1878036" y="1593809"/>
                      <a:pt x="1888275" y="1583570"/>
                    </a:cubicBezTo>
                    <a:close/>
                    <a:moveTo>
                      <a:pt x="1701110" y="1757674"/>
                    </a:moveTo>
                    <a:cubicBezTo>
                      <a:pt x="1711349" y="1747436"/>
                      <a:pt x="1725493" y="1741103"/>
                      <a:pt x="1741112" y="1741108"/>
                    </a:cubicBezTo>
                    <a:cubicBezTo>
                      <a:pt x="1772359" y="1741108"/>
                      <a:pt x="1797690" y="1766439"/>
                      <a:pt x="1797690" y="1797686"/>
                    </a:cubicBezTo>
                    <a:cubicBezTo>
                      <a:pt x="1797695" y="1828928"/>
                      <a:pt x="1772364" y="1854259"/>
                      <a:pt x="1741117" y="1854259"/>
                    </a:cubicBezTo>
                    <a:cubicBezTo>
                      <a:pt x="1709870" y="1854259"/>
                      <a:pt x="1684539" y="1828928"/>
                      <a:pt x="1684539" y="1797681"/>
                    </a:cubicBezTo>
                    <a:cubicBezTo>
                      <a:pt x="1684539" y="1782057"/>
                      <a:pt x="1690872" y="1767913"/>
                      <a:pt x="1701110" y="1757674"/>
                    </a:cubicBezTo>
                    <a:close/>
                    <a:moveTo>
                      <a:pt x="1513941" y="1931785"/>
                    </a:moveTo>
                    <a:cubicBezTo>
                      <a:pt x="1524179" y="1921547"/>
                      <a:pt x="1538324" y="1915214"/>
                      <a:pt x="1553947" y="1915214"/>
                    </a:cubicBezTo>
                    <a:cubicBezTo>
                      <a:pt x="1585194" y="1915214"/>
                      <a:pt x="1610525" y="1940545"/>
                      <a:pt x="1610525" y="1971792"/>
                    </a:cubicBezTo>
                    <a:cubicBezTo>
                      <a:pt x="1610525" y="1995228"/>
                      <a:pt x="1596276" y="2015335"/>
                      <a:pt x="1575970" y="2023924"/>
                    </a:cubicBezTo>
                    <a:lnTo>
                      <a:pt x="1567132" y="2025708"/>
                    </a:lnTo>
                    <a:lnTo>
                      <a:pt x="1500031" y="1958607"/>
                    </a:lnTo>
                    <a:lnTo>
                      <a:pt x="1501815" y="1949769"/>
                    </a:lnTo>
                    <a:cubicBezTo>
                      <a:pt x="1504679" y="1943000"/>
                      <a:pt x="1508822" y="1936905"/>
                      <a:pt x="1513941" y="1931785"/>
                    </a:cubicBezTo>
                    <a:close/>
                    <a:moveTo>
                      <a:pt x="2449790" y="887126"/>
                    </a:moveTo>
                    <a:cubicBezTo>
                      <a:pt x="2460029" y="876887"/>
                      <a:pt x="2474173" y="870555"/>
                      <a:pt x="2489797" y="870555"/>
                    </a:cubicBezTo>
                    <a:cubicBezTo>
                      <a:pt x="2521044" y="870555"/>
                      <a:pt x="2546375" y="895886"/>
                      <a:pt x="2546375" y="927133"/>
                    </a:cubicBezTo>
                    <a:cubicBezTo>
                      <a:pt x="2546375" y="958380"/>
                      <a:pt x="2521044" y="983711"/>
                      <a:pt x="2489797" y="983711"/>
                    </a:cubicBezTo>
                    <a:cubicBezTo>
                      <a:pt x="2458550" y="983711"/>
                      <a:pt x="2433219" y="958380"/>
                      <a:pt x="2433219" y="927132"/>
                    </a:cubicBezTo>
                    <a:cubicBezTo>
                      <a:pt x="2433219" y="911509"/>
                      <a:pt x="2439552" y="897364"/>
                      <a:pt x="2449790" y="887126"/>
                    </a:cubicBezTo>
                    <a:close/>
                    <a:moveTo>
                      <a:pt x="2262615" y="1061237"/>
                    </a:moveTo>
                    <a:cubicBezTo>
                      <a:pt x="2272854" y="1050998"/>
                      <a:pt x="2286998" y="1044665"/>
                      <a:pt x="2302622" y="1044665"/>
                    </a:cubicBezTo>
                    <a:cubicBezTo>
                      <a:pt x="2333869" y="1044665"/>
                      <a:pt x="2359200" y="1069996"/>
                      <a:pt x="2359200" y="1101244"/>
                    </a:cubicBezTo>
                    <a:cubicBezTo>
                      <a:pt x="2359200" y="1132490"/>
                      <a:pt x="2333869" y="1157822"/>
                      <a:pt x="2302622" y="1157821"/>
                    </a:cubicBezTo>
                    <a:cubicBezTo>
                      <a:pt x="2271375" y="1157821"/>
                      <a:pt x="2246044" y="1132490"/>
                      <a:pt x="2246044" y="1101243"/>
                    </a:cubicBezTo>
                    <a:cubicBezTo>
                      <a:pt x="2246044" y="1085620"/>
                      <a:pt x="2252376" y="1071476"/>
                      <a:pt x="2262615" y="1061237"/>
                    </a:cubicBezTo>
                    <a:close/>
                    <a:moveTo>
                      <a:pt x="2075445" y="1235347"/>
                    </a:moveTo>
                    <a:cubicBezTo>
                      <a:pt x="2085684" y="1225109"/>
                      <a:pt x="2099828" y="1218776"/>
                      <a:pt x="2115452" y="1218776"/>
                    </a:cubicBezTo>
                    <a:cubicBezTo>
                      <a:pt x="2146699" y="1218776"/>
                      <a:pt x="2172030" y="1244107"/>
                      <a:pt x="2172030" y="1275354"/>
                    </a:cubicBezTo>
                    <a:cubicBezTo>
                      <a:pt x="2172030" y="1306601"/>
                      <a:pt x="2146699" y="1331932"/>
                      <a:pt x="2115452" y="1331932"/>
                    </a:cubicBezTo>
                    <a:cubicBezTo>
                      <a:pt x="2084205" y="1331932"/>
                      <a:pt x="2058874" y="1306601"/>
                      <a:pt x="2058874" y="1275354"/>
                    </a:cubicBezTo>
                    <a:cubicBezTo>
                      <a:pt x="2058874" y="1259731"/>
                      <a:pt x="2065207" y="1245586"/>
                      <a:pt x="2075445" y="1235347"/>
                    </a:cubicBezTo>
                    <a:close/>
                    <a:moveTo>
                      <a:pt x="1888275" y="1409459"/>
                    </a:moveTo>
                    <a:cubicBezTo>
                      <a:pt x="1898513" y="1399220"/>
                      <a:pt x="1912658" y="1392888"/>
                      <a:pt x="1928281" y="1392888"/>
                    </a:cubicBezTo>
                    <a:cubicBezTo>
                      <a:pt x="1959528" y="1392888"/>
                      <a:pt x="1984859" y="1418219"/>
                      <a:pt x="1984859" y="1449466"/>
                    </a:cubicBezTo>
                    <a:cubicBezTo>
                      <a:pt x="1984860" y="1480713"/>
                      <a:pt x="1959528" y="1506044"/>
                      <a:pt x="1928281" y="1506044"/>
                    </a:cubicBezTo>
                    <a:cubicBezTo>
                      <a:pt x="1897034" y="1506044"/>
                      <a:pt x="1871703" y="1480713"/>
                      <a:pt x="1871703" y="1449466"/>
                    </a:cubicBezTo>
                    <a:cubicBezTo>
                      <a:pt x="1871703" y="1433842"/>
                      <a:pt x="1878036" y="1419698"/>
                      <a:pt x="1888275" y="1409459"/>
                    </a:cubicBezTo>
                    <a:close/>
                    <a:moveTo>
                      <a:pt x="1701104" y="1583570"/>
                    </a:moveTo>
                    <a:cubicBezTo>
                      <a:pt x="1711343" y="1573331"/>
                      <a:pt x="1725487" y="1566998"/>
                      <a:pt x="1741111" y="1566998"/>
                    </a:cubicBezTo>
                    <a:cubicBezTo>
                      <a:pt x="1772358" y="1566998"/>
                      <a:pt x="1797689" y="1592329"/>
                      <a:pt x="1797689" y="1623576"/>
                    </a:cubicBezTo>
                    <a:cubicBezTo>
                      <a:pt x="1797689" y="1654823"/>
                      <a:pt x="1772358" y="1680154"/>
                      <a:pt x="1741111" y="1680154"/>
                    </a:cubicBezTo>
                    <a:cubicBezTo>
                      <a:pt x="1709864" y="1680154"/>
                      <a:pt x="1684533" y="1654823"/>
                      <a:pt x="1684533" y="1623576"/>
                    </a:cubicBezTo>
                    <a:cubicBezTo>
                      <a:pt x="1684533" y="1607953"/>
                      <a:pt x="1690866" y="1593808"/>
                      <a:pt x="1701104" y="1583570"/>
                    </a:cubicBezTo>
                    <a:close/>
                    <a:moveTo>
                      <a:pt x="1513940" y="1757675"/>
                    </a:moveTo>
                    <a:cubicBezTo>
                      <a:pt x="1524179" y="1747436"/>
                      <a:pt x="1538323" y="1741104"/>
                      <a:pt x="1553947" y="1741104"/>
                    </a:cubicBezTo>
                    <a:cubicBezTo>
                      <a:pt x="1585194" y="1741104"/>
                      <a:pt x="1610525" y="1766435"/>
                      <a:pt x="1610525" y="1797682"/>
                    </a:cubicBezTo>
                    <a:cubicBezTo>
                      <a:pt x="1610525" y="1828929"/>
                      <a:pt x="1585194" y="1854260"/>
                      <a:pt x="1553947" y="1854260"/>
                    </a:cubicBezTo>
                    <a:cubicBezTo>
                      <a:pt x="1522700" y="1854260"/>
                      <a:pt x="1497369" y="1828929"/>
                      <a:pt x="1497369" y="1797682"/>
                    </a:cubicBezTo>
                    <a:cubicBezTo>
                      <a:pt x="1497369" y="1782058"/>
                      <a:pt x="1503701" y="1767914"/>
                      <a:pt x="1513940" y="1757675"/>
                    </a:cubicBezTo>
                    <a:close/>
                    <a:moveTo>
                      <a:pt x="2449791" y="713015"/>
                    </a:moveTo>
                    <a:cubicBezTo>
                      <a:pt x="2460029" y="702776"/>
                      <a:pt x="2474173" y="696444"/>
                      <a:pt x="2489797" y="696444"/>
                    </a:cubicBezTo>
                    <a:cubicBezTo>
                      <a:pt x="2521044" y="696444"/>
                      <a:pt x="2546375" y="721775"/>
                      <a:pt x="2546375" y="753022"/>
                    </a:cubicBezTo>
                    <a:cubicBezTo>
                      <a:pt x="2546375" y="784269"/>
                      <a:pt x="2521044" y="809600"/>
                      <a:pt x="2489797" y="809600"/>
                    </a:cubicBezTo>
                    <a:cubicBezTo>
                      <a:pt x="2458550" y="809600"/>
                      <a:pt x="2433219" y="784269"/>
                      <a:pt x="2433219" y="753022"/>
                    </a:cubicBezTo>
                    <a:cubicBezTo>
                      <a:pt x="2433219" y="737398"/>
                      <a:pt x="2439552" y="723253"/>
                      <a:pt x="2449791" y="713015"/>
                    </a:cubicBezTo>
                    <a:close/>
                    <a:moveTo>
                      <a:pt x="2262615" y="887126"/>
                    </a:moveTo>
                    <a:cubicBezTo>
                      <a:pt x="2272853" y="876887"/>
                      <a:pt x="2286998" y="870554"/>
                      <a:pt x="2302622" y="870555"/>
                    </a:cubicBezTo>
                    <a:cubicBezTo>
                      <a:pt x="2333869" y="870555"/>
                      <a:pt x="2359200" y="895886"/>
                      <a:pt x="2359200" y="927133"/>
                    </a:cubicBezTo>
                    <a:cubicBezTo>
                      <a:pt x="2359200" y="958380"/>
                      <a:pt x="2333869" y="983711"/>
                      <a:pt x="2302622" y="983711"/>
                    </a:cubicBezTo>
                    <a:cubicBezTo>
                      <a:pt x="2271375" y="983711"/>
                      <a:pt x="2246044" y="958380"/>
                      <a:pt x="2246044" y="927132"/>
                    </a:cubicBezTo>
                    <a:cubicBezTo>
                      <a:pt x="2246044" y="911509"/>
                      <a:pt x="2252376" y="897364"/>
                      <a:pt x="2262615" y="887126"/>
                    </a:cubicBezTo>
                    <a:close/>
                    <a:moveTo>
                      <a:pt x="2075445" y="1061237"/>
                    </a:moveTo>
                    <a:cubicBezTo>
                      <a:pt x="2085684" y="1050998"/>
                      <a:pt x="2099828" y="1044665"/>
                      <a:pt x="2115452" y="1044665"/>
                    </a:cubicBezTo>
                    <a:cubicBezTo>
                      <a:pt x="2146699" y="1044665"/>
                      <a:pt x="2172030" y="1069996"/>
                      <a:pt x="2172030" y="1101244"/>
                    </a:cubicBezTo>
                    <a:cubicBezTo>
                      <a:pt x="2172030" y="1132490"/>
                      <a:pt x="2146699" y="1157822"/>
                      <a:pt x="2115452" y="1157821"/>
                    </a:cubicBezTo>
                    <a:cubicBezTo>
                      <a:pt x="2084205" y="1157821"/>
                      <a:pt x="2058874" y="1132490"/>
                      <a:pt x="2058874" y="1101243"/>
                    </a:cubicBezTo>
                    <a:cubicBezTo>
                      <a:pt x="2058874" y="1085620"/>
                      <a:pt x="2065207" y="1071476"/>
                      <a:pt x="2075445" y="1061237"/>
                    </a:cubicBezTo>
                    <a:close/>
                    <a:moveTo>
                      <a:pt x="1888275" y="1235349"/>
                    </a:moveTo>
                    <a:cubicBezTo>
                      <a:pt x="1898514" y="1225110"/>
                      <a:pt x="1912658" y="1218777"/>
                      <a:pt x="1928281" y="1218777"/>
                    </a:cubicBezTo>
                    <a:cubicBezTo>
                      <a:pt x="1959528" y="1218777"/>
                      <a:pt x="1984859" y="1244108"/>
                      <a:pt x="1984859" y="1275355"/>
                    </a:cubicBezTo>
                    <a:cubicBezTo>
                      <a:pt x="1984860" y="1306602"/>
                      <a:pt x="1959528" y="1331933"/>
                      <a:pt x="1928281" y="1331933"/>
                    </a:cubicBezTo>
                    <a:cubicBezTo>
                      <a:pt x="1897034" y="1331933"/>
                      <a:pt x="1871703" y="1306602"/>
                      <a:pt x="1871703" y="1275355"/>
                    </a:cubicBezTo>
                    <a:cubicBezTo>
                      <a:pt x="1871703" y="1259731"/>
                      <a:pt x="1878036" y="1245587"/>
                      <a:pt x="1888275" y="1235349"/>
                    </a:cubicBezTo>
                    <a:close/>
                    <a:moveTo>
                      <a:pt x="1701104" y="1409459"/>
                    </a:moveTo>
                    <a:cubicBezTo>
                      <a:pt x="1711343" y="1399220"/>
                      <a:pt x="1725487" y="1392887"/>
                      <a:pt x="1741111" y="1392887"/>
                    </a:cubicBezTo>
                    <a:cubicBezTo>
                      <a:pt x="1772358" y="1392887"/>
                      <a:pt x="1797689" y="1418218"/>
                      <a:pt x="1797689" y="1449465"/>
                    </a:cubicBezTo>
                    <a:cubicBezTo>
                      <a:pt x="1797689" y="1480712"/>
                      <a:pt x="1772358" y="1506043"/>
                      <a:pt x="1741111" y="1506043"/>
                    </a:cubicBezTo>
                    <a:cubicBezTo>
                      <a:pt x="1709864" y="1506043"/>
                      <a:pt x="1684533" y="1480712"/>
                      <a:pt x="1684533" y="1449465"/>
                    </a:cubicBezTo>
                    <a:cubicBezTo>
                      <a:pt x="1684533" y="1433842"/>
                      <a:pt x="1690866" y="1419697"/>
                      <a:pt x="1701104" y="1409459"/>
                    </a:cubicBezTo>
                    <a:close/>
                    <a:moveTo>
                      <a:pt x="1513939" y="1583565"/>
                    </a:moveTo>
                    <a:cubicBezTo>
                      <a:pt x="1524178" y="1573327"/>
                      <a:pt x="1538322" y="1566994"/>
                      <a:pt x="1553945" y="1566994"/>
                    </a:cubicBezTo>
                    <a:cubicBezTo>
                      <a:pt x="1585187" y="1566999"/>
                      <a:pt x="1610519" y="1592330"/>
                      <a:pt x="1610523" y="1623572"/>
                    </a:cubicBezTo>
                    <a:cubicBezTo>
                      <a:pt x="1610523" y="1654819"/>
                      <a:pt x="1585192" y="1680150"/>
                      <a:pt x="1553945" y="1680150"/>
                    </a:cubicBezTo>
                    <a:cubicBezTo>
                      <a:pt x="1522698" y="1680150"/>
                      <a:pt x="1497367" y="1654819"/>
                      <a:pt x="1497367" y="1623572"/>
                    </a:cubicBezTo>
                    <a:cubicBezTo>
                      <a:pt x="1497367" y="1607948"/>
                      <a:pt x="1503700" y="1593804"/>
                      <a:pt x="1513939" y="1583565"/>
                    </a:cubicBezTo>
                    <a:close/>
                    <a:moveTo>
                      <a:pt x="1326770" y="1757674"/>
                    </a:moveTo>
                    <a:cubicBezTo>
                      <a:pt x="1337008" y="1747436"/>
                      <a:pt x="1351153" y="1741103"/>
                      <a:pt x="1366776" y="1741103"/>
                    </a:cubicBezTo>
                    <a:cubicBezTo>
                      <a:pt x="1398023" y="1741103"/>
                      <a:pt x="1423354" y="1766434"/>
                      <a:pt x="1423354" y="1797681"/>
                    </a:cubicBezTo>
                    <a:cubicBezTo>
                      <a:pt x="1423354" y="1813305"/>
                      <a:pt x="1417021" y="1827449"/>
                      <a:pt x="1406783" y="1837688"/>
                    </a:cubicBezTo>
                    <a:lnTo>
                      <a:pt x="1390255" y="1848831"/>
                    </a:lnTo>
                    <a:lnTo>
                      <a:pt x="1315626" y="1774202"/>
                    </a:lnTo>
                    <a:close/>
                    <a:moveTo>
                      <a:pt x="2449790" y="538904"/>
                    </a:moveTo>
                    <a:cubicBezTo>
                      <a:pt x="2460029" y="528665"/>
                      <a:pt x="2474174" y="522333"/>
                      <a:pt x="2489797" y="522333"/>
                    </a:cubicBezTo>
                    <a:cubicBezTo>
                      <a:pt x="2521044" y="522333"/>
                      <a:pt x="2546375" y="547664"/>
                      <a:pt x="2546375" y="578911"/>
                    </a:cubicBezTo>
                    <a:cubicBezTo>
                      <a:pt x="2546375" y="610158"/>
                      <a:pt x="2521044" y="635489"/>
                      <a:pt x="2489797" y="635489"/>
                    </a:cubicBezTo>
                    <a:cubicBezTo>
                      <a:pt x="2458550" y="635489"/>
                      <a:pt x="2433219" y="610158"/>
                      <a:pt x="2433219" y="578911"/>
                    </a:cubicBezTo>
                    <a:cubicBezTo>
                      <a:pt x="2433219" y="563287"/>
                      <a:pt x="2439552" y="549143"/>
                      <a:pt x="2449790" y="538904"/>
                    </a:cubicBezTo>
                    <a:close/>
                    <a:moveTo>
                      <a:pt x="2262615" y="713015"/>
                    </a:moveTo>
                    <a:cubicBezTo>
                      <a:pt x="2272854" y="702776"/>
                      <a:pt x="2286998" y="696444"/>
                      <a:pt x="2302622" y="696444"/>
                    </a:cubicBezTo>
                    <a:cubicBezTo>
                      <a:pt x="2333869" y="696444"/>
                      <a:pt x="2359200" y="721775"/>
                      <a:pt x="2359200" y="753022"/>
                    </a:cubicBezTo>
                    <a:cubicBezTo>
                      <a:pt x="2359200" y="784269"/>
                      <a:pt x="2333869" y="809600"/>
                      <a:pt x="2302622" y="809600"/>
                    </a:cubicBezTo>
                    <a:cubicBezTo>
                      <a:pt x="2271375" y="809600"/>
                      <a:pt x="2246044" y="784269"/>
                      <a:pt x="2246044" y="753022"/>
                    </a:cubicBezTo>
                    <a:cubicBezTo>
                      <a:pt x="2246044" y="737398"/>
                      <a:pt x="2252376" y="723254"/>
                      <a:pt x="2262615" y="713015"/>
                    </a:cubicBezTo>
                    <a:close/>
                    <a:moveTo>
                      <a:pt x="2075445" y="887126"/>
                    </a:moveTo>
                    <a:cubicBezTo>
                      <a:pt x="2085684" y="876887"/>
                      <a:pt x="2099828" y="870555"/>
                      <a:pt x="2115452" y="870555"/>
                    </a:cubicBezTo>
                    <a:cubicBezTo>
                      <a:pt x="2146699" y="870555"/>
                      <a:pt x="2172030" y="895886"/>
                      <a:pt x="2172030" y="927133"/>
                    </a:cubicBezTo>
                    <a:cubicBezTo>
                      <a:pt x="2172030" y="958380"/>
                      <a:pt x="2146699" y="983711"/>
                      <a:pt x="2115452" y="983711"/>
                    </a:cubicBezTo>
                    <a:cubicBezTo>
                      <a:pt x="2084205" y="983711"/>
                      <a:pt x="2058874" y="958380"/>
                      <a:pt x="2058874" y="927132"/>
                    </a:cubicBezTo>
                    <a:cubicBezTo>
                      <a:pt x="2058874" y="911509"/>
                      <a:pt x="2065207" y="897365"/>
                      <a:pt x="2075445" y="887126"/>
                    </a:cubicBezTo>
                    <a:close/>
                    <a:moveTo>
                      <a:pt x="1888275" y="1061238"/>
                    </a:moveTo>
                    <a:cubicBezTo>
                      <a:pt x="1898514" y="1050999"/>
                      <a:pt x="1912658" y="1044666"/>
                      <a:pt x="1928281" y="1044666"/>
                    </a:cubicBezTo>
                    <a:cubicBezTo>
                      <a:pt x="1959528" y="1044666"/>
                      <a:pt x="1984859" y="1069997"/>
                      <a:pt x="1984859" y="1101244"/>
                    </a:cubicBezTo>
                    <a:cubicBezTo>
                      <a:pt x="1984860" y="1132491"/>
                      <a:pt x="1959528" y="1157822"/>
                      <a:pt x="1928281" y="1157822"/>
                    </a:cubicBezTo>
                    <a:cubicBezTo>
                      <a:pt x="1897034" y="1157822"/>
                      <a:pt x="1871703" y="1132491"/>
                      <a:pt x="1871703" y="1101244"/>
                    </a:cubicBezTo>
                    <a:cubicBezTo>
                      <a:pt x="1871703" y="1085621"/>
                      <a:pt x="1878036" y="1071476"/>
                      <a:pt x="1888275" y="1061238"/>
                    </a:cubicBezTo>
                    <a:close/>
                    <a:moveTo>
                      <a:pt x="1701104" y="1235348"/>
                    </a:moveTo>
                    <a:cubicBezTo>
                      <a:pt x="1711343" y="1225109"/>
                      <a:pt x="1725487" y="1218776"/>
                      <a:pt x="1741111" y="1218776"/>
                    </a:cubicBezTo>
                    <a:cubicBezTo>
                      <a:pt x="1772358" y="1218776"/>
                      <a:pt x="1797689" y="1244107"/>
                      <a:pt x="1797689" y="1275354"/>
                    </a:cubicBezTo>
                    <a:cubicBezTo>
                      <a:pt x="1797689" y="1306601"/>
                      <a:pt x="1772358" y="1331932"/>
                      <a:pt x="1741111" y="1331932"/>
                    </a:cubicBezTo>
                    <a:cubicBezTo>
                      <a:pt x="1709864" y="1331932"/>
                      <a:pt x="1684533" y="1306601"/>
                      <a:pt x="1684533" y="1275354"/>
                    </a:cubicBezTo>
                    <a:cubicBezTo>
                      <a:pt x="1684533" y="1259731"/>
                      <a:pt x="1690866" y="1245586"/>
                      <a:pt x="1701104" y="1235348"/>
                    </a:cubicBezTo>
                    <a:close/>
                    <a:moveTo>
                      <a:pt x="1513934" y="1409459"/>
                    </a:moveTo>
                    <a:cubicBezTo>
                      <a:pt x="1524173" y="1399221"/>
                      <a:pt x="1538317" y="1392888"/>
                      <a:pt x="1553940" y="1392888"/>
                    </a:cubicBezTo>
                    <a:cubicBezTo>
                      <a:pt x="1585187" y="1392888"/>
                      <a:pt x="1610518" y="1418219"/>
                      <a:pt x="1610519" y="1449466"/>
                    </a:cubicBezTo>
                    <a:cubicBezTo>
                      <a:pt x="1610519" y="1480713"/>
                      <a:pt x="1585188" y="1506044"/>
                      <a:pt x="1553941" y="1506044"/>
                    </a:cubicBezTo>
                    <a:cubicBezTo>
                      <a:pt x="1522694" y="1506044"/>
                      <a:pt x="1497362" y="1480713"/>
                      <a:pt x="1497362" y="1449466"/>
                    </a:cubicBezTo>
                    <a:cubicBezTo>
                      <a:pt x="1497362" y="1433842"/>
                      <a:pt x="1503695" y="1419698"/>
                      <a:pt x="1513934" y="1409459"/>
                    </a:cubicBezTo>
                    <a:close/>
                    <a:moveTo>
                      <a:pt x="1326768" y="1583565"/>
                    </a:moveTo>
                    <a:cubicBezTo>
                      <a:pt x="1337007" y="1573326"/>
                      <a:pt x="1351151" y="1566993"/>
                      <a:pt x="1366775" y="1566993"/>
                    </a:cubicBezTo>
                    <a:cubicBezTo>
                      <a:pt x="1398022" y="1566993"/>
                      <a:pt x="1423353" y="1592324"/>
                      <a:pt x="1423353" y="1623571"/>
                    </a:cubicBezTo>
                    <a:cubicBezTo>
                      <a:pt x="1423353" y="1654818"/>
                      <a:pt x="1398022" y="1680149"/>
                      <a:pt x="1366775" y="1680149"/>
                    </a:cubicBezTo>
                    <a:cubicBezTo>
                      <a:pt x="1335528" y="1680149"/>
                      <a:pt x="1310197" y="1654818"/>
                      <a:pt x="1310197" y="1623571"/>
                    </a:cubicBezTo>
                    <a:cubicBezTo>
                      <a:pt x="1310197" y="1607948"/>
                      <a:pt x="1316530" y="1593803"/>
                      <a:pt x="1326768" y="1583565"/>
                    </a:cubicBezTo>
                    <a:close/>
                    <a:moveTo>
                      <a:pt x="2449791" y="364793"/>
                    </a:moveTo>
                    <a:cubicBezTo>
                      <a:pt x="2460029" y="354554"/>
                      <a:pt x="2474173" y="348222"/>
                      <a:pt x="2489797" y="348222"/>
                    </a:cubicBezTo>
                    <a:cubicBezTo>
                      <a:pt x="2521044" y="348222"/>
                      <a:pt x="2546375" y="373553"/>
                      <a:pt x="2546375" y="404800"/>
                    </a:cubicBezTo>
                    <a:cubicBezTo>
                      <a:pt x="2546375" y="436047"/>
                      <a:pt x="2521044" y="461378"/>
                      <a:pt x="2489797" y="461378"/>
                    </a:cubicBezTo>
                    <a:cubicBezTo>
                      <a:pt x="2458550" y="461378"/>
                      <a:pt x="2433219" y="436047"/>
                      <a:pt x="2433219" y="404800"/>
                    </a:cubicBezTo>
                    <a:cubicBezTo>
                      <a:pt x="2433219" y="389176"/>
                      <a:pt x="2439552" y="375032"/>
                      <a:pt x="2449791" y="364793"/>
                    </a:cubicBezTo>
                    <a:close/>
                    <a:moveTo>
                      <a:pt x="2262615" y="538904"/>
                    </a:moveTo>
                    <a:cubicBezTo>
                      <a:pt x="2272854" y="528666"/>
                      <a:pt x="2286998" y="522333"/>
                      <a:pt x="2302622" y="522333"/>
                    </a:cubicBezTo>
                    <a:cubicBezTo>
                      <a:pt x="2333869" y="522333"/>
                      <a:pt x="2359200" y="547664"/>
                      <a:pt x="2359200" y="578911"/>
                    </a:cubicBezTo>
                    <a:cubicBezTo>
                      <a:pt x="2359200" y="610158"/>
                      <a:pt x="2333869" y="635489"/>
                      <a:pt x="2302622" y="635489"/>
                    </a:cubicBezTo>
                    <a:cubicBezTo>
                      <a:pt x="2271375" y="635489"/>
                      <a:pt x="2246044" y="610158"/>
                      <a:pt x="2246044" y="578911"/>
                    </a:cubicBezTo>
                    <a:cubicBezTo>
                      <a:pt x="2246044" y="563287"/>
                      <a:pt x="2252376" y="549143"/>
                      <a:pt x="2262615" y="538904"/>
                    </a:cubicBezTo>
                    <a:close/>
                    <a:moveTo>
                      <a:pt x="2075445" y="713015"/>
                    </a:moveTo>
                    <a:cubicBezTo>
                      <a:pt x="2085684" y="702776"/>
                      <a:pt x="2099828" y="696444"/>
                      <a:pt x="2115452" y="696444"/>
                    </a:cubicBezTo>
                    <a:cubicBezTo>
                      <a:pt x="2146699" y="696444"/>
                      <a:pt x="2172030" y="721775"/>
                      <a:pt x="2172030" y="753022"/>
                    </a:cubicBezTo>
                    <a:cubicBezTo>
                      <a:pt x="2172030" y="784269"/>
                      <a:pt x="2146699" y="809600"/>
                      <a:pt x="2115452" y="809600"/>
                    </a:cubicBezTo>
                    <a:cubicBezTo>
                      <a:pt x="2084205" y="809600"/>
                      <a:pt x="2058874" y="784269"/>
                      <a:pt x="2058874" y="753022"/>
                    </a:cubicBezTo>
                    <a:cubicBezTo>
                      <a:pt x="2058874" y="737398"/>
                      <a:pt x="2065207" y="723254"/>
                      <a:pt x="2075445" y="713015"/>
                    </a:cubicBezTo>
                    <a:close/>
                    <a:moveTo>
                      <a:pt x="1888275" y="887127"/>
                    </a:moveTo>
                    <a:cubicBezTo>
                      <a:pt x="1898514" y="876888"/>
                      <a:pt x="1912658" y="870555"/>
                      <a:pt x="1928281" y="870555"/>
                    </a:cubicBezTo>
                    <a:cubicBezTo>
                      <a:pt x="1959528" y="870555"/>
                      <a:pt x="1984859" y="895886"/>
                      <a:pt x="1984859" y="927133"/>
                    </a:cubicBezTo>
                    <a:cubicBezTo>
                      <a:pt x="1984860" y="958380"/>
                      <a:pt x="1959528" y="983711"/>
                      <a:pt x="1928281" y="983711"/>
                    </a:cubicBezTo>
                    <a:cubicBezTo>
                      <a:pt x="1897034" y="983711"/>
                      <a:pt x="1871703" y="958380"/>
                      <a:pt x="1871703" y="927133"/>
                    </a:cubicBezTo>
                    <a:cubicBezTo>
                      <a:pt x="1871703" y="911510"/>
                      <a:pt x="1878036" y="897365"/>
                      <a:pt x="1888275" y="887127"/>
                    </a:cubicBezTo>
                    <a:close/>
                    <a:moveTo>
                      <a:pt x="1701104" y="1061237"/>
                    </a:moveTo>
                    <a:cubicBezTo>
                      <a:pt x="1711343" y="1050998"/>
                      <a:pt x="1725487" y="1044665"/>
                      <a:pt x="1741111" y="1044665"/>
                    </a:cubicBezTo>
                    <a:cubicBezTo>
                      <a:pt x="1772358" y="1044665"/>
                      <a:pt x="1797689" y="1069996"/>
                      <a:pt x="1797689" y="1101243"/>
                    </a:cubicBezTo>
                    <a:cubicBezTo>
                      <a:pt x="1797689" y="1132490"/>
                      <a:pt x="1772358" y="1157822"/>
                      <a:pt x="1741111" y="1157821"/>
                    </a:cubicBezTo>
                    <a:cubicBezTo>
                      <a:pt x="1709864" y="1157821"/>
                      <a:pt x="1684533" y="1132490"/>
                      <a:pt x="1684533" y="1101243"/>
                    </a:cubicBezTo>
                    <a:cubicBezTo>
                      <a:pt x="1684533" y="1085620"/>
                      <a:pt x="1690866" y="1071476"/>
                      <a:pt x="1701104" y="1061237"/>
                    </a:cubicBezTo>
                    <a:close/>
                    <a:moveTo>
                      <a:pt x="1513934" y="1235349"/>
                    </a:moveTo>
                    <a:cubicBezTo>
                      <a:pt x="1524173" y="1225110"/>
                      <a:pt x="1538317" y="1218777"/>
                      <a:pt x="1553940" y="1218777"/>
                    </a:cubicBezTo>
                    <a:cubicBezTo>
                      <a:pt x="1585187" y="1218777"/>
                      <a:pt x="1610518" y="1244108"/>
                      <a:pt x="1610519" y="1275355"/>
                    </a:cubicBezTo>
                    <a:cubicBezTo>
                      <a:pt x="1610519" y="1306602"/>
                      <a:pt x="1585188" y="1331933"/>
                      <a:pt x="1553941" y="1331933"/>
                    </a:cubicBezTo>
                    <a:cubicBezTo>
                      <a:pt x="1522693" y="1331933"/>
                      <a:pt x="1497362" y="1306602"/>
                      <a:pt x="1497362" y="1275355"/>
                    </a:cubicBezTo>
                    <a:cubicBezTo>
                      <a:pt x="1497362" y="1259731"/>
                      <a:pt x="1503695" y="1245587"/>
                      <a:pt x="1513934" y="1235349"/>
                    </a:cubicBezTo>
                    <a:close/>
                    <a:moveTo>
                      <a:pt x="1326768" y="1409454"/>
                    </a:moveTo>
                    <a:cubicBezTo>
                      <a:pt x="1337007" y="1399216"/>
                      <a:pt x="1351151" y="1392883"/>
                      <a:pt x="1366774" y="1392883"/>
                    </a:cubicBezTo>
                    <a:cubicBezTo>
                      <a:pt x="1398017" y="1392887"/>
                      <a:pt x="1423348" y="1418218"/>
                      <a:pt x="1423353" y="1449461"/>
                    </a:cubicBezTo>
                    <a:cubicBezTo>
                      <a:pt x="1423353" y="1480708"/>
                      <a:pt x="1398022" y="1506039"/>
                      <a:pt x="1366774" y="1506039"/>
                    </a:cubicBezTo>
                    <a:cubicBezTo>
                      <a:pt x="1335527" y="1506039"/>
                      <a:pt x="1310196" y="1480708"/>
                      <a:pt x="1310196" y="1449461"/>
                    </a:cubicBezTo>
                    <a:cubicBezTo>
                      <a:pt x="1310196" y="1433837"/>
                      <a:pt x="1316529" y="1419693"/>
                      <a:pt x="1326768" y="1409454"/>
                    </a:cubicBezTo>
                    <a:close/>
                    <a:moveTo>
                      <a:pt x="1139598" y="1583565"/>
                    </a:moveTo>
                    <a:cubicBezTo>
                      <a:pt x="1149837" y="1573327"/>
                      <a:pt x="1163981" y="1566994"/>
                      <a:pt x="1179605" y="1566994"/>
                    </a:cubicBezTo>
                    <a:cubicBezTo>
                      <a:pt x="1210852" y="1566994"/>
                      <a:pt x="1236183" y="1592325"/>
                      <a:pt x="1236183" y="1623572"/>
                    </a:cubicBezTo>
                    <a:cubicBezTo>
                      <a:pt x="1236183" y="1639196"/>
                      <a:pt x="1229851" y="1653340"/>
                      <a:pt x="1219612" y="1663579"/>
                    </a:cubicBezTo>
                    <a:lnTo>
                      <a:pt x="1210886" y="1669462"/>
                    </a:lnTo>
                    <a:lnTo>
                      <a:pt x="1133715" y="1592291"/>
                    </a:lnTo>
                    <a:close/>
                    <a:moveTo>
                      <a:pt x="2449790" y="190682"/>
                    </a:moveTo>
                    <a:cubicBezTo>
                      <a:pt x="2460029" y="180444"/>
                      <a:pt x="2474174" y="174111"/>
                      <a:pt x="2489797" y="174111"/>
                    </a:cubicBezTo>
                    <a:cubicBezTo>
                      <a:pt x="2521044" y="174111"/>
                      <a:pt x="2546375" y="199442"/>
                      <a:pt x="2546375" y="230689"/>
                    </a:cubicBezTo>
                    <a:cubicBezTo>
                      <a:pt x="2546375" y="261936"/>
                      <a:pt x="2521044" y="287267"/>
                      <a:pt x="2489797" y="287267"/>
                    </a:cubicBezTo>
                    <a:cubicBezTo>
                      <a:pt x="2458550" y="287267"/>
                      <a:pt x="2433219" y="261936"/>
                      <a:pt x="2433219" y="230689"/>
                    </a:cubicBezTo>
                    <a:cubicBezTo>
                      <a:pt x="2433219" y="215065"/>
                      <a:pt x="2439552" y="200921"/>
                      <a:pt x="2449790" y="190682"/>
                    </a:cubicBezTo>
                    <a:close/>
                    <a:moveTo>
                      <a:pt x="2262615" y="364793"/>
                    </a:moveTo>
                    <a:cubicBezTo>
                      <a:pt x="2272854" y="354555"/>
                      <a:pt x="2286998" y="348222"/>
                      <a:pt x="2302622" y="348222"/>
                    </a:cubicBezTo>
                    <a:cubicBezTo>
                      <a:pt x="2333869" y="348222"/>
                      <a:pt x="2359200" y="373553"/>
                      <a:pt x="2359200" y="404800"/>
                    </a:cubicBezTo>
                    <a:cubicBezTo>
                      <a:pt x="2359200" y="436047"/>
                      <a:pt x="2333869" y="461378"/>
                      <a:pt x="2302622" y="461378"/>
                    </a:cubicBezTo>
                    <a:cubicBezTo>
                      <a:pt x="2271375" y="461378"/>
                      <a:pt x="2246044" y="436047"/>
                      <a:pt x="2246044" y="404800"/>
                    </a:cubicBezTo>
                    <a:cubicBezTo>
                      <a:pt x="2246044" y="389176"/>
                      <a:pt x="2252376" y="375032"/>
                      <a:pt x="2262615" y="364793"/>
                    </a:cubicBezTo>
                    <a:close/>
                    <a:moveTo>
                      <a:pt x="2075445" y="538904"/>
                    </a:moveTo>
                    <a:cubicBezTo>
                      <a:pt x="2085684" y="528666"/>
                      <a:pt x="2099828" y="522333"/>
                      <a:pt x="2115452" y="522333"/>
                    </a:cubicBezTo>
                    <a:cubicBezTo>
                      <a:pt x="2146699" y="522333"/>
                      <a:pt x="2172030" y="547664"/>
                      <a:pt x="2172030" y="578911"/>
                    </a:cubicBezTo>
                    <a:cubicBezTo>
                      <a:pt x="2172030" y="610158"/>
                      <a:pt x="2146699" y="635489"/>
                      <a:pt x="2115452" y="635489"/>
                    </a:cubicBezTo>
                    <a:cubicBezTo>
                      <a:pt x="2084205" y="635489"/>
                      <a:pt x="2058874" y="610158"/>
                      <a:pt x="2058874" y="578911"/>
                    </a:cubicBezTo>
                    <a:cubicBezTo>
                      <a:pt x="2058874" y="563287"/>
                      <a:pt x="2065207" y="549143"/>
                      <a:pt x="2075445" y="538904"/>
                    </a:cubicBezTo>
                    <a:close/>
                    <a:moveTo>
                      <a:pt x="1888275" y="713016"/>
                    </a:moveTo>
                    <a:cubicBezTo>
                      <a:pt x="1898514" y="702777"/>
                      <a:pt x="1912658" y="696444"/>
                      <a:pt x="1928281" y="696444"/>
                    </a:cubicBezTo>
                    <a:cubicBezTo>
                      <a:pt x="1959528" y="696444"/>
                      <a:pt x="1984859" y="721775"/>
                      <a:pt x="1984859" y="753022"/>
                    </a:cubicBezTo>
                    <a:cubicBezTo>
                      <a:pt x="1984860" y="784269"/>
                      <a:pt x="1959528" y="809600"/>
                      <a:pt x="1928282" y="809600"/>
                    </a:cubicBezTo>
                    <a:cubicBezTo>
                      <a:pt x="1897034" y="809600"/>
                      <a:pt x="1871703" y="784269"/>
                      <a:pt x="1871703" y="753022"/>
                    </a:cubicBezTo>
                    <a:cubicBezTo>
                      <a:pt x="1871703" y="737399"/>
                      <a:pt x="1878036" y="723254"/>
                      <a:pt x="1888275" y="713016"/>
                    </a:cubicBezTo>
                    <a:close/>
                    <a:moveTo>
                      <a:pt x="1701104" y="887126"/>
                    </a:moveTo>
                    <a:cubicBezTo>
                      <a:pt x="1711343" y="876887"/>
                      <a:pt x="1725487" y="870554"/>
                      <a:pt x="1741111" y="870554"/>
                    </a:cubicBezTo>
                    <a:cubicBezTo>
                      <a:pt x="1772358" y="870555"/>
                      <a:pt x="1797689" y="895886"/>
                      <a:pt x="1797689" y="927133"/>
                    </a:cubicBezTo>
                    <a:cubicBezTo>
                      <a:pt x="1797689" y="958380"/>
                      <a:pt x="1772358" y="983711"/>
                      <a:pt x="1741111" y="983711"/>
                    </a:cubicBezTo>
                    <a:cubicBezTo>
                      <a:pt x="1709864" y="983711"/>
                      <a:pt x="1684533" y="958380"/>
                      <a:pt x="1684533" y="927132"/>
                    </a:cubicBezTo>
                    <a:cubicBezTo>
                      <a:pt x="1684533" y="911509"/>
                      <a:pt x="1690866" y="897365"/>
                      <a:pt x="1701104" y="887126"/>
                    </a:cubicBezTo>
                    <a:close/>
                    <a:moveTo>
                      <a:pt x="1513934" y="1061238"/>
                    </a:moveTo>
                    <a:cubicBezTo>
                      <a:pt x="1524173" y="1050999"/>
                      <a:pt x="1538317" y="1044666"/>
                      <a:pt x="1553940" y="1044666"/>
                    </a:cubicBezTo>
                    <a:cubicBezTo>
                      <a:pt x="1585187" y="1044666"/>
                      <a:pt x="1610518" y="1069997"/>
                      <a:pt x="1610519" y="1101244"/>
                    </a:cubicBezTo>
                    <a:cubicBezTo>
                      <a:pt x="1610519" y="1132491"/>
                      <a:pt x="1585188" y="1157822"/>
                      <a:pt x="1553941" y="1157822"/>
                    </a:cubicBezTo>
                    <a:cubicBezTo>
                      <a:pt x="1522694" y="1157822"/>
                      <a:pt x="1497362" y="1132491"/>
                      <a:pt x="1497362" y="1101244"/>
                    </a:cubicBezTo>
                    <a:cubicBezTo>
                      <a:pt x="1497362" y="1085621"/>
                      <a:pt x="1503695" y="1071476"/>
                      <a:pt x="1513934" y="1061238"/>
                    </a:cubicBezTo>
                    <a:close/>
                    <a:moveTo>
                      <a:pt x="1326764" y="1235348"/>
                    </a:moveTo>
                    <a:cubicBezTo>
                      <a:pt x="1337002" y="1225109"/>
                      <a:pt x="1351146" y="1218776"/>
                      <a:pt x="1366770" y="1218776"/>
                    </a:cubicBezTo>
                    <a:cubicBezTo>
                      <a:pt x="1398017" y="1218776"/>
                      <a:pt x="1423348" y="1244107"/>
                      <a:pt x="1423348" y="1275354"/>
                    </a:cubicBezTo>
                    <a:cubicBezTo>
                      <a:pt x="1423348" y="1306601"/>
                      <a:pt x="1398017" y="1331932"/>
                      <a:pt x="1366770" y="1331932"/>
                    </a:cubicBezTo>
                    <a:cubicBezTo>
                      <a:pt x="1335523" y="1331932"/>
                      <a:pt x="1310192" y="1306601"/>
                      <a:pt x="1310192" y="1275354"/>
                    </a:cubicBezTo>
                    <a:cubicBezTo>
                      <a:pt x="1310192" y="1259731"/>
                      <a:pt x="1316525" y="1245586"/>
                      <a:pt x="1326764" y="1235348"/>
                    </a:cubicBezTo>
                    <a:close/>
                    <a:moveTo>
                      <a:pt x="1139598" y="1409455"/>
                    </a:moveTo>
                    <a:cubicBezTo>
                      <a:pt x="1149836" y="1399216"/>
                      <a:pt x="1163980" y="1392883"/>
                      <a:pt x="1179604" y="1392883"/>
                    </a:cubicBezTo>
                    <a:cubicBezTo>
                      <a:pt x="1210851" y="1392883"/>
                      <a:pt x="1236182" y="1418215"/>
                      <a:pt x="1236182" y="1449462"/>
                    </a:cubicBezTo>
                    <a:cubicBezTo>
                      <a:pt x="1236182" y="1480709"/>
                      <a:pt x="1210851" y="1506040"/>
                      <a:pt x="1179604" y="1506040"/>
                    </a:cubicBezTo>
                    <a:cubicBezTo>
                      <a:pt x="1148357" y="1506040"/>
                      <a:pt x="1123026" y="1480708"/>
                      <a:pt x="1123026" y="1449461"/>
                    </a:cubicBezTo>
                    <a:cubicBezTo>
                      <a:pt x="1123026" y="1433838"/>
                      <a:pt x="1129359" y="1419694"/>
                      <a:pt x="1139598" y="1409455"/>
                    </a:cubicBezTo>
                    <a:close/>
                    <a:moveTo>
                      <a:pt x="2449791" y="16572"/>
                    </a:moveTo>
                    <a:cubicBezTo>
                      <a:pt x="2460029" y="6333"/>
                      <a:pt x="2474173" y="0"/>
                      <a:pt x="2489797" y="0"/>
                    </a:cubicBezTo>
                    <a:cubicBezTo>
                      <a:pt x="2521044" y="0"/>
                      <a:pt x="2546375" y="25331"/>
                      <a:pt x="2546375" y="56578"/>
                    </a:cubicBezTo>
                    <a:cubicBezTo>
                      <a:pt x="2546375" y="87825"/>
                      <a:pt x="2521044" y="113156"/>
                      <a:pt x="2489797" y="113156"/>
                    </a:cubicBezTo>
                    <a:cubicBezTo>
                      <a:pt x="2458550" y="113156"/>
                      <a:pt x="2433219" y="87825"/>
                      <a:pt x="2433219" y="56578"/>
                    </a:cubicBezTo>
                    <a:cubicBezTo>
                      <a:pt x="2433219" y="40955"/>
                      <a:pt x="2439552" y="26810"/>
                      <a:pt x="2449791" y="16572"/>
                    </a:cubicBezTo>
                    <a:close/>
                    <a:moveTo>
                      <a:pt x="2262615" y="190682"/>
                    </a:moveTo>
                    <a:cubicBezTo>
                      <a:pt x="2272854" y="180444"/>
                      <a:pt x="2286998" y="174111"/>
                      <a:pt x="2302622" y="174111"/>
                    </a:cubicBezTo>
                    <a:cubicBezTo>
                      <a:pt x="2333869" y="174111"/>
                      <a:pt x="2359200" y="199442"/>
                      <a:pt x="2359200" y="230689"/>
                    </a:cubicBezTo>
                    <a:cubicBezTo>
                      <a:pt x="2359200" y="261936"/>
                      <a:pt x="2333869" y="287267"/>
                      <a:pt x="2302622" y="287267"/>
                    </a:cubicBezTo>
                    <a:cubicBezTo>
                      <a:pt x="2271375" y="287267"/>
                      <a:pt x="2246044" y="261936"/>
                      <a:pt x="2246044" y="230689"/>
                    </a:cubicBezTo>
                    <a:cubicBezTo>
                      <a:pt x="2246044" y="215065"/>
                      <a:pt x="2252376" y="200921"/>
                      <a:pt x="2262615" y="190682"/>
                    </a:cubicBezTo>
                    <a:close/>
                    <a:moveTo>
                      <a:pt x="2075445" y="364793"/>
                    </a:moveTo>
                    <a:cubicBezTo>
                      <a:pt x="2085684" y="354555"/>
                      <a:pt x="2099828" y="348222"/>
                      <a:pt x="2115452" y="348222"/>
                    </a:cubicBezTo>
                    <a:cubicBezTo>
                      <a:pt x="2146699" y="348222"/>
                      <a:pt x="2172030" y="373553"/>
                      <a:pt x="2172030" y="404800"/>
                    </a:cubicBezTo>
                    <a:cubicBezTo>
                      <a:pt x="2172030" y="436047"/>
                      <a:pt x="2146699" y="461378"/>
                      <a:pt x="2115452" y="461378"/>
                    </a:cubicBezTo>
                    <a:cubicBezTo>
                      <a:pt x="2084205" y="461378"/>
                      <a:pt x="2058874" y="436047"/>
                      <a:pt x="2058874" y="404800"/>
                    </a:cubicBezTo>
                    <a:cubicBezTo>
                      <a:pt x="2058874" y="389176"/>
                      <a:pt x="2065207" y="375032"/>
                      <a:pt x="2075445" y="364793"/>
                    </a:cubicBezTo>
                    <a:close/>
                    <a:moveTo>
                      <a:pt x="1888275" y="538905"/>
                    </a:moveTo>
                    <a:cubicBezTo>
                      <a:pt x="1898514" y="528666"/>
                      <a:pt x="1912658" y="522333"/>
                      <a:pt x="1928281" y="522333"/>
                    </a:cubicBezTo>
                    <a:cubicBezTo>
                      <a:pt x="1959528" y="522333"/>
                      <a:pt x="1984859" y="547664"/>
                      <a:pt x="1984859" y="578912"/>
                    </a:cubicBezTo>
                    <a:cubicBezTo>
                      <a:pt x="1984860" y="610158"/>
                      <a:pt x="1959528" y="635490"/>
                      <a:pt x="1928282" y="635489"/>
                    </a:cubicBezTo>
                    <a:cubicBezTo>
                      <a:pt x="1897034" y="635489"/>
                      <a:pt x="1871703" y="610158"/>
                      <a:pt x="1871703" y="578911"/>
                    </a:cubicBezTo>
                    <a:cubicBezTo>
                      <a:pt x="1871703" y="563288"/>
                      <a:pt x="1878036" y="549144"/>
                      <a:pt x="1888275" y="538905"/>
                    </a:cubicBezTo>
                    <a:close/>
                    <a:moveTo>
                      <a:pt x="1701104" y="713015"/>
                    </a:moveTo>
                    <a:cubicBezTo>
                      <a:pt x="1711343" y="702776"/>
                      <a:pt x="1725487" y="696444"/>
                      <a:pt x="1741111" y="696444"/>
                    </a:cubicBezTo>
                    <a:cubicBezTo>
                      <a:pt x="1772358" y="696444"/>
                      <a:pt x="1797689" y="721775"/>
                      <a:pt x="1797689" y="753022"/>
                    </a:cubicBezTo>
                    <a:cubicBezTo>
                      <a:pt x="1797689" y="784269"/>
                      <a:pt x="1772358" y="809600"/>
                      <a:pt x="1741111" y="809600"/>
                    </a:cubicBezTo>
                    <a:cubicBezTo>
                      <a:pt x="1709864" y="809600"/>
                      <a:pt x="1684533" y="784269"/>
                      <a:pt x="1684533" y="753022"/>
                    </a:cubicBezTo>
                    <a:cubicBezTo>
                      <a:pt x="1684533" y="737398"/>
                      <a:pt x="1690866" y="723254"/>
                      <a:pt x="1701104" y="713015"/>
                    </a:cubicBezTo>
                    <a:close/>
                    <a:moveTo>
                      <a:pt x="1513934" y="887127"/>
                    </a:moveTo>
                    <a:cubicBezTo>
                      <a:pt x="1524173" y="876888"/>
                      <a:pt x="1538317" y="870555"/>
                      <a:pt x="1553940" y="870555"/>
                    </a:cubicBezTo>
                    <a:cubicBezTo>
                      <a:pt x="1585187" y="870555"/>
                      <a:pt x="1610518" y="895886"/>
                      <a:pt x="1610519" y="927133"/>
                    </a:cubicBezTo>
                    <a:cubicBezTo>
                      <a:pt x="1610519" y="958380"/>
                      <a:pt x="1585188" y="983711"/>
                      <a:pt x="1553941" y="983711"/>
                    </a:cubicBezTo>
                    <a:cubicBezTo>
                      <a:pt x="1522694" y="983711"/>
                      <a:pt x="1497362" y="958380"/>
                      <a:pt x="1497362" y="927133"/>
                    </a:cubicBezTo>
                    <a:cubicBezTo>
                      <a:pt x="1497362" y="911510"/>
                      <a:pt x="1503695" y="897365"/>
                      <a:pt x="1513934" y="887127"/>
                    </a:cubicBezTo>
                    <a:close/>
                    <a:moveTo>
                      <a:pt x="1326764" y="1061237"/>
                    </a:moveTo>
                    <a:cubicBezTo>
                      <a:pt x="1337002" y="1050998"/>
                      <a:pt x="1351146" y="1044665"/>
                      <a:pt x="1366770" y="1044665"/>
                    </a:cubicBezTo>
                    <a:cubicBezTo>
                      <a:pt x="1398017" y="1044665"/>
                      <a:pt x="1423348" y="1069996"/>
                      <a:pt x="1423348" y="1101243"/>
                    </a:cubicBezTo>
                    <a:cubicBezTo>
                      <a:pt x="1423348" y="1132490"/>
                      <a:pt x="1398017" y="1157822"/>
                      <a:pt x="1366770" y="1157821"/>
                    </a:cubicBezTo>
                    <a:cubicBezTo>
                      <a:pt x="1335523" y="1157821"/>
                      <a:pt x="1310192" y="1132490"/>
                      <a:pt x="1310192" y="1101243"/>
                    </a:cubicBezTo>
                    <a:cubicBezTo>
                      <a:pt x="1310192" y="1085620"/>
                      <a:pt x="1316525" y="1071476"/>
                      <a:pt x="1326764" y="1061237"/>
                    </a:cubicBezTo>
                    <a:close/>
                    <a:moveTo>
                      <a:pt x="1139597" y="1235345"/>
                    </a:moveTo>
                    <a:cubicBezTo>
                      <a:pt x="1149836" y="1225106"/>
                      <a:pt x="1163980" y="1218773"/>
                      <a:pt x="1179603" y="1218773"/>
                    </a:cubicBezTo>
                    <a:cubicBezTo>
                      <a:pt x="1210851" y="1218773"/>
                      <a:pt x="1236182" y="1244104"/>
                      <a:pt x="1236182" y="1275351"/>
                    </a:cubicBezTo>
                    <a:cubicBezTo>
                      <a:pt x="1236182" y="1306598"/>
                      <a:pt x="1210851" y="1331929"/>
                      <a:pt x="1179604" y="1331929"/>
                    </a:cubicBezTo>
                    <a:cubicBezTo>
                      <a:pt x="1148357" y="1331929"/>
                      <a:pt x="1123025" y="1306598"/>
                      <a:pt x="1123025" y="1275351"/>
                    </a:cubicBezTo>
                    <a:cubicBezTo>
                      <a:pt x="1123025" y="1259728"/>
                      <a:pt x="1129358" y="1245583"/>
                      <a:pt x="1139597" y="1235345"/>
                    </a:cubicBezTo>
                    <a:close/>
                    <a:moveTo>
                      <a:pt x="952427" y="1409454"/>
                    </a:moveTo>
                    <a:cubicBezTo>
                      <a:pt x="962666" y="1399216"/>
                      <a:pt x="976810" y="1392883"/>
                      <a:pt x="992434" y="1392883"/>
                    </a:cubicBezTo>
                    <a:cubicBezTo>
                      <a:pt x="1023681" y="1392883"/>
                      <a:pt x="1049012" y="1418214"/>
                      <a:pt x="1049012" y="1449461"/>
                    </a:cubicBezTo>
                    <a:cubicBezTo>
                      <a:pt x="1049012" y="1465085"/>
                      <a:pt x="1042680" y="1479229"/>
                      <a:pt x="1032441" y="1489468"/>
                    </a:cubicBezTo>
                    <a:lnTo>
                      <a:pt x="1031516" y="1490091"/>
                    </a:lnTo>
                    <a:lnTo>
                      <a:pt x="951803" y="1410379"/>
                    </a:lnTo>
                    <a:close/>
                    <a:moveTo>
                      <a:pt x="2262615" y="16572"/>
                    </a:moveTo>
                    <a:cubicBezTo>
                      <a:pt x="2272854" y="6333"/>
                      <a:pt x="2286998" y="0"/>
                      <a:pt x="2302622" y="0"/>
                    </a:cubicBezTo>
                    <a:cubicBezTo>
                      <a:pt x="2333869" y="0"/>
                      <a:pt x="2359200" y="25331"/>
                      <a:pt x="2359200" y="56578"/>
                    </a:cubicBezTo>
                    <a:cubicBezTo>
                      <a:pt x="2359200" y="87825"/>
                      <a:pt x="2333869" y="113156"/>
                      <a:pt x="2302622" y="113156"/>
                    </a:cubicBezTo>
                    <a:cubicBezTo>
                      <a:pt x="2271375" y="113156"/>
                      <a:pt x="2246044" y="87825"/>
                      <a:pt x="2246044" y="56578"/>
                    </a:cubicBezTo>
                    <a:cubicBezTo>
                      <a:pt x="2246044" y="40954"/>
                      <a:pt x="2252376" y="26810"/>
                      <a:pt x="2262615" y="16572"/>
                    </a:cubicBezTo>
                    <a:close/>
                    <a:moveTo>
                      <a:pt x="2075445" y="190682"/>
                    </a:moveTo>
                    <a:cubicBezTo>
                      <a:pt x="2085684" y="180444"/>
                      <a:pt x="2099828" y="174111"/>
                      <a:pt x="2115452" y="174111"/>
                    </a:cubicBezTo>
                    <a:cubicBezTo>
                      <a:pt x="2146699" y="174111"/>
                      <a:pt x="2172030" y="199442"/>
                      <a:pt x="2172030" y="230689"/>
                    </a:cubicBezTo>
                    <a:cubicBezTo>
                      <a:pt x="2172030" y="261936"/>
                      <a:pt x="2146699" y="287267"/>
                      <a:pt x="2115452" y="287267"/>
                    </a:cubicBezTo>
                    <a:cubicBezTo>
                      <a:pt x="2084205" y="287267"/>
                      <a:pt x="2058874" y="261936"/>
                      <a:pt x="2058874" y="230689"/>
                    </a:cubicBezTo>
                    <a:cubicBezTo>
                      <a:pt x="2058874" y="215065"/>
                      <a:pt x="2065207" y="200921"/>
                      <a:pt x="2075445" y="190682"/>
                    </a:cubicBezTo>
                    <a:close/>
                    <a:moveTo>
                      <a:pt x="1888275" y="364794"/>
                    </a:moveTo>
                    <a:cubicBezTo>
                      <a:pt x="1898514" y="354555"/>
                      <a:pt x="1912658" y="348222"/>
                      <a:pt x="1928281" y="348223"/>
                    </a:cubicBezTo>
                    <a:cubicBezTo>
                      <a:pt x="1959528" y="348223"/>
                      <a:pt x="1984859" y="373554"/>
                      <a:pt x="1984859" y="404801"/>
                    </a:cubicBezTo>
                    <a:cubicBezTo>
                      <a:pt x="1984860" y="436048"/>
                      <a:pt x="1959528" y="461379"/>
                      <a:pt x="1928282" y="461379"/>
                    </a:cubicBezTo>
                    <a:cubicBezTo>
                      <a:pt x="1897034" y="461379"/>
                      <a:pt x="1871703" y="436048"/>
                      <a:pt x="1871703" y="404800"/>
                    </a:cubicBezTo>
                    <a:cubicBezTo>
                      <a:pt x="1871703" y="389177"/>
                      <a:pt x="1878036" y="375033"/>
                      <a:pt x="1888275" y="364794"/>
                    </a:cubicBezTo>
                    <a:close/>
                    <a:moveTo>
                      <a:pt x="1701104" y="538904"/>
                    </a:moveTo>
                    <a:cubicBezTo>
                      <a:pt x="1711343" y="528666"/>
                      <a:pt x="1725487" y="522333"/>
                      <a:pt x="1741111" y="522333"/>
                    </a:cubicBezTo>
                    <a:cubicBezTo>
                      <a:pt x="1772358" y="522333"/>
                      <a:pt x="1797689" y="547664"/>
                      <a:pt x="1797689" y="578911"/>
                    </a:cubicBezTo>
                    <a:cubicBezTo>
                      <a:pt x="1797689" y="610158"/>
                      <a:pt x="1772358" y="635489"/>
                      <a:pt x="1741111" y="635489"/>
                    </a:cubicBezTo>
                    <a:cubicBezTo>
                      <a:pt x="1709864" y="635489"/>
                      <a:pt x="1684533" y="610158"/>
                      <a:pt x="1684533" y="578911"/>
                    </a:cubicBezTo>
                    <a:cubicBezTo>
                      <a:pt x="1684533" y="563287"/>
                      <a:pt x="1690866" y="549143"/>
                      <a:pt x="1701104" y="538904"/>
                    </a:cubicBezTo>
                    <a:close/>
                    <a:moveTo>
                      <a:pt x="1513934" y="713016"/>
                    </a:moveTo>
                    <a:cubicBezTo>
                      <a:pt x="1524173" y="702777"/>
                      <a:pt x="1538317" y="696444"/>
                      <a:pt x="1553940" y="696444"/>
                    </a:cubicBezTo>
                    <a:cubicBezTo>
                      <a:pt x="1585187" y="696444"/>
                      <a:pt x="1610518" y="721775"/>
                      <a:pt x="1610519" y="753022"/>
                    </a:cubicBezTo>
                    <a:cubicBezTo>
                      <a:pt x="1610519" y="784269"/>
                      <a:pt x="1585188" y="809600"/>
                      <a:pt x="1553941" y="809600"/>
                    </a:cubicBezTo>
                    <a:cubicBezTo>
                      <a:pt x="1522694" y="809600"/>
                      <a:pt x="1497362" y="784269"/>
                      <a:pt x="1497362" y="753022"/>
                    </a:cubicBezTo>
                    <a:cubicBezTo>
                      <a:pt x="1497362" y="737399"/>
                      <a:pt x="1503695" y="723254"/>
                      <a:pt x="1513934" y="713016"/>
                    </a:cubicBezTo>
                    <a:close/>
                    <a:moveTo>
                      <a:pt x="1326764" y="887126"/>
                    </a:moveTo>
                    <a:cubicBezTo>
                      <a:pt x="1337002" y="876887"/>
                      <a:pt x="1351146" y="870554"/>
                      <a:pt x="1366770" y="870554"/>
                    </a:cubicBezTo>
                    <a:cubicBezTo>
                      <a:pt x="1398017" y="870555"/>
                      <a:pt x="1423348" y="895886"/>
                      <a:pt x="1423348" y="927133"/>
                    </a:cubicBezTo>
                    <a:cubicBezTo>
                      <a:pt x="1423348" y="958380"/>
                      <a:pt x="1398017" y="983711"/>
                      <a:pt x="1366770" y="983711"/>
                    </a:cubicBezTo>
                    <a:cubicBezTo>
                      <a:pt x="1335523" y="983711"/>
                      <a:pt x="1310192" y="958380"/>
                      <a:pt x="1310192" y="927132"/>
                    </a:cubicBezTo>
                    <a:cubicBezTo>
                      <a:pt x="1310192" y="911509"/>
                      <a:pt x="1316525" y="897365"/>
                      <a:pt x="1326764" y="887126"/>
                    </a:cubicBezTo>
                    <a:close/>
                    <a:moveTo>
                      <a:pt x="1139593" y="1061238"/>
                    </a:moveTo>
                    <a:cubicBezTo>
                      <a:pt x="1149832" y="1050999"/>
                      <a:pt x="1163976" y="1044666"/>
                      <a:pt x="1179600" y="1044666"/>
                    </a:cubicBezTo>
                    <a:cubicBezTo>
                      <a:pt x="1210847" y="1044666"/>
                      <a:pt x="1236178" y="1069997"/>
                      <a:pt x="1236178" y="1101244"/>
                    </a:cubicBezTo>
                    <a:cubicBezTo>
                      <a:pt x="1236178" y="1132491"/>
                      <a:pt x="1210847" y="1157822"/>
                      <a:pt x="1179600" y="1157822"/>
                    </a:cubicBezTo>
                    <a:cubicBezTo>
                      <a:pt x="1148356" y="1157819"/>
                      <a:pt x="1123025" y="1132488"/>
                      <a:pt x="1123022" y="1101244"/>
                    </a:cubicBezTo>
                    <a:cubicBezTo>
                      <a:pt x="1123021" y="1085621"/>
                      <a:pt x="1129354" y="1071476"/>
                      <a:pt x="1139593" y="1061238"/>
                    </a:cubicBezTo>
                    <a:close/>
                    <a:moveTo>
                      <a:pt x="952427" y="1235344"/>
                    </a:moveTo>
                    <a:cubicBezTo>
                      <a:pt x="962665" y="1225105"/>
                      <a:pt x="976810" y="1218772"/>
                      <a:pt x="992433" y="1218772"/>
                    </a:cubicBezTo>
                    <a:cubicBezTo>
                      <a:pt x="1023680" y="1218772"/>
                      <a:pt x="1049011" y="1244103"/>
                      <a:pt x="1049011" y="1275350"/>
                    </a:cubicBezTo>
                    <a:cubicBezTo>
                      <a:pt x="1049011" y="1306597"/>
                      <a:pt x="1023680" y="1331928"/>
                      <a:pt x="992433" y="1331928"/>
                    </a:cubicBezTo>
                    <a:cubicBezTo>
                      <a:pt x="961186" y="1331928"/>
                      <a:pt x="935855" y="1306597"/>
                      <a:pt x="935855" y="1275350"/>
                    </a:cubicBezTo>
                    <a:cubicBezTo>
                      <a:pt x="935855" y="1259727"/>
                      <a:pt x="942188" y="1245582"/>
                      <a:pt x="952427" y="1235344"/>
                    </a:cubicBezTo>
                    <a:close/>
                    <a:moveTo>
                      <a:pt x="2075445" y="16572"/>
                    </a:moveTo>
                    <a:cubicBezTo>
                      <a:pt x="2085684" y="6333"/>
                      <a:pt x="2099828" y="0"/>
                      <a:pt x="2115452" y="0"/>
                    </a:cubicBezTo>
                    <a:cubicBezTo>
                      <a:pt x="2146699" y="0"/>
                      <a:pt x="2172030" y="25331"/>
                      <a:pt x="2172030" y="56578"/>
                    </a:cubicBezTo>
                    <a:cubicBezTo>
                      <a:pt x="2172030" y="87825"/>
                      <a:pt x="2146699" y="113156"/>
                      <a:pt x="2115452" y="113156"/>
                    </a:cubicBezTo>
                    <a:cubicBezTo>
                      <a:pt x="2084205" y="113156"/>
                      <a:pt x="2058874" y="87825"/>
                      <a:pt x="2058874" y="56578"/>
                    </a:cubicBezTo>
                    <a:cubicBezTo>
                      <a:pt x="2058874" y="40955"/>
                      <a:pt x="2065207" y="26810"/>
                      <a:pt x="2075445" y="16572"/>
                    </a:cubicBezTo>
                    <a:close/>
                    <a:moveTo>
                      <a:pt x="1888275" y="190683"/>
                    </a:moveTo>
                    <a:cubicBezTo>
                      <a:pt x="1898514" y="180444"/>
                      <a:pt x="1912658" y="174112"/>
                      <a:pt x="1928281" y="174112"/>
                    </a:cubicBezTo>
                    <a:cubicBezTo>
                      <a:pt x="1959528" y="174112"/>
                      <a:pt x="1984859" y="199443"/>
                      <a:pt x="1984859" y="230690"/>
                    </a:cubicBezTo>
                    <a:cubicBezTo>
                      <a:pt x="1984860" y="261937"/>
                      <a:pt x="1959528" y="287268"/>
                      <a:pt x="1928282" y="287268"/>
                    </a:cubicBezTo>
                    <a:cubicBezTo>
                      <a:pt x="1897034" y="287268"/>
                      <a:pt x="1871703" y="261937"/>
                      <a:pt x="1871703" y="230690"/>
                    </a:cubicBezTo>
                    <a:cubicBezTo>
                      <a:pt x="1871703" y="215066"/>
                      <a:pt x="1878036" y="200922"/>
                      <a:pt x="1888275" y="190683"/>
                    </a:cubicBezTo>
                    <a:close/>
                    <a:moveTo>
                      <a:pt x="1701104" y="364793"/>
                    </a:moveTo>
                    <a:cubicBezTo>
                      <a:pt x="1711343" y="354555"/>
                      <a:pt x="1725487" y="348222"/>
                      <a:pt x="1741111" y="348222"/>
                    </a:cubicBezTo>
                    <a:cubicBezTo>
                      <a:pt x="1772358" y="348222"/>
                      <a:pt x="1797689" y="373553"/>
                      <a:pt x="1797689" y="404800"/>
                    </a:cubicBezTo>
                    <a:cubicBezTo>
                      <a:pt x="1797689" y="436047"/>
                      <a:pt x="1772358" y="461378"/>
                      <a:pt x="1741111" y="461378"/>
                    </a:cubicBezTo>
                    <a:cubicBezTo>
                      <a:pt x="1709864" y="461378"/>
                      <a:pt x="1684533" y="436047"/>
                      <a:pt x="1684533" y="404800"/>
                    </a:cubicBezTo>
                    <a:cubicBezTo>
                      <a:pt x="1684533" y="389176"/>
                      <a:pt x="1690866" y="375032"/>
                      <a:pt x="1701104" y="364793"/>
                    </a:cubicBezTo>
                    <a:close/>
                    <a:moveTo>
                      <a:pt x="1513934" y="538905"/>
                    </a:moveTo>
                    <a:cubicBezTo>
                      <a:pt x="1524173" y="528666"/>
                      <a:pt x="1538317" y="522333"/>
                      <a:pt x="1553940" y="522333"/>
                    </a:cubicBezTo>
                    <a:cubicBezTo>
                      <a:pt x="1585187" y="522333"/>
                      <a:pt x="1610518" y="547664"/>
                      <a:pt x="1610518" y="578912"/>
                    </a:cubicBezTo>
                    <a:cubicBezTo>
                      <a:pt x="1610519" y="610158"/>
                      <a:pt x="1585188" y="635490"/>
                      <a:pt x="1553941" y="635489"/>
                    </a:cubicBezTo>
                    <a:cubicBezTo>
                      <a:pt x="1522694" y="635489"/>
                      <a:pt x="1497362" y="610158"/>
                      <a:pt x="1497362" y="578911"/>
                    </a:cubicBezTo>
                    <a:cubicBezTo>
                      <a:pt x="1497362" y="563288"/>
                      <a:pt x="1503695" y="549144"/>
                      <a:pt x="1513934" y="538905"/>
                    </a:cubicBezTo>
                    <a:close/>
                    <a:moveTo>
                      <a:pt x="1326764" y="713015"/>
                    </a:moveTo>
                    <a:cubicBezTo>
                      <a:pt x="1337002" y="702776"/>
                      <a:pt x="1351147" y="696444"/>
                      <a:pt x="1366770" y="696444"/>
                    </a:cubicBezTo>
                    <a:cubicBezTo>
                      <a:pt x="1398017" y="696444"/>
                      <a:pt x="1423348" y="721775"/>
                      <a:pt x="1423348" y="753022"/>
                    </a:cubicBezTo>
                    <a:cubicBezTo>
                      <a:pt x="1423348" y="784269"/>
                      <a:pt x="1398017" y="809600"/>
                      <a:pt x="1366770" y="809600"/>
                    </a:cubicBezTo>
                    <a:cubicBezTo>
                      <a:pt x="1335523" y="809600"/>
                      <a:pt x="1310192" y="784269"/>
                      <a:pt x="1310192" y="753022"/>
                    </a:cubicBezTo>
                    <a:cubicBezTo>
                      <a:pt x="1310192" y="737398"/>
                      <a:pt x="1316525" y="723254"/>
                      <a:pt x="1326764" y="713015"/>
                    </a:cubicBezTo>
                    <a:close/>
                    <a:moveTo>
                      <a:pt x="1139593" y="887127"/>
                    </a:moveTo>
                    <a:cubicBezTo>
                      <a:pt x="1149832" y="876888"/>
                      <a:pt x="1163976" y="870555"/>
                      <a:pt x="1179600" y="870555"/>
                    </a:cubicBezTo>
                    <a:cubicBezTo>
                      <a:pt x="1210847" y="870555"/>
                      <a:pt x="1236178" y="895886"/>
                      <a:pt x="1236178" y="927133"/>
                    </a:cubicBezTo>
                    <a:cubicBezTo>
                      <a:pt x="1236178" y="958380"/>
                      <a:pt x="1210847" y="983711"/>
                      <a:pt x="1179600" y="983711"/>
                    </a:cubicBezTo>
                    <a:cubicBezTo>
                      <a:pt x="1148353" y="983711"/>
                      <a:pt x="1123022" y="958380"/>
                      <a:pt x="1123022" y="927133"/>
                    </a:cubicBezTo>
                    <a:cubicBezTo>
                      <a:pt x="1123022" y="911510"/>
                      <a:pt x="1129354" y="897365"/>
                      <a:pt x="1139593" y="887127"/>
                    </a:cubicBezTo>
                    <a:close/>
                    <a:moveTo>
                      <a:pt x="952426" y="1061233"/>
                    </a:moveTo>
                    <a:cubicBezTo>
                      <a:pt x="962665" y="1050995"/>
                      <a:pt x="976809" y="1044662"/>
                      <a:pt x="992433" y="1044662"/>
                    </a:cubicBezTo>
                    <a:cubicBezTo>
                      <a:pt x="1023680" y="1044662"/>
                      <a:pt x="1049011" y="1069993"/>
                      <a:pt x="1049011" y="1101240"/>
                    </a:cubicBezTo>
                    <a:cubicBezTo>
                      <a:pt x="1049011" y="1132487"/>
                      <a:pt x="1023680" y="1157818"/>
                      <a:pt x="992433" y="1157818"/>
                    </a:cubicBezTo>
                    <a:cubicBezTo>
                      <a:pt x="961186" y="1157818"/>
                      <a:pt x="935855" y="1132487"/>
                      <a:pt x="935855" y="1101240"/>
                    </a:cubicBezTo>
                    <a:cubicBezTo>
                      <a:pt x="935855" y="1085616"/>
                      <a:pt x="942187" y="1071472"/>
                      <a:pt x="952426" y="1061233"/>
                    </a:cubicBezTo>
                    <a:close/>
                    <a:moveTo>
                      <a:pt x="772133" y="1230708"/>
                    </a:moveTo>
                    <a:lnTo>
                      <a:pt x="783241" y="1223218"/>
                    </a:lnTo>
                    <a:cubicBezTo>
                      <a:pt x="790010" y="1220355"/>
                      <a:pt x="797452" y="1218772"/>
                      <a:pt x="805263" y="1218772"/>
                    </a:cubicBezTo>
                    <a:cubicBezTo>
                      <a:pt x="836510" y="1218772"/>
                      <a:pt x="861841" y="1244103"/>
                      <a:pt x="861841" y="1275350"/>
                    </a:cubicBezTo>
                    <a:cubicBezTo>
                      <a:pt x="861841" y="1283162"/>
                      <a:pt x="860258" y="1290604"/>
                      <a:pt x="857395" y="1297373"/>
                    </a:cubicBezTo>
                    <a:lnTo>
                      <a:pt x="849905" y="1308481"/>
                    </a:lnTo>
                    <a:close/>
                    <a:moveTo>
                      <a:pt x="1888275" y="16572"/>
                    </a:moveTo>
                    <a:cubicBezTo>
                      <a:pt x="1898514" y="6334"/>
                      <a:pt x="1912658" y="1"/>
                      <a:pt x="1928281" y="1"/>
                    </a:cubicBezTo>
                    <a:cubicBezTo>
                      <a:pt x="1959528" y="1"/>
                      <a:pt x="1984859" y="25332"/>
                      <a:pt x="1984859" y="56579"/>
                    </a:cubicBezTo>
                    <a:cubicBezTo>
                      <a:pt x="1984860" y="87826"/>
                      <a:pt x="1959528" y="113157"/>
                      <a:pt x="1928282" y="113157"/>
                    </a:cubicBezTo>
                    <a:cubicBezTo>
                      <a:pt x="1897034" y="113157"/>
                      <a:pt x="1871703" y="87826"/>
                      <a:pt x="1871703" y="56579"/>
                    </a:cubicBezTo>
                    <a:cubicBezTo>
                      <a:pt x="1871703" y="40955"/>
                      <a:pt x="1878036" y="26811"/>
                      <a:pt x="1888275" y="16572"/>
                    </a:cubicBezTo>
                    <a:close/>
                    <a:moveTo>
                      <a:pt x="1701104" y="190682"/>
                    </a:moveTo>
                    <a:cubicBezTo>
                      <a:pt x="1711343" y="180444"/>
                      <a:pt x="1725487" y="174111"/>
                      <a:pt x="1741111" y="174111"/>
                    </a:cubicBezTo>
                    <a:cubicBezTo>
                      <a:pt x="1772358" y="174111"/>
                      <a:pt x="1797689" y="199442"/>
                      <a:pt x="1797689" y="230689"/>
                    </a:cubicBezTo>
                    <a:cubicBezTo>
                      <a:pt x="1797689" y="261936"/>
                      <a:pt x="1772358" y="287267"/>
                      <a:pt x="1741111" y="287267"/>
                    </a:cubicBezTo>
                    <a:cubicBezTo>
                      <a:pt x="1709864" y="287267"/>
                      <a:pt x="1684533" y="261936"/>
                      <a:pt x="1684533" y="230689"/>
                    </a:cubicBezTo>
                    <a:cubicBezTo>
                      <a:pt x="1684533" y="215065"/>
                      <a:pt x="1690866" y="200921"/>
                      <a:pt x="1701104" y="190682"/>
                    </a:cubicBezTo>
                    <a:close/>
                    <a:moveTo>
                      <a:pt x="1513934" y="364794"/>
                    </a:moveTo>
                    <a:cubicBezTo>
                      <a:pt x="1524173" y="354555"/>
                      <a:pt x="1538317" y="348222"/>
                      <a:pt x="1553940" y="348223"/>
                    </a:cubicBezTo>
                    <a:cubicBezTo>
                      <a:pt x="1585187" y="348223"/>
                      <a:pt x="1610518" y="373554"/>
                      <a:pt x="1610518" y="404801"/>
                    </a:cubicBezTo>
                    <a:cubicBezTo>
                      <a:pt x="1610519" y="436048"/>
                      <a:pt x="1585188" y="461379"/>
                      <a:pt x="1553941" y="461379"/>
                    </a:cubicBezTo>
                    <a:cubicBezTo>
                      <a:pt x="1522694" y="461379"/>
                      <a:pt x="1497362" y="436048"/>
                      <a:pt x="1497362" y="404800"/>
                    </a:cubicBezTo>
                    <a:cubicBezTo>
                      <a:pt x="1497362" y="389177"/>
                      <a:pt x="1503695" y="375033"/>
                      <a:pt x="1513934" y="364794"/>
                    </a:cubicBezTo>
                    <a:close/>
                    <a:moveTo>
                      <a:pt x="1326763" y="538904"/>
                    </a:moveTo>
                    <a:cubicBezTo>
                      <a:pt x="1337002" y="528666"/>
                      <a:pt x="1351146" y="522333"/>
                      <a:pt x="1366770" y="522333"/>
                    </a:cubicBezTo>
                    <a:cubicBezTo>
                      <a:pt x="1398017" y="522333"/>
                      <a:pt x="1423348" y="547664"/>
                      <a:pt x="1423348" y="578911"/>
                    </a:cubicBezTo>
                    <a:cubicBezTo>
                      <a:pt x="1423348" y="610158"/>
                      <a:pt x="1398017" y="635489"/>
                      <a:pt x="1366770" y="635489"/>
                    </a:cubicBezTo>
                    <a:cubicBezTo>
                      <a:pt x="1335523" y="635489"/>
                      <a:pt x="1310192" y="610158"/>
                      <a:pt x="1310192" y="578911"/>
                    </a:cubicBezTo>
                    <a:cubicBezTo>
                      <a:pt x="1310192" y="563287"/>
                      <a:pt x="1316525" y="549143"/>
                      <a:pt x="1326763" y="538904"/>
                    </a:cubicBezTo>
                    <a:close/>
                    <a:moveTo>
                      <a:pt x="1139593" y="713016"/>
                    </a:moveTo>
                    <a:cubicBezTo>
                      <a:pt x="1149832" y="702777"/>
                      <a:pt x="1163976" y="696444"/>
                      <a:pt x="1179600" y="696444"/>
                    </a:cubicBezTo>
                    <a:cubicBezTo>
                      <a:pt x="1210847" y="696444"/>
                      <a:pt x="1236178" y="721775"/>
                      <a:pt x="1236178" y="753022"/>
                    </a:cubicBezTo>
                    <a:cubicBezTo>
                      <a:pt x="1236178" y="784269"/>
                      <a:pt x="1210847" y="809600"/>
                      <a:pt x="1179600" y="809600"/>
                    </a:cubicBezTo>
                    <a:cubicBezTo>
                      <a:pt x="1148353" y="809600"/>
                      <a:pt x="1123022" y="784269"/>
                      <a:pt x="1123022" y="753022"/>
                    </a:cubicBezTo>
                    <a:cubicBezTo>
                      <a:pt x="1123022" y="737399"/>
                      <a:pt x="1129354" y="723254"/>
                      <a:pt x="1139593" y="713016"/>
                    </a:cubicBezTo>
                    <a:close/>
                    <a:moveTo>
                      <a:pt x="952423" y="887126"/>
                    </a:moveTo>
                    <a:cubicBezTo>
                      <a:pt x="962661" y="876887"/>
                      <a:pt x="976806" y="870554"/>
                      <a:pt x="992429" y="870554"/>
                    </a:cubicBezTo>
                    <a:cubicBezTo>
                      <a:pt x="1023676" y="870555"/>
                      <a:pt x="1049007" y="895886"/>
                      <a:pt x="1049007" y="927133"/>
                    </a:cubicBezTo>
                    <a:cubicBezTo>
                      <a:pt x="1049007" y="958380"/>
                      <a:pt x="1023676" y="983711"/>
                      <a:pt x="992429" y="983711"/>
                    </a:cubicBezTo>
                    <a:cubicBezTo>
                      <a:pt x="961185" y="983708"/>
                      <a:pt x="935854" y="958377"/>
                      <a:pt x="935851" y="927132"/>
                    </a:cubicBezTo>
                    <a:cubicBezTo>
                      <a:pt x="935851" y="911509"/>
                      <a:pt x="942184" y="897365"/>
                      <a:pt x="952423" y="887126"/>
                    </a:cubicBezTo>
                    <a:close/>
                    <a:moveTo>
                      <a:pt x="765256" y="1061233"/>
                    </a:moveTo>
                    <a:cubicBezTo>
                      <a:pt x="775495" y="1050995"/>
                      <a:pt x="789639" y="1044662"/>
                      <a:pt x="805263" y="1044662"/>
                    </a:cubicBezTo>
                    <a:cubicBezTo>
                      <a:pt x="836510" y="1044662"/>
                      <a:pt x="861841" y="1069993"/>
                      <a:pt x="861841" y="1101240"/>
                    </a:cubicBezTo>
                    <a:cubicBezTo>
                      <a:pt x="861841" y="1132487"/>
                      <a:pt x="836510" y="1157818"/>
                      <a:pt x="805263" y="1157818"/>
                    </a:cubicBezTo>
                    <a:cubicBezTo>
                      <a:pt x="774016" y="1157818"/>
                      <a:pt x="748685" y="1132487"/>
                      <a:pt x="748685" y="1101240"/>
                    </a:cubicBezTo>
                    <a:cubicBezTo>
                      <a:pt x="748685" y="1085616"/>
                      <a:pt x="755018" y="1071472"/>
                      <a:pt x="765256" y="1061233"/>
                    </a:cubicBezTo>
                    <a:close/>
                    <a:moveTo>
                      <a:pt x="1701104" y="16572"/>
                    </a:moveTo>
                    <a:cubicBezTo>
                      <a:pt x="1711343" y="6333"/>
                      <a:pt x="1725487" y="0"/>
                      <a:pt x="1741111" y="0"/>
                    </a:cubicBezTo>
                    <a:cubicBezTo>
                      <a:pt x="1772358" y="0"/>
                      <a:pt x="1797689" y="25331"/>
                      <a:pt x="1797689" y="56578"/>
                    </a:cubicBezTo>
                    <a:cubicBezTo>
                      <a:pt x="1797689" y="87825"/>
                      <a:pt x="1772358" y="113156"/>
                      <a:pt x="1741111" y="113156"/>
                    </a:cubicBezTo>
                    <a:cubicBezTo>
                      <a:pt x="1709864" y="113156"/>
                      <a:pt x="1684533" y="87825"/>
                      <a:pt x="1684533" y="56578"/>
                    </a:cubicBezTo>
                    <a:cubicBezTo>
                      <a:pt x="1684533" y="40955"/>
                      <a:pt x="1690866" y="26810"/>
                      <a:pt x="1701104" y="16572"/>
                    </a:cubicBezTo>
                    <a:close/>
                    <a:moveTo>
                      <a:pt x="1513934" y="190683"/>
                    </a:moveTo>
                    <a:cubicBezTo>
                      <a:pt x="1524173" y="180444"/>
                      <a:pt x="1538317" y="174112"/>
                      <a:pt x="1553940" y="174112"/>
                    </a:cubicBezTo>
                    <a:cubicBezTo>
                      <a:pt x="1585187" y="174112"/>
                      <a:pt x="1610518" y="199443"/>
                      <a:pt x="1610518" y="230690"/>
                    </a:cubicBezTo>
                    <a:cubicBezTo>
                      <a:pt x="1610519" y="261937"/>
                      <a:pt x="1585188" y="287268"/>
                      <a:pt x="1553941" y="287268"/>
                    </a:cubicBezTo>
                    <a:cubicBezTo>
                      <a:pt x="1522694" y="287268"/>
                      <a:pt x="1497362" y="261937"/>
                      <a:pt x="1497362" y="230690"/>
                    </a:cubicBezTo>
                    <a:cubicBezTo>
                      <a:pt x="1497362" y="215066"/>
                      <a:pt x="1503695" y="200922"/>
                      <a:pt x="1513934" y="190683"/>
                    </a:cubicBezTo>
                    <a:close/>
                    <a:moveTo>
                      <a:pt x="1326764" y="364793"/>
                    </a:moveTo>
                    <a:cubicBezTo>
                      <a:pt x="1337002" y="354555"/>
                      <a:pt x="1351147" y="348222"/>
                      <a:pt x="1366770" y="348222"/>
                    </a:cubicBezTo>
                    <a:cubicBezTo>
                      <a:pt x="1398017" y="348222"/>
                      <a:pt x="1423348" y="373553"/>
                      <a:pt x="1423348" y="404800"/>
                    </a:cubicBezTo>
                    <a:cubicBezTo>
                      <a:pt x="1423348" y="436047"/>
                      <a:pt x="1398017" y="461378"/>
                      <a:pt x="1366770" y="461378"/>
                    </a:cubicBezTo>
                    <a:cubicBezTo>
                      <a:pt x="1335523" y="461378"/>
                      <a:pt x="1310192" y="436047"/>
                      <a:pt x="1310192" y="404800"/>
                    </a:cubicBezTo>
                    <a:cubicBezTo>
                      <a:pt x="1310192" y="389176"/>
                      <a:pt x="1316525" y="375032"/>
                      <a:pt x="1326764" y="364793"/>
                    </a:cubicBezTo>
                    <a:close/>
                    <a:moveTo>
                      <a:pt x="1139593" y="538905"/>
                    </a:moveTo>
                    <a:cubicBezTo>
                      <a:pt x="1149832" y="528666"/>
                      <a:pt x="1163976" y="522333"/>
                      <a:pt x="1179600" y="522333"/>
                    </a:cubicBezTo>
                    <a:cubicBezTo>
                      <a:pt x="1210847" y="522333"/>
                      <a:pt x="1236178" y="547664"/>
                      <a:pt x="1236178" y="578911"/>
                    </a:cubicBezTo>
                    <a:cubicBezTo>
                      <a:pt x="1236178" y="610158"/>
                      <a:pt x="1210847" y="635490"/>
                      <a:pt x="1179600" y="635489"/>
                    </a:cubicBezTo>
                    <a:cubicBezTo>
                      <a:pt x="1148353" y="635489"/>
                      <a:pt x="1123022" y="610158"/>
                      <a:pt x="1123022" y="578911"/>
                    </a:cubicBezTo>
                    <a:cubicBezTo>
                      <a:pt x="1123021" y="563288"/>
                      <a:pt x="1129354" y="549144"/>
                      <a:pt x="1139593" y="538905"/>
                    </a:cubicBezTo>
                    <a:close/>
                    <a:moveTo>
                      <a:pt x="952423" y="713015"/>
                    </a:moveTo>
                    <a:cubicBezTo>
                      <a:pt x="962661" y="702776"/>
                      <a:pt x="976806" y="696444"/>
                      <a:pt x="992429" y="696444"/>
                    </a:cubicBezTo>
                    <a:cubicBezTo>
                      <a:pt x="1023676" y="696444"/>
                      <a:pt x="1049007" y="721775"/>
                      <a:pt x="1049007" y="753022"/>
                    </a:cubicBezTo>
                    <a:cubicBezTo>
                      <a:pt x="1049007" y="784269"/>
                      <a:pt x="1023676" y="809600"/>
                      <a:pt x="992429" y="809600"/>
                    </a:cubicBezTo>
                    <a:cubicBezTo>
                      <a:pt x="961182" y="809600"/>
                      <a:pt x="935851" y="784269"/>
                      <a:pt x="935851" y="753022"/>
                    </a:cubicBezTo>
                    <a:cubicBezTo>
                      <a:pt x="935851" y="737398"/>
                      <a:pt x="942184" y="723254"/>
                      <a:pt x="952423" y="713015"/>
                    </a:cubicBezTo>
                    <a:close/>
                    <a:moveTo>
                      <a:pt x="765256" y="887123"/>
                    </a:moveTo>
                    <a:cubicBezTo>
                      <a:pt x="775494" y="876884"/>
                      <a:pt x="789639" y="870551"/>
                      <a:pt x="805262" y="870552"/>
                    </a:cubicBezTo>
                    <a:cubicBezTo>
                      <a:pt x="836509" y="870552"/>
                      <a:pt x="861840" y="895883"/>
                      <a:pt x="861840" y="927130"/>
                    </a:cubicBezTo>
                    <a:cubicBezTo>
                      <a:pt x="861840" y="958377"/>
                      <a:pt x="836509" y="983708"/>
                      <a:pt x="805262" y="983708"/>
                    </a:cubicBezTo>
                    <a:cubicBezTo>
                      <a:pt x="774015" y="983708"/>
                      <a:pt x="748684" y="958377"/>
                      <a:pt x="748684" y="927130"/>
                    </a:cubicBezTo>
                    <a:cubicBezTo>
                      <a:pt x="748684" y="911506"/>
                      <a:pt x="755017" y="897362"/>
                      <a:pt x="765256" y="887123"/>
                    </a:cubicBezTo>
                    <a:close/>
                    <a:moveTo>
                      <a:pt x="592762" y="1051338"/>
                    </a:moveTo>
                    <a:lnTo>
                      <a:pt x="596069" y="1049108"/>
                    </a:lnTo>
                    <a:cubicBezTo>
                      <a:pt x="602838" y="1046245"/>
                      <a:pt x="610280" y="1044662"/>
                      <a:pt x="618092" y="1044662"/>
                    </a:cubicBezTo>
                    <a:cubicBezTo>
                      <a:pt x="649339" y="1044662"/>
                      <a:pt x="674670" y="1069993"/>
                      <a:pt x="674670" y="1101240"/>
                    </a:cubicBezTo>
                    <a:cubicBezTo>
                      <a:pt x="674670" y="1109052"/>
                      <a:pt x="673087" y="1116494"/>
                      <a:pt x="670224" y="1123263"/>
                    </a:cubicBezTo>
                    <a:lnTo>
                      <a:pt x="667994" y="1126570"/>
                    </a:lnTo>
                    <a:close/>
                    <a:moveTo>
                      <a:pt x="1513934" y="16572"/>
                    </a:moveTo>
                    <a:cubicBezTo>
                      <a:pt x="1524173" y="6334"/>
                      <a:pt x="1538317" y="1"/>
                      <a:pt x="1553940" y="1"/>
                    </a:cubicBezTo>
                    <a:cubicBezTo>
                      <a:pt x="1585187" y="1"/>
                      <a:pt x="1610518" y="25332"/>
                      <a:pt x="1610518" y="56579"/>
                    </a:cubicBezTo>
                    <a:cubicBezTo>
                      <a:pt x="1610519" y="87826"/>
                      <a:pt x="1585188" y="113157"/>
                      <a:pt x="1553941" y="113157"/>
                    </a:cubicBezTo>
                    <a:cubicBezTo>
                      <a:pt x="1522694" y="113157"/>
                      <a:pt x="1497362" y="87826"/>
                      <a:pt x="1497362" y="56579"/>
                    </a:cubicBezTo>
                    <a:cubicBezTo>
                      <a:pt x="1497362" y="40955"/>
                      <a:pt x="1503695" y="26811"/>
                      <a:pt x="1513934" y="16572"/>
                    </a:cubicBezTo>
                    <a:close/>
                    <a:moveTo>
                      <a:pt x="1326764" y="190682"/>
                    </a:moveTo>
                    <a:cubicBezTo>
                      <a:pt x="1337002" y="180444"/>
                      <a:pt x="1351146" y="174111"/>
                      <a:pt x="1366770" y="174111"/>
                    </a:cubicBezTo>
                    <a:cubicBezTo>
                      <a:pt x="1398017" y="174111"/>
                      <a:pt x="1423348" y="199442"/>
                      <a:pt x="1423348" y="230689"/>
                    </a:cubicBezTo>
                    <a:cubicBezTo>
                      <a:pt x="1423348" y="261936"/>
                      <a:pt x="1398017" y="287267"/>
                      <a:pt x="1366770" y="287267"/>
                    </a:cubicBezTo>
                    <a:cubicBezTo>
                      <a:pt x="1335523" y="287267"/>
                      <a:pt x="1310192" y="261936"/>
                      <a:pt x="1310192" y="230689"/>
                    </a:cubicBezTo>
                    <a:cubicBezTo>
                      <a:pt x="1310192" y="215065"/>
                      <a:pt x="1316525" y="200921"/>
                      <a:pt x="1326764" y="190682"/>
                    </a:cubicBezTo>
                    <a:close/>
                    <a:moveTo>
                      <a:pt x="1139593" y="364794"/>
                    </a:moveTo>
                    <a:cubicBezTo>
                      <a:pt x="1149832" y="354555"/>
                      <a:pt x="1163976" y="348222"/>
                      <a:pt x="1179600" y="348222"/>
                    </a:cubicBezTo>
                    <a:cubicBezTo>
                      <a:pt x="1210847" y="348223"/>
                      <a:pt x="1236178" y="373554"/>
                      <a:pt x="1236178" y="404801"/>
                    </a:cubicBezTo>
                    <a:cubicBezTo>
                      <a:pt x="1236178" y="436048"/>
                      <a:pt x="1210847" y="461379"/>
                      <a:pt x="1179600" y="461379"/>
                    </a:cubicBezTo>
                    <a:cubicBezTo>
                      <a:pt x="1148353" y="461379"/>
                      <a:pt x="1123022" y="436048"/>
                      <a:pt x="1123022" y="404800"/>
                    </a:cubicBezTo>
                    <a:cubicBezTo>
                      <a:pt x="1123021" y="389177"/>
                      <a:pt x="1129354" y="375033"/>
                      <a:pt x="1139593" y="364794"/>
                    </a:cubicBezTo>
                    <a:close/>
                    <a:moveTo>
                      <a:pt x="952423" y="538904"/>
                    </a:moveTo>
                    <a:cubicBezTo>
                      <a:pt x="962661" y="528666"/>
                      <a:pt x="976806" y="522333"/>
                      <a:pt x="992429" y="522333"/>
                    </a:cubicBezTo>
                    <a:cubicBezTo>
                      <a:pt x="1023676" y="522333"/>
                      <a:pt x="1049007" y="547664"/>
                      <a:pt x="1049007" y="578911"/>
                    </a:cubicBezTo>
                    <a:cubicBezTo>
                      <a:pt x="1049007" y="610158"/>
                      <a:pt x="1023676" y="635489"/>
                      <a:pt x="992429" y="635489"/>
                    </a:cubicBezTo>
                    <a:cubicBezTo>
                      <a:pt x="961182" y="635489"/>
                      <a:pt x="935851" y="610158"/>
                      <a:pt x="935851" y="578911"/>
                    </a:cubicBezTo>
                    <a:cubicBezTo>
                      <a:pt x="935851" y="563287"/>
                      <a:pt x="942184" y="549143"/>
                      <a:pt x="952423" y="538904"/>
                    </a:cubicBezTo>
                    <a:close/>
                    <a:moveTo>
                      <a:pt x="765253" y="713015"/>
                    </a:moveTo>
                    <a:cubicBezTo>
                      <a:pt x="775491" y="702777"/>
                      <a:pt x="789636" y="696444"/>
                      <a:pt x="805259" y="696444"/>
                    </a:cubicBezTo>
                    <a:cubicBezTo>
                      <a:pt x="836506" y="696444"/>
                      <a:pt x="861837" y="721775"/>
                      <a:pt x="861837" y="753022"/>
                    </a:cubicBezTo>
                    <a:cubicBezTo>
                      <a:pt x="861837" y="784269"/>
                      <a:pt x="836506" y="809600"/>
                      <a:pt x="805262" y="809597"/>
                    </a:cubicBezTo>
                    <a:cubicBezTo>
                      <a:pt x="774015" y="809597"/>
                      <a:pt x="748684" y="784266"/>
                      <a:pt x="748684" y="753019"/>
                    </a:cubicBezTo>
                    <a:cubicBezTo>
                      <a:pt x="748681" y="737398"/>
                      <a:pt x="755014" y="723254"/>
                      <a:pt x="765253" y="713015"/>
                    </a:cubicBezTo>
                    <a:close/>
                    <a:moveTo>
                      <a:pt x="578085" y="887123"/>
                    </a:moveTo>
                    <a:cubicBezTo>
                      <a:pt x="588323" y="876884"/>
                      <a:pt x="602468" y="870551"/>
                      <a:pt x="618091" y="870552"/>
                    </a:cubicBezTo>
                    <a:cubicBezTo>
                      <a:pt x="649338" y="870552"/>
                      <a:pt x="674669" y="895883"/>
                      <a:pt x="674669" y="927130"/>
                    </a:cubicBezTo>
                    <a:cubicBezTo>
                      <a:pt x="674669" y="958377"/>
                      <a:pt x="649338" y="983708"/>
                      <a:pt x="618091" y="983708"/>
                    </a:cubicBezTo>
                    <a:cubicBezTo>
                      <a:pt x="586844" y="983708"/>
                      <a:pt x="561513" y="958377"/>
                      <a:pt x="561513" y="927130"/>
                    </a:cubicBezTo>
                    <a:cubicBezTo>
                      <a:pt x="561513" y="911506"/>
                      <a:pt x="567846" y="897362"/>
                      <a:pt x="578085" y="887123"/>
                    </a:cubicBezTo>
                    <a:close/>
                    <a:moveTo>
                      <a:pt x="1326764" y="16572"/>
                    </a:moveTo>
                    <a:cubicBezTo>
                      <a:pt x="1337002" y="6333"/>
                      <a:pt x="1351147" y="0"/>
                      <a:pt x="1366770" y="0"/>
                    </a:cubicBezTo>
                    <a:cubicBezTo>
                      <a:pt x="1398017" y="0"/>
                      <a:pt x="1423348" y="25331"/>
                      <a:pt x="1423348" y="56578"/>
                    </a:cubicBezTo>
                    <a:cubicBezTo>
                      <a:pt x="1423348" y="87825"/>
                      <a:pt x="1398017" y="113156"/>
                      <a:pt x="1366770" y="113156"/>
                    </a:cubicBezTo>
                    <a:cubicBezTo>
                      <a:pt x="1335523" y="113156"/>
                      <a:pt x="1310192" y="87825"/>
                      <a:pt x="1310192" y="56578"/>
                    </a:cubicBezTo>
                    <a:cubicBezTo>
                      <a:pt x="1310192" y="40954"/>
                      <a:pt x="1316525" y="26810"/>
                      <a:pt x="1326764" y="16572"/>
                    </a:cubicBezTo>
                    <a:close/>
                    <a:moveTo>
                      <a:pt x="1139593" y="190683"/>
                    </a:moveTo>
                    <a:cubicBezTo>
                      <a:pt x="1149832" y="180444"/>
                      <a:pt x="1163976" y="174112"/>
                      <a:pt x="1179600" y="174112"/>
                    </a:cubicBezTo>
                    <a:cubicBezTo>
                      <a:pt x="1210847" y="174112"/>
                      <a:pt x="1236178" y="199443"/>
                      <a:pt x="1236178" y="230690"/>
                    </a:cubicBezTo>
                    <a:cubicBezTo>
                      <a:pt x="1236178" y="261937"/>
                      <a:pt x="1210847" y="287268"/>
                      <a:pt x="1179600" y="287268"/>
                    </a:cubicBezTo>
                    <a:cubicBezTo>
                      <a:pt x="1148353" y="287268"/>
                      <a:pt x="1123022" y="261937"/>
                      <a:pt x="1123022" y="230690"/>
                    </a:cubicBezTo>
                    <a:cubicBezTo>
                      <a:pt x="1123022" y="215066"/>
                      <a:pt x="1129354" y="200922"/>
                      <a:pt x="1139593" y="190683"/>
                    </a:cubicBezTo>
                    <a:close/>
                    <a:moveTo>
                      <a:pt x="952423" y="364793"/>
                    </a:moveTo>
                    <a:cubicBezTo>
                      <a:pt x="962661" y="354555"/>
                      <a:pt x="976806" y="348222"/>
                      <a:pt x="992429" y="348222"/>
                    </a:cubicBezTo>
                    <a:cubicBezTo>
                      <a:pt x="1023676" y="348222"/>
                      <a:pt x="1049007" y="373553"/>
                      <a:pt x="1049007" y="404800"/>
                    </a:cubicBezTo>
                    <a:cubicBezTo>
                      <a:pt x="1049007" y="436047"/>
                      <a:pt x="1023676" y="461378"/>
                      <a:pt x="992429" y="461378"/>
                    </a:cubicBezTo>
                    <a:cubicBezTo>
                      <a:pt x="961182" y="461378"/>
                      <a:pt x="935851" y="436047"/>
                      <a:pt x="935851" y="404800"/>
                    </a:cubicBezTo>
                    <a:cubicBezTo>
                      <a:pt x="935851" y="389176"/>
                      <a:pt x="942184" y="375032"/>
                      <a:pt x="952423" y="364793"/>
                    </a:cubicBezTo>
                    <a:close/>
                    <a:moveTo>
                      <a:pt x="765253" y="538904"/>
                    </a:moveTo>
                    <a:cubicBezTo>
                      <a:pt x="775492" y="528666"/>
                      <a:pt x="789636" y="522333"/>
                      <a:pt x="805259" y="522333"/>
                    </a:cubicBezTo>
                    <a:cubicBezTo>
                      <a:pt x="836506" y="522333"/>
                      <a:pt x="861837" y="547664"/>
                      <a:pt x="861837" y="578911"/>
                    </a:cubicBezTo>
                    <a:cubicBezTo>
                      <a:pt x="861837" y="610158"/>
                      <a:pt x="836506" y="635489"/>
                      <a:pt x="805259" y="635489"/>
                    </a:cubicBezTo>
                    <a:cubicBezTo>
                      <a:pt x="774012" y="635489"/>
                      <a:pt x="748681" y="610158"/>
                      <a:pt x="748681" y="578911"/>
                    </a:cubicBezTo>
                    <a:cubicBezTo>
                      <a:pt x="748681" y="563287"/>
                      <a:pt x="755014" y="549143"/>
                      <a:pt x="765253" y="538904"/>
                    </a:cubicBezTo>
                    <a:close/>
                    <a:moveTo>
                      <a:pt x="578084" y="713013"/>
                    </a:moveTo>
                    <a:cubicBezTo>
                      <a:pt x="588323" y="702774"/>
                      <a:pt x="602467" y="696441"/>
                      <a:pt x="618091" y="696441"/>
                    </a:cubicBezTo>
                    <a:cubicBezTo>
                      <a:pt x="649338" y="696441"/>
                      <a:pt x="674669" y="721772"/>
                      <a:pt x="674669" y="753019"/>
                    </a:cubicBezTo>
                    <a:cubicBezTo>
                      <a:pt x="674669" y="784266"/>
                      <a:pt x="649338" y="809597"/>
                      <a:pt x="618091" y="809597"/>
                    </a:cubicBezTo>
                    <a:cubicBezTo>
                      <a:pt x="586844" y="809597"/>
                      <a:pt x="561513" y="784266"/>
                      <a:pt x="561513" y="753019"/>
                    </a:cubicBezTo>
                    <a:cubicBezTo>
                      <a:pt x="561513" y="737396"/>
                      <a:pt x="567846" y="723251"/>
                      <a:pt x="578084" y="713013"/>
                    </a:cubicBezTo>
                    <a:close/>
                    <a:moveTo>
                      <a:pt x="415158" y="873734"/>
                    </a:moveTo>
                    <a:lnTo>
                      <a:pt x="430921" y="870551"/>
                    </a:lnTo>
                    <a:cubicBezTo>
                      <a:pt x="462168" y="870551"/>
                      <a:pt x="487500" y="895883"/>
                      <a:pt x="487500" y="927130"/>
                    </a:cubicBezTo>
                    <a:lnTo>
                      <a:pt x="484317" y="942893"/>
                    </a:lnTo>
                    <a:close/>
                    <a:moveTo>
                      <a:pt x="1139593" y="16572"/>
                    </a:moveTo>
                    <a:cubicBezTo>
                      <a:pt x="1149832" y="6334"/>
                      <a:pt x="1163976" y="1"/>
                      <a:pt x="1179599" y="1"/>
                    </a:cubicBezTo>
                    <a:cubicBezTo>
                      <a:pt x="1210847" y="1"/>
                      <a:pt x="1236178" y="25332"/>
                      <a:pt x="1236178" y="56579"/>
                    </a:cubicBezTo>
                    <a:cubicBezTo>
                      <a:pt x="1236178" y="87826"/>
                      <a:pt x="1210847" y="113157"/>
                      <a:pt x="1179600" y="113157"/>
                    </a:cubicBezTo>
                    <a:cubicBezTo>
                      <a:pt x="1148353" y="113157"/>
                      <a:pt x="1123022" y="87826"/>
                      <a:pt x="1123022" y="56579"/>
                    </a:cubicBezTo>
                    <a:cubicBezTo>
                      <a:pt x="1123022" y="40955"/>
                      <a:pt x="1129354" y="26811"/>
                      <a:pt x="1139593" y="16572"/>
                    </a:cubicBezTo>
                    <a:close/>
                    <a:moveTo>
                      <a:pt x="952423" y="190682"/>
                    </a:moveTo>
                    <a:cubicBezTo>
                      <a:pt x="962661" y="180444"/>
                      <a:pt x="976806" y="174111"/>
                      <a:pt x="992429" y="174111"/>
                    </a:cubicBezTo>
                    <a:cubicBezTo>
                      <a:pt x="1023676" y="174111"/>
                      <a:pt x="1049007" y="199442"/>
                      <a:pt x="1049007" y="230689"/>
                    </a:cubicBezTo>
                    <a:cubicBezTo>
                      <a:pt x="1049007" y="261936"/>
                      <a:pt x="1023676" y="287267"/>
                      <a:pt x="992429" y="287267"/>
                    </a:cubicBezTo>
                    <a:cubicBezTo>
                      <a:pt x="961182" y="287267"/>
                      <a:pt x="935851" y="261936"/>
                      <a:pt x="935851" y="230689"/>
                    </a:cubicBezTo>
                    <a:cubicBezTo>
                      <a:pt x="935851" y="215065"/>
                      <a:pt x="942184" y="200921"/>
                      <a:pt x="952423" y="190682"/>
                    </a:cubicBezTo>
                    <a:close/>
                    <a:moveTo>
                      <a:pt x="765253" y="364793"/>
                    </a:moveTo>
                    <a:cubicBezTo>
                      <a:pt x="775492" y="354555"/>
                      <a:pt x="789636" y="348222"/>
                      <a:pt x="805259" y="348222"/>
                    </a:cubicBezTo>
                    <a:cubicBezTo>
                      <a:pt x="836506" y="348222"/>
                      <a:pt x="861837" y="373553"/>
                      <a:pt x="861837" y="404800"/>
                    </a:cubicBezTo>
                    <a:cubicBezTo>
                      <a:pt x="861837" y="436047"/>
                      <a:pt x="836506" y="461378"/>
                      <a:pt x="805259" y="461378"/>
                    </a:cubicBezTo>
                    <a:cubicBezTo>
                      <a:pt x="774012" y="461378"/>
                      <a:pt x="748681" y="436047"/>
                      <a:pt x="748681" y="404800"/>
                    </a:cubicBezTo>
                    <a:cubicBezTo>
                      <a:pt x="748681" y="389176"/>
                      <a:pt x="755014" y="375032"/>
                      <a:pt x="765253" y="364793"/>
                    </a:cubicBezTo>
                    <a:close/>
                    <a:moveTo>
                      <a:pt x="578082" y="538904"/>
                    </a:moveTo>
                    <a:cubicBezTo>
                      <a:pt x="588320" y="528666"/>
                      <a:pt x="602465" y="522333"/>
                      <a:pt x="618088" y="522333"/>
                    </a:cubicBezTo>
                    <a:cubicBezTo>
                      <a:pt x="649335" y="522333"/>
                      <a:pt x="674666" y="547664"/>
                      <a:pt x="674666" y="578911"/>
                    </a:cubicBezTo>
                    <a:cubicBezTo>
                      <a:pt x="674666" y="610158"/>
                      <a:pt x="649335" y="635489"/>
                      <a:pt x="618090" y="635487"/>
                    </a:cubicBezTo>
                    <a:cubicBezTo>
                      <a:pt x="586843" y="635487"/>
                      <a:pt x="561512" y="610156"/>
                      <a:pt x="561512" y="578909"/>
                    </a:cubicBezTo>
                    <a:cubicBezTo>
                      <a:pt x="561510" y="563287"/>
                      <a:pt x="567843" y="549143"/>
                      <a:pt x="578082" y="538904"/>
                    </a:cubicBezTo>
                    <a:close/>
                    <a:moveTo>
                      <a:pt x="390914" y="713012"/>
                    </a:moveTo>
                    <a:cubicBezTo>
                      <a:pt x="401153" y="702774"/>
                      <a:pt x="415297" y="696441"/>
                      <a:pt x="430921" y="696441"/>
                    </a:cubicBezTo>
                    <a:cubicBezTo>
                      <a:pt x="462168" y="696441"/>
                      <a:pt x="487499" y="721772"/>
                      <a:pt x="487499" y="753019"/>
                    </a:cubicBezTo>
                    <a:cubicBezTo>
                      <a:pt x="487499" y="784266"/>
                      <a:pt x="462168" y="809597"/>
                      <a:pt x="430921" y="809597"/>
                    </a:cubicBezTo>
                    <a:cubicBezTo>
                      <a:pt x="399674" y="809597"/>
                      <a:pt x="374343" y="784266"/>
                      <a:pt x="374343" y="753019"/>
                    </a:cubicBezTo>
                    <a:cubicBezTo>
                      <a:pt x="374343" y="737396"/>
                      <a:pt x="380676" y="723251"/>
                      <a:pt x="390914" y="713012"/>
                    </a:cubicBezTo>
                    <a:close/>
                    <a:moveTo>
                      <a:pt x="952422" y="16571"/>
                    </a:moveTo>
                    <a:cubicBezTo>
                      <a:pt x="962661" y="6333"/>
                      <a:pt x="976806" y="0"/>
                      <a:pt x="992429" y="0"/>
                    </a:cubicBezTo>
                    <a:cubicBezTo>
                      <a:pt x="1023676" y="0"/>
                      <a:pt x="1049007" y="25331"/>
                      <a:pt x="1049007" y="56578"/>
                    </a:cubicBezTo>
                    <a:cubicBezTo>
                      <a:pt x="1049007" y="87825"/>
                      <a:pt x="1023676" y="113156"/>
                      <a:pt x="992429" y="113156"/>
                    </a:cubicBezTo>
                    <a:cubicBezTo>
                      <a:pt x="961182" y="113156"/>
                      <a:pt x="935851" y="87825"/>
                      <a:pt x="935851" y="56578"/>
                    </a:cubicBezTo>
                    <a:cubicBezTo>
                      <a:pt x="935851" y="40955"/>
                      <a:pt x="942184" y="26810"/>
                      <a:pt x="952422" y="16571"/>
                    </a:cubicBezTo>
                    <a:close/>
                    <a:moveTo>
                      <a:pt x="765253" y="190682"/>
                    </a:moveTo>
                    <a:cubicBezTo>
                      <a:pt x="775491" y="180444"/>
                      <a:pt x="789636" y="174111"/>
                      <a:pt x="805259" y="174111"/>
                    </a:cubicBezTo>
                    <a:cubicBezTo>
                      <a:pt x="836506" y="174111"/>
                      <a:pt x="861837" y="199442"/>
                      <a:pt x="861837" y="230689"/>
                    </a:cubicBezTo>
                    <a:cubicBezTo>
                      <a:pt x="861837" y="261936"/>
                      <a:pt x="836506" y="287267"/>
                      <a:pt x="805259" y="287267"/>
                    </a:cubicBezTo>
                    <a:cubicBezTo>
                      <a:pt x="774012" y="287267"/>
                      <a:pt x="748681" y="261936"/>
                      <a:pt x="748681" y="230689"/>
                    </a:cubicBezTo>
                    <a:cubicBezTo>
                      <a:pt x="748681" y="215065"/>
                      <a:pt x="755014" y="200921"/>
                      <a:pt x="765253" y="190682"/>
                    </a:cubicBezTo>
                    <a:close/>
                    <a:moveTo>
                      <a:pt x="578082" y="364793"/>
                    </a:moveTo>
                    <a:cubicBezTo>
                      <a:pt x="588320" y="354555"/>
                      <a:pt x="602465" y="348222"/>
                      <a:pt x="618088" y="348222"/>
                    </a:cubicBezTo>
                    <a:cubicBezTo>
                      <a:pt x="649335" y="348222"/>
                      <a:pt x="674666" y="373553"/>
                      <a:pt x="674666" y="404800"/>
                    </a:cubicBezTo>
                    <a:cubicBezTo>
                      <a:pt x="674666" y="436047"/>
                      <a:pt x="649335" y="461378"/>
                      <a:pt x="618088" y="461378"/>
                    </a:cubicBezTo>
                    <a:cubicBezTo>
                      <a:pt x="586841" y="461378"/>
                      <a:pt x="561510" y="436047"/>
                      <a:pt x="561510" y="404800"/>
                    </a:cubicBezTo>
                    <a:cubicBezTo>
                      <a:pt x="561510" y="389176"/>
                      <a:pt x="567843" y="375032"/>
                      <a:pt x="578082" y="364793"/>
                    </a:cubicBezTo>
                    <a:close/>
                    <a:moveTo>
                      <a:pt x="238854" y="697429"/>
                    </a:moveTo>
                    <a:lnTo>
                      <a:pt x="243750" y="696441"/>
                    </a:lnTo>
                    <a:cubicBezTo>
                      <a:pt x="274997" y="696441"/>
                      <a:pt x="300328" y="721772"/>
                      <a:pt x="300328" y="753019"/>
                    </a:cubicBezTo>
                    <a:lnTo>
                      <a:pt x="299340" y="757915"/>
                    </a:lnTo>
                    <a:close/>
                    <a:moveTo>
                      <a:pt x="390914" y="538902"/>
                    </a:moveTo>
                    <a:cubicBezTo>
                      <a:pt x="401152" y="528663"/>
                      <a:pt x="415297" y="522331"/>
                      <a:pt x="430920" y="522331"/>
                    </a:cubicBezTo>
                    <a:cubicBezTo>
                      <a:pt x="462167" y="522331"/>
                      <a:pt x="487498" y="547662"/>
                      <a:pt x="487499" y="578909"/>
                    </a:cubicBezTo>
                    <a:cubicBezTo>
                      <a:pt x="487498" y="610156"/>
                      <a:pt x="462167" y="635487"/>
                      <a:pt x="430920" y="635487"/>
                    </a:cubicBezTo>
                    <a:cubicBezTo>
                      <a:pt x="399673" y="635487"/>
                      <a:pt x="374342" y="610156"/>
                      <a:pt x="374342" y="578909"/>
                    </a:cubicBezTo>
                    <a:cubicBezTo>
                      <a:pt x="374342" y="563285"/>
                      <a:pt x="380675" y="549141"/>
                      <a:pt x="390914" y="538902"/>
                    </a:cubicBezTo>
                    <a:close/>
                    <a:moveTo>
                      <a:pt x="765253" y="16571"/>
                    </a:moveTo>
                    <a:cubicBezTo>
                      <a:pt x="775491" y="6333"/>
                      <a:pt x="789636" y="0"/>
                      <a:pt x="805259" y="0"/>
                    </a:cubicBezTo>
                    <a:cubicBezTo>
                      <a:pt x="836506" y="0"/>
                      <a:pt x="861837" y="25331"/>
                      <a:pt x="861837" y="56578"/>
                    </a:cubicBezTo>
                    <a:cubicBezTo>
                      <a:pt x="861837" y="87825"/>
                      <a:pt x="836506" y="113156"/>
                      <a:pt x="805259" y="113156"/>
                    </a:cubicBezTo>
                    <a:cubicBezTo>
                      <a:pt x="774012" y="113156"/>
                      <a:pt x="748681" y="87825"/>
                      <a:pt x="748681" y="56578"/>
                    </a:cubicBezTo>
                    <a:cubicBezTo>
                      <a:pt x="748681" y="40954"/>
                      <a:pt x="755014" y="26810"/>
                      <a:pt x="765253" y="16571"/>
                    </a:cubicBezTo>
                    <a:close/>
                    <a:moveTo>
                      <a:pt x="578082" y="190682"/>
                    </a:moveTo>
                    <a:cubicBezTo>
                      <a:pt x="588320" y="180444"/>
                      <a:pt x="602465" y="174111"/>
                      <a:pt x="618088" y="174111"/>
                    </a:cubicBezTo>
                    <a:cubicBezTo>
                      <a:pt x="649335" y="174111"/>
                      <a:pt x="674666" y="199442"/>
                      <a:pt x="674666" y="230689"/>
                    </a:cubicBezTo>
                    <a:cubicBezTo>
                      <a:pt x="674666" y="261936"/>
                      <a:pt x="649335" y="287267"/>
                      <a:pt x="618088" y="287267"/>
                    </a:cubicBezTo>
                    <a:cubicBezTo>
                      <a:pt x="586841" y="287267"/>
                      <a:pt x="561510" y="261936"/>
                      <a:pt x="561510" y="230689"/>
                    </a:cubicBezTo>
                    <a:cubicBezTo>
                      <a:pt x="561510" y="215065"/>
                      <a:pt x="567843" y="200921"/>
                      <a:pt x="578082" y="190682"/>
                    </a:cubicBezTo>
                    <a:close/>
                    <a:moveTo>
                      <a:pt x="390912" y="364793"/>
                    </a:moveTo>
                    <a:cubicBezTo>
                      <a:pt x="401150" y="354555"/>
                      <a:pt x="415295" y="348222"/>
                      <a:pt x="430918" y="348222"/>
                    </a:cubicBezTo>
                    <a:cubicBezTo>
                      <a:pt x="462165" y="348222"/>
                      <a:pt x="487497" y="373553"/>
                      <a:pt x="487497" y="404800"/>
                    </a:cubicBezTo>
                    <a:cubicBezTo>
                      <a:pt x="487496" y="436047"/>
                      <a:pt x="462165" y="461378"/>
                      <a:pt x="430920" y="461376"/>
                    </a:cubicBezTo>
                    <a:cubicBezTo>
                      <a:pt x="399673" y="461376"/>
                      <a:pt x="374342" y="436045"/>
                      <a:pt x="374342" y="404798"/>
                    </a:cubicBezTo>
                    <a:cubicBezTo>
                      <a:pt x="374342" y="389175"/>
                      <a:pt x="380673" y="375032"/>
                      <a:pt x="390912" y="364793"/>
                    </a:cubicBezTo>
                    <a:close/>
                    <a:moveTo>
                      <a:pt x="203743" y="538902"/>
                    </a:moveTo>
                    <a:cubicBezTo>
                      <a:pt x="213981" y="528663"/>
                      <a:pt x="228126" y="522331"/>
                      <a:pt x="243749" y="522331"/>
                    </a:cubicBezTo>
                    <a:cubicBezTo>
                      <a:pt x="274996" y="522331"/>
                      <a:pt x="300327" y="547662"/>
                      <a:pt x="300327" y="578909"/>
                    </a:cubicBezTo>
                    <a:cubicBezTo>
                      <a:pt x="300327" y="610156"/>
                      <a:pt x="274996" y="635487"/>
                      <a:pt x="243749" y="635487"/>
                    </a:cubicBezTo>
                    <a:cubicBezTo>
                      <a:pt x="212502" y="635487"/>
                      <a:pt x="187171" y="610156"/>
                      <a:pt x="187171" y="578909"/>
                    </a:cubicBezTo>
                    <a:cubicBezTo>
                      <a:pt x="187171" y="563285"/>
                      <a:pt x="193504" y="549141"/>
                      <a:pt x="203743" y="538902"/>
                    </a:cubicBezTo>
                    <a:close/>
                    <a:moveTo>
                      <a:pt x="578082" y="16571"/>
                    </a:moveTo>
                    <a:cubicBezTo>
                      <a:pt x="588320" y="6333"/>
                      <a:pt x="602465" y="0"/>
                      <a:pt x="618088" y="0"/>
                    </a:cubicBezTo>
                    <a:cubicBezTo>
                      <a:pt x="649335" y="0"/>
                      <a:pt x="674666" y="25331"/>
                      <a:pt x="674666" y="56578"/>
                    </a:cubicBezTo>
                    <a:cubicBezTo>
                      <a:pt x="674666" y="87825"/>
                      <a:pt x="649335" y="113156"/>
                      <a:pt x="618088" y="113156"/>
                    </a:cubicBezTo>
                    <a:cubicBezTo>
                      <a:pt x="586841" y="113156"/>
                      <a:pt x="561510" y="87825"/>
                      <a:pt x="561510" y="56578"/>
                    </a:cubicBezTo>
                    <a:cubicBezTo>
                      <a:pt x="561510" y="40955"/>
                      <a:pt x="567843" y="26810"/>
                      <a:pt x="578082" y="16571"/>
                    </a:cubicBezTo>
                    <a:close/>
                    <a:moveTo>
                      <a:pt x="65570" y="524146"/>
                    </a:moveTo>
                    <a:lnTo>
                      <a:pt x="78603" y="526777"/>
                    </a:lnTo>
                    <a:cubicBezTo>
                      <a:pt x="92141" y="532503"/>
                      <a:pt x="102986" y="543349"/>
                      <a:pt x="108712" y="556886"/>
                    </a:cubicBezTo>
                    <a:lnTo>
                      <a:pt x="111343" y="569919"/>
                    </a:lnTo>
                    <a:close/>
                    <a:moveTo>
                      <a:pt x="390912" y="190682"/>
                    </a:moveTo>
                    <a:cubicBezTo>
                      <a:pt x="401150" y="180444"/>
                      <a:pt x="415295" y="174111"/>
                      <a:pt x="430918" y="174111"/>
                    </a:cubicBezTo>
                    <a:cubicBezTo>
                      <a:pt x="462165" y="174111"/>
                      <a:pt x="487496" y="199442"/>
                      <a:pt x="487497" y="230689"/>
                    </a:cubicBezTo>
                    <a:cubicBezTo>
                      <a:pt x="487496" y="261936"/>
                      <a:pt x="462165" y="287267"/>
                      <a:pt x="430919" y="287267"/>
                    </a:cubicBezTo>
                    <a:cubicBezTo>
                      <a:pt x="399671" y="287267"/>
                      <a:pt x="374340" y="261936"/>
                      <a:pt x="374340" y="230689"/>
                    </a:cubicBezTo>
                    <a:cubicBezTo>
                      <a:pt x="374340" y="215065"/>
                      <a:pt x="380673" y="200921"/>
                      <a:pt x="390912" y="190682"/>
                    </a:cubicBezTo>
                    <a:close/>
                    <a:moveTo>
                      <a:pt x="203742" y="364792"/>
                    </a:moveTo>
                    <a:cubicBezTo>
                      <a:pt x="213981" y="354553"/>
                      <a:pt x="228125" y="348220"/>
                      <a:pt x="243749" y="348220"/>
                    </a:cubicBezTo>
                    <a:cubicBezTo>
                      <a:pt x="274996" y="348220"/>
                      <a:pt x="300327" y="373551"/>
                      <a:pt x="300327" y="404798"/>
                    </a:cubicBezTo>
                    <a:cubicBezTo>
                      <a:pt x="300327" y="436045"/>
                      <a:pt x="274996" y="461376"/>
                      <a:pt x="243749" y="461376"/>
                    </a:cubicBezTo>
                    <a:cubicBezTo>
                      <a:pt x="212502" y="461376"/>
                      <a:pt x="187171" y="436045"/>
                      <a:pt x="187171" y="404798"/>
                    </a:cubicBezTo>
                    <a:cubicBezTo>
                      <a:pt x="187171" y="389175"/>
                      <a:pt x="193503" y="375030"/>
                      <a:pt x="203742" y="364792"/>
                    </a:cubicBezTo>
                    <a:close/>
                    <a:moveTo>
                      <a:pt x="390912" y="16571"/>
                    </a:moveTo>
                    <a:cubicBezTo>
                      <a:pt x="401150" y="6333"/>
                      <a:pt x="415295" y="0"/>
                      <a:pt x="430918" y="0"/>
                    </a:cubicBezTo>
                    <a:cubicBezTo>
                      <a:pt x="462165" y="0"/>
                      <a:pt x="487496" y="25331"/>
                      <a:pt x="487497" y="56578"/>
                    </a:cubicBezTo>
                    <a:cubicBezTo>
                      <a:pt x="487496" y="87825"/>
                      <a:pt x="462165" y="113156"/>
                      <a:pt x="430919" y="113156"/>
                    </a:cubicBezTo>
                    <a:cubicBezTo>
                      <a:pt x="399671" y="113156"/>
                      <a:pt x="374340" y="87825"/>
                      <a:pt x="374340" y="56578"/>
                    </a:cubicBezTo>
                    <a:cubicBezTo>
                      <a:pt x="374340" y="40954"/>
                      <a:pt x="380673" y="26810"/>
                      <a:pt x="390912" y="16571"/>
                    </a:cubicBezTo>
                    <a:close/>
                    <a:moveTo>
                      <a:pt x="203741" y="190682"/>
                    </a:moveTo>
                    <a:cubicBezTo>
                      <a:pt x="213979" y="180444"/>
                      <a:pt x="228124" y="174111"/>
                      <a:pt x="243747" y="174111"/>
                    </a:cubicBezTo>
                    <a:cubicBezTo>
                      <a:pt x="274994" y="174111"/>
                      <a:pt x="300325" y="199442"/>
                      <a:pt x="300325" y="230689"/>
                    </a:cubicBezTo>
                    <a:cubicBezTo>
                      <a:pt x="300325" y="261936"/>
                      <a:pt x="274995" y="287266"/>
                      <a:pt x="243748" y="287266"/>
                    </a:cubicBezTo>
                    <a:cubicBezTo>
                      <a:pt x="212501" y="287266"/>
                      <a:pt x="187170" y="261935"/>
                      <a:pt x="187170" y="230688"/>
                    </a:cubicBezTo>
                    <a:cubicBezTo>
                      <a:pt x="187170" y="215064"/>
                      <a:pt x="193503" y="200920"/>
                      <a:pt x="203741" y="190682"/>
                    </a:cubicBezTo>
                    <a:close/>
                    <a:moveTo>
                      <a:pt x="16572" y="364792"/>
                    </a:moveTo>
                    <a:cubicBezTo>
                      <a:pt x="26811" y="354553"/>
                      <a:pt x="40956" y="348220"/>
                      <a:pt x="56579" y="348220"/>
                    </a:cubicBezTo>
                    <a:cubicBezTo>
                      <a:pt x="87826" y="348220"/>
                      <a:pt x="113157" y="373551"/>
                      <a:pt x="113157" y="404798"/>
                    </a:cubicBezTo>
                    <a:cubicBezTo>
                      <a:pt x="113157" y="436045"/>
                      <a:pt x="87826" y="461376"/>
                      <a:pt x="56579" y="461376"/>
                    </a:cubicBezTo>
                    <a:cubicBezTo>
                      <a:pt x="25332" y="461376"/>
                      <a:pt x="1" y="436045"/>
                      <a:pt x="1" y="404798"/>
                    </a:cubicBezTo>
                    <a:cubicBezTo>
                      <a:pt x="1" y="389175"/>
                      <a:pt x="6334" y="375030"/>
                      <a:pt x="16572" y="364792"/>
                    </a:cubicBezTo>
                    <a:close/>
                    <a:moveTo>
                      <a:pt x="203741" y="16571"/>
                    </a:moveTo>
                    <a:cubicBezTo>
                      <a:pt x="213979" y="6333"/>
                      <a:pt x="228124" y="0"/>
                      <a:pt x="243747" y="0"/>
                    </a:cubicBezTo>
                    <a:cubicBezTo>
                      <a:pt x="274994" y="0"/>
                      <a:pt x="300325" y="25331"/>
                      <a:pt x="300325" y="56578"/>
                    </a:cubicBezTo>
                    <a:cubicBezTo>
                      <a:pt x="300325" y="87825"/>
                      <a:pt x="274994" y="113156"/>
                      <a:pt x="243747" y="113156"/>
                    </a:cubicBezTo>
                    <a:cubicBezTo>
                      <a:pt x="212500" y="113156"/>
                      <a:pt x="187169" y="87825"/>
                      <a:pt x="187169" y="56578"/>
                    </a:cubicBezTo>
                    <a:cubicBezTo>
                      <a:pt x="187169" y="40955"/>
                      <a:pt x="193502" y="26810"/>
                      <a:pt x="203741" y="16571"/>
                    </a:cubicBezTo>
                    <a:close/>
                    <a:moveTo>
                      <a:pt x="16572" y="190681"/>
                    </a:moveTo>
                    <a:cubicBezTo>
                      <a:pt x="26810" y="180443"/>
                      <a:pt x="40955" y="174110"/>
                      <a:pt x="56579" y="174110"/>
                    </a:cubicBezTo>
                    <a:cubicBezTo>
                      <a:pt x="87826" y="174110"/>
                      <a:pt x="113157" y="199441"/>
                      <a:pt x="113157" y="230688"/>
                    </a:cubicBezTo>
                    <a:cubicBezTo>
                      <a:pt x="113156" y="261935"/>
                      <a:pt x="87825" y="287266"/>
                      <a:pt x="56579" y="287266"/>
                    </a:cubicBezTo>
                    <a:cubicBezTo>
                      <a:pt x="25332" y="287266"/>
                      <a:pt x="1" y="261935"/>
                      <a:pt x="1" y="230688"/>
                    </a:cubicBezTo>
                    <a:cubicBezTo>
                      <a:pt x="1" y="215064"/>
                      <a:pt x="6333" y="200920"/>
                      <a:pt x="16572" y="190681"/>
                    </a:cubicBezTo>
                    <a:close/>
                    <a:moveTo>
                      <a:pt x="16571" y="16571"/>
                    </a:moveTo>
                    <a:cubicBezTo>
                      <a:pt x="26809" y="6333"/>
                      <a:pt x="40954" y="0"/>
                      <a:pt x="56577" y="0"/>
                    </a:cubicBezTo>
                    <a:cubicBezTo>
                      <a:pt x="87825" y="0"/>
                      <a:pt x="113156" y="25331"/>
                      <a:pt x="113156" y="56578"/>
                    </a:cubicBezTo>
                    <a:cubicBezTo>
                      <a:pt x="113155" y="87825"/>
                      <a:pt x="87825" y="113155"/>
                      <a:pt x="56578" y="113156"/>
                    </a:cubicBezTo>
                    <a:cubicBezTo>
                      <a:pt x="25331" y="113156"/>
                      <a:pt x="0" y="87825"/>
                      <a:pt x="0" y="56577"/>
                    </a:cubicBezTo>
                    <a:cubicBezTo>
                      <a:pt x="0" y="40954"/>
                      <a:pt x="6333" y="26809"/>
                      <a:pt x="16571" y="16571"/>
                    </a:cubicBezTo>
                    <a:close/>
                  </a:path>
                </a:pathLst>
              </a:custGeom>
              <a:gradFill flip="none" rotWithShape="1">
                <a:gsLst>
                  <a:gs pos="100000">
                    <a:schemeClr val="accent2">
                      <a:lumMod val="40000"/>
                      <a:lumOff val="60000"/>
                    </a:schemeClr>
                  </a:gs>
                  <a:gs pos="0">
                    <a:schemeClr val="accent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sp>
        <p:nvSpPr>
          <p:cNvPr id="19" name="五边形 2">
            <a:extLst>
              <a:ext uri="{FF2B5EF4-FFF2-40B4-BE49-F238E27FC236}">
                <a16:creationId xmlns:a16="http://schemas.microsoft.com/office/drawing/2014/main" id="{F1210684-98A4-4C4B-AF7F-DF7CF6D184B1}"/>
              </a:ext>
            </a:extLst>
          </p:cNvPr>
          <p:cNvSpPr/>
          <p:nvPr/>
        </p:nvSpPr>
        <p:spPr>
          <a:xfrm flipH="1">
            <a:off x="3484818" y="3943846"/>
            <a:ext cx="1972852" cy="398915"/>
          </a:xfrm>
          <a:prstGeom prst="homePlate">
            <a:avLst/>
          </a:prstGeom>
          <a:solidFill>
            <a:schemeClr val="accent1"/>
          </a:solidFill>
          <a:ln w="28575"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ctr" defTabSz="914400" eaLnBrk="1" fontAlgn="base" latinLnBrk="0" hangingPunct="1">
              <a:lnSpc>
                <a:spcPct val="200000"/>
              </a:lnSpc>
              <a:spcBef>
                <a:spcPct val="20000"/>
              </a:spcBef>
              <a:spcAft>
                <a:spcPct val="0"/>
              </a:spcAft>
              <a:buClrTx/>
              <a:buSzTx/>
              <a:buFont typeface="Arial" panose="020B0604020202020204" pitchFamily="34" charset="0"/>
              <a:buNone/>
              <a:tabLst/>
              <a:defRPr/>
            </a:pPr>
            <a:endParaRPr kumimoji="0" lang="zh-CN" altLang="en-US" sz="1800" i="0" u="none" strike="noStrike" kern="0" cap="none" spc="0" normalizeH="0" baseline="0" noProof="0" dirty="0">
              <a:ln>
                <a:noFill/>
              </a:ln>
              <a:solidFill>
                <a:srgbClr val="F4F4F4"/>
              </a:solidFill>
              <a:effectLst/>
              <a:uLnTx/>
              <a:uFillTx/>
              <a:latin typeface="思源黑体 Normal" panose="020B0400000000000000" pitchFamily="34" charset="-122"/>
              <a:ea typeface="思源黑体 Normal" panose="020B0400000000000000" pitchFamily="34" charset="-122"/>
            </a:endParaRPr>
          </a:p>
        </p:txBody>
      </p:sp>
      <p:sp>
        <p:nvSpPr>
          <p:cNvPr id="20" name="五边形 3">
            <a:extLst>
              <a:ext uri="{FF2B5EF4-FFF2-40B4-BE49-F238E27FC236}">
                <a16:creationId xmlns:a16="http://schemas.microsoft.com/office/drawing/2014/main" id="{F7AF9AF6-5A44-4790-9327-2F6CB294EDA0}"/>
              </a:ext>
            </a:extLst>
          </p:cNvPr>
          <p:cNvSpPr/>
          <p:nvPr/>
        </p:nvSpPr>
        <p:spPr>
          <a:xfrm flipH="1">
            <a:off x="4244351" y="4436162"/>
            <a:ext cx="1213300" cy="398915"/>
          </a:xfrm>
          <a:prstGeom prst="homePlate">
            <a:avLst/>
          </a:prstGeom>
          <a:solidFill>
            <a:schemeClr val="accent1"/>
          </a:solidFill>
          <a:ln w="28575"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ctr" defTabSz="914400" eaLnBrk="1" fontAlgn="base" latinLnBrk="0" hangingPunct="1">
              <a:lnSpc>
                <a:spcPct val="200000"/>
              </a:lnSpc>
              <a:spcBef>
                <a:spcPct val="20000"/>
              </a:spcBef>
              <a:spcAft>
                <a:spcPct val="0"/>
              </a:spcAft>
              <a:buClrTx/>
              <a:buSzTx/>
              <a:buFont typeface="Arial" panose="020B0604020202020204" pitchFamily="34" charset="0"/>
              <a:buNone/>
              <a:tabLst/>
              <a:defRPr/>
            </a:pPr>
            <a:endParaRPr kumimoji="0" lang="zh-CN" altLang="en-US" sz="1800" i="0" u="none" strike="noStrike" kern="0" cap="none" spc="0" normalizeH="0" baseline="0" noProof="0" dirty="0">
              <a:ln>
                <a:noFill/>
              </a:ln>
              <a:solidFill>
                <a:srgbClr val="F4F4F4"/>
              </a:solidFill>
              <a:effectLst/>
              <a:uLnTx/>
              <a:uFillTx/>
              <a:latin typeface="思源黑体 Normal" panose="020B0400000000000000" pitchFamily="34" charset="-122"/>
              <a:ea typeface="思源黑体 Normal" panose="020B0400000000000000" pitchFamily="34" charset="-122"/>
            </a:endParaRPr>
          </a:p>
        </p:txBody>
      </p:sp>
      <p:sp>
        <p:nvSpPr>
          <p:cNvPr id="21" name="五边形 4">
            <a:extLst>
              <a:ext uri="{FF2B5EF4-FFF2-40B4-BE49-F238E27FC236}">
                <a16:creationId xmlns:a16="http://schemas.microsoft.com/office/drawing/2014/main" id="{792F5BE4-D424-4539-9FA1-002472700542}"/>
              </a:ext>
            </a:extLst>
          </p:cNvPr>
          <p:cNvSpPr/>
          <p:nvPr/>
        </p:nvSpPr>
        <p:spPr>
          <a:xfrm flipH="1">
            <a:off x="3782783" y="4918290"/>
            <a:ext cx="1674868" cy="398915"/>
          </a:xfrm>
          <a:prstGeom prst="homePlate">
            <a:avLst/>
          </a:prstGeom>
          <a:solidFill>
            <a:schemeClr val="accent1"/>
          </a:solidFill>
          <a:ln w="28575"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ctr" defTabSz="914400" eaLnBrk="1" fontAlgn="base" latinLnBrk="0" hangingPunct="1">
              <a:lnSpc>
                <a:spcPct val="200000"/>
              </a:lnSpc>
              <a:spcBef>
                <a:spcPct val="20000"/>
              </a:spcBef>
              <a:spcAft>
                <a:spcPct val="0"/>
              </a:spcAft>
              <a:buClrTx/>
              <a:buSzTx/>
              <a:buFont typeface="Arial" panose="020B0604020202020204" pitchFamily="34" charset="0"/>
              <a:buNone/>
              <a:tabLst/>
              <a:defRPr/>
            </a:pPr>
            <a:endParaRPr kumimoji="0" lang="zh-CN" altLang="en-US" sz="1800" i="0" u="none" strike="noStrike" kern="0" cap="none" spc="0" normalizeH="0" baseline="0" noProof="0" dirty="0">
              <a:ln>
                <a:noFill/>
              </a:ln>
              <a:solidFill>
                <a:srgbClr val="F4F4F4"/>
              </a:solidFill>
              <a:effectLst/>
              <a:uLnTx/>
              <a:uFillTx/>
              <a:latin typeface="思源黑体 Normal" panose="020B0400000000000000" pitchFamily="34" charset="-122"/>
              <a:ea typeface="思源黑体 Normal" panose="020B0400000000000000" pitchFamily="34" charset="-122"/>
            </a:endParaRPr>
          </a:p>
        </p:txBody>
      </p:sp>
      <p:sp>
        <p:nvSpPr>
          <p:cNvPr id="22" name="五边形 5">
            <a:extLst>
              <a:ext uri="{FF2B5EF4-FFF2-40B4-BE49-F238E27FC236}">
                <a16:creationId xmlns:a16="http://schemas.microsoft.com/office/drawing/2014/main" id="{E6760079-4007-45DF-8CA0-9D93EA9BB5B6}"/>
              </a:ext>
            </a:extLst>
          </p:cNvPr>
          <p:cNvSpPr/>
          <p:nvPr/>
        </p:nvSpPr>
        <p:spPr>
          <a:xfrm flipH="1">
            <a:off x="3042691" y="5401171"/>
            <a:ext cx="2414962" cy="398915"/>
          </a:xfrm>
          <a:prstGeom prst="homePlate">
            <a:avLst/>
          </a:prstGeom>
          <a:solidFill>
            <a:schemeClr val="accent1"/>
          </a:solidFill>
          <a:ln w="28575"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ctr" defTabSz="914400" eaLnBrk="1" fontAlgn="base" latinLnBrk="0" hangingPunct="1">
              <a:lnSpc>
                <a:spcPct val="200000"/>
              </a:lnSpc>
              <a:spcBef>
                <a:spcPct val="20000"/>
              </a:spcBef>
              <a:spcAft>
                <a:spcPct val="0"/>
              </a:spcAft>
              <a:buClrTx/>
              <a:buSzTx/>
              <a:buFont typeface="Arial" panose="020B0604020202020204" pitchFamily="34" charset="0"/>
              <a:buNone/>
              <a:tabLst/>
              <a:defRPr/>
            </a:pPr>
            <a:endParaRPr kumimoji="0" lang="zh-CN" altLang="en-US" sz="1800" i="0" u="none" strike="noStrike" kern="0" cap="none" spc="0" normalizeH="0" baseline="0" noProof="0" dirty="0">
              <a:ln>
                <a:noFill/>
              </a:ln>
              <a:solidFill>
                <a:srgbClr val="F4F4F4"/>
              </a:solidFill>
              <a:effectLst/>
              <a:uLnTx/>
              <a:uFillTx/>
              <a:latin typeface="思源黑体 Normal" panose="020B0400000000000000" pitchFamily="34" charset="-122"/>
              <a:ea typeface="思源黑体 Normal" panose="020B0400000000000000" pitchFamily="34" charset="-122"/>
            </a:endParaRPr>
          </a:p>
        </p:txBody>
      </p:sp>
      <p:sp>
        <p:nvSpPr>
          <p:cNvPr id="23" name="TextBox 159">
            <a:extLst>
              <a:ext uri="{FF2B5EF4-FFF2-40B4-BE49-F238E27FC236}">
                <a16:creationId xmlns:a16="http://schemas.microsoft.com/office/drawing/2014/main" id="{0E796B13-6038-4498-97A7-36760B5F7AC9}"/>
              </a:ext>
            </a:extLst>
          </p:cNvPr>
          <p:cNvSpPr txBox="1"/>
          <p:nvPr/>
        </p:nvSpPr>
        <p:spPr>
          <a:xfrm>
            <a:off x="4879919" y="3977054"/>
            <a:ext cx="561442" cy="315342"/>
          </a:xfrm>
          <a:prstGeom prst="rect">
            <a:avLst/>
          </a:prstGeom>
          <a:noFill/>
        </p:spPr>
        <p:txBody>
          <a:bodyPr wrap="none" lIns="68456" tIns="34226" rIns="68456" bIns="34226" rtlCol="0">
            <a:spAutoFit/>
          </a:bodyPr>
          <a:lstStyle/>
          <a:p>
            <a:pPr algn="ctr" defTabSz="684530" fontAlgn="base">
              <a:spcBef>
                <a:spcPct val="0"/>
              </a:spcBef>
              <a:spcAft>
                <a:spcPct val="0"/>
              </a:spcAft>
              <a:buFont typeface="Arial" panose="020B0604020202020204" pitchFamily="34" charset="0"/>
              <a:buNone/>
            </a:pPr>
            <a:r>
              <a:rPr lang="en-US" altLang="zh-CN" sz="1600" dirty="0">
                <a:solidFill>
                  <a:srgbClr val="FFFFFF"/>
                </a:solidFill>
                <a:latin typeface="思源黑体 Normal" panose="020B0400000000000000" pitchFamily="34" charset="-122"/>
                <a:ea typeface="宋体" panose="02010600030101010101" pitchFamily="2" charset="-122"/>
              </a:rPr>
              <a:t>73%</a:t>
            </a:r>
            <a:endParaRPr lang="zh-CN" altLang="en-US" sz="1600" dirty="0">
              <a:solidFill>
                <a:srgbClr val="FFFFFF"/>
              </a:solidFill>
              <a:latin typeface="思源黑体 Normal" panose="020B0400000000000000" pitchFamily="34" charset="-122"/>
              <a:ea typeface="宋体" panose="02010600030101010101" pitchFamily="2" charset="-122"/>
            </a:endParaRPr>
          </a:p>
        </p:txBody>
      </p:sp>
      <p:sp>
        <p:nvSpPr>
          <p:cNvPr id="24" name="TextBox 160">
            <a:extLst>
              <a:ext uri="{FF2B5EF4-FFF2-40B4-BE49-F238E27FC236}">
                <a16:creationId xmlns:a16="http://schemas.microsoft.com/office/drawing/2014/main" id="{830CB457-340B-4C81-BFDB-251009364643}"/>
              </a:ext>
            </a:extLst>
          </p:cNvPr>
          <p:cNvSpPr txBox="1"/>
          <p:nvPr/>
        </p:nvSpPr>
        <p:spPr>
          <a:xfrm>
            <a:off x="4873599" y="4472538"/>
            <a:ext cx="561442" cy="315342"/>
          </a:xfrm>
          <a:prstGeom prst="rect">
            <a:avLst/>
          </a:prstGeom>
          <a:noFill/>
        </p:spPr>
        <p:txBody>
          <a:bodyPr wrap="none" lIns="68456" tIns="34226" rIns="68456" bIns="34226" rtlCol="0">
            <a:spAutoFit/>
          </a:bodyPr>
          <a:lstStyle/>
          <a:p>
            <a:pPr algn="ctr" defTabSz="684530" fontAlgn="base">
              <a:spcBef>
                <a:spcPct val="0"/>
              </a:spcBef>
              <a:spcAft>
                <a:spcPct val="0"/>
              </a:spcAft>
              <a:buFont typeface="Arial" panose="020B0604020202020204" pitchFamily="34" charset="0"/>
              <a:buNone/>
            </a:pPr>
            <a:r>
              <a:rPr lang="en-US" altLang="zh-CN" sz="1600" dirty="0">
                <a:solidFill>
                  <a:srgbClr val="FFFFFF"/>
                </a:solidFill>
                <a:latin typeface="思源黑体 Normal" panose="020B0400000000000000" pitchFamily="34" charset="-122"/>
                <a:ea typeface="宋体" panose="02010600030101010101" pitchFamily="2" charset="-122"/>
              </a:rPr>
              <a:t>30%</a:t>
            </a:r>
            <a:endParaRPr lang="zh-CN" altLang="en-US" sz="1600" dirty="0">
              <a:solidFill>
                <a:srgbClr val="FFFFFF"/>
              </a:solidFill>
              <a:latin typeface="思源黑体 Normal" panose="020B0400000000000000" pitchFamily="34" charset="-122"/>
              <a:ea typeface="宋体" panose="02010600030101010101" pitchFamily="2" charset="-122"/>
            </a:endParaRPr>
          </a:p>
        </p:txBody>
      </p:sp>
      <p:sp>
        <p:nvSpPr>
          <p:cNvPr id="25" name="TextBox 161">
            <a:extLst>
              <a:ext uri="{FF2B5EF4-FFF2-40B4-BE49-F238E27FC236}">
                <a16:creationId xmlns:a16="http://schemas.microsoft.com/office/drawing/2014/main" id="{18C9FB2A-0B6B-4E9B-9C67-64572E5EB40A}"/>
              </a:ext>
            </a:extLst>
          </p:cNvPr>
          <p:cNvSpPr txBox="1"/>
          <p:nvPr/>
        </p:nvSpPr>
        <p:spPr>
          <a:xfrm>
            <a:off x="4873602" y="4954722"/>
            <a:ext cx="561442" cy="315342"/>
          </a:xfrm>
          <a:prstGeom prst="rect">
            <a:avLst/>
          </a:prstGeom>
          <a:noFill/>
        </p:spPr>
        <p:txBody>
          <a:bodyPr wrap="none" lIns="68456" tIns="34226" rIns="68456" bIns="34226" rtlCol="0">
            <a:spAutoFit/>
          </a:bodyPr>
          <a:lstStyle/>
          <a:p>
            <a:pPr algn="ctr" defTabSz="684530" fontAlgn="base">
              <a:spcBef>
                <a:spcPct val="0"/>
              </a:spcBef>
              <a:spcAft>
                <a:spcPct val="0"/>
              </a:spcAft>
              <a:buFont typeface="Arial" panose="020B0604020202020204" pitchFamily="34" charset="0"/>
              <a:buNone/>
            </a:pPr>
            <a:r>
              <a:rPr lang="en-US" altLang="zh-CN" sz="1600" dirty="0">
                <a:solidFill>
                  <a:srgbClr val="FFFFFF"/>
                </a:solidFill>
                <a:latin typeface="思源黑体 Normal" panose="020B0400000000000000" pitchFamily="34" charset="-122"/>
                <a:ea typeface="宋体" panose="02010600030101010101" pitchFamily="2" charset="-122"/>
              </a:rPr>
              <a:t>50%</a:t>
            </a:r>
            <a:endParaRPr lang="zh-CN" altLang="en-US" sz="1600" dirty="0">
              <a:solidFill>
                <a:srgbClr val="FFFFFF"/>
              </a:solidFill>
              <a:latin typeface="思源黑体 Normal" panose="020B0400000000000000" pitchFamily="34" charset="-122"/>
              <a:ea typeface="宋体" panose="02010600030101010101" pitchFamily="2" charset="-122"/>
            </a:endParaRPr>
          </a:p>
        </p:txBody>
      </p:sp>
      <p:sp>
        <p:nvSpPr>
          <p:cNvPr id="26" name="TextBox 162">
            <a:extLst>
              <a:ext uri="{FF2B5EF4-FFF2-40B4-BE49-F238E27FC236}">
                <a16:creationId xmlns:a16="http://schemas.microsoft.com/office/drawing/2014/main" id="{C8C9F4CB-8F47-43FF-92CD-E011038CC0B9}"/>
              </a:ext>
            </a:extLst>
          </p:cNvPr>
          <p:cNvSpPr txBox="1"/>
          <p:nvPr/>
        </p:nvSpPr>
        <p:spPr>
          <a:xfrm>
            <a:off x="4890453" y="5441494"/>
            <a:ext cx="561442" cy="315342"/>
          </a:xfrm>
          <a:prstGeom prst="rect">
            <a:avLst/>
          </a:prstGeom>
          <a:noFill/>
        </p:spPr>
        <p:txBody>
          <a:bodyPr wrap="none" lIns="68456" tIns="34226" rIns="68456" bIns="34226" rtlCol="0">
            <a:spAutoFit/>
          </a:bodyPr>
          <a:lstStyle/>
          <a:p>
            <a:pPr algn="ctr" defTabSz="684530" fontAlgn="base">
              <a:spcBef>
                <a:spcPct val="0"/>
              </a:spcBef>
              <a:spcAft>
                <a:spcPct val="0"/>
              </a:spcAft>
              <a:buFont typeface="Arial" panose="020B0604020202020204" pitchFamily="34" charset="0"/>
              <a:buNone/>
            </a:pPr>
            <a:r>
              <a:rPr lang="en-US" altLang="zh-CN" sz="1600" dirty="0">
                <a:solidFill>
                  <a:srgbClr val="FFFFFF"/>
                </a:solidFill>
                <a:latin typeface="思源黑体 Normal" panose="020B0400000000000000" pitchFamily="34" charset="-122"/>
                <a:ea typeface="宋体" panose="02010600030101010101" pitchFamily="2" charset="-122"/>
              </a:rPr>
              <a:t>75%</a:t>
            </a:r>
            <a:endParaRPr lang="zh-CN" altLang="en-US" sz="1600" dirty="0">
              <a:solidFill>
                <a:srgbClr val="FFFFFF"/>
              </a:solidFill>
              <a:latin typeface="思源黑体 Normal" panose="020B0400000000000000" pitchFamily="34" charset="-122"/>
              <a:ea typeface="宋体" panose="02010600030101010101" pitchFamily="2" charset="-122"/>
            </a:endParaRPr>
          </a:p>
        </p:txBody>
      </p:sp>
      <p:sp>
        <p:nvSpPr>
          <p:cNvPr id="27" name="五边形 11">
            <a:extLst>
              <a:ext uri="{FF2B5EF4-FFF2-40B4-BE49-F238E27FC236}">
                <a16:creationId xmlns:a16="http://schemas.microsoft.com/office/drawing/2014/main" id="{27AABA6E-935C-4395-B99F-9ED96DEBEAA9}"/>
              </a:ext>
            </a:extLst>
          </p:cNvPr>
          <p:cNvSpPr/>
          <p:nvPr/>
        </p:nvSpPr>
        <p:spPr>
          <a:xfrm>
            <a:off x="6401490" y="3945589"/>
            <a:ext cx="1006986" cy="398915"/>
          </a:xfrm>
          <a:prstGeom prst="homePlate">
            <a:avLst/>
          </a:prstGeom>
          <a:solidFill>
            <a:schemeClr val="accent2"/>
          </a:solidFill>
          <a:ln w="28575"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ctr" defTabSz="914400" eaLnBrk="1" fontAlgn="base" latinLnBrk="0" hangingPunct="1">
              <a:lnSpc>
                <a:spcPct val="200000"/>
              </a:lnSpc>
              <a:spcBef>
                <a:spcPct val="20000"/>
              </a:spcBef>
              <a:spcAft>
                <a:spcPct val="0"/>
              </a:spcAft>
              <a:buClrTx/>
              <a:buSzTx/>
              <a:buFont typeface="Arial" panose="020B0604020202020204" pitchFamily="34" charset="0"/>
              <a:buNone/>
              <a:tabLst/>
              <a:defRPr/>
            </a:pPr>
            <a:endParaRPr kumimoji="0" lang="zh-CN" altLang="en-US" sz="1800" i="0" u="none" strike="noStrike" kern="0" cap="none" spc="0" normalizeH="0" baseline="0" noProof="0" dirty="0">
              <a:ln>
                <a:noFill/>
              </a:ln>
              <a:solidFill>
                <a:srgbClr val="F4F4F4"/>
              </a:solidFill>
              <a:effectLst/>
              <a:uLnTx/>
              <a:uFillTx/>
              <a:latin typeface="思源黑体 Normal" panose="020B0400000000000000" pitchFamily="34" charset="-122"/>
              <a:ea typeface="思源黑体 Normal" panose="020B0400000000000000" pitchFamily="34" charset="-122"/>
            </a:endParaRPr>
          </a:p>
        </p:txBody>
      </p:sp>
      <p:sp>
        <p:nvSpPr>
          <p:cNvPr id="28" name="五边形 12">
            <a:extLst>
              <a:ext uri="{FF2B5EF4-FFF2-40B4-BE49-F238E27FC236}">
                <a16:creationId xmlns:a16="http://schemas.microsoft.com/office/drawing/2014/main" id="{E6ECC48E-FCA3-40E6-A808-28B9FADDEBBC}"/>
              </a:ext>
            </a:extLst>
          </p:cNvPr>
          <p:cNvSpPr/>
          <p:nvPr/>
        </p:nvSpPr>
        <p:spPr>
          <a:xfrm>
            <a:off x="6401491" y="4437906"/>
            <a:ext cx="1900937" cy="398915"/>
          </a:xfrm>
          <a:prstGeom prst="homePlate">
            <a:avLst/>
          </a:prstGeom>
          <a:solidFill>
            <a:schemeClr val="accent2"/>
          </a:solidFill>
          <a:ln w="28575"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ctr" defTabSz="914400" eaLnBrk="1" fontAlgn="base" latinLnBrk="0" hangingPunct="1">
              <a:lnSpc>
                <a:spcPct val="200000"/>
              </a:lnSpc>
              <a:spcBef>
                <a:spcPct val="20000"/>
              </a:spcBef>
              <a:spcAft>
                <a:spcPct val="0"/>
              </a:spcAft>
              <a:buClrTx/>
              <a:buSzTx/>
              <a:buFont typeface="Arial" panose="020B0604020202020204" pitchFamily="34" charset="0"/>
              <a:buNone/>
              <a:tabLst/>
              <a:defRPr/>
            </a:pPr>
            <a:endParaRPr kumimoji="0" lang="zh-CN" altLang="en-US" sz="1800" i="0" u="none" strike="noStrike" kern="0" cap="none" spc="0" normalizeH="0" baseline="0" noProof="0" dirty="0">
              <a:ln>
                <a:noFill/>
              </a:ln>
              <a:solidFill>
                <a:srgbClr val="F4F4F4"/>
              </a:solidFill>
              <a:effectLst/>
              <a:uLnTx/>
              <a:uFillTx/>
              <a:latin typeface="思源黑体 Normal" panose="020B0400000000000000" pitchFamily="34" charset="-122"/>
              <a:ea typeface="思源黑体 Normal" panose="020B0400000000000000" pitchFamily="34" charset="-122"/>
            </a:endParaRPr>
          </a:p>
        </p:txBody>
      </p:sp>
      <p:sp>
        <p:nvSpPr>
          <p:cNvPr id="29" name="五边形 13">
            <a:extLst>
              <a:ext uri="{FF2B5EF4-FFF2-40B4-BE49-F238E27FC236}">
                <a16:creationId xmlns:a16="http://schemas.microsoft.com/office/drawing/2014/main" id="{B9DF820D-B2D7-40CF-B637-E18BD0DF1D2B}"/>
              </a:ext>
            </a:extLst>
          </p:cNvPr>
          <p:cNvSpPr/>
          <p:nvPr/>
        </p:nvSpPr>
        <p:spPr>
          <a:xfrm>
            <a:off x="6401505" y="4920034"/>
            <a:ext cx="1191934" cy="398915"/>
          </a:xfrm>
          <a:prstGeom prst="homePlate">
            <a:avLst/>
          </a:prstGeom>
          <a:solidFill>
            <a:schemeClr val="accent2"/>
          </a:solidFill>
          <a:ln w="28575"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ctr" defTabSz="914400" eaLnBrk="1" fontAlgn="base" latinLnBrk="0" hangingPunct="1">
              <a:lnSpc>
                <a:spcPct val="200000"/>
              </a:lnSpc>
              <a:spcBef>
                <a:spcPct val="20000"/>
              </a:spcBef>
              <a:spcAft>
                <a:spcPct val="0"/>
              </a:spcAft>
              <a:buClrTx/>
              <a:buSzTx/>
              <a:buFont typeface="Arial" panose="020B0604020202020204" pitchFamily="34" charset="0"/>
              <a:buNone/>
              <a:tabLst/>
              <a:defRPr/>
            </a:pPr>
            <a:endParaRPr kumimoji="0" lang="zh-CN" altLang="en-US" sz="1800" i="0" u="none" strike="noStrike" kern="0" cap="none" spc="0" normalizeH="0" baseline="0" noProof="0" dirty="0">
              <a:ln>
                <a:noFill/>
              </a:ln>
              <a:solidFill>
                <a:srgbClr val="F4F4F4"/>
              </a:solidFill>
              <a:effectLst/>
              <a:uLnTx/>
              <a:uFillTx/>
              <a:latin typeface="思源黑体 Normal" panose="020B0400000000000000" pitchFamily="34" charset="-122"/>
              <a:ea typeface="思源黑体 Normal" panose="020B0400000000000000" pitchFamily="34" charset="-122"/>
            </a:endParaRPr>
          </a:p>
        </p:txBody>
      </p:sp>
      <p:sp>
        <p:nvSpPr>
          <p:cNvPr id="30" name="五边形 14">
            <a:extLst>
              <a:ext uri="{FF2B5EF4-FFF2-40B4-BE49-F238E27FC236}">
                <a16:creationId xmlns:a16="http://schemas.microsoft.com/office/drawing/2014/main" id="{12BA9636-D60F-4F20-8AAE-F107110D16E8}"/>
              </a:ext>
            </a:extLst>
          </p:cNvPr>
          <p:cNvSpPr/>
          <p:nvPr/>
        </p:nvSpPr>
        <p:spPr>
          <a:xfrm>
            <a:off x="6401505" y="5402915"/>
            <a:ext cx="2540958" cy="398915"/>
          </a:xfrm>
          <a:prstGeom prst="homePlate">
            <a:avLst/>
          </a:prstGeom>
          <a:solidFill>
            <a:schemeClr val="accent2"/>
          </a:solidFill>
          <a:ln w="28575"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ctr" defTabSz="914400" eaLnBrk="1" fontAlgn="base" latinLnBrk="0" hangingPunct="1">
              <a:lnSpc>
                <a:spcPct val="200000"/>
              </a:lnSpc>
              <a:spcBef>
                <a:spcPct val="20000"/>
              </a:spcBef>
              <a:spcAft>
                <a:spcPct val="0"/>
              </a:spcAft>
              <a:buClrTx/>
              <a:buSzTx/>
              <a:buFont typeface="Arial" panose="020B0604020202020204" pitchFamily="34" charset="0"/>
              <a:buNone/>
              <a:tabLst/>
              <a:defRPr/>
            </a:pPr>
            <a:endParaRPr kumimoji="0" lang="zh-CN" altLang="en-US" sz="1800" i="0" u="none" strike="noStrike" kern="0" cap="none" spc="0" normalizeH="0" baseline="0" noProof="0" dirty="0">
              <a:ln>
                <a:noFill/>
              </a:ln>
              <a:solidFill>
                <a:srgbClr val="F4F4F4"/>
              </a:solidFill>
              <a:effectLst/>
              <a:uLnTx/>
              <a:uFillTx/>
              <a:latin typeface="思源黑体 Normal" panose="020B0400000000000000" pitchFamily="34" charset="-122"/>
              <a:ea typeface="思源黑体 Normal" panose="020B0400000000000000" pitchFamily="34" charset="-122"/>
            </a:endParaRPr>
          </a:p>
        </p:txBody>
      </p:sp>
      <p:sp>
        <p:nvSpPr>
          <p:cNvPr id="31" name="TextBox 173">
            <a:extLst>
              <a:ext uri="{FF2B5EF4-FFF2-40B4-BE49-F238E27FC236}">
                <a16:creationId xmlns:a16="http://schemas.microsoft.com/office/drawing/2014/main" id="{07C4C56E-38E9-4E86-8563-0761E12C26D6}"/>
              </a:ext>
            </a:extLst>
          </p:cNvPr>
          <p:cNvSpPr txBox="1"/>
          <p:nvPr/>
        </p:nvSpPr>
        <p:spPr>
          <a:xfrm>
            <a:off x="6437267" y="3982719"/>
            <a:ext cx="561442" cy="315342"/>
          </a:xfrm>
          <a:prstGeom prst="rect">
            <a:avLst/>
          </a:prstGeom>
          <a:noFill/>
        </p:spPr>
        <p:txBody>
          <a:bodyPr wrap="none" lIns="68456" tIns="34226" rIns="68456" bIns="34226" rtlCol="0">
            <a:spAutoFit/>
          </a:bodyPr>
          <a:lstStyle/>
          <a:p>
            <a:pPr algn="ctr" defTabSz="684530" fontAlgn="base">
              <a:spcBef>
                <a:spcPct val="0"/>
              </a:spcBef>
              <a:spcAft>
                <a:spcPct val="0"/>
              </a:spcAft>
              <a:buFont typeface="Arial" panose="020B0604020202020204" pitchFamily="34" charset="0"/>
              <a:buNone/>
            </a:pPr>
            <a:r>
              <a:rPr lang="en-US" altLang="zh-CN" sz="1600" dirty="0">
                <a:solidFill>
                  <a:srgbClr val="FFFFFF"/>
                </a:solidFill>
                <a:latin typeface="思源黑体 Normal" panose="020B0400000000000000" pitchFamily="34" charset="-122"/>
                <a:ea typeface="宋体" panose="02010600030101010101" pitchFamily="2" charset="-122"/>
              </a:rPr>
              <a:t>20%</a:t>
            </a:r>
            <a:endParaRPr lang="zh-CN" altLang="en-US" sz="1600" dirty="0">
              <a:solidFill>
                <a:srgbClr val="FFFFFF"/>
              </a:solidFill>
              <a:latin typeface="思源黑体 Normal" panose="020B0400000000000000" pitchFamily="34" charset="-122"/>
              <a:ea typeface="宋体" panose="02010600030101010101" pitchFamily="2" charset="-122"/>
            </a:endParaRPr>
          </a:p>
        </p:txBody>
      </p:sp>
      <p:sp>
        <p:nvSpPr>
          <p:cNvPr id="32" name="TextBox 174">
            <a:extLst>
              <a:ext uri="{FF2B5EF4-FFF2-40B4-BE49-F238E27FC236}">
                <a16:creationId xmlns:a16="http://schemas.microsoft.com/office/drawing/2014/main" id="{72218DBB-D4DD-4682-9C4F-8BD6E1B08092}"/>
              </a:ext>
            </a:extLst>
          </p:cNvPr>
          <p:cNvSpPr txBox="1"/>
          <p:nvPr/>
        </p:nvSpPr>
        <p:spPr>
          <a:xfrm>
            <a:off x="6437267" y="4468565"/>
            <a:ext cx="561442" cy="315342"/>
          </a:xfrm>
          <a:prstGeom prst="rect">
            <a:avLst/>
          </a:prstGeom>
          <a:noFill/>
        </p:spPr>
        <p:txBody>
          <a:bodyPr wrap="none" lIns="68456" tIns="34226" rIns="68456" bIns="34226" rtlCol="0">
            <a:spAutoFit/>
          </a:bodyPr>
          <a:lstStyle/>
          <a:p>
            <a:pPr algn="ctr" defTabSz="684530" fontAlgn="base">
              <a:spcBef>
                <a:spcPct val="0"/>
              </a:spcBef>
              <a:spcAft>
                <a:spcPct val="0"/>
              </a:spcAft>
              <a:buFont typeface="Arial" panose="020B0604020202020204" pitchFamily="34" charset="0"/>
              <a:buNone/>
            </a:pPr>
            <a:r>
              <a:rPr lang="en-US" altLang="zh-CN" sz="1600" dirty="0">
                <a:solidFill>
                  <a:srgbClr val="FFFFFF"/>
                </a:solidFill>
                <a:latin typeface="思源黑体 Normal" panose="020B0400000000000000" pitchFamily="34" charset="-122"/>
                <a:ea typeface="宋体" panose="02010600030101010101" pitchFamily="2" charset="-122"/>
              </a:rPr>
              <a:t>56%</a:t>
            </a:r>
            <a:endParaRPr lang="zh-CN" altLang="en-US" sz="1600" dirty="0">
              <a:solidFill>
                <a:srgbClr val="FFFFFF"/>
              </a:solidFill>
              <a:latin typeface="思源黑体 Normal" panose="020B0400000000000000" pitchFamily="34" charset="-122"/>
              <a:ea typeface="宋体" panose="02010600030101010101" pitchFamily="2" charset="-122"/>
            </a:endParaRPr>
          </a:p>
        </p:txBody>
      </p:sp>
      <p:sp>
        <p:nvSpPr>
          <p:cNvPr id="33" name="TextBox 175">
            <a:extLst>
              <a:ext uri="{FF2B5EF4-FFF2-40B4-BE49-F238E27FC236}">
                <a16:creationId xmlns:a16="http://schemas.microsoft.com/office/drawing/2014/main" id="{B92535A2-F3A7-4E2E-A8F9-09430CC59D3C}"/>
              </a:ext>
            </a:extLst>
          </p:cNvPr>
          <p:cNvSpPr txBox="1"/>
          <p:nvPr/>
        </p:nvSpPr>
        <p:spPr>
          <a:xfrm>
            <a:off x="6437267" y="4954716"/>
            <a:ext cx="561442" cy="315342"/>
          </a:xfrm>
          <a:prstGeom prst="rect">
            <a:avLst/>
          </a:prstGeom>
          <a:noFill/>
        </p:spPr>
        <p:txBody>
          <a:bodyPr wrap="none" lIns="68456" tIns="34226" rIns="68456" bIns="34226" rtlCol="0">
            <a:spAutoFit/>
          </a:bodyPr>
          <a:lstStyle/>
          <a:p>
            <a:pPr algn="ctr" defTabSz="684530" fontAlgn="base">
              <a:spcBef>
                <a:spcPct val="0"/>
              </a:spcBef>
              <a:spcAft>
                <a:spcPct val="0"/>
              </a:spcAft>
              <a:buFont typeface="Arial" panose="020B0604020202020204" pitchFamily="34" charset="0"/>
              <a:buNone/>
            </a:pPr>
            <a:r>
              <a:rPr lang="en-US" altLang="zh-CN" sz="1600" dirty="0">
                <a:solidFill>
                  <a:srgbClr val="FFFFFF"/>
                </a:solidFill>
                <a:latin typeface="思源黑体 Normal" panose="020B0400000000000000" pitchFamily="34" charset="-122"/>
                <a:ea typeface="宋体" panose="02010600030101010101" pitchFamily="2" charset="-122"/>
              </a:rPr>
              <a:t>29%</a:t>
            </a:r>
            <a:endParaRPr lang="zh-CN" altLang="en-US" sz="1600" dirty="0">
              <a:solidFill>
                <a:srgbClr val="FFFFFF"/>
              </a:solidFill>
              <a:latin typeface="思源黑体 Normal" panose="020B0400000000000000" pitchFamily="34" charset="-122"/>
              <a:ea typeface="宋体" panose="02010600030101010101" pitchFamily="2" charset="-122"/>
            </a:endParaRPr>
          </a:p>
        </p:txBody>
      </p:sp>
      <p:sp>
        <p:nvSpPr>
          <p:cNvPr id="34" name="TextBox 176">
            <a:extLst>
              <a:ext uri="{FF2B5EF4-FFF2-40B4-BE49-F238E27FC236}">
                <a16:creationId xmlns:a16="http://schemas.microsoft.com/office/drawing/2014/main" id="{0BDA9F16-1E8F-48C4-8873-38456D7885E9}"/>
              </a:ext>
            </a:extLst>
          </p:cNvPr>
          <p:cNvSpPr txBox="1"/>
          <p:nvPr/>
        </p:nvSpPr>
        <p:spPr>
          <a:xfrm>
            <a:off x="6448419" y="5439342"/>
            <a:ext cx="561442" cy="315342"/>
          </a:xfrm>
          <a:prstGeom prst="rect">
            <a:avLst/>
          </a:prstGeom>
          <a:noFill/>
        </p:spPr>
        <p:txBody>
          <a:bodyPr wrap="none" lIns="68456" tIns="34226" rIns="68456" bIns="34226" rtlCol="0">
            <a:spAutoFit/>
          </a:bodyPr>
          <a:lstStyle/>
          <a:p>
            <a:pPr algn="ctr" defTabSz="684530" fontAlgn="base">
              <a:spcBef>
                <a:spcPct val="0"/>
              </a:spcBef>
              <a:spcAft>
                <a:spcPct val="0"/>
              </a:spcAft>
              <a:buFont typeface="Arial" panose="020B0604020202020204" pitchFamily="34" charset="0"/>
              <a:buNone/>
            </a:pPr>
            <a:r>
              <a:rPr lang="en-US" altLang="zh-CN" sz="1600" dirty="0">
                <a:solidFill>
                  <a:srgbClr val="FFFFFF"/>
                </a:solidFill>
                <a:latin typeface="思源黑体 Normal" panose="020B0400000000000000" pitchFamily="34" charset="-122"/>
                <a:ea typeface="宋体" panose="02010600030101010101" pitchFamily="2" charset="-122"/>
              </a:rPr>
              <a:t>77%</a:t>
            </a:r>
            <a:endParaRPr lang="zh-CN" altLang="en-US" sz="1600" dirty="0">
              <a:solidFill>
                <a:srgbClr val="FFFFFF"/>
              </a:solidFill>
              <a:latin typeface="思源黑体 Normal" panose="020B0400000000000000" pitchFamily="34" charset="-122"/>
              <a:ea typeface="宋体" panose="02010600030101010101" pitchFamily="2" charset="-122"/>
            </a:endParaRPr>
          </a:p>
        </p:txBody>
      </p:sp>
      <p:sp>
        <p:nvSpPr>
          <p:cNvPr id="35" name="TextBox 180">
            <a:extLst>
              <a:ext uri="{FF2B5EF4-FFF2-40B4-BE49-F238E27FC236}">
                <a16:creationId xmlns:a16="http://schemas.microsoft.com/office/drawing/2014/main" id="{AF960EE9-F7C5-4D94-BF27-AFC1A8160CB7}"/>
              </a:ext>
            </a:extLst>
          </p:cNvPr>
          <p:cNvSpPr txBox="1"/>
          <p:nvPr/>
        </p:nvSpPr>
        <p:spPr>
          <a:xfrm>
            <a:off x="5608517" y="4013303"/>
            <a:ext cx="614341" cy="253786"/>
          </a:xfrm>
          <a:prstGeom prst="rect">
            <a:avLst/>
          </a:prstGeom>
          <a:noFill/>
        </p:spPr>
        <p:txBody>
          <a:bodyPr wrap="none" lIns="68456" tIns="34226" rIns="68456" bIns="34226" rtlCol="0">
            <a:spAutoFit/>
          </a:bodyPr>
          <a:lstStyle/>
          <a:p>
            <a:pPr algn="ctr" defTabSz="684530" fontAlgn="base">
              <a:spcBef>
                <a:spcPct val="0"/>
              </a:spcBef>
              <a:spcAft>
                <a:spcPct val="0"/>
              </a:spcAft>
              <a:buFont typeface="Arial" panose="020B0604020202020204" pitchFamily="34" charset="0"/>
              <a:buNone/>
            </a:pPr>
            <a:r>
              <a:rPr lang="zh-CN" altLang="en-US" sz="1200" dirty="0">
                <a:solidFill>
                  <a:srgbClr val="4D4D4D"/>
                </a:solidFill>
                <a:latin typeface="思源黑体 Normal" panose="020B0400000000000000" pitchFamily="34" charset="-122"/>
                <a:ea typeface="思源黑体 Normal" panose="020B0400000000000000" pitchFamily="34" charset="-122"/>
              </a:rPr>
              <a:t>项目一</a:t>
            </a:r>
          </a:p>
        </p:txBody>
      </p:sp>
      <p:sp>
        <p:nvSpPr>
          <p:cNvPr id="36" name="TextBox 181">
            <a:extLst>
              <a:ext uri="{FF2B5EF4-FFF2-40B4-BE49-F238E27FC236}">
                <a16:creationId xmlns:a16="http://schemas.microsoft.com/office/drawing/2014/main" id="{64D65A59-0B81-432F-B244-EAA0C9691F48}"/>
              </a:ext>
            </a:extLst>
          </p:cNvPr>
          <p:cNvSpPr txBox="1"/>
          <p:nvPr/>
        </p:nvSpPr>
        <p:spPr>
          <a:xfrm>
            <a:off x="5608517" y="4502798"/>
            <a:ext cx="614341" cy="253786"/>
          </a:xfrm>
          <a:prstGeom prst="rect">
            <a:avLst/>
          </a:prstGeom>
          <a:noFill/>
        </p:spPr>
        <p:txBody>
          <a:bodyPr wrap="none" lIns="68456" tIns="34226" rIns="68456" bIns="34226" rtlCol="0">
            <a:spAutoFit/>
          </a:bodyPr>
          <a:lstStyle/>
          <a:p>
            <a:pPr algn="ctr" defTabSz="684530" fontAlgn="base">
              <a:spcBef>
                <a:spcPct val="0"/>
              </a:spcBef>
              <a:spcAft>
                <a:spcPct val="0"/>
              </a:spcAft>
              <a:buFont typeface="Arial" panose="020B0604020202020204" pitchFamily="34" charset="0"/>
              <a:buNone/>
            </a:pPr>
            <a:r>
              <a:rPr lang="zh-CN" altLang="en-US" sz="1200" dirty="0">
                <a:solidFill>
                  <a:srgbClr val="4D4D4D"/>
                </a:solidFill>
                <a:latin typeface="思源黑体 Normal" panose="020B0400000000000000" pitchFamily="34" charset="-122"/>
                <a:ea typeface="思源黑体 Normal" panose="020B0400000000000000" pitchFamily="34" charset="-122"/>
              </a:rPr>
              <a:t>项目二</a:t>
            </a:r>
          </a:p>
        </p:txBody>
      </p:sp>
      <p:sp>
        <p:nvSpPr>
          <p:cNvPr id="37" name="TextBox 182">
            <a:extLst>
              <a:ext uri="{FF2B5EF4-FFF2-40B4-BE49-F238E27FC236}">
                <a16:creationId xmlns:a16="http://schemas.microsoft.com/office/drawing/2014/main" id="{BA3937CF-B754-47E9-ABC2-48218D93978F}"/>
              </a:ext>
            </a:extLst>
          </p:cNvPr>
          <p:cNvSpPr txBox="1"/>
          <p:nvPr/>
        </p:nvSpPr>
        <p:spPr>
          <a:xfrm>
            <a:off x="5608672" y="4984925"/>
            <a:ext cx="614341" cy="253786"/>
          </a:xfrm>
          <a:prstGeom prst="rect">
            <a:avLst/>
          </a:prstGeom>
          <a:noFill/>
        </p:spPr>
        <p:txBody>
          <a:bodyPr wrap="none" lIns="68456" tIns="34226" rIns="68456" bIns="34226" rtlCol="0">
            <a:spAutoFit/>
          </a:bodyPr>
          <a:lstStyle/>
          <a:p>
            <a:pPr algn="ctr" defTabSz="684530" fontAlgn="base">
              <a:spcBef>
                <a:spcPct val="0"/>
              </a:spcBef>
              <a:spcAft>
                <a:spcPct val="0"/>
              </a:spcAft>
              <a:buFont typeface="Arial" panose="020B0604020202020204" pitchFamily="34" charset="0"/>
              <a:buNone/>
            </a:pPr>
            <a:r>
              <a:rPr lang="zh-CN" altLang="en-US" sz="1200" dirty="0">
                <a:solidFill>
                  <a:srgbClr val="4D4D4D"/>
                </a:solidFill>
                <a:latin typeface="思源黑体 Normal" panose="020B0400000000000000" pitchFamily="34" charset="-122"/>
                <a:ea typeface="思源黑体 Normal" panose="020B0400000000000000" pitchFamily="34" charset="-122"/>
              </a:rPr>
              <a:t>项目三</a:t>
            </a:r>
          </a:p>
        </p:txBody>
      </p:sp>
      <p:sp>
        <p:nvSpPr>
          <p:cNvPr id="38" name="TextBox 183">
            <a:extLst>
              <a:ext uri="{FF2B5EF4-FFF2-40B4-BE49-F238E27FC236}">
                <a16:creationId xmlns:a16="http://schemas.microsoft.com/office/drawing/2014/main" id="{29E3C6E4-7DE6-4F9B-8708-90FE81225812}"/>
              </a:ext>
            </a:extLst>
          </p:cNvPr>
          <p:cNvSpPr txBox="1"/>
          <p:nvPr/>
        </p:nvSpPr>
        <p:spPr>
          <a:xfrm>
            <a:off x="5608672" y="5469553"/>
            <a:ext cx="614341" cy="253786"/>
          </a:xfrm>
          <a:prstGeom prst="rect">
            <a:avLst/>
          </a:prstGeom>
          <a:noFill/>
        </p:spPr>
        <p:txBody>
          <a:bodyPr wrap="none" lIns="68456" tIns="34226" rIns="68456" bIns="34226" rtlCol="0">
            <a:spAutoFit/>
          </a:bodyPr>
          <a:lstStyle/>
          <a:p>
            <a:pPr algn="ctr" defTabSz="684530" fontAlgn="base">
              <a:spcBef>
                <a:spcPct val="0"/>
              </a:spcBef>
              <a:spcAft>
                <a:spcPct val="0"/>
              </a:spcAft>
              <a:buFont typeface="Arial" panose="020B0604020202020204" pitchFamily="34" charset="0"/>
              <a:buNone/>
            </a:pPr>
            <a:r>
              <a:rPr lang="zh-CN" altLang="en-US" sz="1200" dirty="0">
                <a:solidFill>
                  <a:srgbClr val="4D4D4D"/>
                </a:solidFill>
                <a:latin typeface="思源黑体 Normal" panose="020B0400000000000000" pitchFamily="34" charset="-122"/>
                <a:ea typeface="思源黑体 Normal" panose="020B0400000000000000" pitchFamily="34" charset="-122"/>
              </a:rPr>
              <a:t>项目四</a:t>
            </a:r>
          </a:p>
        </p:txBody>
      </p:sp>
      <p:sp>
        <p:nvSpPr>
          <p:cNvPr id="39" name="Oval 4">
            <a:extLst>
              <a:ext uri="{FF2B5EF4-FFF2-40B4-BE49-F238E27FC236}">
                <a16:creationId xmlns:a16="http://schemas.microsoft.com/office/drawing/2014/main" id="{32E5AD12-EC2C-49BC-B3C1-EE9DCACBAAE0}"/>
              </a:ext>
            </a:extLst>
          </p:cNvPr>
          <p:cNvSpPr/>
          <p:nvPr/>
        </p:nvSpPr>
        <p:spPr>
          <a:xfrm>
            <a:off x="6309939" y="1916832"/>
            <a:ext cx="914320" cy="862378"/>
          </a:xfrm>
          <a:prstGeom prst="ellipse">
            <a:avLst/>
          </a:prstGeom>
          <a:solidFill>
            <a:schemeClr val="accent2"/>
          </a:solidFill>
          <a:ln w="38100"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ctr" defTabSz="914400" eaLnBrk="1" fontAlgn="base" latinLnBrk="0" hangingPunct="1">
              <a:lnSpc>
                <a:spcPct val="200000"/>
              </a:lnSpc>
              <a:spcBef>
                <a:spcPct val="20000"/>
              </a:spcBef>
              <a:spcAft>
                <a:spcPct val="0"/>
              </a:spcAft>
              <a:buClrTx/>
              <a:buSzTx/>
              <a:buFont typeface="Arial" panose="020B0604020202020204" pitchFamily="34" charset="0"/>
              <a:buNone/>
              <a:tabLst/>
              <a:defRPr/>
            </a:pPr>
            <a:r>
              <a:rPr kumimoji="0" lang="en-US" sz="1400" i="0" u="none" strike="noStrike" kern="0" cap="none" spc="0" normalizeH="0" baseline="0" noProof="0" dirty="0">
                <a:ln>
                  <a:noFill/>
                </a:ln>
                <a:solidFill>
                  <a:srgbClr val="F4F4F4"/>
                </a:solidFill>
                <a:effectLst/>
                <a:uLnTx/>
                <a:uFillTx/>
                <a:latin typeface="思源黑体 Normal" panose="020B0400000000000000" pitchFamily="34" charset="-122"/>
                <a:ea typeface="思源黑体 Normal" panose="020B0400000000000000" pitchFamily="34" charset="-122"/>
              </a:rPr>
              <a:t>2022</a:t>
            </a:r>
          </a:p>
        </p:txBody>
      </p:sp>
      <p:sp>
        <p:nvSpPr>
          <p:cNvPr id="40" name="Oval 5">
            <a:extLst>
              <a:ext uri="{FF2B5EF4-FFF2-40B4-BE49-F238E27FC236}">
                <a16:creationId xmlns:a16="http://schemas.microsoft.com/office/drawing/2014/main" id="{D0C067EC-B1A1-4288-B7D6-7F7D2DBA92D4}"/>
              </a:ext>
            </a:extLst>
          </p:cNvPr>
          <p:cNvSpPr/>
          <p:nvPr/>
        </p:nvSpPr>
        <p:spPr>
          <a:xfrm>
            <a:off x="4648051" y="1916832"/>
            <a:ext cx="914320" cy="862378"/>
          </a:xfrm>
          <a:prstGeom prst="ellipse">
            <a:avLst/>
          </a:prstGeom>
          <a:solidFill>
            <a:schemeClr val="accent1"/>
          </a:solidFill>
          <a:ln w="38100"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ctr" defTabSz="914400" eaLnBrk="1" fontAlgn="base" latinLnBrk="0" hangingPunct="1">
              <a:lnSpc>
                <a:spcPct val="200000"/>
              </a:lnSpc>
              <a:spcBef>
                <a:spcPct val="20000"/>
              </a:spcBef>
              <a:spcAft>
                <a:spcPct val="0"/>
              </a:spcAft>
              <a:buClrTx/>
              <a:buSzTx/>
              <a:buFont typeface="Arial" panose="020B0604020202020204" pitchFamily="34" charset="0"/>
              <a:buNone/>
              <a:tabLst/>
              <a:defRPr/>
            </a:pPr>
            <a:r>
              <a:rPr kumimoji="0" lang="en-US" altLang="zh-CN" sz="1400" i="0" u="none" strike="noStrike" kern="0" cap="none" spc="0" normalizeH="0" baseline="0" noProof="0" dirty="0">
                <a:ln>
                  <a:noFill/>
                </a:ln>
                <a:solidFill>
                  <a:srgbClr val="F4F4F4"/>
                </a:solidFill>
                <a:effectLst/>
                <a:uLnTx/>
                <a:uFillTx/>
                <a:latin typeface="思源黑体 Normal" panose="020B0400000000000000" pitchFamily="34" charset="-122"/>
                <a:ea typeface="思源黑体 Normal" panose="020B0400000000000000" pitchFamily="34" charset="-122"/>
              </a:rPr>
              <a:t>2021</a:t>
            </a:r>
            <a:endParaRPr kumimoji="0" lang="en-US" sz="1400" i="0" u="none" strike="noStrike" kern="0" cap="none" spc="0" normalizeH="0" baseline="0" noProof="0" dirty="0">
              <a:ln>
                <a:noFill/>
              </a:ln>
              <a:solidFill>
                <a:srgbClr val="F4F4F4"/>
              </a:solidFill>
              <a:effectLst/>
              <a:uLnTx/>
              <a:uFillTx/>
              <a:latin typeface="思源黑体 Normal" panose="020B0400000000000000" pitchFamily="34" charset="-122"/>
              <a:ea typeface="思源黑体 Normal" panose="020B0400000000000000" pitchFamily="34" charset="-122"/>
            </a:endParaRPr>
          </a:p>
        </p:txBody>
      </p:sp>
      <p:sp>
        <p:nvSpPr>
          <p:cNvPr id="41" name="Text Box 10">
            <a:extLst>
              <a:ext uri="{FF2B5EF4-FFF2-40B4-BE49-F238E27FC236}">
                <a16:creationId xmlns:a16="http://schemas.microsoft.com/office/drawing/2014/main" id="{91636C5A-C535-4594-A15A-CC919E7CD8F9}"/>
              </a:ext>
            </a:extLst>
          </p:cNvPr>
          <p:cNvSpPr txBox="1">
            <a:spLocks noChangeArrowheads="1"/>
          </p:cNvSpPr>
          <p:nvPr/>
        </p:nvSpPr>
        <p:spPr bwMode="auto">
          <a:xfrm>
            <a:off x="6401485" y="2914254"/>
            <a:ext cx="4090971" cy="887612"/>
          </a:xfrm>
          <a:prstGeom prst="rect">
            <a:avLst/>
          </a:prstGeom>
          <a:noFill/>
          <a:ln w="9525">
            <a:noFill/>
            <a:miter lim="800000"/>
          </a:ln>
        </p:spPr>
        <p:txBody>
          <a:bodyPr wrap="square" lIns="34226" tIns="17112" rIns="34226" bIns="17112">
            <a:spAutoFit/>
          </a:bodyPr>
          <a:lstStyle/>
          <a:p>
            <a:pPr defTabSz="814070" fontAlgn="base">
              <a:lnSpc>
                <a:spcPct val="130000"/>
              </a:lnSpc>
              <a:spcBef>
                <a:spcPct val="0"/>
              </a:spcBef>
              <a:spcAft>
                <a:spcPct val="0"/>
              </a:spcAft>
              <a:buFont typeface="Arial" panose="020B0604020202020204" pitchFamily="34" charset="0"/>
              <a:buNone/>
            </a:pPr>
            <a:r>
              <a:rPr lang="zh-CN" altLang="en-US" sz="1600" dirty="0">
                <a:solidFill>
                  <a:srgbClr val="4D4D4D"/>
                </a:solidFill>
                <a:latin typeface="思源黑体 Normal" panose="020B0400000000000000" pitchFamily="34" charset="-122"/>
                <a:ea typeface="思源黑体 Normal" panose="020B0400000000000000" pitchFamily="34" charset="-122"/>
                <a:cs typeface="Open Sans" panose="020B0606030504020204" pitchFamily="34" charset="0"/>
              </a:rPr>
              <a:t>单击此处添加标题</a:t>
            </a:r>
            <a:endParaRPr lang="en-US" altLang="zh-CN" sz="1600" dirty="0">
              <a:solidFill>
                <a:srgbClr val="4D4D4D"/>
              </a:solidFill>
              <a:latin typeface="思源黑体 Normal" panose="020B0400000000000000" pitchFamily="34" charset="-122"/>
              <a:ea typeface="思源黑体 Normal" panose="020B0400000000000000" pitchFamily="34" charset="-122"/>
              <a:cs typeface="Open Sans" panose="020B0606030504020204" pitchFamily="34" charset="0"/>
            </a:endParaRPr>
          </a:p>
          <a:p>
            <a:pPr defTabSz="814070" fontAlgn="base">
              <a:lnSpc>
                <a:spcPct val="130000"/>
              </a:lnSpc>
              <a:spcBef>
                <a:spcPct val="0"/>
              </a:spcBef>
              <a:spcAft>
                <a:spcPct val="0"/>
              </a:spcAft>
              <a:buFont typeface="Arial" panose="020B0604020202020204" pitchFamily="34" charset="0"/>
              <a:buNone/>
            </a:pPr>
            <a:r>
              <a:rPr lang="zh-CN" altLang="en-US" sz="1400" dirty="0">
                <a:solidFill>
                  <a:srgbClr val="4D4D4D"/>
                </a:solidFill>
                <a:latin typeface="思源黑体 Light" panose="020B0300000000000000" pitchFamily="34" charset="-122"/>
                <a:ea typeface="思源黑体 Light" panose="020B0300000000000000" pitchFamily="34" charset="-122"/>
                <a:cs typeface="Open Sans" panose="020B0606030504020204" pitchFamily="34" charset="0"/>
              </a:rPr>
              <a:t>您的内容打在这里，或者通过复制您的文本后，在此框中选择粘贴，并选择只保留文字。</a:t>
            </a:r>
            <a:endParaRPr lang="en-US" sz="1400" dirty="0">
              <a:solidFill>
                <a:srgbClr val="4D4D4D"/>
              </a:solidFill>
              <a:latin typeface="思源黑体 Light" panose="020B0300000000000000" pitchFamily="34" charset="-122"/>
              <a:ea typeface="思源黑体 Light" panose="020B0300000000000000" pitchFamily="34" charset="-122"/>
              <a:cs typeface="Open Sans" panose="020B0606030504020204" pitchFamily="34" charset="0"/>
            </a:endParaRPr>
          </a:p>
        </p:txBody>
      </p:sp>
      <p:sp>
        <p:nvSpPr>
          <p:cNvPr id="42" name="Text Box 10">
            <a:extLst>
              <a:ext uri="{FF2B5EF4-FFF2-40B4-BE49-F238E27FC236}">
                <a16:creationId xmlns:a16="http://schemas.microsoft.com/office/drawing/2014/main" id="{7B7B7B46-619B-475C-9FD1-DE8B27BFAECA}"/>
              </a:ext>
            </a:extLst>
          </p:cNvPr>
          <p:cNvSpPr txBox="1">
            <a:spLocks noChangeArrowheads="1"/>
          </p:cNvSpPr>
          <p:nvPr/>
        </p:nvSpPr>
        <p:spPr bwMode="auto">
          <a:xfrm>
            <a:off x="1922711" y="2914252"/>
            <a:ext cx="3544262" cy="887612"/>
          </a:xfrm>
          <a:prstGeom prst="rect">
            <a:avLst/>
          </a:prstGeom>
          <a:noFill/>
          <a:ln w="9525">
            <a:noFill/>
            <a:miter lim="800000"/>
          </a:ln>
        </p:spPr>
        <p:txBody>
          <a:bodyPr wrap="square" lIns="34226" tIns="17112" rIns="34226" bIns="17112">
            <a:spAutoFit/>
          </a:bodyPr>
          <a:lstStyle/>
          <a:p>
            <a:pPr algn="r" defTabSz="814070" fontAlgn="base">
              <a:lnSpc>
                <a:spcPct val="130000"/>
              </a:lnSpc>
              <a:spcBef>
                <a:spcPct val="0"/>
              </a:spcBef>
              <a:spcAft>
                <a:spcPct val="0"/>
              </a:spcAft>
              <a:buFont typeface="Arial" panose="020B0604020202020204" pitchFamily="34" charset="0"/>
              <a:buNone/>
            </a:pPr>
            <a:r>
              <a:rPr lang="zh-CN" altLang="en-US" sz="1600" dirty="0">
                <a:solidFill>
                  <a:srgbClr val="4D4D4D"/>
                </a:solidFill>
                <a:latin typeface="思源黑体 Normal" panose="020B0400000000000000" pitchFamily="34" charset="-122"/>
                <a:ea typeface="思源黑体 Normal" panose="020B0400000000000000" pitchFamily="34" charset="-122"/>
                <a:cs typeface="Open Sans" panose="020B0606030504020204" pitchFamily="34" charset="0"/>
              </a:rPr>
              <a:t>单击此处添加标题</a:t>
            </a:r>
            <a:endParaRPr lang="en-US" altLang="zh-CN" sz="1600" dirty="0">
              <a:solidFill>
                <a:srgbClr val="4D4D4D"/>
              </a:solidFill>
              <a:latin typeface="思源黑体 Normal" panose="020B0400000000000000" pitchFamily="34" charset="-122"/>
              <a:ea typeface="思源黑体 Normal" panose="020B0400000000000000" pitchFamily="34" charset="-122"/>
              <a:cs typeface="Open Sans" panose="020B0606030504020204" pitchFamily="34" charset="0"/>
            </a:endParaRPr>
          </a:p>
          <a:p>
            <a:pPr algn="r" defTabSz="814070" fontAlgn="base">
              <a:lnSpc>
                <a:spcPct val="130000"/>
              </a:lnSpc>
              <a:spcBef>
                <a:spcPct val="0"/>
              </a:spcBef>
              <a:spcAft>
                <a:spcPct val="0"/>
              </a:spcAft>
              <a:buFont typeface="Arial" panose="020B0604020202020204" pitchFamily="34" charset="0"/>
              <a:buNone/>
            </a:pPr>
            <a:r>
              <a:rPr lang="zh-CN" altLang="en-US" sz="1400" dirty="0">
                <a:solidFill>
                  <a:srgbClr val="4D4D4D"/>
                </a:solidFill>
                <a:latin typeface="思源黑体 Light" panose="020B0300000000000000" pitchFamily="34" charset="-122"/>
                <a:ea typeface="思源黑体 Light" panose="020B0300000000000000" pitchFamily="34" charset="-122"/>
                <a:cs typeface="Open Sans" panose="020B0606030504020204" pitchFamily="34" charset="0"/>
              </a:rPr>
              <a:t>您的内容打在这里，或者通过复制您的文本后，在此框中选择粘贴，并选择只保留文字。</a:t>
            </a:r>
            <a:endParaRPr lang="en-US" sz="1400" dirty="0">
              <a:solidFill>
                <a:srgbClr val="4D4D4D"/>
              </a:solidFill>
              <a:latin typeface="思源黑体 Light" panose="020B0300000000000000" pitchFamily="34" charset="-122"/>
              <a:ea typeface="思源黑体 Light" panose="020B0300000000000000" pitchFamily="34" charset="-122"/>
              <a:cs typeface="Open Sans" panose="020B0606030504020204" pitchFamily="34" charset="0"/>
            </a:endParaRPr>
          </a:p>
        </p:txBody>
      </p:sp>
    </p:spTree>
    <p:extLst>
      <p:ext uri="{BB962C8B-B14F-4D97-AF65-F5344CB8AC3E}">
        <p14:creationId xmlns:p14="http://schemas.microsoft.com/office/powerpoint/2010/main" val="4117908204"/>
      </p:ext>
    </p:extLst>
  </p:cSld>
  <p:clrMapOvr>
    <a:masterClrMapping/>
  </p:clrMapOvr>
  <p:transition spd="slow" advTm="3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500" fill="hold"/>
                                        <p:tgtEl>
                                          <p:spTgt spid="42"/>
                                        </p:tgtEl>
                                        <p:attrNameLst>
                                          <p:attrName>ppt_x</p:attrName>
                                        </p:attrNameLst>
                                      </p:cBhvr>
                                      <p:tavLst>
                                        <p:tav tm="0">
                                          <p:val>
                                            <p:strVal val="0-#ppt_w/2"/>
                                          </p:val>
                                        </p:tav>
                                        <p:tav tm="100000">
                                          <p:val>
                                            <p:strVal val="#ppt_x"/>
                                          </p:val>
                                        </p:tav>
                                      </p:tavLst>
                                    </p:anim>
                                    <p:anim calcmode="lin" valueType="num">
                                      <p:cBhvr additive="base">
                                        <p:cTn id="18" dur="500" fill="hold"/>
                                        <p:tgtEl>
                                          <p:spTgt spid="4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1+#ppt_w/2"/>
                                          </p:val>
                                        </p:tav>
                                        <p:tav tm="100000">
                                          <p:val>
                                            <p:strVal val="#ppt_x"/>
                                          </p:val>
                                        </p:tav>
                                      </p:tavLst>
                                    </p:anim>
                                    <p:anim calcmode="lin" valueType="num">
                                      <p:cBhvr additive="base">
                                        <p:cTn id="22"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ppt_x"/>
                                          </p:val>
                                        </p:tav>
                                        <p:tav tm="100000">
                                          <p:val>
                                            <p:strVal val="#ppt_x"/>
                                          </p:val>
                                        </p:tav>
                                      </p:tavLst>
                                    </p:anim>
                                    <p:anim calcmode="lin" valueType="num">
                                      <p:cBhvr additive="base">
                                        <p:cTn id="52" dur="500" fill="hold"/>
                                        <p:tgtEl>
                                          <p:spTgt spid="2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ppt_x"/>
                                          </p:val>
                                        </p:tav>
                                        <p:tav tm="100000">
                                          <p:val>
                                            <p:strVal val="#ppt_x"/>
                                          </p:val>
                                        </p:tav>
                                      </p:tavLst>
                                    </p:anim>
                                    <p:anim calcmode="lin" valueType="num">
                                      <p:cBhvr additive="base">
                                        <p:cTn id="56" dur="500" fill="hold"/>
                                        <p:tgtEl>
                                          <p:spTgt spid="2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fill="hold"/>
                                        <p:tgtEl>
                                          <p:spTgt spid="27"/>
                                        </p:tgtEl>
                                        <p:attrNameLst>
                                          <p:attrName>ppt_x</p:attrName>
                                        </p:attrNameLst>
                                      </p:cBhvr>
                                      <p:tavLst>
                                        <p:tav tm="0">
                                          <p:val>
                                            <p:strVal val="#ppt_x"/>
                                          </p:val>
                                        </p:tav>
                                        <p:tav tm="100000">
                                          <p:val>
                                            <p:strVal val="#ppt_x"/>
                                          </p:val>
                                        </p:tav>
                                      </p:tavLst>
                                    </p:anim>
                                    <p:anim calcmode="lin" valueType="num">
                                      <p:cBhvr additive="base">
                                        <p:cTn id="60" dur="500" fill="hold"/>
                                        <p:tgtEl>
                                          <p:spTgt spid="2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ppt_x"/>
                                          </p:val>
                                        </p:tav>
                                        <p:tav tm="100000">
                                          <p:val>
                                            <p:strVal val="#ppt_x"/>
                                          </p:val>
                                        </p:tav>
                                      </p:tavLst>
                                    </p:anim>
                                    <p:anim calcmode="lin" valueType="num">
                                      <p:cBhvr additive="base">
                                        <p:cTn id="64" dur="500" fill="hold"/>
                                        <p:tgtEl>
                                          <p:spTgt spid="2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additive="base">
                                        <p:cTn id="71" dur="500" fill="hold"/>
                                        <p:tgtEl>
                                          <p:spTgt spid="30"/>
                                        </p:tgtEl>
                                        <p:attrNameLst>
                                          <p:attrName>ppt_x</p:attrName>
                                        </p:attrNameLst>
                                      </p:cBhvr>
                                      <p:tavLst>
                                        <p:tav tm="0">
                                          <p:val>
                                            <p:strVal val="#ppt_x"/>
                                          </p:val>
                                        </p:tav>
                                        <p:tav tm="100000">
                                          <p:val>
                                            <p:strVal val="#ppt_x"/>
                                          </p:val>
                                        </p:tav>
                                      </p:tavLst>
                                    </p:anim>
                                    <p:anim calcmode="lin" valueType="num">
                                      <p:cBhvr additive="base">
                                        <p:cTn id="72" dur="500" fill="hold"/>
                                        <p:tgtEl>
                                          <p:spTgt spid="30"/>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additive="base">
                                        <p:cTn id="75" dur="500" fill="hold"/>
                                        <p:tgtEl>
                                          <p:spTgt spid="31"/>
                                        </p:tgtEl>
                                        <p:attrNameLst>
                                          <p:attrName>ppt_x</p:attrName>
                                        </p:attrNameLst>
                                      </p:cBhvr>
                                      <p:tavLst>
                                        <p:tav tm="0">
                                          <p:val>
                                            <p:strVal val="#ppt_x"/>
                                          </p:val>
                                        </p:tav>
                                        <p:tav tm="100000">
                                          <p:val>
                                            <p:strVal val="#ppt_x"/>
                                          </p:val>
                                        </p:tav>
                                      </p:tavLst>
                                    </p:anim>
                                    <p:anim calcmode="lin" valueType="num">
                                      <p:cBhvr additive="base">
                                        <p:cTn id="76" dur="500" fill="hold"/>
                                        <p:tgtEl>
                                          <p:spTgt spid="31"/>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500" fill="hold"/>
                                        <p:tgtEl>
                                          <p:spTgt spid="32"/>
                                        </p:tgtEl>
                                        <p:attrNameLst>
                                          <p:attrName>ppt_x</p:attrName>
                                        </p:attrNameLst>
                                      </p:cBhvr>
                                      <p:tavLst>
                                        <p:tav tm="0">
                                          <p:val>
                                            <p:strVal val="#ppt_x"/>
                                          </p:val>
                                        </p:tav>
                                        <p:tav tm="100000">
                                          <p:val>
                                            <p:strVal val="#ppt_x"/>
                                          </p:val>
                                        </p:tav>
                                      </p:tavLst>
                                    </p:anim>
                                    <p:anim calcmode="lin" valueType="num">
                                      <p:cBhvr additive="base">
                                        <p:cTn id="80" dur="5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500" fill="hold"/>
                                        <p:tgtEl>
                                          <p:spTgt spid="33"/>
                                        </p:tgtEl>
                                        <p:attrNameLst>
                                          <p:attrName>ppt_x</p:attrName>
                                        </p:attrNameLst>
                                      </p:cBhvr>
                                      <p:tavLst>
                                        <p:tav tm="0">
                                          <p:val>
                                            <p:strVal val="#ppt_x"/>
                                          </p:val>
                                        </p:tav>
                                        <p:tav tm="100000">
                                          <p:val>
                                            <p:strVal val="#ppt_x"/>
                                          </p:val>
                                        </p:tav>
                                      </p:tavLst>
                                    </p:anim>
                                    <p:anim calcmode="lin" valueType="num">
                                      <p:cBhvr additive="base">
                                        <p:cTn id="84" dur="5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500" fill="hold"/>
                                        <p:tgtEl>
                                          <p:spTgt spid="34"/>
                                        </p:tgtEl>
                                        <p:attrNameLst>
                                          <p:attrName>ppt_x</p:attrName>
                                        </p:attrNameLst>
                                      </p:cBhvr>
                                      <p:tavLst>
                                        <p:tav tm="0">
                                          <p:val>
                                            <p:strVal val="#ppt_x"/>
                                          </p:val>
                                        </p:tav>
                                        <p:tav tm="100000">
                                          <p:val>
                                            <p:strVal val="#ppt_x"/>
                                          </p:val>
                                        </p:tav>
                                      </p:tavLst>
                                    </p:anim>
                                    <p:anim calcmode="lin" valueType="num">
                                      <p:cBhvr additive="base">
                                        <p:cTn id="88" dur="5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500" fill="hold"/>
                                        <p:tgtEl>
                                          <p:spTgt spid="35"/>
                                        </p:tgtEl>
                                        <p:attrNameLst>
                                          <p:attrName>ppt_x</p:attrName>
                                        </p:attrNameLst>
                                      </p:cBhvr>
                                      <p:tavLst>
                                        <p:tav tm="0">
                                          <p:val>
                                            <p:strVal val="#ppt_x"/>
                                          </p:val>
                                        </p:tav>
                                        <p:tav tm="100000">
                                          <p:val>
                                            <p:strVal val="#ppt_x"/>
                                          </p:val>
                                        </p:tav>
                                      </p:tavLst>
                                    </p:anim>
                                    <p:anim calcmode="lin" valueType="num">
                                      <p:cBhvr additive="base">
                                        <p:cTn id="92" dur="5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500" fill="hold"/>
                                        <p:tgtEl>
                                          <p:spTgt spid="36"/>
                                        </p:tgtEl>
                                        <p:attrNameLst>
                                          <p:attrName>ppt_x</p:attrName>
                                        </p:attrNameLst>
                                      </p:cBhvr>
                                      <p:tavLst>
                                        <p:tav tm="0">
                                          <p:val>
                                            <p:strVal val="#ppt_x"/>
                                          </p:val>
                                        </p:tav>
                                        <p:tav tm="100000">
                                          <p:val>
                                            <p:strVal val="#ppt_x"/>
                                          </p:val>
                                        </p:tav>
                                      </p:tavLst>
                                    </p:anim>
                                    <p:anim calcmode="lin" valueType="num">
                                      <p:cBhvr additive="base">
                                        <p:cTn id="96" dur="5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500" fill="hold"/>
                                        <p:tgtEl>
                                          <p:spTgt spid="37"/>
                                        </p:tgtEl>
                                        <p:attrNameLst>
                                          <p:attrName>ppt_x</p:attrName>
                                        </p:attrNameLst>
                                      </p:cBhvr>
                                      <p:tavLst>
                                        <p:tav tm="0">
                                          <p:val>
                                            <p:strVal val="#ppt_x"/>
                                          </p:val>
                                        </p:tav>
                                        <p:tav tm="100000">
                                          <p:val>
                                            <p:strVal val="#ppt_x"/>
                                          </p:val>
                                        </p:tav>
                                      </p:tavLst>
                                    </p:anim>
                                    <p:anim calcmode="lin" valueType="num">
                                      <p:cBhvr additive="base">
                                        <p:cTn id="100" dur="5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500" fill="hold"/>
                                        <p:tgtEl>
                                          <p:spTgt spid="38"/>
                                        </p:tgtEl>
                                        <p:attrNameLst>
                                          <p:attrName>ppt_x</p:attrName>
                                        </p:attrNameLst>
                                      </p:cBhvr>
                                      <p:tavLst>
                                        <p:tav tm="0">
                                          <p:val>
                                            <p:strVal val="#ppt_x"/>
                                          </p:val>
                                        </p:tav>
                                        <p:tav tm="100000">
                                          <p:val>
                                            <p:strVal val="#ppt_x"/>
                                          </p:val>
                                        </p:tav>
                                      </p:tavLst>
                                    </p:anim>
                                    <p:anim calcmode="lin" valueType="num">
                                      <p:cBhvr additive="base">
                                        <p:cTn id="10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p:bldP spid="24" grpId="0"/>
      <p:bldP spid="25" grpId="0"/>
      <p:bldP spid="26" grpId="0"/>
      <p:bldP spid="27" grpId="0" animBg="1"/>
      <p:bldP spid="28" grpId="0" animBg="1"/>
      <p:bldP spid="29" grpId="0" animBg="1"/>
      <p:bldP spid="30" grpId="0" animBg="1"/>
      <p:bldP spid="31" grpId="0"/>
      <p:bldP spid="32" grpId="0"/>
      <p:bldP spid="33" grpId="0"/>
      <p:bldP spid="34" grpId="0"/>
      <p:bldP spid="35" grpId="0"/>
      <p:bldP spid="36" grpId="0"/>
      <p:bldP spid="37" grpId="0"/>
      <p:bldP spid="38" grpId="0"/>
      <p:bldP spid="39" grpId="0" animBg="1"/>
      <p:bldP spid="40" grpId="0" animBg="1"/>
      <p:bldP spid="41" grpId="0"/>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447893" y="-188795"/>
            <a:ext cx="4306818" cy="1643878"/>
            <a:chOff x="-447893" y="-188795"/>
            <a:chExt cx="4306818" cy="1643878"/>
          </a:xfrm>
        </p:grpSpPr>
        <p:sp>
          <p:nvSpPr>
            <p:cNvPr id="31" name="TextBox 7">
              <a:extLst>
                <a:ext uri="{FF2B5EF4-FFF2-40B4-BE49-F238E27FC236}">
                  <a16:creationId xmlns:a16="http://schemas.microsoft.com/office/drawing/2014/main" id="{6840558F-5B6E-F84E-A91C-983C5B2DEADF}"/>
                </a:ext>
              </a:extLst>
            </p:cNvPr>
            <p:cNvSpPr txBox="1"/>
            <p:nvPr/>
          </p:nvSpPr>
          <p:spPr>
            <a:xfrm>
              <a:off x="904270" y="603270"/>
              <a:ext cx="295465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300" normalizeH="0" baseline="0" noProof="0" dirty="0">
                  <a:ln>
                    <a:noFill/>
                  </a:ln>
                  <a:solidFill>
                    <a:schemeClr val="tx2">
                      <a:lumMod val="75000"/>
                    </a:schemeClr>
                  </a:solidFill>
                  <a:effectLst/>
                  <a:uLnTx/>
                  <a:uFillTx/>
                  <a:latin typeface="思源黑体" panose="020B0500000000000000" pitchFamily="34" charset="-122"/>
                  <a:ea typeface="思源黑体" panose="020B0500000000000000" pitchFamily="34" charset="-122"/>
                  <a:sym typeface="思源黑体" panose="020B0500000000000000" pitchFamily="34" charset="-122"/>
                </a:rPr>
                <a:t>添加页面标题内容</a:t>
              </a:r>
            </a:p>
          </p:txBody>
        </p:sp>
        <p:grpSp>
          <p:nvGrpSpPr>
            <p:cNvPr id="32" name="组合 31"/>
            <p:cNvGrpSpPr/>
            <p:nvPr/>
          </p:nvGrpSpPr>
          <p:grpSpPr>
            <a:xfrm>
              <a:off x="-447893" y="-188795"/>
              <a:ext cx="1537658" cy="1643878"/>
              <a:chOff x="-1347465" y="-580351"/>
              <a:chExt cx="4980141" cy="5324168"/>
            </a:xfrm>
          </p:grpSpPr>
          <p:sp>
            <p:nvSpPr>
              <p:cNvPr id="33" name="任意多边形: 形状 12">
                <a:extLst>
                  <a:ext uri="{FF2B5EF4-FFF2-40B4-BE49-F238E27FC236}">
                    <a16:creationId xmlns:a16="http://schemas.microsoft.com/office/drawing/2014/main" id="{CBE816AC-4567-410D-B869-AF5E0E54A177}"/>
                  </a:ext>
                </a:extLst>
              </p:cNvPr>
              <p:cNvSpPr/>
              <p:nvPr/>
            </p:nvSpPr>
            <p:spPr>
              <a:xfrm rot="13732419" flipH="1">
                <a:off x="-125561" y="-1802255"/>
                <a:ext cx="2536333" cy="4980141"/>
              </a:xfrm>
              <a:custGeom>
                <a:avLst/>
                <a:gdLst>
                  <a:gd name="connsiteX0" fmla="*/ 0 w 2536333"/>
                  <a:gd name="connsiteY0" fmla="*/ 2083447 h 4980141"/>
                  <a:gd name="connsiteX1" fmla="*/ 2529293 w 2536333"/>
                  <a:gd name="connsiteY1" fmla="*/ 4980141 h 4980141"/>
                  <a:gd name="connsiteX2" fmla="*/ 2536333 w 2536333"/>
                  <a:gd name="connsiteY2" fmla="*/ 4894236 h 4980141"/>
                  <a:gd name="connsiteX3" fmla="*/ 2536333 w 2536333"/>
                  <a:gd name="connsiteY3" fmla="*/ 542765 h 4980141"/>
                  <a:gd name="connsiteX4" fmla="*/ 2450841 w 2536333"/>
                  <a:gd name="connsiteY4" fmla="*/ 119305 h 4980141"/>
                  <a:gd name="connsiteX5" fmla="*/ 2386084 w 2536333"/>
                  <a:gd name="connsiteY5" fmla="*/ 0 h 498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6333" h="4980141">
                    <a:moveTo>
                      <a:pt x="0" y="2083447"/>
                    </a:moveTo>
                    <a:lnTo>
                      <a:pt x="2529293" y="4980141"/>
                    </a:lnTo>
                    <a:lnTo>
                      <a:pt x="2536333" y="4894236"/>
                    </a:lnTo>
                    <a:lnTo>
                      <a:pt x="2536333" y="542765"/>
                    </a:lnTo>
                    <a:cubicBezTo>
                      <a:pt x="2536333" y="392557"/>
                      <a:pt x="2505891" y="249460"/>
                      <a:pt x="2450841" y="119305"/>
                    </a:cubicBezTo>
                    <a:lnTo>
                      <a:pt x="238608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4" name="任意多边形: 形状 1">
                <a:extLst>
                  <a:ext uri="{FF2B5EF4-FFF2-40B4-BE49-F238E27FC236}">
                    <a16:creationId xmlns:a16="http://schemas.microsoft.com/office/drawing/2014/main" id="{30CE5292-4347-4F31-BBD9-732C0156DB83}"/>
                  </a:ext>
                </a:extLst>
              </p:cNvPr>
              <p:cNvSpPr/>
              <p:nvPr/>
            </p:nvSpPr>
            <p:spPr>
              <a:xfrm rot="2713322">
                <a:off x="-1216920" y="1815401"/>
                <a:ext cx="2925937" cy="2930895"/>
              </a:xfrm>
              <a:custGeom>
                <a:avLst/>
                <a:gdLst>
                  <a:gd name="connsiteX0" fmla="*/ 2449798 w 2546376"/>
                  <a:gd name="connsiteY0" fmla="*/ 2454108 h 2550693"/>
                  <a:gd name="connsiteX1" fmla="*/ 2489797 w 2546376"/>
                  <a:gd name="connsiteY1" fmla="*/ 2437544 h 2550693"/>
                  <a:gd name="connsiteX2" fmla="*/ 2546375 w 2546376"/>
                  <a:gd name="connsiteY2" fmla="*/ 2494122 h 2550693"/>
                  <a:gd name="connsiteX3" fmla="*/ 2489804 w 2546376"/>
                  <a:gd name="connsiteY3" fmla="*/ 2550693 h 2550693"/>
                  <a:gd name="connsiteX4" fmla="*/ 2433226 w 2546376"/>
                  <a:gd name="connsiteY4" fmla="*/ 2494115 h 2550693"/>
                  <a:gd name="connsiteX5" fmla="*/ 2449798 w 2546376"/>
                  <a:gd name="connsiteY5" fmla="*/ 2454108 h 2550693"/>
                  <a:gd name="connsiteX6" fmla="*/ 2449791 w 2546376"/>
                  <a:gd name="connsiteY6" fmla="*/ 2280012 h 2550693"/>
                  <a:gd name="connsiteX7" fmla="*/ 2489798 w 2546376"/>
                  <a:gd name="connsiteY7" fmla="*/ 2263441 h 2550693"/>
                  <a:gd name="connsiteX8" fmla="*/ 2546376 w 2546376"/>
                  <a:gd name="connsiteY8" fmla="*/ 2320019 h 2550693"/>
                  <a:gd name="connsiteX9" fmla="*/ 2489798 w 2546376"/>
                  <a:gd name="connsiteY9" fmla="*/ 2376597 h 2550693"/>
                  <a:gd name="connsiteX10" fmla="*/ 2433220 w 2546376"/>
                  <a:gd name="connsiteY10" fmla="*/ 2320019 h 2550693"/>
                  <a:gd name="connsiteX11" fmla="*/ 2449791 w 2546376"/>
                  <a:gd name="connsiteY11" fmla="*/ 2280012 h 2550693"/>
                  <a:gd name="connsiteX12" fmla="*/ 2262622 w 2546376"/>
                  <a:gd name="connsiteY12" fmla="*/ 2454108 h 2550693"/>
                  <a:gd name="connsiteX13" fmla="*/ 2302629 w 2546376"/>
                  <a:gd name="connsiteY13" fmla="*/ 2437537 h 2550693"/>
                  <a:gd name="connsiteX14" fmla="*/ 2359207 w 2546376"/>
                  <a:gd name="connsiteY14" fmla="*/ 2494115 h 2550693"/>
                  <a:gd name="connsiteX15" fmla="*/ 2302629 w 2546376"/>
                  <a:gd name="connsiteY15" fmla="*/ 2550693 h 2550693"/>
                  <a:gd name="connsiteX16" fmla="*/ 2246051 w 2546376"/>
                  <a:gd name="connsiteY16" fmla="*/ 2494115 h 2550693"/>
                  <a:gd name="connsiteX17" fmla="*/ 2262622 w 2546376"/>
                  <a:gd name="connsiteY17" fmla="*/ 2454108 h 2550693"/>
                  <a:gd name="connsiteX18" fmla="*/ 2449791 w 2546376"/>
                  <a:gd name="connsiteY18" fmla="*/ 2105902 h 2550693"/>
                  <a:gd name="connsiteX19" fmla="*/ 2489798 w 2546376"/>
                  <a:gd name="connsiteY19" fmla="*/ 2089330 h 2550693"/>
                  <a:gd name="connsiteX20" fmla="*/ 2546376 w 2546376"/>
                  <a:gd name="connsiteY20" fmla="*/ 2145908 h 2550693"/>
                  <a:gd name="connsiteX21" fmla="*/ 2489798 w 2546376"/>
                  <a:gd name="connsiteY21" fmla="*/ 2202486 h 2550693"/>
                  <a:gd name="connsiteX22" fmla="*/ 2433220 w 2546376"/>
                  <a:gd name="connsiteY22" fmla="*/ 2145908 h 2550693"/>
                  <a:gd name="connsiteX23" fmla="*/ 2449791 w 2546376"/>
                  <a:gd name="connsiteY23" fmla="*/ 2105902 h 2550693"/>
                  <a:gd name="connsiteX24" fmla="*/ 2262623 w 2546376"/>
                  <a:gd name="connsiteY24" fmla="*/ 2280006 h 2550693"/>
                  <a:gd name="connsiteX25" fmla="*/ 2302622 w 2546376"/>
                  <a:gd name="connsiteY25" fmla="*/ 2263441 h 2550693"/>
                  <a:gd name="connsiteX26" fmla="*/ 2359200 w 2546376"/>
                  <a:gd name="connsiteY26" fmla="*/ 2320019 h 2550693"/>
                  <a:gd name="connsiteX27" fmla="*/ 2302629 w 2546376"/>
                  <a:gd name="connsiteY27" fmla="*/ 2376590 h 2550693"/>
                  <a:gd name="connsiteX28" fmla="*/ 2246051 w 2546376"/>
                  <a:gd name="connsiteY28" fmla="*/ 2320012 h 2550693"/>
                  <a:gd name="connsiteX29" fmla="*/ 2262623 w 2546376"/>
                  <a:gd name="connsiteY29" fmla="*/ 2280006 h 2550693"/>
                  <a:gd name="connsiteX30" fmla="*/ 2075453 w 2546376"/>
                  <a:gd name="connsiteY30" fmla="*/ 2454108 h 2550693"/>
                  <a:gd name="connsiteX31" fmla="*/ 2115459 w 2546376"/>
                  <a:gd name="connsiteY31" fmla="*/ 2437537 h 2550693"/>
                  <a:gd name="connsiteX32" fmla="*/ 2172037 w 2546376"/>
                  <a:gd name="connsiteY32" fmla="*/ 2494115 h 2550693"/>
                  <a:gd name="connsiteX33" fmla="*/ 2115459 w 2546376"/>
                  <a:gd name="connsiteY33" fmla="*/ 2550693 h 2550693"/>
                  <a:gd name="connsiteX34" fmla="*/ 2093436 w 2546376"/>
                  <a:gd name="connsiteY34" fmla="*/ 2546247 h 2550693"/>
                  <a:gd name="connsiteX35" fmla="*/ 2075739 w 2546376"/>
                  <a:gd name="connsiteY35" fmla="*/ 2534315 h 2550693"/>
                  <a:gd name="connsiteX36" fmla="*/ 2075259 w 2546376"/>
                  <a:gd name="connsiteY36" fmla="*/ 2533835 h 2550693"/>
                  <a:gd name="connsiteX37" fmla="*/ 2063327 w 2546376"/>
                  <a:gd name="connsiteY37" fmla="*/ 2516138 h 2550693"/>
                  <a:gd name="connsiteX38" fmla="*/ 2058881 w 2546376"/>
                  <a:gd name="connsiteY38" fmla="*/ 2494115 h 2550693"/>
                  <a:gd name="connsiteX39" fmla="*/ 2075453 w 2546376"/>
                  <a:gd name="connsiteY39" fmla="*/ 2454108 h 2550693"/>
                  <a:gd name="connsiteX40" fmla="*/ 2449791 w 2546376"/>
                  <a:gd name="connsiteY40" fmla="*/ 1931791 h 2550693"/>
                  <a:gd name="connsiteX41" fmla="*/ 2489798 w 2546376"/>
                  <a:gd name="connsiteY41" fmla="*/ 1915219 h 2550693"/>
                  <a:gd name="connsiteX42" fmla="*/ 2546376 w 2546376"/>
                  <a:gd name="connsiteY42" fmla="*/ 1971797 h 2550693"/>
                  <a:gd name="connsiteX43" fmla="*/ 2489798 w 2546376"/>
                  <a:gd name="connsiteY43" fmla="*/ 2028375 h 2550693"/>
                  <a:gd name="connsiteX44" fmla="*/ 2433220 w 2546376"/>
                  <a:gd name="connsiteY44" fmla="*/ 1971797 h 2550693"/>
                  <a:gd name="connsiteX45" fmla="*/ 2449791 w 2546376"/>
                  <a:gd name="connsiteY45" fmla="*/ 1931791 h 2550693"/>
                  <a:gd name="connsiteX46" fmla="*/ 2262615 w 2546376"/>
                  <a:gd name="connsiteY46" fmla="*/ 2105901 h 2550693"/>
                  <a:gd name="connsiteX47" fmla="*/ 2302622 w 2546376"/>
                  <a:gd name="connsiteY47" fmla="*/ 2089330 h 2550693"/>
                  <a:gd name="connsiteX48" fmla="*/ 2359200 w 2546376"/>
                  <a:gd name="connsiteY48" fmla="*/ 2145908 h 2550693"/>
                  <a:gd name="connsiteX49" fmla="*/ 2302622 w 2546376"/>
                  <a:gd name="connsiteY49" fmla="*/ 2202486 h 2550693"/>
                  <a:gd name="connsiteX50" fmla="*/ 2246044 w 2546376"/>
                  <a:gd name="connsiteY50" fmla="*/ 2145908 h 2550693"/>
                  <a:gd name="connsiteX51" fmla="*/ 2262615 w 2546376"/>
                  <a:gd name="connsiteY51" fmla="*/ 2105901 h 2550693"/>
                  <a:gd name="connsiteX52" fmla="*/ 2075453 w 2546376"/>
                  <a:gd name="connsiteY52" fmla="*/ 2280005 h 2550693"/>
                  <a:gd name="connsiteX53" fmla="*/ 2115459 w 2546376"/>
                  <a:gd name="connsiteY53" fmla="*/ 2263434 h 2550693"/>
                  <a:gd name="connsiteX54" fmla="*/ 2172038 w 2546376"/>
                  <a:gd name="connsiteY54" fmla="*/ 2320012 h 2550693"/>
                  <a:gd name="connsiteX55" fmla="*/ 2115460 w 2546376"/>
                  <a:gd name="connsiteY55" fmla="*/ 2376590 h 2550693"/>
                  <a:gd name="connsiteX56" fmla="*/ 2058881 w 2546376"/>
                  <a:gd name="connsiteY56" fmla="*/ 2320012 h 2550693"/>
                  <a:gd name="connsiteX57" fmla="*/ 2075453 w 2546376"/>
                  <a:gd name="connsiteY57" fmla="*/ 2280005 h 2550693"/>
                  <a:gd name="connsiteX58" fmla="*/ 2449791 w 2546376"/>
                  <a:gd name="connsiteY58" fmla="*/ 1757680 h 2550693"/>
                  <a:gd name="connsiteX59" fmla="*/ 2489798 w 2546376"/>
                  <a:gd name="connsiteY59" fmla="*/ 1741108 h 2550693"/>
                  <a:gd name="connsiteX60" fmla="*/ 2546376 w 2546376"/>
                  <a:gd name="connsiteY60" fmla="*/ 1797686 h 2550693"/>
                  <a:gd name="connsiteX61" fmla="*/ 2489798 w 2546376"/>
                  <a:gd name="connsiteY61" fmla="*/ 1854264 h 2550693"/>
                  <a:gd name="connsiteX62" fmla="*/ 2433220 w 2546376"/>
                  <a:gd name="connsiteY62" fmla="*/ 1797686 h 2550693"/>
                  <a:gd name="connsiteX63" fmla="*/ 2449791 w 2546376"/>
                  <a:gd name="connsiteY63" fmla="*/ 1757680 h 2550693"/>
                  <a:gd name="connsiteX64" fmla="*/ 2262616 w 2546376"/>
                  <a:gd name="connsiteY64" fmla="*/ 1931791 h 2550693"/>
                  <a:gd name="connsiteX65" fmla="*/ 2302622 w 2546376"/>
                  <a:gd name="connsiteY65" fmla="*/ 1915219 h 2550693"/>
                  <a:gd name="connsiteX66" fmla="*/ 2359200 w 2546376"/>
                  <a:gd name="connsiteY66" fmla="*/ 1971797 h 2550693"/>
                  <a:gd name="connsiteX67" fmla="*/ 2302622 w 2546376"/>
                  <a:gd name="connsiteY67" fmla="*/ 2028375 h 2550693"/>
                  <a:gd name="connsiteX68" fmla="*/ 2246044 w 2546376"/>
                  <a:gd name="connsiteY68" fmla="*/ 1971797 h 2550693"/>
                  <a:gd name="connsiteX69" fmla="*/ 2262616 w 2546376"/>
                  <a:gd name="connsiteY69" fmla="*/ 1931791 h 2550693"/>
                  <a:gd name="connsiteX70" fmla="*/ 2075452 w 2546376"/>
                  <a:gd name="connsiteY70" fmla="*/ 2105895 h 2550693"/>
                  <a:gd name="connsiteX71" fmla="*/ 2115453 w 2546376"/>
                  <a:gd name="connsiteY71" fmla="*/ 2089330 h 2550693"/>
                  <a:gd name="connsiteX72" fmla="*/ 2172031 w 2546376"/>
                  <a:gd name="connsiteY72" fmla="*/ 2145908 h 2550693"/>
                  <a:gd name="connsiteX73" fmla="*/ 2115459 w 2546376"/>
                  <a:gd name="connsiteY73" fmla="*/ 2202480 h 2550693"/>
                  <a:gd name="connsiteX74" fmla="*/ 2058881 w 2546376"/>
                  <a:gd name="connsiteY74" fmla="*/ 2145902 h 2550693"/>
                  <a:gd name="connsiteX75" fmla="*/ 2075452 w 2546376"/>
                  <a:gd name="connsiteY75" fmla="*/ 2105895 h 2550693"/>
                  <a:gd name="connsiteX76" fmla="*/ 1888282 w 2546376"/>
                  <a:gd name="connsiteY76" fmla="*/ 2280006 h 2550693"/>
                  <a:gd name="connsiteX77" fmla="*/ 1928289 w 2546376"/>
                  <a:gd name="connsiteY77" fmla="*/ 2263435 h 2550693"/>
                  <a:gd name="connsiteX78" fmla="*/ 1984867 w 2546376"/>
                  <a:gd name="connsiteY78" fmla="*/ 2320013 h 2550693"/>
                  <a:gd name="connsiteX79" fmla="*/ 1928289 w 2546376"/>
                  <a:gd name="connsiteY79" fmla="*/ 2376591 h 2550693"/>
                  <a:gd name="connsiteX80" fmla="*/ 1915416 w 2546376"/>
                  <a:gd name="connsiteY80" fmla="*/ 2373992 h 2550693"/>
                  <a:gd name="connsiteX81" fmla="*/ 1874310 w 2546376"/>
                  <a:gd name="connsiteY81" fmla="*/ 2332886 h 2550693"/>
                  <a:gd name="connsiteX82" fmla="*/ 1871711 w 2546376"/>
                  <a:gd name="connsiteY82" fmla="*/ 2320013 h 2550693"/>
                  <a:gd name="connsiteX83" fmla="*/ 1888282 w 2546376"/>
                  <a:gd name="connsiteY83" fmla="*/ 2280006 h 2550693"/>
                  <a:gd name="connsiteX84" fmla="*/ 2449790 w 2546376"/>
                  <a:gd name="connsiteY84" fmla="*/ 1583569 h 2550693"/>
                  <a:gd name="connsiteX85" fmla="*/ 2489797 w 2546376"/>
                  <a:gd name="connsiteY85" fmla="*/ 1566998 h 2550693"/>
                  <a:gd name="connsiteX86" fmla="*/ 2546375 w 2546376"/>
                  <a:gd name="connsiteY86" fmla="*/ 1623576 h 2550693"/>
                  <a:gd name="connsiteX87" fmla="*/ 2489797 w 2546376"/>
                  <a:gd name="connsiteY87" fmla="*/ 1680154 h 2550693"/>
                  <a:gd name="connsiteX88" fmla="*/ 2433219 w 2546376"/>
                  <a:gd name="connsiteY88" fmla="*/ 1623576 h 2550693"/>
                  <a:gd name="connsiteX89" fmla="*/ 2449790 w 2546376"/>
                  <a:gd name="connsiteY89" fmla="*/ 1583569 h 2550693"/>
                  <a:gd name="connsiteX90" fmla="*/ 2262615 w 2546376"/>
                  <a:gd name="connsiteY90" fmla="*/ 1757679 h 2550693"/>
                  <a:gd name="connsiteX91" fmla="*/ 2302622 w 2546376"/>
                  <a:gd name="connsiteY91" fmla="*/ 1741108 h 2550693"/>
                  <a:gd name="connsiteX92" fmla="*/ 2359200 w 2546376"/>
                  <a:gd name="connsiteY92" fmla="*/ 1797686 h 2550693"/>
                  <a:gd name="connsiteX93" fmla="*/ 2302622 w 2546376"/>
                  <a:gd name="connsiteY93" fmla="*/ 1854264 h 2550693"/>
                  <a:gd name="connsiteX94" fmla="*/ 2246044 w 2546376"/>
                  <a:gd name="connsiteY94" fmla="*/ 1797686 h 2550693"/>
                  <a:gd name="connsiteX95" fmla="*/ 2262615 w 2546376"/>
                  <a:gd name="connsiteY95" fmla="*/ 1757679 h 2550693"/>
                  <a:gd name="connsiteX96" fmla="*/ 2075446 w 2546376"/>
                  <a:gd name="connsiteY96" fmla="*/ 1931790 h 2550693"/>
                  <a:gd name="connsiteX97" fmla="*/ 2115453 w 2546376"/>
                  <a:gd name="connsiteY97" fmla="*/ 1915219 h 2550693"/>
                  <a:gd name="connsiteX98" fmla="*/ 2172031 w 2546376"/>
                  <a:gd name="connsiteY98" fmla="*/ 1971797 h 2550693"/>
                  <a:gd name="connsiteX99" fmla="*/ 2115453 w 2546376"/>
                  <a:gd name="connsiteY99" fmla="*/ 2028375 h 2550693"/>
                  <a:gd name="connsiteX100" fmla="*/ 2058875 w 2546376"/>
                  <a:gd name="connsiteY100" fmla="*/ 1971797 h 2550693"/>
                  <a:gd name="connsiteX101" fmla="*/ 2075446 w 2546376"/>
                  <a:gd name="connsiteY101" fmla="*/ 1931790 h 2550693"/>
                  <a:gd name="connsiteX102" fmla="*/ 1888282 w 2546376"/>
                  <a:gd name="connsiteY102" fmla="*/ 2105896 h 2550693"/>
                  <a:gd name="connsiteX103" fmla="*/ 1928288 w 2546376"/>
                  <a:gd name="connsiteY103" fmla="*/ 2089324 h 2550693"/>
                  <a:gd name="connsiteX104" fmla="*/ 1984867 w 2546376"/>
                  <a:gd name="connsiteY104" fmla="*/ 2145902 h 2550693"/>
                  <a:gd name="connsiteX105" fmla="*/ 1928289 w 2546376"/>
                  <a:gd name="connsiteY105" fmla="*/ 2202480 h 2550693"/>
                  <a:gd name="connsiteX106" fmla="*/ 1871710 w 2546376"/>
                  <a:gd name="connsiteY106" fmla="*/ 2145902 h 2550693"/>
                  <a:gd name="connsiteX107" fmla="*/ 1888282 w 2546376"/>
                  <a:gd name="connsiteY107" fmla="*/ 2105896 h 2550693"/>
                  <a:gd name="connsiteX108" fmla="*/ 2449791 w 2546376"/>
                  <a:gd name="connsiteY108" fmla="*/ 1409459 h 2550693"/>
                  <a:gd name="connsiteX109" fmla="*/ 2489797 w 2546376"/>
                  <a:gd name="connsiteY109" fmla="*/ 1392887 h 2550693"/>
                  <a:gd name="connsiteX110" fmla="*/ 2546375 w 2546376"/>
                  <a:gd name="connsiteY110" fmla="*/ 1449465 h 2550693"/>
                  <a:gd name="connsiteX111" fmla="*/ 2489797 w 2546376"/>
                  <a:gd name="connsiteY111" fmla="*/ 1506043 h 2550693"/>
                  <a:gd name="connsiteX112" fmla="*/ 2433219 w 2546376"/>
                  <a:gd name="connsiteY112" fmla="*/ 1449465 h 2550693"/>
                  <a:gd name="connsiteX113" fmla="*/ 2449791 w 2546376"/>
                  <a:gd name="connsiteY113" fmla="*/ 1409459 h 2550693"/>
                  <a:gd name="connsiteX114" fmla="*/ 2262615 w 2546376"/>
                  <a:gd name="connsiteY114" fmla="*/ 1583569 h 2550693"/>
                  <a:gd name="connsiteX115" fmla="*/ 2302622 w 2546376"/>
                  <a:gd name="connsiteY115" fmla="*/ 1566998 h 2550693"/>
                  <a:gd name="connsiteX116" fmla="*/ 2359200 w 2546376"/>
                  <a:gd name="connsiteY116" fmla="*/ 1623576 h 2550693"/>
                  <a:gd name="connsiteX117" fmla="*/ 2302622 w 2546376"/>
                  <a:gd name="connsiteY117" fmla="*/ 1680154 h 2550693"/>
                  <a:gd name="connsiteX118" fmla="*/ 2246044 w 2546376"/>
                  <a:gd name="connsiteY118" fmla="*/ 1623576 h 2550693"/>
                  <a:gd name="connsiteX119" fmla="*/ 2262615 w 2546376"/>
                  <a:gd name="connsiteY119" fmla="*/ 1583569 h 2550693"/>
                  <a:gd name="connsiteX120" fmla="*/ 2075446 w 2546376"/>
                  <a:gd name="connsiteY120" fmla="*/ 1757680 h 2550693"/>
                  <a:gd name="connsiteX121" fmla="*/ 2115453 w 2546376"/>
                  <a:gd name="connsiteY121" fmla="*/ 1741108 h 2550693"/>
                  <a:gd name="connsiteX122" fmla="*/ 2172031 w 2546376"/>
                  <a:gd name="connsiteY122" fmla="*/ 1797686 h 2550693"/>
                  <a:gd name="connsiteX123" fmla="*/ 2115453 w 2546376"/>
                  <a:gd name="connsiteY123" fmla="*/ 1854264 h 2550693"/>
                  <a:gd name="connsiteX124" fmla="*/ 2058875 w 2546376"/>
                  <a:gd name="connsiteY124" fmla="*/ 1797686 h 2550693"/>
                  <a:gd name="connsiteX125" fmla="*/ 2075446 w 2546376"/>
                  <a:gd name="connsiteY125" fmla="*/ 1757680 h 2550693"/>
                  <a:gd name="connsiteX126" fmla="*/ 1888281 w 2546376"/>
                  <a:gd name="connsiteY126" fmla="*/ 1931786 h 2550693"/>
                  <a:gd name="connsiteX127" fmla="*/ 1928282 w 2546376"/>
                  <a:gd name="connsiteY127" fmla="*/ 1915220 h 2550693"/>
                  <a:gd name="connsiteX128" fmla="*/ 1984860 w 2546376"/>
                  <a:gd name="connsiteY128" fmla="*/ 1971798 h 2550693"/>
                  <a:gd name="connsiteX129" fmla="*/ 1928288 w 2546376"/>
                  <a:gd name="connsiteY129" fmla="*/ 2028370 h 2550693"/>
                  <a:gd name="connsiteX130" fmla="*/ 1871710 w 2546376"/>
                  <a:gd name="connsiteY130" fmla="*/ 1971792 h 2550693"/>
                  <a:gd name="connsiteX131" fmla="*/ 1888281 w 2546376"/>
                  <a:gd name="connsiteY131" fmla="*/ 1931786 h 2550693"/>
                  <a:gd name="connsiteX132" fmla="*/ 1701111 w 2546376"/>
                  <a:gd name="connsiteY132" fmla="*/ 2105895 h 2550693"/>
                  <a:gd name="connsiteX133" fmla="*/ 1741118 w 2546376"/>
                  <a:gd name="connsiteY133" fmla="*/ 2089324 h 2550693"/>
                  <a:gd name="connsiteX134" fmla="*/ 1797696 w 2546376"/>
                  <a:gd name="connsiteY134" fmla="*/ 2145902 h 2550693"/>
                  <a:gd name="connsiteX135" fmla="*/ 1763141 w 2546376"/>
                  <a:gd name="connsiteY135" fmla="*/ 2198034 h 2550693"/>
                  <a:gd name="connsiteX136" fmla="*/ 1743436 w 2546376"/>
                  <a:gd name="connsiteY136" fmla="*/ 2202012 h 2550693"/>
                  <a:gd name="connsiteX137" fmla="*/ 1685008 w 2546376"/>
                  <a:gd name="connsiteY137" fmla="*/ 2143584 h 2550693"/>
                  <a:gd name="connsiteX138" fmla="*/ 1688986 w 2546376"/>
                  <a:gd name="connsiteY138" fmla="*/ 2123879 h 2550693"/>
                  <a:gd name="connsiteX139" fmla="*/ 1701111 w 2546376"/>
                  <a:gd name="connsiteY139" fmla="*/ 2105895 h 2550693"/>
                  <a:gd name="connsiteX140" fmla="*/ 2449791 w 2546376"/>
                  <a:gd name="connsiteY140" fmla="*/ 1235348 h 2550693"/>
                  <a:gd name="connsiteX141" fmla="*/ 2489797 w 2546376"/>
                  <a:gd name="connsiteY141" fmla="*/ 1218776 h 2550693"/>
                  <a:gd name="connsiteX142" fmla="*/ 2546375 w 2546376"/>
                  <a:gd name="connsiteY142" fmla="*/ 1275354 h 2550693"/>
                  <a:gd name="connsiteX143" fmla="*/ 2489797 w 2546376"/>
                  <a:gd name="connsiteY143" fmla="*/ 1331932 h 2550693"/>
                  <a:gd name="connsiteX144" fmla="*/ 2433219 w 2546376"/>
                  <a:gd name="connsiteY144" fmla="*/ 1275354 h 2550693"/>
                  <a:gd name="connsiteX145" fmla="*/ 2449791 w 2546376"/>
                  <a:gd name="connsiteY145" fmla="*/ 1235348 h 2550693"/>
                  <a:gd name="connsiteX146" fmla="*/ 2262615 w 2546376"/>
                  <a:gd name="connsiteY146" fmla="*/ 1409458 h 2550693"/>
                  <a:gd name="connsiteX147" fmla="*/ 2302622 w 2546376"/>
                  <a:gd name="connsiteY147" fmla="*/ 1392887 h 2550693"/>
                  <a:gd name="connsiteX148" fmla="*/ 2359200 w 2546376"/>
                  <a:gd name="connsiteY148" fmla="*/ 1449465 h 2550693"/>
                  <a:gd name="connsiteX149" fmla="*/ 2302622 w 2546376"/>
                  <a:gd name="connsiteY149" fmla="*/ 1506043 h 2550693"/>
                  <a:gd name="connsiteX150" fmla="*/ 2246044 w 2546376"/>
                  <a:gd name="connsiteY150" fmla="*/ 1449465 h 2550693"/>
                  <a:gd name="connsiteX151" fmla="*/ 2262615 w 2546376"/>
                  <a:gd name="connsiteY151" fmla="*/ 1409458 h 2550693"/>
                  <a:gd name="connsiteX152" fmla="*/ 2075445 w 2546376"/>
                  <a:gd name="connsiteY152" fmla="*/ 1583569 h 2550693"/>
                  <a:gd name="connsiteX153" fmla="*/ 2115452 w 2546376"/>
                  <a:gd name="connsiteY153" fmla="*/ 1566998 h 2550693"/>
                  <a:gd name="connsiteX154" fmla="*/ 2172030 w 2546376"/>
                  <a:gd name="connsiteY154" fmla="*/ 1623576 h 2550693"/>
                  <a:gd name="connsiteX155" fmla="*/ 2115452 w 2546376"/>
                  <a:gd name="connsiteY155" fmla="*/ 1680154 h 2550693"/>
                  <a:gd name="connsiteX156" fmla="*/ 2058874 w 2546376"/>
                  <a:gd name="connsiteY156" fmla="*/ 1623576 h 2550693"/>
                  <a:gd name="connsiteX157" fmla="*/ 2075445 w 2546376"/>
                  <a:gd name="connsiteY157" fmla="*/ 1583569 h 2550693"/>
                  <a:gd name="connsiteX158" fmla="*/ 1888275 w 2546376"/>
                  <a:gd name="connsiteY158" fmla="*/ 1757680 h 2550693"/>
                  <a:gd name="connsiteX159" fmla="*/ 1928282 w 2546376"/>
                  <a:gd name="connsiteY159" fmla="*/ 1741109 h 2550693"/>
                  <a:gd name="connsiteX160" fmla="*/ 1984860 w 2546376"/>
                  <a:gd name="connsiteY160" fmla="*/ 1797687 h 2550693"/>
                  <a:gd name="connsiteX161" fmla="*/ 1928282 w 2546376"/>
                  <a:gd name="connsiteY161" fmla="*/ 1854265 h 2550693"/>
                  <a:gd name="connsiteX162" fmla="*/ 1871704 w 2546376"/>
                  <a:gd name="connsiteY162" fmla="*/ 1797687 h 2550693"/>
                  <a:gd name="connsiteX163" fmla="*/ 1888275 w 2546376"/>
                  <a:gd name="connsiteY163" fmla="*/ 1757680 h 2550693"/>
                  <a:gd name="connsiteX164" fmla="*/ 1701111 w 2546376"/>
                  <a:gd name="connsiteY164" fmla="*/ 1931785 h 2550693"/>
                  <a:gd name="connsiteX165" fmla="*/ 1741118 w 2546376"/>
                  <a:gd name="connsiteY165" fmla="*/ 1915213 h 2550693"/>
                  <a:gd name="connsiteX166" fmla="*/ 1797696 w 2546376"/>
                  <a:gd name="connsiteY166" fmla="*/ 1971791 h 2550693"/>
                  <a:gd name="connsiteX167" fmla="*/ 1741118 w 2546376"/>
                  <a:gd name="connsiteY167" fmla="*/ 2028369 h 2550693"/>
                  <a:gd name="connsiteX168" fmla="*/ 1684540 w 2546376"/>
                  <a:gd name="connsiteY168" fmla="*/ 1971791 h 2550693"/>
                  <a:gd name="connsiteX169" fmla="*/ 1701111 w 2546376"/>
                  <a:gd name="connsiteY169" fmla="*/ 1931785 h 2550693"/>
                  <a:gd name="connsiteX170" fmla="*/ 2449791 w 2546376"/>
                  <a:gd name="connsiteY170" fmla="*/ 1061237 h 2550693"/>
                  <a:gd name="connsiteX171" fmla="*/ 2489797 w 2546376"/>
                  <a:gd name="connsiteY171" fmla="*/ 1044665 h 2550693"/>
                  <a:gd name="connsiteX172" fmla="*/ 2546375 w 2546376"/>
                  <a:gd name="connsiteY172" fmla="*/ 1101244 h 2550693"/>
                  <a:gd name="connsiteX173" fmla="*/ 2489797 w 2546376"/>
                  <a:gd name="connsiteY173" fmla="*/ 1157821 h 2550693"/>
                  <a:gd name="connsiteX174" fmla="*/ 2433219 w 2546376"/>
                  <a:gd name="connsiteY174" fmla="*/ 1101243 h 2550693"/>
                  <a:gd name="connsiteX175" fmla="*/ 2449791 w 2546376"/>
                  <a:gd name="connsiteY175" fmla="*/ 1061237 h 2550693"/>
                  <a:gd name="connsiteX176" fmla="*/ 2262615 w 2546376"/>
                  <a:gd name="connsiteY176" fmla="*/ 1235348 h 2550693"/>
                  <a:gd name="connsiteX177" fmla="*/ 2302622 w 2546376"/>
                  <a:gd name="connsiteY177" fmla="*/ 1218776 h 2550693"/>
                  <a:gd name="connsiteX178" fmla="*/ 2359200 w 2546376"/>
                  <a:gd name="connsiteY178" fmla="*/ 1275354 h 2550693"/>
                  <a:gd name="connsiteX179" fmla="*/ 2302622 w 2546376"/>
                  <a:gd name="connsiteY179" fmla="*/ 1331932 h 2550693"/>
                  <a:gd name="connsiteX180" fmla="*/ 2246044 w 2546376"/>
                  <a:gd name="connsiteY180" fmla="*/ 1275354 h 2550693"/>
                  <a:gd name="connsiteX181" fmla="*/ 2262615 w 2546376"/>
                  <a:gd name="connsiteY181" fmla="*/ 1235348 h 2550693"/>
                  <a:gd name="connsiteX182" fmla="*/ 2075445 w 2546376"/>
                  <a:gd name="connsiteY182" fmla="*/ 1409458 h 2550693"/>
                  <a:gd name="connsiteX183" fmla="*/ 2115452 w 2546376"/>
                  <a:gd name="connsiteY183" fmla="*/ 1392887 h 2550693"/>
                  <a:gd name="connsiteX184" fmla="*/ 2172030 w 2546376"/>
                  <a:gd name="connsiteY184" fmla="*/ 1449465 h 2550693"/>
                  <a:gd name="connsiteX185" fmla="*/ 2115452 w 2546376"/>
                  <a:gd name="connsiteY185" fmla="*/ 1506043 h 2550693"/>
                  <a:gd name="connsiteX186" fmla="*/ 2058874 w 2546376"/>
                  <a:gd name="connsiteY186" fmla="*/ 1449465 h 2550693"/>
                  <a:gd name="connsiteX187" fmla="*/ 2075445 w 2546376"/>
                  <a:gd name="connsiteY187" fmla="*/ 1409458 h 2550693"/>
                  <a:gd name="connsiteX188" fmla="*/ 1888275 w 2546376"/>
                  <a:gd name="connsiteY188" fmla="*/ 1583570 h 2550693"/>
                  <a:gd name="connsiteX189" fmla="*/ 1928281 w 2546376"/>
                  <a:gd name="connsiteY189" fmla="*/ 1566999 h 2550693"/>
                  <a:gd name="connsiteX190" fmla="*/ 1984859 w 2546376"/>
                  <a:gd name="connsiteY190" fmla="*/ 1623577 h 2550693"/>
                  <a:gd name="connsiteX191" fmla="*/ 1928281 w 2546376"/>
                  <a:gd name="connsiteY191" fmla="*/ 1680155 h 2550693"/>
                  <a:gd name="connsiteX192" fmla="*/ 1871703 w 2546376"/>
                  <a:gd name="connsiteY192" fmla="*/ 1623577 h 2550693"/>
                  <a:gd name="connsiteX193" fmla="*/ 1888275 w 2546376"/>
                  <a:gd name="connsiteY193" fmla="*/ 1583570 h 2550693"/>
                  <a:gd name="connsiteX194" fmla="*/ 1701110 w 2546376"/>
                  <a:gd name="connsiteY194" fmla="*/ 1757674 h 2550693"/>
                  <a:gd name="connsiteX195" fmla="*/ 1741112 w 2546376"/>
                  <a:gd name="connsiteY195" fmla="*/ 1741108 h 2550693"/>
                  <a:gd name="connsiteX196" fmla="*/ 1797690 w 2546376"/>
                  <a:gd name="connsiteY196" fmla="*/ 1797686 h 2550693"/>
                  <a:gd name="connsiteX197" fmla="*/ 1741117 w 2546376"/>
                  <a:gd name="connsiteY197" fmla="*/ 1854259 h 2550693"/>
                  <a:gd name="connsiteX198" fmla="*/ 1684539 w 2546376"/>
                  <a:gd name="connsiteY198" fmla="*/ 1797681 h 2550693"/>
                  <a:gd name="connsiteX199" fmla="*/ 1701110 w 2546376"/>
                  <a:gd name="connsiteY199" fmla="*/ 1757674 h 2550693"/>
                  <a:gd name="connsiteX200" fmla="*/ 1513941 w 2546376"/>
                  <a:gd name="connsiteY200" fmla="*/ 1931785 h 2550693"/>
                  <a:gd name="connsiteX201" fmla="*/ 1553947 w 2546376"/>
                  <a:gd name="connsiteY201" fmla="*/ 1915214 h 2550693"/>
                  <a:gd name="connsiteX202" fmla="*/ 1610525 w 2546376"/>
                  <a:gd name="connsiteY202" fmla="*/ 1971792 h 2550693"/>
                  <a:gd name="connsiteX203" fmla="*/ 1575970 w 2546376"/>
                  <a:gd name="connsiteY203" fmla="*/ 2023924 h 2550693"/>
                  <a:gd name="connsiteX204" fmla="*/ 1567132 w 2546376"/>
                  <a:gd name="connsiteY204" fmla="*/ 2025708 h 2550693"/>
                  <a:gd name="connsiteX205" fmla="*/ 1500031 w 2546376"/>
                  <a:gd name="connsiteY205" fmla="*/ 1958607 h 2550693"/>
                  <a:gd name="connsiteX206" fmla="*/ 1501815 w 2546376"/>
                  <a:gd name="connsiteY206" fmla="*/ 1949769 h 2550693"/>
                  <a:gd name="connsiteX207" fmla="*/ 1513941 w 2546376"/>
                  <a:gd name="connsiteY207" fmla="*/ 1931785 h 2550693"/>
                  <a:gd name="connsiteX208" fmla="*/ 2449790 w 2546376"/>
                  <a:gd name="connsiteY208" fmla="*/ 887126 h 2550693"/>
                  <a:gd name="connsiteX209" fmla="*/ 2489797 w 2546376"/>
                  <a:gd name="connsiteY209" fmla="*/ 870555 h 2550693"/>
                  <a:gd name="connsiteX210" fmla="*/ 2546375 w 2546376"/>
                  <a:gd name="connsiteY210" fmla="*/ 927133 h 2550693"/>
                  <a:gd name="connsiteX211" fmla="*/ 2489797 w 2546376"/>
                  <a:gd name="connsiteY211" fmla="*/ 983711 h 2550693"/>
                  <a:gd name="connsiteX212" fmla="*/ 2433219 w 2546376"/>
                  <a:gd name="connsiteY212" fmla="*/ 927132 h 2550693"/>
                  <a:gd name="connsiteX213" fmla="*/ 2449790 w 2546376"/>
                  <a:gd name="connsiteY213" fmla="*/ 887126 h 2550693"/>
                  <a:gd name="connsiteX214" fmla="*/ 2262615 w 2546376"/>
                  <a:gd name="connsiteY214" fmla="*/ 1061237 h 2550693"/>
                  <a:gd name="connsiteX215" fmla="*/ 2302622 w 2546376"/>
                  <a:gd name="connsiteY215" fmla="*/ 1044665 h 2550693"/>
                  <a:gd name="connsiteX216" fmla="*/ 2359200 w 2546376"/>
                  <a:gd name="connsiteY216" fmla="*/ 1101244 h 2550693"/>
                  <a:gd name="connsiteX217" fmla="*/ 2302622 w 2546376"/>
                  <a:gd name="connsiteY217" fmla="*/ 1157821 h 2550693"/>
                  <a:gd name="connsiteX218" fmla="*/ 2246044 w 2546376"/>
                  <a:gd name="connsiteY218" fmla="*/ 1101243 h 2550693"/>
                  <a:gd name="connsiteX219" fmla="*/ 2262615 w 2546376"/>
                  <a:gd name="connsiteY219" fmla="*/ 1061237 h 2550693"/>
                  <a:gd name="connsiteX220" fmla="*/ 2075445 w 2546376"/>
                  <a:gd name="connsiteY220" fmla="*/ 1235347 h 2550693"/>
                  <a:gd name="connsiteX221" fmla="*/ 2115452 w 2546376"/>
                  <a:gd name="connsiteY221" fmla="*/ 1218776 h 2550693"/>
                  <a:gd name="connsiteX222" fmla="*/ 2172030 w 2546376"/>
                  <a:gd name="connsiteY222" fmla="*/ 1275354 h 2550693"/>
                  <a:gd name="connsiteX223" fmla="*/ 2115452 w 2546376"/>
                  <a:gd name="connsiteY223" fmla="*/ 1331932 h 2550693"/>
                  <a:gd name="connsiteX224" fmla="*/ 2058874 w 2546376"/>
                  <a:gd name="connsiteY224" fmla="*/ 1275354 h 2550693"/>
                  <a:gd name="connsiteX225" fmla="*/ 2075445 w 2546376"/>
                  <a:gd name="connsiteY225" fmla="*/ 1235347 h 2550693"/>
                  <a:gd name="connsiteX226" fmla="*/ 1888275 w 2546376"/>
                  <a:gd name="connsiteY226" fmla="*/ 1409459 h 2550693"/>
                  <a:gd name="connsiteX227" fmla="*/ 1928281 w 2546376"/>
                  <a:gd name="connsiteY227" fmla="*/ 1392888 h 2550693"/>
                  <a:gd name="connsiteX228" fmla="*/ 1984859 w 2546376"/>
                  <a:gd name="connsiteY228" fmla="*/ 1449466 h 2550693"/>
                  <a:gd name="connsiteX229" fmla="*/ 1928281 w 2546376"/>
                  <a:gd name="connsiteY229" fmla="*/ 1506044 h 2550693"/>
                  <a:gd name="connsiteX230" fmla="*/ 1871703 w 2546376"/>
                  <a:gd name="connsiteY230" fmla="*/ 1449466 h 2550693"/>
                  <a:gd name="connsiteX231" fmla="*/ 1888275 w 2546376"/>
                  <a:gd name="connsiteY231" fmla="*/ 1409459 h 2550693"/>
                  <a:gd name="connsiteX232" fmla="*/ 1701104 w 2546376"/>
                  <a:gd name="connsiteY232" fmla="*/ 1583570 h 2550693"/>
                  <a:gd name="connsiteX233" fmla="*/ 1741111 w 2546376"/>
                  <a:gd name="connsiteY233" fmla="*/ 1566998 h 2550693"/>
                  <a:gd name="connsiteX234" fmla="*/ 1797689 w 2546376"/>
                  <a:gd name="connsiteY234" fmla="*/ 1623576 h 2550693"/>
                  <a:gd name="connsiteX235" fmla="*/ 1741111 w 2546376"/>
                  <a:gd name="connsiteY235" fmla="*/ 1680154 h 2550693"/>
                  <a:gd name="connsiteX236" fmla="*/ 1684533 w 2546376"/>
                  <a:gd name="connsiteY236" fmla="*/ 1623576 h 2550693"/>
                  <a:gd name="connsiteX237" fmla="*/ 1701104 w 2546376"/>
                  <a:gd name="connsiteY237" fmla="*/ 1583570 h 2550693"/>
                  <a:gd name="connsiteX238" fmla="*/ 1513940 w 2546376"/>
                  <a:gd name="connsiteY238" fmla="*/ 1757675 h 2550693"/>
                  <a:gd name="connsiteX239" fmla="*/ 1553947 w 2546376"/>
                  <a:gd name="connsiteY239" fmla="*/ 1741104 h 2550693"/>
                  <a:gd name="connsiteX240" fmla="*/ 1610525 w 2546376"/>
                  <a:gd name="connsiteY240" fmla="*/ 1797682 h 2550693"/>
                  <a:gd name="connsiteX241" fmla="*/ 1553947 w 2546376"/>
                  <a:gd name="connsiteY241" fmla="*/ 1854260 h 2550693"/>
                  <a:gd name="connsiteX242" fmla="*/ 1497369 w 2546376"/>
                  <a:gd name="connsiteY242" fmla="*/ 1797682 h 2550693"/>
                  <a:gd name="connsiteX243" fmla="*/ 1513940 w 2546376"/>
                  <a:gd name="connsiteY243" fmla="*/ 1757675 h 2550693"/>
                  <a:gd name="connsiteX244" fmla="*/ 2449791 w 2546376"/>
                  <a:gd name="connsiteY244" fmla="*/ 713015 h 2550693"/>
                  <a:gd name="connsiteX245" fmla="*/ 2489797 w 2546376"/>
                  <a:gd name="connsiteY245" fmla="*/ 696444 h 2550693"/>
                  <a:gd name="connsiteX246" fmla="*/ 2546375 w 2546376"/>
                  <a:gd name="connsiteY246" fmla="*/ 753022 h 2550693"/>
                  <a:gd name="connsiteX247" fmla="*/ 2489797 w 2546376"/>
                  <a:gd name="connsiteY247" fmla="*/ 809600 h 2550693"/>
                  <a:gd name="connsiteX248" fmla="*/ 2433219 w 2546376"/>
                  <a:gd name="connsiteY248" fmla="*/ 753022 h 2550693"/>
                  <a:gd name="connsiteX249" fmla="*/ 2449791 w 2546376"/>
                  <a:gd name="connsiteY249" fmla="*/ 713015 h 2550693"/>
                  <a:gd name="connsiteX250" fmla="*/ 2262615 w 2546376"/>
                  <a:gd name="connsiteY250" fmla="*/ 887126 h 2550693"/>
                  <a:gd name="connsiteX251" fmla="*/ 2302622 w 2546376"/>
                  <a:gd name="connsiteY251" fmla="*/ 870555 h 2550693"/>
                  <a:gd name="connsiteX252" fmla="*/ 2359200 w 2546376"/>
                  <a:gd name="connsiteY252" fmla="*/ 927133 h 2550693"/>
                  <a:gd name="connsiteX253" fmla="*/ 2302622 w 2546376"/>
                  <a:gd name="connsiteY253" fmla="*/ 983711 h 2550693"/>
                  <a:gd name="connsiteX254" fmla="*/ 2246044 w 2546376"/>
                  <a:gd name="connsiteY254" fmla="*/ 927132 h 2550693"/>
                  <a:gd name="connsiteX255" fmla="*/ 2262615 w 2546376"/>
                  <a:gd name="connsiteY255" fmla="*/ 887126 h 2550693"/>
                  <a:gd name="connsiteX256" fmla="*/ 2075445 w 2546376"/>
                  <a:gd name="connsiteY256" fmla="*/ 1061237 h 2550693"/>
                  <a:gd name="connsiteX257" fmla="*/ 2115452 w 2546376"/>
                  <a:gd name="connsiteY257" fmla="*/ 1044665 h 2550693"/>
                  <a:gd name="connsiteX258" fmla="*/ 2172030 w 2546376"/>
                  <a:gd name="connsiteY258" fmla="*/ 1101244 h 2550693"/>
                  <a:gd name="connsiteX259" fmla="*/ 2115452 w 2546376"/>
                  <a:gd name="connsiteY259" fmla="*/ 1157821 h 2550693"/>
                  <a:gd name="connsiteX260" fmla="*/ 2058874 w 2546376"/>
                  <a:gd name="connsiteY260" fmla="*/ 1101243 h 2550693"/>
                  <a:gd name="connsiteX261" fmla="*/ 2075445 w 2546376"/>
                  <a:gd name="connsiteY261" fmla="*/ 1061237 h 2550693"/>
                  <a:gd name="connsiteX262" fmla="*/ 1888275 w 2546376"/>
                  <a:gd name="connsiteY262" fmla="*/ 1235349 h 2550693"/>
                  <a:gd name="connsiteX263" fmla="*/ 1928281 w 2546376"/>
                  <a:gd name="connsiteY263" fmla="*/ 1218777 h 2550693"/>
                  <a:gd name="connsiteX264" fmla="*/ 1984859 w 2546376"/>
                  <a:gd name="connsiteY264" fmla="*/ 1275355 h 2550693"/>
                  <a:gd name="connsiteX265" fmla="*/ 1928281 w 2546376"/>
                  <a:gd name="connsiteY265" fmla="*/ 1331933 h 2550693"/>
                  <a:gd name="connsiteX266" fmla="*/ 1871703 w 2546376"/>
                  <a:gd name="connsiteY266" fmla="*/ 1275355 h 2550693"/>
                  <a:gd name="connsiteX267" fmla="*/ 1888275 w 2546376"/>
                  <a:gd name="connsiteY267" fmla="*/ 1235349 h 2550693"/>
                  <a:gd name="connsiteX268" fmla="*/ 1701104 w 2546376"/>
                  <a:gd name="connsiteY268" fmla="*/ 1409459 h 2550693"/>
                  <a:gd name="connsiteX269" fmla="*/ 1741111 w 2546376"/>
                  <a:gd name="connsiteY269" fmla="*/ 1392887 h 2550693"/>
                  <a:gd name="connsiteX270" fmla="*/ 1797689 w 2546376"/>
                  <a:gd name="connsiteY270" fmla="*/ 1449465 h 2550693"/>
                  <a:gd name="connsiteX271" fmla="*/ 1741111 w 2546376"/>
                  <a:gd name="connsiteY271" fmla="*/ 1506043 h 2550693"/>
                  <a:gd name="connsiteX272" fmla="*/ 1684533 w 2546376"/>
                  <a:gd name="connsiteY272" fmla="*/ 1449465 h 2550693"/>
                  <a:gd name="connsiteX273" fmla="*/ 1701104 w 2546376"/>
                  <a:gd name="connsiteY273" fmla="*/ 1409459 h 2550693"/>
                  <a:gd name="connsiteX274" fmla="*/ 1513939 w 2546376"/>
                  <a:gd name="connsiteY274" fmla="*/ 1583565 h 2550693"/>
                  <a:gd name="connsiteX275" fmla="*/ 1553945 w 2546376"/>
                  <a:gd name="connsiteY275" fmla="*/ 1566994 h 2550693"/>
                  <a:gd name="connsiteX276" fmla="*/ 1610523 w 2546376"/>
                  <a:gd name="connsiteY276" fmla="*/ 1623572 h 2550693"/>
                  <a:gd name="connsiteX277" fmla="*/ 1553945 w 2546376"/>
                  <a:gd name="connsiteY277" fmla="*/ 1680150 h 2550693"/>
                  <a:gd name="connsiteX278" fmla="*/ 1497367 w 2546376"/>
                  <a:gd name="connsiteY278" fmla="*/ 1623572 h 2550693"/>
                  <a:gd name="connsiteX279" fmla="*/ 1513939 w 2546376"/>
                  <a:gd name="connsiteY279" fmla="*/ 1583565 h 2550693"/>
                  <a:gd name="connsiteX280" fmla="*/ 1326770 w 2546376"/>
                  <a:gd name="connsiteY280" fmla="*/ 1757674 h 2550693"/>
                  <a:gd name="connsiteX281" fmla="*/ 1366776 w 2546376"/>
                  <a:gd name="connsiteY281" fmla="*/ 1741103 h 2550693"/>
                  <a:gd name="connsiteX282" fmla="*/ 1423354 w 2546376"/>
                  <a:gd name="connsiteY282" fmla="*/ 1797681 h 2550693"/>
                  <a:gd name="connsiteX283" fmla="*/ 1406783 w 2546376"/>
                  <a:gd name="connsiteY283" fmla="*/ 1837688 h 2550693"/>
                  <a:gd name="connsiteX284" fmla="*/ 1390255 w 2546376"/>
                  <a:gd name="connsiteY284" fmla="*/ 1848831 h 2550693"/>
                  <a:gd name="connsiteX285" fmla="*/ 1315626 w 2546376"/>
                  <a:gd name="connsiteY285" fmla="*/ 1774202 h 2550693"/>
                  <a:gd name="connsiteX286" fmla="*/ 2449790 w 2546376"/>
                  <a:gd name="connsiteY286" fmla="*/ 538904 h 2550693"/>
                  <a:gd name="connsiteX287" fmla="*/ 2489797 w 2546376"/>
                  <a:gd name="connsiteY287" fmla="*/ 522333 h 2550693"/>
                  <a:gd name="connsiteX288" fmla="*/ 2546375 w 2546376"/>
                  <a:gd name="connsiteY288" fmla="*/ 578911 h 2550693"/>
                  <a:gd name="connsiteX289" fmla="*/ 2489797 w 2546376"/>
                  <a:gd name="connsiteY289" fmla="*/ 635489 h 2550693"/>
                  <a:gd name="connsiteX290" fmla="*/ 2433219 w 2546376"/>
                  <a:gd name="connsiteY290" fmla="*/ 578911 h 2550693"/>
                  <a:gd name="connsiteX291" fmla="*/ 2449790 w 2546376"/>
                  <a:gd name="connsiteY291" fmla="*/ 538904 h 2550693"/>
                  <a:gd name="connsiteX292" fmla="*/ 2262615 w 2546376"/>
                  <a:gd name="connsiteY292" fmla="*/ 713015 h 2550693"/>
                  <a:gd name="connsiteX293" fmla="*/ 2302622 w 2546376"/>
                  <a:gd name="connsiteY293" fmla="*/ 696444 h 2550693"/>
                  <a:gd name="connsiteX294" fmla="*/ 2359200 w 2546376"/>
                  <a:gd name="connsiteY294" fmla="*/ 753022 h 2550693"/>
                  <a:gd name="connsiteX295" fmla="*/ 2302622 w 2546376"/>
                  <a:gd name="connsiteY295" fmla="*/ 809600 h 2550693"/>
                  <a:gd name="connsiteX296" fmla="*/ 2246044 w 2546376"/>
                  <a:gd name="connsiteY296" fmla="*/ 753022 h 2550693"/>
                  <a:gd name="connsiteX297" fmla="*/ 2262615 w 2546376"/>
                  <a:gd name="connsiteY297" fmla="*/ 713015 h 2550693"/>
                  <a:gd name="connsiteX298" fmla="*/ 2075445 w 2546376"/>
                  <a:gd name="connsiteY298" fmla="*/ 887126 h 2550693"/>
                  <a:gd name="connsiteX299" fmla="*/ 2115452 w 2546376"/>
                  <a:gd name="connsiteY299" fmla="*/ 870555 h 2550693"/>
                  <a:gd name="connsiteX300" fmla="*/ 2172030 w 2546376"/>
                  <a:gd name="connsiteY300" fmla="*/ 927133 h 2550693"/>
                  <a:gd name="connsiteX301" fmla="*/ 2115452 w 2546376"/>
                  <a:gd name="connsiteY301" fmla="*/ 983711 h 2550693"/>
                  <a:gd name="connsiteX302" fmla="*/ 2058874 w 2546376"/>
                  <a:gd name="connsiteY302" fmla="*/ 927132 h 2550693"/>
                  <a:gd name="connsiteX303" fmla="*/ 2075445 w 2546376"/>
                  <a:gd name="connsiteY303" fmla="*/ 887126 h 2550693"/>
                  <a:gd name="connsiteX304" fmla="*/ 1888275 w 2546376"/>
                  <a:gd name="connsiteY304" fmla="*/ 1061238 h 2550693"/>
                  <a:gd name="connsiteX305" fmla="*/ 1928281 w 2546376"/>
                  <a:gd name="connsiteY305" fmla="*/ 1044666 h 2550693"/>
                  <a:gd name="connsiteX306" fmla="*/ 1984859 w 2546376"/>
                  <a:gd name="connsiteY306" fmla="*/ 1101244 h 2550693"/>
                  <a:gd name="connsiteX307" fmla="*/ 1928281 w 2546376"/>
                  <a:gd name="connsiteY307" fmla="*/ 1157822 h 2550693"/>
                  <a:gd name="connsiteX308" fmla="*/ 1871703 w 2546376"/>
                  <a:gd name="connsiteY308" fmla="*/ 1101244 h 2550693"/>
                  <a:gd name="connsiteX309" fmla="*/ 1888275 w 2546376"/>
                  <a:gd name="connsiteY309" fmla="*/ 1061238 h 2550693"/>
                  <a:gd name="connsiteX310" fmla="*/ 1701104 w 2546376"/>
                  <a:gd name="connsiteY310" fmla="*/ 1235348 h 2550693"/>
                  <a:gd name="connsiteX311" fmla="*/ 1741111 w 2546376"/>
                  <a:gd name="connsiteY311" fmla="*/ 1218776 h 2550693"/>
                  <a:gd name="connsiteX312" fmla="*/ 1797689 w 2546376"/>
                  <a:gd name="connsiteY312" fmla="*/ 1275354 h 2550693"/>
                  <a:gd name="connsiteX313" fmla="*/ 1741111 w 2546376"/>
                  <a:gd name="connsiteY313" fmla="*/ 1331932 h 2550693"/>
                  <a:gd name="connsiteX314" fmla="*/ 1684533 w 2546376"/>
                  <a:gd name="connsiteY314" fmla="*/ 1275354 h 2550693"/>
                  <a:gd name="connsiteX315" fmla="*/ 1701104 w 2546376"/>
                  <a:gd name="connsiteY315" fmla="*/ 1235348 h 2550693"/>
                  <a:gd name="connsiteX316" fmla="*/ 1513934 w 2546376"/>
                  <a:gd name="connsiteY316" fmla="*/ 1409459 h 2550693"/>
                  <a:gd name="connsiteX317" fmla="*/ 1553940 w 2546376"/>
                  <a:gd name="connsiteY317" fmla="*/ 1392888 h 2550693"/>
                  <a:gd name="connsiteX318" fmla="*/ 1610519 w 2546376"/>
                  <a:gd name="connsiteY318" fmla="*/ 1449466 h 2550693"/>
                  <a:gd name="connsiteX319" fmla="*/ 1553941 w 2546376"/>
                  <a:gd name="connsiteY319" fmla="*/ 1506044 h 2550693"/>
                  <a:gd name="connsiteX320" fmla="*/ 1497362 w 2546376"/>
                  <a:gd name="connsiteY320" fmla="*/ 1449466 h 2550693"/>
                  <a:gd name="connsiteX321" fmla="*/ 1513934 w 2546376"/>
                  <a:gd name="connsiteY321" fmla="*/ 1409459 h 2550693"/>
                  <a:gd name="connsiteX322" fmla="*/ 1326768 w 2546376"/>
                  <a:gd name="connsiteY322" fmla="*/ 1583565 h 2550693"/>
                  <a:gd name="connsiteX323" fmla="*/ 1366775 w 2546376"/>
                  <a:gd name="connsiteY323" fmla="*/ 1566993 h 2550693"/>
                  <a:gd name="connsiteX324" fmla="*/ 1423353 w 2546376"/>
                  <a:gd name="connsiteY324" fmla="*/ 1623571 h 2550693"/>
                  <a:gd name="connsiteX325" fmla="*/ 1366775 w 2546376"/>
                  <a:gd name="connsiteY325" fmla="*/ 1680149 h 2550693"/>
                  <a:gd name="connsiteX326" fmla="*/ 1310197 w 2546376"/>
                  <a:gd name="connsiteY326" fmla="*/ 1623571 h 2550693"/>
                  <a:gd name="connsiteX327" fmla="*/ 1326768 w 2546376"/>
                  <a:gd name="connsiteY327" fmla="*/ 1583565 h 2550693"/>
                  <a:gd name="connsiteX328" fmla="*/ 2449791 w 2546376"/>
                  <a:gd name="connsiteY328" fmla="*/ 364793 h 2550693"/>
                  <a:gd name="connsiteX329" fmla="*/ 2489797 w 2546376"/>
                  <a:gd name="connsiteY329" fmla="*/ 348222 h 2550693"/>
                  <a:gd name="connsiteX330" fmla="*/ 2546375 w 2546376"/>
                  <a:gd name="connsiteY330" fmla="*/ 404800 h 2550693"/>
                  <a:gd name="connsiteX331" fmla="*/ 2489797 w 2546376"/>
                  <a:gd name="connsiteY331" fmla="*/ 461378 h 2550693"/>
                  <a:gd name="connsiteX332" fmla="*/ 2433219 w 2546376"/>
                  <a:gd name="connsiteY332" fmla="*/ 404800 h 2550693"/>
                  <a:gd name="connsiteX333" fmla="*/ 2449791 w 2546376"/>
                  <a:gd name="connsiteY333" fmla="*/ 364793 h 2550693"/>
                  <a:gd name="connsiteX334" fmla="*/ 2262615 w 2546376"/>
                  <a:gd name="connsiteY334" fmla="*/ 538904 h 2550693"/>
                  <a:gd name="connsiteX335" fmla="*/ 2302622 w 2546376"/>
                  <a:gd name="connsiteY335" fmla="*/ 522333 h 2550693"/>
                  <a:gd name="connsiteX336" fmla="*/ 2359200 w 2546376"/>
                  <a:gd name="connsiteY336" fmla="*/ 578911 h 2550693"/>
                  <a:gd name="connsiteX337" fmla="*/ 2302622 w 2546376"/>
                  <a:gd name="connsiteY337" fmla="*/ 635489 h 2550693"/>
                  <a:gd name="connsiteX338" fmla="*/ 2246044 w 2546376"/>
                  <a:gd name="connsiteY338" fmla="*/ 578911 h 2550693"/>
                  <a:gd name="connsiteX339" fmla="*/ 2262615 w 2546376"/>
                  <a:gd name="connsiteY339" fmla="*/ 538904 h 2550693"/>
                  <a:gd name="connsiteX340" fmla="*/ 2075445 w 2546376"/>
                  <a:gd name="connsiteY340" fmla="*/ 713015 h 2550693"/>
                  <a:gd name="connsiteX341" fmla="*/ 2115452 w 2546376"/>
                  <a:gd name="connsiteY341" fmla="*/ 696444 h 2550693"/>
                  <a:gd name="connsiteX342" fmla="*/ 2172030 w 2546376"/>
                  <a:gd name="connsiteY342" fmla="*/ 753022 h 2550693"/>
                  <a:gd name="connsiteX343" fmla="*/ 2115452 w 2546376"/>
                  <a:gd name="connsiteY343" fmla="*/ 809600 h 2550693"/>
                  <a:gd name="connsiteX344" fmla="*/ 2058874 w 2546376"/>
                  <a:gd name="connsiteY344" fmla="*/ 753022 h 2550693"/>
                  <a:gd name="connsiteX345" fmla="*/ 2075445 w 2546376"/>
                  <a:gd name="connsiteY345" fmla="*/ 713015 h 2550693"/>
                  <a:gd name="connsiteX346" fmla="*/ 1888275 w 2546376"/>
                  <a:gd name="connsiteY346" fmla="*/ 887127 h 2550693"/>
                  <a:gd name="connsiteX347" fmla="*/ 1928281 w 2546376"/>
                  <a:gd name="connsiteY347" fmla="*/ 870555 h 2550693"/>
                  <a:gd name="connsiteX348" fmla="*/ 1984859 w 2546376"/>
                  <a:gd name="connsiteY348" fmla="*/ 927133 h 2550693"/>
                  <a:gd name="connsiteX349" fmla="*/ 1928281 w 2546376"/>
                  <a:gd name="connsiteY349" fmla="*/ 983711 h 2550693"/>
                  <a:gd name="connsiteX350" fmla="*/ 1871703 w 2546376"/>
                  <a:gd name="connsiteY350" fmla="*/ 927133 h 2550693"/>
                  <a:gd name="connsiteX351" fmla="*/ 1888275 w 2546376"/>
                  <a:gd name="connsiteY351" fmla="*/ 887127 h 2550693"/>
                  <a:gd name="connsiteX352" fmla="*/ 1701104 w 2546376"/>
                  <a:gd name="connsiteY352" fmla="*/ 1061237 h 2550693"/>
                  <a:gd name="connsiteX353" fmla="*/ 1741111 w 2546376"/>
                  <a:gd name="connsiteY353" fmla="*/ 1044665 h 2550693"/>
                  <a:gd name="connsiteX354" fmla="*/ 1797689 w 2546376"/>
                  <a:gd name="connsiteY354" fmla="*/ 1101243 h 2550693"/>
                  <a:gd name="connsiteX355" fmla="*/ 1741111 w 2546376"/>
                  <a:gd name="connsiteY355" fmla="*/ 1157821 h 2550693"/>
                  <a:gd name="connsiteX356" fmla="*/ 1684533 w 2546376"/>
                  <a:gd name="connsiteY356" fmla="*/ 1101243 h 2550693"/>
                  <a:gd name="connsiteX357" fmla="*/ 1701104 w 2546376"/>
                  <a:gd name="connsiteY357" fmla="*/ 1061237 h 2550693"/>
                  <a:gd name="connsiteX358" fmla="*/ 1513934 w 2546376"/>
                  <a:gd name="connsiteY358" fmla="*/ 1235349 h 2550693"/>
                  <a:gd name="connsiteX359" fmla="*/ 1553940 w 2546376"/>
                  <a:gd name="connsiteY359" fmla="*/ 1218777 h 2550693"/>
                  <a:gd name="connsiteX360" fmla="*/ 1610519 w 2546376"/>
                  <a:gd name="connsiteY360" fmla="*/ 1275355 h 2550693"/>
                  <a:gd name="connsiteX361" fmla="*/ 1553941 w 2546376"/>
                  <a:gd name="connsiteY361" fmla="*/ 1331933 h 2550693"/>
                  <a:gd name="connsiteX362" fmla="*/ 1497362 w 2546376"/>
                  <a:gd name="connsiteY362" fmla="*/ 1275355 h 2550693"/>
                  <a:gd name="connsiteX363" fmla="*/ 1513934 w 2546376"/>
                  <a:gd name="connsiteY363" fmla="*/ 1235349 h 2550693"/>
                  <a:gd name="connsiteX364" fmla="*/ 1326768 w 2546376"/>
                  <a:gd name="connsiteY364" fmla="*/ 1409454 h 2550693"/>
                  <a:gd name="connsiteX365" fmla="*/ 1366774 w 2546376"/>
                  <a:gd name="connsiteY365" fmla="*/ 1392883 h 2550693"/>
                  <a:gd name="connsiteX366" fmla="*/ 1423353 w 2546376"/>
                  <a:gd name="connsiteY366" fmla="*/ 1449461 h 2550693"/>
                  <a:gd name="connsiteX367" fmla="*/ 1366774 w 2546376"/>
                  <a:gd name="connsiteY367" fmla="*/ 1506039 h 2550693"/>
                  <a:gd name="connsiteX368" fmla="*/ 1310196 w 2546376"/>
                  <a:gd name="connsiteY368" fmla="*/ 1449461 h 2550693"/>
                  <a:gd name="connsiteX369" fmla="*/ 1326768 w 2546376"/>
                  <a:gd name="connsiteY369" fmla="*/ 1409454 h 2550693"/>
                  <a:gd name="connsiteX370" fmla="*/ 1139598 w 2546376"/>
                  <a:gd name="connsiteY370" fmla="*/ 1583565 h 2550693"/>
                  <a:gd name="connsiteX371" fmla="*/ 1179605 w 2546376"/>
                  <a:gd name="connsiteY371" fmla="*/ 1566994 h 2550693"/>
                  <a:gd name="connsiteX372" fmla="*/ 1236183 w 2546376"/>
                  <a:gd name="connsiteY372" fmla="*/ 1623572 h 2550693"/>
                  <a:gd name="connsiteX373" fmla="*/ 1219612 w 2546376"/>
                  <a:gd name="connsiteY373" fmla="*/ 1663579 h 2550693"/>
                  <a:gd name="connsiteX374" fmla="*/ 1210886 w 2546376"/>
                  <a:gd name="connsiteY374" fmla="*/ 1669462 h 2550693"/>
                  <a:gd name="connsiteX375" fmla="*/ 1133715 w 2546376"/>
                  <a:gd name="connsiteY375" fmla="*/ 1592291 h 2550693"/>
                  <a:gd name="connsiteX376" fmla="*/ 2449790 w 2546376"/>
                  <a:gd name="connsiteY376" fmla="*/ 190682 h 2550693"/>
                  <a:gd name="connsiteX377" fmla="*/ 2489797 w 2546376"/>
                  <a:gd name="connsiteY377" fmla="*/ 174111 h 2550693"/>
                  <a:gd name="connsiteX378" fmla="*/ 2546375 w 2546376"/>
                  <a:gd name="connsiteY378" fmla="*/ 230689 h 2550693"/>
                  <a:gd name="connsiteX379" fmla="*/ 2489797 w 2546376"/>
                  <a:gd name="connsiteY379" fmla="*/ 287267 h 2550693"/>
                  <a:gd name="connsiteX380" fmla="*/ 2433219 w 2546376"/>
                  <a:gd name="connsiteY380" fmla="*/ 230689 h 2550693"/>
                  <a:gd name="connsiteX381" fmla="*/ 2449790 w 2546376"/>
                  <a:gd name="connsiteY381" fmla="*/ 190682 h 2550693"/>
                  <a:gd name="connsiteX382" fmla="*/ 2262615 w 2546376"/>
                  <a:gd name="connsiteY382" fmla="*/ 364793 h 2550693"/>
                  <a:gd name="connsiteX383" fmla="*/ 2302622 w 2546376"/>
                  <a:gd name="connsiteY383" fmla="*/ 348222 h 2550693"/>
                  <a:gd name="connsiteX384" fmla="*/ 2359200 w 2546376"/>
                  <a:gd name="connsiteY384" fmla="*/ 404800 h 2550693"/>
                  <a:gd name="connsiteX385" fmla="*/ 2302622 w 2546376"/>
                  <a:gd name="connsiteY385" fmla="*/ 461378 h 2550693"/>
                  <a:gd name="connsiteX386" fmla="*/ 2246044 w 2546376"/>
                  <a:gd name="connsiteY386" fmla="*/ 404800 h 2550693"/>
                  <a:gd name="connsiteX387" fmla="*/ 2262615 w 2546376"/>
                  <a:gd name="connsiteY387" fmla="*/ 364793 h 2550693"/>
                  <a:gd name="connsiteX388" fmla="*/ 2075445 w 2546376"/>
                  <a:gd name="connsiteY388" fmla="*/ 538904 h 2550693"/>
                  <a:gd name="connsiteX389" fmla="*/ 2115452 w 2546376"/>
                  <a:gd name="connsiteY389" fmla="*/ 522333 h 2550693"/>
                  <a:gd name="connsiteX390" fmla="*/ 2172030 w 2546376"/>
                  <a:gd name="connsiteY390" fmla="*/ 578911 h 2550693"/>
                  <a:gd name="connsiteX391" fmla="*/ 2115452 w 2546376"/>
                  <a:gd name="connsiteY391" fmla="*/ 635489 h 2550693"/>
                  <a:gd name="connsiteX392" fmla="*/ 2058874 w 2546376"/>
                  <a:gd name="connsiteY392" fmla="*/ 578911 h 2550693"/>
                  <a:gd name="connsiteX393" fmla="*/ 2075445 w 2546376"/>
                  <a:gd name="connsiteY393" fmla="*/ 538904 h 2550693"/>
                  <a:gd name="connsiteX394" fmla="*/ 1888275 w 2546376"/>
                  <a:gd name="connsiteY394" fmla="*/ 713016 h 2550693"/>
                  <a:gd name="connsiteX395" fmla="*/ 1928281 w 2546376"/>
                  <a:gd name="connsiteY395" fmla="*/ 696444 h 2550693"/>
                  <a:gd name="connsiteX396" fmla="*/ 1984859 w 2546376"/>
                  <a:gd name="connsiteY396" fmla="*/ 753022 h 2550693"/>
                  <a:gd name="connsiteX397" fmla="*/ 1928282 w 2546376"/>
                  <a:gd name="connsiteY397" fmla="*/ 809600 h 2550693"/>
                  <a:gd name="connsiteX398" fmla="*/ 1871703 w 2546376"/>
                  <a:gd name="connsiteY398" fmla="*/ 753022 h 2550693"/>
                  <a:gd name="connsiteX399" fmla="*/ 1888275 w 2546376"/>
                  <a:gd name="connsiteY399" fmla="*/ 713016 h 2550693"/>
                  <a:gd name="connsiteX400" fmla="*/ 1701104 w 2546376"/>
                  <a:gd name="connsiteY400" fmla="*/ 887126 h 2550693"/>
                  <a:gd name="connsiteX401" fmla="*/ 1741111 w 2546376"/>
                  <a:gd name="connsiteY401" fmla="*/ 870554 h 2550693"/>
                  <a:gd name="connsiteX402" fmla="*/ 1797689 w 2546376"/>
                  <a:gd name="connsiteY402" fmla="*/ 927133 h 2550693"/>
                  <a:gd name="connsiteX403" fmla="*/ 1741111 w 2546376"/>
                  <a:gd name="connsiteY403" fmla="*/ 983711 h 2550693"/>
                  <a:gd name="connsiteX404" fmla="*/ 1684533 w 2546376"/>
                  <a:gd name="connsiteY404" fmla="*/ 927132 h 2550693"/>
                  <a:gd name="connsiteX405" fmla="*/ 1701104 w 2546376"/>
                  <a:gd name="connsiteY405" fmla="*/ 887126 h 2550693"/>
                  <a:gd name="connsiteX406" fmla="*/ 1513934 w 2546376"/>
                  <a:gd name="connsiteY406" fmla="*/ 1061238 h 2550693"/>
                  <a:gd name="connsiteX407" fmla="*/ 1553940 w 2546376"/>
                  <a:gd name="connsiteY407" fmla="*/ 1044666 h 2550693"/>
                  <a:gd name="connsiteX408" fmla="*/ 1610519 w 2546376"/>
                  <a:gd name="connsiteY408" fmla="*/ 1101244 h 2550693"/>
                  <a:gd name="connsiteX409" fmla="*/ 1553941 w 2546376"/>
                  <a:gd name="connsiteY409" fmla="*/ 1157822 h 2550693"/>
                  <a:gd name="connsiteX410" fmla="*/ 1497362 w 2546376"/>
                  <a:gd name="connsiteY410" fmla="*/ 1101244 h 2550693"/>
                  <a:gd name="connsiteX411" fmla="*/ 1513934 w 2546376"/>
                  <a:gd name="connsiteY411" fmla="*/ 1061238 h 2550693"/>
                  <a:gd name="connsiteX412" fmla="*/ 1326764 w 2546376"/>
                  <a:gd name="connsiteY412" fmla="*/ 1235348 h 2550693"/>
                  <a:gd name="connsiteX413" fmla="*/ 1366770 w 2546376"/>
                  <a:gd name="connsiteY413" fmla="*/ 1218776 h 2550693"/>
                  <a:gd name="connsiteX414" fmla="*/ 1423348 w 2546376"/>
                  <a:gd name="connsiteY414" fmla="*/ 1275354 h 2550693"/>
                  <a:gd name="connsiteX415" fmla="*/ 1366770 w 2546376"/>
                  <a:gd name="connsiteY415" fmla="*/ 1331932 h 2550693"/>
                  <a:gd name="connsiteX416" fmla="*/ 1310192 w 2546376"/>
                  <a:gd name="connsiteY416" fmla="*/ 1275354 h 2550693"/>
                  <a:gd name="connsiteX417" fmla="*/ 1326764 w 2546376"/>
                  <a:gd name="connsiteY417" fmla="*/ 1235348 h 2550693"/>
                  <a:gd name="connsiteX418" fmla="*/ 1139598 w 2546376"/>
                  <a:gd name="connsiteY418" fmla="*/ 1409455 h 2550693"/>
                  <a:gd name="connsiteX419" fmla="*/ 1179604 w 2546376"/>
                  <a:gd name="connsiteY419" fmla="*/ 1392883 h 2550693"/>
                  <a:gd name="connsiteX420" fmla="*/ 1236182 w 2546376"/>
                  <a:gd name="connsiteY420" fmla="*/ 1449462 h 2550693"/>
                  <a:gd name="connsiteX421" fmla="*/ 1179604 w 2546376"/>
                  <a:gd name="connsiteY421" fmla="*/ 1506040 h 2550693"/>
                  <a:gd name="connsiteX422" fmla="*/ 1123026 w 2546376"/>
                  <a:gd name="connsiteY422" fmla="*/ 1449461 h 2550693"/>
                  <a:gd name="connsiteX423" fmla="*/ 1139598 w 2546376"/>
                  <a:gd name="connsiteY423" fmla="*/ 1409455 h 2550693"/>
                  <a:gd name="connsiteX424" fmla="*/ 2449791 w 2546376"/>
                  <a:gd name="connsiteY424" fmla="*/ 16572 h 2550693"/>
                  <a:gd name="connsiteX425" fmla="*/ 2489797 w 2546376"/>
                  <a:gd name="connsiteY425" fmla="*/ 0 h 2550693"/>
                  <a:gd name="connsiteX426" fmla="*/ 2546375 w 2546376"/>
                  <a:gd name="connsiteY426" fmla="*/ 56578 h 2550693"/>
                  <a:gd name="connsiteX427" fmla="*/ 2489797 w 2546376"/>
                  <a:gd name="connsiteY427" fmla="*/ 113156 h 2550693"/>
                  <a:gd name="connsiteX428" fmla="*/ 2433219 w 2546376"/>
                  <a:gd name="connsiteY428" fmla="*/ 56578 h 2550693"/>
                  <a:gd name="connsiteX429" fmla="*/ 2449791 w 2546376"/>
                  <a:gd name="connsiteY429" fmla="*/ 16572 h 2550693"/>
                  <a:gd name="connsiteX430" fmla="*/ 2262615 w 2546376"/>
                  <a:gd name="connsiteY430" fmla="*/ 190682 h 2550693"/>
                  <a:gd name="connsiteX431" fmla="*/ 2302622 w 2546376"/>
                  <a:gd name="connsiteY431" fmla="*/ 174111 h 2550693"/>
                  <a:gd name="connsiteX432" fmla="*/ 2359200 w 2546376"/>
                  <a:gd name="connsiteY432" fmla="*/ 230689 h 2550693"/>
                  <a:gd name="connsiteX433" fmla="*/ 2302622 w 2546376"/>
                  <a:gd name="connsiteY433" fmla="*/ 287267 h 2550693"/>
                  <a:gd name="connsiteX434" fmla="*/ 2246044 w 2546376"/>
                  <a:gd name="connsiteY434" fmla="*/ 230689 h 2550693"/>
                  <a:gd name="connsiteX435" fmla="*/ 2262615 w 2546376"/>
                  <a:gd name="connsiteY435" fmla="*/ 190682 h 2550693"/>
                  <a:gd name="connsiteX436" fmla="*/ 2075445 w 2546376"/>
                  <a:gd name="connsiteY436" fmla="*/ 364793 h 2550693"/>
                  <a:gd name="connsiteX437" fmla="*/ 2115452 w 2546376"/>
                  <a:gd name="connsiteY437" fmla="*/ 348222 h 2550693"/>
                  <a:gd name="connsiteX438" fmla="*/ 2172030 w 2546376"/>
                  <a:gd name="connsiteY438" fmla="*/ 404800 h 2550693"/>
                  <a:gd name="connsiteX439" fmla="*/ 2115452 w 2546376"/>
                  <a:gd name="connsiteY439" fmla="*/ 461378 h 2550693"/>
                  <a:gd name="connsiteX440" fmla="*/ 2058874 w 2546376"/>
                  <a:gd name="connsiteY440" fmla="*/ 404800 h 2550693"/>
                  <a:gd name="connsiteX441" fmla="*/ 2075445 w 2546376"/>
                  <a:gd name="connsiteY441" fmla="*/ 364793 h 2550693"/>
                  <a:gd name="connsiteX442" fmla="*/ 1888275 w 2546376"/>
                  <a:gd name="connsiteY442" fmla="*/ 538905 h 2550693"/>
                  <a:gd name="connsiteX443" fmla="*/ 1928281 w 2546376"/>
                  <a:gd name="connsiteY443" fmla="*/ 522333 h 2550693"/>
                  <a:gd name="connsiteX444" fmla="*/ 1984859 w 2546376"/>
                  <a:gd name="connsiteY444" fmla="*/ 578912 h 2550693"/>
                  <a:gd name="connsiteX445" fmla="*/ 1928282 w 2546376"/>
                  <a:gd name="connsiteY445" fmla="*/ 635489 h 2550693"/>
                  <a:gd name="connsiteX446" fmla="*/ 1871703 w 2546376"/>
                  <a:gd name="connsiteY446" fmla="*/ 578911 h 2550693"/>
                  <a:gd name="connsiteX447" fmla="*/ 1888275 w 2546376"/>
                  <a:gd name="connsiteY447" fmla="*/ 538905 h 2550693"/>
                  <a:gd name="connsiteX448" fmla="*/ 1701104 w 2546376"/>
                  <a:gd name="connsiteY448" fmla="*/ 713015 h 2550693"/>
                  <a:gd name="connsiteX449" fmla="*/ 1741111 w 2546376"/>
                  <a:gd name="connsiteY449" fmla="*/ 696444 h 2550693"/>
                  <a:gd name="connsiteX450" fmla="*/ 1797689 w 2546376"/>
                  <a:gd name="connsiteY450" fmla="*/ 753022 h 2550693"/>
                  <a:gd name="connsiteX451" fmla="*/ 1741111 w 2546376"/>
                  <a:gd name="connsiteY451" fmla="*/ 809600 h 2550693"/>
                  <a:gd name="connsiteX452" fmla="*/ 1684533 w 2546376"/>
                  <a:gd name="connsiteY452" fmla="*/ 753022 h 2550693"/>
                  <a:gd name="connsiteX453" fmla="*/ 1701104 w 2546376"/>
                  <a:gd name="connsiteY453" fmla="*/ 713015 h 2550693"/>
                  <a:gd name="connsiteX454" fmla="*/ 1513934 w 2546376"/>
                  <a:gd name="connsiteY454" fmla="*/ 887127 h 2550693"/>
                  <a:gd name="connsiteX455" fmla="*/ 1553940 w 2546376"/>
                  <a:gd name="connsiteY455" fmla="*/ 870555 h 2550693"/>
                  <a:gd name="connsiteX456" fmla="*/ 1610519 w 2546376"/>
                  <a:gd name="connsiteY456" fmla="*/ 927133 h 2550693"/>
                  <a:gd name="connsiteX457" fmla="*/ 1553941 w 2546376"/>
                  <a:gd name="connsiteY457" fmla="*/ 983711 h 2550693"/>
                  <a:gd name="connsiteX458" fmla="*/ 1497362 w 2546376"/>
                  <a:gd name="connsiteY458" fmla="*/ 927133 h 2550693"/>
                  <a:gd name="connsiteX459" fmla="*/ 1513934 w 2546376"/>
                  <a:gd name="connsiteY459" fmla="*/ 887127 h 2550693"/>
                  <a:gd name="connsiteX460" fmla="*/ 1326764 w 2546376"/>
                  <a:gd name="connsiteY460" fmla="*/ 1061237 h 2550693"/>
                  <a:gd name="connsiteX461" fmla="*/ 1366770 w 2546376"/>
                  <a:gd name="connsiteY461" fmla="*/ 1044665 h 2550693"/>
                  <a:gd name="connsiteX462" fmla="*/ 1423348 w 2546376"/>
                  <a:gd name="connsiteY462" fmla="*/ 1101243 h 2550693"/>
                  <a:gd name="connsiteX463" fmla="*/ 1366770 w 2546376"/>
                  <a:gd name="connsiteY463" fmla="*/ 1157821 h 2550693"/>
                  <a:gd name="connsiteX464" fmla="*/ 1310192 w 2546376"/>
                  <a:gd name="connsiteY464" fmla="*/ 1101243 h 2550693"/>
                  <a:gd name="connsiteX465" fmla="*/ 1326764 w 2546376"/>
                  <a:gd name="connsiteY465" fmla="*/ 1061237 h 2550693"/>
                  <a:gd name="connsiteX466" fmla="*/ 1139597 w 2546376"/>
                  <a:gd name="connsiteY466" fmla="*/ 1235345 h 2550693"/>
                  <a:gd name="connsiteX467" fmla="*/ 1179603 w 2546376"/>
                  <a:gd name="connsiteY467" fmla="*/ 1218773 h 2550693"/>
                  <a:gd name="connsiteX468" fmla="*/ 1236182 w 2546376"/>
                  <a:gd name="connsiteY468" fmla="*/ 1275351 h 2550693"/>
                  <a:gd name="connsiteX469" fmla="*/ 1179604 w 2546376"/>
                  <a:gd name="connsiteY469" fmla="*/ 1331929 h 2550693"/>
                  <a:gd name="connsiteX470" fmla="*/ 1123025 w 2546376"/>
                  <a:gd name="connsiteY470" fmla="*/ 1275351 h 2550693"/>
                  <a:gd name="connsiteX471" fmla="*/ 1139597 w 2546376"/>
                  <a:gd name="connsiteY471" fmla="*/ 1235345 h 2550693"/>
                  <a:gd name="connsiteX472" fmla="*/ 952427 w 2546376"/>
                  <a:gd name="connsiteY472" fmla="*/ 1409454 h 2550693"/>
                  <a:gd name="connsiteX473" fmla="*/ 992434 w 2546376"/>
                  <a:gd name="connsiteY473" fmla="*/ 1392883 h 2550693"/>
                  <a:gd name="connsiteX474" fmla="*/ 1049012 w 2546376"/>
                  <a:gd name="connsiteY474" fmla="*/ 1449461 h 2550693"/>
                  <a:gd name="connsiteX475" fmla="*/ 1032441 w 2546376"/>
                  <a:gd name="connsiteY475" fmla="*/ 1489468 h 2550693"/>
                  <a:gd name="connsiteX476" fmla="*/ 1031516 w 2546376"/>
                  <a:gd name="connsiteY476" fmla="*/ 1490091 h 2550693"/>
                  <a:gd name="connsiteX477" fmla="*/ 951803 w 2546376"/>
                  <a:gd name="connsiteY477" fmla="*/ 1410379 h 2550693"/>
                  <a:gd name="connsiteX478" fmla="*/ 2262615 w 2546376"/>
                  <a:gd name="connsiteY478" fmla="*/ 16572 h 2550693"/>
                  <a:gd name="connsiteX479" fmla="*/ 2302622 w 2546376"/>
                  <a:gd name="connsiteY479" fmla="*/ 0 h 2550693"/>
                  <a:gd name="connsiteX480" fmla="*/ 2359200 w 2546376"/>
                  <a:gd name="connsiteY480" fmla="*/ 56578 h 2550693"/>
                  <a:gd name="connsiteX481" fmla="*/ 2302622 w 2546376"/>
                  <a:gd name="connsiteY481" fmla="*/ 113156 h 2550693"/>
                  <a:gd name="connsiteX482" fmla="*/ 2246044 w 2546376"/>
                  <a:gd name="connsiteY482" fmla="*/ 56578 h 2550693"/>
                  <a:gd name="connsiteX483" fmla="*/ 2262615 w 2546376"/>
                  <a:gd name="connsiteY483" fmla="*/ 16572 h 2550693"/>
                  <a:gd name="connsiteX484" fmla="*/ 2075445 w 2546376"/>
                  <a:gd name="connsiteY484" fmla="*/ 190682 h 2550693"/>
                  <a:gd name="connsiteX485" fmla="*/ 2115452 w 2546376"/>
                  <a:gd name="connsiteY485" fmla="*/ 174111 h 2550693"/>
                  <a:gd name="connsiteX486" fmla="*/ 2172030 w 2546376"/>
                  <a:gd name="connsiteY486" fmla="*/ 230689 h 2550693"/>
                  <a:gd name="connsiteX487" fmla="*/ 2115452 w 2546376"/>
                  <a:gd name="connsiteY487" fmla="*/ 287267 h 2550693"/>
                  <a:gd name="connsiteX488" fmla="*/ 2058874 w 2546376"/>
                  <a:gd name="connsiteY488" fmla="*/ 230689 h 2550693"/>
                  <a:gd name="connsiteX489" fmla="*/ 2075445 w 2546376"/>
                  <a:gd name="connsiteY489" fmla="*/ 190682 h 2550693"/>
                  <a:gd name="connsiteX490" fmla="*/ 1888275 w 2546376"/>
                  <a:gd name="connsiteY490" fmla="*/ 364794 h 2550693"/>
                  <a:gd name="connsiteX491" fmla="*/ 1928281 w 2546376"/>
                  <a:gd name="connsiteY491" fmla="*/ 348223 h 2550693"/>
                  <a:gd name="connsiteX492" fmla="*/ 1984859 w 2546376"/>
                  <a:gd name="connsiteY492" fmla="*/ 404801 h 2550693"/>
                  <a:gd name="connsiteX493" fmla="*/ 1928282 w 2546376"/>
                  <a:gd name="connsiteY493" fmla="*/ 461379 h 2550693"/>
                  <a:gd name="connsiteX494" fmla="*/ 1871703 w 2546376"/>
                  <a:gd name="connsiteY494" fmla="*/ 404800 h 2550693"/>
                  <a:gd name="connsiteX495" fmla="*/ 1888275 w 2546376"/>
                  <a:gd name="connsiteY495" fmla="*/ 364794 h 2550693"/>
                  <a:gd name="connsiteX496" fmla="*/ 1701104 w 2546376"/>
                  <a:gd name="connsiteY496" fmla="*/ 538904 h 2550693"/>
                  <a:gd name="connsiteX497" fmla="*/ 1741111 w 2546376"/>
                  <a:gd name="connsiteY497" fmla="*/ 522333 h 2550693"/>
                  <a:gd name="connsiteX498" fmla="*/ 1797689 w 2546376"/>
                  <a:gd name="connsiteY498" fmla="*/ 578911 h 2550693"/>
                  <a:gd name="connsiteX499" fmla="*/ 1741111 w 2546376"/>
                  <a:gd name="connsiteY499" fmla="*/ 635489 h 2550693"/>
                  <a:gd name="connsiteX500" fmla="*/ 1684533 w 2546376"/>
                  <a:gd name="connsiteY500" fmla="*/ 578911 h 2550693"/>
                  <a:gd name="connsiteX501" fmla="*/ 1701104 w 2546376"/>
                  <a:gd name="connsiteY501" fmla="*/ 538904 h 2550693"/>
                  <a:gd name="connsiteX502" fmla="*/ 1513934 w 2546376"/>
                  <a:gd name="connsiteY502" fmla="*/ 713016 h 2550693"/>
                  <a:gd name="connsiteX503" fmla="*/ 1553940 w 2546376"/>
                  <a:gd name="connsiteY503" fmla="*/ 696444 h 2550693"/>
                  <a:gd name="connsiteX504" fmla="*/ 1610519 w 2546376"/>
                  <a:gd name="connsiteY504" fmla="*/ 753022 h 2550693"/>
                  <a:gd name="connsiteX505" fmla="*/ 1553941 w 2546376"/>
                  <a:gd name="connsiteY505" fmla="*/ 809600 h 2550693"/>
                  <a:gd name="connsiteX506" fmla="*/ 1497362 w 2546376"/>
                  <a:gd name="connsiteY506" fmla="*/ 753022 h 2550693"/>
                  <a:gd name="connsiteX507" fmla="*/ 1513934 w 2546376"/>
                  <a:gd name="connsiteY507" fmla="*/ 713016 h 2550693"/>
                  <a:gd name="connsiteX508" fmla="*/ 1326764 w 2546376"/>
                  <a:gd name="connsiteY508" fmla="*/ 887126 h 2550693"/>
                  <a:gd name="connsiteX509" fmla="*/ 1366770 w 2546376"/>
                  <a:gd name="connsiteY509" fmla="*/ 870554 h 2550693"/>
                  <a:gd name="connsiteX510" fmla="*/ 1423348 w 2546376"/>
                  <a:gd name="connsiteY510" fmla="*/ 927133 h 2550693"/>
                  <a:gd name="connsiteX511" fmla="*/ 1366770 w 2546376"/>
                  <a:gd name="connsiteY511" fmla="*/ 983711 h 2550693"/>
                  <a:gd name="connsiteX512" fmla="*/ 1310192 w 2546376"/>
                  <a:gd name="connsiteY512" fmla="*/ 927132 h 2550693"/>
                  <a:gd name="connsiteX513" fmla="*/ 1326764 w 2546376"/>
                  <a:gd name="connsiteY513" fmla="*/ 887126 h 2550693"/>
                  <a:gd name="connsiteX514" fmla="*/ 1139593 w 2546376"/>
                  <a:gd name="connsiteY514" fmla="*/ 1061238 h 2550693"/>
                  <a:gd name="connsiteX515" fmla="*/ 1179600 w 2546376"/>
                  <a:gd name="connsiteY515" fmla="*/ 1044666 h 2550693"/>
                  <a:gd name="connsiteX516" fmla="*/ 1236178 w 2546376"/>
                  <a:gd name="connsiteY516" fmla="*/ 1101244 h 2550693"/>
                  <a:gd name="connsiteX517" fmla="*/ 1179600 w 2546376"/>
                  <a:gd name="connsiteY517" fmla="*/ 1157822 h 2550693"/>
                  <a:gd name="connsiteX518" fmla="*/ 1123022 w 2546376"/>
                  <a:gd name="connsiteY518" fmla="*/ 1101244 h 2550693"/>
                  <a:gd name="connsiteX519" fmla="*/ 1139593 w 2546376"/>
                  <a:gd name="connsiteY519" fmla="*/ 1061238 h 2550693"/>
                  <a:gd name="connsiteX520" fmla="*/ 952427 w 2546376"/>
                  <a:gd name="connsiteY520" fmla="*/ 1235344 h 2550693"/>
                  <a:gd name="connsiteX521" fmla="*/ 992433 w 2546376"/>
                  <a:gd name="connsiteY521" fmla="*/ 1218772 h 2550693"/>
                  <a:gd name="connsiteX522" fmla="*/ 1049011 w 2546376"/>
                  <a:gd name="connsiteY522" fmla="*/ 1275350 h 2550693"/>
                  <a:gd name="connsiteX523" fmla="*/ 992433 w 2546376"/>
                  <a:gd name="connsiteY523" fmla="*/ 1331928 h 2550693"/>
                  <a:gd name="connsiteX524" fmla="*/ 935855 w 2546376"/>
                  <a:gd name="connsiteY524" fmla="*/ 1275350 h 2550693"/>
                  <a:gd name="connsiteX525" fmla="*/ 952427 w 2546376"/>
                  <a:gd name="connsiteY525" fmla="*/ 1235344 h 2550693"/>
                  <a:gd name="connsiteX526" fmla="*/ 2075445 w 2546376"/>
                  <a:gd name="connsiteY526" fmla="*/ 16572 h 2550693"/>
                  <a:gd name="connsiteX527" fmla="*/ 2115452 w 2546376"/>
                  <a:gd name="connsiteY527" fmla="*/ 0 h 2550693"/>
                  <a:gd name="connsiteX528" fmla="*/ 2172030 w 2546376"/>
                  <a:gd name="connsiteY528" fmla="*/ 56578 h 2550693"/>
                  <a:gd name="connsiteX529" fmla="*/ 2115452 w 2546376"/>
                  <a:gd name="connsiteY529" fmla="*/ 113156 h 2550693"/>
                  <a:gd name="connsiteX530" fmla="*/ 2058874 w 2546376"/>
                  <a:gd name="connsiteY530" fmla="*/ 56578 h 2550693"/>
                  <a:gd name="connsiteX531" fmla="*/ 2075445 w 2546376"/>
                  <a:gd name="connsiteY531" fmla="*/ 16572 h 2550693"/>
                  <a:gd name="connsiteX532" fmla="*/ 1888275 w 2546376"/>
                  <a:gd name="connsiteY532" fmla="*/ 190683 h 2550693"/>
                  <a:gd name="connsiteX533" fmla="*/ 1928281 w 2546376"/>
                  <a:gd name="connsiteY533" fmla="*/ 174112 h 2550693"/>
                  <a:gd name="connsiteX534" fmla="*/ 1984859 w 2546376"/>
                  <a:gd name="connsiteY534" fmla="*/ 230690 h 2550693"/>
                  <a:gd name="connsiteX535" fmla="*/ 1928282 w 2546376"/>
                  <a:gd name="connsiteY535" fmla="*/ 287268 h 2550693"/>
                  <a:gd name="connsiteX536" fmla="*/ 1871703 w 2546376"/>
                  <a:gd name="connsiteY536" fmla="*/ 230690 h 2550693"/>
                  <a:gd name="connsiteX537" fmla="*/ 1888275 w 2546376"/>
                  <a:gd name="connsiteY537" fmla="*/ 190683 h 2550693"/>
                  <a:gd name="connsiteX538" fmla="*/ 1701104 w 2546376"/>
                  <a:gd name="connsiteY538" fmla="*/ 364793 h 2550693"/>
                  <a:gd name="connsiteX539" fmla="*/ 1741111 w 2546376"/>
                  <a:gd name="connsiteY539" fmla="*/ 348222 h 2550693"/>
                  <a:gd name="connsiteX540" fmla="*/ 1797689 w 2546376"/>
                  <a:gd name="connsiteY540" fmla="*/ 404800 h 2550693"/>
                  <a:gd name="connsiteX541" fmla="*/ 1741111 w 2546376"/>
                  <a:gd name="connsiteY541" fmla="*/ 461378 h 2550693"/>
                  <a:gd name="connsiteX542" fmla="*/ 1684533 w 2546376"/>
                  <a:gd name="connsiteY542" fmla="*/ 404800 h 2550693"/>
                  <a:gd name="connsiteX543" fmla="*/ 1701104 w 2546376"/>
                  <a:gd name="connsiteY543" fmla="*/ 364793 h 2550693"/>
                  <a:gd name="connsiteX544" fmla="*/ 1513934 w 2546376"/>
                  <a:gd name="connsiteY544" fmla="*/ 538905 h 2550693"/>
                  <a:gd name="connsiteX545" fmla="*/ 1553940 w 2546376"/>
                  <a:gd name="connsiteY545" fmla="*/ 522333 h 2550693"/>
                  <a:gd name="connsiteX546" fmla="*/ 1610518 w 2546376"/>
                  <a:gd name="connsiteY546" fmla="*/ 578912 h 2550693"/>
                  <a:gd name="connsiteX547" fmla="*/ 1553941 w 2546376"/>
                  <a:gd name="connsiteY547" fmla="*/ 635489 h 2550693"/>
                  <a:gd name="connsiteX548" fmla="*/ 1497362 w 2546376"/>
                  <a:gd name="connsiteY548" fmla="*/ 578911 h 2550693"/>
                  <a:gd name="connsiteX549" fmla="*/ 1513934 w 2546376"/>
                  <a:gd name="connsiteY549" fmla="*/ 538905 h 2550693"/>
                  <a:gd name="connsiteX550" fmla="*/ 1326764 w 2546376"/>
                  <a:gd name="connsiteY550" fmla="*/ 713015 h 2550693"/>
                  <a:gd name="connsiteX551" fmla="*/ 1366770 w 2546376"/>
                  <a:gd name="connsiteY551" fmla="*/ 696444 h 2550693"/>
                  <a:gd name="connsiteX552" fmla="*/ 1423348 w 2546376"/>
                  <a:gd name="connsiteY552" fmla="*/ 753022 h 2550693"/>
                  <a:gd name="connsiteX553" fmla="*/ 1366770 w 2546376"/>
                  <a:gd name="connsiteY553" fmla="*/ 809600 h 2550693"/>
                  <a:gd name="connsiteX554" fmla="*/ 1310192 w 2546376"/>
                  <a:gd name="connsiteY554" fmla="*/ 753022 h 2550693"/>
                  <a:gd name="connsiteX555" fmla="*/ 1326764 w 2546376"/>
                  <a:gd name="connsiteY555" fmla="*/ 713015 h 2550693"/>
                  <a:gd name="connsiteX556" fmla="*/ 1139593 w 2546376"/>
                  <a:gd name="connsiteY556" fmla="*/ 887127 h 2550693"/>
                  <a:gd name="connsiteX557" fmla="*/ 1179600 w 2546376"/>
                  <a:gd name="connsiteY557" fmla="*/ 870555 h 2550693"/>
                  <a:gd name="connsiteX558" fmla="*/ 1236178 w 2546376"/>
                  <a:gd name="connsiteY558" fmla="*/ 927133 h 2550693"/>
                  <a:gd name="connsiteX559" fmla="*/ 1179600 w 2546376"/>
                  <a:gd name="connsiteY559" fmla="*/ 983711 h 2550693"/>
                  <a:gd name="connsiteX560" fmla="*/ 1123022 w 2546376"/>
                  <a:gd name="connsiteY560" fmla="*/ 927133 h 2550693"/>
                  <a:gd name="connsiteX561" fmla="*/ 1139593 w 2546376"/>
                  <a:gd name="connsiteY561" fmla="*/ 887127 h 2550693"/>
                  <a:gd name="connsiteX562" fmla="*/ 952426 w 2546376"/>
                  <a:gd name="connsiteY562" fmla="*/ 1061233 h 2550693"/>
                  <a:gd name="connsiteX563" fmla="*/ 992433 w 2546376"/>
                  <a:gd name="connsiteY563" fmla="*/ 1044662 h 2550693"/>
                  <a:gd name="connsiteX564" fmla="*/ 1049011 w 2546376"/>
                  <a:gd name="connsiteY564" fmla="*/ 1101240 h 2550693"/>
                  <a:gd name="connsiteX565" fmla="*/ 992433 w 2546376"/>
                  <a:gd name="connsiteY565" fmla="*/ 1157818 h 2550693"/>
                  <a:gd name="connsiteX566" fmla="*/ 935855 w 2546376"/>
                  <a:gd name="connsiteY566" fmla="*/ 1101240 h 2550693"/>
                  <a:gd name="connsiteX567" fmla="*/ 952426 w 2546376"/>
                  <a:gd name="connsiteY567" fmla="*/ 1061233 h 2550693"/>
                  <a:gd name="connsiteX568" fmla="*/ 772133 w 2546376"/>
                  <a:gd name="connsiteY568" fmla="*/ 1230708 h 2550693"/>
                  <a:gd name="connsiteX569" fmla="*/ 783241 w 2546376"/>
                  <a:gd name="connsiteY569" fmla="*/ 1223218 h 2550693"/>
                  <a:gd name="connsiteX570" fmla="*/ 805263 w 2546376"/>
                  <a:gd name="connsiteY570" fmla="*/ 1218772 h 2550693"/>
                  <a:gd name="connsiteX571" fmla="*/ 861841 w 2546376"/>
                  <a:gd name="connsiteY571" fmla="*/ 1275350 h 2550693"/>
                  <a:gd name="connsiteX572" fmla="*/ 857395 w 2546376"/>
                  <a:gd name="connsiteY572" fmla="*/ 1297373 h 2550693"/>
                  <a:gd name="connsiteX573" fmla="*/ 849905 w 2546376"/>
                  <a:gd name="connsiteY573" fmla="*/ 1308481 h 2550693"/>
                  <a:gd name="connsiteX574" fmla="*/ 1888275 w 2546376"/>
                  <a:gd name="connsiteY574" fmla="*/ 16572 h 2550693"/>
                  <a:gd name="connsiteX575" fmla="*/ 1928281 w 2546376"/>
                  <a:gd name="connsiteY575" fmla="*/ 1 h 2550693"/>
                  <a:gd name="connsiteX576" fmla="*/ 1984859 w 2546376"/>
                  <a:gd name="connsiteY576" fmla="*/ 56579 h 2550693"/>
                  <a:gd name="connsiteX577" fmla="*/ 1928282 w 2546376"/>
                  <a:gd name="connsiteY577" fmla="*/ 113157 h 2550693"/>
                  <a:gd name="connsiteX578" fmla="*/ 1871703 w 2546376"/>
                  <a:gd name="connsiteY578" fmla="*/ 56579 h 2550693"/>
                  <a:gd name="connsiteX579" fmla="*/ 1888275 w 2546376"/>
                  <a:gd name="connsiteY579" fmla="*/ 16572 h 2550693"/>
                  <a:gd name="connsiteX580" fmla="*/ 1701104 w 2546376"/>
                  <a:gd name="connsiteY580" fmla="*/ 190682 h 2550693"/>
                  <a:gd name="connsiteX581" fmla="*/ 1741111 w 2546376"/>
                  <a:gd name="connsiteY581" fmla="*/ 174111 h 2550693"/>
                  <a:gd name="connsiteX582" fmla="*/ 1797689 w 2546376"/>
                  <a:gd name="connsiteY582" fmla="*/ 230689 h 2550693"/>
                  <a:gd name="connsiteX583" fmla="*/ 1741111 w 2546376"/>
                  <a:gd name="connsiteY583" fmla="*/ 287267 h 2550693"/>
                  <a:gd name="connsiteX584" fmla="*/ 1684533 w 2546376"/>
                  <a:gd name="connsiteY584" fmla="*/ 230689 h 2550693"/>
                  <a:gd name="connsiteX585" fmla="*/ 1701104 w 2546376"/>
                  <a:gd name="connsiteY585" fmla="*/ 190682 h 2550693"/>
                  <a:gd name="connsiteX586" fmla="*/ 1513934 w 2546376"/>
                  <a:gd name="connsiteY586" fmla="*/ 364794 h 2550693"/>
                  <a:gd name="connsiteX587" fmla="*/ 1553940 w 2546376"/>
                  <a:gd name="connsiteY587" fmla="*/ 348223 h 2550693"/>
                  <a:gd name="connsiteX588" fmla="*/ 1610518 w 2546376"/>
                  <a:gd name="connsiteY588" fmla="*/ 404801 h 2550693"/>
                  <a:gd name="connsiteX589" fmla="*/ 1553941 w 2546376"/>
                  <a:gd name="connsiteY589" fmla="*/ 461379 h 2550693"/>
                  <a:gd name="connsiteX590" fmla="*/ 1497362 w 2546376"/>
                  <a:gd name="connsiteY590" fmla="*/ 404800 h 2550693"/>
                  <a:gd name="connsiteX591" fmla="*/ 1513934 w 2546376"/>
                  <a:gd name="connsiteY591" fmla="*/ 364794 h 2550693"/>
                  <a:gd name="connsiteX592" fmla="*/ 1326763 w 2546376"/>
                  <a:gd name="connsiteY592" fmla="*/ 538904 h 2550693"/>
                  <a:gd name="connsiteX593" fmla="*/ 1366770 w 2546376"/>
                  <a:gd name="connsiteY593" fmla="*/ 522333 h 2550693"/>
                  <a:gd name="connsiteX594" fmla="*/ 1423348 w 2546376"/>
                  <a:gd name="connsiteY594" fmla="*/ 578911 h 2550693"/>
                  <a:gd name="connsiteX595" fmla="*/ 1366770 w 2546376"/>
                  <a:gd name="connsiteY595" fmla="*/ 635489 h 2550693"/>
                  <a:gd name="connsiteX596" fmla="*/ 1310192 w 2546376"/>
                  <a:gd name="connsiteY596" fmla="*/ 578911 h 2550693"/>
                  <a:gd name="connsiteX597" fmla="*/ 1326763 w 2546376"/>
                  <a:gd name="connsiteY597" fmla="*/ 538904 h 2550693"/>
                  <a:gd name="connsiteX598" fmla="*/ 1139593 w 2546376"/>
                  <a:gd name="connsiteY598" fmla="*/ 713016 h 2550693"/>
                  <a:gd name="connsiteX599" fmla="*/ 1179600 w 2546376"/>
                  <a:gd name="connsiteY599" fmla="*/ 696444 h 2550693"/>
                  <a:gd name="connsiteX600" fmla="*/ 1236178 w 2546376"/>
                  <a:gd name="connsiteY600" fmla="*/ 753022 h 2550693"/>
                  <a:gd name="connsiteX601" fmla="*/ 1179600 w 2546376"/>
                  <a:gd name="connsiteY601" fmla="*/ 809600 h 2550693"/>
                  <a:gd name="connsiteX602" fmla="*/ 1123022 w 2546376"/>
                  <a:gd name="connsiteY602" fmla="*/ 753022 h 2550693"/>
                  <a:gd name="connsiteX603" fmla="*/ 1139593 w 2546376"/>
                  <a:gd name="connsiteY603" fmla="*/ 713016 h 2550693"/>
                  <a:gd name="connsiteX604" fmla="*/ 952423 w 2546376"/>
                  <a:gd name="connsiteY604" fmla="*/ 887126 h 2550693"/>
                  <a:gd name="connsiteX605" fmla="*/ 992429 w 2546376"/>
                  <a:gd name="connsiteY605" fmla="*/ 870554 h 2550693"/>
                  <a:gd name="connsiteX606" fmla="*/ 1049007 w 2546376"/>
                  <a:gd name="connsiteY606" fmla="*/ 927133 h 2550693"/>
                  <a:gd name="connsiteX607" fmla="*/ 992429 w 2546376"/>
                  <a:gd name="connsiteY607" fmla="*/ 983711 h 2550693"/>
                  <a:gd name="connsiteX608" fmla="*/ 935851 w 2546376"/>
                  <a:gd name="connsiteY608" fmla="*/ 927132 h 2550693"/>
                  <a:gd name="connsiteX609" fmla="*/ 952423 w 2546376"/>
                  <a:gd name="connsiteY609" fmla="*/ 887126 h 2550693"/>
                  <a:gd name="connsiteX610" fmla="*/ 765256 w 2546376"/>
                  <a:gd name="connsiteY610" fmla="*/ 1061233 h 2550693"/>
                  <a:gd name="connsiteX611" fmla="*/ 805263 w 2546376"/>
                  <a:gd name="connsiteY611" fmla="*/ 1044662 h 2550693"/>
                  <a:gd name="connsiteX612" fmla="*/ 861841 w 2546376"/>
                  <a:gd name="connsiteY612" fmla="*/ 1101240 h 2550693"/>
                  <a:gd name="connsiteX613" fmla="*/ 805263 w 2546376"/>
                  <a:gd name="connsiteY613" fmla="*/ 1157818 h 2550693"/>
                  <a:gd name="connsiteX614" fmla="*/ 748685 w 2546376"/>
                  <a:gd name="connsiteY614" fmla="*/ 1101240 h 2550693"/>
                  <a:gd name="connsiteX615" fmla="*/ 765256 w 2546376"/>
                  <a:gd name="connsiteY615" fmla="*/ 1061233 h 2550693"/>
                  <a:gd name="connsiteX616" fmla="*/ 1701104 w 2546376"/>
                  <a:gd name="connsiteY616" fmla="*/ 16572 h 2550693"/>
                  <a:gd name="connsiteX617" fmla="*/ 1741111 w 2546376"/>
                  <a:gd name="connsiteY617" fmla="*/ 0 h 2550693"/>
                  <a:gd name="connsiteX618" fmla="*/ 1797689 w 2546376"/>
                  <a:gd name="connsiteY618" fmla="*/ 56578 h 2550693"/>
                  <a:gd name="connsiteX619" fmla="*/ 1741111 w 2546376"/>
                  <a:gd name="connsiteY619" fmla="*/ 113156 h 2550693"/>
                  <a:gd name="connsiteX620" fmla="*/ 1684533 w 2546376"/>
                  <a:gd name="connsiteY620" fmla="*/ 56578 h 2550693"/>
                  <a:gd name="connsiteX621" fmla="*/ 1701104 w 2546376"/>
                  <a:gd name="connsiteY621" fmla="*/ 16572 h 2550693"/>
                  <a:gd name="connsiteX622" fmla="*/ 1513934 w 2546376"/>
                  <a:gd name="connsiteY622" fmla="*/ 190683 h 2550693"/>
                  <a:gd name="connsiteX623" fmla="*/ 1553940 w 2546376"/>
                  <a:gd name="connsiteY623" fmla="*/ 174112 h 2550693"/>
                  <a:gd name="connsiteX624" fmla="*/ 1610518 w 2546376"/>
                  <a:gd name="connsiteY624" fmla="*/ 230690 h 2550693"/>
                  <a:gd name="connsiteX625" fmla="*/ 1553941 w 2546376"/>
                  <a:gd name="connsiteY625" fmla="*/ 287268 h 2550693"/>
                  <a:gd name="connsiteX626" fmla="*/ 1497362 w 2546376"/>
                  <a:gd name="connsiteY626" fmla="*/ 230690 h 2550693"/>
                  <a:gd name="connsiteX627" fmla="*/ 1513934 w 2546376"/>
                  <a:gd name="connsiteY627" fmla="*/ 190683 h 2550693"/>
                  <a:gd name="connsiteX628" fmla="*/ 1326764 w 2546376"/>
                  <a:gd name="connsiteY628" fmla="*/ 364793 h 2550693"/>
                  <a:gd name="connsiteX629" fmla="*/ 1366770 w 2546376"/>
                  <a:gd name="connsiteY629" fmla="*/ 348222 h 2550693"/>
                  <a:gd name="connsiteX630" fmla="*/ 1423348 w 2546376"/>
                  <a:gd name="connsiteY630" fmla="*/ 404800 h 2550693"/>
                  <a:gd name="connsiteX631" fmla="*/ 1366770 w 2546376"/>
                  <a:gd name="connsiteY631" fmla="*/ 461378 h 2550693"/>
                  <a:gd name="connsiteX632" fmla="*/ 1310192 w 2546376"/>
                  <a:gd name="connsiteY632" fmla="*/ 404800 h 2550693"/>
                  <a:gd name="connsiteX633" fmla="*/ 1326764 w 2546376"/>
                  <a:gd name="connsiteY633" fmla="*/ 364793 h 2550693"/>
                  <a:gd name="connsiteX634" fmla="*/ 1139593 w 2546376"/>
                  <a:gd name="connsiteY634" fmla="*/ 538905 h 2550693"/>
                  <a:gd name="connsiteX635" fmla="*/ 1179600 w 2546376"/>
                  <a:gd name="connsiteY635" fmla="*/ 522333 h 2550693"/>
                  <a:gd name="connsiteX636" fmla="*/ 1236178 w 2546376"/>
                  <a:gd name="connsiteY636" fmla="*/ 578911 h 2550693"/>
                  <a:gd name="connsiteX637" fmla="*/ 1179600 w 2546376"/>
                  <a:gd name="connsiteY637" fmla="*/ 635489 h 2550693"/>
                  <a:gd name="connsiteX638" fmla="*/ 1123022 w 2546376"/>
                  <a:gd name="connsiteY638" fmla="*/ 578911 h 2550693"/>
                  <a:gd name="connsiteX639" fmla="*/ 1139593 w 2546376"/>
                  <a:gd name="connsiteY639" fmla="*/ 538905 h 2550693"/>
                  <a:gd name="connsiteX640" fmla="*/ 952423 w 2546376"/>
                  <a:gd name="connsiteY640" fmla="*/ 713015 h 2550693"/>
                  <a:gd name="connsiteX641" fmla="*/ 992429 w 2546376"/>
                  <a:gd name="connsiteY641" fmla="*/ 696444 h 2550693"/>
                  <a:gd name="connsiteX642" fmla="*/ 1049007 w 2546376"/>
                  <a:gd name="connsiteY642" fmla="*/ 753022 h 2550693"/>
                  <a:gd name="connsiteX643" fmla="*/ 992429 w 2546376"/>
                  <a:gd name="connsiteY643" fmla="*/ 809600 h 2550693"/>
                  <a:gd name="connsiteX644" fmla="*/ 935851 w 2546376"/>
                  <a:gd name="connsiteY644" fmla="*/ 753022 h 2550693"/>
                  <a:gd name="connsiteX645" fmla="*/ 952423 w 2546376"/>
                  <a:gd name="connsiteY645" fmla="*/ 713015 h 2550693"/>
                  <a:gd name="connsiteX646" fmla="*/ 765256 w 2546376"/>
                  <a:gd name="connsiteY646" fmla="*/ 887123 h 2550693"/>
                  <a:gd name="connsiteX647" fmla="*/ 805262 w 2546376"/>
                  <a:gd name="connsiteY647" fmla="*/ 870552 h 2550693"/>
                  <a:gd name="connsiteX648" fmla="*/ 861840 w 2546376"/>
                  <a:gd name="connsiteY648" fmla="*/ 927130 h 2550693"/>
                  <a:gd name="connsiteX649" fmla="*/ 805262 w 2546376"/>
                  <a:gd name="connsiteY649" fmla="*/ 983708 h 2550693"/>
                  <a:gd name="connsiteX650" fmla="*/ 748684 w 2546376"/>
                  <a:gd name="connsiteY650" fmla="*/ 927130 h 2550693"/>
                  <a:gd name="connsiteX651" fmla="*/ 765256 w 2546376"/>
                  <a:gd name="connsiteY651" fmla="*/ 887123 h 2550693"/>
                  <a:gd name="connsiteX652" fmla="*/ 592762 w 2546376"/>
                  <a:gd name="connsiteY652" fmla="*/ 1051338 h 2550693"/>
                  <a:gd name="connsiteX653" fmla="*/ 596069 w 2546376"/>
                  <a:gd name="connsiteY653" fmla="*/ 1049108 h 2550693"/>
                  <a:gd name="connsiteX654" fmla="*/ 618092 w 2546376"/>
                  <a:gd name="connsiteY654" fmla="*/ 1044662 h 2550693"/>
                  <a:gd name="connsiteX655" fmla="*/ 674670 w 2546376"/>
                  <a:gd name="connsiteY655" fmla="*/ 1101240 h 2550693"/>
                  <a:gd name="connsiteX656" fmla="*/ 670224 w 2546376"/>
                  <a:gd name="connsiteY656" fmla="*/ 1123263 h 2550693"/>
                  <a:gd name="connsiteX657" fmla="*/ 667994 w 2546376"/>
                  <a:gd name="connsiteY657" fmla="*/ 1126570 h 2550693"/>
                  <a:gd name="connsiteX658" fmla="*/ 1513934 w 2546376"/>
                  <a:gd name="connsiteY658" fmla="*/ 16572 h 2550693"/>
                  <a:gd name="connsiteX659" fmla="*/ 1553940 w 2546376"/>
                  <a:gd name="connsiteY659" fmla="*/ 1 h 2550693"/>
                  <a:gd name="connsiteX660" fmla="*/ 1610518 w 2546376"/>
                  <a:gd name="connsiteY660" fmla="*/ 56579 h 2550693"/>
                  <a:gd name="connsiteX661" fmla="*/ 1553941 w 2546376"/>
                  <a:gd name="connsiteY661" fmla="*/ 113157 h 2550693"/>
                  <a:gd name="connsiteX662" fmla="*/ 1497362 w 2546376"/>
                  <a:gd name="connsiteY662" fmla="*/ 56579 h 2550693"/>
                  <a:gd name="connsiteX663" fmla="*/ 1513934 w 2546376"/>
                  <a:gd name="connsiteY663" fmla="*/ 16572 h 2550693"/>
                  <a:gd name="connsiteX664" fmla="*/ 1326764 w 2546376"/>
                  <a:gd name="connsiteY664" fmla="*/ 190682 h 2550693"/>
                  <a:gd name="connsiteX665" fmla="*/ 1366770 w 2546376"/>
                  <a:gd name="connsiteY665" fmla="*/ 174111 h 2550693"/>
                  <a:gd name="connsiteX666" fmla="*/ 1423348 w 2546376"/>
                  <a:gd name="connsiteY666" fmla="*/ 230689 h 2550693"/>
                  <a:gd name="connsiteX667" fmla="*/ 1366770 w 2546376"/>
                  <a:gd name="connsiteY667" fmla="*/ 287267 h 2550693"/>
                  <a:gd name="connsiteX668" fmla="*/ 1310192 w 2546376"/>
                  <a:gd name="connsiteY668" fmla="*/ 230689 h 2550693"/>
                  <a:gd name="connsiteX669" fmla="*/ 1326764 w 2546376"/>
                  <a:gd name="connsiteY669" fmla="*/ 190682 h 2550693"/>
                  <a:gd name="connsiteX670" fmla="*/ 1139593 w 2546376"/>
                  <a:gd name="connsiteY670" fmla="*/ 364794 h 2550693"/>
                  <a:gd name="connsiteX671" fmla="*/ 1179600 w 2546376"/>
                  <a:gd name="connsiteY671" fmla="*/ 348222 h 2550693"/>
                  <a:gd name="connsiteX672" fmla="*/ 1236178 w 2546376"/>
                  <a:gd name="connsiteY672" fmla="*/ 404801 h 2550693"/>
                  <a:gd name="connsiteX673" fmla="*/ 1179600 w 2546376"/>
                  <a:gd name="connsiteY673" fmla="*/ 461379 h 2550693"/>
                  <a:gd name="connsiteX674" fmla="*/ 1123022 w 2546376"/>
                  <a:gd name="connsiteY674" fmla="*/ 404800 h 2550693"/>
                  <a:gd name="connsiteX675" fmla="*/ 1139593 w 2546376"/>
                  <a:gd name="connsiteY675" fmla="*/ 364794 h 2550693"/>
                  <a:gd name="connsiteX676" fmla="*/ 952423 w 2546376"/>
                  <a:gd name="connsiteY676" fmla="*/ 538904 h 2550693"/>
                  <a:gd name="connsiteX677" fmla="*/ 992429 w 2546376"/>
                  <a:gd name="connsiteY677" fmla="*/ 522333 h 2550693"/>
                  <a:gd name="connsiteX678" fmla="*/ 1049007 w 2546376"/>
                  <a:gd name="connsiteY678" fmla="*/ 578911 h 2550693"/>
                  <a:gd name="connsiteX679" fmla="*/ 992429 w 2546376"/>
                  <a:gd name="connsiteY679" fmla="*/ 635489 h 2550693"/>
                  <a:gd name="connsiteX680" fmla="*/ 935851 w 2546376"/>
                  <a:gd name="connsiteY680" fmla="*/ 578911 h 2550693"/>
                  <a:gd name="connsiteX681" fmla="*/ 952423 w 2546376"/>
                  <a:gd name="connsiteY681" fmla="*/ 538904 h 2550693"/>
                  <a:gd name="connsiteX682" fmla="*/ 765253 w 2546376"/>
                  <a:gd name="connsiteY682" fmla="*/ 713015 h 2550693"/>
                  <a:gd name="connsiteX683" fmla="*/ 805259 w 2546376"/>
                  <a:gd name="connsiteY683" fmla="*/ 696444 h 2550693"/>
                  <a:gd name="connsiteX684" fmla="*/ 861837 w 2546376"/>
                  <a:gd name="connsiteY684" fmla="*/ 753022 h 2550693"/>
                  <a:gd name="connsiteX685" fmla="*/ 805262 w 2546376"/>
                  <a:gd name="connsiteY685" fmla="*/ 809597 h 2550693"/>
                  <a:gd name="connsiteX686" fmla="*/ 748684 w 2546376"/>
                  <a:gd name="connsiteY686" fmla="*/ 753019 h 2550693"/>
                  <a:gd name="connsiteX687" fmla="*/ 765253 w 2546376"/>
                  <a:gd name="connsiteY687" fmla="*/ 713015 h 2550693"/>
                  <a:gd name="connsiteX688" fmla="*/ 578085 w 2546376"/>
                  <a:gd name="connsiteY688" fmla="*/ 887123 h 2550693"/>
                  <a:gd name="connsiteX689" fmla="*/ 618091 w 2546376"/>
                  <a:gd name="connsiteY689" fmla="*/ 870552 h 2550693"/>
                  <a:gd name="connsiteX690" fmla="*/ 674669 w 2546376"/>
                  <a:gd name="connsiteY690" fmla="*/ 927130 h 2550693"/>
                  <a:gd name="connsiteX691" fmla="*/ 618091 w 2546376"/>
                  <a:gd name="connsiteY691" fmla="*/ 983708 h 2550693"/>
                  <a:gd name="connsiteX692" fmla="*/ 561513 w 2546376"/>
                  <a:gd name="connsiteY692" fmla="*/ 927130 h 2550693"/>
                  <a:gd name="connsiteX693" fmla="*/ 578085 w 2546376"/>
                  <a:gd name="connsiteY693" fmla="*/ 887123 h 2550693"/>
                  <a:gd name="connsiteX694" fmla="*/ 1326764 w 2546376"/>
                  <a:gd name="connsiteY694" fmla="*/ 16572 h 2550693"/>
                  <a:gd name="connsiteX695" fmla="*/ 1366770 w 2546376"/>
                  <a:gd name="connsiteY695" fmla="*/ 0 h 2550693"/>
                  <a:gd name="connsiteX696" fmla="*/ 1423348 w 2546376"/>
                  <a:gd name="connsiteY696" fmla="*/ 56578 h 2550693"/>
                  <a:gd name="connsiteX697" fmla="*/ 1366770 w 2546376"/>
                  <a:gd name="connsiteY697" fmla="*/ 113156 h 2550693"/>
                  <a:gd name="connsiteX698" fmla="*/ 1310192 w 2546376"/>
                  <a:gd name="connsiteY698" fmla="*/ 56578 h 2550693"/>
                  <a:gd name="connsiteX699" fmla="*/ 1326764 w 2546376"/>
                  <a:gd name="connsiteY699" fmla="*/ 16572 h 2550693"/>
                  <a:gd name="connsiteX700" fmla="*/ 1139593 w 2546376"/>
                  <a:gd name="connsiteY700" fmla="*/ 190683 h 2550693"/>
                  <a:gd name="connsiteX701" fmla="*/ 1179600 w 2546376"/>
                  <a:gd name="connsiteY701" fmla="*/ 174112 h 2550693"/>
                  <a:gd name="connsiteX702" fmla="*/ 1236178 w 2546376"/>
                  <a:gd name="connsiteY702" fmla="*/ 230690 h 2550693"/>
                  <a:gd name="connsiteX703" fmla="*/ 1179600 w 2546376"/>
                  <a:gd name="connsiteY703" fmla="*/ 287268 h 2550693"/>
                  <a:gd name="connsiteX704" fmla="*/ 1123022 w 2546376"/>
                  <a:gd name="connsiteY704" fmla="*/ 230690 h 2550693"/>
                  <a:gd name="connsiteX705" fmla="*/ 1139593 w 2546376"/>
                  <a:gd name="connsiteY705" fmla="*/ 190683 h 2550693"/>
                  <a:gd name="connsiteX706" fmla="*/ 952423 w 2546376"/>
                  <a:gd name="connsiteY706" fmla="*/ 364793 h 2550693"/>
                  <a:gd name="connsiteX707" fmla="*/ 992429 w 2546376"/>
                  <a:gd name="connsiteY707" fmla="*/ 348222 h 2550693"/>
                  <a:gd name="connsiteX708" fmla="*/ 1049007 w 2546376"/>
                  <a:gd name="connsiteY708" fmla="*/ 404800 h 2550693"/>
                  <a:gd name="connsiteX709" fmla="*/ 992429 w 2546376"/>
                  <a:gd name="connsiteY709" fmla="*/ 461378 h 2550693"/>
                  <a:gd name="connsiteX710" fmla="*/ 935851 w 2546376"/>
                  <a:gd name="connsiteY710" fmla="*/ 404800 h 2550693"/>
                  <a:gd name="connsiteX711" fmla="*/ 952423 w 2546376"/>
                  <a:gd name="connsiteY711" fmla="*/ 364793 h 2550693"/>
                  <a:gd name="connsiteX712" fmla="*/ 765253 w 2546376"/>
                  <a:gd name="connsiteY712" fmla="*/ 538904 h 2550693"/>
                  <a:gd name="connsiteX713" fmla="*/ 805259 w 2546376"/>
                  <a:gd name="connsiteY713" fmla="*/ 522333 h 2550693"/>
                  <a:gd name="connsiteX714" fmla="*/ 861837 w 2546376"/>
                  <a:gd name="connsiteY714" fmla="*/ 578911 h 2550693"/>
                  <a:gd name="connsiteX715" fmla="*/ 805259 w 2546376"/>
                  <a:gd name="connsiteY715" fmla="*/ 635489 h 2550693"/>
                  <a:gd name="connsiteX716" fmla="*/ 748681 w 2546376"/>
                  <a:gd name="connsiteY716" fmla="*/ 578911 h 2550693"/>
                  <a:gd name="connsiteX717" fmla="*/ 765253 w 2546376"/>
                  <a:gd name="connsiteY717" fmla="*/ 538904 h 2550693"/>
                  <a:gd name="connsiteX718" fmla="*/ 578084 w 2546376"/>
                  <a:gd name="connsiteY718" fmla="*/ 713013 h 2550693"/>
                  <a:gd name="connsiteX719" fmla="*/ 618091 w 2546376"/>
                  <a:gd name="connsiteY719" fmla="*/ 696441 h 2550693"/>
                  <a:gd name="connsiteX720" fmla="*/ 674669 w 2546376"/>
                  <a:gd name="connsiteY720" fmla="*/ 753019 h 2550693"/>
                  <a:gd name="connsiteX721" fmla="*/ 618091 w 2546376"/>
                  <a:gd name="connsiteY721" fmla="*/ 809597 h 2550693"/>
                  <a:gd name="connsiteX722" fmla="*/ 561513 w 2546376"/>
                  <a:gd name="connsiteY722" fmla="*/ 753019 h 2550693"/>
                  <a:gd name="connsiteX723" fmla="*/ 578084 w 2546376"/>
                  <a:gd name="connsiteY723" fmla="*/ 713013 h 2550693"/>
                  <a:gd name="connsiteX724" fmla="*/ 415158 w 2546376"/>
                  <a:gd name="connsiteY724" fmla="*/ 873734 h 2550693"/>
                  <a:gd name="connsiteX725" fmla="*/ 430921 w 2546376"/>
                  <a:gd name="connsiteY725" fmla="*/ 870551 h 2550693"/>
                  <a:gd name="connsiteX726" fmla="*/ 487500 w 2546376"/>
                  <a:gd name="connsiteY726" fmla="*/ 927130 h 2550693"/>
                  <a:gd name="connsiteX727" fmla="*/ 484317 w 2546376"/>
                  <a:gd name="connsiteY727" fmla="*/ 942893 h 2550693"/>
                  <a:gd name="connsiteX728" fmla="*/ 1139593 w 2546376"/>
                  <a:gd name="connsiteY728" fmla="*/ 16572 h 2550693"/>
                  <a:gd name="connsiteX729" fmla="*/ 1179599 w 2546376"/>
                  <a:gd name="connsiteY729" fmla="*/ 1 h 2550693"/>
                  <a:gd name="connsiteX730" fmla="*/ 1236178 w 2546376"/>
                  <a:gd name="connsiteY730" fmla="*/ 56579 h 2550693"/>
                  <a:gd name="connsiteX731" fmla="*/ 1179600 w 2546376"/>
                  <a:gd name="connsiteY731" fmla="*/ 113157 h 2550693"/>
                  <a:gd name="connsiteX732" fmla="*/ 1123022 w 2546376"/>
                  <a:gd name="connsiteY732" fmla="*/ 56579 h 2550693"/>
                  <a:gd name="connsiteX733" fmla="*/ 1139593 w 2546376"/>
                  <a:gd name="connsiteY733" fmla="*/ 16572 h 2550693"/>
                  <a:gd name="connsiteX734" fmla="*/ 952423 w 2546376"/>
                  <a:gd name="connsiteY734" fmla="*/ 190682 h 2550693"/>
                  <a:gd name="connsiteX735" fmla="*/ 992429 w 2546376"/>
                  <a:gd name="connsiteY735" fmla="*/ 174111 h 2550693"/>
                  <a:gd name="connsiteX736" fmla="*/ 1049007 w 2546376"/>
                  <a:gd name="connsiteY736" fmla="*/ 230689 h 2550693"/>
                  <a:gd name="connsiteX737" fmla="*/ 992429 w 2546376"/>
                  <a:gd name="connsiteY737" fmla="*/ 287267 h 2550693"/>
                  <a:gd name="connsiteX738" fmla="*/ 935851 w 2546376"/>
                  <a:gd name="connsiteY738" fmla="*/ 230689 h 2550693"/>
                  <a:gd name="connsiteX739" fmla="*/ 952423 w 2546376"/>
                  <a:gd name="connsiteY739" fmla="*/ 190682 h 2550693"/>
                  <a:gd name="connsiteX740" fmla="*/ 765253 w 2546376"/>
                  <a:gd name="connsiteY740" fmla="*/ 364793 h 2550693"/>
                  <a:gd name="connsiteX741" fmla="*/ 805259 w 2546376"/>
                  <a:gd name="connsiteY741" fmla="*/ 348222 h 2550693"/>
                  <a:gd name="connsiteX742" fmla="*/ 861837 w 2546376"/>
                  <a:gd name="connsiteY742" fmla="*/ 404800 h 2550693"/>
                  <a:gd name="connsiteX743" fmla="*/ 805259 w 2546376"/>
                  <a:gd name="connsiteY743" fmla="*/ 461378 h 2550693"/>
                  <a:gd name="connsiteX744" fmla="*/ 748681 w 2546376"/>
                  <a:gd name="connsiteY744" fmla="*/ 404800 h 2550693"/>
                  <a:gd name="connsiteX745" fmla="*/ 765253 w 2546376"/>
                  <a:gd name="connsiteY745" fmla="*/ 364793 h 2550693"/>
                  <a:gd name="connsiteX746" fmla="*/ 578082 w 2546376"/>
                  <a:gd name="connsiteY746" fmla="*/ 538904 h 2550693"/>
                  <a:gd name="connsiteX747" fmla="*/ 618088 w 2546376"/>
                  <a:gd name="connsiteY747" fmla="*/ 522333 h 2550693"/>
                  <a:gd name="connsiteX748" fmla="*/ 674666 w 2546376"/>
                  <a:gd name="connsiteY748" fmla="*/ 578911 h 2550693"/>
                  <a:gd name="connsiteX749" fmla="*/ 618090 w 2546376"/>
                  <a:gd name="connsiteY749" fmla="*/ 635487 h 2550693"/>
                  <a:gd name="connsiteX750" fmla="*/ 561512 w 2546376"/>
                  <a:gd name="connsiteY750" fmla="*/ 578909 h 2550693"/>
                  <a:gd name="connsiteX751" fmla="*/ 578082 w 2546376"/>
                  <a:gd name="connsiteY751" fmla="*/ 538904 h 2550693"/>
                  <a:gd name="connsiteX752" fmla="*/ 390914 w 2546376"/>
                  <a:gd name="connsiteY752" fmla="*/ 713012 h 2550693"/>
                  <a:gd name="connsiteX753" fmla="*/ 430921 w 2546376"/>
                  <a:gd name="connsiteY753" fmla="*/ 696441 h 2550693"/>
                  <a:gd name="connsiteX754" fmla="*/ 487499 w 2546376"/>
                  <a:gd name="connsiteY754" fmla="*/ 753019 h 2550693"/>
                  <a:gd name="connsiteX755" fmla="*/ 430921 w 2546376"/>
                  <a:gd name="connsiteY755" fmla="*/ 809597 h 2550693"/>
                  <a:gd name="connsiteX756" fmla="*/ 374343 w 2546376"/>
                  <a:gd name="connsiteY756" fmla="*/ 753019 h 2550693"/>
                  <a:gd name="connsiteX757" fmla="*/ 390914 w 2546376"/>
                  <a:gd name="connsiteY757" fmla="*/ 713012 h 2550693"/>
                  <a:gd name="connsiteX758" fmla="*/ 952422 w 2546376"/>
                  <a:gd name="connsiteY758" fmla="*/ 16571 h 2550693"/>
                  <a:gd name="connsiteX759" fmla="*/ 992429 w 2546376"/>
                  <a:gd name="connsiteY759" fmla="*/ 0 h 2550693"/>
                  <a:gd name="connsiteX760" fmla="*/ 1049007 w 2546376"/>
                  <a:gd name="connsiteY760" fmla="*/ 56578 h 2550693"/>
                  <a:gd name="connsiteX761" fmla="*/ 992429 w 2546376"/>
                  <a:gd name="connsiteY761" fmla="*/ 113156 h 2550693"/>
                  <a:gd name="connsiteX762" fmla="*/ 935851 w 2546376"/>
                  <a:gd name="connsiteY762" fmla="*/ 56578 h 2550693"/>
                  <a:gd name="connsiteX763" fmla="*/ 952422 w 2546376"/>
                  <a:gd name="connsiteY763" fmla="*/ 16571 h 2550693"/>
                  <a:gd name="connsiteX764" fmla="*/ 765253 w 2546376"/>
                  <a:gd name="connsiteY764" fmla="*/ 190682 h 2550693"/>
                  <a:gd name="connsiteX765" fmla="*/ 805259 w 2546376"/>
                  <a:gd name="connsiteY765" fmla="*/ 174111 h 2550693"/>
                  <a:gd name="connsiteX766" fmla="*/ 861837 w 2546376"/>
                  <a:gd name="connsiteY766" fmla="*/ 230689 h 2550693"/>
                  <a:gd name="connsiteX767" fmla="*/ 805259 w 2546376"/>
                  <a:gd name="connsiteY767" fmla="*/ 287267 h 2550693"/>
                  <a:gd name="connsiteX768" fmla="*/ 748681 w 2546376"/>
                  <a:gd name="connsiteY768" fmla="*/ 230689 h 2550693"/>
                  <a:gd name="connsiteX769" fmla="*/ 765253 w 2546376"/>
                  <a:gd name="connsiteY769" fmla="*/ 190682 h 2550693"/>
                  <a:gd name="connsiteX770" fmla="*/ 578082 w 2546376"/>
                  <a:gd name="connsiteY770" fmla="*/ 364793 h 2550693"/>
                  <a:gd name="connsiteX771" fmla="*/ 618088 w 2546376"/>
                  <a:gd name="connsiteY771" fmla="*/ 348222 h 2550693"/>
                  <a:gd name="connsiteX772" fmla="*/ 674666 w 2546376"/>
                  <a:gd name="connsiteY772" fmla="*/ 404800 h 2550693"/>
                  <a:gd name="connsiteX773" fmla="*/ 618088 w 2546376"/>
                  <a:gd name="connsiteY773" fmla="*/ 461378 h 2550693"/>
                  <a:gd name="connsiteX774" fmla="*/ 561510 w 2546376"/>
                  <a:gd name="connsiteY774" fmla="*/ 404800 h 2550693"/>
                  <a:gd name="connsiteX775" fmla="*/ 578082 w 2546376"/>
                  <a:gd name="connsiteY775" fmla="*/ 364793 h 2550693"/>
                  <a:gd name="connsiteX776" fmla="*/ 238854 w 2546376"/>
                  <a:gd name="connsiteY776" fmla="*/ 697429 h 2550693"/>
                  <a:gd name="connsiteX777" fmla="*/ 243750 w 2546376"/>
                  <a:gd name="connsiteY777" fmla="*/ 696441 h 2550693"/>
                  <a:gd name="connsiteX778" fmla="*/ 300328 w 2546376"/>
                  <a:gd name="connsiteY778" fmla="*/ 753019 h 2550693"/>
                  <a:gd name="connsiteX779" fmla="*/ 299340 w 2546376"/>
                  <a:gd name="connsiteY779" fmla="*/ 757915 h 2550693"/>
                  <a:gd name="connsiteX780" fmla="*/ 390914 w 2546376"/>
                  <a:gd name="connsiteY780" fmla="*/ 538902 h 2550693"/>
                  <a:gd name="connsiteX781" fmla="*/ 430920 w 2546376"/>
                  <a:gd name="connsiteY781" fmla="*/ 522331 h 2550693"/>
                  <a:gd name="connsiteX782" fmla="*/ 487499 w 2546376"/>
                  <a:gd name="connsiteY782" fmla="*/ 578909 h 2550693"/>
                  <a:gd name="connsiteX783" fmla="*/ 430920 w 2546376"/>
                  <a:gd name="connsiteY783" fmla="*/ 635487 h 2550693"/>
                  <a:gd name="connsiteX784" fmla="*/ 374342 w 2546376"/>
                  <a:gd name="connsiteY784" fmla="*/ 578909 h 2550693"/>
                  <a:gd name="connsiteX785" fmla="*/ 390914 w 2546376"/>
                  <a:gd name="connsiteY785" fmla="*/ 538902 h 2550693"/>
                  <a:gd name="connsiteX786" fmla="*/ 765253 w 2546376"/>
                  <a:gd name="connsiteY786" fmla="*/ 16571 h 2550693"/>
                  <a:gd name="connsiteX787" fmla="*/ 805259 w 2546376"/>
                  <a:gd name="connsiteY787" fmla="*/ 0 h 2550693"/>
                  <a:gd name="connsiteX788" fmla="*/ 861837 w 2546376"/>
                  <a:gd name="connsiteY788" fmla="*/ 56578 h 2550693"/>
                  <a:gd name="connsiteX789" fmla="*/ 805259 w 2546376"/>
                  <a:gd name="connsiteY789" fmla="*/ 113156 h 2550693"/>
                  <a:gd name="connsiteX790" fmla="*/ 748681 w 2546376"/>
                  <a:gd name="connsiteY790" fmla="*/ 56578 h 2550693"/>
                  <a:gd name="connsiteX791" fmla="*/ 765253 w 2546376"/>
                  <a:gd name="connsiteY791" fmla="*/ 16571 h 2550693"/>
                  <a:gd name="connsiteX792" fmla="*/ 578082 w 2546376"/>
                  <a:gd name="connsiteY792" fmla="*/ 190682 h 2550693"/>
                  <a:gd name="connsiteX793" fmla="*/ 618088 w 2546376"/>
                  <a:gd name="connsiteY793" fmla="*/ 174111 h 2550693"/>
                  <a:gd name="connsiteX794" fmla="*/ 674666 w 2546376"/>
                  <a:gd name="connsiteY794" fmla="*/ 230689 h 2550693"/>
                  <a:gd name="connsiteX795" fmla="*/ 618088 w 2546376"/>
                  <a:gd name="connsiteY795" fmla="*/ 287267 h 2550693"/>
                  <a:gd name="connsiteX796" fmla="*/ 561510 w 2546376"/>
                  <a:gd name="connsiteY796" fmla="*/ 230689 h 2550693"/>
                  <a:gd name="connsiteX797" fmla="*/ 578082 w 2546376"/>
                  <a:gd name="connsiteY797" fmla="*/ 190682 h 2550693"/>
                  <a:gd name="connsiteX798" fmla="*/ 390912 w 2546376"/>
                  <a:gd name="connsiteY798" fmla="*/ 364793 h 2550693"/>
                  <a:gd name="connsiteX799" fmla="*/ 430918 w 2546376"/>
                  <a:gd name="connsiteY799" fmla="*/ 348222 h 2550693"/>
                  <a:gd name="connsiteX800" fmla="*/ 487497 w 2546376"/>
                  <a:gd name="connsiteY800" fmla="*/ 404800 h 2550693"/>
                  <a:gd name="connsiteX801" fmla="*/ 430920 w 2546376"/>
                  <a:gd name="connsiteY801" fmla="*/ 461376 h 2550693"/>
                  <a:gd name="connsiteX802" fmla="*/ 374342 w 2546376"/>
                  <a:gd name="connsiteY802" fmla="*/ 404798 h 2550693"/>
                  <a:gd name="connsiteX803" fmla="*/ 390912 w 2546376"/>
                  <a:gd name="connsiteY803" fmla="*/ 364793 h 2550693"/>
                  <a:gd name="connsiteX804" fmla="*/ 203743 w 2546376"/>
                  <a:gd name="connsiteY804" fmla="*/ 538902 h 2550693"/>
                  <a:gd name="connsiteX805" fmla="*/ 243749 w 2546376"/>
                  <a:gd name="connsiteY805" fmla="*/ 522331 h 2550693"/>
                  <a:gd name="connsiteX806" fmla="*/ 300327 w 2546376"/>
                  <a:gd name="connsiteY806" fmla="*/ 578909 h 2550693"/>
                  <a:gd name="connsiteX807" fmla="*/ 243749 w 2546376"/>
                  <a:gd name="connsiteY807" fmla="*/ 635487 h 2550693"/>
                  <a:gd name="connsiteX808" fmla="*/ 187171 w 2546376"/>
                  <a:gd name="connsiteY808" fmla="*/ 578909 h 2550693"/>
                  <a:gd name="connsiteX809" fmla="*/ 203743 w 2546376"/>
                  <a:gd name="connsiteY809" fmla="*/ 538902 h 2550693"/>
                  <a:gd name="connsiteX810" fmla="*/ 578082 w 2546376"/>
                  <a:gd name="connsiteY810" fmla="*/ 16571 h 2550693"/>
                  <a:gd name="connsiteX811" fmla="*/ 618088 w 2546376"/>
                  <a:gd name="connsiteY811" fmla="*/ 0 h 2550693"/>
                  <a:gd name="connsiteX812" fmla="*/ 674666 w 2546376"/>
                  <a:gd name="connsiteY812" fmla="*/ 56578 h 2550693"/>
                  <a:gd name="connsiteX813" fmla="*/ 618088 w 2546376"/>
                  <a:gd name="connsiteY813" fmla="*/ 113156 h 2550693"/>
                  <a:gd name="connsiteX814" fmla="*/ 561510 w 2546376"/>
                  <a:gd name="connsiteY814" fmla="*/ 56578 h 2550693"/>
                  <a:gd name="connsiteX815" fmla="*/ 578082 w 2546376"/>
                  <a:gd name="connsiteY815" fmla="*/ 16571 h 2550693"/>
                  <a:gd name="connsiteX816" fmla="*/ 65570 w 2546376"/>
                  <a:gd name="connsiteY816" fmla="*/ 524146 h 2550693"/>
                  <a:gd name="connsiteX817" fmla="*/ 78603 w 2546376"/>
                  <a:gd name="connsiteY817" fmla="*/ 526777 h 2550693"/>
                  <a:gd name="connsiteX818" fmla="*/ 108712 w 2546376"/>
                  <a:gd name="connsiteY818" fmla="*/ 556886 h 2550693"/>
                  <a:gd name="connsiteX819" fmla="*/ 111343 w 2546376"/>
                  <a:gd name="connsiteY819" fmla="*/ 569919 h 2550693"/>
                  <a:gd name="connsiteX820" fmla="*/ 390912 w 2546376"/>
                  <a:gd name="connsiteY820" fmla="*/ 190682 h 2550693"/>
                  <a:gd name="connsiteX821" fmla="*/ 430918 w 2546376"/>
                  <a:gd name="connsiteY821" fmla="*/ 174111 h 2550693"/>
                  <a:gd name="connsiteX822" fmla="*/ 487497 w 2546376"/>
                  <a:gd name="connsiteY822" fmla="*/ 230689 h 2550693"/>
                  <a:gd name="connsiteX823" fmla="*/ 430919 w 2546376"/>
                  <a:gd name="connsiteY823" fmla="*/ 287267 h 2550693"/>
                  <a:gd name="connsiteX824" fmla="*/ 374340 w 2546376"/>
                  <a:gd name="connsiteY824" fmla="*/ 230689 h 2550693"/>
                  <a:gd name="connsiteX825" fmla="*/ 390912 w 2546376"/>
                  <a:gd name="connsiteY825" fmla="*/ 190682 h 2550693"/>
                  <a:gd name="connsiteX826" fmla="*/ 203742 w 2546376"/>
                  <a:gd name="connsiteY826" fmla="*/ 364792 h 2550693"/>
                  <a:gd name="connsiteX827" fmla="*/ 243749 w 2546376"/>
                  <a:gd name="connsiteY827" fmla="*/ 348220 h 2550693"/>
                  <a:gd name="connsiteX828" fmla="*/ 300327 w 2546376"/>
                  <a:gd name="connsiteY828" fmla="*/ 404798 h 2550693"/>
                  <a:gd name="connsiteX829" fmla="*/ 243749 w 2546376"/>
                  <a:gd name="connsiteY829" fmla="*/ 461376 h 2550693"/>
                  <a:gd name="connsiteX830" fmla="*/ 187171 w 2546376"/>
                  <a:gd name="connsiteY830" fmla="*/ 404798 h 2550693"/>
                  <a:gd name="connsiteX831" fmla="*/ 203742 w 2546376"/>
                  <a:gd name="connsiteY831" fmla="*/ 364792 h 2550693"/>
                  <a:gd name="connsiteX832" fmla="*/ 390912 w 2546376"/>
                  <a:gd name="connsiteY832" fmla="*/ 16571 h 2550693"/>
                  <a:gd name="connsiteX833" fmla="*/ 430918 w 2546376"/>
                  <a:gd name="connsiteY833" fmla="*/ 0 h 2550693"/>
                  <a:gd name="connsiteX834" fmla="*/ 487497 w 2546376"/>
                  <a:gd name="connsiteY834" fmla="*/ 56578 h 2550693"/>
                  <a:gd name="connsiteX835" fmla="*/ 430919 w 2546376"/>
                  <a:gd name="connsiteY835" fmla="*/ 113156 h 2550693"/>
                  <a:gd name="connsiteX836" fmla="*/ 374340 w 2546376"/>
                  <a:gd name="connsiteY836" fmla="*/ 56578 h 2550693"/>
                  <a:gd name="connsiteX837" fmla="*/ 390912 w 2546376"/>
                  <a:gd name="connsiteY837" fmla="*/ 16571 h 2550693"/>
                  <a:gd name="connsiteX838" fmla="*/ 203741 w 2546376"/>
                  <a:gd name="connsiteY838" fmla="*/ 190682 h 2550693"/>
                  <a:gd name="connsiteX839" fmla="*/ 243747 w 2546376"/>
                  <a:gd name="connsiteY839" fmla="*/ 174111 h 2550693"/>
                  <a:gd name="connsiteX840" fmla="*/ 300325 w 2546376"/>
                  <a:gd name="connsiteY840" fmla="*/ 230689 h 2550693"/>
                  <a:gd name="connsiteX841" fmla="*/ 243748 w 2546376"/>
                  <a:gd name="connsiteY841" fmla="*/ 287266 h 2550693"/>
                  <a:gd name="connsiteX842" fmla="*/ 187170 w 2546376"/>
                  <a:gd name="connsiteY842" fmla="*/ 230688 h 2550693"/>
                  <a:gd name="connsiteX843" fmla="*/ 203741 w 2546376"/>
                  <a:gd name="connsiteY843" fmla="*/ 190682 h 2550693"/>
                  <a:gd name="connsiteX844" fmla="*/ 16572 w 2546376"/>
                  <a:gd name="connsiteY844" fmla="*/ 364792 h 2550693"/>
                  <a:gd name="connsiteX845" fmla="*/ 56579 w 2546376"/>
                  <a:gd name="connsiteY845" fmla="*/ 348220 h 2550693"/>
                  <a:gd name="connsiteX846" fmla="*/ 113157 w 2546376"/>
                  <a:gd name="connsiteY846" fmla="*/ 404798 h 2550693"/>
                  <a:gd name="connsiteX847" fmla="*/ 56579 w 2546376"/>
                  <a:gd name="connsiteY847" fmla="*/ 461376 h 2550693"/>
                  <a:gd name="connsiteX848" fmla="*/ 1 w 2546376"/>
                  <a:gd name="connsiteY848" fmla="*/ 404798 h 2550693"/>
                  <a:gd name="connsiteX849" fmla="*/ 16572 w 2546376"/>
                  <a:gd name="connsiteY849" fmla="*/ 364792 h 2550693"/>
                  <a:gd name="connsiteX850" fmla="*/ 203741 w 2546376"/>
                  <a:gd name="connsiteY850" fmla="*/ 16571 h 2550693"/>
                  <a:gd name="connsiteX851" fmla="*/ 243747 w 2546376"/>
                  <a:gd name="connsiteY851" fmla="*/ 0 h 2550693"/>
                  <a:gd name="connsiteX852" fmla="*/ 300325 w 2546376"/>
                  <a:gd name="connsiteY852" fmla="*/ 56578 h 2550693"/>
                  <a:gd name="connsiteX853" fmla="*/ 243747 w 2546376"/>
                  <a:gd name="connsiteY853" fmla="*/ 113156 h 2550693"/>
                  <a:gd name="connsiteX854" fmla="*/ 187169 w 2546376"/>
                  <a:gd name="connsiteY854" fmla="*/ 56578 h 2550693"/>
                  <a:gd name="connsiteX855" fmla="*/ 203741 w 2546376"/>
                  <a:gd name="connsiteY855" fmla="*/ 16571 h 2550693"/>
                  <a:gd name="connsiteX856" fmla="*/ 16572 w 2546376"/>
                  <a:gd name="connsiteY856" fmla="*/ 190681 h 2550693"/>
                  <a:gd name="connsiteX857" fmla="*/ 56579 w 2546376"/>
                  <a:gd name="connsiteY857" fmla="*/ 174110 h 2550693"/>
                  <a:gd name="connsiteX858" fmla="*/ 113157 w 2546376"/>
                  <a:gd name="connsiteY858" fmla="*/ 230688 h 2550693"/>
                  <a:gd name="connsiteX859" fmla="*/ 56579 w 2546376"/>
                  <a:gd name="connsiteY859" fmla="*/ 287266 h 2550693"/>
                  <a:gd name="connsiteX860" fmla="*/ 1 w 2546376"/>
                  <a:gd name="connsiteY860" fmla="*/ 230688 h 2550693"/>
                  <a:gd name="connsiteX861" fmla="*/ 16572 w 2546376"/>
                  <a:gd name="connsiteY861" fmla="*/ 190681 h 2550693"/>
                  <a:gd name="connsiteX862" fmla="*/ 16571 w 2546376"/>
                  <a:gd name="connsiteY862" fmla="*/ 16571 h 2550693"/>
                  <a:gd name="connsiteX863" fmla="*/ 56577 w 2546376"/>
                  <a:gd name="connsiteY863" fmla="*/ 0 h 2550693"/>
                  <a:gd name="connsiteX864" fmla="*/ 113156 w 2546376"/>
                  <a:gd name="connsiteY864" fmla="*/ 56578 h 2550693"/>
                  <a:gd name="connsiteX865" fmla="*/ 56578 w 2546376"/>
                  <a:gd name="connsiteY865" fmla="*/ 113156 h 2550693"/>
                  <a:gd name="connsiteX866" fmla="*/ 0 w 2546376"/>
                  <a:gd name="connsiteY866" fmla="*/ 56577 h 2550693"/>
                  <a:gd name="connsiteX867" fmla="*/ 16571 w 2546376"/>
                  <a:gd name="connsiteY867" fmla="*/ 16571 h 255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Lst>
                <a:rect l="l" t="t" r="r" b="b"/>
                <a:pathLst>
                  <a:path w="2546376" h="2550693">
                    <a:moveTo>
                      <a:pt x="2449798" y="2454108"/>
                    </a:moveTo>
                    <a:cubicBezTo>
                      <a:pt x="2460029" y="2443877"/>
                      <a:pt x="2474173" y="2437544"/>
                      <a:pt x="2489797" y="2437544"/>
                    </a:cubicBezTo>
                    <a:cubicBezTo>
                      <a:pt x="2521044" y="2437544"/>
                      <a:pt x="2546375" y="2462875"/>
                      <a:pt x="2546375" y="2494122"/>
                    </a:cubicBezTo>
                    <a:cubicBezTo>
                      <a:pt x="2546375" y="2525369"/>
                      <a:pt x="2521051" y="2550693"/>
                      <a:pt x="2489804" y="2550693"/>
                    </a:cubicBezTo>
                    <a:cubicBezTo>
                      <a:pt x="2458557" y="2550693"/>
                      <a:pt x="2433226" y="2525362"/>
                      <a:pt x="2433226" y="2494115"/>
                    </a:cubicBezTo>
                    <a:cubicBezTo>
                      <a:pt x="2433226" y="2478491"/>
                      <a:pt x="2439559" y="2464347"/>
                      <a:pt x="2449798" y="2454108"/>
                    </a:cubicBezTo>
                    <a:close/>
                    <a:moveTo>
                      <a:pt x="2449791" y="2280012"/>
                    </a:moveTo>
                    <a:cubicBezTo>
                      <a:pt x="2460030" y="2269774"/>
                      <a:pt x="2474174" y="2263441"/>
                      <a:pt x="2489798" y="2263441"/>
                    </a:cubicBezTo>
                    <a:cubicBezTo>
                      <a:pt x="2521045" y="2263441"/>
                      <a:pt x="2546376" y="2288772"/>
                      <a:pt x="2546376" y="2320019"/>
                    </a:cubicBezTo>
                    <a:cubicBezTo>
                      <a:pt x="2546376" y="2351266"/>
                      <a:pt x="2521045" y="2376597"/>
                      <a:pt x="2489798" y="2376597"/>
                    </a:cubicBezTo>
                    <a:cubicBezTo>
                      <a:pt x="2458551" y="2376597"/>
                      <a:pt x="2433220" y="2351266"/>
                      <a:pt x="2433220" y="2320019"/>
                    </a:cubicBezTo>
                    <a:cubicBezTo>
                      <a:pt x="2433220" y="2304396"/>
                      <a:pt x="2439552" y="2290251"/>
                      <a:pt x="2449791" y="2280012"/>
                    </a:cubicBezTo>
                    <a:close/>
                    <a:moveTo>
                      <a:pt x="2262622" y="2454108"/>
                    </a:moveTo>
                    <a:cubicBezTo>
                      <a:pt x="2272861" y="2443869"/>
                      <a:pt x="2287005" y="2437537"/>
                      <a:pt x="2302629" y="2437537"/>
                    </a:cubicBezTo>
                    <a:cubicBezTo>
                      <a:pt x="2333876" y="2437537"/>
                      <a:pt x="2359207" y="2462868"/>
                      <a:pt x="2359207" y="2494115"/>
                    </a:cubicBezTo>
                    <a:cubicBezTo>
                      <a:pt x="2359207" y="2525362"/>
                      <a:pt x="2333876" y="2550693"/>
                      <a:pt x="2302629" y="2550693"/>
                    </a:cubicBezTo>
                    <a:cubicBezTo>
                      <a:pt x="2271382" y="2550693"/>
                      <a:pt x="2246051" y="2525362"/>
                      <a:pt x="2246051" y="2494115"/>
                    </a:cubicBezTo>
                    <a:cubicBezTo>
                      <a:pt x="2246051" y="2478491"/>
                      <a:pt x="2252384" y="2464347"/>
                      <a:pt x="2262622" y="2454108"/>
                    </a:cubicBezTo>
                    <a:close/>
                    <a:moveTo>
                      <a:pt x="2449791" y="2105902"/>
                    </a:moveTo>
                    <a:cubicBezTo>
                      <a:pt x="2460030" y="2095663"/>
                      <a:pt x="2474174" y="2089330"/>
                      <a:pt x="2489798" y="2089330"/>
                    </a:cubicBezTo>
                    <a:cubicBezTo>
                      <a:pt x="2521045" y="2089330"/>
                      <a:pt x="2546376" y="2114661"/>
                      <a:pt x="2546376" y="2145908"/>
                    </a:cubicBezTo>
                    <a:cubicBezTo>
                      <a:pt x="2546376" y="2177155"/>
                      <a:pt x="2521045" y="2202486"/>
                      <a:pt x="2489798" y="2202486"/>
                    </a:cubicBezTo>
                    <a:cubicBezTo>
                      <a:pt x="2458551" y="2202486"/>
                      <a:pt x="2433220" y="2177155"/>
                      <a:pt x="2433220" y="2145908"/>
                    </a:cubicBezTo>
                    <a:cubicBezTo>
                      <a:pt x="2433220" y="2130285"/>
                      <a:pt x="2439553" y="2116140"/>
                      <a:pt x="2449791" y="2105902"/>
                    </a:cubicBezTo>
                    <a:close/>
                    <a:moveTo>
                      <a:pt x="2262623" y="2280006"/>
                    </a:moveTo>
                    <a:cubicBezTo>
                      <a:pt x="2272854" y="2269774"/>
                      <a:pt x="2286999" y="2263441"/>
                      <a:pt x="2302622" y="2263441"/>
                    </a:cubicBezTo>
                    <a:cubicBezTo>
                      <a:pt x="2333869" y="2263441"/>
                      <a:pt x="2359200" y="2288772"/>
                      <a:pt x="2359200" y="2320019"/>
                    </a:cubicBezTo>
                    <a:cubicBezTo>
                      <a:pt x="2359200" y="2351266"/>
                      <a:pt x="2333876" y="2376590"/>
                      <a:pt x="2302629" y="2376590"/>
                    </a:cubicBezTo>
                    <a:cubicBezTo>
                      <a:pt x="2271382" y="2376590"/>
                      <a:pt x="2246051" y="2351259"/>
                      <a:pt x="2246051" y="2320012"/>
                    </a:cubicBezTo>
                    <a:cubicBezTo>
                      <a:pt x="2246051" y="2304389"/>
                      <a:pt x="2252384" y="2290244"/>
                      <a:pt x="2262623" y="2280006"/>
                    </a:cubicBezTo>
                    <a:close/>
                    <a:moveTo>
                      <a:pt x="2075453" y="2454108"/>
                    </a:moveTo>
                    <a:cubicBezTo>
                      <a:pt x="2085691" y="2443870"/>
                      <a:pt x="2099836" y="2437537"/>
                      <a:pt x="2115459" y="2437537"/>
                    </a:cubicBezTo>
                    <a:cubicBezTo>
                      <a:pt x="2146706" y="2437537"/>
                      <a:pt x="2172037" y="2462868"/>
                      <a:pt x="2172037" y="2494115"/>
                    </a:cubicBezTo>
                    <a:cubicBezTo>
                      <a:pt x="2172037" y="2525362"/>
                      <a:pt x="2146706" y="2550693"/>
                      <a:pt x="2115459" y="2550693"/>
                    </a:cubicBezTo>
                    <a:cubicBezTo>
                      <a:pt x="2107647" y="2550693"/>
                      <a:pt x="2100205" y="2549110"/>
                      <a:pt x="2093436" y="2546247"/>
                    </a:cubicBezTo>
                    <a:lnTo>
                      <a:pt x="2075739" y="2534315"/>
                    </a:lnTo>
                    <a:lnTo>
                      <a:pt x="2075259" y="2533835"/>
                    </a:lnTo>
                    <a:lnTo>
                      <a:pt x="2063327" y="2516138"/>
                    </a:lnTo>
                    <a:cubicBezTo>
                      <a:pt x="2060464" y="2509369"/>
                      <a:pt x="2058881" y="2501927"/>
                      <a:pt x="2058881" y="2494115"/>
                    </a:cubicBezTo>
                    <a:cubicBezTo>
                      <a:pt x="2058881" y="2478491"/>
                      <a:pt x="2065214" y="2464347"/>
                      <a:pt x="2075453" y="2454108"/>
                    </a:cubicBezTo>
                    <a:close/>
                    <a:moveTo>
                      <a:pt x="2449791" y="1931791"/>
                    </a:moveTo>
                    <a:cubicBezTo>
                      <a:pt x="2460030" y="1921552"/>
                      <a:pt x="2474174" y="1915219"/>
                      <a:pt x="2489798" y="1915219"/>
                    </a:cubicBezTo>
                    <a:cubicBezTo>
                      <a:pt x="2521045" y="1915219"/>
                      <a:pt x="2546376" y="1940550"/>
                      <a:pt x="2546376" y="1971797"/>
                    </a:cubicBezTo>
                    <a:cubicBezTo>
                      <a:pt x="2546376" y="2003044"/>
                      <a:pt x="2521045" y="2028375"/>
                      <a:pt x="2489798" y="2028375"/>
                    </a:cubicBezTo>
                    <a:cubicBezTo>
                      <a:pt x="2458551" y="2028375"/>
                      <a:pt x="2433220" y="2003044"/>
                      <a:pt x="2433220" y="1971797"/>
                    </a:cubicBezTo>
                    <a:cubicBezTo>
                      <a:pt x="2433220" y="1956174"/>
                      <a:pt x="2439553" y="1942029"/>
                      <a:pt x="2449791" y="1931791"/>
                    </a:cubicBezTo>
                    <a:close/>
                    <a:moveTo>
                      <a:pt x="2262615" y="2105901"/>
                    </a:moveTo>
                    <a:cubicBezTo>
                      <a:pt x="2272854" y="2095663"/>
                      <a:pt x="2286999" y="2089330"/>
                      <a:pt x="2302622" y="2089330"/>
                    </a:cubicBezTo>
                    <a:cubicBezTo>
                      <a:pt x="2333869" y="2089330"/>
                      <a:pt x="2359200" y="2114661"/>
                      <a:pt x="2359200" y="2145908"/>
                    </a:cubicBezTo>
                    <a:cubicBezTo>
                      <a:pt x="2359200" y="2177155"/>
                      <a:pt x="2333869" y="2202486"/>
                      <a:pt x="2302622" y="2202486"/>
                    </a:cubicBezTo>
                    <a:cubicBezTo>
                      <a:pt x="2271375" y="2202486"/>
                      <a:pt x="2246044" y="2177155"/>
                      <a:pt x="2246044" y="2145908"/>
                    </a:cubicBezTo>
                    <a:cubicBezTo>
                      <a:pt x="2246044" y="2130285"/>
                      <a:pt x="2252377" y="2116140"/>
                      <a:pt x="2262615" y="2105901"/>
                    </a:cubicBezTo>
                    <a:close/>
                    <a:moveTo>
                      <a:pt x="2075453" y="2280005"/>
                    </a:moveTo>
                    <a:cubicBezTo>
                      <a:pt x="2085691" y="2269767"/>
                      <a:pt x="2099836" y="2263434"/>
                      <a:pt x="2115459" y="2263434"/>
                    </a:cubicBezTo>
                    <a:cubicBezTo>
                      <a:pt x="2146706" y="2263434"/>
                      <a:pt x="2172037" y="2288765"/>
                      <a:pt x="2172038" y="2320012"/>
                    </a:cubicBezTo>
                    <a:cubicBezTo>
                      <a:pt x="2172038" y="2351259"/>
                      <a:pt x="2146707" y="2376590"/>
                      <a:pt x="2115460" y="2376590"/>
                    </a:cubicBezTo>
                    <a:cubicBezTo>
                      <a:pt x="2084213" y="2376590"/>
                      <a:pt x="2058881" y="2351259"/>
                      <a:pt x="2058881" y="2320012"/>
                    </a:cubicBezTo>
                    <a:cubicBezTo>
                      <a:pt x="2058881" y="2304389"/>
                      <a:pt x="2065214" y="2290244"/>
                      <a:pt x="2075453" y="2280005"/>
                    </a:cubicBezTo>
                    <a:close/>
                    <a:moveTo>
                      <a:pt x="2449791" y="1757680"/>
                    </a:moveTo>
                    <a:cubicBezTo>
                      <a:pt x="2460030" y="1747441"/>
                      <a:pt x="2474174" y="1741108"/>
                      <a:pt x="2489798" y="1741108"/>
                    </a:cubicBezTo>
                    <a:cubicBezTo>
                      <a:pt x="2521045" y="1741108"/>
                      <a:pt x="2546376" y="1766439"/>
                      <a:pt x="2546376" y="1797686"/>
                    </a:cubicBezTo>
                    <a:cubicBezTo>
                      <a:pt x="2546376" y="1828933"/>
                      <a:pt x="2521045" y="1854264"/>
                      <a:pt x="2489798" y="1854264"/>
                    </a:cubicBezTo>
                    <a:cubicBezTo>
                      <a:pt x="2458551" y="1854264"/>
                      <a:pt x="2433220" y="1828933"/>
                      <a:pt x="2433220" y="1797686"/>
                    </a:cubicBezTo>
                    <a:cubicBezTo>
                      <a:pt x="2433220" y="1782063"/>
                      <a:pt x="2439553" y="1767918"/>
                      <a:pt x="2449791" y="1757680"/>
                    </a:cubicBezTo>
                    <a:close/>
                    <a:moveTo>
                      <a:pt x="2262616" y="1931791"/>
                    </a:moveTo>
                    <a:cubicBezTo>
                      <a:pt x="2272854" y="1921552"/>
                      <a:pt x="2286999" y="1915219"/>
                      <a:pt x="2302622" y="1915219"/>
                    </a:cubicBezTo>
                    <a:cubicBezTo>
                      <a:pt x="2333869" y="1915219"/>
                      <a:pt x="2359200" y="1940550"/>
                      <a:pt x="2359200" y="1971797"/>
                    </a:cubicBezTo>
                    <a:cubicBezTo>
                      <a:pt x="2359200" y="2003044"/>
                      <a:pt x="2333869" y="2028375"/>
                      <a:pt x="2302622" y="2028375"/>
                    </a:cubicBezTo>
                    <a:cubicBezTo>
                      <a:pt x="2271375" y="2028375"/>
                      <a:pt x="2246044" y="2003044"/>
                      <a:pt x="2246044" y="1971797"/>
                    </a:cubicBezTo>
                    <a:cubicBezTo>
                      <a:pt x="2246044" y="1956174"/>
                      <a:pt x="2252377" y="1942029"/>
                      <a:pt x="2262616" y="1931791"/>
                    </a:cubicBezTo>
                    <a:close/>
                    <a:moveTo>
                      <a:pt x="2075452" y="2105895"/>
                    </a:moveTo>
                    <a:cubicBezTo>
                      <a:pt x="2085691" y="2095657"/>
                      <a:pt x="2099829" y="2089330"/>
                      <a:pt x="2115453" y="2089330"/>
                    </a:cubicBezTo>
                    <a:cubicBezTo>
                      <a:pt x="2146700" y="2089330"/>
                      <a:pt x="2172031" y="2114661"/>
                      <a:pt x="2172031" y="2145908"/>
                    </a:cubicBezTo>
                    <a:cubicBezTo>
                      <a:pt x="2172037" y="2177149"/>
                      <a:pt x="2146706" y="2202480"/>
                      <a:pt x="2115459" y="2202480"/>
                    </a:cubicBezTo>
                    <a:cubicBezTo>
                      <a:pt x="2084212" y="2202480"/>
                      <a:pt x="2058881" y="2177149"/>
                      <a:pt x="2058881" y="2145902"/>
                    </a:cubicBezTo>
                    <a:cubicBezTo>
                      <a:pt x="2058881" y="2130278"/>
                      <a:pt x="2065214" y="2116134"/>
                      <a:pt x="2075452" y="2105895"/>
                    </a:cubicBezTo>
                    <a:close/>
                    <a:moveTo>
                      <a:pt x="1888282" y="2280006"/>
                    </a:moveTo>
                    <a:cubicBezTo>
                      <a:pt x="1898521" y="2269767"/>
                      <a:pt x="1912666" y="2263435"/>
                      <a:pt x="1928289" y="2263435"/>
                    </a:cubicBezTo>
                    <a:cubicBezTo>
                      <a:pt x="1959536" y="2263435"/>
                      <a:pt x="1984867" y="2288766"/>
                      <a:pt x="1984867" y="2320013"/>
                    </a:cubicBezTo>
                    <a:cubicBezTo>
                      <a:pt x="1984867" y="2351260"/>
                      <a:pt x="1959536" y="2376591"/>
                      <a:pt x="1928289" y="2376591"/>
                    </a:cubicBezTo>
                    <a:lnTo>
                      <a:pt x="1915416" y="2373992"/>
                    </a:lnTo>
                    <a:lnTo>
                      <a:pt x="1874310" y="2332886"/>
                    </a:lnTo>
                    <a:lnTo>
                      <a:pt x="1871711" y="2320013"/>
                    </a:lnTo>
                    <a:cubicBezTo>
                      <a:pt x="1871711" y="2304389"/>
                      <a:pt x="1878044" y="2290245"/>
                      <a:pt x="1888282" y="2280006"/>
                    </a:cubicBezTo>
                    <a:close/>
                    <a:moveTo>
                      <a:pt x="2449790" y="1583569"/>
                    </a:moveTo>
                    <a:cubicBezTo>
                      <a:pt x="2460029" y="1573331"/>
                      <a:pt x="2474174" y="1566998"/>
                      <a:pt x="2489797" y="1566998"/>
                    </a:cubicBezTo>
                    <a:cubicBezTo>
                      <a:pt x="2521044" y="1566998"/>
                      <a:pt x="2546375" y="1592329"/>
                      <a:pt x="2546375" y="1623576"/>
                    </a:cubicBezTo>
                    <a:cubicBezTo>
                      <a:pt x="2546375" y="1654823"/>
                      <a:pt x="2521044" y="1680154"/>
                      <a:pt x="2489797" y="1680154"/>
                    </a:cubicBezTo>
                    <a:cubicBezTo>
                      <a:pt x="2458550" y="1680154"/>
                      <a:pt x="2433219" y="1654823"/>
                      <a:pt x="2433219" y="1623576"/>
                    </a:cubicBezTo>
                    <a:cubicBezTo>
                      <a:pt x="2433219" y="1607953"/>
                      <a:pt x="2439552" y="1593808"/>
                      <a:pt x="2449790" y="1583569"/>
                    </a:cubicBezTo>
                    <a:close/>
                    <a:moveTo>
                      <a:pt x="2262615" y="1757679"/>
                    </a:moveTo>
                    <a:cubicBezTo>
                      <a:pt x="2272854" y="1747441"/>
                      <a:pt x="2286999" y="1741108"/>
                      <a:pt x="2302622" y="1741108"/>
                    </a:cubicBezTo>
                    <a:cubicBezTo>
                      <a:pt x="2333869" y="1741108"/>
                      <a:pt x="2359200" y="1766439"/>
                      <a:pt x="2359200" y="1797686"/>
                    </a:cubicBezTo>
                    <a:cubicBezTo>
                      <a:pt x="2359200" y="1828933"/>
                      <a:pt x="2333869" y="1854264"/>
                      <a:pt x="2302622" y="1854264"/>
                    </a:cubicBezTo>
                    <a:cubicBezTo>
                      <a:pt x="2271375" y="1854264"/>
                      <a:pt x="2246044" y="1828933"/>
                      <a:pt x="2246044" y="1797686"/>
                    </a:cubicBezTo>
                    <a:cubicBezTo>
                      <a:pt x="2246044" y="1782063"/>
                      <a:pt x="2252377" y="1767918"/>
                      <a:pt x="2262615" y="1757679"/>
                    </a:cubicBezTo>
                    <a:close/>
                    <a:moveTo>
                      <a:pt x="2075446" y="1931790"/>
                    </a:moveTo>
                    <a:cubicBezTo>
                      <a:pt x="2085684" y="1921552"/>
                      <a:pt x="2099829" y="1915219"/>
                      <a:pt x="2115453" y="1915219"/>
                    </a:cubicBezTo>
                    <a:cubicBezTo>
                      <a:pt x="2146700" y="1915219"/>
                      <a:pt x="2172031" y="1940550"/>
                      <a:pt x="2172031" y="1971797"/>
                    </a:cubicBezTo>
                    <a:cubicBezTo>
                      <a:pt x="2172031" y="2003044"/>
                      <a:pt x="2146700" y="2028375"/>
                      <a:pt x="2115453" y="2028375"/>
                    </a:cubicBezTo>
                    <a:cubicBezTo>
                      <a:pt x="2084206" y="2028375"/>
                      <a:pt x="2058875" y="2003044"/>
                      <a:pt x="2058875" y="1971797"/>
                    </a:cubicBezTo>
                    <a:cubicBezTo>
                      <a:pt x="2058875" y="1956174"/>
                      <a:pt x="2065207" y="1942029"/>
                      <a:pt x="2075446" y="1931790"/>
                    </a:cubicBezTo>
                    <a:close/>
                    <a:moveTo>
                      <a:pt x="1888282" y="2105896"/>
                    </a:moveTo>
                    <a:cubicBezTo>
                      <a:pt x="1898521" y="2095657"/>
                      <a:pt x="1912665" y="2089324"/>
                      <a:pt x="1928288" y="2089324"/>
                    </a:cubicBezTo>
                    <a:cubicBezTo>
                      <a:pt x="1959536" y="2089324"/>
                      <a:pt x="1984867" y="2114655"/>
                      <a:pt x="1984867" y="2145902"/>
                    </a:cubicBezTo>
                    <a:cubicBezTo>
                      <a:pt x="1984867" y="2177150"/>
                      <a:pt x="1959536" y="2202481"/>
                      <a:pt x="1928289" y="2202480"/>
                    </a:cubicBezTo>
                    <a:cubicBezTo>
                      <a:pt x="1897042" y="2202480"/>
                      <a:pt x="1871711" y="2177149"/>
                      <a:pt x="1871710" y="2145902"/>
                    </a:cubicBezTo>
                    <a:cubicBezTo>
                      <a:pt x="1871710" y="2130279"/>
                      <a:pt x="1878043" y="2116135"/>
                      <a:pt x="1888282" y="2105896"/>
                    </a:cubicBezTo>
                    <a:close/>
                    <a:moveTo>
                      <a:pt x="2449791" y="1409459"/>
                    </a:moveTo>
                    <a:cubicBezTo>
                      <a:pt x="2460029" y="1399220"/>
                      <a:pt x="2474174" y="1392887"/>
                      <a:pt x="2489797" y="1392887"/>
                    </a:cubicBezTo>
                    <a:cubicBezTo>
                      <a:pt x="2521044" y="1392887"/>
                      <a:pt x="2546375" y="1418218"/>
                      <a:pt x="2546375" y="1449465"/>
                    </a:cubicBezTo>
                    <a:cubicBezTo>
                      <a:pt x="2546375" y="1480712"/>
                      <a:pt x="2521044" y="1506043"/>
                      <a:pt x="2489797" y="1506043"/>
                    </a:cubicBezTo>
                    <a:cubicBezTo>
                      <a:pt x="2458550" y="1506043"/>
                      <a:pt x="2433219" y="1480712"/>
                      <a:pt x="2433219" y="1449465"/>
                    </a:cubicBezTo>
                    <a:cubicBezTo>
                      <a:pt x="2433219" y="1433842"/>
                      <a:pt x="2439552" y="1419697"/>
                      <a:pt x="2449791" y="1409459"/>
                    </a:cubicBezTo>
                    <a:close/>
                    <a:moveTo>
                      <a:pt x="2262615" y="1583569"/>
                    </a:moveTo>
                    <a:cubicBezTo>
                      <a:pt x="2272853" y="1573331"/>
                      <a:pt x="2286998" y="1566998"/>
                      <a:pt x="2302622" y="1566998"/>
                    </a:cubicBezTo>
                    <a:cubicBezTo>
                      <a:pt x="2333869" y="1566998"/>
                      <a:pt x="2359200" y="1592329"/>
                      <a:pt x="2359200" y="1623576"/>
                    </a:cubicBezTo>
                    <a:cubicBezTo>
                      <a:pt x="2359200" y="1654823"/>
                      <a:pt x="2333869" y="1680154"/>
                      <a:pt x="2302622" y="1680154"/>
                    </a:cubicBezTo>
                    <a:cubicBezTo>
                      <a:pt x="2271375" y="1680154"/>
                      <a:pt x="2246044" y="1654823"/>
                      <a:pt x="2246044" y="1623576"/>
                    </a:cubicBezTo>
                    <a:cubicBezTo>
                      <a:pt x="2246044" y="1607953"/>
                      <a:pt x="2252376" y="1593808"/>
                      <a:pt x="2262615" y="1583569"/>
                    </a:cubicBezTo>
                    <a:close/>
                    <a:moveTo>
                      <a:pt x="2075446" y="1757680"/>
                    </a:moveTo>
                    <a:cubicBezTo>
                      <a:pt x="2085684" y="1747441"/>
                      <a:pt x="2099829" y="1741108"/>
                      <a:pt x="2115453" y="1741108"/>
                    </a:cubicBezTo>
                    <a:cubicBezTo>
                      <a:pt x="2146700" y="1741108"/>
                      <a:pt x="2172031" y="1766439"/>
                      <a:pt x="2172031" y="1797686"/>
                    </a:cubicBezTo>
                    <a:cubicBezTo>
                      <a:pt x="2172031" y="1828933"/>
                      <a:pt x="2146700" y="1854264"/>
                      <a:pt x="2115453" y="1854264"/>
                    </a:cubicBezTo>
                    <a:cubicBezTo>
                      <a:pt x="2084206" y="1854264"/>
                      <a:pt x="2058875" y="1828933"/>
                      <a:pt x="2058875" y="1797686"/>
                    </a:cubicBezTo>
                    <a:cubicBezTo>
                      <a:pt x="2058875" y="1782063"/>
                      <a:pt x="2065207" y="1767918"/>
                      <a:pt x="2075446" y="1757680"/>
                    </a:cubicBezTo>
                    <a:close/>
                    <a:moveTo>
                      <a:pt x="1888281" y="1931786"/>
                    </a:moveTo>
                    <a:cubicBezTo>
                      <a:pt x="1898520" y="1921547"/>
                      <a:pt x="1912664" y="1915214"/>
                      <a:pt x="1928282" y="1915220"/>
                    </a:cubicBezTo>
                    <a:cubicBezTo>
                      <a:pt x="1959529" y="1915220"/>
                      <a:pt x="1984860" y="1940551"/>
                      <a:pt x="1984860" y="1971798"/>
                    </a:cubicBezTo>
                    <a:cubicBezTo>
                      <a:pt x="1984866" y="2003039"/>
                      <a:pt x="1959535" y="2028370"/>
                      <a:pt x="1928288" y="2028370"/>
                    </a:cubicBezTo>
                    <a:cubicBezTo>
                      <a:pt x="1897041" y="2028370"/>
                      <a:pt x="1871710" y="2003039"/>
                      <a:pt x="1871710" y="1971792"/>
                    </a:cubicBezTo>
                    <a:cubicBezTo>
                      <a:pt x="1871710" y="1956169"/>
                      <a:pt x="1878043" y="1942024"/>
                      <a:pt x="1888281" y="1931786"/>
                    </a:cubicBezTo>
                    <a:close/>
                    <a:moveTo>
                      <a:pt x="1701111" y="2105895"/>
                    </a:moveTo>
                    <a:cubicBezTo>
                      <a:pt x="1711350" y="2095656"/>
                      <a:pt x="1725495" y="2089324"/>
                      <a:pt x="1741118" y="2089324"/>
                    </a:cubicBezTo>
                    <a:cubicBezTo>
                      <a:pt x="1772365" y="2089324"/>
                      <a:pt x="1797696" y="2114655"/>
                      <a:pt x="1797696" y="2145902"/>
                    </a:cubicBezTo>
                    <a:cubicBezTo>
                      <a:pt x="1797696" y="2169337"/>
                      <a:pt x="1783447" y="2189445"/>
                      <a:pt x="1763141" y="2198034"/>
                    </a:cubicBezTo>
                    <a:lnTo>
                      <a:pt x="1743436" y="2202012"/>
                    </a:lnTo>
                    <a:lnTo>
                      <a:pt x="1685008" y="2143584"/>
                    </a:lnTo>
                    <a:lnTo>
                      <a:pt x="1688986" y="2123879"/>
                    </a:lnTo>
                    <a:cubicBezTo>
                      <a:pt x="1691849" y="2117110"/>
                      <a:pt x="1695992" y="2111014"/>
                      <a:pt x="1701111" y="2105895"/>
                    </a:cubicBezTo>
                    <a:close/>
                    <a:moveTo>
                      <a:pt x="2449791" y="1235348"/>
                    </a:moveTo>
                    <a:cubicBezTo>
                      <a:pt x="2460029" y="1225109"/>
                      <a:pt x="2474174" y="1218776"/>
                      <a:pt x="2489797" y="1218776"/>
                    </a:cubicBezTo>
                    <a:cubicBezTo>
                      <a:pt x="2521044" y="1218776"/>
                      <a:pt x="2546375" y="1244107"/>
                      <a:pt x="2546375" y="1275354"/>
                    </a:cubicBezTo>
                    <a:cubicBezTo>
                      <a:pt x="2546375" y="1306601"/>
                      <a:pt x="2521044" y="1331932"/>
                      <a:pt x="2489797" y="1331932"/>
                    </a:cubicBezTo>
                    <a:cubicBezTo>
                      <a:pt x="2458550" y="1331932"/>
                      <a:pt x="2433219" y="1306601"/>
                      <a:pt x="2433219" y="1275354"/>
                    </a:cubicBezTo>
                    <a:cubicBezTo>
                      <a:pt x="2433219" y="1259731"/>
                      <a:pt x="2439552" y="1245586"/>
                      <a:pt x="2449791" y="1235348"/>
                    </a:cubicBezTo>
                    <a:close/>
                    <a:moveTo>
                      <a:pt x="2262615" y="1409458"/>
                    </a:moveTo>
                    <a:cubicBezTo>
                      <a:pt x="2272853" y="1399220"/>
                      <a:pt x="2286998" y="1392887"/>
                      <a:pt x="2302622" y="1392887"/>
                    </a:cubicBezTo>
                    <a:cubicBezTo>
                      <a:pt x="2333869" y="1392887"/>
                      <a:pt x="2359200" y="1418218"/>
                      <a:pt x="2359200" y="1449465"/>
                    </a:cubicBezTo>
                    <a:cubicBezTo>
                      <a:pt x="2359200" y="1480712"/>
                      <a:pt x="2333869" y="1506043"/>
                      <a:pt x="2302622" y="1506043"/>
                    </a:cubicBezTo>
                    <a:cubicBezTo>
                      <a:pt x="2271375" y="1506043"/>
                      <a:pt x="2246044" y="1480712"/>
                      <a:pt x="2246044" y="1449465"/>
                    </a:cubicBezTo>
                    <a:cubicBezTo>
                      <a:pt x="2246044" y="1433842"/>
                      <a:pt x="2252376" y="1419697"/>
                      <a:pt x="2262615" y="1409458"/>
                    </a:cubicBezTo>
                    <a:close/>
                    <a:moveTo>
                      <a:pt x="2075445" y="1583569"/>
                    </a:moveTo>
                    <a:cubicBezTo>
                      <a:pt x="2085684" y="1573331"/>
                      <a:pt x="2099828" y="1566998"/>
                      <a:pt x="2115452" y="1566998"/>
                    </a:cubicBezTo>
                    <a:cubicBezTo>
                      <a:pt x="2146699" y="1566998"/>
                      <a:pt x="2172030" y="1592329"/>
                      <a:pt x="2172030" y="1623576"/>
                    </a:cubicBezTo>
                    <a:cubicBezTo>
                      <a:pt x="2172030" y="1654823"/>
                      <a:pt x="2146699" y="1680154"/>
                      <a:pt x="2115452" y="1680154"/>
                    </a:cubicBezTo>
                    <a:cubicBezTo>
                      <a:pt x="2084205" y="1680154"/>
                      <a:pt x="2058874" y="1654823"/>
                      <a:pt x="2058874" y="1623576"/>
                    </a:cubicBezTo>
                    <a:cubicBezTo>
                      <a:pt x="2058874" y="1607953"/>
                      <a:pt x="2065206" y="1593808"/>
                      <a:pt x="2075445" y="1583569"/>
                    </a:cubicBezTo>
                    <a:close/>
                    <a:moveTo>
                      <a:pt x="1888275" y="1757680"/>
                    </a:moveTo>
                    <a:cubicBezTo>
                      <a:pt x="1898514" y="1747442"/>
                      <a:pt x="1912659" y="1741109"/>
                      <a:pt x="1928282" y="1741109"/>
                    </a:cubicBezTo>
                    <a:cubicBezTo>
                      <a:pt x="1959529" y="1741109"/>
                      <a:pt x="1984860" y="1766440"/>
                      <a:pt x="1984860" y="1797687"/>
                    </a:cubicBezTo>
                    <a:cubicBezTo>
                      <a:pt x="1984860" y="1828934"/>
                      <a:pt x="1959529" y="1854265"/>
                      <a:pt x="1928282" y="1854265"/>
                    </a:cubicBezTo>
                    <a:cubicBezTo>
                      <a:pt x="1897035" y="1854265"/>
                      <a:pt x="1871704" y="1828934"/>
                      <a:pt x="1871704" y="1797687"/>
                    </a:cubicBezTo>
                    <a:cubicBezTo>
                      <a:pt x="1871704" y="1782063"/>
                      <a:pt x="1878037" y="1767919"/>
                      <a:pt x="1888275" y="1757680"/>
                    </a:cubicBezTo>
                    <a:close/>
                    <a:moveTo>
                      <a:pt x="1701111" y="1931785"/>
                    </a:moveTo>
                    <a:cubicBezTo>
                      <a:pt x="1711350" y="1921546"/>
                      <a:pt x="1725494" y="1915213"/>
                      <a:pt x="1741118" y="1915213"/>
                    </a:cubicBezTo>
                    <a:cubicBezTo>
                      <a:pt x="1772365" y="1915213"/>
                      <a:pt x="1797696" y="1940544"/>
                      <a:pt x="1797696" y="1971791"/>
                    </a:cubicBezTo>
                    <a:cubicBezTo>
                      <a:pt x="1797696" y="2003038"/>
                      <a:pt x="1772365" y="2028369"/>
                      <a:pt x="1741118" y="2028369"/>
                    </a:cubicBezTo>
                    <a:cubicBezTo>
                      <a:pt x="1709871" y="2028369"/>
                      <a:pt x="1684540" y="2003038"/>
                      <a:pt x="1684540" y="1971791"/>
                    </a:cubicBezTo>
                    <a:cubicBezTo>
                      <a:pt x="1684540" y="1956168"/>
                      <a:pt x="1690872" y="1942023"/>
                      <a:pt x="1701111" y="1931785"/>
                    </a:cubicBezTo>
                    <a:close/>
                    <a:moveTo>
                      <a:pt x="2449791" y="1061237"/>
                    </a:moveTo>
                    <a:cubicBezTo>
                      <a:pt x="2460029" y="1050998"/>
                      <a:pt x="2474173" y="1044665"/>
                      <a:pt x="2489797" y="1044665"/>
                    </a:cubicBezTo>
                    <a:cubicBezTo>
                      <a:pt x="2521044" y="1044665"/>
                      <a:pt x="2546375" y="1069996"/>
                      <a:pt x="2546375" y="1101244"/>
                    </a:cubicBezTo>
                    <a:cubicBezTo>
                      <a:pt x="2546375" y="1132490"/>
                      <a:pt x="2521044" y="1157822"/>
                      <a:pt x="2489797" y="1157821"/>
                    </a:cubicBezTo>
                    <a:cubicBezTo>
                      <a:pt x="2458550" y="1157821"/>
                      <a:pt x="2433219" y="1132490"/>
                      <a:pt x="2433219" y="1101243"/>
                    </a:cubicBezTo>
                    <a:cubicBezTo>
                      <a:pt x="2433219" y="1085620"/>
                      <a:pt x="2439552" y="1071476"/>
                      <a:pt x="2449791" y="1061237"/>
                    </a:cubicBezTo>
                    <a:close/>
                    <a:moveTo>
                      <a:pt x="2262615" y="1235348"/>
                    </a:moveTo>
                    <a:cubicBezTo>
                      <a:pt x="2272854" y="1225109"/>
                      <a:pt x="2286998" y="1218776"/>
                      <a:pt x="2302622" y="1218776"/>
                    </a:cubicBezTo>
                    <a:cubicBezTo>
                      <a:pt x="2333869" y="1218776"/>
                      <a:pt x="2359200" y="1244107"/>
                      <a:pt x="2359200" y="1275354"/>
                    </a:cubicBezTo>
                    <a:cubicBezTo>
                      <a:pt x="2359200" y="1306601"/>
                      <a:pt x="2333869" y="1331932"/>
                      <a:pt x="2302622" y="1331932"/>
                    </a:cubicBezTo>
                    <a:cubicBezTo>
                      <a:pt x="2271375" y="1331932"/>
                      <a:pt x="2246044" y="1306601"/>
                      <a:pt x="2246044" y="1275354"/>
                    </a:cubicBezTo>
                    <a:cubicBezTo>
                      <a:pt x="2246044" y="1259731"/>
                      <a:pt x="2252376" y="1245586"/>
                      <a:pt x="2262615" y="1235348"/>
                    </a:cubicBezTo>
                    <a:close/>
                    <a:moveTo>
                      <a:pt x="2075445" y="1409458"/>
                    </a:moveTo>
                    <a:cubicBezTo>
                      <a:pt x="2085684" y="1399220"/>
                      <a:pt x="2099828" y="1392887"/>
                      <a:pt x="2115452" y="1392887"/>
                    </a:cubicBezTo>
                    <a:cubicBezTo>
                      <a:pt x="2146699" y="1392887"/>
                      <a:pt x="2172030" y="1418218"/>
                      <a:pt x="2172030" y="1449465"/>
                    </a:cubicBezTo>
                    <a:cubicBezTo>
                      <a:pt x="2172030" y="1480712"/>
                      <a:pt x="2146699" y="1506043"/>
                      <a:pt x="2115452" y="1506043"/>
                    </a:cubicBezTo>
                    <a:cubicBezTo>
                      <a:pt x="2084205" y="1506043"/>
                      <a:pt x="2058874" y="1480712"/>
                      <a:pt x="2058874" y="1449465"/>
                    </a:cubicBezTo>
                    <a:cubicBezTo>
                      <a:pt x="2058874" y="1433842"/>
                      <a:pt x="2065207" y="1419697"/>
                      <a:pt x="2075445" y="1409458"/>
                    </a:cubicBezTo>
                    <a:close/>
                    <a:moveTo>
                      <a:pt x="1888275" y="1583570"/>
                    </a:moveTo>
                    <a:cubicBezTo>
                      <a:pt x="1898514" y="1573332"/>
                      <a:pt x="1912658" y="1566999"/>
                      <a:pt x="1928281" y="1566999"/>
                    </a:cubicBezTo>
                    <a:cubicBezTo>
                      <a:pt x="1959528" y="1566999"/>
                      <a:pt x="1984859" y="1592330"/>
                      <a:pt x="1984859" y="1623577"/>
                    </a:cubicBezTo>
                    <a:cubicBezTo>
                      <a:pt x="1984860" y="1654824"/>
                      <a:pt x="1959528" y="1680155"/>
                      <a:pt x="1928281" y="1680155"/>
                    </a:cubicBezTo>
                    <a:cubicBezTo>
                      <a:pt x="1897034" y="1680155"/>
                      <a:pt x="1871703" y="1654824"/>
                      <a:pt x="1871703" y="1623577"/>
                    </a:cubicBezTo>
                    <a:cubicBezTo>
                      <a:pt x="1871703" y="1607953"/>
                      <a:pt x="1878036" y="1593809"/>
                      <a:pt x="1888275" y="1583570"/>
                    </a:cubicBezTo>
                    <a:close/>
                    <a:moveTo>
                      <a:pt x="1701110" y="1757674"/>
                    </a:moveTo>
                    <a:cubicBezTo>
                      <a:pt x="1711349" y="1747436"/>
                      <a:pt x="1725493" y="1741103"/>
                      <a:pt x="1741112" y="1741108"/>
                    </a:cubicBezTo>
                    <a:cubicBezTo>
                      <a:pt x="1772359" y="1741108"/>
                      <a:pt x="1797690" y="1766439"/>
                      <a:pt x="1797690" y="1797686"/>
                    </a:cubicBezTo>
                    <a:cubicBezTo>
                      <a:pt x="1797695" y="1828928"/>
                      <a:pt x="1772364" y="1854259"/>
                      <a:pt x="1741117" y="1854259"/>
                    </a:cubicBezTo>
                    <a:cubicBezTo>
                      <a:pt x="1709870" y="1854259"/>
                      <a:pt x="1684539" y="1828928"/>
                      <a:pt x="1684539" y="1797681"/>
                    </a:cubicBezTo>
                    <a:cubicBezTo>
                      <a:pt x="1684539" y="1782057"/>
                      <a:pt x="1690872" y="1767913"/>
                      <a:pt x="1701110" y="1757674"/>
                    </a:cubicBezTo>
                    <a:close/>
                    <a:moveTo>
                      <a:pt x="1513941" y="1931785"/>
                    </a:moveTo>
                    <a:cubicBezTo>
                      <a:pt x="1524179" y="1921547"/>
                      <a:pt x="1538324" y="1915214"/>
                      <a:pt x="1553947" y="1915214"/>
                    </a:cubicBezTo>
                    <a:cubicBezTo>
                      <a:pt x="1585194" y="1915214"/>
                      <a:pt x="1610525" y="1940545"/>
                      <a:pt x="1610525" y="1971792"/>
                    </a:cubicBezTo>
                    <a:cubicBezTo>
                      <a:pt x="1610525" y="1995228"/>
                      <a:pt x="1596276" y="2015335"/>
                      <a:pt x="1575970" y="2023924"/>
                    </a:cubicBezTo>
                    <a:lnTo>
                      <a:pt x="1567132" y="2025708"/>
                    </a:lnTo>
                    <a:lnTo>
                      <a:pt x="1500031" y="1958607"/>
                    </a:lnTo>
                    <a:lnTo>
                      <a:pt x="1501815" y="1949769"/>
                    </a:lnTo>
                    <a:cubicBezTo>
                      <a:pt x="1504679" y="1943000"/>
                      <a:pt x="1508822" y="1936905"/>
                      <a:pt x="1513941" y="1931785"/>
                    </a:cubicBezTo>
                    <a:close/>
                    <a:moveTo>
                      <a:pt x="2449790" y="887126"/>
                    </a:moveTo>
                    <a:cubicBezTo>
                      <a:pt x="2460029" y="876887"/>
                      <a:pt x="2474173" y="870555"/>
                      <a:pt x="2489797" y="870555"/>
                    </a:cubicBezTo>
                    <a:cubicBezTo>
                      <a:pt x="2521044" y="870555"/>
                      <a:pt x="2546375" y="895886"/>
                      <a:pt x="2546375" y="927133"/>
                    </a:cubicBezTo>
                    <a:cubicBezTo>
                      <a:pt x="2546375" y="958380"/>
                      <a:pt x="2521044" y="983711"/>
                      <a:pt x="2489797" y="983711"/>
                    </a:cubicBezTo>
                    <a:cubicBezTo>
                      <a:pt x="2458550" y="983711"/>
                      <a:pt x="2433219" y="958380"/>
                      <a:pt x="2433219" y="927132"/>
                    </a:cubicBezTo>
                    <a:cubicBezTo>
                      <a:pt x="2433219" y="911509"/>
                      <a:pt x="2439552" y="897364"/>
                      <a:pt x="2449790" y="887126"/>
                    </a:cubicBezTo>
                    <a:close/>
                    <a:moveTo>
                      <a:pt x="2262615" y="1061237"/>
                    </a:moveTo>
                    <a:cubicBezTo>
                      <a:pt x="2272854" y="1050998"/>
                      <a:pt x="2286998" y="1044665"/>
                      <a:pt x="2302622" y="1044665"/>
                    </a:cubicBezTo>
                    <a:cubicBezTo>
                      <a:pt x="2333869" y="1044665"/>
                      <a:pt x="2359200" y="1069996"/>
                      <a:pt x="2359200" y="1101244"/>
                    </a:cubicBezTo>
                    <a:cubicBezTo>
                      <a:pt x="2359200" y="1132490"/>
                      <a:pt x="2333869" y="1157822"/>
                      <a:pt x="2302622" y="1157821"/>
                    </a:cubicBezTo>
                    <a:cubicBezTo>
                      <a:pt x="2271375" y="1157821"/>
                      <a:pt x="2246044" y="1132490"/>
                      <a:pt x="2246044" y="1101243"/>
                    </a:cubicBezTo>
                    <a:cubicBezTo>
                      <a:pt x="2246044" y="1085620"/>
                      <a:pt x="2252376" y="1071476"/>
                      <a:pt x="2262615" y="1061237"/>
                    </a:cubicBezTo>
                    <a:close/>
                    <a:moveTo>
                      <a:pt x="2075445" y="1235347"/>
                    </a:moveTo>
                    <a:cubicBezTo>
                      <a:pt x="2085684" y="1225109"/>
                      <a:pt x="2099828" y="1218776"/>
                      <a:pt x="2115452" y="1218776"/>
                    </a:cubicBezTo>
                    <a:cubicBezTo>
                      <a:pt x="2146699" y="1218776"/>
                      <a:pt x="2172030" y="1244107"/>
                      <a:pt x="2172030" y="1275354"/>
                    </a:cubicBezTo>
                    <a:cubicBezTo>
                      <a:pt x="2172030" y="1306601"/>
                      <a:pt x="2146699" y="1331932"/>
                      <a:pt x="2115452" y="1331932"/>
                    </a:cubicBezTo>
                    <a:cubicBezTo>
                      <a:pt x="2084205" y="1331932"/>
                      <a:pt x="2058874" y="1306601"/>
                      <a:pt x="2058874" y="1275354"/>
                    </a:cubicBezTo>
                    <a:cubicBezTo>
                      <a:pt x="2058874" y="1259731"/>
                      <a:pt x="2065207" y="1245586"/>
                      <a:pt x="2075445" y="1235347"/>
                    </a:cubicBezTo>
                    <a:close/>
                    <a:moveTo>
                      <a:pt x="1888275" y="1409459"/>
                    </a:moveTo>
                    <a:cubicBezTo>
                      <a:pt x="1898513" y="1399220"/>
                      <a:pt x="1912658" y="1392888"/>
                      <a:pt x="1928281" y="1392888"/>
                    </a:cubicBezTo>
                    <a:cubicBezTo>
                      <a:pt x="1959528" y="1392888"/>
                      <a:pt x="1984859" y="1418219"/>
                      <a:pt x="1984859" y="1449466"/>
                    </a:cubicBezTo>
                    <a:cubicBezTo>
                      <a:pt x="1984860" y="1480713"/>
                      <a:pt x="1959528" y="1506044"/>
                      <a:pt x="1928281" y="1506044"/>
                    </a:cubicBezTo>
                    <a:cubicBezTo>
                      <a:pt x="1897034" y="1506044"/>
                      <a:pt x="1871703" y="1480713"/>
                      <a:pt x="1871703" y="1449466"/>
                    </a:cubicBezTo>
                    <a:cubicBezTo>
                      <a:pt x="1871703" y="1433842"/>
                      <a:pt x="1878036" y="1419698"/>
                      <a:pt x="1888275" y="1409459"/>
                    </a:cubicBezTo>
                    <a:close/>
                    <a:moveTo>
                      <a:pt x="1701104" y="1583570"/>
                    </a:moveTo>
                    <a:cubicBezTo>
                      <a:pt x="1711343" y="1573331"/>
                      <a:pt x="1725487" y="1566998"/>
                      <a:pt x="1741111" y="1566998"/>
                    </a:cubicBezTo>
                    <a:cubicBezTo>
                      <a:pt x="1772358" y="1566998"/>
                      <a:pt x="1797689" y="1592329"/>
                      <a:pt x="1797689" y="1623576"/>
                    </a:cubicBezTo>
                    <a:cubicBezTo>
                      <a:pt x="1797689" y="1654823"/>
                      <a:pt x="1772358" y="1680154"/>
                      <a:pt x="1741111" y="1680154"/>
                    </a:cubicBezTo>
                    <a:cubicBezTo>
                      <a:pt x="1709864" y="1680154"/>
                      <a:pt x="1684533" y="1654823"/>
                      <a:pt x="1684533" y="1623576"/>
                    </a:cubicBezTo>
                    <a:cubicBezTo>
                      <a:pt x="1684533" y="1607953"/>
                      <a:pt x="1690866" y="1593808"/>
                      <a:pt x="1701104" y="1583570"/>
                    </a:cubicBezTo>
                    <a:close/>
                    <a:moveTo>
                      <a:pt x="1513940" y="1757675"/>
                    </a:moveTo>
                    <a:cubicBezTo>
                      <a:pt x="1524179" y="1747436"/>
                      <a:pt x="1538323" y="1741104"/>
                      <a:pt x="1553947" y="1741104"/>
                    </a:cubicBezTo>
                    <a:cubicBezTo>
                      <a:pt x="1585194" y="1741104"/>
                      <a:pt x="1610525" y="1766435"/>
                      <a:pt x="1610525" y="1797682"/>
                    </a:cubicBezTo>
                    <a:cubicBezTo>
                      <a:pt x="1610525" y="1828929"/>
                      <a:pt x="1585194" y="1854260"/>
                      <a:pt x="1553947" y="1854260"/>
                    </a:cubicBezTo>
                    <a:cubicBezTo>
                      <a:pt x="1522700" y="1854260"/>
                      <a:pt x="1497369" y="1828929"/>
                      <a:pt x="1497369" y="1797682"/>
                    </a:cubicBezTo>
                    <a:cubicBezTo>
                      <a:pt x="1497369" y="1782058"/>
                      <a:pt x="1503701" y="1767914"/>
                      <a:pt x="1513940" y="1757675"/>
                    </a:cubicBezTo>
                    <a:close/>
                    <a:moveTo>
                      <a:pt x="2449791" y="713015"/>
                    </a:moveTo>
                    <a:cubicBezTo>
                      <a:pt x="2460029" y="702776"/>
                      <a:pt x="2474173" y="696444"/>
                      <a:pt x="2489797" y="696444"/>
                    </a:cubicBezTo>
                    <a:cubicBezTo>
                      <a:pt x="2521044" y="696444"/>
                      <a:pt x="2546375" y="721775"/>
                      <a:pt x="2546375" y="753022"/>
                    </a:cubicBezTo>
                    <a:cubicBezTo>
                      <a:pt x="2546375" y="784269"/>
                      <a:pt x="2521044" y="809600"/>
                      <a:pt x="2489797" y="809600"/>
                    </a:cubicBezTo>
                    <a:cubicBezTo>
                      <a:pt x="2458550" y="809600"/>
                      <a:pt x="2433219" y="784269"/>
                      <a:pt x="2433219" y="753022"/>
                    </a:cubicBezTo>
                    <a:cubicBezTo>
                      <a:pt x="2433219" y="737398"/>
                      <a:pt x="2439552" y="723253"/>
                      <a:pt x="2449791" y="713015"/>
                    </a:cubicBezTo>
                    <a:close/>
                    <a:moveTo>
                      <a:pt x="2262615" y="887126"/>
                    </a:moveTo>
                    <a:cubicBezTo>
                      <a:pt x="2272853" y="876887"/>
                      <a:pt x="2286998" y="870554"/>
                      <a:pt x="2302622" y="870555"/>
                    </a:cubicBezTo>
                    <a:cubicBezTo>
                      <a:pt x="2333869" y="870555"/>
                      <a:pt x="2359200" y="895886"/>
                      <a:pt x="2359200" y="927133"/>
                    </a:cubicBezTo>
                    <a:cubicBezTo>
                      <a:pt x="2359200" y="958380"/>
                      <a:pt x="2333869" y="983711"/>
                      <a:pt x="2302622" y="983711"/>
                    </a:cubicBezTo>
                    <a:cubicBezTo>
                      <a:pt x="2271375" y="983711"/>
                      <a:pt x="2246044" y="958380"/>
                      <a:pt x="2246044" y="927132"/>
                    </a:cubicBezTo>
                    <a:cubicBezTo>
                      <a:pt x="2246044" y="911509"/>
                      <a:pt x="2252376" y="897364"/>
                      <a:pt x="2262615" y="887126"/>
                    </a:cubicBezTo>
                    <a:close/>
                    <a:moveTo>
                      <a:pt x="2075445" y="1061237"/>
                    </a:moveTo>
                    <a:cubicBezTo>
                      <a:pt x="2085684" y="1050998"/>
                      <a:pt x="2099828" y="1044665"/>
                      <a:pt x="2115452" y="1044665"/>
                    </a:cubicBezTo>
                    <a:cubicBezTo>
                      <a:pt x="2146699" y="1044665"/>
                      <a:pt x="2172030" y="1069996"/>
                      <a:pt x="2172030" y="1101244"/>
                    </a:cubicBezTo>
                    <a:cubicBezTo>
                      <a:pt x="2172030" y="1132490"/>
                      <a:pt x="2146699" y="1157822"/>
                      <a:pt x="2115452" y="1157821"/>
                    </a:cubicBezTo>
                    <a:cubicBezTo>
                      <a:pt x="2084205" y="1157821"/>
                      <a:pt x="2058874" y="1132490"/>
                      <a:pt x="2058874" y="1101243"/>
                    </a:cubicBezTo>
                    <a:cubicBezTo>
                      <a:pt x="2058874" y="1085620"/>
                      <a:pt x="2065207" y="1071476"/>
                      <a:pt x="2075445" y="1061237"/>
                    </a:cubicBezTo>
                    <a:close/>
                    <a:moveTo>
                      <a:pt x="1888275" y="1235349"/>
                    </a:moveTo>
                    <a:cubicBezTo>
                      <a:pt x="1898514" y="1225110"/>
                      <a:pt x="1912658" y="1218777"/>
                      <a:pt x="1928281" y="1218777"/>
                    </a:cubicBezTo>
                    <a:cubicBezTo>
                      <a:pt x="1959528" y="1218777"/>
                      <a:pt x="1984859" y="1244108"/>
                      <a:pt x="1984859" y="1275355"/>
                    </a:cubicBezTo>
                    <a:cubicBezTo>
                      <a:pt x="1984860" y="1306602"/>
                      <a:pt x="1959528" y="1331933"/>
                      <a:pt x="1928281" y="1331933"/>
                    </a:cubicBezTo>
                    <a:cubicBezTo>
                      <a:pt x="1897034" y="1331933"/>
                      <a:pt x="1871703" y="1306602"/>
                      <a:pt x="1871703" y="1275355"/>
                    </a:cubicBezTo>
                    <a:cubicBezTo>
                      <a:pt x="1871703" y="1259731"/>
                      <a:pt x="1878036" y="1245587"/>
                      <a:pt x="1888275" y="1235349"/>
                    </a:cubicBezTo>
                    <a:close/>
                    <a:moveTo>
                      <a:pt x="1701104" y="1409459"/>
                    </a:moveTo>
                    <a:cubicBezTo>
                      <a:pt x="1711343" y="1399220"/>
                      <a:pt x="1725487" y="1392887"/>
                      <a:pt x="1741111" y="1392887"/>
                    </a:cubicBezTo>
                    <a:cubicBezTo>
                      <a:pt x="1772358" y="1392887"/>
                      <a:pt x="1797689" y="1418218"/>
                      <a:pt x="1797689" y="1449465"/>
                    </a:cubicBezTo>
                    <a:cubicBezTo>
                      <a:pt x="1797689" y="1480712"/>
                      <a:pt x="1772358" y="1506043"/>
                      <a:pt x="1741111" y="1506043"/>
                    </a:cubicBezTo>
                    <a:cubicBezTo>
                      <a:pt x="1709864" y="1506043"/>
                      <a:pt x="1684533" y="1480712"/>
                      <a:pt x="1684533" y="1449465"/>
                    </a:cubicBezTo>
                    <a:cubicBezTo>
                      <a:pt x="1684533" y="1433842"/>
                      <a:pt x="1690866" y="1419697"/>
                      <a:pt x="1701104" y="1409459"/>
                    </a:cubicBezTo>
                    <a:close/>
                    <a:moveTo>
                      <a:pt x="1513939" y="1583565"/>
                    </a:moveTo>
                    <a:cubicBezTo>
                      <a:pt x="1524178" y="1573327"/>
                      <a:pt x="1538322" y="1566994"/>
                      <a:pt x="1553945" y="1566994"/>
                    </a:cubicBezTo>
                    <a:cubicBezTo>
                      <a:pt x="1585187" y="1566999"/>
                      <a:pt x="1610519" y="1592330"/>
                      <a:pt x="1610523" y="1623572"/>
                    </a:cubicBezTo>
                    <a:cubicBezTo>
                      <a:pt x="1610523" y="1654819"/>
                      <a:pt x="1585192" y="1680150"/>
                      <a:pt x="1553945" y="1680150"/>
                    </a:cubicBezTo>
                    <a:cubicBezTo>
                      <a:pt x="1522698" y="1680150"/>
                      <a:pt x="1497367" y="1654819"/>
                      <a:pt x="1497367" y="1623572"/>
                    </a:cubicBezTo>
                    <a:cubicBezTo>
                      <a:pt x="1497367" y="1607948"/>
                      <a:pt x="1503700" y="1593804"/>
                      <a:pt x="1513939" y="1583565"/>
                    </a:cubicBezTo>
                    <a:close/>
                    <a:moveTo>
                      <a:pt x="1326770" y="1757674"/>
                    </a:moveTo>
                    <a:cubicBezTo>
                      <a:pt x="1337008" y="1747436"/>
                      <a:pt x="1351153" y="1741103"/>
                      <a:pt x="1366776" y="1741103"/>
                    </a:cubicBezTo>
                    <a:cubicBezTo>
                      <a:pt x="1398023" y="1741103"/>
                      <a:pt x="1423354" y="1766434"/>
                      <a:pt x="1423354" y="1797681"/>
                    </a:cubicBezTo>
                    <a:cubicBezTo>
                      <a:pt x="1423354" y="1813305"/>
                      <a:pt x="1417021" y="1827449"/>
                      <a:pt x="1406783" y="1837688"/>
                    </a:cubicBezTo>
                    <a:lnTo>
                      <a:pt x="1390255" y="1848831"/>
                    </a:lnTo>
                    <a:lnTo>
                      <a:pt x="1315626" y="1774202"/>
                    </a:lnTo>
                    <a:close/>
                    <a:moveTo>
                      <a:pt x="2449790" y="538904"/>
                    </a:moveTo>
                    <a:cubicBezTo>
                      <a:pt x="2460029" y="528665"/>
                      <a:pt x="2474174" y="522333"/>
                      <a:pt x="2489797" y="522333"/>
                    </a:cubicBezTo>
                    <a:cubicBezTo>
                      <a:pt x="2521044" y="522333"/>
                      <a:pt x="2546375" y="547664"/>
                      <a:pt x="2546375" y="578911"/>
                    </a:cubicBezTo>
                    <a:cubicBezTo>
                      <a:pt x="2546375" y="610158"/>
                      <a:pt x="2521044" y="635489"/>
                      <a:pt x="2489797" y="635489"/>
                    </a:cubicBezTo>
                    <a:cubicBezTo>
                      <a:pt x="2458550" y="635489"/>
                      <a:pt x="2433219" y="610158"/>
                      <a:pt x="2433219" y="578911"/>
                    </a:cubicBezTo>
                    <a:cubicBezTo>
                      <a:pt x="2433219" y="563287"/>
                      <a:pt x="2439552" y="549143"/>
                      <a:pt x="2449790" y="538904"/>
                    </a:cubicBezTo>
                    <a:close/>
                    <a:moveTo>
                      <a:pt x="2262615" y="713015"/>
                    </a:moveTo>
                    <a:cubicBezTo>
                      <a:pt x="2272854" y="702776"/>
                      <a:pt x="2286998" y="696444"/>
                      <a:pt x="2302622" y="696444"/>
                    </a:cubicBezTo>
                    <a:cubicBezTo>
                      <a:pt x="2333869" y="696444"/>
                      <a:pt x="2359200" y="721775"/>
                      <a:pt x="2359200" y="753022"/>
                    </a:cubicBezTo>
                    <a:cubicBezTo>
                      <a:pt x="2359200" y="784269"/>
                      <a:pt x="2333869" y="809600"/>
                      <a:pt x="2302622" y="809600"/>
                    </a:cubicBezTo>
                    <a:cubicBezTo>
                      <a:pt x="2271375" y="809600"/>
                      <a:pt x="2246044" y="784269"/>
                      <a:pt x="2246044" y="753022"/>
                    </a:cubicBezTo>
                    <a:cubicBezTo>
                      <a:pt x="2246044" y="737398"/>
                      <a:pt x="2252376" y="723254"/>
                      <a:pt x="2262615" y="713015"/>
                    </a:cubicBezTo>
                    <a:close/>
                    <a:moveTo>
                      <a:pt x="2075445" y="887126"/>
                    </a:moveTo>
                    <a:cubicBezTo>
                      <a:pt x="2085684" y="876887"/>
                      <a:pt x="2099828" y="870555"/>
                      <a:pt x="2115452" y="870555"/>
                    </a:cubicBezTo>
                    <a:cubicBezTo>
                      <a:pt x="2146699" y="870555"/>
                      <a:pt x="2172030" y="895886"/>
                      <a:pt x="2172030" y="927133"/>
                    </a:cubicBezTo>
                    <a:cubicBezTo>
                      <a:pt x="2172030" y="958380"/>
                      <a:pt x="2146699" y="983711"/>
                      <a:pt x="2115452" y="983711"/>
                    </a:cubicBezTo>
                    <a:cubicBezTo>
                      <a:pt x="2084205" y="983711"/>
                      <a:pt x="2058874" y="958380"/>
                      <a:pt x="2058874" y="927132"/>
                    </a:cubicBezTo>
                    <a:cubicBezTo>
                      <a:pt x="2058874" y="911509"/>
                      <a:pt x="2065207" y="897365"/>
                      <a:pt x="2075445" y="887126"/>
                    </a:cubicBezTo>
                    <a:close/>
                    <a:moveTo>
                      <a:pt x="1888275" y="1061238"/>
                    </a:moveTo>
                    <a:cubicBezTo>
                      <a:pt x="1898514" y="1050999"/>
                      <a:pt x="1912658" y="1044666"/>
                      <a:pt x="1928281" y="1044666"/>
                    </a:cubicBezTo>
                    <a:cubicBezTo>
                      <a:pt x="1959528" y="1044666"/>
                      <a:pt x="1984859" y="1069997"/>
                      <a:pt x="1984859" y="1101244"/>
                    </a:cubicBezTo>
                    <a:cubicBezTo>
                      <a:pt x="1984860" y="1132491"/>
                      <a:pt x="1959528" y="1157822"/>
                      <a:pt x="1928281" y="1157822"/>
                    </a:cubicBezTo>
                    <a:cubicBezTo>
                      <a:pt x="1897034" y="1157822"/>
                      <a:pt x="1871703" y="1132491"/>
                      <a:pt x="1871703" y="1101244"/>
                    </a:cubicBezTo>
                    <a:cubicBezTo>
                      <a:pt x="1871703" y="1085621"/>
                      <a:pt x="1878036" y="1071476"/>
                      <a:pt x="1888275" y="1061238"/>
                    </a:cubicBezTo>
                    <a:close/>
                    <a:moveTo>
                      <a:pt x="1701104" y="1235348"/>
                    </a:moveTo>
                    <a:cubicBezTo>
                      <a:pt x="1711343" y="1225109"/>
                      <a:pt x="1725487" y="1218776"/>
                      <a:pt x="1741111" y="1218776"/>
                    </a:cubicBezTo>
                    <a:cubicBezTo>
                      <a:pt x="1772358" y="1218776"/>
                      <a:pt x="1797689" y="1244107"/>
                      <a:pt x="1797689" y="1275354"/>
                    </a:cubicBezTo>
                    <a:cubicBezTo>
                      <a:pt x="1797689" y="1306601"/>
                      <a:pt x="1772358" y="1331932"/>
                      <a:pt x="1741111" y="1331932"/>
                    </a:cubicBezTo>
                    <a:cubicBezTo>
                      <a:pt x="1709864" y="1331932"/>
                      <a:pt x="1684533" y="1306601"/>
                      <a:pt x="1684533" y="1275354"/>
                    </a:cubicBezTo>
                    <a:cubicBezTo>
                      <a:pt x="1684533" y="1259731"/>
                      <a:pt x="1690866" y="1245586"/>
                      <a:pt x="1701104" y="1235348"/>
                    </a:cubicBezTo>
                    <a:close/>
                    <a:moveTo>
                      <a:pt x="1513934" y="1409459"/>
                    </a:moveTo>
                    <a:cubicBezTo>
                      <a:pt x="1524173" y="1399221"/>
                      <a:pt x="1538317" y="1392888"/>
                      <a:pt x="1553940" y="1392888"/>
                    </a:cubicBezTo>
                    <a:cubicBezTo>
                      <a:pt x="1585187" y="1392888"/>
                      <a:pt x="1610518" y="1418219"/>
                      <a:pt x="1610519" y="1449466"/>
                    </a:cubicBezTo>
                    <a:cubicBezTo>
                      <a:pt x="1610519" y="1480713"/>
                      <a:pt x="1585188" y="1506044"/>
                      <a:pt x="1553941" y="1506044"/>
                    </a:cubicBezTo>
                    <a:cubicBezTo>
                      <a:pt x="1522694" y="1506044"/>
                      <a:pt x="1497362" y="1480713"/>
                      <a:pt x="1497362" y="1449466"/>
                    </a:cubicBezTo>
                    <a:cubicBezTo>
                      <a:pt x="1497362" y="1433842"/>
                      <a:pt x="1503695" y="1419698"/>
                      <a:pt x="1513934" y="1409459"/>
                    </a:cubicBezTo>
                    <a:close/>
                    <a:moveTo>
                      <a:pt x="1326768" y="1583565"/>
                    </a:moveTo>
                    <a:cubicBezTo>
                      <a:pt x="1337007" y="1573326"/>
                      <a:pt x="1351151" y="1566993"/>
                      <a:pt x="1366775" y="1566993"/>
                    </a:cubicBezTo>
                    <a:cubicBezTo>
                      <a:pt x="1398022" y="1566993"/>
                      <a:pt x="1423353" y="1592324"/>
                      <a:pt x="1423353" y="1623571"/>
                    </a:cubicBezTo>
                    <a:cubicBezTo>
                      <a:pt x="1423353" y="1654818"/>
                      <a:pt x="1398022" y="1680149"/>
                      <a:pt x="1366775" y="1680149"/>
                    </a:cubicBezTo>
                    <a:cubicBezTo>
                      <a:pt x="1335528" y="1680149"/>
                      <a:pt x="1310197" y="1654818"/>
                      <a:pt x="1310197" y="1623571"/>
                    </a:cubicBezTo>
                    <a:cubicBezTo>
                      <a:pt x="1310197" y="1607948"/>
                      <a:pt x="1316530" y="1593803"/>
                      <a:pt x="1326768" y="1583565"/>
                    </a:cubicBezTo>
                    <a:close/>
                    <a:moveTo>
                      <a:pt x="2449791" y="364793"/>
                    </a:moveTo>
                    <a:cubicBezTo>
                      <a:pt x="2460029" y="354554"/>
                      <a:pt x="2474173" y="348222"/>
                      <a:pt x="2489797" y="348222"/>
                    </a:cubicBezTo>
                    <a:cubicBezTo>
                      <a:pt x="2521044" y="348222"/>
                      <a:pt x="2546375" y="373553"/>
                      <a:pt x="2546375" y="404800"/>
                    </a:cubicBezTo>
                    <a:cubicBezTo>
                      <a:pt x="2546375" y="436047"/>
                      <a:pt x="2521044" y="461378"/>
                      <a:pt x="2489797" y="461378"/>
                    </a:cubicBezTo>
                    <a:cubicBezTo>
                      <a:pt x="2458550" y="461378"/>
                      <a:pt x="2433219" y="436047"/>
                      <a:pt x="2433219" y="404800"/>
                    </a:cubicBezTo>
                    <a:cubicBezTo>
                      <a:pt x="2433219" y="389176"/>
                      <a:pt x="2439552" y="375032"/>
                      <a:pt x="2449791" y="364793"/>
                    </a:cubicBezTo>
                    <a:close/>
                    <a:moveTo>
                      <a:pt x="2262615" y="538904"/>
                    </a:moveTo>
                    <a:cubicBezTo>
                      <a:pt x="2272854" y="528666"/>
                      <a:pt x="2286998" y="522333"/>
                      <a:pt x="2302622" y="522333"/>
                    </a:cubicBezTo>
                    <a:cubicBezTo>
                      <a:pt x="2333869" y="522333"/>
                      <a:pt x="2359200" y="547664"/>
                      <a:pt x="2359200" y="578911"/>
                    </a:cubicBezTo>
                    <a:cubicBezTo>
                      <a:pt x="2359200" y="610158"/>
                      <a:pt x="2333869" y="635489"/>
                      <a:pt x="2302622" y="635489"/>
                    </a:cubicBezTo>
                    <a:cubicBezTo>
                      <a:pt x="2271375" y="635489"/>
                      <a:pt x="2246044" y="610158"/>
                      <a:pt x="2246044" y="578911"/>
                    </a:cubicBezTo>
                    <a:cubicBezTo>
                      <a:pt x="2246044" y="563287"/>
                      <a:pt x="2252376" y="549143"/>
                      <a:pt x="2262615" y="538904"/>
                    </a:cubicBezTo>
                    <a:close/>
                    <a:moveTo>
                      <a:pt x="2075445" y="713015"/>
                    </a:moveTo>
                    <a:cubicBezTo>
                      <a:pt x="2085684" y="702776"/>
                      <a:pt x="2099828" y="696444"/>
                      <a:pt x="2115452" y="696444"/>
                    </a:cubicBezTo>
                    <a:cubicBezTo>
                      <a:pt x="2146699" y="696444"/>
                      <a:pt x="2172030" y="721775"/>
                      <a:pt x="2172030" y="753022"/>
                    </a:cubicBezTo>
                    <a:cubicBezTo>
                      <a:pt x="2172030" y="784269"/>
                      <a:pt x="2146699" y="809600"/>
                      <a:pt x="2115452" y="809600"/>
                    </a:cubicBezTo>
                    <a:cubicBezTo>
                      <a:pt x="2084205" y="809600"/>
                      <a:pt x="2058874" y="784269"/>
                      <a:pt x="2058874" y="753022"/>
                    </a:cubicBezTo>
                    <a:cubicBezTo>
                      <a:pt x="2058874" y="737398"/>
                      <a:pt x="2065207" y="723254"/>
                      <a:pt x="2075445" y="713015"/>
                    </a:cubicBezTo>
                    <a:close/>
                    <a:moveTo>
                      <a:pt x="1888275" y="887127"/>
                    </a:moveTo>
                    <a:cubicBezTo>
                      <a:pt x="1898514" y="876888"/>
                      <a:pt x="1912658" y="870555"/>
                      <a:pt x="1928281" y="870555"/>
                    </a:cubicBezTo>
                    <a:cubicBezTo>
                      <a:pt x="1959528" y="870555"/>
                      <a:pt x="1984859" y="895886"/>
                      <a:pt x="1984859" y="927133"/>
                    </a:cubicBezTo>
                    <a:cubicBezTo>
                      <a:pt x="1984860" y="958380"/>
                      <a:pt x="1959528" y="983711"/>
                      <a:pt x="1928281" y="983711"/>
                    </a:cubicBezTo>
                    <a:cubicBezTo>
                      <a:pt x="1897034" y="983711"/>
                      <a:pt x="1871703" y="958380"/>
                      <a:pt x="1871703" y="927133"/>
                    </a:cubicBezTo>
                    <a:cubicBezTo>
                      <a:pt x="1871703" y="911510"/>
                      <a:pt x="1878036" y="897365"/>
                      <a:pt x="1888275" y="887127"/>
                    </a:cubicBezTo>
                    <a:close/>
                    <a:moveTo>
                      <a:pt x="1701104" y="1061237"/>
                    </a:moveTo>
                    <a:cubicBezTo>
                      <a:pt x="1711343" y="1050998"/>
                      <a:pt x="1725487" y="1044665"/>
                      <a:pt x="1741111" y="1044665"/>
                    </a:cubicBezTo>
                    <a:cubicBezTo>
                      <a:pt x="1772358" y="1044665"/>
                      <a:pt x="1797689" y="1069996"/>
                      <a:pt x="1797689" y="1101243"/>
                    </a:cubicBezTo>
                    <a:cubicBezTo>
                      <a:pt x="1797689" y="1132490"/>
                      <a:pt x="1772358" y="1157822"/>
                      <a:pt x="1741111" y="1157821"/>
                    </a:cubicBezTo>
                    <a:cubicBezTo>
                      <a:pt x="1709864" y="1157821"/>
                      <a:pt x="1684533" y="1132490"/>
                      <a:pt x="1684533" y="1101243"/>
                    </a:cubicBezTo>
                    <a:cubicBezTo>
                      <a:pt x="1684533" y="1085620"/>
                      <a:pt x="1690866" y="1071476"/>
                      <a:pt x="1701104" y="1061237"/>
                    </a:cubicBezTo>
                    <a:close/>
                    <a:moveTo>
                      <a:pt x="1513934" y="1235349"/>
                    </a:moveTo>
                    <a:cubicBezTo>
                      <a:pt x="1524173" y="1225110"/>
                      <a:pt x="1538317" y="1218777"/>
                      <a:pt x="1553940" y="1218777"/>
                    </a:cubicBezTo>
                    <a:cubicBezTo>
                      <a:pt x="1585187" y="1218777"/>
                      <a:pt x="1610518" y="1244108"/>
                      <a:pt x="1610519" y="1275355"/>
                    </a:cubicBezTo>
                    <a:cubicBezTo>
                      <a:pt x="1610519" y="1306602"/>
                      <a:pt x="1585188" y="1331933"/>
                      <a:pt x="1553941" y="1331933"/>
                    </a:cubicBezTo>
                    <a:cubicBezTo>
                      <a:pt x="1522693" y="1331933"/>
                      <a:pt x="1497362" y="1306602"/>
                      <a:pt x="1497362" y="1275355"/>
                    </a:cubicBezTo>
                    <a:cubicBezTo>
                      <a:pt x="1497362" y="1259731"/>
                      <a:pt x="1503695" y="1245587"/>
                      <a:pt x="1513934" y="1235349"/>
                    </a:cubicBezTo>
                    <a:close/>
                    <a:moveTo>
                      <a:pt x="1326768" y="1409454"/>
                    </a:moveTo>
                    <a:cubicBezTo>
                      <a:pt x="1337007" y="1399216"/>
                      <a:pt x="1351151" y="1392883"/>
                      <a:pt x="1366774" y="1392883"/>
                    </a:cubicBezTo>
                    <a:cubicBezTo>
                      <a:pt x="1398017" y="1392887"/>
                      <a:pt x="1423348" y="1418218"/>
                      <a:pt x="1423353" y="1449461"/>
                    </a:cubicBezTo>
                    <a:cubicBezTo>
                      <a:pt x="1423353" y="1480708"/>
                      <a:pt x="1398022" y="1506039"/>
                      <a:pt x="1366774" y="1506039"/>
                    </a:cubicBezTo>
                    <a:cubicBezTo>
                      <a:pt x="1335527" y="1506039"/>
                      <a:pt x="1310196" y="1480708"/>
                      <a:pt x="1310196" y="1449461"/>
                    </a:cubicBezTo>
                    <a:cubicBezTo>
                      <a:pt x="1310196" y="1433837"/>
                      <a:pt x="1316529" y="1419693"/>
                      <a:pt x="1326768" y="1409454"/>
                    </a:cubicBezTo>
                    <a:close/>
                    <a:moveTo>
                      <a:pt x="1139598" y="1583565"/>
                    </a:moveTo>
                    <a:cubicBezTo>
                      <a:pt x="1149837" y="1573327"/>
                      <a:pt x="1163981" y="1566994"/>
                      <a:pt x="1179605" y="1566994"/>
                    </a:cubicBezTo>
                    <a:cubicBezTo>
                      <a:pt x="1210852" y="1566994"/>
                      <a:pt x="1236183" y="1592325"/>
                      <a:pt x="1236183" y="1623572"/>
                    </a:cubicBezTo>
                    <a:cubicBezTo>
                      <a:pt x="1236183" y="1639196"/>
                      <a:pt x="1229851" y="1653340"/>
                      <a:pt x="1219612" y="1663579"/>
                    </a:cubicBezTo>
                    <a:lnTo>
                      <a:pt x="1210886" y="1669462"/>
                    </a:lnTo>
                    <a:lnTo>
                      <a:pt x="1133715" y="1592291"/>
                    </a:lnTo>
                    <a:close/>
                    <a:moveTo>
                      <a:pt x="2449790" y="190682"/>
                    </a:moveTo>
                    <a:cubicBezTo>
                      <a:pt x="2460029" y="180444"/>
                      <a:pt x="2474174" y="174111"/>
                      <a:pt x="2489797" y="174111"/>
                    </a:cubicBezTo>
                    <a:cubicBezTo>
                      <a:pt x="2521044" y="174111"/>
                      <a:pt x="2546375" y="199442"/>
                      <a:pt x="2546375" y="230689"/>
                    </a:cubicBezTo>
                    <a:cubicBezTo>
                      <a:pt x="2546375" y="261936"/>
                      <a:pt x="2521044" y="287267"/>
                      <a:pt x="2489797" y="287267"/>
                    </a:cubicBezTo>
                    <a:cubicBezTo>
                      <a:pt x="2458550" y="287267"/>
                      <a:pt x="2433219" y="261936"/>
                      <a:pt x="2433219" y="230689"/>
                    </a:cubicBezTo>
                    <a:cubicBezTo>
                      <a:pt x="2433219" y="215065"/>
                      <a:pt x="2439552" y="200921"/>
                      <a:pt x="2449790" y="190682"/>
                    </a:cubicBezTo>
                    <a:close/>
                    <a:moveTo>
                      <a:pt x="2262615" y="364793"/>
                    </a:moveTo>
                    <a:cubicBezTo>
                      <a:pt x="2272854" y="354555"/>
                      <a:pt x="2286998" y="348222"/>
                      <a:pt x="2302622" y="348222"/>
                    </a:cubicBezTo>
                    <a:cubicBezTo>
                      <a:pt x="2333869" y="348222"/>
                      <a:pt x="2359200" y="373553"/>
                      <a:pt x="2359200" y="404800"/>
                    </a:cubicBezTo>
                    <a:cubicBezTo>
                      <a:pt x="2359200" y="436047"/>
                      <a:pt x="2333869" y="461378"/>
                      <a:pt x="2302622" y="461378"/>
                    </a:cubicBezTo>
                    <a:cubicBezTo>
                      <a:pt x="2271375" y="461378"/>
                      <a:pt x="2246044" y="436047"/>
                      <a:pt x="2246044" y="404800"/>
                    </a:cubicBezTo>
                    <a:cubicBezTo>
                      <a:pt x="2246044" y="389176"/>
                      <a:pt x="2252376" y="375032"/>
                      <a:pt x="2262615" y="364793"/>
                    </a:cubicBezTo>
                    <a:close/>
                    <a:moveTo>
                      <a:pt x="2075445" y="538904"/>
                    </a:moveTo>
                    <a:cubicBezTo>
                      <a:pt x="2085684" y="528666"/>
                      <a:pt x="2099828" y="522333"/>
                      <a:pt x="2115452" y="522333"/>
                    </a:cubicBezTo>
                    <a:cubicBezTo>
                      <a:pt x="2146699" y="522333"/>
                      <a:pt x="2172030" y="547664"/>
                      <a:pt x="2172030" y="578911"/>
                    </a:cubicBezTo>
                    <a:cubicBezTo>
                      <a:pt x="2172030" y="610158"/>
                      <a:pt x="2146699" y="635489"/>
                      <a:pt x="2115452" y="635489"/>
                    </a:cubicBezTo>
                    <a:cubicBezTo>
                      <a:pt x="2084205" y="635489"/>
                      <a:pt x="2058874" y="610158"/>
                      <a:pt x="2058874" y="578911"/>
                    </a:cubicBezTo>
                    <a:cubicBezTo>
                      <a:pt x="2058874" y="563287"/>
                      <a:pt x="2065207" y="549143"/>
                      <a:pt x="2075445" y="538904"/>
                    </a:cubicBezTo>
                    <a:close/>
                    <a:moveTo>
                      <a:pt x="1888275" y="713016"/>
                    </a:moveTo>
                    <a:cubicBezTo>
                      <a:pt x="1898514" y="702777"/>
                      <a:pt x="1912658" y="696444"/>
                      <a:pt x="1928281" y="696444"/>
                    </a:cubicBezTo>
                    <a:cubicBezTo>
                      <a:pt x="1959528" y="696444"/>
                      <a:pt x="1984859" y="721775"/>
                      <a:pt x="1984859" y="753022"/>
                    </a:cubicBezTo>
                    <a:cubicBezTo>
                      <a:pt x="1984860" y="784269"/>
                      <a:pt x="1959528" y="809600"/>
                      <a:pt x="1928282" y="809600"/>
                    </a:cubicBezTo>
                    <a:cubicBezTo>
                      <a:pt x="1897034" y="809600"/>
                      <a:pt x="1871703" y="784269"/>
                      <a:pt x="1871703" y="753022"/>
                    </a:cubicBezTo>
                    <a:cubicBezTo>
                      <a:pt x="1871703" y="737399"/>
                      <a:pt x="1878036" y="723254"/>
                      <a:pt x="1888275" y="713016"/>
                    </a:cubicBezTo>
                    <a:close/>
                    <a:moveTo>
                      <a:pt x="1701104" y="887126"/>
                    </a:moveTo>
                    <a:cubicBezTo>
                      <a:pt x="1711343" y="876887"/>
                      <a:pt x="1725487" y="870554"/>
                      <a:pt x="1741111" y="870554"/>
                    </a:cubicBezTo>
                    <a:cubicBezTo>
                      <a:pt x="1772358" y="870555"/>
                      <a:pt x="1797689" y="895886"/>
                      <a:pt x="1797689" y="927133"/>
                    </a:cubicBezTo>
                    <a:cubicBezTo>
                      <a:pt x="1797689" y="958380"/>
                      <a:pt x="1772358" y="983711"/>
                      <a:pt x="1741111" y="983711"/>
                    </a:cubicBezTo>
                    <a:cubicBezTo>
                      <a:pt x="1709864" y="983711"/>
                      <a:pt x="1684533" y="958380"/>
                      <a:pt x="1684533" y="927132"/>
                    </a:cubicBezTo>
                    <a:cubicBezTo>
                      <a:pt x="1684533" y="911509"/>
                      <a:pt x="1690866" y="897365"/>
                      <a:pt x="1701104" y="887126"/>
                    </a:cubicBezTo>
                    <a:close/>
                    <a:moveTo>
                      <a:pt x="1513934" y="1061238"/>
                    </a:moveTo>
                    <a:cubicBezTo>
                      <a:pt x="1524173" y="1050999"/>
                      <a:pt x="1538317" y="1044666"/>
                      <a:pt x="1553940" y="1044666"/>
                    </a:cubicBezTo>
                    <a:cubicBezTo>
                      <a:pt x="1585187" y="1044666"/>
                      <a:pt x="1610518" y="1069997"/>
                      <a:pt x="1610519" y="1101244"/>
                    </a:cubicBezTo>
                    <a:cubicBezTo>
                      <a:pt x="1610519" y="1132491"/>
                      <a:pt x="1585188" y="1157822"/>
                      <a:pt x="1553941" y="1157822"/>
                    </a:cubicBezTo>
                    <a:cubicBezTo>
                      <a:pt x="1522694" y="1157822"/>
                      <a:pt x="1497362" y="1132491"/>
                      <a:pt x="1497362" y="1101244"/>
                    </a:cubicBezTo>
                    <a:cubicBezTo>
                      <a:pt x="1497362" y="1085621"/>
                      <a:pt x="1503695" y="1071476"/>
                      <a:pt x="1513934" y="1061238"/>
                    </a:cubicBezTo>
                    <a:close/>
                    <a:moveTo>
                      <a:pt x="1326764" y="1235348"/>
                    </a:moveTo>
                    <a:cubicBezTo>
                      <a:pt x="1337002" y="1225109"/>
                      <a:pt x="1351146" y="1218776"/>
                      <a:pt x="1366770" y="1218776"/>
                    </a:cubicBezTo>
                    <a:cubicBezTo>
                      <a:pt x="1398017" y="1218776"/>
                      <a:pt x="1423348" y="1244107"/>
                      <a:pt x="1423348" y="1275354"/>
                    </a:cubicBezTo>
                    <a:cubicBezTo>
                      <a:pt x="1423348" y="1306601"/>
                      <a:pt x="1398017" y="1331932"/>
                      <a:pt x="1366770" y="1331932"/>
                    </a:cubicBezTo>
                    <a:cubicBezTo>
                      <a:pt x="1335523" y="1331932"/>
                      <a:pt x="1310192" y="1306601"/>
                      <a:pt x="1310192" y="1275354"/>
                    </a:cubicBezTo>
                    <a:cubicBezTo>
                      <a:pt x="1310192" y="1259731"/>
                      <a:pt x="1316525" y="1245586"/>
                      <a:pt x="1326764" y="1235348"/>
                    </a:cubicBezTo>
                    <a:close/>
                    <a:moveTo>
                      <a:pt x="1139598" y="1409455"/>
                    </a:moveTo>
                    <a:cubicBezTo>
                      <a:pt x="1149836" y="1399216"/>
                      <a:pt x="1163980" y="1392883"/>
                      <a:pt x="1179604" y="1392883"/>
                    </a:cubicBezTo>
                    <a:cubicBezTo>
                      <a:pt x="1210851" y="1392883"/>
                      <a:pt x="1236182" y="1418215"/>
                      <a:pt x="1236182" y="1449462"/>
                    </a:cubicBezTo>
                    <a:cubicBezTo>
                      <a:pt x="1236182" y="1480709"/>
                      <a:pt x="1210851" y="1506040"/>
                      <a:pt x="1179604" y="1506040"/>
                    </a:cubicBezTo>
                    <a:cubicBezTo>
                      <a:pt x="1148357" y="1506040"/>
                      <a:pt x="1123026" y="1480708"/>
                      <a:pt x="1123026" y="1449461"/>
                    </a:cubicBezTo>
                    <a:cubicBezTo>
                      <a:pt x="1123026" y="1433838"/>
                      <a:pt x="1129359" y="1419694"/>
                      <a:pt x="1139598" y="1409455"/>
                    </a:cubicBezTo>
                    <a:close/>
                    <a:moveTo>
                      <a:pt x="2449791" y="16572"/>
                    </a:moveTo>
                    <a:cubicBezTo>
                      <a:pt x="2460029" y="6333"/>
                      <a:pt x="2474173" y="0"/>
                      <a:pt x="2489797" y="0"/>
                    </a:cubicBezTo>
                    <a:cubicBezTo>
                      <a:pt x="2521044" y="0"/>
                      <a:pt x="2546375" y="25331"/>
                      <a:pt x="2546375" y="56578"/>
                    </a:cubicBezTo>
                    <a:cubicBezTo>
                      <a:pt x="2546375" y="87825"/>
                      <a:pt x="2521044" y="113156"/>
                      <a:pt x="2489797" y="113156"/>
                    </a:cubicBezTo>
                    <a:cubicBezTo>
                      <a:pt x="2458550" y="113156"/>
                      <a:pt x="2433219" y="87825"/>
                      <a:pt x="2433219" y="56578"/>
                    </a:cubicBezTo>
                    <a:cubicBezTo>
                      <a:pt x="2433219" y="40955"/>
                      <a:pt x="2439552" y="26810"/>
                      <a:pt x="2449791" y="16572"/>
                    </a:cubicBezTo>
                    <a:close/>
                    <a:moveTo>
                      <a:pt x="2262615" y="190682"/>
                    </a:moveTo>
                    <a:cubicBezTo>
                      <a:pt x="2272854" y="180444"/>
                      <a:pt x="2286998" y="174111"/>
                      <a:pt x="2302622" y="174111"/>
                    </a:cubicBezTo>
                    <a:cubicBezTo>
                      <a:pt x="2333869" y="174111"/>
                      <a:pt x="2359200" y="199442"/>
                      <a:pt x="2359200" y="230689"/>
                    </a:cubicBezTo>
                    <a:cubicBezTo>
                      <a:pt x="2359200" y="261936"/>
                      <a:pt x="2333869" y="287267"/>
                      <a:pt x="2302622" y="287267"/>
                    </a:cubicBezTo>
                    <a:cubicBezTo>
                      <a:pt x="2271375" y="287267"/>
                      <a:pt x="2246044" y="261936"/>
                      <a:pt x="2246044" y="230689"/>
                    </a:cubicBezTo>
                    <a:cubicBezTo>
                      <a:pt x="2246044" y="215065"/>
                      <a:pt x="2252376" y="200921"/>
                      <a:pt x="2262615" y="190682"/>
                    </a:cubicBezTo>
                    <a:close/>
                    <a:moveTo>
                      <a:pt x="2075445" y="364793"/>
                    </a:moveTo>
                    <a:cubicBezTo>
                      <a:pt x="2085684" y="354555"/>
                      <a:pt x="2099828" y="348222"/>
                      <a:pt x="2115452" y="348222"/>
                    </a:cubicBezTo>
                    <a:cubicBezTo>
                      <a:pt x="2146699" y="348222"/>
                      <a:pt x="2172030" y="373553"/>
                      <a:pt x="2172030" y="404800"/>
                    </a:cubicBezTo>
                    <a:cubicBezTo>
                      <a:pt x="2172030" y="436047"/>
                      <a:pt x="2146699" y="461378"/>
                      <a:pt x="2115452" y="461378"/>
                    </a:cubicBezTo>
                    <a:cubicBezTo>
                      <a:pt x="2084205" y="461378"/>
                      <a:pt x="2058874" y="436047"/>
                      <a:pt x="2058874" y="404800"/>
                    </a:cubicBezTo>
                    <a:cubicBezTo>
                      <a:pt x="2058874" y="389176"/>
                      <a:pt x="2065207" y="375032"/>
                      <a:pt x="2075445" y="364793"/>
                    </a:cubicBezTo>
                    <a:close/>
                    <a:moveTo>
                      <a:pt x="1888275" y="538905"/>
                    </a:moveTo>
                    <a:cubicBezTo>
                      <a:pt x="1898514" y="528666"/>
                      <a:pt x="1912658" y="522333"/>
                      <a:pt x="1928281" y="522333"/>
                    </a:cubicBezTo>
                    <a:cubicBezTo>
                      <a:pt x="1959528" y="522333"/>
                      <a:pt x="1984859" y="547664"/>
                      <a:pt x="1984859" y="578912"/>
                    </a:cubicBezTo>
                    <a:cubicBezTo>
                      <a:pt x="1984860" y="610158"/>
                      <a:pt x="1959528" y="635490"/>
                      <a:pt x="1928282" y="635489"/>
                    </a:cubicBezTo>
                    <a:cubicBezTo>
                      <a:pt x="1897034" y="635489"/>
                      <a:pt x="1871703" y="610158"/>
                      <a:pt x="1871703" y="578911"/>
                    </a:cubicBezTo>
                    <a:cubicBezTo>
                      <a:pt x="1871703" y="563288"/>
                      <a:pt x="1878036" y="549144"/>
                      <a:pt x="1888275" y="538905"/>
                    </a:cubicBezTo>
                    <a:close/>
                    <a:moveTo>
                      <a:pt x="1701104" y="713015"/>
                    </a:moveTo>
                    <a:cubicBezTo>
                      <a:pt x="1711343" y="702776"/>
                      <a:pt x="1725487" y="696444"/>
                      <a:pt x="1741111" y="696444"/>
                    </a:cubicBezTo>
                    <a:cubicBezTo>
                      <a:pt x="1772358" y="696444"/>
                      <a:pt x="1797689" y="721775"/>
                      <a:pt x="1797689" y="753022"/>
                    </a:cubicBezTo>
                    <a:cubicBezTo>
                      <a:pt x="1797689" y="784269"/>
                      <a:pt x="1772358" y="809600"/>
                      <a:pt x="1741111" y="809600"/>
                    </a:cubicBezTo>
                    <a:cubicBezTo>
                      <a:pt x="1709864" y="809600"/>
                      <a:pt x="1684533" y="784269"/>
                      <a:pt x="1684533" y="753022"/>
                    </a:cubicBezTo>
                    <a:cubicBezTo>
                      <a:pt x="1684533" y="737398"/>
                      <a:pt x="1690866" y="723254"/>
                      <a:pt x="1701104" y="713015"/>
                    </a:cubicBezTo>
                    <a:close/>
                    <a:moveTo>
                      <a:pt x="1513934" y="887127"/>
                    </a:moveTo>
                    <a:cubicBezTo>
                      <a:pt x="1524173" y="876888"/>
                      <a:pt x="1538317" y="870555"/>
                      <a:pt x="1553940" y="870555"/>
                    </a:cubicBezTo>
                    <a:cubicBezTo>
                      <a:pt x="1585187" y="870555"/>
                      <a:pt x="1610518" y="895886"/>
                      <a:pt x="1610519" y="927133"/>
                    </a:cubicBezTo>
                    <a:cubicBezTo>
                      <a:pt x="1610519" y="958380"/>
                      <a:pt x="1585188" y="983711"/>
                      <a:pt x="1553941" y="983711"/>
                    </a:cubicBezTo>
                    <a:cubicBezTo>
                      <a:pt x="1522694" y="983711"/>
                      <a:pt x="1497362" y="958380"/>
                      <a:pt x="1497362" y="927133"/>
                    </a:cubicBezTo>
                    <a:cubicBezTo>
                      <a:pt x="1497362" y="911510"/>
                      <a:pt x="1503695" y="897365"/>
                      <a:pt x="1513934" y="887127"/>
                    </a:cubicBezTo>
                    <a:close/>
                    <a:moveTo>
                      <a:pt x="1326764" y="1061237"/>
                    </a:moveTo>
                    <a:cubicBezTo>
                      <a:pt x="1337002" y="1050998"/>
                      <a:pt x="1351146" y="1044665"/>
                      <a:pt x="1366770" y="1044665"/>
                    </a:cubicBezTo>
                    <a:cubicBezTo>
                      <a:pt x="1398017" y="1044665"/>
                      <a:pt x="1423348" y="1069996"/>
                      <a:pt x="1423348" y="1101243"/>
                    </a:cubicBezTo>
                    <a:cubicBezTo>
                      <a:pt x="1423348" y="1132490"/>
                      <a:pt x="1398017" y="1157822"/>
                      <a:pt x="1366770" y="1157821"/>
                    </a:cubicBezTo>
                    <a:cubicBezTo>
                      <a:pt x="1335523" y="1157821"/>
                      <a:pt x="1310192" y="1132490"/>
                      <a:pt x="1310192" y="1101243"/>
                    </a:cubicBezTo>
                    <a:cubicBezTo>
                      <a:pt x="1310192" y="1085620"/>
                      <a:pt x="1316525" y="1071476"/>
                      <a:pt x="1326764" y="1061237"/>
                    </a:cubicBezTo>
                    <a:close/>
                    <a:moveTo>
                      <a:pt x="1139597" y="1235345"/>
                    </a:moveTo>
                    <a:cubicBezTo>
                      <a:pt x="1149836" y="1225106"/>
                      <a:pt x="1163980" y="1218773"/>
                      <a:pt x="1179603" y="1218773"/>
                    </a:cubicBezTo>
                    <a:cubicBezTo>
                      <a:pt x="1210851" y="1218773"/>
                      <a:pt x="1236182" y="1244104"/>
                      <a:pt x="1236182" y="1275351"/>
                    </a:cubicBezTo>
                    <a:cubicBezTo>
                      <a:pt x="1236182" y="1306598"/>
                      <a:pt x="1210851" y="1331929"/>
                      <a:pt x="1179604" y="1331929"/>
                    </a:cubicBezTo>
                    <a:cubicBezTo>
                      <a:pt x="1148357" y="1331929"/>
                      <a:pt x="1123025" y="1306598"/>
                      <a:pt x="1123025" y="1275351"/>
                    </a:cubicBezTo>
                    <a:cubicBezTo>
                      <a:pt x="1123025" y="1259728"/>
                      <a:pt x="1129358" y="1245583"/>
                      <a:pt x="1139597" y="1235345"/>
                    </a:cubicBezTo>
                    <a:close/>
                    <a:moveTo>
                      <a:pt x="952427" y="1409454"/>
                    </a:moveTo>
                    <a:cubicBezTo>
                      <a:pt x="962666" y="1399216"/>
                      <a:pt x="976810" y="1392883"/>
                      <a:pt x="992434" y="1392883"/>
                    </a:cubicBezTo>
                    <a:cubicBezTo>
                      <a:pt x="1023681" y="1392883"/>
                      <a:pt x="1049012" y="1418214"/>
                      <a:pt x="1049012" y="1449461"/>
                    </a:cubicBezTo>
                    <a:cubicBezTo>
                      <a:pt x="1049012" y="1465085"/>
                      <a:pt x="1042680" y="1479229"/>
                      <a:pt x="1032441" y="1489468"/>
                    </a:cubicBezTo>
                    <a:lnTo>
                      <a:pt x="1031516" y="1490091"/>
                    </a:lnTo>
                    <a:lnTo>
                      <a:pt x="951803" y="1410379"/>
                    </a:lnTo>
                    <a:close/>
                    <a:moveTo>
                      <a:pt x="2262615" y="16572"/>
                    </a:moveTo>
                    <a:cubicBezTo>
                      <a:pt x="2272854" y="6333"/>
                      <a:pt x="2286998" y="0"/>
                      <a:pt x="2302622" y="0"/>
                    </a:cubicBezTo>
                    <a:cubicBezTo>
                      <a:pt x="2333869" y="0"/>
                      <a:pt x="2359200" y="25331"/>
                      <a:pt x="2359200" y="56578"/>
                    </a:cubicBezTo>
                    <a:cubicBezTo>
                      <a:pt x="2359200" y="87825"/>
                      <a:pt x="2333869" y="113156"/>
                      <a:pt x="2302622" y="113156"/>
                    </a:cubicBezTo>
                    <a:cubicBezTo>
                      <a:pt x="2271375" y="113156"/>
                      <a:pt x="2246044" y="87825"/>
                      <a:pt x="2246044" y="56578"/>
                    </a:cubicBezTo>
                    <a:cubicBezTo>
                      <a:pt x="2246044" y="40954"/>
                      <a:pt x="2252376" y="26810"/>
                      <a:pt x="2262615" y="16572"/>
                    </a:cubicBezTo>
                    <a:close/>
                    <a:moveTo>
                      <a:pt x="2075445" y="190682"/>
                    </a:moveTo>
                    <a:cubicBezTo>
                      <a:pt x="2085684" y="180444"/>
                      <a:pt x="2099828" y="174111"/>
                      <a:pt x="2115452" y="174111"/>
                    </a:cubicBezTo>
                    <a:cubicBezTo>
                      <a:pt x="2146699" y="174111"/>
                      <a:pt x="2172030" y="199442"/>
                      <a:pt x="2172030" y="230689"/>
                    </a:cubicBezTo>
                    <a:cubicBezTo>
                      <a:pt x="2172030" y="261936"/>
                      <a:pt x="2146699" y="287267"/>
                      <a:pt x="2115452" y="287267"/>
                    </a:cubicBezTo>
                    <a:cubicBezTo>
                      <a:pt x="2084205" y="287267"/>
                      <a:pt x="2058874" y="261936"/>
                      <a:pt x="2058874" y="230689"/>
                    </a:cubicBezTo>
                    <a:cubicBezTo>
                      <a:pt x="2058874" y="215065"/>
                      <a:pt x="2065207" y="200921"/>
                      <a:pt x="2075445" y="190682"/>
                    </a:cubicBezTo>
                    <a:close/>
                    <a:moveTo>
                      <a:pt x="1888275" y="364794"/>
                    </a:moveTo>
                    <a:cubicBezTo>
                      <a:pt x="1898514" y="354555"/>
                      <a:pt x="1912658" y="348222"/>
                      <a:pt x="1928281" y="348223"/>
                    </a:cubicBezTo>
                    <a:cubicBezTo>
                      <a:pt x="1959528" y="348223"/>
                      <a:pt x="1984859" y="373554"/>
                      <a:pt x="1984859" y="404801"/>
                    </a:cubicBezTo>
                    <a:cubicBezTo>
                      <a:pt x="1984860" y="436048"/>
                      <a:pt x="1959528" y="461379"/>
                      <a:pt x="1928282" y="461379"/>
                    </a:cubicBezTo>
                    <a:cubicBezTo>
                      <a:pt x="1897034" y="461379"/>
                      <a:pt x="1871703" y="436048"/>
                      <a:pt x="1871703" y="404800"/>
                    </a:cubicBezTo>
                    <a:cubicBezTo>
                      <a:pt x="1871703" y="389177"/>
                      <a:pt x="1878036" y="375033"/>
                      <a:pt x="1888275" y="364794"/>
                    </a:cubicBezTo>
                    <a:close/>
                    <a:moveTo>
                      <a:pt x="1701104" y="538904"/>
                    </a:moveTo>
                    <a:cubicBezTo>
                      <a:pt x="1711343" y="528666"/>
                      <a:pt x="1725487" y="522333"/>
                      <a:pt x="1741111" y="522333"/>
                    </a:cubicBezTo>
                    <a:cubicBezTo>
                      <a:pt x="1772358" y="522333"/>
                      <a:pt x="1797689" y="547664"/>
                      <a:pt x="1797689" y="578911"/>
                    </a:cubicBezTo>
                    <a:cubicBezTo>
                      <a:pt x="1797689" y="610158"/>
                      <a:pt x="1772358" y="635489"/>
                      <a:pt x="1741111" y="635489"/>
                    </a:cubicBezTo>
                    <a:cubicBezTo>
                      <a:pt x="1709864" y="635489"/>
                      <a:pt x="1684533" y="610158"/>
                      <a:pt x="1684533" y="578911"/>
                    </a:cubicBezTo>
                    <a:cubicBezTo>
                      <a:pt x="1684533" y="563287"/>
                      <a:pt x="1690866" y="549143"/>
                      <a:pt x="1701104" y="538904"/>
                    </a:cubicBezTo>
                    <a:close/>
                    <a:moveTo>
                      <a:pt x="1513934" y="713016"/>
                    </a:moveTo>
                    <a:cubicBezTo>
                      <a:pt x="1524173" y="702777"/>
                      <a:pt x="1538317" y="696444"/>
                      <a:pt x="1553940" y="696444"/>
                    </a:cubicBezTo>
                    <a:cubicBezTo>
                      <a:pt x="1585187" y="696444"/>
                      <a:pt x="1610518" y="721775"/>
                      <a:pt x="1610519" y="753022"/>
                    </a:cubicBezTo>
                    <a:cubicBezTo>
                      <a:pt x="1610519" y="784269"/>
                      <a:pt x="1585188" y="809600"/>
                      <a:pt x="1553941" y="809600"/>
                    </a:cubicBezTo>
                    <a:cubicBezTo>
                      <a:pt x="1522694" y="809600"/>
                      <a:pt x="1497362" y="784269"/>
                      <a:pt x="1497362" y="753022"/>
                    </a:cubicBezTo>
                    <a:cubicBezTo>
                      <a:pt x="1497362" y="737399"/>
                      <a:pt x="1503695" y="723254"/>
                      <a:pt x="1513934" y="713016"/>
                    </a:cubicBezTo>
                    <a:close/>
                    <a:moveTo>
                      <a:pt x="1326764" y="887126"/>
                    </a:moveTo>
                    <a:cubicBezTo>
                      <a:pt x="1337002" y="876887"/>
                      <a:pt x="1351146" y="870554"/>
                      <a:pt x="1366770" y="870554"/>
                    </a:cubicBezTo>
                    <a:cubicBezTo>
                      <a:pt x="1398017" y="870555"/>
                      <a:pt x="1423348" y="895886"/>
                      <a:pt x="1423348" y="927133"/>
                    </a:cubicBezTo>
                    <a:cubicBezTo>
                      <a:pt x="1423348" y="958380"/>
                      <a:pt x="1398017" y="983711"/>
                      <a:pt x="1366770" y="983711"/>
                    </a:cubicBezTo>
                    <a:cubicBezTo>
                      <a:pt x="1335523" y="983711"/>
                      <a:pt x="1310192" y="958380"/>
                      <a:pt x="1310192" y="927132"/>
                    </a:cubicBezTo>
                    <a:cubicBezTo>
                      <a:pt x="1310192" y="911509"/>
                      <a:pt x="1316525" y="897365"/>
                      <a:pt x="1326764" y="887126"/>
                    </a:cubicBezTo>
                    <a:close/>
                    <a:moveTo>
                      <a:pt x="1139593" y="1061238"/>
                    </a:moveTo>
                    <a:cubicBezTo>
                      <a:pt x="1149832" y="1050999"/>
                      <a:pt x="1163976" y="1044666"/>
                      <a:pt x="1179600" y="1044666"/>
                    </a:cubicBezTo>
                    <a:cubicBezTo>
                      <a:pt x="1210847" y="1044666"/>
                      <a:pt x="1236178" y="1069997"/>
                      <a:pt x="1236178" y="1101244"/>
                    </a:cubicBezTo>
                    <a:cubicBezTo>
                      <a:pt x="1236178" y="1132491"/>
                      <a:pt x="1210847" y="1157822"/>
                      <a:pt x="1179600" y="1157822"/>
                    </a:cubicBezTo>
                    <a:cubicBezTo>
                      <a:pt x="1148356" y="1157819"/>
                      <a:pt x="1123025" y="1132488"/>
                      <a:pt x="1123022" y="1101244"/>
                    </a:cubicBezTo>
                    <a:cubicBezTo>
                      <a:pt x="1123021" y="1085621"/>
                      <a:pt x="1129354" y="1071476"/>
                      <a:pt x="1139593" y="1061238"/>
                    </a:cubicBezTo>
                    <a:close/>
                    <a:moveTo>
                      <a:pt x="952427" y="1235344"/>
                    </a:moveTo>
                    <a:cubicBezTo>
                      <a:pt x="962665" y="1225105"/>
                      <a:pt x="976810" y="1218772"/>
                      <a:pt x="992433" y="1218772"/>
                    </a:cubicBezTo>
                    <a:cubicBezTo>
                      <a:pt x="1023680" y="1218772"/>
                      <a:pt x="1049011" y="1244103"/>
                      <a:pt x="1049011" y="1275350"/>
                    </a:cubicBezTo>
                    <a:cubicBezTo>
                      <a:pt x="1049011" y="1306597"/>
                      <a:pt x="1023680" y="1331928"/>
                      <a:pt x="992433" y="1331928"/>
                    </a:cubicBezTo>
                    <a:cubicBezTo>
                      <a:pt x="961186" y="1331928"/>
                      <a:pt x="935855" y="1306597"/>
                      <a:pt x="935855" y="1275350"/>
                    </a:cubicBezTo>
                    <a:cubicBezTo>
                      <a:pt x="935855" y="1259727"/>
                      <a:pt x="942188" y="1245582"/>
                      <a:pt x="952427" y="1235344"/>
                    </a:cubicBezTo>
                    <a:close/>
                    <a:moveTo>
                      <a:pt x="2075445" y="16572"/>
                    </a:moveTo>
                    <a:cubicBezTo>
                      <a:pt x="2085684" y="6333"/>
                      <a:pt x="2099828" y="0"/>
                      <a:pt x="2115452" y="0"/>
                    </a:cubicBezTo>
                    <a:cubicBezTo>
                      <a:pt x="2146699" y="0"/>
                      <a:pt x="2172030" y="25331"/>
                      <a:pt x="2172030" y="56578"/>
                    </a:cubicBezTo>
                    <a:cubicBezTo>
                      <a:pt x="2172030" y="87825"/>
                      <a:pt x="2146699" y="113156"/>
                      <a:pt x="2115452" y="113156"/>
                    </a:cubicBezTo>
                    <a:cubicBezTo>
                      <a:pt x="2084205" y="113156"/>
                      <a:pt x="2058874" y="87825"/>
                      <a:pt x="2058874" y="56578"/>
                    </a:cubicBezTo>
                    <a:cubicBezTo>
                      <a:pt x="2058874" y="40955"/>
                      <a:pt x="2065207" y="26810"/>
                      <a:pt x="2075445" y="16572"/>
                    </a:cubicBezTo>
                    <a:close/>
                    <a:moveTo>
                      <a:pt x="1888275" y="190683"/>
                    </a:moveTo>
                    <a:cubicBezTo>
                      <a:pt x="1898514" y="180444"/>
                      <a:pt x="1912658" y="174112"/>
                      <a:pt x="1928281" y="174112"/>
                    </a:cubicBezTo>
                    <a:cubicBezTo>
                      <a:pt x="1959528" y="174112"/>
                      <a:pt x="1984859" y="199443"/>
                      <a:pt x="1984859" y="230690"/>
                    </a:cubicBezTo>
                    <a:cubicBezTo>
                      <a:pt x="1984860" y="261937"/>
                      <a:pt x="1959528" y="287268"/>
                      <a:pt x="1928282" y="287268"/>
                    </a:cubicBezTo>
                    <a:cubicBezTo>
                      <a:pt x="1897034" y="287268"/>
                      <a:pt x="1871703" y="261937"/>
                      <a:pt x="1871703" y="230690"/>
                    </a:cubicBezTo>
                    <a:cubicBezTo>
                      <a:pt x="1871703" y="215066"/>
                      <a:pt x="1878036" y="200922"/>
                      <a:pt x="1888275" y="190683"/>
                    </a:cubicBezTo>
                    <a:close/>
                    <a:moveTo>
                      <a:pt x="1701104" y="364793"/>
                    </a:moveTo>
                    <a:cubicBezTo>
                      <a:pt x="1711343" y="354555"/>
                      <a:pt x="1725487" y="348222"/>
                      <a:pt x="1741111" y="348222"/>
                    </a:cubicBezTo>
                    <a:cubicBezTo>
                      <a:pt x="1772358" y="348222"/>
                      <a:pt x="1797689" y="373553"/>
                      <a:pt x="1797689" y="404800"/>
                    </a:cubicBezTo>
                    <a:cubicBezTo>
                      <a:pt x="1797689" y="436047"/>
                      <a:pt x="1772358" y="461378"/>
                      <a:pt x="1741111" y="461378"/>
                    </a:cubicBezTo>
                    <a:cubicBezTo>
                      <a:pt x="1709864" y="461378"/>
                      <a:pt x="1684533" y="436047"/>
                      <a:pt x="1684533" y="404800"/>
                    </a:cubicBezTo>
                    <a:cubicBezTo>
                      <a:pt x="1684533" y="389176"/>
                      <a:pt x="1690866" y="375032"/>
                      <a:pt x="1701104" y="364793"/>
                    </a:cubicBezTo>
                    <a:close/>
                    <a:moveTo>
                      <a:pt x="1513934" y="538905"/>
                    </a:moveTo>
                    <a:cubicBezTo>
                      <a:pt x="1524173" y="528666"/>
                      <a:pt x="1538317" y="522333"/>
                      <a:pt x="1553940" y="522333"/>
                    </a:cubicBezTo>
                    <a:cubicBezTo>
                      <a:pt x="1585187" y="522333"/>
                      <a:pt x="1610518" y="547664"/>
                      <a:pt x="1610518" y="578912"/>
                    </a:cubicBezTo>
                    <a:cubicBezTo>
                      <a:pt x="1610519" y="610158"/>
                      <a:pt x="1585188" y="635490"/>
                      <a:pt x="1553941" y="635489"/>
                    </a:cubicBezTo>
                    <a:cubicBezTo>
                      <a:pt x="1522694" y="635489"/>
                      <a:pt x="1497362" y="610158"/>
                      <a:pt x="1497362" y="578911"/>
                    </a:cubicBezTo>
                    <a:cubicBezTo>
                      <a:pt x="1497362" y="563288"/>
                      <a:pt x="1503695" y="549144"/>
                      <a:pt x="1513934" y="538905"/>
                    </a:cubicBezTo>
                    <a:close/>
                    <a:moveTo>
                      <a:pt x="1326764" y="713015"/>
                    </a:moveTo>
                    <a:cubicBezTo>
                      <a:pt x="1337002" y="702776"/>
                      <a:pt x="1351147" y="696444"/>
                      <a:pt x="1366770" y="696444"/>
                    </a:cubicBezTo>
                    <a:cubicBezTo>
                      <a:pt x="1398017" y="696444"/>
                      <a:pt x="1423348" y="721775"/>
                      <a:pt x="1423348" y="753022"/>
                    </a:cubicBezTo>
                    <a:cubicBezTo>
                      <a:pt x="1423348" y="784269"/>
                      <a:pt x="1398017" y="809600"/>
                      <a:pt x="1366770" y="809600"/>
                    </a:cubicBezTo>
                    <a:cubicBezTo>
                      <a:pt x="1335523" y="809600"/>
                      <a:pt x="1310192" y="784269"/>
                      <a:pt x="1310192" y="753022"/>
                    </a:cubicBezTo>
                    <a:cubicBezTo>
                      <a:pt x="1310192" y="737398"/>
                      <a:pt x="1316525" y="723254"/>
                      <a:pt x="1326764" y="713015"/>
                    </a:cubicBezTo>
                    <a:close/>
                    <a:moveTo>
                      <a:pt x="1139593" y="887127"/>
                    </a:moveTo>
                    <a:cubicBezTo>
                      <a:pt x="1149832" y="876888"/>
                      <a:pt x="1163976" y="870555"/>
                      <a:pt x="1179600" y="870555"/>
                    </a:cubicBezTo>
                    <a:cubicBezTo>
                      <a:pt x="1210847" y="870555"/>
                      <a:pt x="1236178" y="895886"/>
                      <a:pt x="1236178" y="927133"/>
                    </a:cubicBezTo>
                    <a:cubicBezTo>
                      <a:pt x="1236178" y="958380"/>
                      <a:pt x="1210847" y="983711"/>
                      <a:pt x="1179600" y="983711"/>
                    </a:cubicBezTo>
                    <a:cubicBezTo>
                      <a:pt x="1148353" y="983711"/>
                      <a:pt x="1123022" y="958380"/>
                      <a:pt x="1123022" y="927133"/>
                    </a:cubicBezTo>
                    <a:cubicBezTo>
                      <a:pt x="1123022" y="911510"/>
                      <a:pt x="1129354" y="897365"/>
                      <a:pt x="1139593" y="887127"/>
                    </a:cubicBezTo>
                    <a:close/>
                    <a:moveTo>
                      <a:pt x="952426" y="1061233"/>
                    </a:moveTo>
                    <a:cubicBezTo>
                      <a:pt x="962665" y="1050995"/>
                      <a:pt x="976809" y="1044662"/>
                      <a:pt x="992433" y="1044662"/>
                    </a:cubicBezTo>
                    <a:cubicBezTo>
                      <a:pt x="1023680" y="1044662"/>
                      <a:pt x="1049011" y="1069993"/>
                      <a:pt x="1049011" y="1101240"/>
                    </a:cubicBezTo>
                    <a:cubicBezTo>
                      <a:pt x="1049011" y="1132487"/>
                      <a:pt x="1023680" y="1157818"/>
                      <a:pt x="992433" y="1157818"/>
                    </a:cubicBezTo>
                    <a:cubicBezTo>
                      <a:pt x="961186" y="1157818"/>
                      <a:pt x="935855" y="1132487"/>
                      <a:pt x="935855" y="1101240"/>
                    </a:cubicBezTo>
                    <a:cubicBezTo>
                      <a:pt x="935855" y="1085616"/>
                      <a:pt x="942187" y="1071472"/>
                      <a:pt x="952426" y="1061233"/>
                    </a:cubicBezTo>
                    <a:close/>
                    <a:moveTo>
                      <a:pt x="772133" y="1230708"/>
                    </a:moveTo>
                    <a:lnTo>
                      <a:pt x="783241" y="1223218"/>
                    </a:lnTo>
                    <a:cubicBezTo>
                      <a:pt x="790010" y="1220355"/>
                      <a:pt x="797452" y="1218772"/>
                      <a:pt x="805263" y="1218772"/>
                    </a:cubicBezTo>
                    <a:cubicBezTo>
                      <a:pt x="836510" y="1218772"/>
                      <a:pt x="861841" y="1244103"/>
                      <a:pt x="861841" y="1275350"/>
                    </a:cubicBezTo>
                    <a:cubicBezTo>
                      <a:pt x="861841" y="1283162"/>
                      <a:pt x="860258" y="1290604"/>
                      <a:pt x="857395" y="1297373"/>
                    </a:cubicBezTo>
                    <a:lnTo>
                      <a:pt x="849905" y="1308481"/>
                    </a:lnTo>
                    <a:close/>
                    <a:moveTo>
                      <a:pt x="1888275" y="16572"/>
                    </a:moveTo>
                    <a:cubicBezTo>
                      <a:pt x="1898514" y="6334"/>
                      <a:pt x="1912658" y="1"/>
                      <a:pt x="1928281" y="1"/>
                    </a:cubicBezTo>
                    <a:cubicBezTo>
                      <a:pt x="1959528" y="1"/>
                      <a:pt x="1984859" y="25332"/>
                      <a:pt x="1984859" y="56579"/>
                    </a:cubicBezTo>
                    <a:cubicBezTo>
                      <a:pt x="1984860" y="87826"/>
                      <a:pt x="1959528" y="113157"/>
                      <a:pt x="1928282" y="113157"/>
                    </a:cubicBezTo>
                    <a:cubicBezTo>
                      <a:pt x="1897034" y="113157"/>
                      <a:pt x="1871703" y="87826"/>
                      <a:pt x="1871703" y="56579"/>
                    </a:cubicBezTo>
                    <a:cubicBezTo>
                      <a:pt x="1871703" y="40955"/>
                      <a:pt x="1878036" y="26811"/>
                      <a:pt x="1888275" y="16572"/>
                    </a:cubicBezTo>
                    <a:close/>
                    <a:moveTo>
                      <a:pt x="1701104" y="190682"/>
                    </a:moveTo>
                    <a:cubicBezTo>
                      <a:pt x="1711343" y="180444"/>
                      <a:pt x="1725487" y="174111"/>
                      <a:pt x="1741111" y="174111"/>
                    </a:cubicBezTo>
                    <a:cubicBezTo>
                      <a:pt x="1772358" y="174111"/>
                      <a:pt x="1797689" y="199442"/>
                      <a:pt x="1797689" y="230689"/>
                    </a:cubicBezTo>
                    <a:cubicBezTo>
                      <a:pt x="1797689" y="261936"/>
                      <a:pt x="1772358" y="287267"/>
                      <a:pt x="1741111" y="287267"/>
                    </a:cubicBezTo>
                    <a:cubicBezTo>
                      <a:pt x="1709864" y="287267"/>
                      <a:pt x="1684533" y="261936"/>
                      <a:pt x="1684533" y="230689"/>
                    </a:cubicBezTo>
                    <a:cubicBezTo>
                      <a:pt x="1684533" y="215065"/>
                      <a:pt x="1690866" y="200921"/>
                      <a:pt x="1701104" y="190682"/>
                    </a:cubicBezTo>
                    <a:close/>
                    <a:moveTo>
                      <a:pt x="1513934" y="364794"/>
                    </a:moveTo>
                    <a:cubicBezTo>
                      <a:pt x="1524173" y="354555"/>
                      <a:pt x="1538317" y="348222"/>
                      <a:pt x="1553940" y="348223"/>
                    </a:cubicBezTo>
                    <a:cubicBezTo>
                      <a:pt x="1585187" y="348223"/>
                      <a:pt x="1610518" y="373554"/>
                      <a:pt x="1610518" y="404801"/>
                    </a:cubicBezTo>
                    <a:cubicBezTo>
                      <a:pt x="1610519" y="436048"/>
                      <a:pt x="1585188" y="461379"/>
                      <a:pt x="1553941" y="461379"/>
                    </a:cubicBezTo>
                    <a:cubicBezTo>
                      <a:pt x="1522694" y="461379"/>
                      <a:pt x="1497362" y="436048"/>
                      <a:pt x="1497362" y="404800"/>
                    </a:cubicBezTo>
                    <a:cubicBezTo>
                      <a:pt x="1497362" y="389177"/>
                      <a:pt x="1503695" y="375033"/>
                      <a:pt x="1513934" y="364794"/>
                    </a:cubicBezTo>
                    <a:close/>
                    <a:moveTo>
                      <a:pt x="1326763" y="538904"/>
                    </a:moveTo>
                    <a:cubicBezTo>
                      <a:pt x="1337002" y="528666"/>
                      <a:pt x="1351146" y="522333"/>
                      <a:pt x="1366770" y="522333"/>
                    </a:cubicBezTo>
                    <a:cubicBezTo>
                      <a:pt x="1398017" y="522333"/>
                      <a:pt x="1423348" y="547664"/>
                      <a:pt x="1423348" y="578911"/>
                    </a:cubicBezTo>
                    <a:cubicBezTo>
                      <a:pt x="1423348" y="610158"/>
                      <a:pt x="1398017" y="635489"/>
                      <a:pt x="1366770" y="635489"/>
                    </a:cubicBezTo>
                    <a:cubicBezTo>
                      <a:pt x="1335523" y="635489"/>
                      <a:pt x="1310192" y="610158"/>
                      <a:pt x="1310192" y="578911"/>
                    </a:cubicBezTo>
                    <a:cubicBezTo>
                      <a:pt x="1310192" y="563287"/>
                      <a:pt x="1316525" y="549143"/>
                      <a:pt x="1326763" y="538904"/>
                    </a:cubicBezTo>
                    <a:close/>
                    <a:moveTo>
                      <a:pt x="1139593" y="713016"/>
                    </a:moveTo>
                    <a:cubicBezTo>
                      <a:pt x="1149832" y="702777"/>
                      <a:pt x="1163976" y="696444"/>
                      <a:pt x="1179600" y="696444"/>
                    </a:cubicBezTo>
                    <a:cubicBezTo>
                      <a:pt x="1210847" y="696444"/>
                      <a:pt x="1236178" y="721775"/>
                      <a:pt x="1236178" y="753022"/>
                    </a:cubicBezTo>
                    <a:cubicBezTo>
                      <a:pt x="1236178" y="784269"/>
                      <a:pt x="1210847" y="809600"/>
                      <a:pt x="1179600" y="809600"/>
                    </a:cubicBezTo>
                    <a:cubicBezTo>
                      <a:pt x="1148353" y="809600"/>
                      <a:pt x="1123022" y="784269"/>
                      <a:pt x="1123022" y="753022"/>
                    </a:cubicBezTo>
                    <a:cubicBezTo>
                      <a:pt x="1123022" y="737399"/>
                      <a:pt x="1129354" y="723254"/>
                      <a:pt x="1139593" y="713016"/>
                    </a:cubicBezTo>
                    <a:close/>
                    <a:moveTo>
                      <a:pt x="952423" y="887126"/>
                    </a:moveTo>
                    <a:cubicBezTo>
                      <a:pt x="962661" y="876887"/>
                      <a:pt x="976806" y="870554"/>
                      <a:pt x="992429" y="870554"/>
                    </a:cubicBezTo>
                    <a:cubicBezTo>
                      <a:pt x="1023676" y="870555"/>
                      <a:pt x="1049007" y="895886"/>
                      <a:pt x="1049007" y="927133"/>
                    </a:cubicBezTo>
                    <a:cubicBezTo>
                      <a:pt x="1049007" y="958380"/>
                      <a:pt x="1023676" y="983711"/>
                      <a:pt x="992429" y="983711"/>
                    </a:cubicBezTo>
                    <a:cubicBezTo>
                      <a:pt x="961185" y="983708"/>
                      <a:pt x="935854" y="958377"/>
                      <a:pt x="935851" y="927132"/>
                    </a:cubicBezTo>
                    <a:cubicBezTo>
                      <a:pt x="935851" y="911509"/>
                      <a:pt x="942184" y="897365"/>
                      <a:pt x="952423" y="887126"/>
                    </a:cubicBezTo>
                    <a:close/>
                    <a:moveTo>
                      <a:pt x="765256" y="1061233"/>
                    </a:moveTo>
                    <a:cubicBezTo>
                      <a:pt x="775495" y="1050995"/>
                      <a:pt x="789639" y="1044662"/>
                      <a:pt x="805263" y="1044662"/>
                    </a:cubicBezTo>
                    <a:cubicBezTo>
                      <a:pt x="836510" y="1044662"/>
                      <a:pt x="861841" y="1069993"/>
                      <a:pt x="861841" y="1101240"/>
                    </a:cubicBezTo>
                    <a:cubicBezTo>
                      <a:pt x="861841" y="1132487"/>
                      <a:pt x="836510" y="1157818"/>
                      <a:pt x="805263" y="1157818"/>
                    </a:cubicBezTo>
                    <a:cubicBezTo>
                      <a:pt x="774016" y="1157818"/>
                      <a:pt x="748685" y="1132487"/>
                      <a:pt x="748685" y="1101240"/>
                    </a:cubicBezTo>
                    <a:cubicBezTo>
                      <a:pt x="748685" y="1085616"/>
                      <a:pt x="755018" y="1071472"/>
                      <a:pt x="765256" y="1061233"/>
                    </a:cubicBezTo>
                    <a:close/>
                    <a:moveTo>
                      <a:pt x="1701104" y="16572"/>
                    </a:moveTo>
                    <a:cubicBezTo>
                      <a:pt x="1711343" y="6333"/>
                      <a:pt x="1725487" y="0"/>
                      <a:pt x="1741111" y="0"/>
                    </a:cubicBezTo>
                    <a:cubicBezTo>
                      <a:pt x="1772358" y="0"/>
                      <a:pt x="1797689" y="25331"/>
                      <a:pt x="1797689" y="56578"/>
                    </a:cubicBezTo>
                    <a:cubicBezTo>
                      <a:pt x="1797689" y="87825"/>
                      <a:pt x="1772358" y="113156"/>
                      <a:pt x="1741111" y="113156"/>
                    </a:cubicBezTo>
                    <a:cubicBezTo>
                      <a:pt x="1709864" y="113156"/>
                      <a:pt x="1684533" y="87825"/>
                      <a:pt x="1684533" y="56578"/>
                    </a:cubicBezTo>
                    <a:cubicBezTo>
                      <a:pt x="1684533" y="40955"/>
                      <a:pt x="1690866" y="26810"/>
                      <a:pt x="1701104" y="16572"/>
                    </a:cubicBezTo>
                    <a:close/>
                    <a:moveTo>
                      <a:pt x="1513934" y="190683"/>
                    </a:moveTo>
                    <a:cubicBezTo>
                      <a:pt x="1524173" y="180444"/>
                      <a:pt x="1538317" y="174112"/>
                      <a:pt x="1553940" y="174112"/>
                    </a:cubicBezTo>
                    <a:cubicBezTo>
                      <a:pt x="1585187" y="174112"/>
                      <a:pt x="1610518" y="199443"/>
                      <a:pt x="1610518" y="230690"/>
                    </a:cubicBezTo>
                    <a:cubicBezTo>
                      <a:pt x="1610519" y="261937"/>
                      <a:pt x="1585188" y="287268"/>
                      <a:pt x="1553941" y="287268"/>
                    </a:cubicBezTo>
                    <a:cubicBezTo>
                      <a:pt x="1522694" y="287268"/>
                      <a:pt x="1497362" y="261937"/>
                      <a:pt x="1497362" y="230690"/>
                    </a:cubicBezTo>
                    <a:cubicBezTo>
                      <a:pt x="1497362" y="215066"/>
                      <a:pt x="1503695" y="200922"/>
                      <a:pt x="1513934" y="190683"/>
                    </a:cubicBezTo>
                    <a:close/>
                    <a:moveTo>
                      <a:pt x="1326764" y="364793"/>
                    </a:moveTo>
                    <a:cubicBezTo>
                      <a:pt x="1337002" y="354555"/>
                      <a:pt x="1351147" y="348222"/>
                      <a:pt x="1366770" y="348222"/>
                    </a:cubicBezTo>
                    <a:cubicBezTo>
                      <a:pt x="1398017" y="348222"/>
                      <a:pt x="1423348" y="373553"/>
                      <a:pt x="1423348" y="404800"/>
                    </a:cubicBezTo>
                    <a:cubicBezTo>
                      <a:pt x="1423348" y="436047"/>
                      <a:pt x="1398017" y="461378"/>
                      <a:pt x="1366770" y="461378"/>
                    </a:cubicBezTo>
                    <a:cubicBezTo>
                      <a:pt x="1335523" y="461378"/>
                      <a:pt x="1310192" y="436047"/>
                      <a:pt x="1310192" y="404800"/>
                    </a:cubicBezTo>
                    <a:cubicBezTo>
                      <a:pt x="1310192" y="389176"/>
                      <a:pt x="1316525" y="375032"/>
                      <a:pt x="1326764" y="364793"/>
                    </a:cubicBezTo>
                    <a:close/>
                    <a:moveTo>
                      <a:pt x="1139593" y="538905"/>
                    </a:moveTo>
                    <a:cubicBezTo>
                      <a:pt x="1149832" y="528666"/>
                      <a:pt x="1163976" y="522333"/>
                      <a:pt x="1179600" y="522333"/>
                    </a:cubicBezTo>
                    <a:cubicBezTo>
                      <a:pt x="1210847" y="522333"/>
                      <a:pt x="1236178" y="547664"/>
                      <a:pt x="1236178" y="578911"/>
                    </a:cubicBezTo>
                    <a:cubicBezTo>
                      <a:pt x="1236178" y="610158"/>
                      <a:pt x="1210847" y="635490"/>
                      <a:pt x="1179600" y="635489"/>
                    </a:cubicBezTo>
                    <a:cubicBezTo>
                      <a:pt x="1148353" y="635489"/>
                      <a:pt x="1123022" y="610158"/>
                      <a:pt x="1123022" y="578911"/>
                    </a:cubicBezTo>
                    <a:cubicBezTo>
                      <a:pt x="1123021" y="563288"/>
                      <a:pt x="1129354" y="549144"/>
                      <a:pt x="1139593" y="538905"/>
                    </a:cubicBezTo>
                    <a:close/>
                    <a:moveTo>
                      <a:pt x="952423" y="713015"/>
                    </a:moveTo>
                    <a:cubicBezTo>
                      <a:pt x="962661" y="702776"/>
                      <a:pt x="976806" y="696444"/>
                      <a:pt x="992429" y="696444"/>
                    </a:cubicBezTo>
                    <a:cubicBezTo>
                      <a:pt x="1023676" y="696444"/>
                      <a:pt x="1049007" y="721775"/>
                      <a:pt x="1049007" y="753022"/>
                    </a:cubicBezTo>
                    <a:cubicBezTo>
                      <a:pt x="1049007" y="784269"/>
                      <a:pt x="1023676" y="809600"/>
                      <a:pt x="992429" y="809600"/>
                    </a:cubicBezTo>
                    <a:cubicBezTo>
                      <a:pt x="961182" y="809600"/>
                      <a:pt x="935851" y="784269"/>
                      <a:pt x="935851" y="753022"/>
                    </a:cubicBezTo>
                    <a:cubicBezTo>
                      <a:pt x="935851" y="737398"/>
                      <a:pt x="942184" y="723254"/>
                      <a:pt x="952423" y="713015"/>
                    </a:cubicBezTo>
                    <a:close/>
                    <a:moveTo>
                      <a:pt x="765256" y="887123"/>
                    </a:moveTo>
                    <a:cubicBezTo>
                      <a:pt x="775494" y="876884"/>
                      <a:pt x="789639" y="870551"/>
                      <a:pt x="805262" y="870552"/>
                    </a:cubicBezTo>
                    <a:cubicBezTo>
                      <a:pt x="836509" y="870552"/>
                      <a:pt x="861840" y="895883"/>
                      <a:pt x="861840" y="927130"/>
                    </a:cubicBezTo>
                    <a:cubicBezTo>
                      <a:pt x="861840" y="958377"/>
                      <a:pt x="836509" y="983708"/>
                      <a:pt x="805262" y="983708"/>
                    </a:cubicBezTo>
                    <a:cubicBezTo>
                      <a:pt x="774015" y="983708"/>
                      <a:pt x="748684" y="958377"/>
                      <a:pt x="748684" y="927130"/>
                    </a:cubicBezTo>
                    <a:cubicBezTo>
                      <a:pt x="748684" y="911506"/>
                      <a:pt x="755017" y="897362"/>
                      <a:pt x="765256" y="887123"/>
                    </a:cubicBezTo>
                    <a:close/>
                    <a:moveTo>
                      <a:pt x="592762" y="1051338"/>
                    </a:moveTo>
                    <a:lnTo>
                      <a:pt x="596069" y="1049108"/>
                    </a:lnTo>
                    <a:cubicBezTo>
                      <a:pt x="602838" y="1046245"/>
                      <a:pt x="610280" y="1044662"/>
                      <a:pt x="618092" y="1044662"/>
                    </a:cubicBezTo>
                    <a:cubicBezTo>
                      <a:pt x="649339" y="1044662"/>
                      <a:pt x="674670" y="1069993"/>
                      <a:pt x="674670" y="1101240"/>
                    </a:cubicBezTo>
                    <a:cubicBezTo>
                      <a:pt x="674670" y="1109052"/>
                      <a:pt x="673087" y="1116494"/>
                      <a:pt x="670224" y="1123263"/>
                    </a:cubicBezTo>
                    <a:lnTo>
                      <a:pt x="667994" y="1126570"/>
                    </a:lnTo>
                    <a:close/>
                    <a:moveTo>
                      <a:pt x="1513934" y="16572"/>
                    </a:moveTo>
                    <a:cubicBezTo>
                      <a:pt x="1524173" y="6334"/>
                      <a:pt x="1538317" y="1"/>
                      <a:pt x="1553940" y="1"/>
                    </a:cubicBezTo>
                    <a:cubicBezTo>
                      <a:pt x="1585187" y="1"/>
                      <a:pt x="1610518" y="25332"/>
                      <a:pt x="1610518" y="56579"/>
                    </a:cubicBezTo>
                    <a:cubicBezTo>
                      <a:pt x="1610519" y="87826"/>
                      <a:pt x="1585188" y="113157"/>
                      <a:pt x="1553941" y="113157"/>
                    </a:cubicBezTo>
                    <a:cubicBezTo>
                      <a:pt x="1522694" y="113157"/>
                      <a:pt x="1497362" y="87826"/>
                      <a:pt x="1497362" y="56579"/>
                    </a:cubicBezTo>
                    <a:cubicBezTo>
                      <a:pt x="1497362" y="40955"/>
                      <a:pt x="1503695" y="26811"/>
                      <a:pt x="1513934" y="16572"/>
                    </a:cubicBezTo>
                    <a:close/>
                    <a:moveTo>
                      <a:pt x="1326764" y="190682"/>
                    </a:moveTo>
                    <a:cubicBezTo>
                      <a:pt x="1337002" y="180444"/>
                      <a:pt x="1351146" y="174111"/>
                      <a:pt x="1366770" y="174111"/>
                    </a:cubicBezTo>
                    <a:cubicBezTo>
                      <a:pt x="1398017" y="174111"/>
                      <a:pt x="1423348" y="199442"/>
                      <a:pt x="1423348" y="230689"/>
                    </a:cubicBezTo>
                    <a:cubicBezTo>
                      <a:pt x="1423348" y="261936"/>
                      <a:pt x="1398017" y="287267"/>
                      <a:pt x="1366770" y="287267"/>
                    </a:cubicBezTo>
                    <a:cubicBezTo>
                      <a:pt x="1335523" y="287267"/>
                      <a:pt x="1310192" y="261936"/>
                      <a:pt x="1310192" y="230689"/>
                    </a:cubicBezTo>
                    <a:cubicBezTo>
                      <a:pt x="1310192" y="215065"/>
                      <a:pt x="1316525" y="200921"/>
                      <a:pt x="1326764" y="190682"/>
                    </a:cubicBezTo>
                    <a:close/>
                    <a:moveTo>
                      <a:pt x="1139593" y="364794"/>
                    </a:moveTo>
                    <a:cubicBezTo>
                      <a:pt x="1149832" y="354555"/>
                      <a:pt x="1163976" y="348222"/>
                      <a:pt x="1179600" y="348222"/>
                    </a:cubicBezTo>
                    <a:cubicBezTo>
                      <a:pt x="1210847" y="348223"/>
                      <a:pt x="1236178" y="373554"/>
                      <a:pt x="1236178" y="404801"/>
                    </a:cubicBezTo>
                    <a:cubicBezTo>
                      <a:pt x="1236178" y="436048"/>
                      <a:pt x="1210847" y="461379"/>
                      <a:pt x="1179600" y="461379"/>
                    </a:cubicBezTo>
                    <a:cubicBezTo>
                      <a:pt x="1148353" y="461379"/>
                      <a:pt x="1123022" y="436048"/>
                      <a:pt x="1123022" y="404800"/>
                    </a:cubicBezTo>
                    <a:cubicBezTo>
                      <a:pt x="1123021" y="389177"/>
                      <a:pt x="1129354" y="375033"/>
                      <a:pt x="1139593" y="364794"/>
                    </a:cubicBezTo>
                    <a:close/>
                    <a:moveTo>
                      <a:pt x="952423" y="538904"/>
                    </a:moveTo>
                    <a:cubicBezTo>
                      <a:pt x="962661" y="528666"/>
                      <a:pt x="976806" y="522333"/>
                      <a:pt x="992429" y="522333"/>
                    </a:cubicBezTo>
                    <a:cubicBezTo>
                      <a:pt x="1023676" y="522333"/>
                      <a:pt x="1049007" y="547664"/>
                      <a:pt x="1049007" y="578911"/>
                    </a:cubicBezTo>
                    <a:cubicBezTo>
                      <a:pt x="1049007" y="610158"/>
                      <a:pt x="1023676" y="635489"/>
                      <a:pt x="992429" y="635489"/>
                    </a:cubicBezTo>
                    <a:cubicBezTo>
                      <a:pt x="961182" y="635489"/>
                      <a:pt x="935851" y="610158"/>
                      <a:pt x="935851" y="578911"/>
                    </a:cubicBezTo>
                    <a:cubicBezTo>
                      <a:pt x="935851" y="563287"/>
                      <a:pt x="942184" y="549143"/>
                      <a:pt x="952423" y="538904"/>
                    </a:cubicBezTo>
                    <a:close/>
                    <a:moveTo>
                      <a:pt x="765253" y="713015"/>
                    </a:moveTo>
                    <a:cubicBezTo>
                      <a:pt x="775491" y="702777"/>
                      <a:pt x="789636" y="696444"/>
                      <a:pt x="805259" y="696444"/>
                    </a:cubicBezTo>
                    <a:cubicBezTo>
                      <a:pt x="836506" y="696444"/>
                      <a:pt x="861837" y="721775"/>
                      <a:pt x="861837" y="753022"/>
                    </a:cubicBezTo>
                    <a:cubicBezTo>
                      <a:pt x="861837" y="784269"/>
                      <a:pt x="836506" y="809600"/>
                      <a:pt x="805262" y="809597"/>
                    </a:cubicBezTo>
                    <a:cubicBezTo>
                      <a:pt x="774015" y="809597"/>
                      <a:pt x="748684" y="784266"/>
                      <a:pt x="748684" y="753019"/>
                    </a:cubicBezTo>
                    <a:cubicBezTo>
                      <a:pt x="748681" y="737398"/>
                      <a:pt x="755014" y="723254"/>
                      <a:pt x="765253" y="713015"/>
                    </a:cubicBezTo>
                    <a:close/>
                    <a:moveTo>
                      <a:pt x="578085" y="887123"/>
                    </a:moveTo>
                    <a:cubicBezTo>
                      <a:pt x="588323" y="876884"/>
                      <a:pt x="602468" y="870551"/>
                      <a:pt x="618091" y="870552"/>
                    </a:cubicBezTo>
                    <a:cubicBezTo>
                      <a:pt x="649338" y="870552"/>
                      <a:pt x="674669" y="895883"/>
                      <a:pt x="674669" y="927130"/>
                    </a:cubicBezTo>
                    <a:cubicBezTo>
                      <a:pt x="674669" y="958377"/>
                      <a:pt x="649338" y="983708"/>
                      <a:pt x="618091" y="983708"/>
                    </a:cubicBezTo>
                    <a:cubicBezTo>
                      <a:pt x="586844" y="983708"/>
                      <a:pt x="561513" y="958377"/>
                      <a:pt x="561513" y="927130"/>
                    </a:cubicBezTo>
                    <a:cubicBezTo>
                      <a:pt x="561513" y="911506"/>
                      <a:pt x="567846" y="897362"/>
                      <a:pt x="578085" y="887123"/>
                    </a:cubicBezTo>
                    <a:close/>
                    <a:moveTo>
                      <a:pt x="1326764" y="16572"/>
                    </a:moveTo>
                    <a:cubicBezTo>
                      <a:pt x="1337002" y="6333"/>
                      <a:pt x="1351147" y="0"/>
                      <a:pt x="1366770" y="0"/>
                    </a:cubicBezTo>
                    <a:cubicBezTo>
                      <a:pt x="1398017" y="0"/>
                      <a:pt x="1423348" y="25331"/>
                      <a:pt x="1423348" y="56578"/>
                    </a:cubicBezTo>
                    <a:cubicBezTo>
                      <a:pt x="1423348" y="87825"/>
                      <a:pt x="1398017" y="113156"/>
                      <a:pt x="1366770" y="113156"/>
                    </a:cubicBezTo>
                    <a:cubicBezTo>
                      <a:pt x="1335523" y="113156"/>
                      <a:pt x="1310192" y="87825"/>
                      <a:pt x="1310192" y="56578"/>
                    </a:cubicBezTo>
                    <a:cubicBezTo>
                      <a:pt x="1310192" y="40954"/>
                      <a:pt x="1316525" y="26810"/>
                      <a:pt x="1326764" y="16572"/>
                    </a:cubicBezTo>
                    <a:close/>
                    <a:moveTo>
                      <a:pt x="1139593" y="190683"/>
                    </a:moveTo>
                    <a:cubicBezTo>
                      <a:pt x="1149832" y="180444"/>
                      <a:pt x="1163976" y="174112"/>
                      <a:pt x="1179600" y="174112"/>
                    </a:cubicBezTo>
                    <a:cubicBezTo>
                      <a:pt x="1210847" y="174112"/>
                      <a:pt x="1236178" y="199443"/>
                      <a:pt x="1236178" y="230690"/>
                    </a:cubicBezTo>
                    <a:cubicBezTo>
                      <a:pt x="1236178" y="261937"/>
                      <a:pt x="1210847" y="287268"/>
                      <a:pt x="1179600" y="287268"/>
                    </a:cubicBezTo>
                    <a:cubicBezTo>
                      <a:pt x="1148353" y="287268"/>
                      <a:pt x="1123022" y="261937"/>
                      <a:pt x="1123022" y="230690"/>
                    </a:cubicBezTo>
                    <a:cubicBezTo>
                      <a:pt x="1123022" y="215066"/>
                      <a:pt x="1129354" y="200922"/>
                      <a:pt x="1139593" y="190683"/>
                    </a:cubicBezTo>
                    <a:close/>
                    <a:moveTo>
                      <a:pt x="952423" y="364793"/>
                    </a:moveTo>
                    <a:cubicBezTo>
                      <a:pt x="962661" y="354555"/>
                      <a:pt x="976806" y="348222"/>
                      <a:pt x="992429" y="348222"/>
                    </a:cubicBezTo>
                    <a:cubicBezTo>
                      <a:pt x="1023676" y="348222"/>
                      <a:pt x="1049007" y="373553"/>
                      <a:pt x="1049007" y="404800"/>
                    </a:cubicBezTo>
                    <a:cubicBezTo>
                      <a:pt x="1049007" y="436047"/>
                      <a:pt x="1023676" y="461378"/>
                      <a:pt x="992429" y="461378"/>
                    </a:cubicBezTo>
                    <a:cubicBezTo>
                      <a:pt x="961182" y="461378"/>
                      <a:pt x="935851" y="436047"/>
                      <a:pt x="935851" y="404800"/>
                    </a:cubicBezTo>
                    <a:cubicBezTo>
                      <a:pt x="935851" y="389176"/>
                      <a:pt x="942184" y="375032"/>
                      <a:pt x="952423" y="364793"/>
                    </a:cubicBezTo>
                    <a:close/>
                    <a:moveTo>
                      <a:pt x="765253" y="538904"/>
                    </a:moveTo>
                    <a:cubicBezTo>
                      <a:pt x="775492" y="528666"/>
                      <a:pt x="789636" y="522333"/>
                      <a:pt x="805259" y="522333"/>
                    </a:cubicBezTo>
                    <a:cubicBezTo>
                      <a:pt x="836506" y="522333"/>
                      <a:pt x="861837" y="547664"/>
                      <a:pt x="861837" y="578911"/>
                    </a:cubicBezTo>
                    <a:cubicBezTo>
                      <a:pt x="861837" y="610158"/>
                      <a:pt x="836506" y="635489"/>
                      <a:pt x="805259" y="635489"/>
                    </a:cubicBezTo>
                    <a:cubicBezTo>
                      <a:pt x="774012" y="635489"/>
                      <a:pt x="748681" y="610158"/>
                      <a:pt x="748681" y="578911"/>
                    </a:cubicBezTo>
                    <a:cubicBezTo>
                      <a:pt x="748681" y="563287"/>
                      <a:pt x="755014" y="549143"/>
                      <a:pt x="765253" y="538904"/>
                    </a:cubicBezTo>
                    <a:close/>
                    <a:moveTo>
                      <a:pt x="578084" y="713013"/>
                    </a:moveTo>
                    <a:cubicBezTo>
                      <a:pt x="588323" y="702774"/>
                      <a:pt x="602467" y="696441"/>
                      <a:pt x="618091" y="696441"/>
                    </a:cubicBezTo>
                    <a:cubicBezTo>
                      <a:pt x="649338" y="696441"/>
                      <a:pt x="674669" y="721772"/>
                      <a:pt x="674669" y="753019"/>
                    </a:cubicBezTo>
                    <a:cubicBezTo>
                      <a:pt x="674669" y="784266"/>
                      <a:pt x="649338" y="809597"/>
                      <a:pt x="618091" y="809597"/>
                    </a:cubicBezTo>
                    <a:cubicBezTo>
                      <a:pt x="586844" y="809597"/>
                      <a:pt x="561513" y="784266"/>
                      <a:pt x="561513" y="753019"/>
                    </a:cubicBezTo>
                    <a:cubicBezTo>
                      <a:pt x="561513" y="737396"/>
                      <a:pt x="567846" y="723251"/>
                      <a:pt x="578084" y="713013"/>
                    </a:cubicBezTo>
                    <a:close/>
                    <a:moveTo>
                      <a:pt x="415158" y="873734"/>
                    </a:moveTo>
                    <a:lnTo>
                      <a:pt x="430921" y="870551"/>
                    </a:lnTo>
                    <a:cubicBezTo>
                      <a:pt x="462168" y="870551"/>
                      <a:pt x="487500" y="895883"/>
                      <a:pt x="487500" y="927130"/>
                    </a:cubicBezTo>
                    <a:lnTo>
                      <a:pt x="484317" y="942893"/>
                    </a:lnTo>
                    <a:close/>
                    <a:moveTo>
                      <a:pt x="1139593" y="16572"/>
                    </a:moveTo>
                    <a:cubicBezTo>
                      <a:pt x="1149832" y="6334"/>
                      <a:pt x="1163976" y="1"/>
                      <a:pt x="1179599" y="1"/>
                    </a:cubicBezTo>
                    <a:cubicBezTo>
                      <a:pt x="1210847" y="1"/>
                      <a:pt x="1236178" y="25332"/>
                      <a:pt x="1236178" y="56579"/>
                    </a:cubicBezTo>
                    <a:cubicBezTo>
                      <a:pt x="1236178" y="87826"/>
                      <a:pt x="1210847" y="113157"/>
                      <a:pt x="1179600" y="113157"/>
                    </a:cubicBezTo>
                    <a:cubicBezTo>
                      <a:pt x="1148353" y="113157"/>
                      <a:pt x="1123022" y="87826"/>
                      <a:pt x="1123022" y="56579"/>
                    </a:cubicBezTo>
                    <a:cubicBezTo>
                      <a:pt x="1123022" y="40955"/>
                      <a:pt x="1129354" y="26811"/>
                      <a:pt x="1139593" y="16572"/>
                    </a:cubicBezTo>
                    <a:close/>
                    <a:moveTo>
                      <a:pt x="952423" y="190682"/>
                    </a:moveTo>
                    <a:cubicBezTo>
                      <a:pt x="962661" y="180444"/>
                      <a:pt x="976806" y="174111"/>
                      <a:pt x="992429" y="174111"/>
                    </a:cubicBezTo>
                    <a:cubicBezTo>
                      <a:pt x="1023676" y="174111"/>
                      <a:pt x="1049007" y="199442"/>
                      <a:pt x="1049007" y="230689"/>
                    </a:cubicBezTo>
                    <a:cubicBezTo>
                      <a:pt x="1049007" y="261936"/>
                      <a:pt x="1023676" y="287267"/>
                      <a:pt x="992429" y="287267"/>
                    </a:cubicBezTo>
                    <a:cubicBezTo>
                      <a:pt x="961182" y="287267"/>
                      <a:pt x="935851" y="261936"/>
                      <a:pt x="935851" y="230689"/>
                    </a:cubicBezTo>
                    <a:cubicBezTo>
                      <a:pt x="935851" y="215065"/>
                      <a:pt x="942184" y="200921"/>
                      <a:pt x="952423" y="190682"/>
                    </a:cubicBezTo>
                    <a:close/>
                    <a:moveTo>
                      <a:pt x="765253" y="364793"/>
                    </a:moveTo>
                    <a:cubicBezTo>
                      <a:pt x="775492" y="354555"/>
                      <a:pt x="789636" y="348222"/>
                      <a:pt x="805259" y="348222"/>
                    </a:cubicBezTo>
                    <a:cubicBezTo>
                      <a:pt x="836506" y="348222"/>
                      <a:pt x="861837" y="373553"/>
                      <a:pt x="861837" y="404800"/>
                    </a:cubicBezTo>
                    <a:cubicBezTo>
                      <a:pt x="861837" y="436047"/>
                      <a:pt x="836506" y="461378"/>
                      <a:pt x="805259" y="461378"/>
                    </a:cubicBezTo>
                    <a:cubicBezTo>
                      <a:pt x="774012" y="461378"/>
                      <a:pt x="748681" y="436047"/>
                      <a:pt x="748681" y="404800"/>
                    </a:cubicBezTo>
                    <a:cubicBezTo>
                      <a:pt x="748681" y="389176"/>
                      <a:pt x="755014" y="375032"/>
                      <a:pt x="765253" y="364793"/>
                    </a:cubicBezTo>
                    <a:close/>
                    <a:moveTo>
                      <a:pt x="578082" y="538904"/>
                    </a:moveTo>
                    <a:cubicBezTo>
                      <a:pt x="588320" y="528666"/>
                      <a:pt x="602465" y="522333"/>
                      <a:pt x="618088" y="522333"/>
                    </a:cubicBezTo>
                    <a:cubicBezTo>
                      <a:pt x="649335" y="522333"/>
                      <a:pt x="674666" y="547664"/>
                      <a:pt x="674666" y="578911"/>
                    </a:cubicBezTo>
                    <a:cubicBezTo>
                      <a:pt x="674666" y="610158"/>
                      <a:pt x="649335" y="635489"/>
                      <a:pt x="618090" y="635487"/>
                    </a:cubicBezTo>
                    <a:cubicBezTo>
                      <a:pt x="586843" y="635487"/>
                      <a:pt x="561512" y="610156"/>
                      <a:pt x="561512" y="578909"/>
                    </a:cubicBezTo>
                    <a:cubicBezTo>
                      <a:pt x="561510" y="563287"/>
                      <a:pt x="567843" y="549143"/>
                      <a:pt x="578082" y="538904"/>
                    </a:cubicBezTo>
                    <a:close/>
                    <a:moveTo>
                      <a:pt x="390914" y="713012"/>
                    </a:moveTo>
                    <a:cubicBezTo>
                      <a:pt x="401153" y="702774"/>
                      <a:pt x="415297" y="696441"/>
                      <a:pt x="430921" y="696441"/>
                    </a:cubicBezTo>
                    <a:cubicBezTo>
                      <a:pt x="462168" y="696441"/>
                      <a:pt x="487499" y="721772"/>
                      <a:pt x="487499" y="753019"/>
                    </a:cubicBezTo>
                    <a:cubicBezTo>
                      <a:pt x="487499" y="784266"/>
                      <a:pt x="462168" y="809597"/>
                      <a:pt x="430921" y="809597"/>
                    </a:cubicBezTo>
                    <a:cubicBezTo>
                      <a:pt x="399674" y="809597"/>
                      <a:pt x="374343" y="784266"/>
                      <a:pt x="374343" y="753019"/>
                    </a:cubicBezTo>
                    <a:cubicBezTo>
                      <a:pt x="374343" y="737396"/>
                      <a:pt x="380676" y="723251"/>
                      <a:pt x="390914" y="713012"/>
                    </a:cubicBezTo>
                    <a:close/>
                    <a:moveTo>
                      <a:pt x="952422" y="16571"/>
                    </a:moveTo>
                    <a:cubicBezTo>
                      <a:pt x="962661" y="6333"/>
                      <a:pt x="976806" y="0"/>
                      <a:pt x="992429" y="0"/>
                    </a:cubicBezTo>
                    <a:cubicBezTo>
                      <a:pt x="1023676" y="0"/>
                      <a:pt x="1049007" y="25331"/>
                      <a:pt x="1049007" y="56578"/>
                    </a:cubicBezTo>
                    <a:cubicBezTo>
                      <a:pt x="1049007" y="87825"/>
                      <a:pt x="1023676" y="113156"/>
                      <a:pt x="992429" y="113156"/>
                    </a:cubicBezTo>
                    <a:cubicBezTo>
                      <a:pt x="961182" y="113156"/>
                      <a:pt x="935851" y="87825"/>
                      <a:pt x="935851" y="56578"/>
                    </a:cubicBezTo>
                    <a:cubicBezTo>
                      <a:pt x="935851" y="40955"/>
                      <a:pt x="942184" y="26810"/>
                      <a:pt x="952422" y="16571"/>
                    </a:cubicBezTo>
                    <a:close/>
                    <a:moveTo>
                      <a:pt x="765253" y="190682"/>
                    </a:moveTo>
                    <a:cubicBezTo>
                      <a:pt x="775491" y="180444"/>
                      <a:pt x="789636" y="174111"/>
                      <a:pt x="805259" y="174111"/>
                    </a:cubicBezTo>
                    <a:cubicBezTo>
                      <a:pt x="836506" y="174111"/>
                      <a:pt x="861837" y="199442"/>
                      <a:pt x="861837" y="230689"/>
                    </a:cubicBezTo>
                    <a:cubicBezTo>
                      <a:pt x="861837" y="261936"/>
                      <a:pt x="836506" y="287267"/>
                      <a:pt x="805259" y="287267"/>
                    </a:cubicBezTo>
                    <a:cubicBezTo>
                      <a:pt x="774012" y="287267"/>
                      <a:pt x="748681" y="261936"/>
                      <a:pt x="748681" y="230689"/>
                    </a:cubicBezTo>
                    <a:cubicBezTo>
                      <a:pt x="748681" y="215065"/>
                      <a:pt x="755014" y="200921"/>
                      <a:pt x="765253" y="190682"/>
                    </a:cubicBezTo>
                    <a:close/>
                    <a:moveTo>
                      <a:pt x="578082" y="364793"/>
                    </a:moveTo>
                    <a:cubicBezTo>
                      <a:pt x="588320" y="354555"/>
                      <a:pt x="602465" y="348222"/>
                      <a:pt x="618088" y="348222"/>
                    </a:cubicBezTo>
                    <a:cubicBezTo>
                      <a:pt x="649335" y="348222"/>
                      <a:pt x="674666" y="373553"/>
                      <a:pt x="674666" y="404800"/>
                    </a:cubicBezTo>
                    <a:cubicBezTo>
                      <a:pt x="674666" y="436047"/>
                      <a:pt x="649335" y="461378"/>
                      <a:pt x="618088" y="461378"/>
                    </a:cubicBezTo>
                    <a:cubicBezTo>
                      <a:pt x="586841" y="461378"/>
                      <a:pt x="561510" y="436047"/>
                      <a:pt x="561510" y="404800"/>
                    </a:cubicBezTo>
                    <a:cubicBezTo>
                      <a:pt x="561510" y="389176"/>
                      <a:pt x="567843" y="375032"/>
                      <a:pt x="578082" y="364793"/>
                    </a:cubicBezTo>
                    <a:close/>
                    <a:moveTo>
                      <a:pt x="238854" y="697429"/>
                    </a:moveTo>
                    <a:lnTo>
                      <a:pt x="243750" y="696441"/>
                    </a:lnTo>
                    <a:cubicBezTo>
                      <a:pt x="274997" y="696441"/>
                      <a:pt x="300328" y="721772"/>
                      <a:pt x="300328" y="753019"/>
                    </a:cubicBezTo>
                    <a:lnTo>
                      <a:pt x="299340" y="757915"/>
                    </a:lnTo>
                    <a:close/>
                    <a:moveTo>
                      <a:pt x="390914" y="538902"/>
                    </a:moveTo>
                    <a:cubicBezTo>
                      <a:pt x="401152" y="528663"/>
                      <a:pt x="415297" y="522331"/>
                      <a:pt x="430920" y="522331"/>
                    </a:cubicBezTo>
                    <a:cubicBezTo>
                      <a:pt x="462167" y="522331"/>
                      <a:pt x="487498" y="547662"/>
                      <a:pt x="487499" y="578909"/>
                    </a:cubicBezTo>
                    <a:cubicBezTo>
                      <a:pt x="487498" y="610156"/>
                      <a:pt x="462167" y="635487"/>
                      <a:pt x="430920" y="635487"/>
                    </a:cubicBezTo>
                    <a:cubicBezTo>
                      <a:pt x="399673" y="635487"/>
                      <a:pt x="374342" y="610156"/>
                      <a:pt x="374342" y="578909"/>
                    </a:cubicBezTo>
                    <a:cubicBezTo>
                      <a:pt x="374342" y="563285"/>
                      <a:pt x="380675" y="549141"/>
                      <a:pt x="390914" y="538902"/>
                    </a:cubicBezTo>
                    <a:close/>
                    <a:moveTo>
                      <a:pt x="765253" y="16571"/>
                    </a:moveTo>
                    <a:cubicBezTo>
                      <a:pt x="775491" y="6333"/>
                      <a:pt x="789636" y="0"/>
                      <a:pt x="805259" y="0"/>
                    </a:cubicBezTo>
                    <a:cubicBezTo>
                      <a:pt x="836506" y="0"/>
                      <a:pt x="861837" y="25331"/>
                      <a:pt x="861837" y="56578"/>
                    </a:cubicBezTo>
                    <a:cubicBezTo>
                      <a:pt x="861837" y="87825"/>
                      <a:pt x="836506" y="113156"/>
                      <a:pt x="805259" y="113156"/>
                    </a:cubicBezTo>
                    <a:cubicBezTo>
                      <a:pt x="774012" y="113156"/>
                      <a:pt x="748681" y="87825"/>
                      <a:pt x="748681" y="56578"/>
                    </a:cubicBezTo>
                    <a:cubicBezTo>
                      <a:pt x="748681" y="40954"/>
                      <a:pt x="755014" y="26810"/>
                      <a:pt x="765253" y="16571"/>
                    </a:cubicBezTo>
                    <a:close/>
                    <a:moveTo>
                      <a:pt x="578082" y="190682"/>
                    </a:moveTo>
                    <a:cubicBezTo>
                      <a:pt x="588320" y="180444"/>
                      <a:pt x="602465" y="174111"/>
                      <a:pt x="618088" y="174111"/>
                    </a:cubicBezTo>
                    <a:cubicBezTo>
                      <a:pt x="649335" y="174111"/>
                      <a:pt x="674666" y="199442"/>
                      <a:pt x="674666" y="230689"/>
                    </a:cubicBezTo>
                    <a:cubicBezTo>
                      <a:pt x="674666" y="261936"/>
                      <a:pt x="649335" y="287267"/>
                      <a:pt x="618088" y="287267"/>
                    </a:cubicBezTo>
                    <a:cubicBezTo>
                      <a:pt x="586841" y="287267"/>
                      <a:pt x="561510" y="261936"/>
                      <a:pt x="561510" y="230689"/>
                    </a:cubicBezTo>
                    <a:cubicBezTo>
                      <a:pt x="561510" y="215065"/>
                      <a:pt x="567843" y="200921"/>
                      <a:pt x="578082" y="190682"/>
                    </a:cubicBezTo>
                    <a:close/>
                    <a:moveTo>
                      <a:pt x="390912" y="364793"/>
                    </a:moveTo>
                    <a:cubicBezTo>
                      <a:pt x="401150" y="354555"/>
                      <a:pt x="415295" y="348222"/>
                      <a:pt x="430918" y="348222"/>
                    </a:cubicBezTo>
                    <a:cubicBezTo>
                      <a:pt x="462165" y="348222"/>
                      <a:pt x="487497" y="373553"/>
                      <a:pt x="487497" y="404800"/>
                    </a:cubicBezTo>
                    <a:cubicBezTo>
                      <a:pt x="487496" y="436047"/>
                      <a:pt x="462165" y="461378"/>
                      <a:pt x="430920" y="461376"/>
                    </a:cubicBezTo>
                    <a:cubicBezTo>
                      <a:pt x="399673" y="461376"/>
                      <a:pt x="374342" y="436045"/>
                      <a:pt x="374342" y="404798"/>
                    </a:cubicBezTo>
                    <a:cubicBezTo>
                      <a:pt x="374342" y="389175"/>
                      <a:pt x="380673" y="375032"/>
                      <a:pt x="390912" y="364793"/>
                    </a:cubicBezTo>
                    <a:close/>
                    <a:moveTo>
                      <a:pt x="203743" y="538902"/>
                    </a:moveTo>
                    <a:cubicBezTo>
                      <a:pt x="213981" y="528663"/>
                      <a:pt x="228126" y="522331"/>
                      <a:pt x="243749" y="522331"/>
                    </a:cubicBezTo>
                    <a:cubicBezTo>
                      <a:pt x="274996" y="522331"/>
                      <a:pt x="300327" y="547662"/>
                      <a:pt x="300327" y="578909"/>
                    </a:cubicBezTo>
                    <a:cubicBezTo>
                      <a:pt x="300327" y="610156"/>
                      <a:pt x="274996" y="635487"/>
                      <a:pt x="243749" y="635487"/>
                    </a:cubicBezTo>
                    <a:cubicBezTo>
                      <a:pt x="212502" y="635487"/>
                      <a:pt x="187171" y="610156"/>
                      <a:pt x="187171" y="578909"/>
                    </a:cubicBezTo>
                    <a:cubicBezTo>
                      <a:pt x="187171" y="563285"/>
                      <a:pt x="193504" y="549141"/>
                      <a:pt x="203743" y="538902"/>
                    </a:cubicBezTo>
                    <a:close/>
                    <a:moveTo>
                      <a:pt x="578082" y="16571"/>
                    </a:moveTo>
                    <a:cubicBezTo>
                      <a:pt x="588320" y="6333"/>
                      <a:pt x="602465" y="0"/>
                      <a:pt x="618088" y="0"/>
                    </a:cubicBezTo>
                    <a:cubicBezTo>
                      <a:pt x="649335" y="0"/>
                      <a:pt x="674666" y="25331"/>
                      <a:pt x="674666" y="56578"/>
                    </a:cubicBezTo>
                    <a:cubicBezTo>
                      <a:pt x="674666" y="87825"/>
                      <a:pt x="649335" y="113156"/>
                      <a:pt x="618088" y="113156"/>
                    </a:cubicBezTo>
                    <a:cubicBezTo>
                      <a:pt x="586841" y="113156"/>
                      <a:pt x="561510" y="87825"/>
                      <a:pt x="561510" y="56578"/>
                    </a:cubicBezTo>
                    <a:cubicBezTo>
                      <a:pt x="561510" y="40955"/>
                      <a:pt x="567843" y="26810"/>
                      <a:pt x="578082" y="16571"/>
                    </a:cubicBezTo>
                    <a:close/>
                    <a:moveTo>
                      <a:pt x="65570" y="524146"/>
                    </a:moveTo>
                    <a:lnTo>
                      <a:pt x="78603" y="526777"/>
                    </a:lnTo>
                    <a:cubicBezTo>
                      <a:pt x="92141" y="532503"/>
                      <a:pt x="102986" y="543349"/>
                      <a:pt x="108712" y="556886"/>
                    </a:cubicBezTo>
                    <a:lnTo>
                      <a:pt x="111343" y="569919"/>
                    </a:lnTo>
                    <a:close/>
                    <a:moveTo>
                      <a:pt x="390912" y="190682"/>
                    </a:moveTo>
                    <a:cubicBezTo>
                      <a:pt x="401150" y="180444"/>
                      <a:pt x="415295" y="174111"/>
                      <a:pt x="430918" y="174111"/>
                    </a:cubicBezTo>
                    <a:cubicBezTo>
                      <a:pt x="462165" y="174111"/>
                      <a:pt x="487496" y="199442"/>
                      <a:pt x="487497" y="230689"/>
                    </a:cubicBezTo>
                    <a:cubicBezTo>
                      <a:pt x="487496" y="261936"/>
                      <a:pt x="462165" y="287267"/>
                      <a:pt x="430919" y="287267"/>
                    </a:cubicBezTo>
                    <a:cubicBezTo>
                      <a:pt x="399671" y="287267"/>
                      <a:pt x="374340" y="261936"/>
                      <a:pt x="374340" y="230689"/>
                    </a:cubicBezTo>
                    <a:cubicBezTo>
                      <a:pt x="374340" y="215065"/>
                      <a:pt x="380673" y="200921"/>
                      <a:pt x="390912" y="190682"/>
                    </a:cubicBezTo>
                    <a:close/>
                    <a:moveTo>
                      <a:pt x="203742" y="364792"/>
                    </a:moveTo>
                    <a:cubicBezTo>
                      <a:pt x="213981" y="354553"/>
                      <a:pt x="228125" y="348220"/>
                      <a:pt x="243749" y="348220"/>
                    </a:cubicBezTo>
                    <a:cubicBezTo>
                      <a:pt x="274996" y="348220"/>
                      <a:pt x="300327" y="373551"/>
                      <a:pt x="300327" y="404798"/>
                    </a:cubicBezTo>
                    <a:cubicBezTo>
                      <a:pt x="300327" y="436045"/>
                      <a:pt x="274996" y="461376"/>
                      <a:pt x="243749" y="461376"/>
                    </a:cubicBezTo>
                    <a:cubicBezTo>
                      <a:pt x="212502" y="461376"/>
                      <a:pt x="187171" y="436045"/>
                      <a:pt x="187171" y="404798"/>
                    </a:cubicBezTo>
                    <a:cubicBezTo>
                      <a:pt x="187171" y="389175"/>
                      <a:pt x="193503" y="375030"/>
                      <a:pt x="203742" y="364792"/>
                    </a:cubicBezTo>
                    <a:close/>
                    <a:moveTo>
                      <a:pt x="390912" y="16571"/>
                    </a:moveTo>
                    <a:cubicBezTo>
                      <a:pt x="401150" y="6333"/>
                      <a:pt x="415295" y="0"/>
                      <a:pt x="430918" y="0"/>
                    </a:cubicBezTo>
                    <a:cubicBezTo>
                      <a:pt x="462165" y="0"/>
                      <a:pt x="487496" y="25331"/>
                      <a:pt x="487497" y="56578"/>
                    </a:cubicBezTo>
                    <a:cubicBezTo>
                      <a:pt x="487496" y="87825"/>
                      <a:pt x="462165" y="113156"/>
                      <a:pt x="430919" y="113156"/>
                    </a:cubicBezTo>
                    <a:cubicBezTo>
                      <a:pt x="399671" y="113156"/>
                      <a:pt x="374340" y="87825"/>
                      <a:pt x="374340" y="56578"/>
                    </a:cubicBezTo>
                    <a:cubicBezTo>
                      <a:pt x="374340" y="40954"/>
                      <a:pt x="380673" y="26810"/>
                      <a:pt x="390912" y="16571"/>
                    </a:cubicBezTo>
                    <a:close/>
                    <a:moveTo>
                      <a:pt x="203741" y="190682"/>
                    </a:moveTo>
                    <a:cubicBezTo>
                      <a:pt x="213979" y="180444"/>
                      <a:pt x="228124" y="174111"/>
                      <a:pt x="243747" y="174111"/>
                    </a:cubicBezTo>
                    <a:cubicBezTo>
                      <a:pt x="274994" y="174111"/>
                      <a:pt x="300325" y="199442"/>
                      <a:pt x="300325" y="230689"/>
                    </a:cubicBezTo>
                    <a:cubicBezTo>
                      <a:pt x="300325" y="261936"/>
                      <a:pt x="274995" y="287266"/>
                      <a:pt x="243748" y="287266"/>
                    </a:cubicBezTo>
                    <a:cubicBezTo>
                      <a:pt x="212501" y="287266"/>
                      <a:pt x="187170" y="261935"/>
                      <a:pt x="187170" y="230688"/>
                    </a:cubicBezTo>
                    <a:cubicBezTo>
                      <a:pt x="187170" y="215064"/>
                      <a:pt x="193503" y="200920"/>
                      <a:pt x="203741" y="190682"/>
                    </a:cubicBezTo>
                    <a:close/>
                    <a:moveTo>
                      <a:pt x="16572" y="364792"/>
                    </a:moveTo>
                    <a:cubicBezTo>
                      <a:pt x="26811" y="354553"/>
                      <a:pt x="40956" y="348220"/>
                      <a:pt x="56579" y="348220"/>
                    </a:cubicBezTo>
                    <a:cubicBezTo>
                      <a:pt x="87826" y="348220"/>
                      <a:pt x="113157" y="373551"/>
                      <a:pt x="113157" y="404798"/>
                    </a:cubicBezTo>
                    <a:cubicBezTo>
                      <a:pt x="113157" y="436045"/>
                      <a:pt x="87826" y="461376"/>
                      <a:pt x="56579" y="461376"/>
                    </a:cubicBezTo>
                    <a:cubicBezTo>
                      <a:pt x="25332" y="461376"/>
                      <a:pt x="1" y="436045"/>
                      <a:pt x="1" y="404798"/>
                    </a:cubicBezTo>
                    <a:cubicBezTo>
                      <a:pt x="1" y="389175"/>
                      <a:pt x="6334" y="375030"/>
                      <a:pt x="16572" y="364792"/>
                    </a:cubicBezTo>
                    <a:close/>
                    <a:moveTo>
                      <a:pt x="203741" y="16571"/>
                    </a:moveTo>
                    <a:cubicBezTo>
                      <a:pt x="213979" y="6333"/>
                      <a:pt x="228124" y="0"/>
                      <a:pt x="243747" y="0"/>
                    </a:cubicBezTo>
                    <a:cubicBezTo>
                      <a:pt x="274994" y="0"/>
                      <a:pt x="300325" y="25331"/>
                      <a:pt x="300325" y="56578"/>
                    </a:cubicBezTo>
                    <a:cubicBezTo>
                      <a:pt x="300325" y="87825"/>
                      <a:pt x="274994" y="113156"/>
                      <a:pt x="243747" y="113156"/>
                    </a:cubicBezTo>
                    <a:cubicBezTo>
                      <a:pt x="212500" y="113156"/>
                      <a:pt x="187169" y="87825"/>
                      <a:pt x="187169" y="56578"/>
                    </a:cubicBezTo>
                    <a:cubicBezTo>
                      <a:pt x="187169" y="40955"/>
                      <a:pt x="193502" y="26810"/>
                      <a:pt x="203741" y="16571"/>
                    </a:cubicBezTo>
                    <a:close/>
                    <a:moveTo>
                      <a:pt x="16572" y="190681"/>
                    </a:moveTo>
                    <a:cubicBezTo>
                      <a:pt x="26810" y="180443"/>
                      <a:pt x="40955" y="174110"/>
                      <a:pt x="56579" y="174110"/>
                    </a:cubicBezTo>
                    <a:cubicBezTo>
                      <a:pt x="87826" y="174110"/>
                      <a:pt x="113157" y="199441"/>
                      <a:pt x="113157" y="230688"/>
                    </a:cubicBezTo>
                    <a:cubicBezTo>
                      <a:pt x="113156" y="261935"/>
                      <a:pt x="87825" y="287266"/>
                      <a:pt x="56579" y="287266"/>
                    </a:cubicBezTo>
                    <a:cubicBezTo>
                      <a:pt x="25332" y="287266"/>
                      <a:pt x="1" y="261935"/>
                      <a:pt x="1" y="230688"/>
                    </a:cubicBezTo>
                    <a:cubicBezTo>
                      <a:pt x="1" y="215064"/>
                      <a:pt x="6333" y="200920"/>
                      <a:pt x="16572" y="190681"/>
                    </a:cubicBezTo>
                    <a:close/>
                    <a:moveTo>
                      <a:pt x="16571" y="16571"/>
                    </a:moveTo>
                    <a:cubicBezTo>
                      <a:pt x="26809" y="6333"/>
                      <a:pt x="40954" y="0"/>
                      <a:pt x="56577" y="0"/>
                    </a:cubicBezTo>
                    <a:cubicBezTo>
                      <a:pt x="87825" y="0"/>
                      <a:pt x="113156" y="25331"/>
                      <a:pt x="113156" y="56578"/>
                    </a:cubicBezTo>
                    <a:cubicBezTo>
                      <a:pt x="113155" y="87825"/>
                      <a:pt x="87825" y="113155"/>
                      <a:pt x="56578" y="113156"/>
                    </a:cubicBezTo>
                    <a:cubicBezTo>
                      <a:pt x="25331" y="113156"/>
                      <a:pt x="0" y="87825"/>
                      <a:pt x="0" y="56577"/>
                    </a:cubicBezTo>
                    <a:cubicBezTo>
                      <a:pt x="0" y="40954"/>
                      <a:pt x="6333" y="26809"/>
                      <a:pt x="16571" y="16571"/>
                    </a:cubicBezTo>
                    <a:close/>
                  </a:path>
                </a:pathLst>
              </a:custGeom>
              <a:gradFill flip="none" rotWithShape="1">
                <a:gsLst>
                  <a:gs pos="100000">
                    <a:schemeClr val="accent2">
                      <a:lumMod val="40000"/>
                      <a:lumOff val="60000"/>
                    </a:schemeClr>
                  </a:gs>
                  <a:gs pos="0">
                    <a:schemeClr val="accent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grpSp>
        <p:nvGrpSpPr>
          <p:cNvPr id="28" name="组合 27">
            <a:extLst>
              <a:ext uri="{FF2B5EF4-FFF2-40B4-BE49-F238E27FC236}">
                <a16:creationId xmlns:a16="http://schemas.microsoft.com/office/drawing/2014/main" id="{CA10A233-F1D2-4D66-9D1D-A0273375ABC4}"/>
              </a:ext>
            </a:extLst>
          </p:cNvPr>
          <p:cNvGrpSpPr/>
          <p:nvPr/>
        </p:nvGrpSpPr>
        <p:grpSpPr>
          <a:xfrm>
            <a:off x="7545460" y="3176898"/>
            <a:ext cx="3385729" cy="949471"/>
            <a:chOff x="3159911" y="3408233"/>
            <a:chExt cx="2290791" cy="949471"/>
          </a:xfrm>
        </p:grpSpPr>
        <p:sp>
          <p:nvSpPr>
            <p:cNvPr id="35" name="矩形 34">
              <a:extLst>
                <a:ext uri="{FF2B5EF4-FFF2-40B4-BE49-F238E27FC236}">
                  <a16:creationId xmlns:a16="http://schemas.microsoft.com/office/drawing/2014/main" id="{89DAEE98-14A1-4861-B39A-082BFB3A7263}"/>
                </a:ext>
              </a:extLst>
            </p:cNvPr>
            <p:cNvSpPr/>
            <p:nvPr/>
          </p:nvSpPr>
          <p:spPr bwMode="auto">
            <a:xfrm>
              <a:off x="3165095" y="3731122"/>
              <a:ext cx="2285607" cy="626582"/>
            </a:xfrm>
            <a:prstGeom prst="rect">
              <a:avLst/>
            </a:prstGeom>
          </p:spPr>
          <p:txBody>
            <a:bodyPr wrap="square">
              <a:spAutoFit/>
              <a:scene3d>
                <a:camera prst="orthographicFront"/>
                <a:lightRig rig="threePt" dir="t"/>
              </a:scene3d>
              <a:sp3d contourW="12700"/>
            </a:bodyPr>
            <a:lstStyle/>
            <a:p>
              <a:pPr>
                <a:lnSpc>
                  <a:spcPct val="150000"/>
                </a:lnSpc>
                <a:defRPr/>
              </a:pPr>
              <a:r>
                <a:rPr lang="zh-CN" altLang="en-US" sz="800" dirty="0">
                  <a:solidFill>
                    <a:schemeClr val="tx1">
                      <a:lumMod val="75000"/>
                      <a:lumOff val="25000"/>
                    </a:schemeClr>
                  </a:solidFill>
                  <a:latin typeface="Century Gothic" panose="020B0502020202020204" pitchFamily="34" charset="0"/>
                  <a:ea typeface="思源黑体 Normal" panose="020B0400000000000000" pitchFamily="34" charset="-122"/>
                </a:rPr>
                <a:t>点击输入简要文字内容，文字内容需概括精炼，言简意赅的说明分项内容言简意赅的说明分项内容点击输入简要文字内容，点击输入简要文字内容，文字内容需概括精炼，</a:t>
              </a:r>
            </a:p>
          </p:txBody>
        </p:sp>
        <p:sp>
          <p:nvSpPr>
            <p:cNvPr id="36" name="文本框 35">
              <a:extLst>
                <a:ext uri="{FF2B5EF4-FFF2-40B4-BE49-F238E27FC236}">
                  <a16:creationId xmlns:a16="http://schemas.microsoft.com/office/drawing/2014/main" id="{745048A3-2CEA-4F85-938C-A74A684147E5}"/>
                </a:ext>
              </a:extLst>
            </p:cNvPr>
            <p:cNvSpPr txBox="1"/>
            <p:nvPr/>
          </p:nvSpPr>
          <p:spPr>
            <a:xfrm>
              <a:off x="3159911" y="3408233"/>
              <a:ext cx="1706754" cy="338554"/>
            </a:xfrm>
            <a:prstGeom prst="rect">
              <a:avLst/>
            </a:prstGeom>
            <a:noFill/>
          </p:spPr>
          <p:txBody>
            <a:bodyPr wrap="square" rtlCol="0">
              <a:spAutoFit/>
              <a:scene3d>
                <a:camera prst="orthographicFront"/>
                <a:lightRig rig="threePt" dir="t"/>
              </a:scene3d>
              <a:sp3d contourW="12700"/>
            </a:bodyPr>
            <a:lstStyle/>
            <a:p>
              <a:pPr lvl="0"/>
              <a:r>
                <a:rPr lang="zh-CN" altLang="en-US" sz="1600" dirty="0">
                  <a:solidFill>
                    <a:schemeClr val="tx1">
                      <a:lumMod val="75000"/>
                      <a:lumOff val="25000"/>
                    </a:schemeClr>
                  </a:solidFill>
                  <a:latin typeface="思源黑体 Medium" panose="020B0600000000000000" pitchFamily="34" charset="-122"/>
                  <a:ea typeface="思源黑体 Medium" panose="020B0600000000000000" pitchFamily="34" charset="-122"/>
                </a:rPr>
                <a:t>标题文本添加</a:t>
              </a:r>
            </a:p>
          </p:txBody>
        </p:sp>
      </p:grpSp>
      <p:grpSp>
        <p:nvGrpSpPr>
          <p:cNvPr id="37" name="组合 36">
            <a:extLst>
              <a:ext uri="{FF2B5EF4-FFF2-40B4-BE49-F238E27FC236}">
                <a16:creationId xmlns:a16="http://schemas.microsoft.com/office/drawing/2014/main" id="{D122D95E-193C-4922-876A-416C4F844AF9}"/>
              </a:ext>
            </a:extLst>
          </p:cNvPr>
          <p:cNvGrpSpPr/>
          <p:nvPr/>
        </p:nvGrpSpPr>
        <p:grpSpPr>
          <a:xfrm>
            <a:off x="919707" y="1425285"/>
            <a:ext cx="10415043" cy="1146434"/>
            <a:chOff x="1465950" y="3310065"/>
            <a:chExt cx="7199686" cy="1146434"/>
          </a:xfrm>
        </p:grpSpPr>
        <p:sp>
          <p:nvSpPr>
            <p:cNvPr id="38" name="矩形 37">
              <a:extLst>
                <a:ext uri="{FF2B5EF4-FFF2-40B4-BE49-F238E27FC236}">
                  <a16:creationId xmlns:a16="http://schemas.microsoft.com/office/drawing/2014/main" id="{2BAEF6C6-86CC-4B4B-9D1B-082D1BD0A61C}"/>
                </a:ext>
              </a:extLst>
            </p:cNvPr>
            <p:cNvSpPr/>
            <p:nvPr/>
          </p:nvSpPr>
          <p:spPr bwMode="auto">
            <a:xfrm>
              <a:off x="1465950" y="3883522"/>
              <a:ext cx="7199686" cy="572977"/>
            </a:xfrm>
            <a:prstGeom prst="rect">
              <a:avLst/>
            </a:prstGeom>
          </p:spPr>
          <p:txBody>
            <a:bodyPr wrap="square">
              <a:spAutoFit/>
              <a:scene3d>
                <a:camera prst="orthographicFront"/>
                <a:lightRig rig="threePt" dir="t"/>
              </a:scene3d>
              <a:sp3d contourW="12700"/>
            </a:bodyPr>
            <a:lstStyle/>
            <a:p>
              <a:pPr>
                <a:lnSpc>
                  <a:spcPct val="150000"/>
                </a:lnSpc>
                <a:defRPr/>
              </a:pPr>
              <a:r>
                <a:rPr lang="zh-CN" altLang="en-US" sz="1100" dirty="0">
                  <a:solidFill>
                    <a:schemeClr val="tx1">
                      <a:lumMod val="75000"/>
                      <a:lumOff val="25000"/>
                    </a:schemeClr>
                  </a:solidFill>
                  <a:latin typeface="Century Gothic" panose="020B0502020202020204" pitchFamily="34" charset="0"/>
                  <a:ea typeface="思源黑体 Normal" panose="020B0400000000000000" pitchFamily="34" charset="-122"/>
                </a:rPr>
                <a:t>点击输入简要文字内容，文字内容需概括精炼，言简意赅的说明分项内容言简意赅的说明分项内容点击输入简要文字内容，点击输入简要文字内容，文字内容需概括精炼，言简意赅的说明分项内容言简意赅的说明分项内容点击输入简要文字内容，</a:t>
              </a:r>
            </a:p>
          </p:txBody>
        </p:sp>
        <p:sp>
          <p:nvSpPr>
            <p:cNvPr id="39" name="文本框 38">
              <a:extLst>
                <a:ext uri="{FF2B5EF4-FFF2-40B4-BE49-F238E27FC236}">
                  <a16:creationId xmlns:a16="http://schemas.microsoft.com/office/drawing/2014/main" id="{D09FB9F6-16C4-410E-A29D-43143A2F8F64}"/>
                </a:ext>
              </a:extLst>
            </p:cNvPr>
            <p:cNvSpPr txBox="1"/>
            <p:nvPr/>
          </p:nvSpPr>
          <p:spPr>
            <a:xfrm>
              <a:off x="1465950" y="3310065"/>
              <a:ext cx="2255718" cy="523220"/>
            </a:xfrm>
            <a:prstGeom prst="rect">
              <a:avLst/>
            </a:prstGeom>
            <a:noFill/>
          </p:spPr>
          <p:txBody>
            <a:bodyPr wrap="square" rtlCol="0">
              <a:spAutoFit/>
              <a:scene3d>
                <a:camera prst="orthographicFront"/>
                <a:lightRig rig="threePt" dir="t"/>
              </a:scene3d>
              <a:sp3d contourW="12700"/>
            </a:bodyPr>
            <a:lstStyle/>
            <a:p>
              <a:pPr lvl="0"/>
              <a:r>
                <a:rPr lang="zh-CN" altLang="en-US" sz="2800" dirty="0">
                  <a:solidFill>
                    <a:schemeClr val="tx1">
                      <a:lumMod val="75000"/>
                      <a:lumOff val="25000"/>
                    </a:schemeClr>
                  </a:solidFill>
                  <a:latin typeface="思源黑体 Medium" panose="020B0600000000000000" pitchFamily="34" charset="-122"/>
                  <a:ea typeface="思源黑体 Medium" panose="020B0600000000000000" pitchFamily="34" charset="-122"/>
                </a:rPr>
                <a:t>标题文本添加</a:t>
              </a:r>
            </a:p>
          </p:txBody>
        </p:sp>
      </p:grpSp>
      <p:grpSp>
        <p:nvGrpSpPr>
          <p:cNvPr id="40" name="组合 39">
            <a:extLst>
              <a:ext uri="{FF2B5EF4-FFF2-40B4-BE49-F238E27FC236}">
                <a16:creationId xmlns:a16="http://schemas.microsoft.com/office/drawing/2014/main" id="{BC65AEBA-9C09-4F75-B8A5-ED44A1ADA8A6}"/>
              </a:ext>
            </a:extLst>
          </p:cNvPr>
          <p:cNvGrpSpPr/>
          <p:nvPr/>
        </p:nvGrpSpPr>
        <p:grpSpPr>
          <a:xfrm>
            <a:off x="6776343" y="3211726"/>
            <a:ext cx="622564" cy="622564"/>
            <a:chOff x="6566793" y="3078376"/>
            <a:chExt cx="622564" cy="622564"/>
          </a:xfrm>
        </p:grpSpPr>
        <p:sp>
          <p:nvSpPr>
            <p:cNvPr id="41" name="椭圆 40">
              <a:extLst>
                <a:ext uri="{FF2B5EF4-FFF2-40B4-BE49-F238E27FC236}">
                  <a16:creationId xmlns:a16="http://schemas.microsoft.com/office/drawing/2014/main" id="{25318890-F750-426A-9CB9-DAE36DC33AFF}"/>
                </a:ext>
              </a:extLst>
            </p:cNvPr>
            <p:cNvSpPr/>
            <p:nvPr/>
          </p:nvSpPr>
          <p:spPr>
            <a:xfrm>
              <a:off x="6566793" y="3078376"/>
              <a:ext cx="622564" cy="622564"/>
            </a:xfrm>
            <a:prstGeom prst="ellipse">
              <a:avLst/>
            </a:prstGeom>
            <a:solidFill>
              <a:schemeClr val="accent2"/>
            </a:solidFill>
            <a:ln>
              <a:noFill/>
            </a:ln>
            <a:effectLst>
              <a:outerShdw blurRad="6477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Normal" panose="020B0400000000000000" pitchFamily="34" charset="-122"/>
                <a:ea typeface="思源黑体 Normal" panose="020B0400000000000000" pitchFamily="34" charset="-122"/>
              </a:endParaRPr>
            </a:p>
          </p:txBody>
        </p:sp>
        <p:sp>
          <p:nvSpPr>
            <p:cNvPr id="42" name="椭圆 22">
              <a:extLst>
                <a:ext uri="{FF2B5EF4-FFF2-40B4-BE49-F238E27FC236}">
                  <a16:creationId xmlns:a16="http://schemas.microsoft.com/office/drawing/2014/main" id="{075776CC-BC71-46F7-B5F6-502B4AC8D8E9}"/>
                </a:ext>
              </a:extLst>
            </p:cNvPr>
            <p:cNvSpPr/>
            <p:nvPr/>
          </p:nvSpPr>
          <p:spPr>
            <a:xfrm>
              <a:off x="6645753" y="3157685"/>
              <a:ext cx="464644" cy="463944"/>
            </a:xfrm>
            <a:custGeom>
              <a:avLst/>
              <a:gdLst>
                <a:gd name="connsiteX0" fmla="*/ 506334 w 607638"/>
                <a:gd name="connsiteY0" fmla="*/ 455027 h 606722"/>
                <a:gd name="connsiteX1" fmla="*/ 506334 w 607638"/>
                <a:gd name="connsiteY1" fmla="*/ 505592 h 606722"/>
                <a:gd name="connsiteX2" fmla="*/ 531616 w 607638"/>
                <a:gd name="connsiteY2" fmla="*/ 505592 h 606722"/>
                <a:gd name="connsiteX3" fmla="*/ 556986 w 607638"/>
                <a:gd name="connsiteY3" fmla="*/ 480265 h 606722"/>
                <a:gd name="connsiteX4" fmla="*/ 531616 w 607638"/>
                <a:gd name="connsiteY4" fmla="*/ 455027 h 606722"/>
                <a:gd name="connsiteX5" fmla="*/ 430401 w 607638"/>
                <a:gd name="connsiteY5" fmla="*/ 353896 h 606722"/>
                <a:gd name="connsiteX6" fmla="*/ 405031 w 607638"/>
                <a:gd name="connsiteY6" fmla="*/ 379223 h 606722"/>
                <a:gd name="connsiteX7" fmla="*/ 430401 w 607638"/>
                <a:gd name="connsiteY7" fmla="*/ 404461 h 606722"/>
                <a:gd name="connsiteX8" fmla="*/ 455683 w 607638"/>
                <a:gd name="connsiteY8" fmla="*/ 404461 h 606722"/>
                <a:gd name="connsiteX9" fmla="*/ 455683 w 607638"/>
                <a:gd name="connsiteY9" fmla="*/ 353896 h 606722"/>
                <a:gd name="connsiteX10" fmla="*/ 480964 w 607638"/>
                <a:gd name="connsiteY10" fmla="*/ 252766 h 606722"/>
                <a:gd name="connsiteX11" fmla="*/ 506334 w 607638"/>
                <a:gd name="connsiteY11" fmla="*/ 278093 h 606722"/>
                <a:gd name="connsiteX12" fmla="*/ 506334 w 607638"/>
                <a:gd name="connsiteY12" fmla="*/ 303331 h 606722"/>
                <a:gd name="connsiteX13" fmla="*/ 556986 w 607638"/>
                <a:gd name="connsiteY13" fmla="*/ 303331 h 606722"/>
                <a:gd name="connsiteX14" fmla="*/ 582268 w 607638"/>
                <a:gd name="connsiteY14" fmla="*/ 328658 h 606722"/>
                <a:gd name="connsiteX15" fmla="*/ 556986 w 607638"/>
                <a:gd name="connsiteY15" fmla="*/ 353896 h 606722"/>
                <a:gd name="connsiteX16" fmla="*/ 506334 w 607638"/>
                <a:gd name="connsiteY16" fmla="*/ 353896 h 606722"/>
                <a:gd name="connsiteX17" fmla="*/ 506334 w 607638"/>
                <a:gd name="connsiteY17" fmla="*/ 404461 h 606722"/>
                <a:gd name="connsiteX18" fmla="*/ 531616 w 607638"/>
                <a:gd name="connsiteY18" fmla="*/ 404461 h 606722"/>
                <a:gd name="connsiteX19" fmla="*/ 607638 w 607638"/>
                <a:gd name="connsiteY19" fmla="*/ 480265 h 606722"/>
                <a:gd name="connsiteX20" fmla="*/ 531616 w 607638"/>
                <a:gd name="connsiteY20" fmla="*/ 556157 h 606722"/>
                <a:gd name="connsiteX21" fmla="*/ 506334 w 607638"/>
                <a:gd name="connsiteY21" fmla="*/ 556157 h 606722"/>
                <a:gd name="connsiteX22" fmla="*/ 506334 w 607638"/>
                <a:gd name="connsiteY22" fmla="*/ 581395 h 606722"/>
                <a:gd name="connsiteX23" fmla="*/ 480964 w 607638"/>
                <a:gd name="connsiteY23" fmla="*/ 606722 h 606722"/>
                <a:gd name="connsiteX24" fmla="*/ 455683 w 607638"/>
                <a:gd name="connsiteY24" fmla="*/ 581395 h 606722"/>
                <a:gd name="connsiteX25" fmla="*/ 455683 w 607638"/>
                <a:gd name="connsiteY25" fmla="*/ 556157 h 606722"/>
                <a:gd name="connsiteX26" fmla="*/ 405031 w 607638"/>
                <a:gd name="connsiteY26" fmla="*/ 556157 h 606722"/>
                <a:gd name="connsiteX27" fmla="*/ 379749 w 607638"/>
                <a:gd name="connsiteY27" fmla="*/ 530830 h 606722"/>
                <a:gd name="connsiteX28" fmla="*/ 405031 w 607638"/>
                <a:gd name="connsiteY28" fmla="*/ 505592 h 606722"/>
                <a:gd name="connsiteX29" fmla="*/ 455683 w 607638"/>
                <a:gd name="connsiteY29" fmla="*/ 505592 h 606722"/>
                <a:gd name="connsiteX30" fmla="*/ 455683 w 607638"/>
                <a:gd name="connsiteY30" fmla="*/ 455027 h 606722"/>
                <a:gd name="connsiteX31" fmla="*/ 430401 w 607638"/>
                <a:gd name="connsiteY31" fmla="*/ 455027 h 606722"/>
                <a:gd name="connsiteX32" fmla="*/ 354379 w 607638"/>
                <a:gd name="connsiteY32" fmla="*/ 379223 h 606722"/>
                <a:gd name="connsiteX33" fmla="*/ 430401 w 607638"/>
                <a:gd name="connsiteY33" fmla="*/ 303331 h 606722"/>
                <a:gd name="connsiteX34" fmla="*/ 455683 w 607638"/>
                <a:gd name="connsiteY34" fmla="*/ 303331 h 606722"/>
                <a:gd name="connsiteX35" fmla="*/ 455683 w 607638"/>
                <a:gd name="connsiteY35" fmla="*/ 278093 h 606722"/>
                <a:gd name="connsiteX36" fmla="*/ 480964 w 607638"/>
                <a:gd name="connsiteY36" fmla="*/ 252766 h 606722"/>
                <a:gd name="connsiteX37" fmla="*/ 303759 w 607638"/>
                <a:gd name="connsiteY37" fmla="*/ 151716 h 606722"/>
                <a:gd name="connsiteX38" fmla="*/ 329117 w 607638"/>
                <a:gd name="connsiteY38" fmla="*/ 176950 h 606722"/>
                <a:gd name="connsiteX39" fmla="*/ 329117 w 607638"/>
                <a:gd name="connsiteY39" fmla="*/ 303301 h 606722"/>
                <a:gd name="connsiteX40" fmla="*/ 303759 w 607638"/>
                <a:gd name="connsiteY40" fmla="*/ 328624 h 606722"/>
                <a:gd name="connsiteX41" fmla="*/ 227862 w 607638"/>
                <a:gd name="connsiteY41" fmla="*/ 328624 h 606722"/>
                <a:gd name="connsiteX42" fmla="*/ 202593 w 607638"/>
                <a:gd name="connsiteY42" fmla="*/ 303301 h 606722"/>
                <a:gd name="connsiteX43" fmla="*/ 227862 w 607638"/>
                <a:gd name="connsiteY43" fmla="*/ 278066 h 606722"/>
                <a:gd name="connsiteX44" fmla="*/ 278490 w 607638"/>
                <a:gd name="connsiteY44" fmla="*/ 278066 h 606722"/>
                <a:gd name="connsiteX45" fmla="*/ 278490 w 607638"/>
                <a:gd name="connsiteY45" fmla="*/ 176950 h 606722"/>
                <a:gd name="connsiteX46" fmla="*/ 303759 w 607638"/>
                <a:gd name="connsiteY46" fmla="*/ 151716 h 606722"/>
                <a:gd name="connsiteX47" fmla="*/ 303762 w 607638"/>
                <a:gd name="connsiteY47" fmla="*/ 0 h 606722"/>
                <a:gd name="connsiteX48" fmla="*/ 606634 w 607638"/>
                <a:gd name="connsiteY48" fmla="*/ 220667 h 606722"/>
                <a:gd name="connsiteX49" fmla="*/ 589190 w 607638"/>
                <a:gd name="connsiteY49" fmla="*/ 251860 h 606722"/>
                <a:gd name="connsiteX50" fmla="*/ 557950 w 607638"/>
                <a:gd name="connsiteY50" fmla="*/ 234353 h 606722"/>
                <a:gd name="connsiteX51" fmla="*/ 303762 w 607638"/>
                <a:gd name="connsiteY51" fmla="*/ 50568 h 606722"/>
                <a:gd name="connsiteX52" fmla="*/ 50642 w 607638"/>
                <a:gd name="connsiteY52" fmla="*/ 303317 h 606722"/>
                <a:gd name="connsiteX53" fmla="*/ 303762 w 607638"/>
                <a:gd name="connsiteY53" fmla="*/ 556154 h 606722"/>
                <a:gd name="connsiteX54" fmla="*/ 329127 w 607638"/>
                <a:gd name="connsiteY54" fmla="*/ 581394 h 606722"/>
                <a:gd name="connsiteX55" fmla="*/ 303762 w 607638"/>
                <a:gd name="connsiteY55" fmla="*/ 606722 h 606722"/>
                <a:gd name="connsiteX56" fmla="*/ 0 w 607638"/>
                <a:gd name="connsiteY56" fmla="*/ 303317 h 606722"/>
                <a:gd name="connsiteX57" fmla="*/ 303762 w 607638"/>
                <a:gd name="connsiteY5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7638" h="606722">
                  <a:moveTo>
                    <a:pt x="506334" y="455027"/>
                  </a:moveTo>
                  <a:lnTo>
                    <a:pt x="506334" y="505592"/>
                  </a:lnTo>
                  <a:lnTo>
                    <a:pt x="531616" y="505592"/>
                  </a:lnTo>
                  <a:cubicBezTo>
                    <a:pt x="545592" y="505592"/>
                    <a:pt x="556986" y="494217"/>
                    <a:pt x="556986" y="480265"/>
                  </a:cubicBezTo>
                  <a:cubicBezTo>
                    <a:pt x="556986" y="466401"/>
                    <a:pt x="545592" y="455027"/>
                    <a:pt x="531616" y="455027"/>
                  </a:cubicBezTo>
                  <a:close/>
                  <a:moveTo>
                    <a:pt x="430401" y="353896"/>
                  </a:moveTo>
                  <a:cubicBezTo>
                    <a:pt x="416425" y="353896"/>
                    <a:pt x="405031" y="365271"/>
                    <a:pt x="405031" y="379223"/>
                  </a:cubicBezTo>
                  <a:cubicBezTo>
                    <a:pt x="405031" y="393087"/>
                    <a:pt x="416425" y="404461"/>
                    <a:pt x="430401" y="404461"/>
                  </a:cubicBezTo>
                  <a:lnTo>
                    <a:pt x="455683" y="404461"/>
                  </a:lnTo>
                  <a:lnTo>
                    <a:pt x="455683" y="353896"/>
                  </a:lnTo>
                  <a:close/>
                  <a:moveTo>
                    <a:pt x="480964" y="252766"/>
                  </a:moveTo>
                  <a:cubicBezTo>
                    <a:pt x="495029" y="252766"/>
                    <a:pt x="506334" y="264141"/>
                    <a:pt x="506334" y="278093"/>
                  </a:cubicBezTo>
                  <a:lnTo>
                    <a:pt x="506334" y="303331"/>
                  </a:lnTo>
                  <a:lnTo>
                    <a:pt x="556986" y="303331"/>
                  </a:lnTo>
                  <a:cubicBezTo>
                    <a:pt x="570962" y="303331"/>
                    <a:pt x="582268" y="314706"/>
                    <a:pt x="582268" y="328658"/>
                  </a:cubicBezTo>
                  <a:cubicBezTo>
                    <a:pt x="582268" y="342610"/>
                    <a:pt x="570962" y="353896"/>
                    <a:pt x="556986" y="353896"/>
                  </a:cubicBezTo>
                  <a:lnTo>
                    <a:pt x="506334" y="353896"/>
                  </a:lnTo>
                  <a:lnTo>
                    <a:pt x="506334" y="404461"/>
                  </a:lnTo>
                  <a:lnTo>
                    <a:pt x="531616" y="404461"/>
                  </a:lnTo>
                  <a:cubicBezTo>
                    <a:pt x="573544" y="404461"/>
                    <a:pt x="607638" y="438497"/>
                    <a:pt x="607638" y="480265"/>
                  </a:cubicBezTo>
                  <a:cubicBezTo>
                    <a:pt x="607638" y="522121"/>
                    <a:pt x="573544" y="556157"/>
                    <a:pt x="531616" y="556157"/>
                  </a:cubicBezTo>
                  <a:lnTo>
                    <a:pt x="506334" y="556157"/>
                  </a:lnTo>
                  <a:lnTo>
                    <a:pt x="506334" y="581395"/>
                  </a:lnTo>
                  <a:cubicBezTo>
                    <a:pt x="506334" y="595347"/>
                    <a:pt x="495029" y="606722"/>
                    <a:pt x="480964" y="606722"/>
                  </a:cubicBezTo>
                  <a:cubicBezTo>
                    <a:pt x="466988" y="606722"/>
                    <a:pt x="455683" y="595347"/>
                    <a:pt x="455683" y="581395"/>
                  </a:cubicBezTo>
                  <a:lnTo>
                    <a:pt x="455683" y="556157"/>
                  </a:lnTo>
                  <a:lnTo>
                    <a:pt x="405031" y="556157"/>
                  </a:lnTo>
                  <a:cubicBezTo>
                    <a:pt x="391055" y="556157"/>
                    <a:pt x="379749" y="544782"/>
                    <a:pt x="379749" y="530830"/>
                  </a:cubicBezTo>
                  <a:cubicBezTo>
                    <a:pt x="379749" y="516878"/>
                    <a:pt x="391055" y="505592"/>
                    <a:pt x="405031" y="505592"/>
                  </a:cubicBezTo>
                  <a:lnTo>
                    <a:pt x="455683" y="505592"/>
                  </a:lnTo>
                  <a:lnTo>
                    <a:pt x="455683" y="455027"/>
                  </a:lnTo>
                  <a:lnTo>
                    <a:pt x="430401" y="455027"/>
                  </a:lnTo>
                  <a:cubicBezTo>
                    <a:pt x="388473" y="455027"/>
                    <a:pt x="354379" y="420991"/>
                    <a:pt x="354379" y="379223"/>
                  </a:cubicBezTo>
                  <a:cubicBezTo>
                    <a:pt x="354379" y="337367"/>
                    <a:pt x="388473" y="303331"/>
                    <a:pt x="430401" y="303331"/>
                  </a:cubicBezTo>
                  <a:lnTo>
                    <a:pt x="455683" y="303331"/>
                  </a:lnTo>
                  <a:lnTo>
                    <a:pt x="455683" y="278093"/>
                  </a:lnTo>
                  <a:cubicBezTo>
                    <a:pt x="455683" y="264141"/>
                    <a:pt x="466988" y="252766"/>
                    <a:pt x="480964" y="252766"/>
                  </a:cubicBezTo>
                  <a:close/>
                  <a:moveTo>
                    <a:pt x="303759" y="151716"/>
                  </a:moveTo>
                  <a:cubicBezTo>
                    <a:pt x="317817" y="151716"/>
                    <a:pt x="329117" y="163000"/>
                    <a:pt x="329117" y="176950"/>
                  </a:cubicBezTo>
                  <a:lnTo>
                    <a:pt x="329117" y="303301"/>
                  </a:lnTo>
                  <a:cubicBezTo>
                    <a:pt x="329117" y="317251"/>
                    <a:pt x="317817" y="328624"/>
                    <a:pt x="303759" y="328624"/>
                  </a:cubicBezTo>
                  <a:lnTo>
                    <a:pt x="227862" y="328624"/>
                  </a:lnTo>
                  <a:cubicBezTo>
                    <a:pt x="213893" y="328624"/>
                    <a:pt x="202593" y="317251"/>
                    <a:pt x="202593" y="303301"/>
                  </a:cubicBezTo>
                  <a:cubicBezTo>
                    <a:pt x="202593" y="289351"/>
                    <a:pt x="213893" y="278066"/>
                    <a:pt x="227862" y="278066"/>
                  </a:cubicBezTo>
                  <a:lnTo>
                    <a:pt x="278490" y="278066"/>
                  </a:lnTo>
                  <a:lnTo>
                    <a:pt x="278490" y="176950"/>
                  </a:lnTo>
                  <a:cubicBezTo>
                    <a:pt x="278490" y="163000"/>
                    <a:pt x="289790" y="151716"/>
                    <a:pt x="303759" y="151716"/>
                  </a:cubicBezTo>
                  <a:close/>
                  <a:moveTo>
                    <a:pt x="303762" y="0"/>
                  </a:moveTo>
                  <a:cubicBezTo>
                    <a:pt x="443049" y="0"/>
                    <a:pt x="570410" y="92781"/>
                    <a:pt x="606634" y="220667"/>
                  </a:cubicBezTo>
                  <a:cubicBezTo>
                    <a:pt x="610461" y="234086"/>
                    <a:pt x="602629" y="248039"/>
                    <a:pt x="589190" y="251860"/>
                  </a:cubicBezTo>
                  <a:cubicBezTo>
                    <a:pt x="575839" y="255504"/>
                    <a:pt x="561688" y="247861"/>
                    <a:pt x="557950" y="234353"/>
                  </a:cubicBezTo>
                  <a:cubicBezTo>
                    <a:pt x="527779" y="127885"/>
                    <a:pt x="420888" y="50568"/>
                    <a:pt x="303762" y="50568"/>
                  </a:cubicBezTo>
                  <a:cubicBezTo>
                    <a:pt x="164208" y="50568"/>
                    <a:pt x="50642" y="163967"/>
                    <a:pt x="50642" y="303317"/>
                  </a:cubicBezTo>
                  <a:cubicBezTo>
                    <a:pt x="50642" y="442755"/>
                    <a:pt x="164208" y="556154"/>
                    <a:pt x="303762" y="556154"/>
                  </a:cubicBezTo>
                  <a:cubicBezTo>
                    <a:pt x="317824" y="556154"/>
                    <a:pt x="329127" y="567441"/>
                    <a:pt x="329127" y="581394"/>
                  </a:cubicBezTo>
                  <a:cubicBezTo>
                    <a:pt x="329127" y="595347"/>
                    <a:pt x="317824" y="606722"/>
                    <a:pt x="303762" y="606722"/>
                  </a:cubicBezTo>
                  <a:cubicBezTo>
                    <a:pt x="136261" y="606722"/>
                    <a:pt x="0" y="470661"/>
                    <a:pt x="0" y="303317"/>
                  </a:cubicBezTo>
                  <a:cubicBezTo>
                    <a:pt x="0" y="136061"/>
                    <a:pt x="136261" y="0"/>
                    <a:pt x="30376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latin typeface="思源黑体 Normal" panose="020B0400000000000000" pitchFamily="34" charset="-122"/>
                <a:ea typeface="思源黑体 Normal" panose="020B0400000000000000" pitchFamily="34" charset="-122"/>
              </a:endParaRPr>
            </a:p>
          </p:txBody>
        </p:sp>
      </p:grpSp>
      <p:grpSp>
        <p:nvGrpSpPr>
          <p:cNvPr id="43" name="组合 42">
            <a:extLst>
              <a:ext uri="{FF2B5EF4-FFF2-40B4-BE49-F238E27FC236}">
                <a16:creationId xmlns:a16="http://schemas.microsoft.com/office/drawing/2014/main" id="{62E41550-CE06-471A-B225-BC6DF79F18B4}"/>
              </a:ext>
            </a:extLst>
          </p:cNvPr>
          <p:cNvGrpSpPr/>
          <p:nvPr/>
        </p:nvGrpSpPr>
        <p:grpSpPr>
          <a:xfrm>
            <a:off x="6776345" y="4254969"/>
            <a:ext cx="4114352" cy="276999"/>
            <a:chOff x="6064198" y="3689504"/>
            <a:chExt cx="4890347" cy="390179"/>
          </a:xfrm>
        </p:grpSpPr>
        <p:sp>
          <p:nvSpPr>
            <p:cNvPr id="44" name="矩形: 圆角 43">
              <a:extLst>
                <a:ext uri="{FF2B5EF4-FFF2-40B4-BE49-F238E27FC236}">
                  <a16:creationId xmlns:a16="http://schemas.microsoft.com/office/drawing/2014/main" id="{696E92FE-A1B7-4F83-8C33-7837F18EA52D}"/>
                </a:ext>
              </a:extLst>
            </p:cNvPr>
            <p:cNvSpPr/>
            <p:nvPr/>
          </p:nvSpPr>
          <p:spPr>
            <a:xfrm>
              <a:off x="6064198" y="3748859"/>
              <a:ext cx="3575102" cy="27351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思源黑体 Normal" panose="020B0400000000000000" pitchFamily="34" charset="-122"/>
                <a:ea typeface="思源黑体 Normal" panose="020B0400000000000000" pitchFamily="34" charset="-122"/>
              </a:endParaRPr>
            </a:p>
          </p:txBody>
        </p:sp>
        <p:sp>
          <p:nvSpPr>
            <p:cNvPr id="45" name="文本框 44">
              <a:extLst>
                <a:ext uri="{FF2B5EF4-FFF2-40B4-BE49-F238E27FC236}">
                  <a16:creationId xmlns:a16="http://schemas.microsoft.com/office/drawing/2014/main" id="{28BE1181-6EB6-430E-893C-CC35904B851D}"/>
                </a:ext>
              </a:extLst>
            </p:cNvPr>
            <p:cNvSpPr txBox="1"/>
            <p:nvPr/>
          </p:nvSpPr>
          <p:spPr>
            <a:xfrm>
              <a:off x="9726954" y="3689504"/>
              <a:ext cx="1227591" cy="390179"/>
            </a:xfrm>
            <a:prstGeom prst="rect">
              <a:avLst/>
            </a:prstGeom>
            <a:noFill/>
          </p:spPr>
          <p:txBody>
            <a:bodyPr wrap="square" rtlCol="0">
              <a:spAutoFit/>
              <a:scene3d>
                <a:camera prst="orthographicFront"/>
                <a:lightRig rig="threePt" dir="t"/>
              </a:scene3d>
              <a:sp3d contourW="12700"/>
            </a:bodyPr>
            <a:lstStyle/>
            <a:p>
              <a:r>
                <a:rPr lang="zh-CN" altLang="en-US" sz="1200" b="1" dirty="0">
                  <a:solidFill>
                    <a:schemeClr val="tx1">
                      <a:lumMod val="85000"/>
                      <a:lumOff val="15000"/>
                    </a:schemeClr>
                  </a:solidFill>
                  <a:latin typeface="Century Gothic" panose="020B0502020202020204" pitchFamily="34" charset="0"/>
                  <a:ea typeface="思源黑体 Normal" panose="020B0400000000000000" pitchFamily="34" charset="-122"/>
                </a:rPr>
                <a:t>文本添加</a:t>
              </a:r>
            </a:p>
          </p:txBody>
        </p:sp>
        <p:sp>
          <p:nvSpPr>
            <p:cNvPr id="46" name="矩形: 圆角 45">
              <a:extLst>
                <a:ext uri="{FF2B5EF4-FFF2-40B4-BE49-F238E27FC236}">
                  <a16:creationId xmlns:a16="http://schemas.microsoft.com/office/drawing/2014/main" id="{1DE38CEA-1C4E-428F-AF0E-6F8B3471F7F9}"/>
                </a:ext>
              </a:extLst>
            </p:cNvPr>
            <p:cNvSpPr/>
            <p:nvPr/>
          </p:nvSpPr>
          <p:spPr>
            <a:xfrm>
              <a:off x="6064198" y="3748859"/>
              <a:ext cx="2184452" cy="27351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思源黑体 Normal" panose="020B0400000000000000" pitchFamily="34" charset="-122"/>
                <a:ea typeface="思源黑体 Normal" panose="020B0400000000000000" pitchFamily="34" charset="-122"/>
              </a:endParaRPr>
            </a:p>
          </p:txBody>
        </p:sp>
      </p:grpSp>
      <p:grpSp>
        <p:nvGrpSpPr>
          <p:cNvPr id="47" name="组合 46">
            <a:extLst>
              <a:ext uri="{FF2B5EF4-FFF2-40B4-BE49-F238E27FC236}">
                <a16:creationId xmlns:a16="http://schemas.microsoft.com/office/drawing/2014/main" id="{BEFDCEBF-F525-423B-B744-9C91F81AE41D}"/>
              </a:ext>
            </a:extLst>
          </p:cNvPr>
          <p:cNvGrpSpPr/>
          <p:nvPr/>
        </p:nvGrpSpPr>
        <p:grpSpPr>
          <a:xfrm>
            <a:off x="6776343" y="4731548"/>
            <a:ext cx="4114354" cy="276999"/>
            <a:chOff x="6064197" y="3689504"/>
            <a:chExt cx="4890348" cy="390179"/>
          </a:xfrm>
        </p:grpSpPr>
        <p:sp>
          <p:nvSpPr>
            <p:cNvPr id="48" name="矩形: 圆角 47">
              <a:extLst>
                <a:ext uri="{FF2B5EF4-FFF2-40B4-BE49-F238E27FC236}">
                  <a16:creationId xmlns:a16="http://schemas.microsoft.com/office/drawing/2014/main" id="{2042346B-991E-442D-97AD-F15350D224CE}"/>
                </a:ext>
              </a:extLst>
            </p:cNvPr>
            <p:cNvSpPr/>
            <p:nvPr/>
          </p:nvSpPr>
          <p:spPr>
            <a:xfrm>
              <a:off x="6064198" y="3748859"/>
              <a:ext cx="3575102" cy="27351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思源黑体 Normal" panose="020B0400000000000000" pitchFamily="34" charset="-122"/>
                <a:ea typeface="思源黑体 Normal" panose="020B0400000000000000" pitchFamily="34" charset="-122"/>
              </a:endParaRPr>
            </a:p>
          </p:txBody>
        </p:sp>
        <p:sp>
          <p:nvSpPr>
            <p:cNvPr id="49" name="文本框 48">
              <a:extLst>
                <a:ext uri="{FF2B5EF4-FFF2-40B4-BE49-F238E27FC236}">
                  <a16:creationId xmlns:a16="http://schemas.microsoft.com/office/drawing/2014/main" id="{13A6080D-2DAC-44EA-B8C4-A3651241850E}"/>
                </a:ext>
              </a:extLst>
            </p:cNvPr>
            <p:cNvSpPr txBox="1"/>
            <p:nvPr/>
          </p:nvSpPr>
          <p:spPr>
            <a:xfrm>
              <a:off x="9726955" y="3689504"/>
              <a:ext cx="1227590" cy="390179"/>
            </a:xfrm>
            <a:prstGeom prst="rect">
              <a:avLst/>
            </a:prstGeom>
            <a:noFill/>
          </p:spPr>
          <p:txBody>
            <a:bodyPr wrap="square" rtlCol="0">
              <a:spAutoFit/>
              <a:scene3d>
                <a:camera prst="orthographicFront"/>
                <a:lightRig rig="threePt" dir="t"/>
              </a:scene3d>
              <a:sp3d contourW="12700"/>
            </a:bodyPr>
            <a:lstStyle/>
            <a:p>
              <a:r>
                <a:rPr lang="zh-CN" altLang="en-US" sz="1200" b="1" dirty="0">
                  <a:solidFill>
                    <a:schemeClr val="tx1">
                      <a:lumMod val="65000"/>
                      <a:lumOff val="35000"/>
                    </a:schemeClr>
                  </a:solidFill>
                  <a:latin typeface="Century Gothic" panose="020B0502020202020204" pitchFamily="34" charset="0"/>
                  <a:ea typeface="思源黑体 Normal" panose="020B0400000000000000" pitchFamily="34" charset="-122"/>
                </a:rPr>
                <a:t>文本添加</a:t>
              </a:r>
            </a:p>
          </p:txBody>
        </p:sp>
        <p:sp>
          <p:nvSpPr>
            <p:cNvPr id="50" name="矩形: 圆角 49">
              <a:extLst>
                <a:ext uri="{FF2B5EF4-FFF2-40B4-BE49-F238E27FC236}">
                  <a16:creationId xmlns:a16="http://schemas.microsoft.com/office/drawing/2014/main" id="{173D2246-EC0E-43BE-82C1-4FFB877F6F54}"/>
                </a:ext>
              </a:extLst>
            </p:cNvPr>
            <p:cNvSpPr/>
            <p:nvPr/>
          </p:nvSpPr>
          <p:spPr>
            <a:xfrm>
              <a:off x="6064197" y="3748859"/>
              <a:ext cx="2876603" cy="27351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思源黑体 Normal" panose="020B0400000000000000" pitchFamily="34" charset="-122"/>
                <a:ea typeface="思源黑体 Normal" panose="020B0400000000000000" pitchFamily="34" charset="-122"/>
              </a:endParaRPr>
            </a:p>
          </p:txBody>
        </p:sp>
      </p:grpSp>
      <p:grpSp>
        <p:nvGrpSpPr>
          <p:cNvPr id="51" name="组合 50">
            <a:extLst>
              <a:ext uri="{FF2B5EF4-FFF2-40B4-BE49-F238E27FC236}">
                <a16:creationId xmlns:a16="http://schemas.microsoft.com/office/drawing/2014/main" id="{3114CD3D-763E-4D09-9CBA-560536288572}"/>
              </a:ext>
            </a:extLst>
          </p:cNvPr>
          <p:cNvGrpSpPr/>
          <p:nvPr/>
        </p:nvGrpSpPr>
        <p:grpSpPr>
          <a:xfrm>
            <a:off x="6776343" y="5208128"/>
            <a:ext cx="4114354" cy="276999"/>
            <a:chOff x="6064197" y="3689504"/>
            <a:chExt cx="4890348" cy="390179"/>
          </a:xfrm>
        </p:grpSpPr>
        <p:sp>
          <p:nvSpPr>
            <p:cNvPr id="52" name="矩形: 圆角 51">
              <a:extLst>
                <a:ext uri="{FF2B5EF4-FFF2-40B4-BE49-F238E27FC236}">
                  <a16:creationId xmlns:a16="http://schemas.microsoft.com/office/drawing/2014/main" id="{5B5A8130-6DEC-41C4-8B46-072ECEA41082}"/>
                </a:ext>
              </a:extLst>
            </p:cNvPr>
            <p:cNvSpPr/>
            <p:nvPr/>
          </p:nvSpPr>
          <p:spPr>
            <a:xfrm>
              <a:off x="6064198" y="3748859"/>
              <a:ext cx="3575102" cy="27351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思源黑体 Normal" panose="020B0400000000000000" pitchFamily="34" charset="-122"/>
                <a:ea typeface="思源黑体 Normal" panose="020B0400000000000000" pitchFamily="34" charset="-122"/>
              </a:endParaRPr>
            </a:p>
          </p:txBody>
        </p:sp>
        <p:sp>
          <p:nvSpPr>
            <p:cNvPr id="53" name="文本框 52">
              <a:extLst>
                <a:ext uri="{FF2B5EF4-FFF2-40B4-BE49-F238E27FC236}">
                  <a16:creationId xmlns:a16="http://schemas.microsoft.com/office/drawing/2014/main" id="{45CE9CB9-7AFC-46C6-95AA-971DACCD0C62}"/>
                </a:ext>
              </a:extLst>
            </p:cNvPr>
            <p:cNvSpPr txBox="1"/>
            <p:nvPr/>
          </p:nvSpPr>
          <p:spPr>
            <a:xfrm>
              <a:off x="9726955" y="3689504"/>
              <a:ext cx="1227590" cy="390179"/>
            </a:xfrm>
            <a:prstGeom prst="rect">
              <a:avLst/>
            </a:prstGeom>
            <a:noFill/>
          </p:spPr>
          <p:txBody>
            <a:bodyPr wrap="square" rtlCol="0">
              <a:spAutoFit/>
              <a:scene3d>
                <a:camera prst="orthographicFront"/>
                <a:lightRig rig="threePt" dir="t"/>
              </a:scene3d>
              <a:sp3d contourW="12700"/>
            </a:bodyPr>
            <a:lstStyle/>
            <a:p>
              <a:r>
                <a:rPr lang="zh-CN" altLang="en-US" sz="1200" b="1" dirty="0">
                  <a:solidFill>
                    <a:schemeClr val="tx1">
                      <a:lumMod val="65000"/>
                      <a:lumOff val="35000"/>
                    </a:schemeClr>
                  </a:solidFill>
                  <a:latin typeface="Century Gothic" panose="020B0502020202020204" pitchFamily="34" charset="0"/>
                  <a:ea typeface="思源黑体 Normal" panose="020B0400000000000000" pitchFamily="34" charset="-122"/>
                </a:rPr>
                <a:t>文本添加</a:t>
              </a:r>
            </a:p>
          </p:txBody>
        </p:sp>
        <p:sp>
          <p:nvSpPr>
            <p:cNvPr id="54" name="矩形: 圆角 53">
              <a:extLst>
                <a:ext uri="{FF2B5EF4-FFF2-40B4-BE49-F238E27FC236}">
                  <a16:creationId xmlns:a16="http://schemas.microsoft.com/office/drawing/2014/main" id="{11CF68F1-747C-4243-BACA-0F8CB8590A55}"/>
                </a:ext>
              </a:extLst>
            </p:cNvPr>
            <p:cNvSpPr/>
            <p:nvPr/>
          </p:nvSpPr>
          <p:spPr>
            <a:xfrm>
              <a:off x="6064197" y="3748859"/>
              <a:ext cx="3251095" cy="273513"/>
            </a:xfrm>
            <a:prstGeom prst="roundRect">
              <a:avLst>
                <a:gd name="adj" fmla="val 50000"/>
              </a:avLst>
            </a:prstGeom>
            <a:solidFill>
              <a:srgbClr val="156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思源黑体 Normal" panose="020B0400000000000000" pitchFamily="34" charset="-122"/>
                <a:ea typeface="思源黑体 Normal" panose="020B0400000000000000" pitchFamily="34" charset="-122"/>
              </a:endParaRPr>
            </a:p>
          </p:txBody>
        </p:sp>
      </p:grpSp>
      <p:sp>
        <p:nvSpPr>
          <p:cNvPr id="55" name="矩形 54">
            <a:extLst>
              <a:ext uri="{FF2B5EF4-FFF2-40B4-BE49-F238E27FC236}">
                <a16:creationId xmlns:a16="http://schemas.microsoft.com/office/drawing/2014/main" id="{5DCCA340-B9D8-4643-A320-F332B799A30C}"/>
              </a:ext>
            </a:extLst>
          </p:cNvPr>
          <p:cNvSpPr/>
          <p:nvPr/>
        </p:nvSpPr>
        <p:spPr bwMode="auto">
          <a:xfrm>
            <a:off x="6743984" y="5615177"/>
            <a:ext cx="4118137" cy="441916"/>
          </a:xfrm>
          <a:prstGeom prst="rect">
            <a:avLst/>
          </a:prstGeom>
        </p:spPr>
        <p:txBody>
          <a:bodyPr wrap="square">
            <a:spAutoFit/>
            <a:scene3d>
              <a:camera prst="orthographicFront"/>
              <a:lightRig rig="threePt" dir="t"/>
            </a:scene3d>
            <a:sp3d contourW="12700"/>
          </a:bodyPr>
          <a:lstStyle/>
          <a:p>
            <a:pPr>
              <a:lnSpc>
                <a:spcPct val="150000"/>
              </a:lnSpc>
              <a:defRPr/>
            </a:pPr>
            <a:r>
              <a:rPr lang="zh-CN" altLang="en-US" sz="800" dirty="0">
                <a:solidFill>
                  <a:schemeClr val="tx1">
                    <a:lumMod val="75000"/>
                    <a:lumOff val="25000"/>
                  </a:schemeClr>
                </a:solidFill>
                <a:latin typeface="Century Gothic" panose="020B0502020202020204" pitchFamily="34" charset="0"/>
                <a:ea typeface="思源黑体 Normal" panose="020B0400000000000000" pitchFamily="34" charset="-122"/>
              </a:rPr>
              <a:t>点击输入简要文字内容，文字内容需概括精炼，言简意赅的说明分项内容言简意赅的说明分项内容点击输入简要文字内容，点击输入简要文字内容，文字内容需概括精炼，</a:t>
            </a:r>
          </a:p>
        </p:txBody>
      </p:sp>
      <p:pic>
        <p:nvPicPr>
          <p:cNvPr id="56" name="图片 55">
            <a:extLst>
              <a:ext uri="{FF2B5EF4-FFF2-40B4-BE49-F238E27FC236}">
                <a16:creationId xmlns:a16="http://schemas.microsoft.com/office/drawing/2014/main" id="{AFA875B9-A600-41AE-9F95-BA6586DA5E49}"/>
              </a:ext>
            </a:extLst>
          </p:cNvPr>
          <p:cNvPicPr>
            <a:picLocks noChangeAspect="1"/>
          </p:cNvPicPr>
          <p:nvPr/>
        </p:nvPicPr>
        <p:blipFill>
          <a:blip r:embed="rId3"/>
          <a:stretch>
            <a:fillRect/>
          </a:stretch>
        </p:blipFill>
        <p:spPr>
          <a:xfrm>
            <a:off x="1029924" y="3044385"/>
            <a:ext cx="5017029" cy="3012707"/>
          </a:xfrm>
          <a:prstGeom prst="rect">
            <a:avLst/>
          </a:prstGeom>
        </p:spPr>
      </p:pic>
    </p:spTree>
    <p:extLst>
      <p:ext uri="{BB962C8B-B14F-4D97-AF65-F5344CB8AC3E}">
        <p14:creationId xmlns:p14="http://schemas.microsoft.com/office/powerpoint/2010/main" val="3614011259"/>
      </p:ext>
    </p:extLst>
  </p:cSld>
  <p:clrMapOvr>
    <a:masterClrMapping/>
  </p:clrMapOvr>
  <p:transition spd="slow" advTm="3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 presetClass="entr" presetSubtype="1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checkerboard(across)">
                                      <p:cBhvr>
                                        <p:cTn id="13" dur="500"/>
                                        <p:tgtEl>
                                          <p:spTgt spid="56"/>
                                        </p:tgtEl>
                                      </p:cBhvr>
                                    </p:animEffect>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additive="base">
                                        <p:cTn id="21" dur="500" fill="hold"/>
                                        <p:tgtEl>
                                          <p:spTgt spid="40"/>
                                        </p:tgtEl>
                                        <p:attrNameLst>
                                          <p:attrName>ppt_x</p:attrName>
                                        </p:attrNameLst>
                                      </p:cBhvr>
                                      <p:tavLst>
                                        <p:tav tm="0">
                                          <p:val>
                                            <p:strVal val="#ppt_x"/>
                                          </p:val>
                                        </p:tav>
                                        <p:tav tm="100000">
                                          <p:val>
                                            <p:strVal val="#ppt_x"/>
                                          </p:val>
                                        </p:tav>
                                      </p:tavLst>
                                    </p:anim>
                                    <p:anim calcmode="lin" valueType="num">
                                      <p:cBhvr additive="base">
                                        <p:cTn id="22" dur="500" fill="hold"/>
                                        <p:tgtEl>
                                          <p:spTgt spid="4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wipe(left)">
                                      <p:cBhvr>
                                        <p:cTn id="26" dur="500"/>
                                        <p:tgtEl>
                                          <p:spTgt spid="43"/>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left)">
                                      <p:cBhvr>
                                        <p:cTn id="30" dur="500"/>
                                        <p:tgtEl>
                                          <p:spTgt spid="47"/>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wipe(left)">
                                      <p:cBhvr>
                                        <p:cTn id="34" dur="500"/>
                                        <p:tgtEl>
                                          <p:spTgt spid="51"/>
                                        </p:tgtEl>
                                      </p:cBhvr>
                                    </p:animEffect>
                                  </p:childTnLst>
                                </p:cTn>
                              </p:par>
                            </p:childTnLst>
                          </p:cTn>
                        </p:par>
                        <p:par>
                          <p:cTn id="35" fill="hold">
                            <p:stCondLst>
                              <p:cond delay="3500"/>
                            </p:stCondLst>
                            <p:childTnLst>
                              <p:par>
                                <p:cTn id="36" presetID="10" presetClass="entr" presetSubtype="0" fill="hold" grpId="0" nodeType="afterEffect">
                                  <p:stCondLst>
                                    <p:cond delay="0"/>
                                  </p:stCondLst>
                                  <p:iterate type="lt">
                                    <p:tmPct val="2703"/>
                                  </p:iterate>
                                  <p:childTnLst>
                                    <p:set>
                                      <p:cBhvr>
                                        <p:cTn id="37" dur="1" fill="hold">
                                          <p:stCondLst>
                                            <p:cond delay="0"/>
                                          </p:stCondLst>
                                        </p:cTn>
                                        <p:tgtEl>
                                          <p:spTgt spid="55"/>
                                        </p:tgtEl>
                                        <p:attrNameLst>
                                          <p:attrName>style.visibility</p:attrName>
                                        </p:attrNameLst>
                                      </p:cBhvr>
                                      <p:to>
                                        <p:strVal val="visible"/>
                                      </p:to>
                                    </p:set>
                                    <p:animEffect transition="in" filter="fade">
                                      <p:cBhvr>
                                        <p:cTn id="3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47893" y="-188795"/>
            <a:ext cx="4306818" cy="1643878"/>
            <a:chOff x="-447893" y="-188795"/>
            <a:chExt cx="4306818" cy="1643878"/>
          </a:xfrm>
        </p:grpSpPr>
        <p:sp>
          <p:nvSpPr>
            <p:cNvPr id="20" name="TextBox 7">
              <a:extLst>
                <a:ext uri="{FF2B5EF4-FFF2-40B4-BE49-F238E27FC236}">
                  <a16:creationId xmlns:a16="http://schemas.microsoft.com/office/drawing/2014/main" id="{6840558F-5B6E-F84E-A91C-983C5B2DEADF}"/>
                </a:ext>
              </a:extLst>
            </p:cNvPr>
            <p:cNvSpPr txBox="1"/>
            <p:nvPr/>
          </p:nvSpPr>
          <p:spPr>
            <a:xfrm>
              <a:off x="904270" y="603270"/>
              <a:ext cx="295465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300" normalizeH="0" baseline="0" noProof="0" dirty="0">
                  <a:ln>
                    <a:noFill/>
                  </a:ln>
                  <a:solidFill>
                    <a:schemeClr val="tx2">
                      <a:lumMod val="75000"/>
                    </a:schemeClr>
                  </a:solidFill>
                  <a:effectLst/>
                  <a:uLnTx/>
                  <a:uFillTx/>
                  <a:latin typeface="思源黑体" panose="020B0500000000000000" pitchFamily="34" charset="-122"/>
                  <a:ea typeface="思源黑体" panose="020B0500000000000000" pitchFamily="34" charset="-122"/>
                  <a:sym typeface="思源黑体" panose="020B0500000000000000" pitchFamily="34" charset="-122"/>
                </a:rPr>
                <a:t>添加页面标题内容</a:t>
              </a:r>
            </a:p>
          </p:txBody>
        </p:sp>
        <p:grpSp>
          <p:nvGrpSpPr>
            <p:cNvPr id="24" name="组合 23"/>
            <p:cNvGrpSpPr/>
            <p:nvPr/>
          </p:nvGrpSpPr>
          <p:grpSpPr>
            <a:xfrm>
              <a:off x="-447893" y="-188795"/>
              <a:ext cx="1537658" cy="1643878"/>
              <a:chOff x="-1347465" y="-580351"/>
              <a:chExt cx="4980141" cy="5324168"/>
            </a:xfrm>
          </p:grpSpPr>
          <p:sp>
            <p:nvSpPr>
              <p:cNvPr id="29" name="任意多边形: 形状 12">
                <a:extLst>
                  <a:ext uri="{FF2B5EF4-FFF2-40B4-BE49-F238E27FC236}">
                    <a16:creationId xmlns:a16="http://schemas.microsoft.com/office/drawing/2014/main" id="{CBE816AC-4567-410D-B869-AF5E0E54A177}"/>
                  </a:ext>
                </a:extLst>
              </p:cNvPr>
              <p:cNvSpPr/>
              <p:nvPr/>
            </p:nvSpPr>
            <p:spPr>
              <a:xfrm rot="13732419" flipH="1">
                <a:off x="-125561" y="-1802255"/>
                <a:ext cx="2536333" cy="4980141"/>
              </a:xfrm>
              <a:custGeom>
                <a:avLst/>
                <a:gdLst>
                  <a:gd name="connsiteX0" fmla="*/ 0 w 2536333"/>
                  <a:gd name="connsiteY0" fmla="*/ 2083447 h 4980141"/>
                  <a:gd name="connsiteX1" fmla="*/ 2529293 w 2536333"/>
                  <a:gd name="connsiteY1" fmla="*/ 4980141 h 4980141"/>
                  <a:gd name="connsiteX2" fmla="*/ 2536333 w 2536333"/>
                  <a:gd name="connsiteY2" fmla="*/ 4894236 h 4980141"/>
                  <a:gd name="connsiteX3" fmla="*/ 2536333 w 2536333"/>
                  <a:gd name="connsiteY3" fmla="*/ 542765 h 4980141"/>
                  <a:gd name="connsiteX4" fmla="*/ 2450841 w 2536333"/>
                  <a:gd name="connsiteY4" fmla="*/ 119305 h 4980141"/>
                  <a:gd name="connsiteX5" fmla="*/ 2386084 w 2536333"/>
                  <a:gd name="connsiteY5" fmla="*/ 0 h 498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6333" h="4980141">
                    <a:moveTo>
                      <a:pt x="0" y="2083447"/>
                    </a:moveTo>
                    <a:lnTo>
                      <a:pt x="2529293" y="4980141"/>
                    </a:lnTo>
                    <a:lnTo>
                      <a:pt x="2536333" y="4894236"/>
                    </a:lnTo>
                    <a:lnTo>
                      <a:pt x="2536333" y="542765"/>
                    </a:lnTo>
                    <a:cubicBezTo>
                      <a:pt x="2536333" y="392557"/>
                      <a:pt x="2505891" y="249460"/>
                      <a:pt x="2450841" y="119305"/>
                    </a:cubicBezTo>
                    <a:lnTo>
                      <a:pt x="238608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0" name="任意多边形: 形状 1">
                <a:extLst>
                  <a:ext uri="{FF2B5EF4-FFF2-40B4-BE49-F238E27FC236}">
                    <a16:creationId xmlns:a16="http://schemas.microsoft.com/office/drawing/2014/main" id="{30CE5292-4347-4F31-BBD9-732C0156DB83}"/>
                  </a:ext>
                </a:extLst>
              </p:cNvPr>
              <p:cNvSpPr/>
              <p:nvPr/>
            </p:nvSpPr>
            <p:spPr>
              <a:xfrm rot="2713322">
                <a:off x="-1216920" y="1815401"/>
                <a:ext cx="2925937" cy="2930895"/>
              </a:xfrm>
              <a:custGeom>
                <a:avLst/>
                <a:gdLst>
                  <a:gd name="connsiteX0" fmla="*/ 2449798 w 2546376"/>
                  <a:gd name="connsiteY0" fmla="*/ 2454108 h 2550693"/>
                  <a:gd name="connsiteX1" fmla="*/ 2489797 w 2546376"/>
                  <a:gd name="connsiteY1" fmla="*/ 2437544 h 2550693"/>
                  <a:gd name="connsiteX2" fmla="*/ 2546375 w 2546376"/>
                  <a:gd name="connsiteY2" fmla="*/ 2494122 h 2550693"/>
                  <a:gd name="connsiteX3" fmla="*/ 2489804 w 2546376"/>
                  <a:gd name="connsiteY3" fmla="*/ 2550693 h 2550693"/>
                  <a:gd name="connsiteX4" fmla="*/ 2433226 w 2546376"/>
                  <a:gd name="connsiteY4" fmla="*/ 2494115 h 2550693"/>
                  <a:gd name="connsiteX5" fmla="*/ 2449798 w 2546376"/>
                  <a:gd name="connsiteY5" fmla="*/ 2454108 h 2550693"/>
                  <a:gd name="connsiteX6" fmla="*/ 2449791 w 2546376"/>
                  <a:gd name="connsiteY6" fmla="*/ 2280012 h 2550693"/>
                  <a:gd name="connsiteX7" fmla="*/ 2489798 w 2546376"/>
                  <a:gd name="connsiteY7" fmla="*/ 2263441 h 2550693"/>
                  <a:gd name="connsiteX8" fmla="*/ 2546376 w 2546376"/>
                  <a:gd name="connsiteY8" fmla="*/ 2320019 h 2550693"/>
                  <a:gd name="connsiteX9" fmla="*/ 2489798 w 2546376"/>
                  <a:gd name="connsiteY9" fmla="*/ 2376597 h 2550693"/>
                  <a:gd name="connsiteX10" fmla="*/ 2433220 w 2546376"/>
                  <a:gd name="connsiteY10" fmla="*/ 2320019 h 2550693"/>
                  <a:gd name="connsiteX11" fmla="*/ 2449791 w 2546376"/>
                  <a:gd name="connsiteY11" fmla="*/ 2280012 h 2550693"/>
                  <a:gd name="connsiteX12" fmla="*/ 2262622 w 2546376"/>
                  <a:gd name="connsiteY12" fmla="*/ 2454108 h 2550693"/>
                  <a:gd name="connsiteX13" fmla="*/ 2302629 w 2546376"/>
                  <a:gd name="connsiteY13" fmla="*/ 2437537 h 2550693"/>
                  <a:gd name="connsiteX14" fmla="*/ 2359207 w 2546376"/>
                  <a:gd name="connsiteY14" fmla="*/ 2494115 h 2550693"/>
                  <a:gd name="connsiteX15" fmla="*/ 2302629 w 2546376"/>
                  <a:gd name="connsiteY15" fmla="*/ 2550693 h 2550693"/>
                  <a:gd name="connsiteX16" fmla="*/ 2246051 w 2546376"/>
                  <a:gd name="connsiteY16" fmla="*/ 2494115 h 2550693"/>
                  <a:gd name="connsiteX17" fmla="*/ 2262622 w 2546376"/>
                  <a:gd name="connsiteY17" fmla="*/ 2454108 h 2550693"/>
                  <a:gd name="connsiteX18" fmla="*/ 2449791 w 2546376"/>
                  <a:gd name="connsiteY18" fmla="*/ 2105902 h 2550693"/>
                  <a:gd name="connsiteX19" fmla="*/ 2489798 w 2546376"/>
                  <a:gd name="connsiteY19" fmla="*/ 2089330 h 2550693"/>
                  <a:gd name="connsiteX20" fmla="*/ 2546376 w 2546376"/>
                  <a:gd name="connsiteY20" fmla="*/ 2145908 h 2550693"/>
                  <a:gd name="connsiteX21" fmla="*/ 2489798 w 2546376"/>
                  <a:gd name="connsiteY21" fmla="*/ 2202486 h 2550693"/>
                  <a:gd name="connsiteX22" fmla="*/ 2433220 w 2546376"/>
                  <a:gd name="connsiteY22" fmla="*/ 2145908 h 2550693"/>
                  <a:gd name="connsiteX23" fmla="*/ 2449791 w 2546376"/>
                  <a:gd name="connsiteY23" fmla="*/ 2105902 h 2550693"/>
                  <a:gd name="connsiteX24" fmla="*/ 2262623 w 2546376"/>
                  <a:gd name="connsiteY24" fmla="*/ 2280006 h 2550693"/>
                  <a:gd name="connsiteX25" fmla="*/ 2302622 w 2546376"/>
                  <a:gd name="connsiteY25" fmla="*/ 2263441 h 2550693"/>
                  <a:gd name="connsiteX26" fmla="*/ 2359200 w 2546376"/>
                  <a:gd name="connsiteY26" fmla="*/ 2320019 h 2550693"/>
                  <a:gd name="connsiteX27" fmla="*/ 2302629 w 2546376"/>
                  <a:gd name="connsiteY27" fmla="*/ 2376590 h 2550693"/>
                  <a:gd name="connsiteX28" fmla="*/ 2246051 w 2546376"/>
                  <a:gd name="connsiteY28" fmla="*/ 2320012 h 2550693"/>
                  <a:gd name="connsiteX29" fmla="*/ 2262623 w 2546376"/>
                  <a:gd name="connsiteY29" fmla="*/ 2280006 h 2550693"/>
                  <a:gd name="connsiteX30" fmla="*/ 2075453 w 2546376"/>
                  <a:gd name="connsiteY30" fmla="*/ 2454108 h 2550693"/>
                  <a:gd name="connsiteX31" fmla="*/ 2115459 w 2546376"/>
                  <a:gd name="connsiteY31" fmla="*/ 2437537 h 2550693"/>
                  <a:gd name="connsiteX32" fmla="*/ 2172037 w 2546376"/>
                  <a:gd name="connsiteY32" fmla="*/ 2494115 h 2550693"/>
                  <a:gd name="connsiteX33" fmla="*/ 2115459 w 2546376"/>
                  <a:gd name="connsiteY33" fmla="*/ 2550693 h 2550693"/>
                  <a:gd name="connsiteX34" fmla="*/ 2093436 w 2546376"/>
                  <a:gd name="connsiteY34" fmla="*/ 2546247 h 2550693"/>
                  <a:gd name="connsiteX35" fmla="*/ 2075739 w 2546376"/>
                  <a:gd name="connsiteY35" fmla="*/ 2534315 h 2550693"/>
                  <a:gd name="connsiteX36" fmla="*/ 2075259 w 2546376"/>
                  <a:gd name="connsiteY36" fmla="*/ 2533835 h 2550693"/>
                  <a:gd name="connsiteX37" fmla="*/ 2063327 w 2546376"/>
                  <a:gd name="connsiteY37" fmla="*/ 2516138 h 2550693"/>
                  <a:gd name="connsiteX38" fmla="*/ 2058881 w 2546376"/>
                  <a:gd name="connsiteY38" fmla="*/ 2494115 h 2550693"/>
                  <a:gd name="connsiteX39" fmla="*/ 2075453 w 2546376"/>
                  <a:gd name="connsiteY39" fmla="*/ 2454108 h 2550693"/>
                  <a:gd name="connsiteX40" fmla="*/ 2449791 w 2546376"/>
                  <a:gd name="connsiteY40" fmla="*/ 1931791 h 2550693"/>
                  <a:gd name="connsiteX41" fmla="*/ 2489798 w 2546376"/>
                  <a:gd name="connsiteY41" fmla="*/ 1915219 h 2550693"/>
                  <a:gd name="connsiteX42" fmla="*/ 2546376 w 2546376"/>
                  <a:gd name="connsiteY42" fmla="*/ 1971797 h 2550693"/>
                  <a:gd name="connsiteX43" fmla="*/ 2489798 w 2546376"/>
                  <a:gd name="connsiteY43" fmla="*/ 2028375 h 2550693"/>
                  <a:gd name="connsiteX44" fmla="*/ 2433220 w 2546376"/>
                  <a:gd name="connsiteY44" fmla="*/ 1971797 h 2550693"/>
                  <a:gd name="connsiteX45" fmla="*/ 2449791 w 2546376"/>
                  <a:gd name="connsiteY45" fmla="*/ 1931791 h 2550693"/>
                  <a:gd name="connsiteX46" fmla="*/ 2262615 w 2546376"/>
                  <a:gd name="connsiteY46" fmla="*/ 2105901 h 2550693"/>
                  <a:gd name="connsiteX47" fmla="*/ 2302622 w 2546376"/>
                  <a:gd name="connsiteY47" fmla="*/ 2089330 h 2550693"/>
                  <a:gd name="connsiteX48" fmla="*/ 2359200 w 2546376"/>
                  <a:gd name="connsiteY48" fmla="*/ 2145908 h 2550693"/>
                  <a:gd name="connsiteX49" fmla="*/ 2302622 w 2546376"/>
                  <a:gd name="connsiteY49" fmla="*/ 2202486 h 2550693"/>
                  <a:gd name="connsiteX50" fmla="*/ 2246044 w 2546376"/>
                  <a:gd name="connsiteY50" fmla="*/ 2145908 h 2550693"/>
                  <a:gd name="connsiteX51" fmla="*/ 2262615 w 2546376"/>
                  <a:gd name="connsiteY51" fmla="*/ 2105901 h 2550693"/>
                  <a:gd name="connsiteX52" fmla="*/ 2075453 w 2546376"/>
                  <a:gd name="connsiteY52" fmla="*/ 2280005 h 2550693"/>
                  <a:gd name="connsiteX53" fmla="*/ 2115459 w 2546376"/>
                  <a:gd name="connsiteY53" fmla="*/ 2263434 h 2550693"/>
                  <a:gd name="connsiteX54" fmla="*/ 2172038 w 2546376"/>
                  <a:gd name="connsiteY54" fmla="*/ 2320012 h 2550693"/>
                  <a:gd name="connsiteX55" fmla="*/ 2115460 w 2546376"/>
                  <a:gd name="connsiteY55" fmla="*/ 2376590 h 2550693"/>
                  <a:gd name="connsiteX56" fmla="*/ 2058881 w 2546376"/>
                  <a:gd name="connsiteY56" fmla="*/ 2320012 h 2550693"/>
                  <a:gd name="connsiteX57" fmla="*/ 2075453 w 2546376"/>
                  <a:gd name="connsiteY57" fmla="*/ 2280005 h 2550693"/>
                  <a:gd name="connsiteX58" fmla="*/ 2449791 w 2546376"/>
                  <a:gd name="connsiteY58" fmla="*/ 1757680 h 2550693"/>
                  <a:gd name="connsiteX59" fmla="*/ 2489798 w 2546376"/>
                  <a:gd name="connsiteY59" fmla="*/ 1741108 h 2550693"/>
                  <a:gd name="connsiteX60" fmla="*/ 2546376 w 2546376"/>
                  <a:gd name="connsiteY60" fmla="*/ 1797686 h 2550693"/>
                  <a:gd name="connsiteX61" fmla="*/ 2489798 w 2546376"/>
                  <a:gd name="connsiteY61" fmla="*/ 1854264 h 2550693"/>
                  <a:gd name="connsiteX62" fmla="*/ 2433220 w 2546376"/>
                  <a:gd name="connsiteY62" fmla="*/ 1797686 h 2550693"/>
                  <a:gd name="connsiteX63" fmla="*/ 2449791 w 2546376"/>
                  <a:gd name="connsiteY63" fmla="*/ 1757680 h 2550693"/>
                  <a:gd name="connsiteX64" fmla="*/ 2262616 w 2546376"/>
                  <a:gd name="connsiteY64" fmla="*/ 1931791 h 2550693"/>
                  <a:gd name="connsiteX65" fmla="*/ 2302622 w 2546376"/>
                  <a:gd name="connsiteY65" fmla="*/ 1915219 h 2550693"/>
                  <a:gd name="connsiteX66" fmla="*/ 2359200 w 2546376"/>
                  <a:gd name="connsiteY66" fmla="*/ 1971797 h 2550693"/>
                  <a:gd name="connsiteX67" fmla="*/ 2302622 w 2546376"/>
                  <a:gd name="connsiteY67" fmla="*/ 2028375 h 2550693"/>
                  <a:gd name="connsiteX68" fmla="*/ 2246044 w 2546376"/>
                  <a:gd name="connsiteY68" fmla="*/ 1971797 h 2550693"/>
                  <a:gd name="connsiteX69" fmla="*/ 2262616 w 2546376"/>
                  <a:gd name="connsiteY69" fmla="*/ 1931791 h 2550693"/>
                  <a:gd name="connsiteX70" fmla="*/ 2075452 w 2546376"/>
                  <a:gd name="connsiteY70" fmla="*/ 2105895 h 2550693"/>
                  <a:gd name="connsiteX71" fmla="*/ 2115453 w 2546376"/>
                  <a:gd name="connsiteY71" fmla="*/ 2089330 h 2550693"/>
                  <a:gd name="connsiteX72" fmla="*/ 2172031 w 2546376"/>
                  <a:gd name="connsiteY72" fmla="*/ 2145908 h 2550693"/>
                  <a:gd name="connsiteX73" fmla="*/ 2115459 w 2546376"/>
                  <a:gd name="connsiteY73" fmla="*/ 2202480 h 2550693"/>
                  <a:gd name="connsiteX74" fmla="*/ 2058881 w 2546376"/>
                  <a:gd name="connsiteY74" fmla="*/ 2145902 h 2550693"/>
                  <a:gd name="connsiteX75" fmla="*/ 2075452 w 2546376"/>
                  <a:gd name="connsiteY75" fmla="*/ 2105895 h 2550693"/>
                  <a:gd name="connsiteX76" fmla="*/ 1888282 w 2546376"/>
                  <a:gd name="connsiteY76" fmla="*/ 2280006 h 2550693"/>
                  <a:gd name="connsiteX77" fmla="*/ 1928289 w 2546376"/>
                  <a:gd name="connsiteY77" fmla="*/ 2263435 h 2550693"/>
                  <a:gd name="connsiteX78" fmla="*/ 1984867 w 2546376"/>
                  <a:gd name="connsiteY78" fmla="*/ 2320013 h 2550693"/>
                  <a:gd name="connsiteX79" fmla="*/ 1928289 w 2546376"/>
                  <a:gd name="connsiteY79" fmla="*/ 2376591 h 2550693"/>
                  <a:gd name="connsiteX80" fmla="*/ 1915416 w 2546376"/>
                  <a:gd name="connsiteY80" fmla="*/ 2373992 h 2550693"/>
                  <a:gd name="connsiteX81" fmla="*/ 1874310 w 2546376"/>
                  <a:gd name="connsiteY81" fmla="*/ 2332886 h 2550693"/>
                  <a:gd name="connsiteX82" fmla="*/ 1871711 w 2546376"/>
                  <a:gd name="connsiteY82" fmla="*/ 2320013 h 2550693"/>
                  <a:gd name="connsiteX83" fmla="*/ 1888282 w 2546376"/>
                  <a:gd name="connsiteY83" fmla="*/ 2280006 h 2550693"/>
                  <a:gd name="connsiteX84" fmla="*/ 2449790 w 2546376"/>
                  <a:gd name="connsiteY84" fmla="*/ 1583569 h 2550693"/>
                  <a:gd name="connsiteX85" fmla="*/ 2489797 w 2546376"/>
                  <a:gd name="connsiteY85" fmla="*/ 1566998 h 2550693"/>
                  <a:gd name="connsiteX86" fmla="*/ 2546375 w 2546376"/>
                  <a:gd name="connsiteY86" fmla="*/ 1623576 h 2550693"/>
                  <a:gd name="connsiteX87" fmla="*/ 2489797 w 2546376"/>
                  <a:gd name="connsiteY87" fmla="*/ 1680154 h 2550693"/>
                  <a:gd name="connsiteX88" fmla="*/ 2433219 w 2546376"/>
                  <a:gd name="connsiteY88" fmla="*/ 1623576 h 2550693"/>
                  <a:gd name="connsiteX89" fmla="*/ 2449790 w 2546376"/>
                  <a:gd name="connsiteY89" fmla="*/ 1583569 h 2550693"/>
                  <a:gd name="connsiteX90" fmla="*/ 2262615 w 2546376"/>
                  <a:gd name="connsiteY90" fmla="*/ 1757679 h 2550693"/>
                  <a:gd name="connsiteX91" fmla="*/ 2302622 w 2546376"/>
                  <a:gd name="connsiteY91" fmla="*/ 1741108 h 2550693"/>
                  <a:gd name="connsiteX92" fmla="*/ 2359200 w 2546376"/>
                  <a:gd name="connsiteY92" fmla="*/ 1797686 h 2550693"/>
                  <a:gd name="connsiteX93" fmla="*/ 2302622 w 2546376"/>
                  <a:gd name="connsiteY93" fmla="*/ 1854264 h 2550693"/>
                  <a:gd name="connsiteX94" fmla="*/ 2246044 w 2546376"/>
                  <a:gd name="connsiteY94" fmla="*/ 1797686 h 2550693"/>
                  <a:gd name="connsiteX95" fmla="*/ 2262615 w 2546376"/>
                  <a:gd name="connsiteY95" fmla="*/ 1757679 h 2550693"/>
                  <a:gd name="connsiteX96" fmla="*/ 2075446 w 2546376"/>
                  <a:gd name="connsiteY96" fmla="*/ 1931790 h 2550693"/>
                  <a:gd name="connsiteX97" fmla="*/ 2115453 w 2546376"/>
                  <a:gd name="connsiteY97" fmla="*/ 1915219 h 2550693"/>
                  <a:gd name="connsiteX98" fmla="*/ 2172031 w 2546376"/>
                  <a:gd name="connsiteY98" fmla="*/ 1971797 h 2550693"/>
                  <a:gd name="connsiteX99" fmla="*/ 2115453 w 2546376"/>
                  <a:gd name="connsiteY99" fmla="*/ 2028375 h 2550693"/>
                  <a:gd name="connsiteX100" fmla="*/ 2058875 w 2546376"/>
                  <a:gd name="connsiteY100" fmla="*/ 1971797 h 2550693"/>
                  <a:gd name="connsiteX101" fmla="*/ 2075446 w 2546376"/>
                  <a:gd name="connsiteY101" fmla="*/ 1931790 h 2550693"/>
                  <a:gd name="connsiteX102" fmla="*/ 1888282 w 2546376"/>
                  <a:gd name="connsiteY102" fmla="*/ 2105896 h 2550693"/>
                  <a:gd name="connsiteX103" fmla="*/ 1928288 w 2546376"/>
                  <a:gd name="connsiteY103" fmla="*/ 2089324 h 2550693"/>
                  <a:gd name="connsiteX104" fmla="*/ 1984867 w 2546376"/>
                  <a:gd name="connsiteY104" fmla="*/ 2145902 h 2550693"/>
                  <a:gd name="connsiteX105" fmla="*/ 1928289 w 2546376"/>
                  <a:gd name="connsiteY105" fmla="*/ 2202480 h 2550693"/>
                  <a:gd name="connsiteX106" fmla="*/ 1871710 w 2546376"/>
                  <a:gd name="connsiteY106" fmla="*/ 2145902 h 2550693"/>
                  <a:gd name="connsiteX107" fmla="*/ 1888282 w 2546376"/>
                  <a:gd name="connsiteY107" fmla="*/ 2105896 h 2550693"/>
                  <a:gd name="connsiteX108" fmla="*/ 2449791 w 2546376"/>
                  <a:gd name="connsiteY108" fmla="*/ 1409459 h 2550693"/>
                  <a:gd name="connsiteX109" fmla="*/ 2489797 w 2546376"/>
                  <a:gd name="connsiteY109" fmla="*/ 1392887 h 2550693"/>
                  <a:gd name="connsiteX110" fmla="*/ 2546375 w 2546376"/>
                  <a:gd name="connsiteY110" fmla="*/ 1449465 h 2550693"/>
                  <a:gd name="connsiteX111" fmla="*/ 2489797 w 2546376"/>
                  <a:gd name="connsiteY111" fmla="*/ 1506043 h 2550693"/>
                  <a:gd name="connsiteX112" fmla="*/ 2433219 w 2546376"/>
                  <a:gd name="connsiteY112" fmla="*/ 1449465 h 2550693"/>
                  <a:gd name="connsiteX113" fmla="*/ 2449791 w 2546376"/>
                  <a:gd name="connsiteY113" fmla="*/ 1409459 h 2550693"/>
                  <a:gd name="connsiteX114" fmla="*/ 2262615 w 2546376"/>
                  <a:gd name="connsiteY114" fmla="*/ 1583569 h 2550693"/>
                  <a:gd name="connsiteX115" fmla="*/ 2302622 w 2546376"/>
                  <a:gd name="connsiteY115" fmla="*/ 1566998 h 2550693"/>
                  <a:gd name="connsiteX116" fmla="*/ 2359200 w 2546376"/>
                  <a:gd name="connsiteY116" fmla="*/ 1623576 h 2550693"/>
                  <a:gd name="connsiteX117" fmla="*/ 2302622 w 2546376"/>
                  <a:gd name="connsiteY117" fmla="*/ 1680154 h 2550693"/>
                  <a:gd name="connsiteX118" fmla="*/ 2246044 w 2546376"/>
                  <a:gd name="connsiteY118" fmla="*/ 1623576 h 2550693"/>
                  <a:gd name="connsiteX119" fmla="*/ 2262615 w 2546376"/>
                  <a:gd name="connsiteY119" fmla="*/ 1583569 h 2550693"/>
                  <a:gd name="connsiteX120" fmla="*/ 2075446 w 2546376"/>
                  <a:gd name="connsiteY120" fmla="*/ 1757680 h 2550693"/>
                  <a:gd name="connsiteX121" fmla="*/ 2115453 w 2546376"/>
                  <a:gd name="connsiteY121" fmla="*/ 1741108 h 2550693"/>
                  <a:gd name="connsiteX122" fmla="*/ 2172031 w 2546376"/>
                  <a:gd name="connsiteY122" fmla="*/ 1797686 h 2550693"/>
                  <a:gd name="connsiteX123" fmla="*/ 2115453 w 2546376"/>
                  <a:gd name="connsiteY123" fmla="*/ 1854264 h 2550693"/>
                  <a:gd name="connsiteX124" fmla="*/ 2058875 w 2546376"/>
                  <a:gd name="connsiteY124" fmla="*/ 1797686 h 2550693"/>
                  <a:gd name="connsiteX125" fmla="*/ 2075446 w 2546376"/>
                  <a:gd name="connsiteY125" fmla="*/ 1757680 h 2550693"/>
                  <a:gd name="connsiteX126" fmla="*/ 1888281 w 2546376"/>
                  <a:gd name="connsiteY126" fmla="*/ 1931786 h 2550693"/>
                  <a:gd name="connsiteX127" fmla="*/ 1928282 w 2546376"/>
                  <a:gd name="connsiteY127" fmla="*/ 1915220 h 2550693"/>
                  <a:gd name="connsiteX128" fmla="*/ 1984860 w 2546376"/>
                  <a:gd name="connsiteY128" fmla="*/ 1971798 h 2550693"/>
                  <a:gd name="connsiteX129" fmla="*/ 1928288 w 2546376"/>
                  <a:gd name="connsiteY129" fmla="*/ 2028370 h 2550693"/>
                  <a:gd name="connsiteX130" fmla="*/ 1871710 w 2546376"/>
                  <a:gd name="connsiteY130" fmla="*/ 1971792 h 2550693"/>
                  <a:gd name="connsiteX131" fmla="*/ 1888281 w 2546376"/>
                  <a:gd name="connsiteY131" fmla="*/ 1931786 h 2550693"/>
                  <a:gd name="connsiteX132" fmla="*/ 1701111 w 2546376"/>
                  <a:gd name="connsiteY132" fmla="*/ 2105895 h 2550693"/>
                  <a:gd name="connsiteX133" fmla="*/ 1741118 w 2546376"/>
                  <a:gd name="connsiteY133" fmla="*/ 2089324 h 2550693"/>
                  <a:gd name="connsiteX134" fmla="*/ 1797696 w 2546376"/>
                  <a:gd name="connsiteY134" fmla="*/ 2145902 h 2550693"/>
                  <a:gd name="connsiteX135" fmla="*/ 1763141 w 2546376"/>
                  <a:gd name="connsiteY135" fmla="*/ 2198034 h 2550693"/>
                  <a:gd name="connsiteX136" fmla="*/ 1743436 w 2546376"/>
                  <a:gd name="connsiteY136" fmla="*/ 2202012 h 2550693"/>
                  <a:gd name="connsiteX137" fmla="*/ 1685008 w 2546376"/>
                  <a:gd name="connsiteY137" fmla="*/ 2143584 h 2550693"/>
                  <a:gd name="connsiteX138" fmla="*/ 1688986 w 2546376"/>
                  <a:gd name="connsiteY138" fmla="*/ 2123879 h 2550693"/>
                  <a:gd name="connsiteX139" fmla="*/ 1701111 w 2546376"/>
                  <a:gd name="connsiteY139" fmla="*/ 2105895 h 2550693"/>
                  <a:gd name="connsiteX140" fmla="*/ 2449791 w 2546376"/>
                  <a:gd name="connsiteY140" fmla="*/ 1235348 h 2550693"/>
                  <a:gd name="connsiteX141" fmla="*/ 2489797 w 2546376"/>
                  <a:gd name="connsiteY141" fmla="*/ 1218776 h 2550693"/>
                  <a:gd name="connsiteX142" fmla="*/ 2546375 w 2546376"/>
                  <a:gd name="connsiteY142" fmla="*/ 1275354 h 2550693"/>
                  <a:gd name="connsiteX143" fmla="*/ 2489797 w 2546376"/>
                  <a:gd name="connsiteY143" fmla="*/ 1331932 h 2550693"/>
                  <a:gd name="connsiteX144" fmla="*/ 2433219 w 2546376"/>
                  <a:gd name="connsiteY144" fmla="*/ 1275354 h 2550693"/>
                  <a:gd name="connsiteX145" fmla="*/ 2449791 w 2546376"/>
                  <a:gd name="connsiteY145" fmla="*/ 1235348 h 2550693"/>
                  <a:gd name="connsiteX146" fmla="*/ 2262615 w 2546376"/>
                  <a:gd name="connsiteY146" fmla="*/ 1409458 h 2550693"/>
                  <a:gd name="connsiteX147" fmla="*/ 2302622 w 2546376"/>
                  <a:gd name="connsiteY147" fmla="*/ 1392887 h 2550693"/>
                  <a:gd name="connsiteX148" fmla="*/ 2359200 w 2546376"/>
                  <a:gd name="connsiteY148" fmla="*/ 1449465 h 2550693"/>
                  <a:gd name="connsiteX149" fmla="*/ 2302622 w 2546376"/>
                  <a:gd name="connsiteY149" fmla="*/ 1506043 h 2550693"/>
                  <a:gd name="connsiteX150" fmla="*/ 2246044 w 2546376"/>
                  <a:gd name="connsiteY150" fmla="*/ 1449465 h 2550693"/>
                  <a:gd name="connsiteX151" fmla="*/ 2262615 w 2546376"/>
                  <a:gd name="connsiteY151" fmla="*/ 1409458 h 2550693"/>
                  <a:gd name="connsiteX152" fmla="*/ 2075445 w 2546376"/>
                  <a:gd name="connsiteY152" fmla="*/ 1583569 h 2550693"/>
                  <a:gd name="connsiteX153" fmla="*/ 2115452 w 2546376"/>
                  <a:gd name="connsiteY153" fmla="*/ 1566998 h 2550693"/>
                  <a:gd name="connsiteX154" fmla="*/ 2172030 w 2546376"/>
                  <a:gd name="connsiteY154" fmla="*/ 1623576 h 2550693"/>
                  <a:gd name="connsiteX155" fmla="*/ 2115452 w 2546376"/>
                  <a:gd name="connsiteY155" fmla="*/ 1680154 h 2550693"/>
                  <a:gd name="connsiteX156" fmla="*/ 2058874 w 2546376"/>
                  <a:gd name="connsiteY156" fmla="*/ 1623576 h 2550693"/>
                  <a:gd name="connsiteX157" fmla="*/ 2075445 w 2546376"/>
                  <a:gd name="connsiteY157" fmla="*/ 1583569 h 2550693"/>
                  <a:gd name="connsiteX158" fmla="*/ 1888275 w 2546376"/>
                  <a:gd name="connsiteY158" fmla="*/ 1757680 h 2550693"/>
                  <a:gd name="connsiteX159" fmla="*/ 1928282 w 2546376"/>
                  <a:gd name="connsiteY159" fmla="*/ 1741109 h 2550693"/>
                  <a:gd name="connsiteX160" fmla="*/ 1984860 w 2546376"/>
                  <a:gd name="connsiteY160" fmla="*/ 1797687 h 2550693"/>
                  <a:gd name="connsiteX161" fmla="*/ 1928282 w 2546376"/>
                  <a:gd name="connsiteY161" fmla="*/ 1854265 h 2550693"/>
                  <a:gd name="connsiteX162" fmla="*/ 1871704 w 2546376"/>
                  <a:gd name="connsiteY162" fmla="*/ 1797687 h 2550693"/>
                  <a:gd name="connsiteX163" fmla="*/ 1888275 w 2546376"/>
                  <a:gd name="connsiteY163" fmla="*/ 1757680 h 2550693"/>
                  <a:gd name="connsiteX164" fmla="*/ 1701111 w 2546376"/>
                  <a:gd name="connsiteY164" fmla="*/ 1931785 h 2550693"/>
                  <a:gd name="connsiteX165" fmla="*/ 1741118 w 2546376"/>
                  <a:gd name="connsiteY165" fmla="*/ 1915213 h 2550693"/>
                  <a:gd name="connsiteX166" fmla="*/ 1797696 w 2546376"/>
                  <a:gd name="connsiteY166" fmla="*/ 1971791 h 2550693"/>
                  <a:gd name="connsiteX167" fmla="*/ 1741118 w 2546376"/>
                  <a:gd name="connsiteY167" fmla="*/ 2028369 h 2550693"/>
                  <a:gd name="connsiteX168" fmla="*/ 1684540 w 2546376"/>
                  <a:gd name="connsiteY168" fmla="*/ 1971791 h 2550693"/>
                  <a:gd name="connsiteX169" fmla="*/ 1701111 w 2546376"/>
                  <a:gd name="connsiteY169" fmla="*/ 1931785 h 2550693"/>
                  <a:gd name="connsiteX170" fmla="*/ 2449791 w 2546376"/>
                  <a:gd name="connsiteY170" fmla="*/ 1061237 h 2550693"/>
                  <a:gd name="connsiteX171" fmla="*/ 2489797 w 2546376"/>
                  <a:gd name="connsiteY171" fmla="*/ 1044665 h 2550693"/>
                  <a:gd name="connsiteX172" fmla="*/ 2546375 w 2546376"/>
                  <a:gd name="connsiteY172" fmla="*/ 1101244 h 2550693"/>
                  <a:gd name="connsiteX173" fmla="*/ 2489797 w 2546376"/>
                  <a:gd name="connsiteY173" fmla="*/ 1157821 h 2550693"/>
                  <a:gd name="connsiteX174" fmla="*/ 2433219 w 2546376"/>
                  <a:gd name="connsiteY174" fmla="*/ 1101243 h 2550693"/>
                  <a:gd name="connsiteX175" fmla="*/ 2449791 w 2546376"/>
                  <a:gd name="connsiteY175" fmla="*/ 1061237 h 2550693"/>
                  <a:gd name="connsiteX176" fmla="*/ 2262615 w 2546376"/>
                  <a:gd name="connsiteY176" fmla="*/ 1235348 h 2550693"/>
                  <a:gd name="connsiteX177" fmla="*/ 2302622 w 2546376"/>
                  <a:gd name="connsiteY177" fmla="*/ 1218776 h 2550693"/>
                  <a:gd name="connsiteX178" fmla="*/ 2359200 w 2546376"/>
                  <a:gd name="connsiteY178" fmla="*/ 1275354 h 2550693"/>
                  <a:gd name="connsiteX179" fmla="*/ 2302622 w 2546376"/>
                  <a:gd name="connsiteY179" fmla="*/ 1331932 h 2550693"/>
                  <a:gd name="connsiteX180" fmla="*/ 2246044 w 2546376"/>
                  <a:gd name="connsiteY180" fmla="*/ 1275354 h 2550693"/>
                  <a:gd name="connsiteX181" fmla="*/ 2262615 w 2546376"/>
                  <a:gd name="connsiteY181" fmla="*/ 1235348 h 2550693"/>
                  <a:gd name="connsiteX182" fmla="*/ 2075445 w 2546376"/>
                  <a:gd name="connsiteY182" fmla="*/ 1409458 h 2550693"/>
                  <a:gd name="connsiteX183" fmla="*/ 2115452 w 2546376"/>
                  <a:gd name="connsiteY183" fmla="*/ 1392887 h 2550693"/>
                  <a:gd name="connsiteX184" fmla="*/ 2172030 w 2546376"/>
                  <a:gd name="connsiteY184" fmla="*/ 1449465 h 2550693"/>
                  <a:gd name="connsiteX185" fmla="*/ 2115452 w 2546376"/>
                  <a:gd name="connsiteY185" fmla="*/ 1506043 h 2550693"/>
                  <a:gd name="connsiteX186" fmla="*/ 2058874 w 2546376"/>
                  <a:gd name="connsiteY186" fmla="*/ 1449465 h 2550693"/>
                  <a:gd name="connsiteX187" fmla="*/ 2075445 w 2546376"/>
                  <a:gd name="connsiteY187" fmla="*/ 1409458 h 2550693"/>
                  <a:gd name="connsiteX188" fmla="*/ 1888275 w 2546376"/>
                  <a:gd name="connsiteY188" fmla="*/ 1583570 h 2550693"/>
                  <a:gd name="connsiteX189" fmla="*/ 1928281 w 2546376"/>
                  <a:gd name="connsiteY189" fmla="*/ 1566999 h 2550693"/>
                  <a:gd name="connsiteX190" fmla="*/ 1984859 w 2546376"/>
                  <a:gd name="connsiteY190" fmla="*/ 1623577 h 2550693"/>
                  <a:gd name="connsiteX191" fmla="*/ 1928281 w 2546376"/>
                  <a:gd name="connsiteY191" fmla="*/ 1680155 h 2550693"/>
                  <a:gd name="connsiteX192" fmla="*/ 1871703 w 2546376"/>
                  <a:gd name="connsiteY192" fmla="*/ 1623577 h 2550693"/>
                  <a:gd name="connsiteX193" fmla="*/ 1888275 w 2546376"/>
                  <a:gd name="connsiteY193" fmla="*/ 1583570 h 2550693"/>
                  <a:gd name="connsiteX194" fmla="*/ 1701110 w 2546376"/>
                  <a:gd name="connsiteY194" fmla="*/ 1757674 h 2550693"/>
                  <a:gd name="connsiteX195" fmla="*/ 1741112 w 2546376"/>
                  <a:gd name="connsiteY195" fmla="*/ 1741108 h 2550693"/>
                  <a:gd name="connsiteX196" fmla="*/ 1797690 w 2546376"/>
                  <a:gd name="connsiteY196" fmla="*/ 1797686 h 2550693"/>
                  <a:gd name="connsiteX197" fmla="*/ 1741117 w 2546376"/>
                  <a:gd name="connsiteY197" fmla="*/ 1854259 h 2550693"/>
                  <a:gd name="connsiteX198" fmla="*/ 1684539 w 2546376"/>
                  <a:gd name="connsiteY198" fmla="*/ 1797681 h 2550693"/>
                  <a:gd name="connsiteX199" fmla="*/ 1701110 w 2546376"/>
                  <a:gd name="connsiteY199" fmla="*/ 1757674 h 2550693"/>
                  <a:gd name="connsiteX200" fmla="*/ 1513941 w 2546376"/>
                  <a:gd name="connsiteY200" fmla="*/ 1931785 h 2550693"/>
                  <a:gd name="connsiteX201" fmla="*/ 1553947 w 2546376"/>
                  <a:gd name="connsiteY201" fmla="*/ 1915214 h 2550693"/>
                  <a:gd name="connsiteX202" fmla="*/ 1610525 w 2546376"/>
                  <a:gd name="connsiteY202" fmla="*/ 1971792 h 2550693"/>
                  <a:gd name="connsiteX203" fmla="*/ 1575970 w 2546376"/>
                  <a:gd name="connsiteY203" fmla="*/ 2023924 h 2550693"/>
                  <a:gd name="connsiteX204" fmla="*/ 1567132 w 2546376"/>
                  <a:gd name="connsiteY204" fmla="*/ 2025708 h 2550693"/>
                  <a:gd name="connsiteX205" fmla="*/ 1500031 w 2546376"/>
                  <a:gd name="connsiteY205" fmla="*/ 1958607 h 2550693"/>
                  <a:gd name="connsiteX206" fmla="*/ 1501815 w 2546376"/>
                  <a:gd name="connsiteY206" fmla="*/ 1949769 h 2550693"/>
                  <a:gd name="connsiteX207" fmla="*/ 1513941 w 2546376"/>
                  <a:gd name="connsiteY207" fmla="*/ 1931785 h 2550693"/>
                  <a:gd name="connsiteX208" fmla="*/ 2449790 w 2546376"/>
                  <a:gd name="connsiteY208" fmla="*/ 887126 h 2550693"/>
                  <a:gd name="connsiteX209" fmla="*/ 2489797 w 2546376"/>
                  <a:gd name="connsiteY209" fmla="*/ 870555 h 2550693"/>
                  <a:gd name="connsiteX210" fmla="*/ 2546375 w 2546376"/>
                  <a:gd name="connsiteY210" fmla="*/ 927133 h 2550693"/>
                  <a:gd name="connsiteX211" fmla="*/ 2489797 w 2546376"/>
                  <a:gd name="connsiteY211" fmla="*/ 983711 h 2550693"/>
                  <a:gd name="connsiteX212" fmla="*/ 2433219 w 2546376"/>
                  <a:gd name="connsiteY212" fmla="*/ 927132 h 2550693"/>
                  <a:gd name="connsiteX213" fmla="*/ 2449790 w 2546376"/>
                  <a:gd name="connsiteY213" fmla="*/ 887126 h 2550693"/>
                  <a:gd name="connsiteX214" fmla="*/ 2262615 w 2546376"/>
                  <a:gd name="connsiteY214" fmla="*/ 1061237 h 2550693"/>
                  <a:gd name="connsiteX215" fmla="*/ 2302622 w 2546376"/>
                  <a:gd name="connsiteY215" fmla="*/ 1044665 h 2550693"/>
                  <a:gd name="connsiteX216" fmla="*/ 2359200 w 2546376"/>
                  <a:gd name="connsiteY216" fmla="*/ 1101244 h 2550693"/>
                  <a:gd name="connsiteX217" fmla="*/ 2302622 w 2546376"/>
                  <a:gd name="connsiteY217" fmla="*/ 1157821 h 2550693"/>
                  <a:gd name="connsiteX218" fmla="*/ 2246044 w 2546376"/>
                  <a:gd name="connsiteY218" fmla="*/ 1101243 h 2550693"/>
                  <a:gd name="connsiteX219" fmla="*/ 2262615 w 2546376"/>
                  <a:gd name="connsiteY219" fmla="*/ 1061237 h 2550693"/>
                  <a:gd name="connsiteX220" fmla="*/ 2075445 w 2546376"/>
                  <a:gd name="connsiteY220" fmla="*/ 1235347 h 2550693"/>
                  <a:gd name="connsiteX221" fmla="*/ 2115452 w 2546376"/>
                  <a:gd name="connsiteY221" fmla="*/ 1218776 h 2550693"/>
                  <a:gd name="connsiteX222" fmla="*/ 2172030 w 2546376"/>
                  <a:gd name="connsiteY222" fmla="*/ 1275354 h 2550693"/>
                  <a:gd name="connsiteX223" fmla="*/ 2115452 w 2546376"/>
                  <a:gd name="connsiteY223" fmla="*/ 1331932 h 2550693"/>
                  <a:gd name="connsiteX224" fmla="*/ 2058874 w 2546376"/>
                  <a:gd name="connsiteY224" fmla="*/ 1275354 h 2550693"/>
                  <a:gd name="connsiteX225" fmla="*/ 2075445 w 2546376"/>
                  <a:gd name="connsiteY225" fmla="*/ 1235347 h 2550693"/>
                  <a:gd name="connsiteX226" fmla="*/ 1888275 w 2546376"/>
                  <a:gd name="connsiteY226" fmla="*/ 1409459 h 2550693"/>
                  <a:gd name="connsiteX227" fmla="*/ 1928281 w 2546376"/>
                  <a:gd name="connsiteY227" fmla="*/ 1392888 h 2550693"/>
                  <a:gd name="connsiteX228" fmla="*/ 1984859 w 2546376"/>
                  <a:gd name="connsiteY228" fmla="*/ 1449466 h 2550693"/>
                  <a:gd name="connsiteX229" fmla="*/ 1928281 w 2546376"/>
                  <a:gd name="connsiteY229" fmla="*/ 1506044 h 2550693"/>
                  <a:gd name="connsiteX230" fmla="*/ 1871703 w 2546376"/>
                  <a:gd name="connsiteY230" fmla="*/ 1449466 h 2550693"/>
                  <a:gd name="connsiteX231" fmla="*/ 1888275 w 2546376"/>
                  <a:gd name="connsiteY231" fmla="*/ 1409459 h 2550693"/>
                  <a:gd name="connsiteX232" fmla="*/ 1701104 w 2546376"/>
                  <a:gd name="connsiteY232" fmla="*/ 1583570 h 2550693"/>
                  <a:gd name="connsiteX233" fmla="*/ 1741111 w 2546376"/>
                  <a:gd name="connsiteY233" fmla="*/ 1566998 h 2550693"/>
                  <a:gd name="connsiteX234" fmla="*/ 1797689 w 2546376"/>
                  <a:gd name="connsiteY234" fmla="*/ 1623576 h 2550693"/>
                  <a:gd name="connsiteX235" fmla="*/ 1741111 w 2546376"/>
                  <a:gd name="connsiteY235" fmla="*/ 1680154 h 2550693"/>
                  <a:gd name="connsiteX236" fmla="*/ 1684533 w 2546376"/>
                  <a:gd name="connsiteY236" fmla="*/ 1623576 h 2550693"/>
                  <a:gd name="connsiteX237" fmla="*/ 1701104 w 2546376"/>
                  <a:gd name="connsiteY237" fmla="*/ 1583570 h 2550693"/>
                  <a:gd name="connsiteX238" fmla="*/ 1513940 w 2546376"/>
                  <a:gd name="connsiteY238" fmla="*/ 1757675 h 2550693"/>
                  <a:gd name="connsiteX239" fmla="*/ 1553947 w 2546376"/>
                  <a:gd name="connsiteY239" fmla="*/ 1741104 h 2550693"/>
                  <a:gd name="connsiteX240" fmla="*/ 1610525 w 2546376"/>
                  <a:gd name="connsiteY240" fmla="*/ 1797682 h 2550693"/>
                  <a:gd name="connsiteX241" fmla="*/ 1553947 w 2546376"/>
                  <a:gd name="connsiteY241" fmla="*/ 1854260 h 2550693"/>
                  <a:gd name="connsiteX242" fmla="*/ 1497369 w 2546376"/>
                  <a:gd name="connsiteY242" fmla="*/ 1797682 h 2550693"/>
                  <a:gd name="connsiteX243" fmla="*/ 1513940 w 2546376"/>
                  <a:gd name="connsiteY243" fmla="*/ 1757675 h 2550693"/>
                  <a:gd name="connsiteX244" fmla="*/ 2449791 w 2546376"/>
                  <a:gd name="connsiteY244" fmla="*/ 713015 h 2550693"/>
                  <a:gd name="connsiteX245" fmla="*/ 2489797 w 2546376"/>
                  <a:gd name="connsiteY245" fmla="*/ 696444 h 2550693"/>
                  <a:gd name="connsiteX246" fmla="*/ 2546375 w 2546376"/>
                  <a:gd name="connsiteY246" fmla="*/ 753022 h 2550693"/>
                  <a:gd name="connsiteX247" fmla="*/ 2489797 w 2546376"/>
                  <a:gd name="connsiteY247" fmla="*/ 809600 h 2550693"/>
                  <a:gd name="connsiteX248" fmla="*/ 2433219 w 2546376"/>
                  <a:gd name="connsiteY248" fmla="*/ 753022 h 2550693"/>
                  <a:gd name="connsiteX249" fmla="*/ 2449791 w 2546376"/>
                  <a:gd name="connsiteY249" fmla="*/ 713015 h 2550693"/>
                  <a:gd name="connsiteX250" fmla="*/ 2262615 w 2546376"/>
                  <a:gd name="connsiteY250" fmla="*/ 887126 h 2550693"/>
                  <a:gd name="connsiteX251" fmla="*/ 2302622 w 2546376"/>
                  <a:gd name="connsiteY251" fmla="*/ 870555 h 2550693"/>
                  <a:gd name="connsiteX252" fmla="*/ 2359200 w 2546376"/>
                  <a:gd name="connsiteY252" fmla="*/ 927133 h 2550693"/>
                  <a:gd name="connsiteX253" fmla="*/ 2302622 w 2546376"/>
                  <a:gd name="connsiteY253" fmla="*/ 983711 h 2550693"/>
                  <a:gd name="connsiteX254" fmla="*/ 2246044 w 2546376"/>
                  <a:gd name="connsiteY254" fmla="*/ 927132 h 2550693"/>
                  <a:gd name="connsiteX255" fmla="*/ 2262615 w 2546376"/>
                  <a:gd name="connsiteY255" fmla="*/ 887126 h 2550693"/>
                  <a:gd name="connsiteX256" fmla="*/ 2075445 w 2546376"/>
                  <a:gd name="connsiteY256" fmla="*/ 1061237 h 2550693"/>
                  <a:gd name="connsiteX257" fmla="*/ 2115452 w 2546376"/>
                  <a:gd name="connsiteY257" fmla="*/ 1044665 h 2550693"/>
                  <a:gd name="connsiteX258" fmla="*/ 2172030 w 2546376"/>
                  <a:gd name="connsiteY258" fmla="*/ 1101244 h 2550693"/>
                  <a:gd name="connsiteX259" fmla="*/ 2115452 w 2546376"/>
                  <a:gd name="connsiteY259" fmla="*/ 1157821 h 2550693"/>
                  <a:gd name="connsiteX260" fmla="*/ 2058874 w 2546376"/>
                  <a:gd name="connsiteY260" fmla="*/ 1101243 h 2550693"/>
                  <a:gd name="connsiteX261" fmla="*/ 2075445 w 2546376"/>
                  <a:gd name="connsiteY261" fmla="*/ 1061237 h 2550693"/>
                  <a:gd name="connsiteX262" fmla="*/ 1888275 w 2546376"/>
                  <a:gd name="connsiteY262" fmla="*/ 1235349 h 2550693"/>
                  <a:gd name="connsiteX263" fmla="*/ 1928281 w 2546376"/>
                  <a:gd name="connsiteY263" fmla="*/ 1218777 h 2550693"/>
                  <a:gd name="connsiteX264" fmla="*/ 1984859 w 2546376"/>
                  <a:gd name="connsiteY264" fmla="*/ 1275355 h 2550693"/>
                  <a:gd name="connsiteX265" fmla="*/ 1928281 w 2546376"/>
                  <a:gd name="connsiteY265" fmla="*/ 1331933 h 2550693"/>
                  <a:gd name="connsiteX266" fmla="*/ 1871703 w 2546376"/>
                  <a:gd name="connsiteY266" fmla="*/ 1275355 h 2550693"/>
                  <a:gd name="connsiteX267" fmla="*/ 1888275 w 2546376"/>
                  <a:gd name="connsiteY267" fmla="*/ 1235349 h 2550693"/>
                  <a:gd name="connsiteX268" fmla="*/ 1701104 w 2546376"/>
                  <a:gd name="connsiteY268" fmla="*/ 1409459 h 2550693"/>
                  <a:gd name="connsiteX269" fmla="*/ 1741111 w 2546376"/>
                  <a:gd name="connsiteY269" fmla="*/ 1392887 h 2550693"/>
                  <a:gd name="connsiteX270" fmla="*/ 1797689 w 2546376"/>
                  <a:gd name="connsiteY270" fmla="*/ 1449465 h 2550693"/>
                  <a:gd name="connsiteX271" fmla="*/ 1741111 w 2546376"/>
                  <a:gd name="connsiteY271" fmla="*/ 1506043 h 2550693"/>
                  <a:gd name="connsiteX272" fmla="*/ 1684533 w 2546376"/>
                  <a:gd name="connsiteY272" fmla="*/ 1449465 h 2550693"/>
                  <a:gd name="connsiteX273" fmla="*/ 1701104 w 2546376"/>
                  <a:gd name="connsiteY273" fmla="*/ 1409459 h 2550693"/>
                  <a:gd name="connsiteX274" fmla="*/ 1513939 w 2546376"/>
                  <a:gd name="connsiteY274" fmla="*/ 1583565 h 2550693"/>
                  <a:gd name="connsiteX275" fmla="*/ 1553945 w 2546376"/>
                  <a:gd name="connsiteY275" fmla="*/ 1566994 h 2550693"/>
                  <a:gd name="connsiteX276" fmla="*/ 1610523 w 2546376"/>
                  <a:gd name="connsiteY276" fmla="*/ 1623572 h 2550693"/>
                  <a:gd name="connsiteX277" fmla="*/ 1553945 w 2546376"/>
                  <a:gd name="connsiteY277" fmla="*/ 1680150 h 2550693"/>
                  <a:gd name="connsiteX278" fmla="*/ 1497367 w 2546376"/>
                  <a:gd name="connsiteY278" fmla="*/ 1623572 h 2550693"/>
                  <a:gd name="connsiteX279" fmla="*/ 1513939 w 2546376"/>
                  <a:gd name="connsiteY279" fmla="*/ 1583565 h 2550693"/>
                  <a:gd name="connsiteX280" fmla="*/ 1326770 w 2546376"/>
                  <a:gd name="connsiteY280" fmla="*/ 1757674 h 2550693"/>
                  <a:gd name="connsiteX281" fmla="*/ 1366776 w 2546376"/>
                  <a:gd name="connsiteY281" fmla="*/ 1741103 h 2550693"/>
                  <a:gd name="connsiteX282" fmla="*/ 1423354 w 2546376"/>
                  <a:gd name="connsiteY282" fmla="*/ 1797681 h 2550693"/>
                  <a:gd name="connsiteX283" fmla="*/ 1406783 w 2546376"/>
                  <a:gd name="connsiteY283" fmla="*/ 1837688 h 2550693"/>
                  <a:gd name="connsiteX284" fmla="*/ 1390255 w 2546376"/>
                  <a:gd name="connsiteY284" fmla="*/ 1848831 h 2550693"/>
                  <a:gd name="connsiteX285" fmla="*/ 1315626 w 2546376"/>
                  <a:gd name="connsiteY285" fmla="*/ 1774202 h 2550693"/>
                  <a:gd name="connsiteX286" fmla="*/ 2449790 w 2546376"/>
                  <a:gd name="connsiteY286" fmla="*/ 538904 h 2550693"/>
                  <a:gd name="connsiteX287" fmla="*/ 2489797 w 2546376"/>
                  <a:gd name="connsiteY287" fmla="*/ 522333 h 2550693"/>
                  <a:gd name="connsiteX288" fmla="*/ 2546375 w 2546376"/>
                  <a:gd name="connsiteY288" fmla="*/ 578911 h 2550693"/>
                  <a:gd name="connsiteX289" fmla="*/ 2489797 w 2546376"/>
                  <a:gd name="connsiteY289" fmla="*/ 635489 h 2550693"/>
                  <a:gd name="connsiteX290" fmla="*/ 2433219 w 2546376"/>
                  <a:gd name="connsiteY290" fmla="*/ 578911 h 2550693"/>
                  <a:gd name="connsiteX291" fmla="*/ 2449790 w 2546376"/>
                  <a:gd name="connsiteY291" fmla="*/ 538904 h 2550693"/>
                  <a:gd name="connsiteX292" fmla="*/ 2262615 w 2546376"/>
                  <a:gd name="connsiteY292" fmla="*/ 713015 h 2550693"/>
                  <a:gd name="connsiteX293" fmla="*/ 2302622 w 2546376"/>
                  <a:gd name="connsiteY293" fmla="*/ 696444 h 2550693"/>
                  <a:gd name="connsiteX294" fmla="*/ 2359200 w 2546376"/>
                  <a:gd name="connsiteY294" fmla="*/ 753022 h 2550693"/>
                  <a:gd name="connsiteX295" fmla="*/ 2302622 w 2546376"/>
                  <a:gd name="connsiteY295" fmla="*/ 809600 h 2550693"/>
                  <a:gd name="connsiteX296" fmla="*/ 2246044 w 2546376"/>
                  <a:gd name="connsiteY296" fmla="*/ 753022 h 2550693"/>
                  <a:gd name="connsiteX297" fmla="*/ 2262615 w 2546376"/>
                  <a:gd name="connsiteY297" fmla="*/ 713015 h 2550693"/>
                  <a:gd name="connsiteX298" fmla="*/ 2075445 w 2546376"/>
                  <a:gd name="connsiteY298" fmla="*/ 887126 h 2550693"/>
                  <a:gd name="connsiteX299" fmla="*/ 2115452 w 2546376"/>
                  <a:gd name="connsiteY299" fmla="*/ 870555 h 2550693"/>
                  <a:gd name="connsiteX300" fmla="*/ 2172030 w 2546376"/>
                  <a:gd name="connsiteY300" fmla="*/ 927133 h 2550693"/>
                  <a:gd name="connsiteX301" fmla="*/ 2115452 w 2546376"/>
                  <a:gd name="connsiteY301" fmla="*/ 983711 h 2550693"/>
                  <a:gd name="connsiteX302" fmla="*/ 2058874 w 2546376"/>
                  <a:gd name="connsiteY302" fmla="*/ 927132 h 2550693"/>
                  <a:gd name="connsiteX303" fmla="*/ 2075445 w 2546376"/>
                  <a:gd name="connsiteY303" fmla="*/ 887126 h 2550693"/>
                  <a:gd name="connsiteX304" fmla="*/ 1888275 w 2546376"/>
                  <a:gd name="connsiteY304" fmla="*/ 1061238 h 2550693"/>
                  <a:gd name="connsiteX305" fmla="*/ 1928281 w 2546376"/>
                  <a:gd name="connsiteY305" fmla="*/ 1044666 h 2550693"/>
                  <a:gd name="connsiteX306" fmla="*/ 1984859 w 2546376"/>
                  <a:gd name="connsiteY306" fmla="*/ 1101244 h 2550693"/>
                  <a:gd name="connsiteX307" fmla="*/ 1928281 w 2546376"/>
                  <a:gd name="connsiteY307" fmla="*/ 1157822 h 2550693"/>
                  <a:gd name="connsiteX308" fmla="*/ 1871703 w 2546376"/>
                  <a:gd name="connsiteY308" fmla="*/ 1101244 h 2550693"/>
                  <a:gd name="connsiteX309" fmla="*/ 1888275 w 2546376"/>
                  <a:gd name="connsiteY309" fmla="*/ 1061238 h 2550693"/>
                  <a:gd name="connsiteX310" fmla="*/ 1701104 w 2546376"/>
                  <a:gd name="connsiteY310" fmla="*/ 1235348 h 2550693"/>
                  <a:gd name="connsiteX311" fmla="*/ 1741111 w 2546376"/>
                  <a:gd name="connsiteY311" fmla="*/ 1218776 h 2550693"/>
                  <a:gd name="connsiteX312" fmla="*/ 1797689 w 2546376"/>
                  <a:gd name="connsiteY312" fmla="*/ 1275354 h 2550693"/>
                  <a:gd name="connsiteX313" fmla="*/ 1741111 w 2546376"/>
                  <a:gd name="connsiteY313" fmla="*/ 1331932 h 2550693"/>
                  <a:gd name="connsiteX314" fmla="*/ 1684533 w 2546376"/>
                  <a:gd name="connsiteY314" fmla="*/ 1275354 h 2550693"/>
                  <a:gd name="connsiteX315" fmla="*/ 1701104 w 2546376"/>
                  <a:gd name="connsiteY315" fmla="*/ 1235348 h 2550693"/>
                  <a:gd name="connsiteX316" fmla="*/ 1513934 w 2546376"/>
                  <a:gd name="connsiteY316" fmla="*/ 1409459 h 2550693"/>
                  <a:gd name="connsiteX317" fmla="*/ 1553940 w 2546376"/>
                  <a:gd name="connsiteY317" fmla="*/ 1392888 h 2550693"/>
                  <a:gd name="connsiteX318" fmla="*/ 1610519 w 2546376"/>
                  <a:gd name="connsiteY318" fmla="*/ 1449466 h 2550693"/>
                  <a:gd name="connsiteX319" fmla="*/ 1553941 w 2546376"/>
                  <a:gd name="connsiteY319" fmla="*/ 1506044 h 2550693"/>
                  <a:gd name="connsiteX320" fmla="*/ 1497362 w 2546376"/>
                  <a:gd name="connsiteY320" fmla="*/ 1449466 h 2550693"/>
                  <a:gd name="connsiteX321" fmla="*/ 1513934 w 2546376"/>
                  <a:gd name="connsiteY321" fmla="*/ 1409459 h 2550693"/>
                  <a:gd name="connsiteX322" fmla="*/ 1326768 w 2546376"/>
                  <a:gd name="connsiteY322" fmla="*/ 1583565 h 2550693"/>
                  <a:gd name="connsiteX323" fmla="*/ 1366775 w 2546376"/>
                  <a:gd name="connsiteY323" fmla="*/ 1566993 h 2550693"/>
                  <a:gd name="connsiteX324" fmla="*/ 1423353 w 2546376"/>
                  <a:gd name="connsiteY324" fmla="*/ 1623571 h 2550693"/>
                  <a:gd name="connsiteX325" fmla="*/ 1366775 w 2546376"/>
                  <a:gd name="connsiteY325" fmla="*/ 1680149 h 2550693"/>
                  <a:gd name="connsiteX326" fmla="*/ 1310197 w 2546376"/>
                  <a:gd name="connsiteY326" fmla="*/ 1623571 h 2550693"/>
                  <a:gd name="connsiteX327" fmla="*/ 1326768 w 2546376"/>
                  <a:gd name="connsiteY327" fmla="*/ 1583565 h 2550693"/>
                  <a:gd name="connsiteX328" fmla="*/ 2449791 w 2546376"/>
                  <a:gd name="connsiteY328" fmla="*/ 364793 h 2550693"/>
                  <a:gd name="connsiteX329" fmla="*/ 2489797 w 2546376"/>
                  <a:gd name="connsiteY329" fmla="*/ 348222 h 2550693"/>
                  <a:gd name="connsiteX330" fmla="*/ 2546375 w 2546376"/>
                  <a:gd name="connsiteY330" fmla="*/ 404800 h 2550693"/>
                  <a:gd name="connsiteX331" fmla="*/ 2489797 w 2546376"/>
                  <a:gd name="connsiteY331" fmla="*/ 461378 h 2550693"/>
                  <a:gd name="connsiteX332" fmla="*/ 2433219 w 2546376"/>
                  <a:gd name="connsiteY332" fmla="*/ 404800 h 2550693"/>
                  <a:gd name="connsiteX333" fmla="*/ 2449791 w 2546376"/>
                  <a:gd name="connsiteY333" fmla="*/ 364793 h 2550693"/>
                  <a:gd name="connsiteX334" fmla="*/ 2262615 w 2546376"/>
                  <a:gd name="connsiteY334" fmla="*/ 538904 h 2550693"/>
                  <a:gd name="connsiteX335" fmla="*/ 2302622 w 2546376"/>
                  <a:gd name="connsiteY335" fmla="*/ 522333 h 2550693"/>
                  <a:gd name="connsiteX336" fmla="*/ 2359200 w 2546376"/>
                  <a:gd name="connsiteY336" fmla="*/ 578911 h 2550693"/>
                  <a:gd name="connsiteX337" fmla="*/ 2302622 w 2546376"/>
                  <a:gd name="connsiteY337" fmla="*/ 635489 h 2550693"/>
                  <a:gd name="connsiteX338" fmla="*/ 2246044 w 2546376"/>
                  <a:gd name="connsiteY338" fmla="*/ 578911 h 2550693"/>
                  <a:gd name="connsiteX339" fmla="*/ 2262615 w 2546376"/>
                  <a:gd name="connsiteY339" fmla="*/ 538904 h 2550693"/>
                  <a:gd name="connsiteX340" fmla="*/ 2075445 w 2546376"/>
                  <a:gd name="connsiteY340" fmla="*/ 713015 h 2550693"/>
                  <a:gd name="connsiteX341" fmla="*/ 2115452 w 2546376"/>
                  <a:gd name="connsiteY341" fmla="*/ 696444 h 2550693"/>
                  <a:gd name="connsiteX342" fmla="*/ 2172030 w 2546376"/>
                  <a:gd name="connsiteY342" fmla="*/ 753022 h 2550693"/>
                  <a:gd name="connsiteX343" fmla="*/ 2115452 w 2546376"/>
                  <a:gd name="connsiteY343" fmla="*/ 809600 h 2550693"/>
                  <a:gd name="connsiteX344" fmla="*/ 2058874 w 2546376"/>
                  <a:gd name="connsiteY344" fmla="*/ 753022 h 2550693"/>
                  <a:gd name="connsiteX345" fmla="*/ 2075445 w 2546376"/>
                  <a:gd name="connsiteY345" fmla="*/ 713015 h 2550693"/>
                  <a:gd name="connsiteX346" fmla="*/ 1888275 w 2546376"/>
                  <a:gd name="connsiteY346" fmla="*/ 887127 h 2550693"/>
                  <a:gd name="connsiteX347" fmla="*/ 1928281 w 2546376"/>
                  <a:gd name="connsiteY347" fmla="*/ 870555 h 2550693"/>
                  <a:gd name="connsiteX348" fmla="*/ 1984859 w 2546376"/>
                  <a:gd name="connsiteY348" fmla="*/ 927133 h 2550693"/>
                  <a:gd name="connsiteX349" fmla="*/ 1928281 w 2546376"/>
                  <a:gd name="connsiteY349" fmla="*/ 983711 h 2550693"/>
                  <a:gd name="connsiteX350" fmla="*/ 1871703 w 2546376"/>
                  <a:gd name="connsiteY350" fmla="*/ 927133 h 2550693"/>
                  <a:gd name="connsiteX351" fmla="*/ 1888275 w 2546376"/>
                  <a:gd name="connsiteY351" fmla="*/ 887127 h 2550693"/>
                  <a:gd name="connsiteX352" fmla="*/ 1701104 w 2546376"/>
                  <a:gd name="connsiteY352" fmla="*/ 1061237 h 2550693"/>
                  <a:gd name="connsiteX353" fmla="*/ 1741111 w 2546376"/>
                  <a:gd name="connsiteY353" fmla="*/ 1044665 h 2550693"/>
                  <a:gd name="connsiteX354" fmla="*/ 1797689 w 2546376"/>
                  <a:gd name="connsiteY354" fmla="*/ 1101243 h 2550693"/>
                  <a:gd name="connsiteX355" fmla="*/ 1741111 w 2546376"/>
                  <a:gd name="connsiteY355" fmla="*/ 1157821 h 2550693"/>
                  <a:gd name="connsiteX356" fmla="*/ 1684533 w 2546376"/>
                  <a:gd name="connsiteY356" fmla="*/ 1101243 h 2550693"/>
                  <a:gd name="connsiteX357" fmla="*/ 1701104 w 2546376"/>
                  <a:gd name="connsiteY357" fmla="*/ 1061237 h 2550693"/>
                  <a:gd name="connsiteX358" fmla="*/ 1513934 w 2546376"/>
                  <a:gd name="connsiteY358" fmla="*/ 1235349 h 2550693"/>
                  <a:gd name="connsiteX359" fmla="*/ 1553940 w 2546376"/>
                  <a:gd name="connsiteY359" fmla="*/ 1218777 h 2550693"/>
                  <a:gd name="connsiteX360" fmla="*/ 1610519 w 2546376"/>
                  <a:gd name="connsiteY360" fmla="*/ 1275355 h 2550693"/>
                  <a:gd name="connsiteX361" fmla="*/ 1553941 w 2546376"/>
                  <a:gd name="connsiteY361" fmla="*/ 1331933 h 2550693"/>
                  <a:gd name="connsiteX362" fmla="*/ 1497362 w 2546376"/>
                  <a:gd name="connsiteY362" fmla="*/ 1275355 h 2550693"/>
                  <a:gd name="connsiteX363" fmla="*/ 1513934 w 2546376"/>
                  <a:gd name="connsiteY363" fmla="*/ 1235349 h 2550693"/>
                  <a:gd name="connsiteX364" fmla="*/ 1326768 w 2546376"/>
                  <a:gd name="connsiteY364" fmla="*/ 1409454 h 2550693"/>
                  <a:gd name="connsiteX365" fmla="*/ 1366774 w 2546376"/>
                  <a:gd name="connsiteY365" fmla="*/ 1392883 h 2550693"/>
                  <a:gd name="connsiteX366" fmla="*/ 1423353 w 2546376"/>
                  <a:gd name="connsiteY366" fmla="*/ 1449461 h 2550693"/>
                  <a:gd name="connsiteX367" fmla="*/ 1366774 w 2546376"/>
                  <a:gd name="connsiteY367" fmla="*/ 1506039 h 2550693"/>
                  <a:gd name="connsiteX368" fmla="*/ 1310196 w 2546376"/>
                  <a:gd name="connsiteY368" fmla="*/ 1449461 h 2550693"/>
                  <a:gd name="connsiteX369" fmla="*/ 1326768 w 2546376"/>
                  <a:gd name="connsiteY369" fmla="*/ 1409454 h 2550693"/>
                  <a:gd name="connsiteX370" fmla="*/ 1139598 w 2546376"/>
                  <a:gd name="connsiteY370" fmla="*/ 1583565 h 2550693"/>
                  <a:gd name="connsiteX371" fmla="*/ 1179605 w 2546376"/>
                  <a:gd name="connsiteY371" fmla="*/ 1566994 h 2550693"/>
                  <a:gd name="connsiteX372" fmla="*/ 1236183 w 2546376"/>
                  <a:gd name="connsiteY372" fmla="*/ 1623572 h 2550693"/>
                  <a:gd name="connsiteX373" fmla="*/ 1219612 w 2546376"/>
                  <a:gd name="connsiteY373" fmla="*/ 1663579 h 2550693"/>
                  <a:gd name="connsiteX374" fmla="*/ 1210886 w 2546376"/>
                  <a:gd name="connsiteY374" fmla="*/ 1669462 h 2550693"/>
                  <a:gd name="connsiteX375" fmla="*/ 1133715 w 2546376"/>
                  <a:gd name="connsiteY375" fmla="*/ 1592291 h 2550693"/>
                  <a:gd name="connsiteX376" fmla="*/ 2449790 w 2546376"/>
                  <a:gd name="connsiteY376" fmla="*/ 190682 h 2550693"/>
                  <a:gd name="connsiteX377" fmla="*/ 2489797 w 2546376"/>
                  <a:gd name="connsiteY377" fmla="*/ 174111 h 2550693"/>
                  <a:gd name="connsiteX378" fmla="*/ 2546375 w 2546376"/>
                  <a:gd name="connsiteY378" fmla="*/ 230689 h 2550693"/>
                  <a:gd name="connsiteX379" fmla="*/ 2489797 w 2546376"/>
                  <a:gd name="connsiteY379" fmla="*/ 287267 h 2550693"/>
                  <a:gd name="connsiteX380" fmla="*/ 2433219 w 2546376"/>
                  <a:gd name="connsiteY380" fmla="*/ 230689 h 2550693"/>
                  <a:gd name="connsiteX381" fmla="*/ 2449790 w 2546376"/>
                  <a:gd name="connsiteY381" fmla="*/ 190682 h 2550693"/>
                  <a:gd name="connsiteX382" fmla="*/ 2262615 w 2546376"/>
                  <a:gd name="connsiteY382" fmla="*/ 364793 h 2550693"/>
                  <a:gd name="connsiteX383" fmla="*/ 2302622 w 2546376"/>
                  <a:gd name="connsiteY383" fmla="*/ 348222 h 2550693"/>
                  <a:gd name="connsiteX384" fmla="*/ 2359200 w 2546376"/>
                  <a:gd name="connsiteY384" fmla="*/ 404800 h 2550693"/>
                  <a:gd name="connsiteX385" fmla="*/ 2302622 w 2546376"/>
                  <a:gd name="connsiteY385" fmla="*/ 461378 h 2550693"/>
                  <a:gd name="connsiteX386" fmla="*/ 2246044 w 2546376"/>
                  <a:gd name="connsiteY386" fmla="*/ 404800 h 2550693"/>
                  <a:gd name="connsiteX387" fmla="*/ 2262615 w 2546376"/>
                  <a:gd name="connsiteY387" fmla="*/ 364793 h 2550693"/>
                  <a:gd name="connsiteX388" fmla="*/ 2075445 w 2546376"/>
                  <a:gd name="connsiteY388" fmla="*/ 538904 h 2550693"/>
                  <a:gd name="connsiteX389" fmla="*/ 2115452 w 2546376"/>
                  <a:gd name="connsiteY389" fmla="*/ 522333 h 2550693"/>
                  <a:gd name="connsiteX390" fmla="*/ 2172030 w 2546376"/>
                  <a:gd name="connsiteY390" fmla="*/ 578911 h 2550693"/>
                  <a:gd name="connsiteX391" fmla="*/ 2115452 w 2546376"/>
                  <a:gd name="connsiteY391" fmla="*/ 635489 h 2550693"/>
                  <a:gd name="connsiteX392" fmla="*/ 2058874 w 2546376"/>
                  <a:gd name="connsiteY392" fmla="*/ 578911 h 2550693"/>
                  <a:gd name="connsiteX393" fmla="*/ 2075445 w 2546376"/>
                  <a:gd name="connsiteY393" fmla="*/ 538904 h 2550693"/>
                  <a:gd name="connsiteX394" fmla="*/ 1888275 w 2546376"/>
                  <a:gd name="connsiteY394" fmla="*/ 713016 h 2550693"/>
                  <a:gd name="connsiteX395" fmla="*/ 1928281 w 2546376"/>
                  <a:gd name="connsiteY395" fmla="*/ 696444 h 2550693"/>
                  <a:gd name="connsiteX396" fmla="*/ 1984859 w 2546376"/>
                  <a:gd name="connsiteY396" fmla="*/ 753022 h 2550693"/>
                  <a:gd name="connsiteX397" fmla="*/ 1928282 w 2546376"/>
                  <a:gd name="connsiteY397" fmla="*/ 809600 h 2550693"/>
                  <a:gd name="connsiteX398" fmla="*/ 1871703 w 2546376"/>
                  <a:gd name="connsiteY398" fmla="*/ 753022 h 2550693"/>
                  <a:gd name="connsiteX399" fmla="*/ 1888275 w 2546376"/>
                  <a:gd name="connsiteY399" fmla="*/ 713016 h 2550693"/>
                  <a:gd name="connsiteX400" fmla="*/ 1701104 w 2546376"/>
                  <a:gd name="connsiteY400" fmla="*/ 887126 h 2550693"/>
                  <a:gd name="connsiteX401" fmla="*/ 1741111 w 2546376"/>
                  <a:gd name="connsiteY401" fmla="*/ 870554 h 2550693"/>
                  <a:gd name="connsiteX402" fmla="*/ 1797689 w 2546376"/>
                  <a:gd name="connsiteY402" fmla="*/ 927133 h 2550693"/>
                  <a:gd name="connsiteX403" fmla="*/ 1741111 w 2546376"/>
                  <a:gd name="connsiteY403" fmla="*/ 983711 h 2550693"/>
                  <a:gd name="connsiteX404" fmla="*/ 1684533 w 2546376"/>
                  <a:gd name="connsiteY404" fmla="*/ 927132 h 2550693"/>
                  <a:gd name="connsiteX405" fmla="*/ 1701104 w 2546376"/>
                  <a:gd name="connsiteY405" fmla="*/ 887126 h 2550693"/>
                  <a:gd name="connsiteX406" fmla="*/ 1513934 w 2546376"/>
                  <a:gd name="connsiteY406" fmla="*/ 1061238 h 2550693"/>
                  <a:gd name="connsiteX407" fmla="*/ 1553940 w 2546376"/>
                  <a:gd name="connsiteY407" fmla="*/ 1044666 h 2550693"/>
                  <a:gd name="connsiteX408" fmla="*/ 1610519 w 2546376"/>
                  <a:gd name="connsiteY408" fmla="*/ 1101244 h 2550693"/>
                  <a:gd name="connsiteX409" fmla="*/ 1553941 w 2546376"/>
                  <a:gd name="connsiteY409" fmla="*/ 1157822 h 2550693"/>
                  <a:gd name="connsiteX410" fmla="*/ 1497362 w 2546376"/>
                  <a:gd name="connsiteY410" fmla="*/ 1101244 h 2550693"/>
                  <a:gd name="connsiteX411" fmla="*/ 1513934 w 2546376"/>
                  <a:gd name="connsiteY411" fmla="*/ 1061238 h 2550693"/>
                  <a:gd name="connsiteX412" fmla="*/ 1326764 w 2546376"/>
                  <a:gd name="connsiteY412" fmla="*/ 1235348 h 2550693"/>
                  <a:gd name="connsiteX413" fmla="*/ 1366770 w 2546376"/>
                  <a:gd name="connsiteY413" fmla="*/ 1218776 h 2550693"/>
                  <a:gd name="connsiteX414" fmla="*/ 1423348 w 2546376"/>
                  <a:gd name="connsiteY414" fmla="*/ 1275354 h 2550693"/>
                  <a:gd name="connsiteX415" fmla="*/ 1366770 w 2546376"/>
                  <a:gd name="connsiteY415" fmla="*/ 1331932 h 2550693"/>
                  <a:gd name="connsiteX416" fmla="*/ 1310192 w 2546376"/>
                  <a:gd name="connsiteY416" fmla="*/ 1275354 h 2550693"/>
                  <a:gd name="connsiteX417" fmla="*/ 1326764 w 2546376"/>
                  <a:gd name="connsiteY417" fmla="*/ 1235348 h 2550693"/>
                  <a:gd name="connsiteX418" fmla="*/ 1139598 w 2546376"/>
                  <a:gd name="connsiteY418" fmla="*/ 1409455 h 2550693"/>
                  <a:gd name="connsiteX419" fmla="*/ 1179604 w 2546376"/>
                  <a:gd name="connsiteY419" fmla="*/ 1392883 h 2550693"/>
                  <a:gd name="connsiteX420" fmla="*/ 1236182 w 2546376"/>
                  <a:gd name="connsiteY420" fmla="*/ 1449462 h 2550693"/>
                  <a:gd name="connsiteX421" fmla="*/ 1179604 w 2546376"/>
                  <a:gd name="connsiteY421" fmla="*/ 1506040 h 2550693"/>
                  <a:gd name="connsiteX422" fmla="*/ 1123026 w 2546376"/>
                  <a:gd name="connsiteY422" fmla="*/ 1449461 h 2550693"/>
                  <a:gd name="connsiteX423" fmla="*/ 1139598 w 2546376"/>
                  <a:gd name="connsiteY423" fmla="*/ 1409455 h 2550693"/>
                  <a:gd name="connsiteX424" fmla="*/ 2449791 w 2546376"/>
                  <a:gd name="connsiteY424" fmla="*/ 16572 h 2550693"/>
                  <a:gd name="connsiteX425" fmla="*/ 2489797 w 2546376"/>
                  <a:gd name="connsiteY425" fmla="*/ 0 h 2550693"/>
                  <a:gd name="connsiteX426" fmla="*/ 2546375 w 2546376"/>
                  <a:gd name="connsiteY426" fmla="*/ 56578 h 2550693"/>
                  <a:gd name="connsiteX427" fmla="*/ 2489797 w 2546376"/>
                  <a:gd name="connsiteY427" fmla="*/ 113156 h 2550693"/>
                  <a:gd name="connsiteX428" fmla="*/ 2433219 w 2546376"/>
                  <a:gd name="connsiteY428" fmla="*/ 56578 h 2550693"/>
                  <a:gd name="connsiteX429" fmla="*/ 2449791 w 2546376"/>
                  <a:gd name="connsiteY429" fmla="*/ 16572 h 2550693"/>
                  <a:gd name="connsiteX430" fmla="*/ 2262615 w 2546376"/>
                  <a:gd name="connsiteY430" fmla="*/ 190682 h 2550693"/>
                  <a:gd name="connsiteX431" fmla="*/ 2302622 w 2546376"/>
                  <a:gd name="connsiteY431" fmla="*/ 174111 h 2550693"/>
                  <a:gd name="connsiteX432" fmla="*/ 2359200 w 2546376"/>
                  <a:gd name="connsiteY432" fmla="*/ 230689 h 2550693"/>
                  <a:gd name="connsiteX433" fmla="*/ 2302622 w 2546376"/>
                  <a:gd name="connsiteY433" fmla="*/ 287267 h 2550693"/>
                  <a:gd name="connsiteX434" fmla="*/ 2246044 w 2546376"/>
                  <a:gd name="connsiteY434" fmla="*/ 230689 h 2550693"/>
                  <a:gd name="connsiteX435" fmla="*/ 2262615 w 2546376"/>
                  <a:gd name="connsiteY435" fmla="*/ 190682 h 2550693"/>
                  <a:gd name="connsiteX436" fmla="*/ 2075445 w 2546376"/>
                  <a:gd name="connsiteY436" fmla="*/ 364793 h 2550693"/>
                  <a:gd name="connsiteX437" fmla="*/ 2115452 w 2546376"/>
                  <a:gd name="connsiteY437" fmla="*/ 348222 h 2550693"/>
                  <a:gd name="connsiteX438" fmla="*/ 2172030 w 2546376"/>
                  <a:gd name="connsiteY438" fmla="*/ 404800 h 2550693"/>
                  <a:gd name="connsiteX439" fmla="*/ 2115452 w 2546376"/>
                  <a:gd name="connsiteY439" fmla="*/ 461378 h 2550693"/>
                  <a:gd name="connsiteX440" fmla="*/ 2058874 w 2546376"/>
                  <a:gd name="connsiteY440" fmla="*/ 404800 h 2550693"/>
                  <a:gd name="connsiteX441" fmla="*/ 2075445 w 2546376"/>
                  <a:gd name="connsiteY441" fmla="*/ 364793 h 2550693"/>
                  <a:gd name="connsiteX442" fmla="*/ 1888275 w 2546376"/>
                  <a:gd name="connsiteY442" fmla="*/ 538905 h 2550693"/>
                  <a:gd name="connsiteX443" fmla="*/ 1928281 w 2546376"/>
                  <a:gd name="connsiteY443" fmla="*/ 522333 h 2550693"/>
                  <a:gd name="connsiteX444" fmla="*/ 1984859 w 2546376"/>
                  <a:gd name="connsiteY444" fmla="*/ 578912 h 2550693"/>
                  <a:gd name="connsiteX445" fmla="*/ 1928282 w 2546376"/>
                  <a:gd name="connsiteY445" fmla="*/ 635489 h 2550693"/>
                  <a:gd name="connsiteX446" fmla="*/ 1871703 w 2546376"/>
                  <a:gd name="connsiteY446" fmla="*/ 578911 h 2550693"/>
                  <a:gd name="connsiteX447" fmla="*/ 1888275 w 2546376"/>
                  <a:gd name="connsiteY447" fmla="*/ 538905 h 2550693"/>
                  <a:gd name="connsiteX448" fmla="*/ 1701104 w 2546376"/>
                  <a:gd name="connsiteY448" fmla="*/ 713015 h 2550693"/>
                  <a:gd name="connsiteX449" fmla="*/ 1741111 w 2546376"/>
                  <a:gd name="connsiteY449" fmla="*/ 696444 h 2550693"/>
                  <a:gd name="connsiteX450" fmla="*/ 1797689 w 2546376"/>
                  <a:gd name="connsiteY450" fmla="*/ 753022 h 2550693"/>
                  <a:gd name="connsiteX451" fmla="*/ 1741111 w 2546376"/>
                  <a:gd name="connsiteY451" fmla="*/ 809600 h 2550693"/>
                  <a:gd name="connsiteX452" fmla="*/ 1684533 w 2546376"/>
                  <a:gd name="connsiteY452" fmla="*/ 753022 h 2550693"/>
                  <a:gd name="connsiteX453" fmla="*/ 1701104 w 2546376"/>
                  <a:gd name="connsiteY453" fmla="*/ 713015 h 2550693"/>
                  <a:gd name="connsiteX454" fmla="*/ 1513934 w 2546376"/>
                  <a:gd name="connsiteY454" fmla="*/ 887127 h 2550693"/>
                  <a:gd name="connsiteX455" fmla="*/ 1553940 w 2546376"/>
                  <a:gd name="connsiteY455" fmla="*/ 870555 h 2550693"/>
                  <a:gd name="connsiteX456" fmla="*/ 1610519 w 2546376"/>
                  <a:gd name="connsiteY456" fmla="*/ 927133 h 2550693"/>
                  <a:gd name="connsiteX457" fmla="*/ 1553941 w 2546376"/>
                  <a:gd name="connsiteY457" fmla="*/ 983711 h 2550693"/>
                  <a:gd name="connsiteX458" fmla="*/ 1497362 w 2546376"/>
                  <a:gd name="connsiteY458" fmla="*/ 927133 h 2550693"/>
                  <a:gd name="connsiteX459" fmla="*/ 1513934 w 2546376"/>
                  <a:gd name="connsiteY459" fmla="*/ 887127 h 2550693"/>
                  <a:gd name="connsiteX460" fmla="*/ 1326764 w 2546376"/>
                  <a:gd name="connsiteY460" fmla="*/ 1061237 h 2550693"/>
                  <a:gd name="connsiteX461" fmla="*/ 1366770 w 2546376"/>
                  <a:gd name="connsiteY461" fmla="*/ 1044665 h 2550693"/>
                  <a:gd name="connsiteX462" fmla="*/ 1423348 w 2546376"/>
                  <a:gd name="connsiteY462" fmla="*/ 1101243 h 2550693"/>
                  <a:gd name="connsiteX463" fmla="*/ 1366770 w 2546376"/>
                  <a:gd name="connsiteY463" fmla="*/ 1157821 h 2550693"/>
                  <a:gd name="connsiteX464" fmla="*/ 1310192 w 2546376"/>
                  <a:gd name="connsiteY464" fmla="*/ 1101243 h 2550693"/>
                  <a:gd name="connsiteX465" fmla="*/ 1326764 w 2546376"/>
                  <a:gd name="connsiteY465" fmla="*/ 1061237 h 2550693"/>
                  <a:gd name="connsiteX466" fmla="*/ 1139597 w 2546376"/>
                  <a:gd name="connsiteY466" fmla="*/ 1235345 h 2550693"/>
                  <a:gd name="connsiteX467" fmla="*/ 1179603 w 2546376"/>
                  <a:gd name="connsiteY467" fmla="*/ 1218773 h 2550693"/>
                  <a:gd name="connsiteX468" fmla="*/ 1236182 w 2546376"/>
                  <a:gd name="connsiteY468" fmla="*/ 1275351 h 2550693"/>
                  <a:gd name="connsiteX469" fmla="*/ 1179604 w 2546376"/>
                  <a:gd name="connsiteY469" fmla="*/ 1331929 h 2550693"/>
                  <a:gd name="connsiteX470" fmla="*/ 1123025 w 2546376"/>
                  <a:gd name="connsiteY470" fmla="*/ 1275351 h 2550693"/>
                  <a:gd name="connsiteX471" fmla="*/ 1139597 w 2546376"/>
                  <a:gd name="connsiteY471" fmla="*/ 1235345 h 2550693"/>
                  <a:gd name="connsiteX472" fmla="*/ 952427 w 2546376"/>
                  <a:gd name="connsiteY472" fmla="*/ 1409454 h 2550693"/>
                  <a:gd name="connsiteX473" fmla="*/ 992434 w 2546376"/>
                  <a:gd name="connsiteY473" fmla="*/ 1392883 h 2550693"/>
                  <a:gd name="connsiteX474" fmla="*/ 1049012 w 2546376"/>
                  <a:gd name="connsiteY474" fmla="*/ 1449461 h 2550693"/>
                  <a:gd name="connsiteX475" fmla="*/ 1032441 w 2546376"/>
                  <a:gd name="connsiteY475" fmla="*/ 1489468 h 2550693"/>
                  <a:gd name="connsiteX476" fmla="*/ 1031516 w 2546376"/>
                  <a:gd name="connsiteY476" fmla="*/ 1490091 h 2550693"/>
                  <a:gd name="connsiteX477" fmla="*/ 951803 w 2546376"/>
                  <a:gd name="connsiteY477" fmla="*/ 1410379 h 2550693"/>
                  <a:gd name="connsiteX478" fmla="*/ 2262615 w 2546376"/>
                  <a:gd name="connsiteY478" fmla="*/ 16572 h 2550693"/>
                  <a:gd name="connsiteX479" fmla="*/ 2302622 w 2546376"/>
                  <a:gd name="connsiteY479" fmla="*/ 0 h 2550693"/>
                  <a:gd name="connsiteX480" fmla="*/ 2359200 w 2546376"/>
                  <a:gd name="connsiteY480" fmla="*/ 56578 h 2550693"/>
                  <a:gd name="connsiteX481" fmla="*/ 2302622 w 2546376"/>
                  <a:gd name="connsiteY481" fmla="*/ 113156 h 2550693"/>
                  <a:gd name="connsiteX482" fmla="*/ 2246044 w 2546376"/>
                  <a:gd name="connsiteY482" fmla="*/ 56578 h 2550693"/>
                  <a:gd name="connsiteX483" fmla="*/ 2262615 w 2546376"/>
                  <a:gd name="connsiteY483" fmla="*/ 16572 h 2550693"/>
                  <a:gd name="connsiteX484" fmla="*/ 2075445 w 2546376"/>
                  <a:gd name="connsiteY484" fmla="*/ 190682 h 2550693"/>
                  <a:gd name="connsiteX485" fmla="*/ 2115452 w 2546376"/>
                  <a:gd name="connsiteY485" fmla="*/ 174111 h 2550693"/>
                  <a:gd name="connsiteX486" fmla="*/ 2172030 w 2546376"/>
                  <a:gd name="connsiteY486" fmla="*/ 230689 h 2550693"/>
                  <a:gd name="connsiteX487" fmla="*/ 2115452 w 2546376"/>
                  <a:gd name="connsiteY487" fmla="*/ 287267 h 2550693"/>
                  <a:gd name="connsiteX488" fmla="*/ 2058874 w 2546376"/>
                  <a:gd name="connsiteY488" fmla="*/ 230689 h 2550693"/>
                  <a:gd name="connsiteX489" fmla="*/ 2075445 w 2546376"/>
                  <a:gd name="connsiteY489" fmla="*/ 190682 h 2550693"/>
                  <a:gd name="connsiteX490" fmla="*/ 1888275 w 2546376"/>
                  <a:gd name="connsiteY490" fmla="*/ 364794 h 2550693"/>
                  <a:gd name="connsiteX491" fmla="*/ 1928281 w 2546376"/>
                  <a:gd name="connsiteY491" fmla="*/ 348223 h 2550693"/>
                  <a:gd name="connsiteX492" fmla="*/ 1984859 w 2546376"/>
                  <a:gd name="connsiteY492" fmla="*/ 404801 h 2550693"/>
                  <a:gd name="connsiteX493" fmla="*/ 1928282 w 2546376"/>
                  <a:gd name="connsiteY493" fmla="*/ 461379 h 2550693"/>
                  <a:gd name="connsiteX494" fmla="*/ 1871703 w 2546376"/>
                  <a:gd name="connsiteY494" fmla="*/ 404800 h 2550693"/>
                  <a:gd name="connsiteX495" fmla="*/ 1888275 w 2546376"/>
                  <a:gd name="connsiteY495" fmla="*/ 364794 h 2550693"/>
                  <a:gd name="connsiteX496" fmla="*/ 1701104 w 2546376"/>
                  <a:gd name="connsiteY496" fmla="*/ 538904 h 2550693"/>
                  <a:gd name="connsiteX497" fmla="*/ 1741111 w 2546376"/>
                  <a:gd name="connsiteY497" fmla="*/ 522333 h 2550693"/>
                  <a:gd name="connsiteX498" fmla="*/ 1797689 w 2546376"/>
                  <a:gd name="connsiteY498" fmla="*/ 578911 h 2550693"/>
                  <a:gd name="connsiteX499" fmla="*/ 1741111 w 2546376"/>
                  <a:gd name="connsiteY499" fmla="*/ 635489 h 2550693"/>
                  <a:gd name="connsiteX500" fmla="*/ 1684533 w 2546376"/>
                  <a:gd name="connsiteY500" fmla="*/ 578911 h 2550693"/>
                  <a:gd name="connsiteX501" fmla="*/ 1701104 w 2546376"/>
                  <a:gd name="connsiteY501" fmla="*/ 538904 h 2550693"/>
                  <a:gd name="connsiteX502" fmla="*/ 1513934 w 2546376"/>
                  <a:gd name="connsiteY502" fmla="*/ 713016 h 2550693"/>
                  <a:gd name="connsiteX503" fmla="*/ 1553940 w 2546376"/>
                  <a:gd name="connsiteY503" fmla="*/ 696444 h 2550693"/>
                  <a:gd name="connsiteX504" fmla="*/ 1610519 w 2546376"/>
                  <a:gd name="connsiteY504" fmla="*/ 753022 h 2550693"/>
                  <a:gd name="connsiteX505" fmla="*/ 1553941 w 2546376"/>
                  <a:gd name="connsiteY505" fmla="*/ 809600 h 2550693"/>
                  <a:gd name="connsiteX506" fmla="*/ 1497362 w 2546376"/>
                  <a:gd name="connsiteY506" fmla="*/ 753022 h 2550693"/>
                  <a:gd name="connsiteX507" fmla="*/ 1513934 w 2546376"/>
                  <a:gd name="connsiteY507" fmla="*/ 713016 h 2550693"/>
                  <a:gd name="connsiteX508" fmla="*/ 1326764 w 2546376"/>
                  <a:gd name="connsiteY508" fmla="*/ 887126 h 2550693"/>
                  <a:gd name="connsiteX509" fmla="*/ 1366770 w 2546376"/>
                  <a:gd name="connsiteY509" fmla="*/ 870554 h 2550693"/>
                  <a:gd name="connsiteX510" fmla="*/ 1423348 w 2546376"/>
                  <a:gd name="connsiteY510" fmla="*/ 927133 h 2550693"/>
                  <a:gd name="connsiteX511" fmla="*/ 1366770 w 2546376"/>
                  <a:gd name="connsiteY511" fmla="*/ 983711 h 2550693"/>
                  <a:gd name="connsiteX512" fmla="*/ 1310192 w 2546376"/>
                  <a:gd name="connsiteY512" fmla="*/ 927132 h 2550693"/>
                  <a:gd name="connsiteX513" fmla="*/ 1326764 w 2546376"/>
                  <a:gd name="connsiteY513" fmla="*/ 887126 h 2550693"/>
                  <a:gd name="connsiteX514" fmla="*/ 1139593 w 2546376"/>
                  <a:gd name="connsiteY514" fmla="*/ 1061238 h 2550693"/>
                  <a:gd name="connsiteX515" fmla="*/ 1179600 w 2546376"/>
                  <a:gd name="connsiteY515" fmla="*/ 1044666 h 2550693"/>
                  <a:gd name="connsiteX516" fmla="*/ 1236178 w 2546376"/>
                  <a:gd name="connsiteY516" fmla="*/ 1101244 h 2550693"/>
                  <a:gd name="connsiteX517" fmla="*/ 1179600 w 2546376"/>
                  <a:gd name="connsiteY517" fmla="*/ 1157822 h 2550693"/>
                  <a:gd name="connsiteX518" fmla="*/ 1123022 w 2546376"/>
                  <a:gd name="connsiteY518" fmla="*/ 1101244 h 2550693"/>
                  <a:gd name="connsiteX519" fmla="*/ 1139593 w 2546376"/>
                  <a:gd name="connsiteY519" fmla="*/ 1061238 h 2550693"/>
                  <a:gd name="connsiteX520" fmla="*/ 952427 w 2546376"/>
                  <a:gd name="connsiteY520" fmla="*/ 1235344 h 2550693"/>
                  <a:gd name="connsiteX521" fmla="*/ 992433 w 2546376"/>
                  <a:gd name="connsiteY521" fmla="*/ 1218772 h 2550693"/>
                  <a:gd name="connsiteX522" fmla="*/ 1049011 w 2546376"/>
                  <a:gd name="connsiteY522" fmla="*/ 1275350 h 2550693"/>
                  <a:gd name="connsiteX523" fmla="*/ 992433 w 2546376"/>
                  <a:gd name="connsiteY523" fmla="*/ 1331928 h 2550693"/>
                  <a:gd name="connsiteX524" fmla="*/ 935855 w 2546376"/>
                  <a:gd name="connsiteY524" fmla="*/ 1275350 h 2550693"/>
                  <a:gd name="connsiteX525" fmla="*/ 952427 w 2546376"/>
                  <a:gd name="connsiteY525" fmla="*/ 1235344 h 2550693"/>
                  <a:gd name="connsiteX526" fmla="*/ 2075445 w 2546376"/>
                  <a:gd name="connsiteY526" fmla="*/ 16572 h 2550693"/>
                  <a:gd name="connsiteX527" fmla="*/ 2115452 w 2546376"/>
                  <a:gd name="connsiteY527" fmla="*/ 0 h 2550693"/>
                  <a:gd name="connsiteX528" fmla="*/ 2172030 w 2546376"/>
                  <a:gd name="connsiteY528" fmla="*/ 56578 h 2550693"/>
                  <a:gd name="connsiteX529" fmla="*/ 2115452 w 2546376"/>
                  <a:gd name="connsiteY529" fmla="*/ 113156 h 2550693"/>
                  <a:gd name="connsiteX530" fmla="*/ 2058874 w 2546376"/>
                  <a:gd name="connsiteY530" fmla="*/ 56578 h 2550693"/>
                  <a:gd name="connsiteX531" fmla="*/ 2075445 w 2546376"/>
                  <a:gd name="connsiteY531" fmla="*/ 16572 h 2550693"/>
                  <a:gd name="connsiteX532" fmla="*/ 1888275 w 2546376"/>
                  <a:gd name="connsiteY532" fmla="*/ 190683 h 2550693"/>
                  <a:gd name="connsiteX533" fmla="*/ 1928281 w 2546376"/>
                  <a:gd name="connsiteY533" fmla="*/ 174112 h 2550693"/>
                  <a:gd name="connsiteX534" fmla="*/ 1984859 w 2546376"/>
                  <a:gd name="connsiteY534" fmla="*/ 230690 h 2550693"/>
                  <a:gd name="connsiteX535" fmla="*/ 1928282 w 2546376"/>
                  <a:gd name="connsiteY535" fmla="*/ 287268 h 2550693"/>
                  <a:gd name="connsiteX536" fmla="*/ 1871703 w 2546376"/>
                  <a:gd name="connsiteY536" fmla="*/ 230690 h 2550693"/>
                  <a:gd name="connsiteX537" fmla="*/ 1888275 w 2546376"/>
                  <a:gd name="connsiteY537" fmla="*/ 190683 h 2550693"/>
                  <a:gd name="connsiteX538" fmla="*/ 1701104 w 2546376"/>
                  <a:gd name="connsiteY538" fmla="*/ 364793 h 2550693"/>
                  <a:gd name="connsiteX539" fmla="*/ 1741111 w 2546376"/>
                  <a:gd name="connsiteY539" fmla="*/ 348222 h 2550693"/>
                  <a:gd name="connsiteX540" fmla="*/ 1797689 w 2546376"/>
                  <a:gd name="connsiteY540" fmla="*/ 404800 h 2550693"/>
                  <a:gd name="connsiteX541" fmla="*/ 1741111 w 2546376"/>
                  <a:gd name="connsiteY541" fmla="*/ 461378 h 2550693"/>
                  <a:gd name="connsiteX542" fmla="*/ 1684533 w 2546376"/>
                  <a:gd name="connsiteY542" fmla="*/ 404800 h 2550693"/>
                  <a:gd name="connsiteX543" fmla="*/ 1701104 w 2546376"/>
                  <a:gd name="connsiteY543" fmla="*/ 364793 h 2550693"/>
                  <a:gd name="connsiteX544" fmla="*/ 1513934 w 2546376"/>
                  <a:gd name="connsiteY544" fmla="*/ 538905 h 2550693"/>
                  <a:gd name="connsiteX545" fmla="*/ 1553940 w 2546376"/>
                  <a:gd name="connsiteY545" fmla="*/ 522333 h 2550693"/>
                  <a:gd name="connsiteX546" fmla="*/ 1610518 w 2546376"/>
                  <a:gd name="connsiteY546" fmla="*/ 578912 h 2550693"/>
                  <a:gd name="connsiteX547" fmla="*/ 1553941 w 2546376"/>
                  <a:gd name="connsiteY547" fmla="*/ 635489 h 2550693"/>
                  <a:gd name="connsiteX548" fmla="*/ 1497362 w 2546376"/>
                  <a:gd name="connsiteY548" fmla="*/ 578911 h 2550693"/>
                  <a:gd name="connsiteX549" fmla="*/ 1513934 w 2546376"/>
                  <a:gd name="connsiteY549" fmla="*/ 538905 h 2550693"/>
                  <a:gd name="connsiteX550" fmla="*/ 1326764 w 2546376"/>
                  <a:gd name="connsiteY550" fmla="*/ 713015 h 2550693"/>
                  <a:gd name="connsiteX551" fmla="*/ 1366770 w 2546376"/>
                  <a:gd name="connsiteY551" fmla="*/ 696444 h 2550693"/>
                  <a:gd name="connsiteX552" fmla="*/ 1423348 w 2546376"/>
                  <a:gd name="connsiteY552" fmla="*/ 753022 h 2550693"/>
                  <a:gd name="connsiteX553" fmla="*/ 1366770 w 2546376"/>
                  <a:gd name="connsiteY553" fmla="*/ 809600 h 2550693"/>
                  <a:gd name="connsiteX554" fmla="*/ 1310192 w 2546376"/>
                  <a:gd name="connsiteY554" fmla="*/ 753022 h 2550693"/>
                  <a:gd name="connsiteX555" fmla="*/ 1326764 w 2546376"/>
                  <a:gd name="connsiteY555" fmla="*/ 713015 h 2550693"/>
                  <a:gd name="connsiteX556" fmla="*/ 1139593 w 2546376"/>
                  <a:gd name="connsiteY556" fmla="*/ 887127 h 2550693"/>
                  <a:gd name="connsiteX557" fmla="*/ 1179600 w 2546376"/>
                  <a:gd name="connsiteY557" fmla="*/ 870555 h 2550693"/>
                  <a:gd name="connsiteX558" fmla="*/ 1236178 w 2546376"/>
                  <a:gd name="connsiteY558" fmla="*/ 927133 h 2550693"/>
                  <a:gd name="connsiteX559" fmla="*/ 1179600 w 2546376"/>
                  <a:gd name="connsiteY559" fmla="*/ 983711 h 2550693"/>
                  <a:gd name="connsiteX560" fmla="*/ 1123022 w 2546376"/>
                  <a:gd name="connsiteY560" fmla="*/ 927133 h 2550693"/>
                  <a:gd name="connsiteX561" fmla="*/ 1139593 w 2546376"/>
                  <a:gd name="connsiteY561" fmla="*/ 887127 h 2550693"/>
                  <a:gd name="connsiteX562" fmla="*/ 952426 w 2546376"/>
                  <a:gd name="connsiteY562" fmla="*/ 1061233 h 2550693"/>
                  <a:gd name="connsiteX563" fmla="*/ 992433 w 2546376"/>
                  <a:gd name="connsiteY563" fmla="*/ 1044662 h 2550693"/>
                  <a:gd name="connsiteX564" fmla="*/ 1049011 w 2546376"/>
                  <a:gd name="connsiteY564" fmla="*/ 1101240 h 2550693"/>
                  <a:gd name="connsiteX565" fmla="*/ 992433 w 2546376"/>
                  <a:gd name="connsiteY565" fmla="*/ 1157818 h 2550693"/>
                  <a:gd name="connsiteX566" fmla="*/ 935855 w 2546376"/>
                  <a:gd name="connsiteY566" fmla="*/ 1101240 h 2550693"/>
                  <a:gd name="connsiteX567" fmla="*/ 952426 w 2546376"/>
                  <a:gd name="connsiteY567" fmla="*/ 1061233 h 2550693"/>
                  <a:gd name="connsiteX568" fmla="*/ 772133 w 2546376"/>
                  <a:gd name="connsiteY568" fmla="*/ 1230708 h 2550693"/>
                  <a:gd name="connsiteX569" fmla="*/ 783241 w 2546376"/>
                  <a:gd name="connsiteY569" fmla="*/ 1223218 h 2550693"/>
                  <a:gd name="connsiteX570" fmla="*/ 805263 w 2546376"/>
                  <a:gd name="connsiteY570" fmla="*/ 1218772 h 2550693"/>
                  <a:gd name="connsiteX571" fmla="*/ 861841 w 2546376"/>
                  <a:gd name="connsiteY571" fmla="*/ 1275350 h 2550693"/>
                  <a:gd name="connsiteX572" fmla="*/ 857395 w 2546376"/>
                  <a:gd name="connsiteY572" fmla="*/ 1297373 h 2550693"/>
                  <a:gd name="connsiteX573" fmla="*/ 849905 w 2546376"/>
                  <a:gd name="connsiteY573" fmla="*/ 1308481 h 2550693"/>
                  <a:gd name="connsiteX574" fmla="*/ 1888275 w 2546376"/>
                  <a:gd name="connsiteY574" fmla="*/ 16572 h 2550693"/>
                  <a:gd name="connsiteX575" fmla="*/ 1928281 w 2546376"/>
                  <a:gd name="connsiteY575" fmla="*/ 1 h 2550693"/>
                  <a:gd name="connsiteX576" fmla="*/ 1984859 w 2546376"/>
                  <a:gd name="connsiteY576" fmla="*/ 56579 h 2550693"/>
                  <a:gd name="connsiteX577" fmla="*/ 1928282 w 2546376"/>
                  <a:gd name="connsiteY577" fmla="*/ 113157 h 2550693"/>
                  <a:gd name="connsiteX578" fmla="*/ 1871703 w 2546376"/>
                  <a:gd name="connsiteY578" fmla="*/ 56579 h 2550693"/>
                  <a:gd name="connsiteX579" fmla="*/ 1888275 w 2546376"/>
                  <a:gd name="connsiteY579" fmla="*/ 16572 h 2550693"/>
                  <a:gd name="connsiteX580" fmla="*/ 1701104 w 2546376"/>
                  <a:gd name="connsiteY580" fmla="*/ 190682 h 2550693"/>
                  <a:gd name="connsiteX581" fmla="*/ 1741111 w 2546376"/>
                  <a:gd name="connsiteY581" fmla="*/ 174111 h 2550693"/>
                  <a:gd name="connsiteX582" fmla="*/ 1797689 w 2546376"/>
                  <a:gd name="connsiteY582" fmla="*/ 230689 h 2550693"/>
                  <a:gd name="connsiteX583" fmla="*/ 1741111 w 2546376"/>
                  <a:gd name="connsiteY583" fmla="*/ 287267 h 2550693"/>
                  <a:gd name="connsiteX584" fmla="*/ 1684533 w 2546376"/>
                  <a:gd name="connsiteY584" fmla="*/ 230689 h 2550693"/>
                  <a:gd name="connsiteX585" fmla="*/ 1701104 w 2546376"/>
                  <a:gd name="connsiteY585" fmla="*/ 190682 h 2550693"/>
                  <a:gd name="connsiteX586" fmla="*/ 1513934 w 2546376"/>
                  <a:gd name="connsiteY586" fmla="*/ 364794 h 2550693"/>
                  <a:gd name="connsiteX587" fmla="*/ 1553940 w 2546376"/>
                  <a:gd name="connsiteY587" fmla="*/ 348223 h 2550693"/>
                  <a:gd name="connsiteX588" fmla="*/ 1610518 w 2546376"/>
                  <a:gd name="connsiteY588" fmla="*/ 404801 h 2550693"/>
                  <a:gd name="connsiteX589" fmla="*/ 1553941 w 2546376"/>
                  <a:gd name="connsiteY589" fmla="*/ 461379 h 2550693"/>
                  <a:gd name="connsiteX590" fmla="*/ 1497362 w 2546376"/>
                  <a:gd name="connsiteY590" fmla="*/ 404800 h 2550693"/>
                  <a:gd name="connsiteX591" fmla="*/ 1513934 w 2546376"/>
                  <a:gd name="connsiteY591" fmla="*/ 364794 h 2550693"/>
                  <a:gd name="connsiteX592" fmla="*/ 1326763 w 2546376"/>
                  <a:gd name="connsiteY592" fmla="*/ 538904 h 2550693"/>
                  <a:gd name="connsiteX593" fmla="*/ 1366770 w 2546376"/>
                  <a:gd name="connsiteY593" fmla="*/ 522333 h 2550693"/>
                  <a:gd name="connsiteX594" fmla="*/ 1423348 w 2546376"/>
                  <a:gd name="connsiteY594" fmla="*/ 578911 h 2550693"/>
                  <a:gd name="connsiteX595" fmla="*/ 1366770 w 2546376"/>
                  <a:gd name="connsiteY595" fmla="*/ 635489 h 2550693"/>
                  <a:gd name="connsiteX596" fmla="*/ 1310192 w 2546376"/>
                  <a:gd name="connsiteY596" fmla="*/ 578911 h 2550693"/>
                  <a:gd name="connsiteX597" fmla="*/ 1326763 w 2546376"/>
                  <a:gd name="connsiteY597" fmla="*/ 538904 h 2550693"/>
                  <a:gd name="connsiteX598" fmla="*/ 1139593 w 2546376"/>
                  <a:gd name="connsiteY598" fmla="*/ 713016 h 2550693"/>
                  <a:gd name="connsiteX599" fmla="*/ 1179600 w 2546376"/>
                  <a:gd name="connsiteY599" fmla="*/ 696444 h 2550693"/>
                  <a:gd name="connsiteX600" fmla="*/ 1236178 w 2546376"/>
                  <a:gd name="connsiteY600" fmla="*/ 753022 h 2550693"/>
                  <a:gd name="connsiteX601" fmla="*/ 1179600 w 2546376"/>
                  <a:gd name="connsiteY601" fmla="*/ 809600 h 2550693"/>
                  <a:gd name="connsiteX602" fmla="*/ 1123022 w 2546376"/>
                  <a:gd name="connsiteY602" fmla="*/ 753022 h 2550693"/>
                  <a:gd name="connsiteX603" fmla="*/ 1139593 w 2546376"/>
                  <a:gd name="connsiteY603" fmla="*/ 713016 h 2550693"/>
                  <a:gd name="connsiteX604" fmla="*/ 952423 w 2546376"/>
                  <a:gd name="connsiteY604" fmla="*/ 887126 h 2550693"/>
                  <a:gd name="connsiteX605" fmla="*/ 992429 w 2546376"/>
                  <a:gd name="connsiteY605" fmla="*/ 870554 h 2550693"/>
                  <a:gd name="connsiteX606" fmla="*/ 1049007 w 2546376"/>
                  <a:gd name="connsiteY606" fmla="*/ 927133 h 2550693"/>
                  <a:gd name="connsiteX607" fmla="*/ 992429 w 2546376"/>
                  <a:gd name="connsiteY607" fmla="*/ 983711 h 2550693"/>
                  <a:gd name="connsiteX608" fmla="*/ 935851 w 2546376"/>
                  <a:gd name="connsiteY608" fmla="*/ 927132 h 2550693"/>
                  <a:gd name="connsiteX609" fmla="*/ 952423 w 2546376"/>
                  <a:gd name="connsiteY609" fmla="*/ 887126 h 2550693"/>
                  <a:gd name="connsiteX610" fmla="*/ 765256 w 2546376"/>
                  <a:gd name="connsiteY610" fmla="*/ 1061233 h 2550693"/>
                  <a:gd name="connsiteX611" fmla="*/ 805263 w 2546376"/>
                  <a:gd name="connsiteY611" fmla="*/ 1044662 h 2550693"/>
                  <a:gd name="connsiteX612" fmla="*/ 861841 w 2546376"/>
                  <a:gd name="connsiteY612" fmla="*/ 1101240 h 2550693"/>
                  <a:gd name="connsiteX613" fmla="*/ 805263 w 2546376"/>
                  <a:gd name="connsiteY613" fmla="*/ 1157818 h 2550693"/>
                  <a:gd name="connsiteX614" fmla="*/ 748685 w 2546376"/>
                  <a:gd name="connsiteY614" fmla="*/ 1101240 h 2550693"/>
                  <a:gd name="connsiteX615" fmla="*/ 765256 w 2546376"/>
                  <a:gd name="connsiteY615" fmla="*/ 1061233 h 2550693"/>
                  <a:gd name="connsiteX616" fmla="*/ 1701104 w 2546376"/>
                  <a:gd name="connsiteY616" fmla="*/ 16572 h 2550693"/>
                  <a:gd name="connsiteX617" fmla="*/ 1741111 w 2546376"/>
                  <a:gd name="connsiteY617" fmla="*/ 0 h 2550693"/>
                  <a:gd name="connsiteX618" fmla="*/ 1797689 w 2546376"/>
                  <a:gd name="connsiteY618" fmla="*/ 56578 h 2550693"/>
                  <a:gd name="connsiteX619" fmla="*/ 1741111 w 2546376"/>
                  <a:gd name="connsiteY619" fmla="*/ 113156 h 2550693"/>
                  <a:gd name="connsiteX620" fmla="*/ 1684533 w 2546376"/>
                  <a:gd name="connsiteY620" fmla="*/ 56578 h 2550693"/>
                  <a:gd name="connsiteX621" fmla="*/ 1701104 w 2546376"/>
                  <a:gd name="connsiteY621" fmla="*/ 16572 h 2550693"/>
                  <a:gd name="connsiteX622" fmla="*/ 1513934 w 2546376"/>
                  <a:gd name="connsiteY622" fmla="*/ 190683 h 2550693"/>
                  <a:gd name="connsiteX623" fmla="*/ 1553940 w 2546376"/>
                  <a:gd name="connsiteY623" fmla="*/ 174112 h 2550693"/>
                  <a:gd name="connsiteX624" fmla="*/ 1610518 w 2546376"/>
                  <a:gd name="connsiteY624" fmla="*/ 230690 h 2550693"/>
                  <a:gd name="connsiteX625" fmla="*/ 1553941 w 2546376"/>
                  <a:gd name="connsiteY625" fmla="*/ 287268 h 2550693"/>
                  <a:gd name="connsiteX626" fmla="*/ 1497362 w 2546376"/>
                  <a:gd name="connsiteY626" fmla="*/ 230690 h 2550693"/>
                  <a:gd name="connsiteX627" fmla="*/ 1513934 w 2546376"/>
                  <a:gd name="connsiteY627" fmla="*/ 190683 h 2550693"/>
                  <a:gd name="connsiteX628" fmla="*/ 1326764 w 2546376"/>
                  <a:gd name="connsiteY628" fmla="*/ 364793 h 2550693"/>
                  <a:gd name="connsiteX629" fmla="*/ 1366770 w 2546376"/>
                  <a:gd name="connsiteY629" fmla="*/ 348222 h 2550693"/>
                  <a:gd name="connsiteX630" fmla="*/ 1423348 w 2546376"/>
                  <a:gd name="connsiteY630" fmla="*/ 404800 h 2550693"/>
                  <a:gd name="connsiteX631" fmla="*/ 1366770 w 2546376"/>
                  <a:gd name="connsiteY631" fmla="*/ 461378 h 2550693"/>
                  <a:gd name="connsiteX632" fmla="*/ 1310192 w 2546376"/>
                  <a:gd name="connsiteY632" fmla="*/ 404800 h 2550693"/>
                  <a:gd name="connsiteX633" fmla="*/ 1326764 w 2546376"/>
                  <a:gd name="connsiteY633" fmla="*/ 364793 h 2550693"/>
                  <a:gd name="connsiteX634" fmla="*/ 1139593 w 2546376"/>
                  <a:gd name="connsiteY634" fmla="*/ 538905 h 2550693"/>
                  <a:gd name="connsiteX635" fmla="*/ 1179600 w 2546376"/>
                  <a:gd name="connsiteY635" fmla="*/ 522333 h 2550693"/>
                  <a:gd name="connsiteX636" fmla="*/ 1236178 w 2546376"/>
                  <a:gd name="connsiteY636" fmla="*/ 578911 h 2550693"/>
                  <a:gd name="connsiteX637" fmla="*/ 1179600 w 2546376"/>
                  <a:gd name="connsiteY637" fmla="*/ 635489 h 2550693"/>
                  <a:gd name="connsiteX638" fmla="*/ 1123022 w 2546376"/>
                  <a:gd name="connsiteY638" fmla="*/ 578911 h 2550693"/>
                  <a:gd name="connsiteX639" fmla="*/ 1139593 w 2546376"/>
                  <a:gd name="connsiteY639" fmla="*/ 538905 h 2550693"/>
                  <a:gd name="connsiteX640" fmla="*/ 952423 w 2546376"/>
                  <a:gd name="connsiteY640" fmla="*/ 713015 h 2550693"/>
                  <a:gd name="connsiteX641" fmla="*/ 992429 w 2546376"/>
                  <a:gd name="connsiteY641" fmla="*/ 696444 h 2550693"/>
                  <a:gd name="connsiteX642" fmla="*/ 1049007 w 2546376"/>
                  <a:gd name="connsiteY642" fmla="*/ 753022 h 2550693"/>
                  <a:gd name="connsiteX643" fmla="*/ 992429 w 2546376"/>
                  <a:gd name="connsiteY643" fmla="*/ 809600 h 2550693"/>
                  <a:gd name="connsiteX644" fmla="*/ 935851 w 2546376"/>
                  <a:gd name="connsiteY644" fmla="*/ 753022 h 2550693"/>
                  <a:gd name="connsiteX645" fmla="*/ 952423 w 2546376"/>
                  <a:gd name="connsiteY645" fmla="*/ 713015 h 2550693"/>
                  <a:gd name="connsiteX646" fmla="*/ 765256 w 2546376"/>
                  <a:gd name="connsiteY646" fmla="*/ 887123 h 2550693"/>
                  <a:gd name="connsiteX647" fmla="*/ 805262 w 2546376"/>
                  <a:gd name="connsiteY647" fmla="*/ 870552 h 2550693"/>
                  <a:gd name="connsiteX648" fmla="*/ 861840 w 2546376"/>
                  <a:gd name="connsiteY648" fmla="*/ 927130 h 2550693"/>
                  <a:gd name="connsiteX649" fmla="*/ 805262 w 2546376"/>
                  <a:gd name="connsiteY649" fmla="*/ 983708 h 2550693"/>
                  <a:gd name="connsiteX650" fmla="*/ 748684 w 2546376"/>
                  <a:gd name="connsiteY650" fmla="*/ 927130 h 2550693"/>
                  <a:gd name="connsiteX651" fmla="*/ 765256 w 2546376"/>
                  <a:gd name="connsiteY651" fmla="*/ 887123 h 2550693"/>
                  <a:gd name="connsiteX652" fmla="*/ 592762 w 2546376"/>
                  <a:gd name="connsiteY652" fmla="*/ 1051338 h 2550693"/>
                  <a:gd name="connsiteX653" fmla="*/ 596069 w 2546376"/>
                  <a:gd name="connsiteY653" fmla="*/ 1049108 h 2550693"/>
                  <a:gd name="connsiteX654" fmla="*/ 618092 w 2546376"/>
                  <a:gd name="connsiteY654" fmla="*/ 1044662 h 2550693"/>
                  <a:gd name="connsiteX655" fmla="*/ 674670 w 2546376"/>
                  <a:gd name="connsiteY655" fmla="*/ 1101240 h 2550693"/>
                  <a:gd name="connsiteX656" fmla="*/ 670224 w 2546376"/>
                  <a:gd name="connsiteY656" fmla="*/ 1123263 h 2550693"/>
                  <a:gd name="connsiteX657" fmla="*/ 667994 w 2546376"/>
                  <a:gd name="connsiteY657" fmla="*/ 1126570 h 2550693"/>
                  <a:gd name="connsiteX658" fmla="*/ 1513934 w 2546376"/>
                  <a:gd name="connsiteY658" fmla="*/ 16572 h 2550693"/>
                  <a:gd name="connsiteX659" fmla="*/ 1553940 w 2546376"/>
                  <a:gd name="connsiteY659" fmla="*/ 1 h 2550693"/>
                  <a:gd name="connsiteX660" fmla="*/ 1610518 w 2546376"/>
                  <a:gd name="connsiteY660" fmla="*/ 56579 h 2550693"/>
                  <a:gd name="connsiteX661" fmla="*/ 1553941 w 2546376"/>
                  <a:gd name="connsiteY661" fmla="*/ 113157 h 2550693"/>
                  <a:gd name="connsiteX662" fmla="*/ 1497362 w 2546376"/>
                  <a:gd name="connsiteY662" fmla="*/ 56579 h 2550693"/>
                  <a:gd name="connsiteX663" fmla="*/ 1513934 w 2546376"/>
                  <a:gd name="connsiteY663" fmla="*/ 16572 h 2550693"/>
                  <a:gd name="connsiteX664" fmla="*/ 1326764 w 2546376"/>
                  <a:gd name="connsiteY664" fmla="*/ 190682 h 2550693"/>
                  <a:gd name="connsiteX665" fmla="*/ 1366770 w 2546376"/>
                  <a:gd name="connsiteY665" fmla="*/ 174111 h 2550693"/>
                  <a:gd name="connsiteX666" fmla="*/ 1423348 w 2546376"/>
                  <a:gd name="connsiteY666" fmla="*/ 230689 h 2550693"/>
                  <a:gd name="connsiteX667" fmla="*/ 1366770 w 2546376"/>
                  <a:gd name="connsiteY667" fmla="*/ 287267 h 2550693"/>
                  <a:gd name="connsiteX668" fmla="*/ 1310192 w 2546376"/>
                  <a:gd name="connsiteY668" fmla="*/ 230689 h 2550693"/>
                  <a:gd name="connsiteX669" fmla="*/ 1326764 w 2546376"/>
                  <a:gd name="connsiteY669" fmla="*/ 190682 h 2550693"/>
                  <a:gd name="connsiteX670" fmla="*/ 1139593 w 2546376"/>
                  <a:gd name="connsiteY670" fmla="*/ 364794 h 2550693"/>
                  <a:gd name="connsiteX671" fmla="*/ 1179600 w 2546376"/>
                  <a:gd name="connsiteY671" fmla="*/ 348222 h 2550693"/>
                  <a:gd name="connsiteX672" fmla="*/ 1236178 w 2546376"/>
                  <a:gd name="connsiteY672" fmla="*/ 404801 h 2550693"/>
                  <a:gd name="connsiteX673" fmla="*/ 1179600 w 2546376"/>
                  <a:gd name="connsiteY673" fmla="*/ 461379 h 2550693"/>
                  <a:gd name="connsiteX674" fmla="*/ 1123022 w 2546376"/>
                  <a:gd name="connsiteY674" fmla="*/ 404800 h 2550693"/>
                  <a:gd name="connsiteX675" fmla="*/ 1139593 w 2546376"/>
                  <a:gd name="connsiteY675" fmla="*/ 364794 h 2550693"/>
                  <a:gd name="connsiteX676" fmla="*/ 952423 w 2546376"/>
                  <a:gd name="connsiteY676" fmla="*/ 538904 h 2550693"/>
                  <a:gd name="connsiteX677" fmla="*/ 992429 w 2546376"/>
                  <a:gd name="connsiteY677" fmla="*/ 522333 h 2550693"/>
                  <a:gd name="connsiteX678" fmla="*/ 1049007 w 2546376"/>
                  <a:gd name="connsiteY678" fmla="*/ 578911 h 2550693"/>
                  <a:gd name="connsiteX679" fmla="*/ 992429 w 2546376"/>
                  <a:gd name="connsiteY679" fmla="*/ 635489 h 2550693"/>
                  <a:gd name="connsiteX680" fmla="*/ 935851 w 2546376"/>
                  <a:gd name="connsiteY680" fmla="*/ 578911 h 2550693"/>
                  <a:gd name="connsiteX681" fmla="*/ 952423 w 2546376"/>
                  <a:gd name="connsiteY681" fmla="*/ 538904 h 2550693"/>
                  <a:gd name="connsiteX682" fmla="*/ 765253 w 2546376"/>
                  <a:gd name="connsiteY682" fmla="*/ 713015 h 2550693"/>
                  <a:gd name="connsiteX683" fmla="*/ 805259 w 2546376"/>
                  <a:gd name="connsiteY683" fmla="*/ 696444 h 2550693"/>
                  <a:gd name="connsiteX684" fmla="*/ 861837 w 2546376"/>
                  <a:gd name="connsiteY684" fmla="*/ 753022 h 2550693"/>
                  <a:gd name="connsiteX685" fmla="*/ 805262 w 2546376"/>
                  <a:gd name="connsiteY685" fmla="*/ 809597 h 2550693"/>
                  <a:gd name="connsiteX686" fmla="*/ 748684 w 2546376"/>
                  <a:gd name="connsiteY686" fmla="*/ 753019 h 2550693"/>
                  <a:gd name="connsiteX687" fmla="*/ 765253 w 2546376"/>
                  <a:gd name="connsiteY687" fmla="*/ 713015 h 2550693"/>
                  <a:gd name="connsiteX688" fmla="*/ 578085 w 2546376"/>
                  <a:gd name="connsiteY688" fmla="*/ 887123 h 2550693"/>
                  <a:gd name="connsiteX689" fmla="*/ 618091 w 2546376"/>
                  <a:gd name="connsiteY689" fmla="*/ 870552 h 2550693"/>
                  <a:gd name="connsiteX690" fmla="*/ 674669 w 2546376"/>
                  <a:gd name="connsiteY690" fmla="*/ 927130 h 2550693"/>
                  <a:gd name="connsiteX691" fmla="*/ 618091 w 2546376"/>
                  <a:gd name="connsiteY691" fmla="*/ 983708 h 2550693"/>
                  <a:gd name="connsiteX692" fmla="*/ 561513 w 2546376"/>
                  <a:gd name="connsiteY692" fmla="*/ 927130 h 2550693"/>
                  <a:gd name="connsiteX693" fmla="*/ 578085 w 2546376"/>
                  <a:gd name="connsiteY693" fmla="*/ 887123 h 2550693"/>
                  <a:gd name="connsiteX694" fmla="*/ 1326764 w 2546376"/>
                  <a:gd name="connsiteY694" fmla="*/ 16572 h 2550693"/>
                  <a:gd name="connsiteX695" fmla="*/ 1366770 w 2546376"/>
                  <a:gd name="connsiteY695" fmla="*/ 0 h 2550693"/>
                  <a:gd name="connsiteX696" fmla="*/ 1423348 w 2546376"/>
                  <a:gd name="connsiteY696" fmla="*/ 56578 h 2550693"/>
                  <a:gd name="connsiteX697" fmla="*/ 1366770 w 2546376"/>
                  <a:gd name="connsiteY697" fmla="*/ 113156 h 2550693"/>
                  <a:gd name="connsiteX698" fmla="*/ 1310192 w 2546376"/>
                  <a:gd name="connsiteY698" fmla="*/ 56578 h 2550693"/>
                  <a:gd name="connsiteX699" fmla="*/ 1326764 w 2546376"/>
                  <a:gd name="connsiteY699" fmla="*/ 16572 h 2550693"/>
                  <a:gd name="connsiteX700" fmla="*/ 1139593 w 2546376"/>
                  <a:gd name="connsiteY700" fmla="*/ 190683 h 2550693"/>
                  <a:gd name="connsiteX701" fmla="*/ 1179600 w 2546376"/>
                  <a:gd name="connsiteY701" fmla="*/ 174112 h 2550693"/>
                  <a:gd name="connsiteX702" fmla="*/ 1236178 w 2546376"/>
                  <a:gd name="connsiteY702" fmla="*/ 230690 h 2550693"/>
                  <a:gd name="connsiteX703" fmla="*/ 1179600 w 2546376"/>
                  <a:gd name="connsiteY703" fmla="*/ 287268 h 2550693"/>
                  <a:gd name="connsiteX704" fmla="*/ 1123022 w 2546376"/>
                  <a:gd name="connsiteY704" fmla="*/ 230690 h 2550693"/>
                  <a:gd name="connsiteX705" fmla="*/ 1139593 w 2546376"/>
                  <a:gd name="connsiteY705" fmla="*/ 190683 h 2550693"/>
                  <a:gd name="connsiteX706" fmla="*/ 952423 w 2546376"/>
                  <a:gd name="connsiteY706" fmla="*/ 364793 h 2550693"/>
                  <a:gd name="connsiteX707" fmla="*/ 992429 w 2546376"/>
                  <a:gd name="connsiteY707" fmla="*/ 348222 h 2550693"/>
                  <a:gd name="connsiteX708" fmla="*/ 1049007 w 2546376"/>
                  <a:gd name="connsiteY708" fmla="*/ 404800 h 2550693"/>
                  <a:gd name="connsiteX709" fmla="*/ 992429 w 2546376"/>
                  <a:gd name="connsiteY709" fmla="*/ 461378 h 2550693"/>
                  <a:gd name="connsiteX710" fmla="*/ 935851 w 2546376"/>
                  <a:gd name="connsiteY710" fmla="*/ 404800 h 2550693"/>
                  <a:gd name="connsiteX711" fmla="*/ 952423 w 2546376"/>
                  <a:gd name="connsiteY711" fmla="*/ 364793 h 2550693"/>
                  <a:gd name="connsiteX712" fmla="*/ 765253 w 2546376"/>
                  <a:gd name="connsiteY712" fmla="*/ 538904 h 2550693"/>
                  <a:gd name="connsiteX713" fmla="*/ 805259 w 2546376"/>
                  <a:gd name="connsiteY713" fmla="*/ 522333 h 2550693"/>
                  <a:gd name="connsiteX714" fmla="*/ 861837 w 2546376"/>
                  <a:gd name="connsiteY714" fmla="*/ 578911 h 2550693"/>
                  <a:gd name="connsiteX715" fmla="*/ 805259 w 2546376"/>
                  <a:gd name="connsiteY715" fmla="*/ 635489 h 2550693"/>
                  <a:gd name="connsiteX716" fmla="*/ 748681 w 2546376"/>
                  <a:gd name="connsiteY716" fmla="*/ 578911 h 2550693"/>
                  <a:gd name="connsiteX717" fmla="*/ 765253 w 2546376"/>
                  <a:gd name="connsiteY717" fmla="*/ 538904 h 2550693"/>
                  <a:gd name="connsiteX718" fmla="*/ 578084 w 2546376"/>
                  <a:gd name="connsiteY718" fmla="*/ 713013 h 2550693"/>
                  <a:gd name="connsiteX719" fmla="*/ 618091 w 2546376"/>
                  <a:gd name="connsiteY719" fmla="*/ 696441 h 2550693"/>
                  <a:gd name="connsiteX720" fmla="*/ 674669 w 2546376"/>
                  <a:gd name="connsiteY720" fmla="*/ 753019 h 2550693"/>
                  <a:gd name="connsiteX721" fmla="*/ 618091 w 2546376"/>
                  <a:gd name="connsiteY721" fmla="*/ 809597 h 2550693"/>
                  <a:gd name="connsiteX722" fmla="*/ 561513 w 2546376"/>
                  <a:gd name="connsiteY722" fmla="*/ 753019 h 2550693"/>
                  <a:gd name="connsiteX723" fmla="*/ 578084 w 2546376"/>
                  <a:gd name="connsiteY723" fmla="*/ 713013 h 2550693"/>
                  <a:gd name="connsiteX724" fmla="*/ 415158 w 2546376"/>
                  <a:gd name="connsiteY724" fmla="*/ 873734 h 2550693"/>
                  <a:gd name="connsiteX725" fmla="*/ 430921 w 2546376"/>
                  <a:gd name="connsiteY725" fmla="*/ 870551 h 2550693"/>
                  <a:gd name="connsiteX726" fmla="*/ 487500 w 2546376"/>
                  <a:gd name="connsiteY726" fmla="*/ 927130 h 2550693"/>
                  <a:gd name="connsiteX727" fmla="*/ 484317 w 2546376"/>
                  <a:gd name="connsiteY727" fmla="*/ 942893 h 2550693"/>
                  <a:gd name="connsiteX728" fmla="*/ 1139593 w 2546376"/>
                  <a:gd name="connsiteY728" fmla="*/ 16572 h 2550693"/>
                  <a:gd name="connsiteX729" fmla="*/ 1179599 w 2546376"/>
                  <a:gd name="connsiteY729" fmla="*/ 1 h 2550693"/>
                  <a:gd name="connsiteX730" fmla="*/ 1236178 w 2546376"/>
                  <a:gd name="connsiteY730" fmla="*/ 56579 h 2550693"/>
                  <a:gd name="connsiteX731" fmla="*/ 1179600 w 2546376"/>
                  <a:gd name="connsiteY731" fmla="*/ 113157 h 2550693"/>
                  <a:gd name="connsiteX732" fmla="*/ 1123022 w 2546376"/>
                  <a:gd name="connsiteY732" fmla="*/ 56579 h 2550693"/>
                  <a:gd name="connsiteX733" fmla="*/ 1139593 w 2546376"/>
                  <a:gd name="connsiteY733" fmla="*/ 16572 h 2550693"/>
                  <a:gd name="connsiteX734" fmla="*/ 952423 w 2546376"/>
                  <a:gd name="connsiteY734" fmla="*/ 190682 h 2550693"/>
                  <a:gd name="connsiteX735" fmla="*/ 992429 w 2546376"/>
                  <a:gd name="connsiteY735" fmla="*/ 174111 h 2550693"/>
                  <a:gd name="connsiteX736" fmla="*/ 1049007 w 2546376"/>
                  <a:gd name="connsiteY736" fmla="*/ 230689 h 2550693"/>
                  <a:gd name="connsiteX737" fmla="*/ 992429 w 2546376"/>
                  <a:gd name="connsiteY737" fmla="*/ 287267 h 2550693"/>
                  <a:gd name="connsiteX738" fmla="*/ 935851 w 2546376"/>
                  <a:gd name="connsiteY738" fmla="*/ 230689 h 2550693"/>
                  <a:gd name="connsiteX739" fmla="*/ 952423 w 2546376"/>
                  <a:gd name="connsiteY739" fmla="*/ 190682 h 2550693"/>
                  <a:gd name="connsiteX740" fmla="*/ 765253 w 2546376"/>
                  <a:gd name="connsiteY740" fmla="*/ 364793 h 2550693"/>
                  <a:gd name="connsiteX741" fmla="*/ 805259 w 2546376"/>
                  <a:gd name="connsiteY741" fmla="*/ 348222 h 2550693"/>
                  <a:gd name="connsiteX742" fmla="*/ 861837 w 2546376"/>
                  <a:gd name="connsiteY742" fmla="*/ 404800 h 2550693"/>
                  <a:gd name="connsiteX743" fmla="*/ 805259 w 2546376"/>
                  <a:gd name="connsiteY743" fmla="*/ 461378 h 2550693"/>
                  <a:gd name="connsiteX744" fmla="*/ 748681 w 2546376"/>
                  <a:gd name="connsiteY744" fmla="*/ 404800 h 2550693"/>
                  <a:gd name="connsiteX745" fmla="*/ 765253 w 2546376"/>
                  <a:gd name="connsiteY745" fmla="*/ 364793 h 2550693"/>
                  <a:gd name="connsiteX746" fmla="*/ 578082 w 2546376"/>
                  <a:gd name="connsiteY746" fmla="*/ 538904 h 2550693"/>
                  <a:gd name="connsiteX747" fmla="*/ 618088 w 2546376"/>
                  <a:gd name="connsiteY747" fmla="*/ 522333 h 2550693"/>
                  <a:gd name="connsiteX748" fmla="*/ 674666 w 2546376"/>
                  <a:gd name="connsiteY748" fmla="*/ 578911 h 2550693"/>
                  <a:gd name="connsiteX749" fmla="*/ 618090 w 2546376"/>
                  <a:gd name="connsiteY749" fmla="*/ 635487 h 2550693"/>
                  <a:gd name="connsiteX750" fmla="*/ 561512 w 2546376"/>
                  <a:gd name="connsiteY750" fmla="*/ 578909 h 2550693"/>
                  <a:gd name="connsiteX751" fmla="*/ 578082 w 2546376"/>
                  <a:gd name="connsiteY751" fmla="*/ 538904 h 2550693"/>
                  <a:gd name="connsiteX752" fmla="*/ 390914 w 2546376"/>
                  <a:gd name="connsiteY752" fmla="*/ 713012 h 2550693"/>
                  <a:gd name="connsiteX753" fmla="*/ 430921 w 2546376"/>
                  <a:gd name="connsiteY753" fmla="*/ 696441 h 2550693"/>
                  <a:gd name="connsiteX754" fmla="*/ 487499 w 2546376"/>
                  <a:gd name="connsiteY754" fmla="*/ 753019 h 2550693"/>
                  <a:gd name="connsiteX755" fmla="*/ 430921 w 2546376"/>
                  <a:gd name="connsiteY755" fmla="*/ 809597 h 2550693"/>
                  <a:gd name="connsiteX756" fmla="*/ 374343 w 2546376"/>
                  <a:gd name="connsiteY756" fmla="*/ 753019 h 2550693"/>
                  <a:gd name="connsiteX757" fmla="*/ 390914 w 2546376"/>
                  <a:gd name="connsiteY757" fmla="*/ 713012 h 2550693"/>
                  <a:gd name="connsiteX758" fmla="*/ 952422 w 2546376"/>
                  <a:gd name="connsiteY758" fmla="*/ 16571 h 2550693"/>
                  <a:gd name="connsiteX759" fmla="*/ 992429 w 2546376"/>
                  <a:gd name="connsiteY759" fmla="*/ 0 h 2550693"/>
                  <a:gd name="connsiteX760" fmla="*/ 1049007 w 2546376"/>
                  <a:gd name="connsiteY760" fmla="*/ 56578 h 2550693"/>
                  <a:gd name="connsiteX761" fmla="*/ 992429 w 2546376"/>
                  <a:gd name="connsiteY761" fmla="*/ 113156 h 2550693"/>
                  <a:gd name="connsiteX762" fmla="*/ 935851 w 2546376"/>
                  <a:gd name="connsiteY762" fmla="*/ 56578 h 2550693"/>
                  <a:gd name="connsiteX763" fmla="*/ 952422 w 2546376"/>
                  <a:gd name="connsiteY763" fmla="*/ 16571 h 2550693"/>
                  <a:gd name="connsiteX764" fmla="*/ 765253 w 2546376"/>
                  <a:gd name="connsiteY764" fmla="*/ 190682 h 2550693"/>
                  <a:gd name="connsiteX765" fmla="*/ 805259 w 2546376"/>
                  <a:gd name="connsiteY765" fmla="*/ 174111 h 2550693"/>
                  <a:gd name="connsiteX766" fmla="*/ 861837 w 2546376"/>
                  <a:gd name="connsiteY766" fmla="*/ 230689 h 2550693"/>
                  <a:gd name="connsiteX767" fmla="*/ 805259 w 2546376"/>
                  <a:gd name="connsiteY767" fmla="*/ 287267 h 2550693"/>
                  <a:gd name="connsiteX768" fmla="*/ 748681 w 2546376"/>
                  <a:gd name="connsiteY768" fmla="*/ 230689 h 2550693"/>
                  <a:gd name="connsiteX769" fmla="*/ 765253 w 2546376"/>
                  <a:gd name="connsiteY769" fmla="*/ 190682 h 2550693"/>
                  <a:gd name="connsiteX770" fmla="*/ 578082 w 2546376"/>
                  <a:gd name="connsiteY770" fmla="*/ 364793 h 2550693"/>
                  <a:gd name="connsiteX771" fmla="*/ 618088 w 2546376"/>
                  <a:gd name="connsiteY771" fmla="*/ 348222 h 2550693"/>
                  <a:gd name="connsiteX772" fmla="*/ 674666 w 2546376"/>
                  <a:gd name="connsiteY772" fmla="*/ 404800 h 2550693"/>
                  <a:gd name="connsiteX773" fmla="*/ 618088 w 2546376"/>
                  <a:gd name="connsiteY773" fmla="*/ 461378 h 2550693"/>
                  <a:gd name="connsiteX774" fmla="*/ 561510 w 2546376"/>
                  <a:gd name="connsiteY774" fmla="*/ 404800 h 2550693"/>
                  <a:gd name="connsiteX775" fmla="*/ 578082 w 2546376"/>
                  <a:gd name="connsiteY775" fmla="*/ 364793 h 2550693"/>
                  <a:gd name="connsiteX776" fmla="*/ 238854 w 2546376"/>
                  <a:gd name="connsiteY776" fmla="*/ 697429 h 2550693"/>
                  <a:gd name="connsiteX777" fmla="*/ 243750 w 2546376"/>
                  <a:gd name="connsiteY777" fmla="*/ 696441 h 2550693"/>
                  <a:gd name="connsiteX778" fmla="*/ 300328 w 2546376"/>
                  <a:gd name="connsiteY778" fmla="*/ 753019 h 2550693"/>
                  <a:gd name="connsiteX779" fmla="*/ 299340 w 2546376"/>
                  <a:gd name="connsiteY779" fmla="*/ 757915 h 2550693"/>
                  <a:gd name="connsiteX780" fmla="*/ 390914 w 2546376"/>
                  <a:gd name="connsiteY780" fmla="*/ 538902 h 2550693"/>
                  <a:gd name="connsiteX781" fmla="*/ 430920 w 2546376"/>
                  <a:gd name="connsiteY781" fmla="*/ 522331 h 2550693"/>
                  <a:gd name="connsiteX782" fmla="*/ 487499 w 2546376"/>
                  <a:gd name="connsiteY782" fmla="*/ 578909 h 2550693"/>
                  <a:gd name="connsiteX783" fmla="*/ 430920 w 2546376"/>
                  <a:gd name="connsiteY783" fmla="*/ 635487 h 2550693"/>
                  <a:gd name="connsiteX784" fmla="*/ 374342 w 2546376"/>
                  <a:gd name="connsiteY784" fmla="*/ 578909 h 2550693"/>
                  <a:gd name="connsiteX785" fmla="*/ 390914 w 2546376"/>
                  <a:gd name="connsiteY785" fmla="*/ 538902 h 2550693"/>
                  <a:gd name="connsiteX786" fmla="*/ 765253 w 2546376"/>
                  <a:gd name="connsiteY786" fmla="*/ 16571 h 2550693"/>
                  <a:gd name="connsiteX787" fmla="*/ 805259 w 2546376"/>
                  <a:gd name="connsiteY787" fmla="*/ 0 h 2550693"/>
                  <a:gd name="connsiteX788" fmla="*/ 861837 w 2546376"/>
                  <a:gd name="connsiteY788" fmla="*/ 56578 h 2550693"/>
                  <a:gd name="connsiteX789" fmla="*/ 805259 w 2546376"/>
                  <a:gd name="connsiteY789" fmla="*/ 113156 h 2550693"/>
                  <a:gd name="connsiteX790" fmla="*/ 748681 w 2546376"/>
                  <a:gd name="connsiteY790" fmla="*/ 56578 h 2550693"/>
                  <a:gd name="connsiteX791" fmla="*/ 765253 w 2546376"/>
                  <a:gd name="connsiteY791" fmla="*/ 16571 h 2550693"/>
                  <a:gd name="connsiteX792" fmla="*/ 578082 w 2546376"/>
                  <a:gd name="connsiteY792" fmla="*/ 190682 h 2550693"/>
                  <a:gd name="connsiteX793" fmla="*/ 618088 w 2546376"/>
                  <a:gd name="connsiteY793" fmla="*/ 174111 h 2550693"/>
                  <a:gd name="connsiteX794" fmla="*/ 674666 w 2546376"/>
                  <a:gd name="connsiteY794" fmla="*/ 230689 h 2550693"/>
                  <a:gd name="connsiteX795" fmla="*/ 618088 w 2546376"/>
                  <a:gd name="connsiteY795" fmla="*/ 287267 h 2550693"/>
                  <a:gd name="connsiteX796" fmla="*/ 561510 w 2546376"/>
                  <a:gd name="connsiteY796" fmla="*/ 230689 h 2550693"/>
                  <a:gd name="connsiteX797" fmla="*/ 578082 w 2546376"/>
                  <a:gd name="connsiteY797" fmla="*/ 190682 h 2550693"/>
                  <a:gd name="connsiteX798" fmla="*/ 390912 w 2546376"/>
                  <a:gd name="connsiteY798" fmla="*/ 364793 h 2550693"/>
                  <a:gd name="connsiteX799" fmla="*/ 430918 w 2546376"/>
                  <a:gd name="connsiteY799" fmla="*/ 348222 h 2550693"/>
                  <a:gd name="connsiteX800" fmla="*/ 487497 w 2546376"/>
                  <a:gd name="connsiteY800" fmla="*/ 404800 h 2550693"/>
                  <a:gd name="connsiteX801" fmla="*/ 430920 w 2546376"/>
                  <a:gd name="connsiteY801" fmla="*/ 461376 h 2550693"/>
                  <a:gd name="connsiteX802" fmla="*/ 374342 w 2546376"/>
                  <a:gd name="connsiteY802" fmla="*/ 404798 h 2550693"/>
                  <a:gd name="connsiteX803" fmla="*/ 390912 w 2546376"/>
                  <a:gd name="connsiteY803" fmla="*/ 364793 h 2550693"/>
                  <a:gd name="connsiteX804" fmla="*/ 203743 w 2546376"/>
                  <a:gd name="connsiteY804" fmla="*/ 538902 h 2550693"/>
                  <a:gd name="connsiteX805" fmla="*/ 243749 w 2546376"/>
                  <a:gd name="connsiteY805" fmla="*/ 522331 h 2550693"/>
                  <a:gd name="connsiteX806" fmla="*/ 300327 w 2546376"/>
                  <a:gd name="connsiteY806" fmla="*/ 578909 h 2550693"/>
                  <a:gd name="connsiteX807" fmla="*/ 243749 w 2546376"/>
                  <a:gd name="connsiteY807" fmla="*/ 635487 h 2550693"/>
                  <a:gd name="connsiteX808" fmla="*/ 187171 w 2546376"/>
                  <a:gd name="connsiteY808" fmla="*/ 578909 h 2550693"/>
                  <a:gd name="connsiteX809" fmla="*/ 203743 w 2546376"/>
                  <a:gd name="connsiteY809" fmla="*/ 538902 h 2550693"/>
                  <a:gd name="connsiteX810" fmla="*/ 578082 w 2546376"/>
                  <a:gd name="connsiteY810" fmla="*/ 16571 h 2550693"/>
                  <a:gd name="connsiteX811" fmla="*/ 618088 w 2546376"/>
                  <a:gd name="connsiteY811" fmla="*/ 0 h 2550693"/>
                  <a:gd name="connsiteX812" fmla="*/ 674666 w 2546376"/>
                  <a:gd name="connsiteY812" fmla="*/ 56578 h 2550693"/>
                  <a:gd name="connsiteX813" fmla="*/ 618088 w 2546376"/>
                  <a:gd name="connsiteY813" fmla="*/ 113156 h 2550693"/>
                  <a:gd name="connsiteX814" fmla="*/ 561510 w 2546376"/>
                  <a:gd name="connsiteY814" fmla="*/ 56578 h 2550693"/>
                  <a:gd name="connsiteX815" fmla="*/ 578082 w 2546376"/>
                  <a:gd name="connsiteY815" fmla="*/ 16571 h 2550693"/>
                  <a:gd name="connsiteX816" fmla="*/ 65570 w 2546376"/>
                  <a:gd name="connsiteY816" fmla="*/ 524146 h 2550693"/>
                  <a:gd name="connsiteX817" fmla="*/ 78603 w 2546376"/>
                  <a:gd name="connsiteY817" fmla="*/ 526777 h 2550693"/>
                  <a:gd name="connsiteX818" fmla="*/ 108712 w 2546376"/>
                  <a:gd name="connsiteY818" fmla="*/ 556886 h 2550693"/>
                  <a:gd name="connsiteX819" fmla="*/ 111343 w 2546376"/>
                  <a:gd name="connsiteY819" fmla="*/ 569919 h 2550693"/>
                  <a:gd name="connsiteX820" fmla="*/ 390912 w 2546376"/>
                  <a:gd name="connsiteY820" fmla="*/ 190682 h 2550693"/>
                  <a:gd name="connsiteX821" fmla="*/ 430918 w 2546376"/>
                  <a:gd name="connsiteY821" fmla="*/ 174111 h 2550693"/>
                  <a:gd name="connsiteX822" fmla="*/ 487497 w 2546376"/>
                  <a:gd name="connsiteY822" fmla="*/ 230689 h 2550693"/>
                  <a:gd name="connsiteX823" fmla="*/ 430919 w 2546376"/>
                  <a:gd name="connsiteY823" fmla="*/ 287267 h 2550693"/>
                  <a:gd name="connsiteX824" fmla="*/ 374340 w 2546376"/>
                  <a:gd name="connsiteY824" fmla="*/ 230689 h 2550693"/>
                  <a:gd name="connsiteX825" fmla="*/ 390912 w 2546376"/>
                  <a:gd name="connsiteY825" fmla="*/ 190682 h 2550693"/>
                  <a:gd name="connsiteX826" fmla="*/ 203742 w 2546376"/>
                  <a:gd name="connsiteY826" fmla="*/ 364792 h 2550693"/>
                  <a:gd name="connsiteX827" fmla="*/ 243749 w 2546376"/>
                  <a:gd name="connsiteY827" fmla="*/ 348220 h 2550693"/>
                  <a:gd name="connsiteX828" fmla="*/ 300327 w 2546376"/>
                  <a:gd name="connsiteY828" fmla="*/ 404798 h 2550693"/>
                  <a:gd name="connsiteX829" fmla="*/ 243749 w 2546376"/>
                  <a:gd name="connsiteY829" fmla="*/ 461376 h 2550693"/>
                  <a:gd name="connsiteX830" fmla="*/ 187171 w 2546376"/>
                  <a:gd name="connsiteY830" fmla="*/ 404798 h 2550693"/>
                  <a:gd name="connsiteX831" fmla="*/ 203742 w 2546376"/>
                  <a:gd name="connsiteY831" fmla="*/ 364792 h 2550693"/>
                  <a:gd name="connsiteX832" fmla="*/ 390912 w 2546376"/>
                  <a:gd name="connsiteY832" fmla="*/ 16571 h 2550693"/>
                  <a:gd name="connsiteX833" fmla="*/ 430918 w 2546376"/>
                  <a:gd name="connsiteY833" fmla="*/ 0 h 2550693"/>
                  <a:gd name="connsiteX834" fmla="*/ 487497 w 2546376"/>
                  <a:gd name="connsiteY834" fmla="*/ 56578 h 2550693"/>
                  <a:gd name="connsiteX835" fmla="*/ 430919 w 2546376"/>
                  <a:gd name="connsiteY835" fmla="*/ 113156 h 2550693"/>
                  <a:gd name="connsiteX836" fmla="*/ 374340 w 2546376"/>
                  <a:gd name="connsiteY836" fmla="*/ 56578 h 2550693"/>
                  <a:gd name="connsiteX837" fmla="*/ 390912 w 2546376"/>
                  <a:gd name="connsiteY837" fmla="*/ 16571 h 2550693"/>
                  <a:gd name="connsiteX838" fmla="*/ 203741 w 2546376"/>
                  <a:gd name="connsiteY838" fmla="*/ 190682 h 2550693"/>
                  <a:gd name="connsiteX839" fmla="*/ 243747 w 2546376"/>
                  <a:gd name="connsiteY839" fmla="*/ 174111 h 2550693"/>
                  <a:gd name="connsiteX840" fmla="*/ 300325 w 2546376"/>
                  <a:gd name="connsiteY840" fmla="*/ 230689 h 2550693"/>
                  <a:gd name="connsiteX841" fmla="*/ 243748 w 2546376"/>
                  <a:gd name="connsiteY841" fmla="*/ 287266 h 2550693"/>
                  <a:gd name="connsiteX842" fmla="*/ 187170 w 2546376"/>
                  <a:gd name="connsiteY842" fmla="*/ 230688 h 2550693"/>
                  <a:gd name="connsiteX843" fmla="*/ 203741 w 2546376"/>
                  <a:gd name="connsiteY843" fmla="*/ 190682 h 2550693"/>
                  <a:gd name="connsiteX844" fmla="*/ 16572 w 2546376"/>
                  <a:gd name="connsiteY844" fmla="*/ 364792 h 2550693"/>
                  <a:gd name="connsiteX845" fmla="*/ 56579 w 2546376"/>
                  <a:gd name="connsiteY845" fmla="*/ 348220 h 2550693"/>
                  <a:gd name="connsiteX846" fmla="*/ 113157 w 2546376"/>
                  <a:gd name="connsiteY846" fmla="*/ 404798 h 2550693"/>
                  <a:gd name="connsiteX847" fmla="*/ 56579 w 2546376"/>
                  <a:gd name="connsiteY847" fmla="*/ 461376 h 2550693"/>
                  <a:gd name="connsiteX848" fmla="*/ 1 w 2546376"/>
                  <a:gd name="connsiteY848" fmla="*/ 404798 h 2550693"/>
                  <a:gd name="connsiteX849" fmla="*/ 16572 w 2546376"/>
                  <a:gd name="connsiteY849" fmla="*/ 364792 h 2550693"/>
                  <a:gd name="connsiteX850" fmla="*/ 203741 w 2546376"/>
                  <a:gd name="connsiteY850" fmla="*/ 16571 h 2550693"/>
                  <a:gd name="connsiteX851" fmla="*/ 243747 w 2546376"/>
                  <a:gd name="connsiteY851" fmla="*/ 0 h 2550693"/>
                  <a:gd name="connsiteX852" fmla="*/ 300325 w 2546376"/>
                  <a:gd name="connsiteY852" fmla="*/ 56578 h 2550693"/>
                  <a:gd name="connsiteX853" fmla="*/ 243747 w 2546376"/>
                  <a:gd name="connsiteY853" fmla="*/ 113156 h 2550693"/>
                  <a:gd name="connsiteX854" fmla="*/ 187169 w 2546376"/>
                  <a:gd name="connsiteY854" fmla="*/ 56578 h 2550693"/>
                  <a:gd name="connsiteX855" fmla="*/ 203741 w 2546376"/>
                  <a:gd name="connsiteY855" fmla="*/ 16571 h 2550693"/>
                  <a:gd name="connsiteX856" fmla="*/ 16572 w 2546376"/>
                  <a:gd name="connsiteY856" fmla="*/ 190681 h 2550693"/>
                  <a:gd name="connsiteX857" fmla="*/ 56579 w 2546376"/>
                  <a:gd name="connsiteY857" fmla="*/ 174110 h 2550693"/>
                  <a:gd name="connsiteX858" fmla="*/ 113157 w 2546376"/>
                  <a:gd name="connsiteY858" fmla="*/ 230688 h 2550693"/>
                  <a:gd name="connsiteX859" fmla="*/ 56579 w 2546376"/>
                  <a:gd name="connsiteY859" fmla="*/ 287266 h 2550693"/>
                  <a:gd name="connsiteX860" fmla="*/ 1 w 2546376"/>
                  <a:gd name="connsiteY860" fmla="*/ 230688 h 2550693"/>
                  <a:gd name="connsiteX861" fmla="*/ 16572 w 2546376"/>
                  <a:gd name="connsiteY861" fmla="*/ 190681 h 2550693"/>
                  <a:gd name="connsiteX862" fmla="*/ 16571 w 2546376"/>
                  <a:gd name="connsiteY862" fmla="*/ 16571 h 2550693"/>
                  <a:gd name="connsiteX863" fmla="*/ 56577 w 2546376"/>
                  <a:gd name="connsiteY863" fmla="*/ 0 h 2550693"/>
                  <a:gd name="connsiteX864" fmla="*/ 113156 w 2546376"/>
                  <a:gd name="connsiteY864" fmla="*/ 56578 h 2550693"/>
                  <a:gd name="connsiteX865" fmla="*/ 56578 w 2546376"/>
                  <a:gd name="connsiteY865" fmla="*/ 113156 h 2550693"/>
                  <a:gd name="connsiteX866" fmla="*/ 0 w 2546376"/>
                  <a:gd name="connsiteY866" fmla="*/ 56577 h 2550693"/>
                  <a:gd name="connsiteX867" fmla="*/ 16571 w 2546376"/>
                  <a:gd name="connsiteY867" fmla="*/ 16571 h 255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Lst>
                <a:rect l="l" t="t" r="r" b="b"/>
                <a:pathLst>
                  <a:path w="2546376" h="2550693">
                    <a:moveTo>
                      <a:pt x="2449798" y="2454108"/>
                    </a:moveTo>
                    <a:cubicBezTo>
                      <a:pt x="2460029" y="2443877"/>
                      <a:pt x="2474173" y="2437544"/>
                      <a:pt x="2489797" y="2437544"/>
                    </a:cubicBezTo>
                    <a:cubicBezTo>
                      <a:pt x="2521044" y="2437544"/>
                      <a:pt x="2546375" y="2462875"/>
                      <a:pt x="2546375" y="2494122"/>
                    </a:cubicBezTo>
                    <a:cubicBezTo>
                      <a:pt x="2546375" y="2525369"/>
                      <a:pt x="2521051" y="2550693"/>
                      <a:pt x="2489804" y="2550693"/>
                    </a:cubicBezTo>
                    <a:cubicBezTo>
                      <a:pt x="2458557" y="2550693"/>
                      <a:pt x="2433226" y="2525362"/>
                      <a:pt x="2433226" y="2494115"/>
                    </a:cubicBezTo>
                    <a:cubicBezTo>
                      <a:pt x="2433226" y="2478491"/>
                      <a:pt x="2439559" y="2464347"/>
                      <a:pt x="2449798" y="2454108"/>
                    </a:cubicBezTo>
                    <a:close/>
                    <a:moveTo>
                      <a:pt x="2449791" y="2280012"/>
                    </a:moveTo>
                    <a:cubicBezTo>
                      <a:pt x="2460030" y="2269774"/>
                      <a:pt x="2474174" y="2263441"/>
                      <a:pt x="2489798" y="2263441"/>
                    </a:cubicBezTo>
                    <a:cubicBezTo>
                      <a:pt x="2521045" y="2263441"/>
                      <a:pt x="2546376" y="2288772"/>
                      <a:pt x="2546376" y="2320019"/>
                    </a:cubicBezTo>
                    <a:cubicBezTo>
                      <a:pt x="2546376" y="2351266"/>
                      <a:pt x="2521045" y="2376597"/>
                      <a:pt x="2489798" y="2376597"/>
                    </a:cubicBezTo>
                    <a:cubicBezTo>
                      <a:pt x="2458551" y="2376597"/>
                      <a:pt x="2433220" y="2351266"/>
                      <a:pt x="2433220" y="2320019"/>
                    </a:cubicBezTo>
                    <a:cubicBezTo>
                      <a:pt x="2433220" y="2304396"/>
                      <a:pt x="2439552" y="2290251"/>
                      <a:pt x="2449791" y="2280012"/>
                    </a:cubicBezTo>
                    <a:close/>
                    <a:moveTo>
                      <a:pt x="2262622" y="2454108"/>
                    </a:moveTo>
                    <a:cubicBezTo>
                      <a:pt x="2272861" y="2443869"/>
                      <a:pt x="2287005" y="2437537"/>
                      <a:pt x="2302629" y="2437537"/>
                    </a:cubicBezTo>
                    <a:cubicBezTo>
                      <a:pt x="2333876" y="2437537"/>
                      <a:pt x="2359207" y="2462868"/>
                      <a:pt x="2359207" y="2494115"/>
                    </a:cubicBezTo>
                    <a:cubicBezTo>
                      <a:pt x="2359207" y="2525362"/>
                      <a:pt x="2333876" y="2550693"/>
                      <a:pt x="2302629" y="2550693"/>
                    </a:cubicBezTo>
                    <a:cubicBezTo>
                      <a:pt x="2271382" y="2550693"/>
                      <a:pt x="2246051" y="2525362"/>
                      <a:pt x="2246051" y="2494115"/>
                    </a:cubicBezTo>
                    <a:cubicBezTo>
                      <a:pt x="2246051" y="2478491"/>
                      <a:pt x="2252384" y="2464347"/>
                      <a:pt x="2262622" y="2454108"/>
                    </a:cubicBezTo>
                    <a:close/>
                    <a:moveTo>
                      <a:pt x="2449791" y="2105902"/>
                    </a:moveTo>
                    <a:cubicBezTo>
                      <a:pt x="2460030" y="2095663"/>
                      <a:pt x="2474174" y="2089330"/>
                      <a:pt x="2489798" y="2089330"/>
                    </a:cubicBezTo>
                    <a:cubicBezTo>
                      <a:pt x="2521045" y="2089330"/>
                      <a:pt x="2546376" y="2114661"/>
                      <a:pt x="2546376" y="2145908"/>
                    </a:cubicBezTo>
                    <a:cubicBezTo>
                      <a:pt x="2546376" y="2177155"/>
                      <a:pt x="2521045" y="2202486"/>
                      <a:pt x="2489798" y="2202486"/>
                    </a:cubicBezTo>
                    <a:cubicBezTo>
                      <a:pt x="2458551" y="2202486"/>
                      <a:pt x="2433220" y="2177155"/>
                      <a:pt x="2433220" y="2145908"/>
                    </a:cubicBezTo>
                    <a:cubicBezTo>
                      <a:pt x="2433220" y="2130285"/>
                      <a:pt x="2439553" y="2116140"/>
                      <a:pt x="2449791" y="2105902"/>
                    </a:cubicBezTo>
                    <a:close/>
                    <a:moveTo>
                      <a:pt x="2262623" y="2280006"/>
                    </a:moveTo>
                    <a:cubicBezTo>
                      <a:pt x="2272854" y="2269774"/>
                      <a:pt x="2286999" y="2263441"/>
                      <a:pt x="2302622" y="2263441"/>
                    </a:cubicBezTo>
                    <a:cubicBezTo>
                      <a:pt x="2333869" y="2263441"/>
                      <a:pt x="2359200" y="2288772"/>
                      <a:pt x="2359200" y="2320019"/>
                    </a:cubicBezTo>
                    <a:cubicBezTo>
                      <a:pt x="2359200" y="2351266"/>
                      <a:pt x="2333876" y="2376590"/>
                      <a:pt x="2302629" y="2376590"/>
                    </a:cubicBezTo>
                    <a:cubicBezTo>
                      <a:pt x="2271382" y="2376590"/>
                      <a:pt x="2246051" y="2351259"/>
                      <a:pt x="2246051" y="2320012"/>
                    </a:cubicBezTo>
                    <a:cubicBezTo>
                      <a:pt x="2246051" y="2304389"/>
                      <a:pt x="2252384" y="2290244"/>
                      <a:pt x="2262623" y="2280006"/>
                    </a:cubicBezTo>
                    <a:close/>
                    <a:moveTo>
                      <a:pt x="2075453" y="2454108"/>
                    </a:moveTo>
                    <a:cubicBezTo>
                      <a:pt x="2085691" y="2443870"/>
                      <a:pt x="2099836" y="2437537"/>
                      <a:pt x="2115459" y="2437537"/>
                    </a:cubicBezTo>
                    <a:cubicBezTo>
                      <a:pt x="2146706" y="2437537"/>
                      <a:pt x="2172037" y="2462868"/>
                      <a:pt x="2172037" y="2494115"/>
                    </a:cubicBezTo>
                    <a:cubicBezTo>
                      <a:pt x="2172037" y="2525362"/>
                      <a:pt x="2146706" y="2550693"/>
                      <a:pt x="2115459" y="2550693"/>
                    </a:cubicBezTo>
                    <a:cubicBezTo>
                      <a:pt x="2107647" y="2550693"/>
                      <a:pt x="2100205" y="2549110"/>
                      <a:pt x="2093436" y="2546247"/>
                    </a:cubicBezTo>
                    <a:lnTo>
                      <a:pt x="2075739" y="2534315"/>
                    </a:lnTo>
                    <a:lnTo>
                      <a:pt x="2075259" y="2533835"/>
                    </a:lnTo>
                    <a:lnTo>
                      <a:pt x="2063327" y="2516138"/>
                    </a:lnTo>
                    <a:cubicBezTo>
                      <a:pt x="2060464" y="2509369"/>
                      <a:pt x="2058881" y="2501927"/>
                      <a:pt x="2058881" y="2494115"/>
                    </a:cubicBezTo>
                    <a:cubicBezTo>
                      <a:pt x="2058881" y="2478491"/>
                      <a:pt x="2065214" y="2464347"/>
                      <a:pt x="2075453" y="2454108"/>
                    </a:cubicBezTo>
                    <a:close/>
                    <a:moveTo>
                      <a:pt x="2449791" y="1931791"/>
                    </a:moveTo>
                    <a:cubicBezTo>
                      <a:pt x="2460030" y="1921552"/>
                      <a:pt x="2474174" y="1915219"/>
                      <a:pt x="2489798" y="1915219"/>
                    </a:cubicBezTo>
                    <a:cubicBezTo>
                      <a:pt x="2521045" y="1915219"/>
                      <a:pt x="2546376" y="1940550"/>
                      <a:pt x="2546376" y="1971797"/>
                    </a:cubicBezTo>
                    <a:cubicBezTo>
                      <a:pt x="2546376" y="2003044"/>
                      <a:pt x="2521045" y="2028375"/>
                      <a:pt x="2489798" y="2028375"/>
                    </a:cubicBezTo>
                    <a:cubicBezTo>
                      <a:pt x="2458551" y="2028375"/>
                      <a:pt x="2433220" y="2003044"/>
                      <a:pt x="2433220" y="1971797"/>
                    </a:cubicBezTo>
                    <a:cubicBezTo>
                      <a:pt x="2433220" y="1956174"/>
                      <a:pt x="2439553" y="1942029"/>
                      <a:pt x="2449791" y="1931791"/>
                    </a:cubicBezTo>
                    <a:close/>
                    <a:moveTo>
                      <a:pt x="2262615" y="2105901"/>
                    </a:moveTo>
                    <a:cubicBezTo>
                      <a:pt x="2272854" y="2095663"/>
                      <a:pt x="2286999" y="2089330"/>
                      <a:pt x="2302622" y="2089330"/>
                    </a:cubicBezTo>
                    <a:cubicBezTo>
                      <a:pt x="2333869" y="2089330"/>
                      <a:pt x="2359200" y="2114661"/>
                      <a:pt x="2359200" y="2145908"/>
                    </a:cubicBezTo>
                    <a:cubicBezTo>
                      <a:pt x="2359200" y="2177155"/>
                      <a:pt x="2333869" y="2202486"/>
                      <a:pt x="2302622" y="2202486"/>
                    </a:cubicBezTo>
                    <a:cubicBezTo>
                      <a:pt x="2271375" y="2202486"/>
                      <a:pt x="2246044" y="2177155"/>
                      <a:pt x="2246044" y="2145908"/>
                    </a:cubicBezTo>
                    <a:cubicBezTo>
                      <a:pt x="2246044" y="2130285"/>
                      <a:pt x="2252377" y="2116140"/>
                      <a:pt x="2262615" y="2105901"/>
                    </a:cubicBezTo>
                    <a:close/>
                    <a:moveTo>
                      <a:pt x="2075453" y="2280005"/>
                    </a:moveTo>
                    <a:cubicBezTo>
                      <a:pt x="2085691" y="2269767"/>
                      <a:pt x="2099836" y="2263434"/>
                      <a:pt x="2115459" y="2263434"/>
                    </a:cubicBezTo>
                    <a:cubicBezTo>
                      <a:pt x="2146706" y="2263434"/>
                      <a:pt x="2172037" y="2288765"/>
                      <a:pt x="2172038" y="2320012"/>
                    </a:cubicBezTo>
                    <a:cubicBezTo>
                      <a:pt x="2172038" y="2351259"/>
                      <a:pt x="2146707" y="2376590"/>
                      <a:pt x="2115460" y="2376590"/>
                    </a:cubicBezTo>
                    <a:cubicBezTo>
                      <a:pt x="2084213" y="2376590"/>
                      <a:pt x="2058881" y="2351259"/>
                      <a:pt x="2058881" y="2320012"/>
                    </a:cubicBezTo>
                    <a:cubicBezTo>
                      <a:pt x="2058881" y="2304389"/>
                      <a:pt x="2065214" y="2290244"/>
                      <a:pt x="2075453" y="2280005"/>
                    </a:cubicBezTo>
                    <a:close/>
                    <a:moveTo>
                      <a:pt x="2449791" y="1757680"/>
                    </a:moveTo>
                    <a:cubicBezTo>
                      <a:pt x="2460030" y="1747441"/>
                      <a:pt x="2474174" y="1741108"/>
                      <a:pt x="2489798" y="1741108"/>
                    </a:cubicBezTo>
                    <a:cubicBezTo>
                      <a:pt x="2521045" y="1741108"/>
                      <a:pt x="2546376" y="1766439"/>
                      <a:pt x="2546376" y="1797686"/>
                    </a:cubicBezTo>
                    <a:cubicBezTo>
                      <a:pt x="2546376" y="1828933"/>
                      <a:pt x="2521045" y="1854264"/>
                      <a:pt x="2489798" y="1854264"/>
                    </a:cubicBezTo>
                    <a:cubicBezTo>
                      <a:pt x="2458551" y="1854264"/>
                      <a:pt x="2433220" y="1828933"/>
                      <a:pt x="2433220" y="1797686"/>
                    </a:cubicBezTo>
                    <a:cubicBezTo>
                      <a:pt x="2433220" y="1782063"/>
                      <a:pt x="2439553" y="1767918"/>
                      <a:pt x="2449791" y="1757680"/>
                    </a:cubicBezTo>
                    <a:close/>
                    <a:moveTo>
                      <a:pt x="2262616" y="1931791"/>
                    </a:moveTo>
                    <a:cubicBezTo>
                      <a:pt x="2272854" y="1921552"/>
                      <a:pt x="2286999" y="1915219"/>
                      <a:pt x="2302622" y="1915219"/>
                    </a:cubicBezTo>
                    <a:cubicBezTo>
                      <a:pt x="2333869" y="1915219"/>
                      <a:pt x="2359200" y="1940550"/>
                      <a:pt x="2359200" y="1971797"/>
                    </a:cubicBezTo>
                    <a:cubicBezTo>
                      <a:pt x="2359200" y="2003044"/>
                      <a:pt x="2333869" y="2028375"/>
                      <a:pt x="2302622" y="2028375"/>
                    </a:cubicBezTo>
                    <a:cubicBezTo>
                      <a:pt x="2271375" y="2028375"/>
                      <a:pt x="2246044" y="2003044"/>
                      <a:pt x="2246044" y="1971797"/>
                    </a:cubicBezTo>
                    <a:cubicBezTo>
                      <a:pt x="2246044" y="1956174"/>
                      <a:pt x="2252377" y="1942029"/>
                      <a:pt x="2262616" y="1931791"/>
                    </a:cubicBezTo>
                    <a:close/>
                    <a:moveTo>
                      <a:pt x="2075452" y="2105895"/>
                    </a:moveTo>
                    <a:cubicBezTo>
                      <a:pt x="2085691" y="2095657"/>
                      <a:pt x="2099829" y="2089330"/>
                      <a:pt x="2115453" y="2089330"/>
                    </a:cubicBezTo>
                    <a:cubicBezTo>
                      <a:pt x="2146700" y="2089330"/>
                      <a:pt x="2172031" y="2114661"/>
                      <a:pt x="2172031" y="2145908"/>
                    </a:cubicBezTo>
                    <a:cubicBezTo>
                      <a:pt x="2172037" y="2177149"/>
                      <a:pt x="2146706" y="2202480"/>
                      <a:pt x="2115459" y="2202480"/>
                    </a:cubicBezTo>
                    <a:cubicBezTo>
                      <a:pt x="2084212" y="2202480"/>
                      <a:pt x="2058881" y="2177149"/>
                      <a:pt x="2058881" y="2145902"/>
                    </a:cubicBezTo>
                    <a:cubicBezTo>
                      <a:pt x="2058881" y="2130278"/>
                      <a:pt x="2065214" y="2116134"/>
                      <a:pt x="2075452" y="2105895"/>
                    </a:cubicBezTo>
                    <a:close/>
                    <a:moveTo>
                      <a:pt x="1888282" y="2280006"/>
                    </a:moveTo>
                    <a:cubicBezTo>
                      <a:pt x="1898521" y="2269767"/>
                      <a:pt x="1912666" y="2263435"/>
                      <a:pt x="1928289" y="2263435"/>
                    </a:cubicBezTo>
                    <a:cubicBezTo>
                      <a:pt x="1959536" y="2263435"/>
                      <a:pt x="1984867" y="2288766"/>
                      <a:pt x="1984867" y="2320013"/>
                    </a:cubicBezTo>
                    <a:cubicBezTo>
                      <a:pt x="1984867" y="2351260"/>
                      <a:pt x="1959536" y="2376591"/>
                      <a:pt x="1928289" y="2376591"/>
                    </a:cubicBezTo>
                    <a:lnTo>
                      <a:pt x="1915416" y="2373992"/>
                    </a:lnTo>
                    <a:lnTo>
                      <a:pt x="1874310" y="2332886"/>
                    </a:lnTo>
                    <a:lnTo>
                      <a:pt x="1871711" y="2320013"/>
                    </a:lnTo>
                    <a:cubicBezTo>
                      <a:pt x="1871711" y="2304389"/>
                      <a:pt x="1878044" y="2290245"/>
                      <a:pt x="1888282" y="2280006"/>
                    </a:cubicBezTo>
                    <a:close/>
                    <a:moveTo>
                      <a:pt x="2449790" y="1583569"/>
                    </a:moveTo>
                    <a:cubicBezTo>
                      <a:pt x="2460029" y="1573331"/>
                      <a:pt x="2474174" y="1566998"/>
                      <a:pt x="2489797" y="1566998"/>
                    </a:cubicBezTo>
                    <a:cubicBezTo>
                      <a:pt x="2521044" y="1566998"/>
                      <a:pt x="2546375" y="1592329"/>
                      <a:pt x="2546375" y="1623576"/>
                    </a:cubicBezTo>
                    <a:cubicBezTo>
                      <a:pt x="2546375" y="1654823"/>
                      <a:pt x="2521044" y="1680154"/>
                      <a:pt x="2489797" y="1680154"/>
                    </a:cubicBezTo>
                    <a:cubicBezTo>
                      <a:pt x="2458550" y="1680154"/>
                      <a:pt x="2433219" y="1654823"/>
                      <a:pt x="2433219" y="1623576"/>
                    </a:cubicBezTo>
                    <a:cubicBezTo>
                      <a:pt x="2433219" y="1607953"/>
                      <a:pt x="2439552" y="1593808"/>
                      <a:pt x="2449790" y="1583569"/>
                    </a:cubicBezTo>
                    <a:close/>
                    <a:moveTo>
                      <a:pt x="2262615" y="1757679"/>
                    </a:moveTo>
                    <a:cubicBezTo>
                      <a:pt x="2272854" y="1747441"/>
                      <a:pt x="2286999" y="1741108"/>
                      <a:pt x="2302622" y="1741108"/>
                    </a:cubicBezTo>
                    <a:cubicBezTo>
                      <a:pt x="2333869" y="1741108"/>
                      <a:pt x="2359200" y="1766439"/>
                      <a:pt x="2359200" y="1797686"/>
                    </a:cubicBezTo>
                    <a:cubicBezTo>
                      <a:pt x="2359200" y="1828933"/>
                      <a:pt x="2333869" y="1854264"/>
                      <a:pt x="2302622" y="1854264"/>
                    </a:cubicBezTo>
                    <a:cubicBezTo>
                      <a:pt x="2271375" y="1854264"/>
                      <a:pt x="2246044" y="1828933"/>
                      <a:pt x="2246044" y="1797686"/>
                    </a:cubicBezTo>
                    <a:cubicBezTo>
                      <a:pt x="2246044" y="1782063"/>
                      <a:pt x="2252377" y="1767918"/>
                      <a:pt x="2262615" y="1757679"/>
                    </a:cubicBezTo>
                    <a:close/>
                    <a:moveTo>
                      <a:pt x="2075446" y="1931790"/>
                    </a:moveTo>
                    <a:cubicBezTo>
                      <a:pt x="2085684" y="1921552"/>
                      <a:pt x="2099829" y="1915219"/>
                      <a:pt x="2115453" y="1915219"/>
                    </a:cubicBezTo>
                    <a:cubicBezTo>
                      <a:pt x="2146700" y="1915219"/>
                      <a:pt x="2172031" y="1940550"/>
                      <a:pt x="2172031" y="1971797"/>
                    </a:cubicBezTo>
                    <a:cubicBezTo>
                      <a:pt x="2172031" y="2003044"/>
                      <a:pt x="2146700" y="2028375"/>
                      <a:pt x="2115453" y="2028375"/>
                    </a:cubicBezTo>
                    <a:cubicBezTo>
                      <a:pt x="2084206" y="2028375"/>
                      <a:pt x="2058875" y="2003044"/>
                      <a:pt x="2058875" y="1971797"/>
                    </a:cubicBezTo>
                    <a:cubicBezTo>
                      <a:pt x="2058875" y="1956174"/>
                      <a:pt x="2065207" y="1942029"/>
                      <a:pt x="2075446" y="1931790"/>
                    </a:cubicBezTo>
                    <a:close/>
                    <a:moveTo>
                      <a:pt x="1888282" y="2105896"/>
                    </a:moveTo>
                    <a:cubicBezTo>
                      <a:pt x="1898521" y="2095657"/>
                      <a:pt x="1912665" y="2089324"/>
                      <a:pt x="1928288" y="2089324"/>
                    </a:cubicBezTo>
                    <a:cubicBezTo>
                      <a:pt x="1959536" y="2089324"/>
                      <a:pt x="1984867" y="2114655"/>
                      <a:pt x="1984867" y="2145902"/>
                    </a:cubicBezTo>
                    <a:cubicBezTo>
                      <a:pt x="1984867" y="2177150"/>
                      <a:pt x="1959536" y="2202481"/>
                      <a:pt x="1928289" y="2202480"/>
                    </a:cubicBezTo>
                    <a:cubicBezTo>
                      <a:pt x="1897042" y="2202480"/>
                      <a:pt x="1871711" y="2177149"/>
                      <a:pt x="1871710" y="2145902"/>
                    </a:cubicBezTo>
                    <a:cubicBezTo>
                      <a:pt x="1871710" y="2130279"/>
                      <a:pt x="1878043" y="2116135"/>
                      <a:pt x="1888282" y="2105896"/>
                    </a:cubicBezTo>
                    <a:close/>
                    <a:moveTo>
                      <a:pt x="2449791" y="1409459"/>
                    </a:moveTo>
                    <a:cubicBezTo>
                      <a:pt x="2460029" y="1399220"/>
                      <a:pt x="2474174" y="1392887"/>
                      <a:pt x="2489797" y="1392887"/>
                    </a:cubicBezTo>
                    <a:cubicBezTo>
                      <a:pt x="2521044" y="1392887"/>
                      <a:pt x="2546375" y="1418218"/>
                      <a:pt x="2546375" y="1449465"/>
                    </a:cubicBezTo>
                    <a:cubicBezTo>
                      <a:pt x="2546375" y="1480712"/>
                      <a:pt x="2521044" y="1506043"/>
                      <a:pt x="2489797" y="1506043"/>
                    </a:cubicBezTo>
                    <a:cubicBezTo>
                      <a:pt x="2458550" y="1506043"/>
                      <a:pt x="2433219" y="1480712"/>
                      <a:pt x="2433219" y="1449465"/>
                    </a:cubicBezTo>
                    <a:cubicBezTo>
                      <a:pt x="2433219" y="1433842"/>
                      <a:pt x="2439552" y="1419697"/>
                      <a:pt x="2449791" y="1409459"/>
                    </a:cubicBezTo>
                    <a:close/>
                    <a:moveTo>
                      <a:pt x="2262615" y="1583569"/>
                    </a:moveTo>
                    <a:cubicBezTo>
                      <a:pt x="2272853" y="1573331"/>
                      <a:pt x="2286998" y="1566998"/>
                      <a:pt x="2302622" y="1566998"/>
                    </a:cubicBezTo>
                    <a:cubicBezTo>
                      <a:pt x="2333869" y="1566998"/>
                      <a:pt x="2359200" y="1592329"/>
                      <a:pt x="2359200" y="1623576"/>
                    </a:cubicBezTo>
                    <a:cubicBezTo>
                      <a:pt x="2359200" y="1654823"/>
                      <a:pt x="2333869" y="1680154"/>
                      <a:pt x="2302622" y="1680154"/>
                    </a:cubicBezTo>
                    <a:cubicBezTo>
                      <a:pt x="2271375" y="1680154"/>
                      <a:pt x="2246044" y="1654823"/>
                      <a:pt x="2246044" y="1623576"/>
                    </a:cubicBezTo>
                    <a:cubicBezTo>
                      <a:pt x="2246044" y="1607953"/>
                      <a:pt x="2252376" y="1593808"/>
                      <a:pt x="2262615" y="1583569"/>
                    </a:cubicBezTo>
                    <a:close/>
                    <a:moveTo>
                      <a:pt x="2075446" y="1757680"/>
                    </a:moveTo>
                    <a:cubicBezTo>
                      <a:pt x="2085684" y="1747441"/>
                      <a:pt x="2099829" y="1741108"/>
                      <a:pt x="2115453" y="1741108"/>
                    </a:cubicBezTo>
                    <a:cubicBezTo>
                      <a:pt x="2146700" y="1741108"/>
                      <a:pt x="2172031" y="1766439"/>
                      <a:pt x="2172031" y="1797686"/>
                    </a:cubicBezTo>
                    <a:cubicBezTo>
                      <a:pt x="2172031" y="1828933"/>
                      <a:pt x="2146700" y="1854264"/>
                      <a:pt x="2115453" y="1854264"/>
                    </a:cubicBezTo>
                    <a:cubicBezTo>
                      <a:pt x="2084206" y="1854264"/>
                      <a:pt x="2058875" y="1828933"/>
                      <a:pt x="2058875" y="1797686"/>
                    </a:cubicBezTo>
                    <a:cubicBezTo>
                      <a:pt x="2058875" y="1782063"/>
                      <a:pt x="2065207" y="1767918"/>
                      <a:pt x="2075446" y="1757680"/>
                    </a:cubicBezTo>
                    <a:close/>
                    <a:moveTo>
                      <a:pt x="1888281" y="1931786"/>
                    </a:moveTo>
                    <a:cubicBezTo>
                      <a:pt x="1898520" y="1921547"/>
                      <a:pt x="1912664" y="1915214"/>
                      <a:pt x="1928282" y="1915220"/>
                    </a:cubicBezTo>
                    <a:cubicBezTo>
                      <a:pt x="1959529" y="1915220"/>
                      <a:pt x="1984860" y="1940551"/>
                      <a:pt x="1984860" y="1971798"/>
                    </a:cubicBezTo>
                    <a:cubicBezTo>
                      <a:pt x="1984866" y="2003039"/>
                      <a:pt x="1959535" y="2028370"/>
                      <a:pt x="1928288" y="2028370"/>
                    </a:cubicBezTo>
                    <a:cubicBezTo>
                      <a:pt x="1897041" y="2028370"/>
                      <a:pt x="1871710" y="2003039"/>
                      <a:pt x="1871710" y="1971792"/>
                    </a:cubicBezTo>
                    <a:cubicBezTo>
                      <a:pt x="1871710" y="1956169"/>
                      <a:pt x="1878043" y="1942024"/>
                      <a:pt x="1888281" y="1931786"/>
                    </a:cubicBezTo>
                    <a:close/>
                    <a:moveTo>
                      <a:pt x="1701111" y="2105895"/>
                    </a:moveTo>
                    <a:cubicBezTo>
                      <a:pt x="1711350" y="2095656"/>
                      <a:pt x="1725495" y="2089324"/>
                      <a:pt x="1741118" y="2089324"/>
                    </a:cubicBezTo>
                    <a:cubicBezTo>
                      <a:pt x="1772365" y="2089324"/>
                      <a:pt x="1797696" y="2114655"/>
                      <a:pt x="1797696" y="2145902"/>
                    </a:cubicBezTo>
                    <a:cubicBezTo>
                      <a:pt x="1797696" y="2169337"/>
                      <a:pt x="1783447" y="2189445"/>
                      <a:pt x="1763141" y="2198034"/>
                    </a:cubicBezTo>
                    <a:lnTo>
                      <a:pt x="1743436" y="2202012"/>
                    </a:lnTo>
                    <a:lnTo>
                      <a:pt x="1685008" y="2143584"/>
                    </a:lnTo>
                    <a:lnTo>
                      <a:pt x="1688986" y="2123879"/>
                    </a:lnTo>
                    <a:cubicBezTo>
                      <a:pt x="1691849" y="2117110"/>
                      <a:pt x="1695992" y="2111014"/>
                      <a:pt x="1701111" y="2105895"/>
                    </a:cubicBezTo>
                    <a:close/>
                    <a:moveTo>
                      <a:pt x="2449791" y="1235348"/>
                    </a:moveTo>
                    <a:cubicBezTo>
                      <a:pt x="2460029" y="1225109"/>
                      <a:pt x="2474174" y="1218776"/>
                      <a:pt x="2489797" y="1218776"/>
                    </a:cubicBezTo>
                    <a:cubicBezTo>
                      <a:pt x="2521044" y="1218776"/>
                      <a:pt x="2546375" y="1244107"/>
                      <a:pt x="2546375" y="1275354"/>
                    </a:cubicBezTo>
                    <a:cubicBezTo>
                      <a:pt x="2546375" y="1306601"/>
                      <a:pt x="2521044" y="1331932"/>
                      <a:pt x="2489797" y="1331932"/>
                    </a:cubicBezTo>
                    <a:cubicBezTo>
                      <a:pt x="2458550" y="1331932"/>
                      <a:pt x="2433219" y="1306601"/>
                      <a:pt x="2433219" y="1275354"/>
                    </a:cubicBezTo>
                    <a:cubicBezTo>
                      <a:pt x="2433219" y="1259731"/>
                      <a:pt x="2439552" y="1245586"/>
                      <a:pt x="2449791" y="1235348"/>
                    </a:cubicBezTo>
                    <a:close/>
                    <a:moveTo>
                      <a:pt x="2262615" y="1409458"/>
                    </a:moveTo>
                    <a:cubicBezTo>
                      <a:pt x="2272853" y="1399220"/>
                      <a:pt x="2286998" y="1392887"/>
                      <a:pt x="2302622" y="1392887"/>
                    </a:cubicBezTo>
                    <a:cubicBezTo>
                      <a:pt x="2333869" y="1392887"/>
                      <a:pt x="2359200" y="1418218"/>
                      <a:pt x="2359200" y="1449465"/>
                    </a:cubicBezTo>
                    <a:cubicBezTo>
                      <a:pt x="2359200" y="1480712"/>
                      <a:pt x="2333869" y="1506043"/>
                      <a:pt x="2302622" y="1506043"/>
                    </a:cubicBezTo>
                    <a:cubicBezTo>
                      <a:pt x="2271375" y="1506043"/>
                      <a:pt x="2246044" y="1480712"/>
                      <a:pt x="2246044" y="1449465"/>
                    </a:cubicBezTo>
                    <a:cubicBezTo>
                      <a:pt x="2246044" y="1433842"/>
                      <a:pt x="2252376" y="1419697"/>
                      <a:pt x="2262615" y="1409458"/>
                    </a:cubicBezTo>
                    <a:close/>
                    <a:moveTo>
                      <a:pt x="2075445" y="1583569"/>
                    </a:moveTo>
                    <a:cubicBezTo>
                      <a:pt x="2085684" y="1573331"/>
                      <a:pt x="2099828" y="1566998"/>
                      <a:pt x="2115452" y="1566998"/>
                    </a:cubicBezTo>
                    <a:cubicBezTo>
                      <a:pt x="2146699" y="1566998"/>
                      <a:pt x="2172030" y="1592329"/>
                      <a:pt x="2172030" y="1623576"/>
                    </a:cubicBezTo>
                    <a:cubicBezTo>
                      <a:pt x="2172030" y="1654823"/>
                      <a:pt x="2146699" y="1680154"/>
                      <a:pt x="2115452" y="1680154"/>
                    </a:cubicBezTo>
                    <a:cubicBezTo>
                      <a:pt x="2084205" y="1680154"/>
                      <a:pt x="2058874" y="1654823"/>
                      <a:pt x="2058874" y="1623576"/>
                    </a:cubicBezTo>
                    <a:cubicBezTo>
                      <a:pt x="2058874" y="1607953"/>
                      <a:pt x="2065206" y="1593808"/>
                      <a:pt x="2075445" y="1583569"/>
                    </a:cubicBezTo>
                    <a:close/>
                    <a:moveTo>
                      <a:pt x="1888275" y="1757680"/>
                    </a:moveTo>
                    <a:cubicBezTo>
                      <a:pt x="1898514" y="1747442"/>
                      <a:pt x="1912659" y="1741109"/>
                      <a:pt x="1928282" y="1741109"/>
                    </a:cubicBezTo>
                    <a:cubicBezTo>
                      <a:pt x="1959529" y="1741109"/>
                      <a:pt x="1984860" y="1766440"/>
                      <a:pt x="1984860" y="1797687"/>
                    </a:cubicBezTo>
                    <a:cubicBezTo>
                      <a:pt x="1984860" y="1828934"/>
                      <a:pt x="1959529" y="1854265"/>
                      <a:pt x="1928282" y="1854265"/>
                    </a:cubicBezTo>
                    <a:cubicBezTo>
                      <a:pt x="1897035" y="1854265"/>
                      <a:pt x="1871704" y="1828934"/>
                      <a:pt x="1871704" y="1797687"/>
                    </a:cubicBezTo>
                    <a:cubicBezTo>
                      <a:pt x="1871704" y="1782063"/>
                      <a:pt x="1878037" y="1767919"/>
                      <a:pt x="1888275" y="1757680"/>
                    </a:cubicBezTo>
                    <a:close/>
                    <a:moveTo>
                      <a:pt x="1701111" y="1931785"/>
                    </a:moveTo>
                    <a:cubicBezTo>
                      <a:pt x="1711350" y="1921546"/>
                      <a:pt x="1725494" y="1915213"/>
                      <a:pt x="1741118" y="1915213"/>
                    </a:cubicBezTo>
                    <a:cubicBezTo>
                      <a:pt x="1772365" y="1915213"/>
                      <a:pt x="1797696" y="1940544"/>
                      <a:pt x="1797696" y="1971791"/>
                    </a:cubicBezTo>
                    <a:cubicBezTo>
                      <a:pt x="1797696" y="2003038"/>
                      <a:pt x="1772365" y="2028369"/>
                      <a:pt x="1741118" y="2028369"/>
                    </a:cubicBezTo>
                    <a:cubicBezTo>
                      <a:pt x="1709871" y="2028369"/>
                      <a:pt x="1684540" y="2003038"/>
                      <a:pt x="1684540" y="1971791"/>
                    </a:cubicBezTo>
                    <a:cubicBezTo>
                      <a:pt x="1684540" y="1956168"/>
                      <a:pt x="1690872" y="1942023"/>
                      <a:pt x="1701111" y="1931785"/>
                    </a:cubicBezTo>
                    <a:close/>
                    <a:moveTo>
                      <a:pt x="2449791" y="1061237"/>
                    </a:moveTo>
                    <a:cubicBezTo>
                      <a:pt x="2460029" y="1050998"/>
                      <a:pt x="2474173" y="1044665"/>
                      <a:pt x="2489797" y="1044665"/>
                    </a:cubicBezTo>
                    <a:cubicBezTo>
                      <a:pt x="2521044" y="1044665"/>
                      <a:pt x="2546375" y="1069996"/>
                      <a:pt x="2546375" y="1101244"/>
                    </a:cubicBezTo>
                    <a:cubicBezTo>
                      <a:pt x="2546375" y="1132490"/>
                      <a:pt x="2521044" y="1157822"/>
                      <a:pt x="2489797" y="1157821"/>
                    </a:cubicBezTo>
                    <a:cubicBezTo>
                      <a:pt x="2458550" y="1157821"/>
                      <a:pt x="2433219" y="1132490"/>
                      <a:pt x="2433219" y="1101243"/>
                    </a:cubicBezTo>
                    <a:cubicBezTo>
                      <a:pt x="2433219" y="1085620"/>
                      <a:pt x="2439552" y="1071476"/>
                      <a:pt x="2449791" y="1061237"/>
                    </a:cubicBezTo>
                    <a:close/>
                    <a:moveTo>
                      <a:pt x="2262615" y="1235348"/>
                    </a:moveTo>
                    <a:cubicBezTo>
                      <a:pt x="2272854" y="1225109"/>
                      <a:pt x="2286998" y="1218776"/>
                      <a:pt x="2302622" y="1218776"/>
                    </a:cubicBezTo>
                    <a:cubicBezTo>
                      <a:pt x="2333869" y="1218776"/>
                      <a:pt x="2359200" y="1244107"/>
                      <a:pt x="2359200" y="1275354"/>
                    </a:cubicBezTo>
                    <a:cubicBezTo>
                      <a:pt x="2359200" y="1306601"/>
                      <a:pt x="2333869" y="1331932"/>
                      <a:pt x="2302622" y="1331932"/>
                    </a:cubicBezTo>
                    <a:cubicBezTo>
                      <a:pt x="2271375" y="1331932"/>
                      <a:pt x="2246044" y="1306601"/>
                      <a:pt x="2246044" y="1275354"/>
                    </a:cubicBezTo>
                    <a:cubicBezTo>
                      <a:pt x="2246044" y="1259731"/>
                      <a:pt x="2252376" y="1245586"/>
                      <a:pt x="2262615" y="1235348"/>
                    </a:cubicBezTo>
                    <a:close/>
                    <a:moveTo>
                      <a:pt x="2075445" y="1409458"/>
                    </a:moveTo>
                    <a:cubicBezTo>
                      <a:pt x="2085684" y="1399220"/>
                      <a:pt x="2099828" y="1392887"/>
                      <a:pt x="2115452" y="1392887"/>
                    </a:cubicBezTo>
                    <a:cubicBezTo>
                      <a:pt x="2146699" y="1392887"/>
                      <a:pt x="2172030" y="1418218"/>
                      <a:pt x="2172030" y="1449465"/>
                    </a:cubicBezTo>
                    <a:cubicBezTo>
                      <a:pt x="2172030" y="1480712"/>
                      <a:pt x="2146699" y="1506043"/>
                      <a:pt x="2115452" y="1506043"/>
                    </a:cubicBezTo>
                    <a:cubicBezTo>
                      <a:pt x="2084205" y="1506043"/>
                      <a:pt x="2058874" y="1480712"/>
                      <a:pt x="2058874" y="1449465"/>
                    </a:cubicBezTo>
                    <a:cubicBezTo>
                      <a:pt x="2058874" y="1433842"/>
                      <a:pt x="2065207" y="1419697"/>
                      <a:pt x="2075445" y="1409458"/>
                    </a:cubicBezTo>
                    <a:close/>
                    <a:moveTo>
                      <a:pt x="1888275" y="1583570"/>
                    </a:moveTo>
                    <a:cubicBezTo>
                      <a:pt x="1898514" y="1573332"/>
                      <a:pt x="1912658" y="1566999"/>
                      <a:pt x="1928281" y="1566999"/>
                    </a:cubicBezTo>
                    <a:cubicBezTo>
                      <a:pt x="1959528" y="1566999"/>
                      <a:pt x="1984859" y="1592330"/>
                      <a:pt x="1984859" y="1623577"/>
                    </a:cubicBezTo>
                    <a:cubicBezTo>
                      <a:pt x="1984860" y="1654824"/>
                      <a:pt x="1959528" y="1680155"/>
                      <a:pt x="1928281" y="1680155"/>
                    </a:cubicBezTo>
                    <a:cubicBezTo>
                      <a:pt x="1897034" y="1680155"/>
                      <a:pt x="1871703" y="1654824"/>
                      <a:pt x="1871703" y="1623577"/>
                    </a:cubicBezTo>
                    <a:cubicBezTo>
                      <a:pt x="1871703" y="1607953"/>
                      <a:pt x="1878036" y="1593809"/>
                      <a:pt x="1888275" y="1583570"/>
                    </a:cubicBezTo>
                    <a:close/>
                    <a:moveTo>
                      <a:pt x="1701110" y="1757674"/>
                    </a:moveTo>
                    <a:cubicBezTo>
                      <a:pt x="1711349" y="1747436"/>
                      <a:pt x="1725493" y="1741103"/>
                      <a:pt x="1741112" y="1741108"/>
                    </a:cubicBezTo>
                    <a:cubicBezTo>
                      <a:pt x="1772359" y="1741108"/>
                      <a:pt x="1797690" y="1766439"/>
                      <a:pt x="1797690" y="1797686"/>
                    </a:cubicBezTo>
                    <a:cubicBezTo>
                      <a:pt x="1797695" y="1828928"/>
                      <a:pt x="1772364" y="1854259"/>
                      <a:pt x="1741117" y="1854259"/>
                    </a:cubicBezTo>
                    <a:cubicBezTo>
                      <a:pt x="1709870" y="1854259"/>
                      <a:pt x="1684539" y="1828928"/>
                      <a:pt x="1684539" y="1797681"/>
                    </a:cubicBezTo>
                    <a:cubicBezTo>
                      <a:pt x="1684539" y="1782057"/>
                      <a:pt x="1690872" y="1767913"/>
                      <a:pt x="1701110" y="1757674"/>
                    </a:cubicBezTo>
                    <a:close/>
                    <a:moveTo>
                      <a:pt x="1513941" y="1931785"/>
                    </a:moveTo>
                    <a:cubicBezTo>
                      <a:pt x="1524179" y="1921547"/>
                      <a:pt x="1538324" y="1915214"/>
                      <a:pt x="1553947" y="1915214"/>
                    </a:cubicBezTo>
                    <a:cubicBezTo>
                      <a:pt x="1585194" y="1915214"/>
                      <a:pt x="1610525" y="1940545"/>
                      <a:pt x="1610525" y="1971792"/>
                    </a:cubicBezTo>
                    <a:cubicBezTo>
                      <a:pt x="1610525" y="1995228"/>
                      <a:pt x="1596276" y="2015335"/>
                      <a:pt x="1575970" y="2023924"/>
                    </a:cubicBezTo>
                    <a:lnTo>
                      <a:pt x="1567132" y="2025708"/>
                    </a:lnTo>
                    <a:lnTo>
                      <a:pt x="1500031" y="1958607"/>
                    </a:lnTo>
                    <a:lnTo>
                      <a:pt x="1501815" y="1949769"/>
                    </a:lnTo>
                    <a:cubicBezTo>
                      <a:pt x="1504679" y="1943000"/>
                      <a:pt x="1508822" y="1936905"/>
                      <a:pt x="1513941" y="1931785"/>
                    </a:cubicBezTo>
                    <a:close/>
                    <a:moveTo>
                      <a:pt x="2449790" y="887126"/>
                    </a:moveTo>
                    <a:cubicBezTo>
                      <a:pt x="2460029" y="876887"/>
                      <a:pt x="2474173" y="870555"/>
                      <a:pt x="2489797" y="870555"/>
                    </a:cubicBezTo>
                    <a:cubicBezTo>
                      <a:pt x="2521044" y="870555"/>
                      <a:pt x="2546375" y="895886"/>
                      <a:pt x="2546375" y="927133"/>
                    </a:cubicBezTo>
                    <a:cubicBezTo>
                      <a:pt x="2546375" y="958380"/>
                      <a:pt x="2521044" y="983711"/>
                      <a:pt x="2489797" y="983711"/>
                    </a:cubicBezTo>
                    <a:cubicBezTo>
                      <a:pt x="2458550" y="983711"/>
                      <a:pt x="2433219" y="958380"/>
                      <a:pt x="2433219" y="927132"/>
                    </a:cubicBezTo>
                    <a:cubicBezTo>
                      <a:pt x="2433219" y="911509"/>
                      <a:pt x="2439552" y="897364"/>
                      <a:pt x="2449790" y="887126"/>
                    </a:cubicBezTo>
                    <a:close/>
                    <a:moveTo>
                      <a:pt x="2262615" y="1061237"/>
                    </a:moveTo>
                    <a:cubicBezTo>
                      <a:pt x="2272854" y="1050998"/>
                      <a:pt x="2286998" y="1044665"/>
                      <a:pt x="2302622" y="1044665"/>
                    </a:cubicBezTo>
                    <a:cubicBezTo>
                      <a:pt x="2333869" y="1044665"/>
                      <a:pt x="2359200" y="1069996"/>
                      <a:pt x="2359200" y="1101244"/>
                    </a:cubicBezTo>
                    <a:cubicBezTo>
                      <a:pt x="2359200" y="1132490"/>
                      <a:pt x="2333869" y="1157822"/>
                      <a:pt x="2302622" y="1157821"/>
                    </a:cubicBezTo>
                    <a:cubicBezTo>
                      <a:pt x="2271375" y="1157821"/>
                      <a:pt x="2246044" y="1132490"/>
                      <a:pt x="2246044" y="1101243"/>
                    </a:cubicBezTo>
                    <a:cubicBezTo>
                      <a:pt x="2246044" y="1085620"/>
                      <a:pt x="2252376" y="1071476"/>
                      <a:pt x="2262615" y="1061237"/>
                    </a:cubicBezTo>
                    <a:close/>
                    <a:moveTo>
                      <a:pt x="2075445" y="1235347"/>
                    </a:moveTo>
                    <a:cubicBezTo>
                      <a:pt x="2085684" y="1225109"/>
                      <a:pt x="2099828" y="1218776"/>
                      <a:pt x="2115452" y="1218776"/>
                    </a:cubicBezTo>
                    <a:cubicBezTo>
                      <a:pt x="2146699" y="1218776"/>
                      <a:pt x="2172030" y="1244107"/>
                      <a:pt x="2172030" y="1275354"/>
                    </a:cubicBezTo>
                    <a:cubicBezTo>
                      <a:pt x="2172030" y="1306601"/>
                      <a:pt x="2146699" y="1331932"/>
                      <a:pt x="2115452" y="1331932"/>
                    </a:cubicBezTo>
                    <a:cubicBezTo>
                      <a:pt x="2084205" y="1331932"/>
                      <a:pt x="2058874" y="1306601"/>
                      <a:pt x="2058874" y="1275354"/>
                    </a:cubicBezTo>
                    <a:cubicBezTo>
                      <a:pt x="2058874" y="1259731"/>
                      <a:pt x="2065207" y="1245586"/>
                      <a:pt x="2075445" y="1235347"/>
                    </a:cubicBezTo>
                    <a:close/>
                    <a:moveTo>
                      <a:pt x="1888275" y="1409459"/>
                    </a:moveTo>
                    <a:cubicBezTo>
                      <a:pt x="1898513" y="1399220"/>
                      <a:pt x="1912658" y="1392888"/>
                      <a:pt x="1928281" y="1392888"/>
                    </a:cubicBezTo>
                    <a:cubicBezTo>
                      <a:pt x="1959528" y="1392888"/>
                      <a:pt x="1984859" y="1418219"/>
                      <a:pt x="1984859" y="1449466"/>
                    </a:cubicBezTo>
                    <a:cubicBezTo>
                      <a:pt x="1984860" y="1480713"/>
                      <a:pt x="1959528" y="1506044"/>
                      <a:pt x="1928281" y="1506044"/>
                    </a:cubicBezTo>
                    <a:cubicBezTo>
                      <a:pt x="1897034" y="1506044"/>
                      <a:pt x="1871703" y="1480713"/>
                      <a:pt x="1871703" y="1449466"/>
                    </a:cubicBezTo>
                    <a:cubicBezTo>
                      <a:pt x="1871703" y="1433842"/>
                      <a:pt x="1878036" y="1419698"/>
                      <a:pt x="1888275" y="1409459"/>
                    </a:cubicBezTo>
                    <a:close/>
                    <a:moveTo>
                      <a:pt x="1701104" y="1583570"/>
                    </a:moveTo>
                    <a:cubicBezTo>
                      <a:pt x="1711343" y="1573331"/>
                      <a:pt x="1725487" y="1566998"/>
                      <a:pt x="1741111" y="1566998"/>
                    </a:cubicBezTo>
                    <a:cubicBezTo>
                      <a:pt x="1772358" y="1566998"/>
                      <a:pt x="1797689" y="1592329"/>
                      <a:pt x="1797689" y="1623576"/>
                    </a:cubicBezTo>
                    <a:cubicBezTo>
                      <a:pt x="1797689" y="1654823"/>
                      <a:pt x="1772358" y="1680154"/>
                      <a:pt x="1741111" y="1680154"/>
                    </a:cubicBezTo>
                    <a:cubicBezTo>
                      <a:pt x="1709864" y="1680154"/>
                      <a:pt x="1684533" y="1654823"/>
                      <a:pt x="1684533" y="1623576"/>
                    </a:cubicBezTo>
                    <a:cubicBezTo>
                      <a:pt x="1684533" y="1607953"/>
                      <a:pt x="1690866" y="1593808"/>
                      <a:pt x="1701104" y="1583570"/>
                    </a:cubicBezTo>
                    <a:close/>
                    <a:moveTo>
                      <a:pt x="1513940" y="1757675"/>
                    </a:moveTo>
                    <a:cubicBezTo>
                      <a:pt x="1524179" y="1747436"/>
                      <a:pt x="1538323" y="1741104"/>
                      <a:pt x="1553947" y="1741104"/>
                    </a:cubicBezTo>
                    <a:cubicBezTo>
                      <a:pt x="1585194" y="1741104"/>
                      <a:pt x="1610525" y="1766435"/>
                      <a:pt x="1610525" y="1797682"/>
                    </a:cubicBezTo>
                    <a:cubicBezTo>
                      <a:pt x="1610525" y="1828929"/>
                      <a:pt x="1585194" y="1854260"/>
                      <a:pt x="1553947" y="1854260"/>
                    </a:cubicBezTo>
                    <a:cubicBezTo>
                      <a:pt x="1522700" y="1854260"/>
                      <a:pt x="1497369" y="1828929"/>
                      <a:pt x="1497369" y="1797682"/>
                    </a:cubicBezTo>
                    <a:cubicBezTo>
                      <a:pt x="1497369" y="1782058"/>
                      <a:pt x="1503701" y="1767914"/>
                      <a:pt x="1513940" y="1757675"/>
                    </a:cubicBezTo>
                    <a:close/>
                    <a:moveTo>
                      <a:pt x="2449791" y="713015"/>
                    </a:moveTo>
                    <a:cubicBezTo>
                      <a:pt x="2460029" y="702776"/>
                      <a:pt x="2474173" y="696444"/>
                      <a:pt x="2489797" y="696444"/>
                    </a:cubicBezTo>
                    <a:cubicBezTo>
                      <a:pt x="2521044" y="696444"/>
                      <a:pt x="2546375" y="721775"/>
                      <a:pt x="2546375" y="753022"/>
                    </a:cubicBezTo>
                    <a:cubicBezTo>
                      <a:pt x="2546375" y="784269"/>
                      <a:pt x="2521044" y="809600"/>
                      <a:pt x="2489797" y="809600"/>
                    </a:cubicBezTo>
                    <a:cubicBezTo>
                      <a:pt x="2458550" y="809600"/>
                      <a:pt x="2433219" y="784269"/>
                      <a:pt x="2433219" y="753022"/>
                    </a:cubicBezTo>
                    <a:cubicBezTo>
                      <a:pt x="2433219" y="737398"/>
                      <a:pt x="2439552" y="723253"/>
                      <a:pt x="2449791" y="713015"/>
                    </a:cubicBezTo>
                    <a:close/>
                    <a:moveTo>
                      <a:pt x="2262615" y="887126"/>
                    </a:moveTo>
                    <a:cubicBezTo>
                      <a:pt x="2272853" y="876887"/>
                      <a:pt x="2286998" y="870554"/>
                      <a:pt x="2302622" y="870555"/>
                    </a:cubicBezTo>
                    <a:cubicBezTo>
                      <a:pt x="2333869" y="870555"/>
                      <a:pt x="2359200" y="895886"/>
                      <a:pt x="2359200" y="927133"/>
                    </a:cubicBezTo>
                    <a:cubicBezTo>
                      <a:pt x="2359200" y="958380"/>
                      <a:pt x="2333869" y="983711"/>
                      <a:pt x="2302622" y="983711"/>
                    </a:cubicBezTo>
                    <a:cubicBezTo>
                      <a:pt x="2271375" y="983711"/>
                      <a:pt x="2246044" y="958380"/>
                      <a:pt x="2246044" y="927132"/>
                    </a:cubicBezTo>
                    <a:cubicBezTo>
                      <a:pt x="2246044" y="911509"/>
                      <a:pt x="2252376" y="897364"/>
                      <a:pt x="2262615" y="887126"/>
                    </a:cubicBezTo>
                    <a:close/>
                    <a:moveTo>
                      <a:pt x="2075445" y="1061237"/>
                    </a:moveTo>
                    <a:cubicBezTo>
                      <a:pt x="2085684" y="1050998"/>
                      <a:pt x="2099828" y="1044665"/>
                      <a:pt x="2115452" y="1044665"/>
                    </a:cubicBezTo>
                    <a:cubicBezTo>
                      <a:pt x="2146699" y="1044665"/>
                      <a:pt x="2172030" y="1069996"/>
                      <a:pt x="2172030" y="1101244"/>
                    </a:cubicBezTo>
                    <a:cubicBezTo>
                      <a:pt x="2172030" y="1132490"/>
                      <a:pt x="2146699" y="1157822"/>
                      <a:pt x="2115452" y="1157821"/>
                    </a:cubicBezTo>
                    <a:cubicBezTo>
                      <a:pt x="2084205" y="1157821"/>
                      <a:pt x="2058874" y="1132490"/>
                      <a:pt x="2058874" y="1101243"/>
                    </a:cubicBezTo>
                    <a:cubicBezTo>
                      <a:pt x="2058874" y="1085620"/>
                      <a:pt x="2065207" y="1071476"/>
                      <a:pt x="2075445" y="1061237"/>
                    </a:cubicBezTo>
                    <a:close/>
                    <a:moveTo>
                      <a:pt x="1888275" y="1235349"/>
                    </a:moveTo>
                    <a:cubicBezTo>
                      <a:pt x="1898514" y="1225110"/>
                      <a:pt x="1912658" y="1218777"/>
                      <a:pt x="1928281" y="1218777"/>
                    </a:cubicBezTo>
                    <a:cubicBezTo>
                      <a:pt x="1959528" y="1218777"/>
                      <a:pt x="1984859" y="1244108"/>
                      <a:pt x="1984859" y="1275355"/>
                    </a:cubicBezTo>
                    <a:cubicBezTo>
                      <a:pt x="1984860" y="1306602"/>
                      <a:pt x="1959528" y="1331933"/>
                      <a:pt x="1928281" y="1331933"/>
                    </a:cubicBezTo>
                    <a:cubicBezTo>
                      <a:pt x="1897034" y="1331933"/>
                      <a:pt x="1871703" y="1306602"/>
                      <a:pt x="1871703" y="1275355"/>
                    </a:cubicBezTo>
                    <a:cubicBezTo>
                      <a:pt x="1871703" y="1259731"/>
                      <a:pt x="1878036" y="1245587"/>
                      <a:pt x="1888275" y="1235349"/>
                    </a:cubicBezTo>
                    <a:close/>
                    <a:moveTo>
                      <a:pt x="1701104" y="1409459"/>
                    </a:moveTo>
                    <a:cubicBezTo>
                      <a:pt x="1711343" y="1399220"/>
                      <a:pt x="1725487" y="1392887"/>
                      <a:pt x="1741111" y="1392887"/>
                    </a:cubicBezTo>
                    <a:cubicBezTo>
                      <a:pt x="1772358" y="1392887"/>
                      <a:pt x="1797689" y="1418218"/>
                      <a:pt x="1797689" y="1449465"/>
                    </a:cubicBezTo>
                    <a:cubicBezTo>
                      <a:pt x="1797689" y="1480712"/>
                      <a:pt x="1772358" y="1506043"/>
                      <a:pt x="1741111" y="1506043"/>
                    </a:cubicBezTo>
                    <a:cubicBezTo>
                      <a:pt x="1709864" y="1506043"/>
                      <a:pt x="1684533" y="1480712"/>
                      <a:pt x="1684533" y="1449465"/>
                    </a:cubicBezTo>
                    <a:cubicBezTo>
                      <a:pt x="1684533" y="1433842"/>
                      <a:pt x="1690866" y="1419697"/>
                      <a:pt x="1701104" y="1409459"/>
                    </a:cubicBezTo>
                    <a:close/>
                    <a:moveTo>
                      <a:pt x="1513939" y="1583565"/>
                    </a:moveTo>
                    <a:cubicBezTo>
                      <a:pt x="1524178" y="1573327"/>
                      <a:pt x="1538322" y="1566994"/>
                      <a:pt x="1553945" y="1566994"/>
                    </a:cubicBezTo>
                    <a:cubicBezTo>
                      <a:pt x="1585187" y="1566999"/>
                      <a:pt x="1610519" y="1592330"/>
                      <a:pt x="1610523" y="1623572"/>
                    </a:cubicBezTo>
                    <a:cubicBezTo>
                      <a:pt x="1610523" y="1654819"/>
                      <a:pt x="1585192" y="1680150"/>
                      <a:pt x="1553945" y="1680150"/>
                    </a:cubicBezTo>
                    <a:cubicBezTo>
                      <a:pt x="1522698" y="1680150"/>
                      <a:pt x="1497367" y="1654819"/>
                      <a:pt x="1497367" y="1623572"/>
                    </a:cubicBezTo>
                    <a:cubicBezTo>
                      <a:pt x="1497367" y="1607948"/>
                      <a:pt x="1503700" y="1593804"/>
                      <a:pt x="1513939" y="1583565"/>
                    </a:cubicBezTo>
                    <a:close/>
                    <a:moveTo>
                      <a:pt x="1326770" y="1757674"/>
                    </a:moveTo>
                    <a:cubicBezTo>
                      <a:pt x="1337008" y="1747436"/>
                      <a:pt x="1351153" y="1741103"/>
                      <a:pt x="1366776" y="1741103"/>
                    </a:cubicBezTo>
                    <a:cubicBezTo>
                      <a:pt x="1398023" y="1741103"/>
                      <a:pt x="1423354" y="1766434"/>
                      <a:pt x="1423354" y="1797681"/>
                    </a:cubicBezTo>
                    <a:cubicBezTo>
                      <a:pt x="1423354" y="1813305"/>
                      <a:pt x="1417021" y="1827449"/>
                      <a:pt x="1406783" y="1837688"/>
                    </a:cubicBezTo>
                    <a:lnTo>
                      <a:pt x="1390255" y="1848831"/>
                    </a:lnTo>
                    <a:lnTo>
                      <a:pt x="1315626" y="1774202"/>
                    </a:lnTo>
                    <a:close/>
                    <a:moveTo>
                      <a:pt x="2449790" y="538904"/>
                    </a:moveTo>
                    <a:cubicBezTo>
                      <a:pt x="2460029" y="528665"/>
                      <a:pt x="2474174" y="522333"/>
                      <a:pt x="2489797" y="522333"/>
                    </a:cubicBezTo>
                    <a:cubicBezTo>
                      <a:pt x="2521044" y="522333"/>
                      <a:pt x="2546375" y="547664"/>
                      <a:pt x="2546375" y="578911"/>
                    </a:cubicBezTo>
                    <a:cubicBezTo>
                      <a:pt x="2546375" y="610158"/>
                      <a:pt x="2521044" y="635489"/>
                      <a:pt x="2489797" y="635489"/>
                    </a:cubicBezTo>
                    <a:cubicBezTo>
                      <a:pt x="2458550" y="635489"/>
                      <a:pt x="2433219" y="610158"/>
                      <a:pt x="2433219" y="578911"/>
                    </a:cubicBezTo>
                    <a:cubicBezTo>
                      <a:pt x="2433219" y="563287"/>
                      <a:pt x="2439552" y="549143"/>
                      <a:pt x="2449790" y="538904"/>
                    </a:cubicBezTo>
                    <a:close/>
                    <a:moveTo>
                      <a:pt x="2262615" y="713015"/>
                    </a:moveTo>
                    <a:cubicBezTo>
                      <a:pt x="2272854" y="702776"/>
                      <a:pt x="2286998" y="696444"/>
                      <a:pt x="2302622" y="696444"/>
                    </a:cubicBezTo>
                    <a:cubicBezTo>
                      <a:pt x="2333869" y="696444"/>
                      <a:pt x="2359200" y="721775"/>
                      <a:pt x="2359200" y="753022"/>
                    </a:cubicBezTo>
                    <a:cubicBezTo>
                      <a:pt x="2359200" y="784269"/>
                      <a:pt x="2333869" y="809600"/>
                      <a:pt x="2302622" y="809600"/>
                    </a:cubicBezTo>
                    <a:cubicBezTo>
                      <a:pt x="2271375" y="809600"/>
                      <a:pt x="2246044" y="784269"/>
                      <a:pt x="2246044" y="753022"/>
                    </a:cubicBezTo>
                    <a:cubicBezTo>
                      <a:pt x="2246044" y="737398"/>
                      <a:pt x="2252376" y="723254"/>
                      <a:pt x="2262615" y="713015"/>
                    </a:cubicBezTo>
                    <a:close/>
                    <a:moveTo>
                      <a:pt x="2075445" y="887126"/>
                    </a:moveTo>
                    <a:cubicBezTo>
                      <a:pt x="2085684" y="876887"/>
                      <a:pt x="2099828" y="870555"/>
                      <a:pt x="2115452" y="870555"/>
                    </a:cubicBezTo>
                    <a:cubicBezTo>
                      <a:pt x="2146699" y="870555"/>
                      <a:pt x="2172030" y="895886"/>
                      <a:pt x="2172030" y="927133"/>
                    </a:cubicBezTo>
                    <a:cubicBezTo>
                      <a:pt x="2172030" y="958380"/>
                      <a:pt x="2146699" y="983711"/>
                      <a:pt x="2115452" y="983711"/>
                    </a:cubicBezTo>
                    <a:cubicBezTo>
                      <a:pt x="2084205" y="983711"/>
                      <a:pt x="2058874" y="958380"/>
                      <a:pt x="2058874" y="927132"/>
                    </a:cubicBezTo>
                    <a:cubicBezTo>
                      <a:pt x="2058874" y="911509"/>
                      <a:pt x="2065207" y="897365"/>
                      <a:pt x="2075445" y="887126"/>
                    </a:cubicBezTo>
                    <a:close/>
                    <a:moveTo>
                      <a:pt x="1888275" y="1061238"/>
                    </a:moveTo>
                    <a:cubicBezTo>
                      <a:pt x="1898514" y="1050999"/>
                      <a:pt x="1912658" y="1044666"/>
                      <a:pt x="1928281" y="1044666"/>
                    </a:cubicBezTo>
                    <a:cubicBezTo>
                      <a:pt x="1959528" y="1044666"/>
                      <a:pt x="1984859" y="1069997"/>
                      <a:pt x="1984859" y="1101244"/>
                    </a:cubicBezTo>
                    <a:cubicBezTo>
                      <a:pt x="1984860" y="1132491"/>
                      <a:pt x="1959528" y="1157822"/>
                      <a:pt x="1928281" y="1157822"/>
                    </a:cubicBezTo>
                    <a:cubicBezTo>
                      <a:pt x="1897034" y="1157822"/>
                      <a:pt x="1871703" y="1132491"/>
                      <a:pt x="1871703" y="1101244"/>
                    </a:cubicBezTo>
                    <a:cubicBezTo>
                      <a:pt x="1871703" y="1085621"/>
                      <a:pt x="1878036" y="1071476"/>
                      <a:pt x="1888275" y="1061238"/>
                    </a:cubicBezTo>
                    <a:close/>
                    <a:moveTo>
                      <a:pt x="1701104" y="1235348"/>
                    </a:moveTo>
                    <a:cubicBezTo>
                      <a:pt x="1711343" y="1225109"/>
                      <a:pt x="1725487" y="1218776"/>
                      <a:pt x="1741111" y="1218776"/>
                    </a:cubicBezTo>
                    <a:cubicBezTo>
                      <a:pt x="1772358" y="1218776"/>
                      <a:pt x="1797689" y="1244107"/>
                      <a:pt x="1797689" y="1275354"/>
                    </a:cubicBezTo>
                    <a:cubicBezTo>
                      <a:pt x="1797689" y="1306601"/>
                      <a:pt x="1772358" y="1331932"/>
                      <a:pt x="1741111" y="1331932"/>
                    </a:cubicBezTo>
                    <a:cubicBezTo>
                      <a:pt x="1709864" y="1331932"/>
                      <a:pt x="1684533" y="1306601"/>
                      <a:pt x="1684533" y="1275354"/>
                    </a:cubicBezTo>
                    <a:cubicBezTo>
                      <a:pt x="1684533" y="1259731"/>
                      <a:pt x="1690866" y="1245586"/>
                      <a:pt x="1701104" y="1235348"/>
                    </a:cubicBezTo>
                    <a:close/>
                    <a:moveTo>
                      <a:pt x="1513934" y="1409459"/>
                    </a:moveTo>
                    <a:cubicBezTo>
                      <a:pt x="1524173" y="1399221"/>
                      <a:pt x="1538317" y="1392888"/>
                      <a:pt x="1553940" y="1392888"/>
                    </a:cubicBezTo>
                    <a:cubicBezTo>
                      <a:pt x="1585187" y="1392888"/>
                      <a:pt x="1610518" y="1418219"/>
                      <a:pt x="1610519" y="1449466"/>
                    </a:cubicBezTo>
                    <a:cubicBezTo>
                      <a:pt x="1610519" y="1480713"/>
                      <a:pt x="1585188" y="1506044"/>
                      <a:pt x="1553941" y="1506044"/>
                    </a:cubicBezTo>
                    <a:cubicBezTo>
                      <a:pt x="1522694" y="1506044"/>
                      <a:pt x="1497362" y="1480713"/>
                      <a:pt x="1497362" y="1449466"/>
                    </a:cubicBezTo>
                    <a:cubicBezTo>
                      <a:pt x="1497362" y="1433842"/>
                      <a:pt x="1503695" y="1419698"/>
                      <a:pt x="1513934" y="1409459"/>
                    </a:cubicBezTo>
                    <a:close/>
                    <a:moveTo>
                      <a:pt x="1326768" y="1583565"/>
                    </a:moveTo>
                    <a:cubicBezTo>
                      <a:pt x="1337007" y="1573326"/>
                      <a:pt x="1351151" y="1566993"/>
                      <a:pt x="1366775" y="1566993"/>
                    </a:cubicBezTo>
                    <a:cubicBezTo>
                      <a:pt x="1398022" y="1566993"/>
                      <a:pt x="1423353" y="1592324"/>
                      <a:pt x="1423353" y="1623571"/>
                    </a:cubicBezTo>
                    <a:cubicBezTo>
                      <a:pt x="1423353" y="1654818"/>
                      <a:pt x="1398022" y="1680149"/>
                      <a:pt x="1366775" y="1680149"/>
                    </a:cubicBezTo>
                    <a:cubicBezTo>
                      <a:pt x="1335528" y="1680149"/>
                      <a:pt x="1310197" y="1654818"/>
                      <a:pt x="1310197" y="1623571"/>
                    </a:cubicBezTo>
                    <a:cubicBezTo>
                      <a:pt x="1310197" y="1607948"/>
                      <a:pt x="1316530" y="1593803"/>
                      <a:pt x="1326768" y="1583565"/>
                    </a:cubicBezTo>
                    <a:close/>
                    <a:moveTo>
                      <a:pt x="2449791" y="364793"/>
                    </a:moveTo>
                    <a:cubicBezTo>
                      <a:pt x="2460029" y="354554"/>
                      <a:pt x="2474173" y="348222"/>
                      <a:pt x="2489797" y="348222"/>
                    </a:cubicBezTo>
                    <a:cubicBezTo>
                      <a:pt x="2521044" y="348222"/>
                      <a:pt x="2546375" y="373553"/>
                      <a:pt x="2546375" y="404800"/>
                    </a:cubicBezTo>
                    <a:cubicBezTo>
                      <a:pt x="2546375" y="436047"/>
                      <a:pt x="2521044" y="461378"/>
                      <a:pt x="2489797" y="461378"/>
                    </a:cubicBezTo>
                    <a:cubicBezTo>
                      <a:pt x="2458550" y="461378"/>
                      <a:pt x="2433219" y="436047"/>
                      <a:pt x="2433219" y="404800"/>
                    </a:cubicBezTo>
                    <a:cubicBezTo>
                      <a:pt x="2433219" y="389176"/>
                      <a:pt x="2439552" y="375032"/>
                      <a:pt x="2449791" y="364793"/>
                    </a:cubicBezTo>
                    <a:close/>
                    <a:moveTo>
                      <a:pt x="2262615" y="538904"/>
                    </a:moveTo>
                    <a:cubicBezTo>
                      <a:pt x="2272854" y="528666"/>
                      <a:pt x="2286998" y="522333"/>
                      <a:pt x="2302622" y="522333"/>
                    </a:cubicBezTo>
                    <a:cubicBezTo>
                      <a:pt x="2333869" y="522333"/>
                      <a:pt x="2359200" y="547664"/>
                      <a:pt x="2359200" y="578911"/>
                    </a:cubicBezTo>
                    <a:cubicBezTo>
                      <a:pt x="2359200" y="610158"/>
                      <a:pt x="2333869" y="635489"/>
                      <a:pt x="2302622" y="635489"/>
                    </a:cubicBezTo>
                    <a:cubicBezTo>
                      <a:pt x="2271375" y="635489"/>
                      <a:pt x="2246044" y="610158"/>
                      <a:pt x="2246044" y="578911"/>
                    </a:cubicBezTo>
                    <a:cubicBezTo>
                      <a:pt x="2246044" y="563287"/>
                      <a:pt x="2252376" y="549143"/>
                      <a:pt x="2262615" y="538904"/>
                    </a:cubicBezTo>
                    <a:close/>
                    <a:moveTo>
                      <a:pt x="2075445" y="713015"/>
                    </a:moveTo>
                    <a:cubicBezTo>
                      <a:pt x="2085684" y="702776"/>
                      <a:pt x="2099828" y="696444"/>
                      <a:pt x="2115452" y="696444"/>
                    </a:cubicBezTo>
                    <a:cubicBezTo>
                      <a:pt x="2146699" y="696444"/>
                      <a:pt x="2172030" y="721775"/>
                      <a:pt x="2172030" y="753022"/>
                    </a:cubicBezTo>
                    <a:cubicBezTo>
                      <a:pt x="2172030" y="784269"/>
                      <a:pt x="2146699" y="809600"/>
                      <a:pt x="2115452" y="809600"/>
                    </a:cubicBezTo>
                    <a:cubicBezTo>
                      <a:pt x="2084205" y="809600"/>
                      <a:pt x="2058874" y="784269"/>
                      <a:pt x="2058874" y="753022"/>
                    </a:cubicBezTo>
                    <a:cubicBezTo>
                      <a:pt x="2058874" y="737398"/>
                      <a:pt x="2065207" y="723254"/>
                      <a:pt x="2075445" y="713015"/>
                    </a:cubicBezTo>
                    <a:close/>
                    <a:moveTo>
                      <a:pt x="1888275" y="887127"/>
                    </a:moveTo>
                    <a:cubicBezTo>
                      <a:pt x="1898514" y="876888"/>
                      <a:pt x="1912658" y="870555"/>
                      <a:pt x="1928281" y="870555"/>
                    </a:cubicBezTo>
                    <a:cubicBezTo>
                      <a:pt x="1959528" y="870555"/>
                      <a:pt x="1984859" y="895886"/>
                      <a:pt x="1984859" y="927133"/>
                    </a:cubicBezTo>
                    <a:cubicBezTo>
                      <a:pt x="1984860" y="958380"/>
                      <a:pt x="1959528" y="983711"/>
                      <a:pt x="1928281" y="983711"/>
                    </a:cubicBezTo>
                    <a:cubicBezTo>
                      <a:pt x="1897034" y="983711"/>
                      <a:pt x="1871703" y="958380"/>
                      <a:pt x="1871703" y="927133"/>
                    </a:cubicBezTo>
                    <a:cubicBezTo>
                      <a:pt x="1871703" y="911510"/>
                      <a:pt x="1878036" y="897365"/>
                      <a:pt x="1888275" y="887127"/>
                    </a:cubicBezTo>
                    <a:close/>
                    <a:moveTo>
                      <a:pt x="1701104" y="1061237"/>
                    </a:moveTo>
                    <a:cubicBezTo>
                      <a:pt x="1711343" y="1050998"/>
                      <a:pt x="1725487" y="1044665"/>
                      <a:pt x="1741111" y="1044665"/>
                    </a:cubicBezTo>
                    <a:cubicBezTo>
                      <a:pt x="1772358" y="1044665"/>
                      <a:pt x="1797689" y="1069996"/>
                      <a:pt x="1797689" y="1101243"/>
                    </a:cubicBezTo>
                    <a:cubicBezTo>
                      <a:pt x="1797689" y="1132490"/>
                      <a:pt x="1772358" y="1157822"/>
                      <a:pt x="1741111" y="1157821"/>
                    </a:cubicBezTo>
                    <a:cubicBezTo>
                      <a:pt x="1709864" y="1157821"/>
                      <a:pt x="1684533" y="1132490"/>
                      <a:pt x="1684533" y="1101243"/>
                    </a:cubicBezTo>
                    <a:cubicBezTo>
                      <a:pt x="1684533" y="1085620"/>
                      <a:pt x="1690866" y="1071476"/>
                      <a:pt x="1701104" y="1061237"/>
                    </a:cubicBezTo>
                    <a:close/>
                    <a:moveTo>
                      <a:pt x="1513934" y="1235349"/>
                    </a:moveTo>
                    <a:cubicBezTo>
                      <a:pt x="1524173" y="1225110"/>
                      <a:pt x="1538317" y="1218777"/>
                      <a:pt x="1553940" y="1218777"/>
                    </a:cubicBezTo>
                    <a:cubicBezTo>
                      <a:pt x="1585187" y="1218777"/>
                      <a:pt x="1610518" y="1244108"/>
                      <a:pt x="1610519" y="1275355"/>
                    </a:cubicBezTo>
                    <a:cubicBezTo>
                      <a:pt x="1610519" y="1306602"/>
                      <a:pt x="1585188" y="1331933"/>
                      <a:pt x="1553941" y="1331933"/>
                    </a:cubicBezTo>
                    <a:cubicBezTo>
                      <a:pt x="1522693" y="1331933"/>
                      <a:pt x="1497362" y="1306602"/>
                      <a:pt x="1497362" y="1275355"/>
                    </a:cubicBezTo>
                    <a:cubicBezTo>
                      <a:pt x="1497362" y="1259731"/>
                      <a:pt x="1503695" y="1245587"/>
                      <a:pt x="1513934" y="1235349"/>
                    </a:cubicBezTo>
                    <a:close/>
                    <a:moveTo>
                      <a:pt x="1326768" y="1409454"/>
                    </a:moveTo>
                    <a:cubicBezTo>
                      <a:pt x="1337007" y="1399216"/>
                      <a:pt x="1351151" y="1392883"/>
                      <a:pt x="1366774" y="1392883"/>
                    </a:cubicBezTo>
                    <a:cubicBezTo>
                      <a:pt x="1398017" y="1392887"/>
                      <a:pt x="1423348" y="1418218"/>
                      <a:pt x="1423353" y="1449461"/>
                    </a:cubicBezTo>
                    <a:cubicBezTo>
                      <a:pt x="1423353" y="1480708"/>
                      <a:pt x="1398022" y="1506039"/>
                      <a:pt x="1366774" y="1506039"/>
                    </a:cubicBezTo>
                    <a:cubicBezTo>
                      <a:pt x="1335527" y="1506039"/>
                      <a:pt x="1310196" y="1480708"/>
                      <a:pt x="1310196" y="1449461"/>
                    </a:cubicBezTo>
                    <a:cubicBezTo>
                      <a:pt x="1310196" y="1433837"/>
                      <a:pt x="1316529" y="1419693"/>
                      <a:pt x="1326768" y="1409454"/>
                    </a:cubicBezTo>
                    <a:close/>
                    <a:moveTo>
                      <a:pt x="1139598" y="1583565"/>
                    </a:moveTo>
                    <a:cubicBezTo>
                      <a:pt x="1149837" y="1573327"/>
                      <a:pt x="1163981" y="1566994"/>
                      <a:pt x="1179605" y="1566994"/>
                    </a:cubicBezTo>
                    <a:cubicBezTo>
                      <a:pt x="1210852" y="1566994"/>
                      <a:pt x="1236183" y="1592325"/>
                      <a:pt x="1236183" y="1623572"/>
                    </a:cubicBezTo>
                    <a:cubicBezTo>
                      <a:pt x="1236183" y="1639196"/>
                      <a:pt x="1229851" y="1653340"/>
                      <a:pt x="1219612" y="1663579"/>
                    </a:cubicBezTo>
                    <a:lnTo>
                      <a:pt x="1210886" y="1669462"/>
                    </a:lnTo>
                    <a:lnTo>
                      <a:pt x="1133715" y="1592291"/>
                    </a:lnTo>
                    <a:close/>
                    <a:moveTo>
                      <a:pt x="2449790" y="190682"/>
                    </a:moveTo>
                    <a:cubicBezTo>
                      <a:pt x="2460029" y="180444"/>
                      <a:pt x="2474174" y="174111"/>
                      <a:pt x="2489797" y="174111"/>
                    </a:cubicBezTo>
                    <a:cubicBezTo>
                      <a:pt x="2521044" y="174111"/>
                      <a:pt x="2546375" y="199442"/>
                      <a:pt x="2546375" y="230689"/>
                    </a:cubicBezTo>
                    <a:cubicBezTo>
                      <a:pt x="2546375" y="261936"/>
                      <a:pt x="2521044" y="287267"/>
                      <a:pt x="2489797" y="287267"/>
                    </a:cubicBezTo>
                    <a:cubicBezTo>
                      <a:pt x="2458550" y="287267"/>
                      <a:pt x="2433219" y="261936"/>
                      <a:pt x="2433219" y="230689"/>
                    </a:cubicBezTo>
                    <a:cubicBezTo>
                      <a:pt x="2433219" y="215065"/>
                      <a:pt x="2439552" y="200921"/>
                      <a:pt x="2449790" y="190682"/>
                    </a:cubicBezTo>
                    <a:close/>
                    <a:moveTo>
                      <a:pt x="2262615" y="364793"/>
                    </a:moveTo>
                    <a:cubicBezTo>
                      <a:pt x="2272854" y="354555"/>
                      <a:pt x="2286998" y="348222"/>
                      <a:pt x="2302622" y="348222"/>
                    </a:cubicBezTo>
                    <a:cubicBezTo>
                      <a:pt x="2333869" y="348222"/>
                      <a:pt x="2359200" y="373553"/>
                      <a:pt x="2359200" y="404800"/>
                    </a:cubicBezTo>
                    <a:cubicBezTo>
                      <a:pt x="2359200" y="436047"/>
                      <a:pt x="2333869" y="461378"/>
                      <a:pt x="2302622" y="461378"/>
                    </a:cubicBezTo>
                    <a:cubicBezTo>
                      <a:pt x="2271375" y="461378"/>
                      <a:pt x="2246044" y="436047"/>
                      <a:pt x="2246044" y="404800"/>
                    </a:cubicBezTo>
                    <a:cubicBezTo>
                      <a:pt x="2246044" y="389176"/>
                      <a:pt x="2252376" y="375032"/>
                      <a:pt x="2262615" y="364793"/>
                    </a:cubicBezTo>
                    <a:close/>
                    <a:moveTo>
                      <a:pt x="2075445" y="538904"/>
                    </a:moveTo>
                    <a:cubicBezTo>
                      <a:pt x="2085684" y="528666"/>
                      <a:pt x="2099828" y="522333"/>
                      <a:pt x="2115452" y="522333"/>
                    </a:cubicBezTo>
                    <a:cubicBezTo>
                      <a:pt x="2146699" y="522333"/>
                      <a:pt x="2172030" y="547664"/>
                      <a:pt x="2172030" y="578911"/>
                    </a:cubicBezTo>
                    <a:cubicBezTo>
                      <a:pt x="2172030" y="610158"/>
                      <a:pt x="2146699" y="635489"/>
                      <a:pt x="2115452" y="635489"/>
                    </a:cubicBezTo>
                    <a:cubicBezTo>
                      <a:pt x="2084205" y="635489"/>
                      <a:pt x="2058874" y="610158"/>
                      <a:pt x="2058874" y="578911"/>
                    </a:cubicBezTo>
                    <a:cubicBezTo>
                      <a:pt x="2058874" y="563287"/>
                      <a:pt x="2065207" y="549143"/>
                      <a:pt x="2075445" y="538904"/>
                    </a:cubicBezTo>
                    <a:close/>
                    <a:moveTo>
                      <a:pt x="1888275" y="713016"/>
                    </a:moveTo>
                    <a:cubicBezTo>
                      <a:pt x="1898514" y="702777"/>
                      <a:pt x="1912658" y="696444"/>
                      <a:pt x="1928281" y="696444"/>
                    </a:cubicBezTo>
                    <a:cubicBezTo>
                      <a:pt x="1959528" y="696444"/>
                      <a:pt x="1984859" y="721775"/>
                      <a:pt x="1984859" y="753022"/>
                    </a:cubicBezTo>
                    <a:cubicBezTo>
                      <a:pt x="1984860" y="784269"/>
                      <a:pt x="1959528" y="809600"/>
                      <a:pt x="1928282" y="809600"/>
                    </a:cubicBezTo>
                    <a:cubicBezTo>
                      <a:pt x="1897034" y="809600"/>
                      <a:pt x="1871703" y="784269"/>
                      <a:pt x="1871703" y="753022"/>
                    </a:cubicBezTo>
                    <a:cubicBezTo>
                      <a:pt x="1871703" y="737399"/>
                      <a:pt x="1878036" y="723254"/>
                      <a:pt x="1888275" y="713016"/>
                    </a:cubicBezTo>
                    <a:close/>
                    <a:moveTo>
                      <a:pt x="1701104" y="887126"/>
                    </a:moveTo>
                    <a:cubicBezTo>
                      <a:pt x="1711343" y="876887"/>
                      <a:pt x="1725487" y="870554"/>
                      <a:pt x="1741111" y="870554"/>
                    </a:cubicBezTo>
                    <a:cubicBezTo>
                      <a:pt x="1772358" y="870555"/>
                      <a:pt x="1797689" y="895886"/>
                      <a:pt x="1797689" y="927133"/>
                    </a:cubicBezTo>
                    <a:cubicBezTo>
                      <a:pt x="1797689" y="958380"/>
                      <a:pt x="1772358" y="983711"/>
                      <a:pt x="1741111" y="983711"/>
                    </a:cubicBezTo>
                    <a:cubicBezTo>
                      <a:pt x="1709864" y="983711"/>
                      <a:pt x="1684533" y="958380"/>
                      <a:pt x="1684533" y="927132"/>
                    </a:cubicBezTo>
                    <a:cubicBezTo>
                      <a:pt x="1684533" y="911509"/>
                      <a:pt x="1690866" y="897365"/>
                      <a:pt x="1701104" y="887126"/>
                    </a:cubicBezTo>
                    <a:close/>
                    <a:moveTo>
                      <a:pt x="1513934" y="1061238"/>
                    </a:moveTo>
                    <a:cubicBezTo>
                      <a:pt x="1524173" y="1050999"/>
                      <a:pt x="1538317" y="1044666"/>
                      <a:pt x="1553940" y="1044666"/>
                    </a:cubicBezTo>
                    <a:cubicBezTo>
                      <a:pt x="1585187" y="1044666"/>
                      <a:pt x="1610518" y="1069997"/>
                      <a:pt x="1610519" y="1101244"/>
                    </a:cubicBezTo>
                    <a:cubicBezTo>
                      <a:pt x="1610519" y="1132491"/>
                      <a:pt x="1585188" y="1157822"/>
                      <a:pt x="1553941" y="1157822"/>
                    </a:cubicBezTo>
                    <a:cubicBezTo>
                      <a:pt x="1522694" y="1157822"/>
                      <a:pt x="1497362" y="1132491"/>
                      <a:pt x="1497362" y="1101244"/>
                    </a:cubicBezTo>
                    <a:cubicBezTo>
                      <a:pt x="1497362" y="1085621"/>
                      <a:pt x="1503695" y="1071476"/>
                      <a:pt x="1513934" y="1061238"/>
                    </a:cubicBezTo>
                    <a:close/>
                    <a:moveTo>
                      <a:pt x="1326764" y="1235348"/>
                    </a:moveTo>
                    <a:cubicBezTo>
                      <a:pt x="1337002" y="1225109"/>
                      <a:pt x="1351146" y="1218776"/>
                      <a:pt x="1366770" y="1218776"/>
                    </a:cubicBezTo>
                    <a:cubicBezTo>
                      <a:pt x="1398017" y="1218776"/>
                      <a:pt x="1423348" y="1244107"/>
                      <a:pt x="1423348" y="1275354"/>
                    </a:cubicBezTo>
                    <a:cubicBezTo>
                      <a:pt x="1423348" y="1306601"/>
                      <a:pt x="1398017" y="1331932"/>
                      <a:pt x="1366770" y="1331932"/>
                    </a:cubicBezTo>
                    <a:cubicBezTo>
                      <a:pt x="1335523" y="1331932"/>
                      <a:pt x="1310192" y="1306601"/>
                      <a:pt x="1310192" y="1275354"/>
                    </a:cubicBezTo>
                    <a:cubicBezTo>
                      <a:pt x="1310192" y="1259731"/>
                      <a:pt x="1316525" y="1245586"/>
                      <a:pt x="1326764" y="1235348"/>
                    </a:cubicBezTo>
                    <a:close/>
                    <a:moveTo>
                      <a:pt x="1139598" y="1409455"/>
                    </a:moveTo>
                    <a:cubicBezTo>
                      <a:pt x="1149836" y="1399216"/>
                      <a:pt x="1163980" y="1392883"/>
                      <a:pt x="1179604" y="1392883"/>
                    </a:cubicBezTo>
                    <a:cubicBezTo>
                      <a:pt x="1210851" y="1392883"/>
                      <a:pt x="1236182" y="1418215"/>
                      <a:pt x="1236182" y="1449462"/>
                    </a:cubicBezTo>
                    <a:cubicBezTo>
                      <a:pt x="1236182" y="1480709"/>
                      <a:pt x="1210851" y="1506040"/>
                      <a:pt x="1179604" y="1506040"/>
                    </a:cubicBezTo>
                    <a:cubicBezTo>
                      <a:pt x="1148357" y="1506040"/>
                      <a:pt x="1123026" y="1480708"/>
                      <a:pt x="1123026" y="1449461"/>
                    </a:cubicBezTo>
                    <a:cubicBezTo>
                      <a:pt x="1123026" y="1433838"/>
                      <a:pt x="1129359" y="1419694"/>
                      <a:pt x="1139598" y="1409455"/>
                    </a:cubicBezTo>
                    <a:close/>
                    <a:moveTo>
                      <a:pt x="2449791" y="16572"/>
                    </a:moveTo>
                    <a:cubicBezTo>
                      <a:pt x="2460029" y="6333"/>
                      <a:pt x="2474173" y="0"/>
                      <a:pt x="2489797" y="0"/>
                    </a:cubicBezTo>
                    <a:cubicBezTo>
                      <a:pt x="2521044" y="0"/>
                      <a:pt x="2546375" y="25331"/>
                      <a:pt x="2546375" y="56578"/>
                    </a:cubicBezTo>
                    <a:cubicBezTo>
                      <a:pt x="2546375" y="87825"/>
                      <a:pt x="2521044" y="113156"/>
                      <a:pt x="2489797" y="113156"/>
                    </a:cubicBezTo>
                    <a:cubicBezTo>
                      <a:pt x="2458550" y="113156"/>
                      <a:pt x="2433219" y="87825"/>
                      <a:pt x="2433219" y="56578"/>
                    </a:cubicBezTo>
                    <a:cubicBezTo>
                      <a:pt x="2433219" y="40955"/>
                      <a:pt x="2439552" y="26810"/>
                      <a:pt x="2449791" y="16572"/>
                    </a:cubicBezTo>
                    <a:close/>
                    <a:moveTo>
                      <a:pt x="2262615" y="190682"/>
                    </a:moveTo>
                    <a:cubicBezTo>
                      <a:pt x="2272854" y="180444"/>
                      <a:pt x="2286998" y="174111"/>
                      <a:pt x="2302622" y="174111"/>
                    </a:cubicBezTo>
                    <a:cubicBezTo>
                      <a:pt x="2333869" y="174111"/>
                      <a:pt x="2359200" y="199442"/>
                      <a:pt x="2359200" y="230689"/>
                    </a:cubicBezTo>
                    <a:cubicBezTo>
                      <a:pt x="2359200" y="261936"/>
                      <a:pt x="2333869" y="287267"/>
                      <a:pt x="2302622" y="287267"/>
                    </a:cubicBezTo>
                    <a:cubicBezTo>
                      <a:pt x="2271375" y="287267"/>
                      <a:pt x="2246044" y="261936"/>
                      <a:pt x="2246044" y="230689"/>
                    </a:cubicBezTo>
                    <a:cubicBezTo>
                      <a:pt x="2246044" y="215065"/>
                      <a:pt x="2252376" y="200921"/>
                      <a:pt x="2262615" y="190682"/>
                    </a:cubicBezTo>
                    <a:close/>
                    <a:moveTo>
                      <a:pt x="2075445" y="364793"/>
                    </a:moveTo>
                    <a:cubicBezTo>
                      <a:pt x="2085684" y="354555"/>
                      <a:pt x="2099828" y="348222"/>
                      <a:pt x="2115452" y="348222"/>
                    </a:cubicBezTo>
                    <a:cubicBezTo>
                      <a:pt x="2146699" y="348222"/>
                      <a:pt x="2172030" y="373553"/>
                      <a:pt x="2172030" y="404800"/>
                    </a:cubicBezTo>
                    <a:cubicBezTo>
                      <a:pt x="2172030" y="436047"/>
                      <a:pt x="2146699" y="461378"/>
                      <a:pt x="2115452" y="461378"/>
                    </a:cubicBezTo>
                    <a:cubicBezTo>
                      <a:pt x="2084205" y="461378"/>
                      <a:pt x="2058874" y="436047"/>
                      <a:pt x="2058874" y="404800"/>
                    </a:cubicBezTo>
                    <a:cubicBezTo>
                      <a:pt x="2058874" y="389176"/>
                      <a:pt x="2065207" y="375032"/>
                      <a:pt x="2075445" y="364793"/>
                    </a:cubicBezTo>
                    <a:close/>
                    <a:moveTo>
                      <a:pt x="1888275" y="538905"/>
                    </a:moveTo>
                    <a:cubicBezTo>
                      <a:pt x="1898514" y="528666"/>
                      <a:pt x="1912658" y="522333"/>
                      <a:pt x="1928281" y="522333"/>
                    </a:cubicBezTo>
                    <a:cubicBezTo>
                      <a:pt x="1959528" y="522333"/>
                      <a:pt x="1984859" y="547664"/>
                      <a:pt x="1984859" y="578912"/>
                    </a:cubicBezTo>
                    <a:cubicBezTo>
                      <a:pt x="1984860" y="610158"/>
                      <a:pt x="1959528" y="635490"/>
                      <a:pt x="1928282" y="635489"/>
                    </a:cubicBezTo>
                    <a:cubicBezTo>
                      <a:pt x="1897034" y="635489"/>
                      <a:pt x="1871703" y="610158"/>
                      <a:pt x="1871703" y="578911"/>
                    </a:cubicBezTo>
                    <a:cubicBezTo>
                      <a:pt x="1871703" y="563288"/>
                      <a:pt x="1878036" y="549144"/>
                      <a:pt x="1888275" y="538905"/>
                    </a:cubicBezTo>
                    <a:close/>
                    <a:moveTo>
                      <a:pt x="1701104" y="713015"/>
                    </a:moveTo>
                    <a:cubicBezTo>
                      <a:pt x="1711343" y="702776"/>
                      <a:pt x="1725487" y="696444"/>
                      <a:pt x="1741111" y="696444"/>
                    </a:cubicBezTo>
                    <a:cubicBezTo>
                      <a:pt x="1772358" y="696444"/>
                      <a:pt x="1797689" y="721775"/>
                      <a:pt x="1797689" y="753022"/>
                    </a:cubicBezTo>
                    <a:cubicBezTo>
                      <a:pt x="1797689" y="784269"/>
                      <a:pt x="1772358" y="809600"/>
                      <a:pt x="1741111" y="809600"/>
                    </a:cubicBezTo>
                    <a:cubicBezTo>
                      <a:pt x="1709864" y="809600"/>
                      <a:pt x="1684533" y="784269"/>
                      <a:pt x="1684533" y="753022"/>
                    </a:cubicBezTo>
                    <a:cubicBezTo>
                      <a:pt x="1684533" y="737398"/>
                      <a:pt x="1690866" y="723254"/>
                      <a:pt x="1701104" y="713015"/>
                    </a:cubicBezTo>
                    <a:close/>
                    <a:moveTo>
                      <a:pt x="1513934" y="887127"/>
                    </a:moveTo>
                    <a:cubicBezTo>
                      <a:pt x="1524173" y="876888"/>
                      <a:pt x="1538317" y="870555"/>
                      <a:pt x="1553940" y="870555"/>
                    </a:cubicBezTo>
                    <a:cubicBezTo>
                      <a:pt x="1585187" y="870555"/>
                      <a:pt x="1610518" y="895886"/>
                      <a:pt x="1610519" y="927133"/>
                    </a:cubicBezTo>
                    <a:cubicBezTo>
                      <a:pt x="1610519" y="958380"/>
                      <a:pt x="1585188" y="983711"/>
                      <a:pt x="1553941" y="983711"/>
                    </a:cubicBezTo>
                    <a:cubicBezTo>
                      <a:pt x="1522694" y="983711"/>
                      <a:pt x="1497362" y="958380"/>
                      <a:pt x="1497362" y="927133"/>
                    </a:cubicBezTo>
                    <a:cubicBezTo>
                      <a:pt x="1497362" y="911510"/>
                      <a:pt x="1503695" y="897365"/>
                      <a:pt x="1513934" y="887127"/>
                    </a:cubicBezTo>
                    <a:close/>
                    <a:moveTo>
                      <a:pt x="1326764" y="1061237"/>
                    </a:moveTo>
                    <a:cubicBezTo>
                      <a:pt x="1337002" y="1050998"/>
                      <a:pt x="1351146" y="1044665"/>
                      <a:pt x="1366770" y="1044665"/>
                    </a:cubicBezTo>
                    <a:cubicBezTo>
                      <a:pt x="1398017" y="1044665"/>
                      <a:pt x="1423348" y="1069996"/>
                      <a:pt x="1423348" y="1101243"/>
                    </a:cubicBezTo>
                    <a:cubicBezTo>
                      <a:pt x="1423348" y="1132490"/>
                      <a:pt x="1398017" y="1157822"/>
                      <a:pt x="1366770" y="1157821"/>
                    </a:cubicBezTo>
                    <a:cubicBezTo>
                      <a:pt x="1335523" y="1157821"/>
                      <a:pt x="1310192" y="1132490"/>
                      <a:pt x="1310192" y="1101243"/>
                    </a:cubicBezTo>
                    <a:cubicBezTo>
                      <a:pt x="1310192" y="1085620"/>
                      <a:pt x="1316525" y="1071476"/>
                      <a:pt x="1326764" y="1061237"/>
                    </a:cubicBezTo>
                    <a:close/>
                    <a:moveTo>
                      <a:pt x="1139597" y="1235345"/>
                    </a:moveTo>
                    <a:cubicBezTo>
                      <a:pt x="1149836" y="1225106"/>
                      <a:pt x="1163980" y="1218773"/>
                      <a:pt x="1179603" y="1218773"/>
                    </a:cubicBezTo>
                    <a:cubicBezTo>
                      <a:pt x="1210851" y="1218773"/>
                      <a:pt x="1236182" y="1244104"/>
                      <a:pt x="1236182" y="1275351"/>
                    </a:cubicBezTo>
                    <a:cubicBezTo>
                      <a:pt x="1236182" y="1306598"/>
                      <a:pt x="1210851" y="1331929"/>
                      <a:pt x="1179604" y="1331929"/>
                    </a:cubicBezTo>
                    <a:cubicBezTo>
                      <a:pt x="1148357" y="1331929"/>
                      <a:pt x="1123025" y="1306598"/>
                      <a:pt x="1123025" y="1275351"/>
                    </a:cubicBezTo>
                    <a:cubicBezTo>
                      <a:pt x="1123025" y="1259728"/>
                      <a:pt x="1129358" y="1245583"/>
                      <a:pt x="1139597" y="1235345"/>
                    </a:cubicBezTo>
                    <a:close/>
                    <a:moveTo>
                      <a:pt x="952427" y="1409454"/>
                    </a:moveTo>
                    <a:cubicBezTo>
                      <a:pt x="962666" y="1399216"/>
                      <a:pt x="976810" y="1392883"/>
                      <a:pt x="992434" y="1392883"/>
                    </a:cubicBezTo>
                    <a:cubicBezTo>
                      <a:pt x="1023681" y="1392883"/>
                      <a:pt x="1049012" y="1418214"/>
                      <a:pt x="1049012" y="1449461"/>
                    </a:cubicBezTo>
                    <a:cubicBezTo>
                      <a:pt x="1049012" y="1465085"/>
                      <a:pt x="1042680" y="1479229"/>
                      <a:pt x="1032441" y="1489468"/>
                    </a:cubicBezTo>
                    <a:lnTo>
                      <a:pt x="1031516" y="1490091"/>
                    </a:lnTo>
                    <a:lnTo>
                      <a:pt x="951803" y="1410379"/>
                    </a:lnTo>
                    <a:close/>
                    <a:moveTo>
                      <a:pt x="2262615" y="16572"/>
                    </a:moveTo>
                    <a:cubicBezTo>
                      <a:pt x="2272854" y="6333"/>
                      <a:pt x="2286998" y="0"/>
                      <a:pt x="2302622" y="0"/>
                    </a:cubicBezTo>
                    <a:cubicBezTo>
                      <a:pt x="2333869" y="0"/>
                      <a:pt x="2359200" y="25331"/>
                      <a:pt x="2359200" y="56578"/>
                    </a:cubicBezTo>
                    <a:cubicBezTo>
                      <a:pt x="2359200" y="87825"/>
                      <a:pt x="2333869" y="113156"/>
                      <a:pt x="2302622" y="113156"/>
                    </a:cubicBezTo>
                    <a:cubicBezTo>
                      <a:pt x="2271375" y="113156"/>
                      <a:pt x="2246044" y="87825"/>
                      <a:pt x="2246044" y="56578"/>
                    </a:cubicBezTo>
                    <a:cubicBezTo>
                      <a:pt x="2246044" y="40954"/>
                      <a:pt x="2252376" y="26810"/>
                      <a:pt x="2262615" y="16572"/>
                    </a:cubicBezTo>
                    <a:close/>
                    <a:moveTo>
                      <a:pt x="2075445" y="190682"/>
                    </a:moveTo>
                    <a:cubicBezTo>
                      <a:pt x="2085684" y="180444"/>
                      <a:pt x="2099828" y="174111"/>
                      <a:pt x="2115452" y="174111"/>
                    </a:cubicBezTo>
                    <a:cubicBezTo>
                      <a:pt x="2146699" y="174111"/>
                      <a:pt x="2172030" y="199442"/>
                      <a:pt x="2172030" y="230689"/>
                    </a:cubicBezTo>
                    <a:cubicBezTo>
                      <a:pt x="2172030" y="261936"/>
                      <a:pt x="2146699" y="287267"/>
                      <a:pt x="2115452" y="287267"/>
                    </a:cubicBezTo>
                    <a:cubicBezTo>
                      <a:pt x="2084205" y="287267"/>
                      <a:pt x="2058874" y="261936"/>
                      <a:pt x="2058874" y="230689"/>
                    </a:cubicBezTo>
                    <a:cubicBezTo>
                      <a:pt x="2058874" y="215065"/>
                      <a:pt x="2065207" y="200921"/>
                      <a:pt x="2075445" y="190682"/>
                    </a:cubicBezTo>
                    <a:close/>
                    <a:moveTo>
                      <a:pt x="1888275" y="364794"/>
                    </a:moveTo>
                    <a:cubicBezTo>
                      <a:pt x="1898514" y="354555"/>
                      <a:pt x="1912658" y="348222"/>
                      <a:pt x="1928281" y="348223"/>
                    </a:cubicBezTo>
                    <a:cubicBezTo>
                      <a:pt x="1959528" y="348223"/>
                      <a:pt x="1984859" y="373554"/>
                      <a:pt x="1984859" y="404801"/>
                    </a:cubicBezTo>
                    <a:cubicBezTo>
                      <a:pt x="1984860" y="436048"/>
                      <a:pt x="1959528" y="461379"/>
                      <a:pt x="1928282" y="461379"/>
                    </a:cubicBezTo>
                    <a:cubicBezTo>
                      <a:pt x="1897034" y="461379"/>
                      <a:pt x="1871703" y="436048"/>
                      <a:pt x="1871703" y="404800"/>
                    </a:cubicBezTo>
                    <a:cubicBezTo>
                      <a:pt x="1871703" y="389177"/>
                      <a:pt x="1878036" y="375033"/>
                      <a:pt x="1888275" y="364794"/>
                    </a:cubicBezTo>
                    <a:close/>
                    <a:moveTo>
                      <a:pt x="1701104" y="538904"/>
                    </a:moveTo>
                    <a:cubicBezTo>
                      <a:pt x="1711343" y="528666"/>
                      <a:pt x="1725487" y="522333"/>
                      <a:pt x="1741111" y="522333"/>
                    </a:cubicBezTo>
                    <a:cubicBezTo>
                      <a:pt x="1772358" y="522333"/>
                      <a:pt x="1797689" y="547664"/>
                      <a:pt x="1797689" y="578911"/>
                    </a:cubicBezTo>
                    <a:cubicBezTo>
                      <a:pt x="1797689" y="610158"/>
                      <a:pt x="1772358" y="635489"/>
                      <a:pt x="1741111" y="635489"/>
                    </a:cubicBezTo>
                    <a:cubicBezTo>
                      <a:pt x="1709864" y="635489"/>
                      <a:pt x="1684533" y="610158"/>
                      <a:pt x="1684533" y="578911"/>
                    </a:cubicBezTo>
                    <a:cubicBezTo>
                      <a:pt x="1684533" y="563287"/>
                      <a:pt x="1690866" y="549143"/>
                      <a:pt x="1701104" y="538904"/>
                    </a:cubicBezTo>
                    <a:close/>
                    <a:moveTo>
                      <a:pt x="1513934" y="713016"/>
                    </a:moveTo>
                    <a:cubicBezTo>
                      <a:pt x="1524173" y="702777"/>
                      <a:pt x="1538317" y="696444"/>
                      <a:pt x="1553940" y="696444"/>
                    </a:cubicBezTo>
                    <a:cubicBezTo>
                      <a:pt x="1585187" y="696444"/>
                      <a:pt x="1610518" y="721775"/>
                      <a:pt x="1610519" y="753022"/>
                    </a:cubicBezTo>
                    <a:cubicBezTo>
                      <a:pt x="1610519" y="784269"/>
                      <a:pt x="1585188" y="809600"/>
                      <a:pt x="1553941" y="809600"/>
                    </a:cubicBezTo>
                    <a:cubicBezTo>
                      <a:pt x="1522694" y="809600"/>
                      <a:pt x="1497362" y="784269"/>
                      <a:pt x="1497362" y="753022"/>
                    </a:cubicBezTo>
                    <a:cubicBezTo>
                      <a:pt x="1497362" y="737399"/>
                      <a:pt x="1503695" y="723254"/>
                      <a:pt x="1513934" y="713016"/>
                    </a:cubicBezTo>
                    <a:close/>
                    <a:moveTo>
                      <a:pt x="1326764" y="887126"/>
                    </a:moveTo>
                    <a:cubicBezTo>
                      <a:pt x="1337002" y="876887"/>
                      <a:pt x="1351146" y="870554"/>
                      <a:pt x="1366770" y="870554"/>
                    </a:cubicBezTo>
                    <a:cubicBezTo>
                      <a:pt x="1398017" y="870555"/>
                      <a:pt x="1423348" y="895886"/>
                      <a:pt x="1423348" y="927133"/>
                    </a:cubicBezTo>
                    <a:cubicBezTo>
                      <a:pt x="1423348" y="958380"/>
                      <a:pt x="1398017" y="983711"/>
                      <a:pt x="1366770" y="983711"/>
                    </a:cubicBezTo>
                    <a:cubicBezTo>
                      <a:pt x="1335523" y="983711"/>
                      <a:pt x="1310192" y="958380"/>
                      <a:pt x="1310192" y="927132"/>
                    </a:cubicBezTo>
                    <a:cubicBezTo>
                      <a:pt x="1310192" y="911509"/>
                      <a:pt x="1316525" y="897365"/>
                      <a:pt x="1326764" y="887126"/>
                    </a:cubicBezTo>
                    <a:close/>
                    <a:moveTo>
                      <a:pt x="1139593" y="1061238"/>
                    </a:moveTo>
                    <a:cubicBezTo>
                      <a:pt x="1149832" y="1050999"/>
                      <a:pt x="1163976" y="1044666"/>
                      <a:pt x="1179600" y="1044666"/>
                    </a:cubicBezTo>
                    <a:cubicBezTo>
                      <a:pt x="1210847" y="1044666"/>
                      <a:pt x="1236178" y="1069997"/>
                      <a:pt x="1236178" y="1101244"/>
                    </a:cubicBezTo>
                    <a:cubicBezTo>
                      <a:pt x="1236178" y="1132491"/>
                      <a:pt x="1210847" y="1157822"/>
                      <a:pt x="1179600" y="1157822"/>
                    </a:cubicBezTo>
                    <a:cubicBezTo>
                      <a:pt x="1148356" y="1157819"/>
                      <a:pt x="1123025" y="1132488"/>
                      <a:pt x="1123022" y="1101244"/>
                    </a:cubicBezTo>
                    <a:cubicBezTo>
                      <a:pt x="1123021" y="1085621"/>
                      <a:pt x="1129354" y="1071476"/>
                      <a:pt x="1139593" y="1061238"/>
                    </a:cubicBezTo>
                    <a:close/>
                    <a:moveTo>
                      <a:pt x="952427" y="1235344"/>
                    </a:moveTo>
                    <a:cubicBezTo>
                      <a:pt x="962665" y="1225105"/>
                      <a:pt x="976810" y="1218772"/>
                      <a:pt x="992433" y="1218772"/>
                    </a:cubicBezTo>
                    <a:cubicBezTo>
                      <a:pt x="1023680" y="1218772"/>
                      <a:pt x="1049011" y="1244103"/>
                      <a:pt x="1049011" y="1275350"/>
                    </a:cubicBezTo>
                    <a:cubicBezTo>
                      <a:pt x="1049011" y="1306597"/>
                      <a:pt x="1023680" y="1331928"/>
                      <a:pt x="992433" y="1331928"/>
                    </a:cubicBezTo>
                    <a:cubicBezTo>
                      <a:pt x="961186" y="1331928"/>
                      <a:pt x="935855" y="1306597"/>
                      <a:pt x="935855" y="1275350"/>
                    </a:cubicBezTo>
                    <a:cubicBezTo>
                      <a:pt x="935855" y="1259727"/>
                      <a:pt x="942188" y="1245582"/>
                      <a:pt x="952427" y="1235344"/>
                    </a:cubicBezTo>
                    <a:close/>
                    <a:moveTo>
                      <a:pt x="2075445" y="16572"/>
                    </a:moveTo>
                    <a:cubicBezTo>
                      <a:pt x="2085684" y="6333"/>
                      <a:pt x="2099828" y="0"/>
                      <a:pt x="2115452" y="0"/>
                    </a:cubicBezTo>
                    <a:cubicBezTo>
                      <a:pt x="2146699" y="0"/>
                      <a:pt x="2172030" y="25331"/>
                      <a:pt x="2172030" y="56578"/>
                    </a:cubicBezTo>
                    <a:cubicBezTo>
                      <a:pt x="2172030" y="87825"/>
                      <a:pt x="2146699" y="113156"/>
                      <a:pt x="2115452" y="113156"/>
                    </a:cubicBezTo>
                    <a:cubicBezTo>
                      <a:pt x="2084205" y="113156"/>
                      <a:pt x="2058874" y="87825"/>
                      <a:pt x="2058874" y="56578"/>
                    </a:cubicBezTo>
                    <a:cubicBezTo>
                      <a:pt x="2058874" y="40955"/>
                      <a:pt x="2065207" y="26810"/>
                      <a:pt x="2075445" y="16572"/>
                    </a:cubicBezTo>
                    <a:close/>
                    <a:moveTo>
                      <a:pt x="1888275" y="190683"/>
                    </a:moveTo>
                    <a:cubicBezTo>
                      <a:pt x="1898514" y="180444"/>
                      <a:pt x="1912658" y="174112"/>
                      <a:pt x="1928281" y="174112"/>
                    </a:cubicBezTo>
                    <a:cubicBezTo>
                      <a:pt x="1959528" y="174112"/>
                      <a:pt x="1984859" y="199443"/>
                      <a:pt x="1984859" y="230690"/>
                    </a:cubicBezTo>
                    <a:cubicBezTo>
                      <a:pt x="1984860" y="261937"/>
                      <a:pt x="1959528" y="287268"/>
                      <a:pt x="1928282" y="287268"/>
                    </a:cubicBezTo>
                    <a:cubicBezTo>
                      <a:pt x="1897034" y="287268"/>
                      <a:pt x="1871703" y="261937"/>
                      <a:pt x="1871703" y="230690"/>
                    </a:cubicBezTo>
                    <a:cubicBezTo>
                      <a:pt x="1871703" y="215066"/>
                      <a:pt x="1878036" y="200922"/>
                      <a:pt x="1888275" y="190683"/>
                    </a:cubicBezTo>
                    <a:close/>
                    <a:moveTo>
                      <a:pt x="1701104" y="364793"/>
                    </a:moveTo>
                    <a:cubicBezTo>
                      <a:pt x="1711343" y="354555"/>
                      <a:pt x="1725487" y="348222"/>
                      <a:pt x="1741111" y="348222"/>
                    </a:cubicBezTo>
                    <a:cubicBezTo>
                      <a:pt x="1772358" y="348222"/>
                      <a:pt x="1797689" y="373553"/>
                      <a:pt x="1797689" y="404800"/>
                    </a:cubicBezTo>
                    <a:cubicBezTo>
                      <a:pt x="1797689" y="436047"/>
                      <a:pt x="1772358" y="461378"/>
                      <a:pt x="1741111" y="461378"/>
                    </a:cubicBezTo>
                    <a:cubicBezTo>
                      <a:pt x="1709864" y="461378"/>
                      <a:pt x="1684533" y="436047"/>
                      <a:pt x="1684533" y="404800"/>
                    </a:cubicBezTo>
                    <a:cubicBezTo>
                      <a:pt x="1684533" y="389176"/>
                      <a:pt x="1690866" y="375032"/>
                      <a:pt x="1701104" y="364793"/>
                    </a:cubicBezTo>
                    <a:close/>
                    <a:moveTo>
                      <a:pt x="1513934" y="538905"/>
                    </a:moveTo>
                    <a:cubicBezTo>
                      <a:pt x="1524173" y="528666"/>
                      <a:pt x="1538317" y="522333"/>
                      <a:pt x="1553940" y="522333"/>
                    </a:cubicBezTo>
                    <a:cubicBezTo>
                      <a:pt x="1585187" y="522333"/>
                      <a:pt x="1610518" y="547664"/>
                      <a:pt x="1610518" y="578912"/>
                    </a:cubicBezTo>
                    <a:cubicBezTo>
                      <a:pt x="1610519" y="610158"/>
                      <a:pt x="1585188" y="635490"/>
                      <a:pt x="1553941" y="635489"/>
                    </a:cubicBezTo>
                    <a:cubicBezTo>
                      <a:pt x="1522694" y="635489"/>
                      <a:pt x="1497362" y="610158"/>
                      <a:pt x="1497362" y="578911"/>
                    </a:cubicBezTo>
                    <a:cubicBezTo>
                      <a:pt x="1497362" y="563288"/>
                      <a:pt x="1503695" y="549144"/>
                      <a:pt x="1513934" y="538905"/>
                    </a:cubicBezTo>
                    <a:close/>
                    <a:moveTo>
                      <a:pt x="1326764" y="713015"/>
                    </a:moveTo>
                    <a:cubicBezTo>
                      <a:pt x="1337002" y="702776"/>
                      <a:pt x="1351147" y="696444"/>
                      <a:pt x="1366770" y="696444"/>
                    </a:cubicBezTo>
                    <a:cubicBezTo>
                      <a:pt x="1398017" y="696444"/>
                      <a:pt x="1423348" y="721775"/>
                      <a:pt x="1423348" y="753022"/>
                    </a:cubicBezTo>
                    <a:cubicBezTo>
                      <a:pt x="1423348" y="784269"/>
                      <a:pt x="1398017" y="809600"/>
                      <a:pt x="1366770" y="809600"/>
                    </a:cubicBezTo>
                    <a:cubicBezTo>
                      <a:pt x="1335523" y="809600"/>
                      <a:pt x="1310192" y="784269"/>
                      <a:pt x="1310192" y="753022"/>
                    </a:cubicBezTo>
                    <a:cubicBezTo>
                      <a:pt x="1310192" y="737398"/>
                      <a:pt x="1316525" y="723254"/>
                      <a:pt x="1326764" y="713015"/>
                    </a:cubicBezTo>
                    <a:close/>
                    <a:moveTo>
                      <a:pt x="1139593" y="887127"/>
                    </a:moveTo>
                    <a:cubicBezTo>
                      <a:pt x="1149832" y="876888"/>
                      <a:pt x="1163976" y="870555"/>
                      <a:pt x="1179600" y="870555"/>
                    </a:cubicBezTo>
                    <a:cubicBezTo>
                      <a:pt x="1210847" y="870555"/>
                      <a:pt x="1236178" y="895886"/>
                      <a:pt x="1236178" y="927133"/>
                    </a:cubicBezTo>
                    <a:cubicBezTo>
                      <a:pt x="1236178" y="958380"/>
                      <a:pt x="1210847" y="983711"/>
                      <a:pt x="1179600" y="983711"/>
                    </a:cubicBezTo>
                    <a:cubicBezTo>
                      <a:pt x="1148353" y="983711"/>
                      <a:pt x="1123022" y="958380"/>
                      <a:pt x="1123022" y="927133"/>
                    </a:cubicBezTo>
                    <a:cubicBezTo>
                      <a:pt x="1123022" y="911510"/>
                      <a:pt x="1129354" y="897365"/>
                      <a:pt x="1139593" y="887127"/>
                    </a:cubicBezTo>
                    <a:close/>
                    <a:moveTo>
                      <a:pt x="952426" y="1061233"/>
                    </a:moveTo>
                    <a:cubicBezTo>
                      <a:pt x="962665" y="1050995"/>
                      <a:pt x="976809" y="1044662"/>
                      <a:pt x="992433" y="1044662"/>
                    </a:cubicBezTo>
                    <a:cubicBezTo>
                      <a:pt x="1023680" y="1044662"/>
                      <a:pt x="1049011" y="1069993"/>
                      <a:pt x="1049011" y="1101240"/>
                    </a:cubicBezTo>
                    <a:cubicBezTo>
                      <a:pt x="1049011" y="1132487"/>
                      <a:pt x="1023680" y="1157818"/>
                      <a:pt x="992433" y="1157818"/>
                    </a:cubicBezTo>
                    <a:cubicBezTo>
                      <a:pt x="961186" y="1157818"/>
                      <a:pt x="935855" y="1132487"/>
                      <a:pt x="935855" y="1101240"/>
                    </a:cubicBezTo>
                    <a:cubicBezTo>
                      <a:pt x="935855" y="1085616"/>
                      <a:pt x="942187" y="1071472"/>
                      <a:pt x="952426" y="1061233"/>
                    </a:cubicBezTo>
                    <a:close/>
                    <a:moveTo>
                      <a:pt x="772133" y="1230708"/>
                    </a:moveTo>
                    <a:lnTo>
                      <a:pt x="783241" y="1223218"/>
                    </a:lnTo>
                    <a:cubicBezTo>
                      <a:pt x="790010" y="1220355"/>
                      <a:pt x="797452" y="1218772"/>
                      <a:pt x="805263" y="1218772"/>
                    </a:cubicBezTo>
                    <a:cubicBezTo>
                      <a:pt x="836510" y="1218772"/>
                      <a:pt x="861841" y="1244103"/>
                      <a:pt x="861841" y="1275350"/>
                    </a:cubicBezTo>
                    <a:cubicBezTo>
                      <a:pt x="861841" y="1283162"/>
                      <a:pt x="860258" y="1290604"/>
                      <a:pt x="857395" y="1297373"/>
                    </a:cubicBezTo>
                    <a:lnTo>
                      <a:pt x="849905" y="1308481"/>
                    </a:lnTo>
                    <a:close/>
                    <a:moveTo>
                      <a:pt x="1888275" y="16572"/>
                    </a:moveTo>
                    <a:cubicBezTo>
                      <a:pt x="1898514" y="6334"/>
                      <a:pt x="1912658" y="1"/>
                      <a:pt x="1928281" y="1"/>
                    </a:cubicBezTo>
                    <a:cubicBezTo>
                      <a:pt x="1959528" y="1"/>
                      <a:pt x="1984859" y="25332"/>
                      <a:pt x="1984859" y="56579"/>
                    </a:cubicBezTo>
                    <a:cubicBezTo>
                      <a:pt x="1984860" y="87826"/>
                      <a:pt x="1959528" y="113157"/>
                      <a:pt x="1928282" y="113157"/>
                    </a:cubicBezTo>
                    <a:cubicBezTo>
                      <a:pt x="1897034" y="113157"/>
                      <a:pt x="1871703" y="87826"/>
                      <a:pt x="1871703" y="56579"/>
                    </a:cubicBezTo>
                    <a:cubicBezTo>
                      <a:pt x="1871703" y="40955"/>
                      <a:pt x="1878036" y="26811"/>
                      <a:pt x="1888275" y="16572"/>
                    </a:cubicBezTo>
                    <a:close/>
                    <a:moveTo>
                      <a:pt x="1701104" y="190682"/>
                    </a:moveTo>
                    <a:cubicBezTo>
                      <a:pt x="1711343" y="180444"/>
                      <a:pt x="1725487" y="174111"/>
                      <a:pt x="1741111" y="174111"/>
                    </a:cubicBezTo>
                    <a:cubicBezTo>
                      <a:pt x="1772358" y="174111"/>
                      <a:pt x="1797689" y="199442"/>
                      <a:pt x="1797689" y="230689"/>
                    </a:cubicBezTo>
                    <a:cubicBezTo>
                      <a:pt x="1797689" y="261936"/>
                      <a:pt x="1772358" y="287267"/>
                      <a:pt x="1741111" y="287267"/>
                    </a:cubicBezTo>
                    <a:cubicBezTo>
                      <a:pt x="1709864" y="287267"/>
                      <a:pt x="1684533" y="261936"/>
                      <a:pt x="1684533" y="230689"/>
                    </a:cubicBezTo>
                    <a:cubicBezTo>
                      <a:pt x="1684533" y="215065"/>
                      <a:pt x="1690866" y="200921"/>
                      <a:pt x="1701104" y="190682"/>
                    </a:cubicBezTo>
                    <a:close/>
                    <a:moveTo>
                      <a:pt x="1513934" y="364794"/>
                    </a:moveTo>
                    <a:cubicBezTo>
                      <a:pt x="1524173" y="354555"/>
                      <a:pt x="1538317" y="348222"/>
                      <a:pt x="1553940" y="348223"/>
                    </a:cubicBezTo>
                    <a:cubicBezTo>
                      <a:pt x="1585187" y="348223"/>
                      <a:pt x="1610518" y="373554"/>
                      <a:pt x="1610518" y="404801"/>
                    </a:cubicBezTo>
                    <a:cubicBezTo>
                      <a:pt x="1610519" y="436048"/>
                      <a:pt x="1585188" y="461379"/>
                      <a:pt x="1553941" y="461379"/>
                    </a:cubicBezTo>
                    <a:cubicBezTo>
                      <a:pt x="1522694" y="461379"/>
                      <a:pt x="1497362" y="436048"/>
                      <a:pt x="1497362" y="404800"/>
                    </a:cubicBezTo>
                    <a:cubicBezTo>
                      <a:pt x="1497362" y="389177"/>
                      <a:pt x="1503695" y="375033"/>
                      <a:pt x="1513934" y="364794"/>
                    </a:cubicBezTo>
                    <a:close/>
                    <a:moveTo>
                      <a:pt x="1326763" y="538904"/>
                    </a:moveTo>
                    <a:cubicBezTo>
                      <a:pt x="1337002" y="528666"/>
                      <a:pt x="1351146" y="522333"/>
                      <a:pt x="1366770" y="522333"/>
                    </a:cubicBezTo>
                    <a:cubicBezTo>
                      <a:pt x="1398017" y="522333"/>
                      <a:pt x="1423348" y="547664"/>
                      <a:pt x="1423348" y="578911"/>
                    </a:cubicBezTo>
                    <a:cubicBezTo>
                      <a:pt x="1423348" y="610158"/>
                      <a:pt x="1398017" y="635489"/>
                      <a:pt x="1366770" y="635489"/>
                    </a:cubicBezTo>
                    <a:cubicBezTo>
                      <a:pt x="1335523" y="635489"/>
                      <a:pt x="1310192" y="610158"/>
                      <a:pt x="1310192" y="578911"/>
                    </a:cubicBezTo>
                    <a:cubicBezTo>
                      <a:pt x="1310192" y="563287"/>
                      <a:pt x="1316525" y="549143"/>
                      <a:pt x="1326763" y="538904"/>
                    </a:cubicBezTo>
                    <a:close/>
                    <a:moveTo>
                      <a:pt x="1139593" y="713016"/>
                    </a:moveTo>
                    <a:cubicBezTo>
                      <a:pt x="1149832" y="702777"/>
                      <a:pt x="1163976" y="696444"/>
                      <a:pt x="1179600" y="696444"/>
                    </a:cubicBezTo>
                    <a:cubicBezTo>
                      <a:pt x="1210847" y="696444"/>
                      <a:pt x="1236178" y="721775"/>
                      <a:pt x="1236178" y="753022"/>
                    </a:cubicBezTo>
                    <a:cubicBezTo>
                      <a:pt x="1236178" y="784269"/>
                      <a:pt x="1210847" y="809600"/>
                      <a:pt x="1179600" y="809600"/>
                    </a:cubicBezTo>
                    <a:cubicBezTo>
                      <a:pt x="1148353" y="809600"/>
                      <a:pt x="1123022" y="784269"/>
                      <a:pt x="1123022" y="753022"/>
                    </a:cubicBezTo>
                    <a:cubicBezTo>
                      <a:pt x="1123022" y="737399"/>
                      <a:pt x="1129354" y="723254"/>
                      <a:pt x="1139593" y="713016"/>
                    </a:cubicBezTo>
                    <a:close/>
                    <a:moveTo>
                      <a:pt x="952423" y="887126"/>
                    </a:moveTo>
                    <a:cubicBezTo>
                      <a:pt x="962661" y="876887"/>
                      <a:pt x="976806" y="870554"/>
                      <a:pt x="992429" y="870554"/>
                    </a:cubicBezTo>
                    <a:cubicBezTo>
                      <a:pt x="1023676" y="870555"/>
                      <a:pt x="1049007" y="895886"/>
                      <a:pt x="1049007" y="927133"/>
                    </a:cubicBezTo>
                    <a:cubicBezTo>
                      <a:pt x="1049007" y="958380"/>
                      <a:pt x="1023676" y="983711"/>
                      <a:pt x="992429" y="983711"/>
                    </a:cubicBezTo>
                    <a:cubicBezTo>
                      <a:pt x="961185" y="983708"/>
                      <a:pt x="935854" y="958377"/>
                      <a:pt x="935851" y="927132"/>
                    </a:cubicBezTo>
                    <a:cubicBezTo>
                      <a:pt x="935851" y="911509"/>
                      <a:pt x="942184" y="897365"/>
                      <a:pt x="952423" y="887126"/>
                    </a:cubicBezTo>
                    <a:close/>
                    <a:moveTo>
                      <a:pt x="765256" y="1061233"/>
                    </a:moveTo>
                    <a:cubicBezTo>
                      <a:pt x="775495" y="1050995"/>
                      <a:pt x="789639" y="1044662"/>
                      <a:pt x="805263" y="1044662"/>
                    </a:cubicBezTo>
                    <a:cubicBezTo>
                      <a:pt x="836510" y="1044662"/>
                      <a:pt x="861841" y="1069993"/>
                      <a:pt x="861841" y="1101240"/>
                    </a:cubicBezTo>
                    <a:cubicBezTo>
                      <a:pt x="861841" y="1132487"/>
                      <a:pt x="836510" y="1157818"/>
                      <a:pt x="805263" y="1157818"/>
                    </a:cubicBezTo>
                    <a:cubicBezTo>
                      <a:pt x="774016" y="1157818"/>
                      <a:pt x="748685" y="1132487"/>
                      <a:pt x="748685" y="1101240"/>
                    </a:cubicBezTo>
                    <a:cubicBezTo>
                      <a:pt x="748685" y="1085616"/>
                      <a:pt x="755018" y="1071472"/>
                      <a:pt x="765256" y="1061233"/>
                    </a:cubicBezTo>
                    <a:close/>
                    <a:moveTo>
                      <a:pt x="1701104" y="16572"/>
                    </a:moveTo>
                    <a:cubicBezTo>
                      <a:pt x="1711343" y="6333"/>
                      <a:pt x="1725487" y="0"/>
                      <a:pt x="1741111" y="0"/>
                    </a:cubicBezTo>
                    <a:cubicBezTo>
                      <a:pt x="1772358" y="0"/>
                      <a:pt x="1797689" y="25331"/>
                      <a:pt x="1797689" y="56578"/>
                    </a:cubicBezTo>
                    <a:cubicBezTo>
                      <a:pt x="1797689" y="87825"/>
                      <a:pt x="1772358" y="113156"/>
                      <a:pt x="1741111" y="113156"/>
                    </a:cubicBezTo>
                    <a:cubicBezTo>
                      <a:pt x="1709864" y="113156"/>
                      <a:pt x="1684533" y="87825"/>
                      <a:pt x="1684533" y="56578"/>
                    </a:cubicBezTo>
                    <a:cubicBezTo>
                      <a:pt x="1684533" y="40955"/>
                      <a:pt x="1690866" y="26810"/>
                      <a:pt x="1701104" y="16572"/>
                    </a:cubicBezTo>
                    <a:close/>
                    <a:moveTo>
                      <a:pt x="1513934" y="190683"/>
                    </a:moveTo>
                    <a:cubicBezTo>
                      <a:pt x="1524173" y="180444"/>
                      <a:pt x="1538317" y="174112"/>
                      <a:pt x="1553940" y="174112"/>
                    </a:cubicBezTo>
                    <a:cubicBezTo>
                      <a:pt x="1585187" y="174112"/>
                      <a:pt x="1610518" y="199443"/>
                      <a:pt x="1610518" y="230690"/>
                    </a:cubicBezTo>
                    <a:cubicBezTo>
                      <a:pt x="1610519" y="261937"/>
                      <a:pt x="1585188" y="287268"/>
                      <a:pt x="1553941" y="287268"/>
                    </a:cubicBezTo>
                    <a:cubicBezTo>
                      <a:pt x="1522694" y="287268"/>
                      <a:pt x="1497362" y="261937"/>
                      <a:pt x="1497362" y="230690"/>
                    </a:cubicBezTo>
                    <a:cubicBezTo>
                      <a:pt x="1497362" y="215066"/>
                      <a:pt x="1503695" y="200922"/>
                      <a:pt x="1513934" y="190683"/>
                    </a:cubicBezTo>
                    <a:close/>
                    <a:moveTo>
                      <a:pt x="1326764" y="364793"/>
                    </a:moveTo>
                    <a:cubicBezTo>
                      <a:pt x="1337002" y="354555"/>
                      <a:pt x="1351147" y="348222"/>
                      <a:pt x="1366770" y="348222"/>
                    </a:cubicBezTo>
                    <a:cubicBezTo>
                      <a:pt x="1398017" y="348222"/>
                      <a:pt x="1423348" y="373553"/>
                      <a:pt x="1423348" y="404800"/>
                    </a:cubicBezTo>
                    <a:cubicBezTo>
                      <a:pt x="1423348" y="436047"/>
                      <a:pt x="1398017" y="461378"/>
                      <a:pt x="1366770" y="461378"/>
                    </a:cubicBezTo>
                    <a:cubicBezTo>
                      <a:pt x="1335523" y="461378"/>
                      <a:pt x="1310192" y="436047"/>
                      <a:pt x="1310192" y="404800"/>
                    </a:cubicBezTo>
                    <a:cubicBezTo>
                      <a:pt x="1310192" y="389176"/>
                      <a:pt x="1316525" y="375032"/>
                      <a:pt x="1326764" y="364793"/>
                    </a:cubicBezTo>
                    <a:close/>
                    <a:moveTo>
                      <a:pt x="1139593" y="538905"/>
                    </a:moveTo>
                    <a:cubicBezTo>
                      <a:pt x="1149832" y="528666"/>
                      <a:pt x="1163976" y="522333"/>
                      <a:pt x="1179600" y="522333"/>
                    </a:cubicBezTo>
                    <a:cubicBezTo>
                      <a:pt x="1210847" y="522333"/>
                      <a:pt x="1236178" y="547664"/>
                      <a:pt x="1236178" y="578911"/>
                    </a:cubicBezTo>
                    <a:cubicBezTo>
                      <a:pt x="1236178" y="610158"/>
                      <a:pt x="1210847" y="635490"/>
                      <a:pt x="1179600" y="635489"/>
                    </a:cubicBezTo>
                    <a:cubicBezTo>
                      <a:pt x="1148353" y="635489"/>
                      <a:pt x="1123022" y="610158"/>
                      <a:pt x="1123022" y="578911"/>
                    </a:cubicBezTo>
                    <a:cubicBezTo>
                      <a:pt x="1123021" y="563288"/>
                      <a:pt x="1129354" y="549144"/>
                      <a:pt x="1139593" y="538905"/>
                    </a:cubicBezTo>
                    <a:close/>
                    <a:moveTo>
                      <a:pt x="952423" y="713015"/>
                    </a:moveTo>
                    <a:cubicBezTo>
                      <a:pt x="962661" y="702776"/>
                      <a:pt x="976806" y="696444"/>
                      <a:pt x="992429" y="696444"/>
                    </a:cubicBezTo>
                    <a:cubicBezTo>
                      <a:pt x="1023676" y="696444"/>
                      <a:pt x="1049007" y="721775"/>
                      <a:pt x="1049007" y="753022"/>
                    </a:cubicBezTo>
                    <a:cubicBezTo>
                      <a:pt x="1049007" y="784269"/>
                      <a:pt x="1023676" y="809600"/>
                      <a:pt x="992429" y="809600"/>
                    </a:cubicBezTo>
                    <a:cubicBezTo>
                      <a:pt x="961182" y="809600"/>
                      <a:pt x="935851" y="784269"/>
                      <a:pt x="935851" y="753022"/>
                    </a:cubicBezTo>
                    <a:cubicBezTo>
                      <a:pt x="935851" y="737398"/>
                      <a:pt x="942184" y="723254"/>
                      <a:pt x="952423" y="713015"/>
                    </a:cubicBezTo>
                    <a:close/>
                    <a:moveTo>
                      <a:pt x="765256" y="887123"/>
                    </a:moveTo>
                    <a:cubicBezTo>
                      <a:pt x="775494" y="876884"/>
                      <a:pt x="789639" y="870551"/>
                      <a:pt x="805262" y="870552"/>
                    </a:cubicBezTo>
                    <a:cubicBezTo>
                      <a:pt x="836509" y="870552"/>
                      <a:pt x="861840" y="895883"/>
                      <a:pt x="861840" y="927130"/>
                    </a:cubicBezTo>
                    <a:cubicBezTo>
                      <a:pt x="861840" y="958377"/>
                      <a:pt x="836509" y="983708"/>
                      <a:pt x="805262" y="983708"/>
                    </a:cubicBezTo>
                    <a:cubicBezTo>
                      <a:pt x="774015" y="983708"/>
                      <a:pt x="748684" y="958377"/>
                      <a:pt x="748684" y="927130"/>
                    </a:cubicBezTo>
                    <a:cubicBezTo>
                      <a:pt x="748684" y="911506"/>
                      <a:pt x="755017" y="897362"/>
                      <a:pt x="765256" y="887123"/>
                    </a:cubicBezTo>
                    <a:close/>
                    <a:moveTo>
                      <a:pt x="592762" y="1051338"/>
                    </a:moveTo>
                    <a:lnTo>
                      <a:pt x="596069" y="1049108"/>
                    </a:lnTo>
                    <a:cubicBezTo>
                      <a:pt x="602838" y="1046245"/>
                      <a:pt x="610280" y="1044662"/>
                      <a:pt x="618092" y="1044662"/>
                    </a:cubicBezTo>
                    <a:cubicBezTo>
                      <a:pt x="649339" y="1044662"/>
                      <a:pt x="674670" y="1069993"/>
                      <a:pt x="674670" y="1101240"/>
                    </a:cubicBezTo>
                    <a:cubicBezTo>
                      <a:pt x="674670" y="1109052"/>
                      <a:pt x="673087" y="1116494"/>
                      <a:pt x="670224" y="1123263"/>
                    </a:cubicBezTo>
                    <a:lnTo>
                      <a:pt x="667994" y="1126570"/>
                    </a:lnTo>
                    <a:close/>
                    <a:moveTo>
                      <a:pt x="1513934" y="16572"/>
                    </a:moveTo>
                    <a:cubicBezTo>
                      <a:pt x="1524173" y="6334"/>
                      <a:pt x="1538317" y="1"/>
                      <a:pt x="1553940" y="1"/>
                    </a:cubicBezTo>
                    <a:cubicBezTo>
                      <a:pt x="1585187" y="1"/>
                      <a:pt x="1610518" y="25332"/>
                      <a:pt x="1610518" y="56579"/>
                    </a:cubicBezTo>
                    <a:cubicBezTo>
                      <a:pt x="1610519" y="87826"/>
                      <a:pt x="1585188" y="113157"/>
                      <a:pt x="1553941" y="113157"/>
                    </a:cubicBezTo>
                    <a:cubicBezTo>
                      <a:pt x="1522694" y="113157"/>
                      <a:pt x="1497362" y="87826"/>
                      <a:pt x="1497362" y="56579"/>
                    </a:cubicBezTo>
                    <a:cubicBezTo>
                      <a:pt x="1497362" y="40955"/>
                      <a:pt x="1503695" y="26811"/>
                      <a:pt x="1513934" y="16572"/>
                    </a:cubicBezTo>
                    <a:close/>
                    <a:moveTo>
                      <a:pt x="1326764" y="190682"/>
                    </a:moveTo>
                    <a:cubicBezTo>
                      <a:pt x="1337002" y="180444"/>
                      <a:pt x="1351146" y="174111"/>
                      <a:pt x="1366770" y="174111"/>
                    </a:cubicBezTo>
                    <a:cubicBezTo>
                      <a:pt x="1398017" y="174111"/>
                      <a:pt x="1423348" y="199442"/>
                      <a:pt x="1423348" y="230689"/>
                    </a:cubicBezTo>
                    <a:cubicBezTo>
                      <a:pt x="1423348" y="261936"/>
                      <a:pt x="1398017" y="287267"/>
                      <a:pt x="1366770" y="287267"/>
                    </a:cubicBezTo>
                    <a:cubicBezTo>
                      <a:pt x="1335523" y="287267"/>
                      <a:pt x="1310192" y="261936"/>
                      <a:pt x="1310192" y="230689"/>
                    </a:cubicBezTo>
                    <a:cubicBezTo>
                      <a:pt x="1310192" y="215065"/>
                      <a:pt x="1316525" y="200921"/>
                      <a:pt x="1326764" y="190682"/>
                    </a:cubicBezTo>
                    <a:close/>
                    <a:moveTo>
                      <a:pt x="1139593" y="364794"/>
                    </a:moveTo>
                    <a:cubicBezTo>
                      <a:pt x="1149832" y="354555"/>
                      <a:pt x="1163976" y="348222"/>
                      <a:pt x="1179600" y="348222"/>
                    </a:cubicBezTo>
                    <a:cubicBezTo>
                      <a:pt x="1210847" y="348223"/>
                      <a:pt x="1236178" y="373554"/>
                      <a:pt x="1236178" y="404801"/>
                    </a:cubicBezTo>
                    <a:cubicBezTo>
                      <a:pt x="1236178" y="436048"/>
                      <a:pt x="1210847" y="461379"/>
                      <a:pt x="1179600" y="461379"/>
                    </a:cubicBezTo>
                    <a:cubicBezTo>
                      <a:pt x="1148353" y="461379"/>
                      <a:pt x="1123022" y="436048"/>
                      <a:pt x="1123022" y="404800"/>
                    </a:cubicBezTo>
                    <a:cubicBezTo>
                      <a:pt x="1123021" y="389177"/>
                      <a:pt x="1129354" y="375033"/>
                      <a:pt x="1139593" y="364794"/>
                    </a:cubicBezTo>
                    <a:close/>
                    <a:moveTo>
                      <a:pt x="952423" y="538904"/>
                    </a:moveTo>
                    <a:cubicBezTo>
                      <a:pt x="962661" y="528666"/>
                      <a:pt x="976806" y="522333"/>
                      <a:pt x="992429" y="522333"/>
                    </a:cubicBezTo>
                    <a:cubicBezTo>
                      <a:pt x="1023676" y="522333"/>
                      <a:pt x="1049007" y="547664"/>
                      <a:pt x="1049007" y="578911"/>
                    </a:cubicBezTo>
                    <a:cubicBezTo>
                      <a:pt x="1049007" y="610158"/>
                      <a:pt x="1023676" y="635489"/>
                      <a:pt x="992429" y="635489"/>
                    </a:cubicBezTo>
                    <a:cubicBezTo>
                      <a:pt x="961182" y="635489"/>
                      <a:pt x="935851" y="610158"/>
                      <a:pt x="935851" y="578911"/>
                    </a:cubicBezTo>
                    <a:cubicBezTo>
                      <a:pt x="935851" y="563287"/>
                      <a:pt x="942184" y="549143"/>
                      <a:pt x="952423" y="538904"/>
                    </a:cubicBezTo>
                    <a:close/>
                    <a:moveTo>
                      <a:pt x="765253" y="713015"/>
                    </a:moveTo>
                    <a:cubicBezTo>
                      <a:pt x="775491" y="702777"/>
                      <a:pt x="789636" y="696444"/>
                      <a:pt x="805259" y="696444"/>
                    </a:cubicBezTo>
                    <a:cubicBezTo>
                      <a:pt x="836506" y="696444"/>
                      <a:pt x="861837" y="721775"/>
                      <a:pt x="861837" y="753022"/>
                    </a:cubicBezTo>
                    <a:cubicBezTo>
                      <a:pt x="861837" y="784269"/>
                      <a:pt x="836506" y="809600"/>
                      <a:pt x="805262" y="809597"/>
                    </a:cubicBezTo>
                    <a:cubicBezTo>
                      <a:pt x="774015" y="809597"/>
                      <a:pt x="748684" y="784266"/>
                      <a:pt x="748684" y="753019"/>
                    </a:cubicBezTo>
                    <a:cubicBezTo>
                      <a:pt x="748681" y="737398"/>
                      <a:pt x="755014" y="723254"/>
                      <a:pt x="765253" y="713015"/>
                    </a:cubicBezTo>
                    <a:close/>
                    <a:moveTo>
                      <a:pt x="578085" y="887123"/>
                    </a:moveTo>
                    <a:cubicBezTo>
                      <a:pt x="588323" y="876884"/>
                      <a:pt x="602468" y="870551"/>
                      <a:pt x="618091" y="870552"/>
                    </a:cubicBezTo>
                    <a:cubicBezTo>
                      <a:pt x="649338" y="870552"/>
                      <a:pt x="674669" y="895883"/>
                      <a:pt x="674669" y="927130"/>
                    </a:cubicBezTo>
                    <a:cubicBezTo>
                      <a:pt x="674669" y="958377"/>
                      <a:pt x="649338" y="983708"/>
                      <a:pt x="618091" y="983708"/>
                    </a:cubicBezTo>
                    <a:cubicBezTo>
                      <a:pt x="586844" y="983708"/>
                      <a:pt x="561513" y="958377"/>
                      <a:pt x="561513" y="927130"/>
                    </a:cubicBezTo>
                    <a:cubicBezTo>
                      <a:pt x="561513" y="911506"/>
                      <a:pt x="567846" y="897362"/>
                      <a:pt x="578085" y="887123"/>
                    </a:cubicBezTo>
                    <a:close/>
                    <a:moveTo>
                      <a:pt x="1326764" y="16572"/>
                    </a:moveTo>
                    <a:cubicBezTo>
                      <a:pt x="1337002" y="6333"/>
                      <a:pt x="1351147" y="0"/>
                      <a:pt x="1366770" y="0"/>
                    </a:cubicBezTo>
                    <a:cubicBezTo>
                      <a:pt x="1398017" y="0"/>
                      <a:pt x="1423348" y="25331"/>
                      <a:pt x="1423348" y="56578"/>
                    </a:cubicBezTo>
                    <a:cubicBezTo>
                      <a:pt x="1423348" y="87825"/>
                      <a:pt x="1398017" y="113156"/>
                      <a:pt x="1366770" y="113156"/>
                    </a:cubicBezTo>
                    <a:cubicBezTo>
                      <a:pt x="1335523" y="113156"/>
                      <a:pt x="1310192" y="87825"/>
                      <a:pt x="1310192" y="56578"/>
                    </a:cubicBezTo>
                    <a:cubicBezTo>
                      <a:pt x="1310192" y="40954"/>
                      <a:pt x="1316525" y="26810"/>
                      <a:pt x="1326764" y="16572"/>
                    </a:cubicBezTo>
                    <a:close/>
                    <a:moveTo>
                      <a:pt x="1139593" y="190683"/>
                    </a:moveTo>
                    <a:cubicBezTo>
                      <a:pt x="1149832" y="180444"/>
                      <a:pt x="1163976" y="174112"/>
                      <a:pt x="1179600" y="174112"/>
                    </a:cubicBezTo>
                    <a:cubicBezTo>
                      <a:pt x="1210847" y="174112"/>
                      <a:pt x="1236178" y="199443"/>
                      <a:pt x="1236178" y="230690"/>
                    </a:cubicBezTo>
                    <a:cubicBezTo>
                      <a:pt x="1236178" y="261937"/>
                      <a:pt x="1210847" y="287268"/>
                      <a:pt x="1179600" y="287268"/>
                    </a:cubicBezTo>
                    <a:cubicBezTo>
                      <a:pt x="1148353" y="287268"/>
                      <a:pt x="1123022" y="261937"/>
                      <a:pt x="1123022" y="230690"/>
                    </a:cubicBezTo>
                    <a:cubicBezTo>
                      <a:pt x="1123022" y="215066"/>
                      <a:pt x="1129354" y="200922"/>
                      <a:pt x="1139593" y="190683"/>
                    </a:cubicBezTo>
                    <a:close/>
                    <a:moveTo>
                      <a:pt x="952423" y="364793"/>
                    </a:moveTo>
                    <a:cubicBezTo>
                      <a:pt x="962661" y="354555"/>
                      <a:pt x="976806" y="348222"/>
                      <a:pt x="992429" y="348222"/>
                    </a:cubicBezTo>
                    <a:cubicBezTo>
                      <a:pt x="1023676" y="348222"/>
                      <a:pt x="1049007" y="373553"/>
                      <a:pt x="1049007" y="404800"/>
                    </a:cubicBezTo>
                    <a:cubicBezTo>
                      <a:pt x="1049007" y="436047"/>
                      <a:pt x="1023676" y="461378"/>
                      <a:pt x="992429" y="461378"/>
                    </a:cubicBezTo>
                    <a:cubicBezTo>
                      <a:pt x="961182" y="461378"/>
                      <a:pt x="935851" y="436047"/>
                      <a:pt x="935851" y="404800"/>
                    </a:cubicBezTo>
                    <a:cubicBezTo>
                      <a:pt x="935851" y="389176"/>
                      <a:pt x="942184" y="375032"/>
                      <a:pt x="952423" y="364793"/>
                    </a:cubicBezTo>
                    <a:close/>
                    <a:moveTo>
                      <a:pt x="765253" y="538904"/>
                    </a:moveTo>
                    <a:cubicBezTo>
                      <a:pt x="775492" y="528666"/>
                      <a:pt x="789636" y="522333"/>
                      <a:pt x="805259" y="522333"/>
                    </a:cubicBezTo>
                    <a:cubicBezTo>
                      <a:pt x="836506" y="522333"/>
                      <a:pt x="861837" y="547664"/>
                      <a:pt x="861837" y="578911"/>
                    </a:cubicBezTo>
                    <a:cubicBezTo>
                      <a:pt x="861837" y="610158"/>
                      <a:pt x="836506" y="635489"/>
                      <a:pt x="805259" y="635489"/>
                    </a:cubicBezTo>
                    <a:cubicBezTo>
                      <a:pt x="774012" y="635489"/>
                      <a:pt x="748681" y="610158"/>
                      <a:pt x="748681" y="578911"/>
                    </a:cubicBezTo>
                    <a:cubicBezTo>
                      <a:pt x="748681" y="563287"/>
                      <a:pt x="755014" y="549143"/>
                      <a:pt x="765253" y="538904"/>
                    </a:cubicBezTo>
                    <a:close/>
                    <a:moveTo>
                      <a:pt x="578084" y="713013"/>
                    </a:moveTo>
                    <a:cubicBezTo>
                      <a:pt x="588323" y="702774"/>
                      <a:pt x="602467" y="696441"/>
                      <a:pt x="618091" y="696441"/>
                    </a:cubicBezTo>
                    <a:cubicBezTo>
                      <a:pt x="649338" y="696441"/>
                      <a:pt x="674669" y="721772"/>
                      <a:pt x="674669" y="753019"/>
                    </a:cubicBezTo>
                    <a:cubicBezTo>
                      <a:pt x="674669" y="784266"/>
                      <a:pt x="649338" y="809597"/>
                      <a:pt x="618091" y="809597"/>
                    </a:cubicBezTo>
                    <a:cubicBezTo>
                      <a:pt x="586844" y="809597"/>
                      <a:pt x="561513" y="784266"/>
                      <a:pt x="561513" y="753019"/>
                    </a:cubicBezTo>
                    <a:cubicBezTo>
                      <a:pt x="561513" y="737396"/>
                      <a:pt x="567846" y="723251"/>
                      <a:pt x="578084" y="713013"/>
                    </a:cubicBezTo>
                    <a:close/>
                    <a:moveTo>
                      <a:pt x="415158" y="873734"/>
                    </a:moveTo>
                    <a:lnTo>
                      <a:pt x="430921" y="870551"/>
                    </a:lnTo>
                    <a:cubicBezTo>
                      <a:pt x="462168" y="870551"/>
                      <a:pt x="487500" y="895883"/>
                      <a:pt x="487500" y="927130"/>
                    </a:cubicBezTo>
                    <a:lnTo>
                      <a:pt x="484317" y="942893"/>
                    </a:lnTo>
                    <a:close/>
                    <a:moveTo>
                      <a:pt x="1139593" y="16572"/>
                    </a:moveTo>
                    <a:cubicBezTo>
                      <a:pt x="1149832" y="6334"/>
                      <a:pt x="1163976" y="1"/>
                      <a:pt x="1179599" y="1"/>
                    </a:cubicBezTo>
                    <a:cubicBezTo>
                      <a:pt x="1210847" y="1"/>
                      <a:pt x="1236178" y="25332"/>
                      <a:pt x="1236178" y="56579"/>
                    </a:cubicBezTo>
                    <a:cubicBezTo>
                      <a:pt x="1236178" y="87826"/>
                      <a:pt x="1210847" y="113157"/>
                      <a:pt x="1179600" y="113157"/>
                    </a:cubicBezTo>
                    <a:cubicBezTo>
                      <a:pt x="1148353" y="113157"/>
                      <a:pt x="1123022" y="87826"/>
                      <a:pt x="1123022" y="56579"/>
                    </a:cubicBezTo>
                    <a:cubicBezTo>
                      <a:pt x="1123022" y="40955"/>
                      <a:pt x="1129354" y="26811"/>
                      <a:pt x="1139593" y="16572"/>
                    </a:cubicBezTo>
                    <a:close/>
                    <a:moveTo>
                      <a:pt x="952423" y="190682"/>
                    </a:moveTo>
                    <a:cubicBezTo>
                      <a:pt x="962661" y="180444"/>
                      <a:pt x="976806" y="174111"/>
                      <a:pt x="992429" y="174111"/>
                    </a:cubicBezTo>
                    <a:cubicBezTo>
                      <a:pt x="1023676" y="174111"/>
                      <a:pt x="1049007" y="199442"/>
                      <a:pt x="1049007" y="230689"/>
                    </a:cubicBezTo>
                    <a:cubicBezTo>
                      <a:pt x="1049007" y="261936"/>
                      <a:pt x="1023676" y="287267"/>
                      <a:pt x="992429" y="287267"/>
                    </a:cubicBezTo>
                    <a:cubicBezTo>
                      <a:pt x="961182" y="287267"/>
                      <a:pt x="935851" y="261936"/>
                      <a:pt x="935851" y="230689"/>
                    </a:cubicBezTo>
                    <a:cubicBezTo>
                      <a:pt x="935851" y="215065"/>
                      <a:pt x="942184" y="200921"/>
                      <a:pt x="952423" y="190682"/>
                    </a:cubicBezTo>
                    <a:close/>
                    <a:moveTo>
                      <a:pt x="765253" y="364793"/>
                    </a:moveTo>
                    <a:cubicBezTo>
                      <a:pt x="775492" y="354555"/>
                      <a:pt x="789636" y="348222"/>
                      <a:pt x="805259" y="348222"/>
                    </a:cubicBezTo>
                    <a:cubicBezTo>
                      <a:pt x="836506" y="348222"/>
                      <a:pt x="861837" y="373553"/>
                      <a:pt x="861837" y="404800"/>
                    </a:cubicBezTo>
                    <a:cubicBezTo>
                      <a:pt x="861837" y="436047"/>
                      <a:pt x="836506" y="461378"/>
                      <a:pt x="805259" y="461378"/>
                    </a:cubicBezTo>
                    <a:cubicBezTo>
                      <a:pt x="774012" y="461378"/>
                      <a:pt x="748681" y="436047"/>
                      <a:pt x="748681" y="404800"/>
                    </a:cubicBezTo>
                    <a:cubicBezTo>
                      <a:pt x="748681" y="389176"/>
                      <a:pt x="755014" y="375032"/>
                      <a:pt x="765253" y="364793"/>
                    </a:cubicBezTo>
                    <a:close/>
                    <a:moveTo>
                      <a:pt x="578082" y="538904"/>
                    </a:moveTo>
                    <a:cubicBezTo>
                      <a:pt x="588320" y="528666"/>
                      <a:pt x="602465" y="522333"/>
                      <a:pt x="618088" y="522333"/>
                    </a:cubicBezTo>
                    <a:cubicBezTo>
                      <a:pt x="649335" y="522333"/>
                      <a:pt x="674666" y="547664"/>
                      <a:pt x="674666" y="578911"/>
                    </a:cubicBezTo>
                    <a:cubicBezTo>
                      <a:pt x="674666" y="610158"/>
                      <a:pt x="649335" y="635489"/>
                      <a:pt x="618090" y="635487"/>
                    </a:cubicBezTo>
                    <a:cubicBezTo>
                      <a:pt x="586843" y="635487"/>
                      <a:pt x="561512" y="610156"/>
                      <a:pt x="561512" y="578909"/>
                    </a:cubicBezTo>
                    <a:cubicBezTo>
                      <a:pt x="561510" y="563287"/>
                      <a:pt x="567843" y="549143"/>
                      <a:pt x="578082" y="538904"/>
                    </a:cubicBezTo>
                    <a:close/>
                    <a:moveTo>
                      <a:pt x="390914" y="713012"/>
                    </a:moveTo>
                    <a:cubicBezTo>
                      <a:pt x="401153" y="702774"/>
                      <a:pt x="415297" y="696441"/>
                      <a:pt x="430921" y="696441"/>
                    </a:cubicBezTo>
                    <a:cubicBezTo>
                      <a:pt x="462168" y="696441"/>
                      <a:pt x="487499" y="721772"/>
                      <a:pt x="487499" y="753019"/>
                    </a:cubicBezTo>
                    <a:cubicBezTo>
                      <a:pt x="487499" y="784266"/>
                      <a:pt x="462168" y="809597"/>
                      <a:pt x="430921" y="809597"/>
                    </a:cubicBezTo>
                    <a:cubicBezTo>
                      <a:pt x="399674" y="809597"/>
                      <a:pt x="374343" y="784266"/>
                      <a:pt x="374343" y="753019"/>
                    </a:cubicBezTo>
                    <a:cubicBezTo>
                      <a:pt x="374343" y="737396"/>
                      <a:pt x="380676" y="723251"/>
                      <a:pt x="390914" y="713012"/>
                    </a:cubicBezTo>
                    <a:close/>
                    <a:moveTo>
                      <a:pt x="952422" y="16571"/>
                    </a:moveTo>
                    <a:cubicBezTo>
                      <a:pt x="962661" y="6333"/>
                      <a:pt x="976806" y="0"/>
                      <a:pt x="992429" y="0"/>
                    </a:cubicBezTo>
                    <a:cubicBezTo>
                      <a:pt x="1023676" y="0"/>
                      <a:pt x="1049007" y="25331"/>
                      <a:pt x="1049007" y="56578"/>
                    </a:cubicBezTo>
                    <a:cubicBezTo>
                      <a:pt x="1049007" y="87825"/>
                      <a:pt x="1023676" y="113156"/>
                      <a:pt x="992429" y="113156"/>
                    </a:cubicBezTo>
                    <a:cubicBezTo>
                      <a:pt x="961182" y="113156"/>
                      <a:pt x="935851" y="87825"/>
                      <a:pt x="935851" y="56578"/>
                    </a:cubicBezTo>
                    <a:cubicBezTo>
                      <a:pt x="935851" y="40955"/>
                      <a:pt x="942184" y="26810"/>
                      <a:pt x="952422" y="16571"/>
                    </a:cubicBezTo>
                    <a:close/>
                    <a:moveTo>
                      <a:pt x="765253" y="190682"/>
                    </a:moveTo>
                    <a:cubicBezTo>
                      <a:pt x="775491" y="180444"/>
                      <a:pt x="789636" y="174111"/>
                      <a:pt x="805259" y="174111"/>
                    </a:cubicBezTo>
                    <a:cubicBezTo>
                      <a:pt x="836506" y="174111"/>
                      <a:pt x="861837" y="199442"/>
                      <a:pt x="861837" y="230689"/>
                    </a:cubicBezTo>
                    <a:cubicBezTo>
                      <a:pt x="861837" y="261936"/>
                      <a:pt x="836506" y="287267"/>
                      <a:pt x="805259" y="287267"/>
                    </a:cubicBezTo>
                    <a:cubicBezTo>
                      <a:pt x="774012" y="287267"/>
                      <a:pt x="748681" y="261936"/>
                      <a:pt x="748681" y="230689"/>
                    </a:cubicBezTo>
                    <a:cubicBezTo>
                      <a:pt x="748681" y="215065"/>
                      <a:pt x="755014" y="200921"/>
                      <a:pt x="765253" y="190682"/>
                    </a:cubicBezTo>
                    <a:close/>
                    <a:moveTo>
                      <a:pt x="578082" y="364793"/>
                    </a:moveTo>
                    <a:cubicBezTo>
                      <a:pt x="588320" y="354555"/>
                      <a:pt x="602465" y="348222"/>
                      <a:pt x="618088" y="348222"/>
                    </a:cubicBezTo>
                    <a:cubicBezTo>
                      <a:pt x="649335" y="348222"/>
                      <a:pt x="674666" y="373553"/>
                      <a:pt x="674666" y="404800"/>
                    </a:cubicBezTo>
                    <a:cubicBezTo>
                      <a:pt x="674666" y="436047"/>
                      <a:pt x="649335" y="461378"/>
                      <a:pt x="618088" y="461378"/>
                    </a:cubicBezTo>
                    <a:cubicBezTo>
                      <a:pt x="586841" y="461378"/>
                      <a:pt x="561510" y="436047"/>
                      <a:pt x="561510" y="404800"/>
                    </a:cubicBezTo>
                    <a:cubicBezTo>
                      <a:pt x="561510" y="389176"/>
                      <a:pt x="567843" y="375032"/>
                      <a:pt x="578082" y="364793"/>
                    </a:cubicBezTo>
                    <a:close/>
                    <a:moveTo>
                      <a:pt x="238854" y="697429"/>
                    </a:moveTo>
                    <a:lnTo>
                      <a:pt x="243750" y="696441"/>
                    </a:lnTo>
                    <a:cubicBezTo>
                      <a:pt x="274997" y="696441"/>
                      <a:pt x="300328" y="721772"/>
                      <a:pt x="300328" y="753019"/>
                    </a:cubicBezTo>
                    <a:lnTo>
                      <a:pt x="299340" y="757915"/>
                    </a:lnTo>
                    <a:close/>
                    <a:moveTo>
                      <a:pt x="390914" y="538902"/>
                    </a:moveTo>
                    <a:cubicBezTo>
                      <a:pt x="401152" y="528663"/>
                      <a:pt x="415297" y="522331"/>
                      <a:pt x="430920" y="522331"/>
                    </a:cubicBezTo>
                    <a:cubicBezTo>
                      <a:pt x="462167" y="522331"/>
                      <a:pt x="487498" y="547662"/>
                      <a:pt x="487499" y="578909"/>
                    </a:cubicBezTo>
                    <a:cubicBezTo>
                      <a:pt x="487498" y="610156"/>
                      <a:pt x="462167" y="635487"/>
                      <a:pt x="430920" y="635487"/>
                    </a:cubicBezTo>
                    <a:cubicBezTo>
                      <a:pt x="399673" y="635487"/>
                      <a:pt x="374342" y="610156"/>
                      <a:pt x="374342" y="578909"/>
                    </a:cubicBezTo>
                    <a:cubicBezTo>
                      <a:pt x="374342" y="563285"/>
                      <a:pt x="380675" y="549141"/>
                      <a:pt x="390914" y="538902"/>
                    </a:cubicBezTo>
                    <a:close/>
                    <a:moveTo>
                      <a:pt x="765253" y="16571"/>
                    </a:moveTo>
                    <a:cubicBezTo>
                      <a:pt x="775491" y="6333"/>
                      <a:pt x="789636" y="0"/>
                      <a:pt x="805259" y="0"/>
                    </a:cubicBezTo>
                    <a:cubicBezTo>
                      <a:pt x="836506" y="0"/>
                      <a:pt x="861837" y="25331"/>
                      <a:pt x="861837" y="56578"/>
                    </a:cubicBezTo>
                    <a:cubicBezTo>
                      <a:pt x="861837" y="87825"/>
                      <a:pt x="836506" y="113156"/>
                      <a:pt x="805259" y="113156"/>
                    </a:cubicBezTo>
                    <a:cubicBezTo>
                      <a:pt x="774012" y="113156"/>
                      <a:pt x="748681" y="87825"/>
                      <a:pt x="748681" y="56578"/>
                    </a:cubicBezTo>
                    <a:cubicBezTo>
                      <a:pt x="748681" y="40954"/>
                      <a:pt x="755014" y="26810"/>
                      <a:pt x="765253" y="16571"/>
                    </a:cubicBezTo>
                    <a:close/>
                    <a:moveTo>
                      <a:pt x="578082" y="190682"/>
                    </a:moveTo>
                    <a:cubicBezTo>
                      <a:pt x="588320" y="180444"/>
                      <a:pt x="602465" y="174111"/>
                      <a:pt x="618088" y="174111"/>
                    </a:cubicBezTo>
                    <a:cubicBezTo>
                      <a:pt x="649335" y="174111"/>
                      <a:pt x="674666" y="199442"/>
                      <a:pt x="674666" y="230689"/>
                    </a:cubicBezTo>
                    <a:cubicBezTo>
                      <a:pt x="674666" y="261936"/>
                      <a:pt x="649335" y="287267"/>
                      <a:pt x="618088" y="287267"/>
                    </a:cubicBezTo>
                    <a:cubicBezTo>
                      <a:pt x="586841" y="287267"/>
                      <a:pt x="561510" y="261936"/>
                      <a:pt x="561510" y="230689"/>
                    </a:cubicBezTo>
                    <a:cubicBezTo>
                      <a:pt x="561510" y="215065"/>
                      <a:pt x="567843" y="200921"/>
                      <a:pt x="578082" y="190682"/>
                    </a:cubicBezTo>
                    <a:close/>
                    <a:moveTo>
                      <a:pt x="390912" y="364793"/>
                    </a:moveTo>
                    <a:cubicBezTo>
                      <a:pt x="401150" y="354555"/>
                      <a:pt x="415295" y="348222"/>
                      <a:pt x="430918" y="348222"/>
                    </a:cubicBezTo>
                    <a:cubicBezTo>
                      <a:pt x="462165" y="348222"/>
                      <a:pt x="487497" y="373553"/>
                      <a:pt x="487497" y="404800"/>
                    </a:cubicBezTo>
                    <a:cubicBezTo>
                      <a:pt x="487496" y="436047"/>
                      <a:pt x="462165" y="461378"/>
                      <a:pt x="430920" y="461376"/>
                    </a:cubicBezTo>
                    <a:cubicBezTo>
                      <a:pt x="399673" y="461376"/>
                      <a:pt x="374342" y="436045"/>
                      <a:pt x="374342" y="404798"/>
                    </a:cubicBezTo>
                    <a:cubicBezTo>
                      <a:pt x="374342" y="389175"/>
                      <a:pt x="380673" y="375032"/>
                      <a:pt x="390912" y="364793"/>
                    </a:cubicBezTo>
                    <a:close/>
                    <a:moveTo>
                      <a:pt x="203743" y="538902"/>
                    </a:moveTo>
                    <a:cubicBezTo>
                      <a:pt x="213981" y="528663"/>
                      <a:pt x="228126" y="522331"/>
                      <a:pt x="243749" y="522331"/>
                    </a:cubicBezTo>
                    <a:cubicBezTo>
                      <a:pt x="274996" y="522331"/>
                      <a:pt x="300327" y="547662"/>
                      <a:pt x="300327" y="578909"/>
                    </a:cubicBezTo>
                    <a:cubicBezTo>
                      <a:pt x="300327" y="610156"/>
                      <a:pt x="274996" y="635487"/>
                      <a:pt x="243749" y="635487"/>
                    </a:cubicBezTo>
                    <a:cubicBezTo>
                      <a:pt x="212502" y="635487"/>
                      <a:pt x="187171" y="610156"/>
                      <a:pt x="187171" y="578909"/>
                    </a:cubicBezTo>
                    <a:cubicBezTo>
                      <a:pt x="187171" y="563285"/>
                      <a:pt x="193504" y="549141"/>
                      <a:pt x="203743" y="538902"/>
                    </a:cubicBezTo>
                    <a:close/>
                    <a:moveTo>
                      <a:pt x="578082" y="16571"/>
                    </a:moveTo>
                    <a:cubicBezTo>
                      <a:pt x="588320" y="6333"/>
                      <a:pt x="602465" y="0"/>
                      <a:pt x="618088" y="0"/>
                    </a:cubicBezTo>
                    <a:cubicBezTo>
                      <a:pt x="649335" y="0"/>
                      <a:pt x="674666" y="25331"/>
                      <a:pt x="674666" y="56578"/>
                    </a:cubicBezTo>
                    <a:cubicBezTo>
                      <a:pt x="674666" y="87825"/>
                      <a:pt x="649335" y="113156"/>
                      <a:pt x="618088" y="113156"/>
                    </a:cubicBezTo>
                    <a:cubicBezTo>
                      <a:pt x="586841" y="113156"/>
                      <a:pt x="561510" y="87825"/>
                      <a:pt x="561510" y="56578"/>
                    </a:cubicBezTo>
                    <a:cubicBezTo>
                      <a:pt x="561510" y="40955"/>
                      <a:pt x="567843" y="26810"/>
                      <a:pt x="578082" y="16571"/>
                    </a:cubicBezTo>
                    <a:close/>
                    <a:moveTo>
                      <a:pt x="65570" y="524146"/>
                    </a:moveTo>
                    <a:lnTo>
                      <a:pt x="78603" y="526777"/>
                    </a:lnTo>
                    <a:cubicBezTo>
                      <a:pt x="92141" y="532503"/>
                      <a:pt x="102986" y="543349"/>
                      <a:pt x="108712" y="556886"/>
                    </a:cubicBezTo>
                    <a:lnTo>
                      <a:pt x="111343" y="569919"/>
                    </a:lnTo>
                    <a:close/>
                    <a:moveTo>
                      <a:pt x="390912" y="190682"/>
                    </a:moveTo>
                    <a:cubicBezTo>
                      <a:pt x="401150" y="180444"/>
                      <a:pt x="415295" y="174111"/>
                      <a:pt x="430918" y="174111"/>
                    </a:cubicBezTo>
                    <a:cubicBezTo>
                      <a:pt x="462165" y="174111"/>
                      <a:pt x="487496" y="199442"/>
                      <a:pt x="487497" y="230689"/>
                    </a:cubicBezTo>
                    <a:cubicBezTo>
                      <a:pt x="487496" y="261936"/>
                      <a:pt x="462165" y="287267"/>
                      <a:pt x="430919" y="287267"/>
                    </a:cubicBezTo>
                    <a:cubicBezTo>
                      <a:pt x="399671" y="287267"/>
                      <a:pt x="374340" y="261936"/>
                      <a:pt x="374340" y="230689"/>
                    </a:cubicBezTo>
                    <a:cubicBezTo>
                      <a:pt x="374340" y="215065"/>
                      <a:pt x="380673" y="200921"/>
                      <a:pt x="390912" y="190682"/>
                    </a:cubicBezTo>
                    <a:close/>
                    <a:moveTo>
                      <a:pt x="203742" y="364792"/>
                    </a:moveTo>
                    <a:cubicBezTo>
                      <a:pt x="213981" y="354553"/>
                      <a:pt x="228125" y="348220"/>
                      <a:pt x="243749" y="348220"/>
                    </a:cubicBezTo>
                    <a:cubicBezTo>
                      <a:pt x="274996" y="348220"/>
                      <a:pt x="300327" y="373551"/>
                      <a:pt x="300327" y="404798"/>
                    </a:cubicBezTo>
                    <a:cubicBezTo>
                      <a:pt x="300327" y="436045"/>
                      <a:pt x="274996" y="461376"/>
                      <a:pt x="243749" y="461376"/>
                    </a:cubicBezTo>
                    <a:cubicBezTo>
                      <a:pt x="212502" y="461376"/>
                      <a:pt x="187171" y="436045"/>
                      <a:pt x="187171" y="404798"/>
                    </a:cubicBezTo>
                    <a:cubicBezTo>
                      <a:pt x="187171" y="389175"/>
                      <a:pt x="193503" y="375030"/>
                      <a:pt x="203742" y="364792"/>
                    </a:cubicBezTo>
                    <a:close/>
                    <a:moveTo>
                      <a:pt x="390912" y="16571"/>
                    </a:moveTo>
                    <a:cubicBezTo>
                      <a:pt x="401150" y="6333"/>
                      <a:pt x="415295" y="0"/>
                      <a:pt x="430918" y="0"/>
                    </a:cubicBezTo>
                    <a:cubicBezTo>
                      <a:pt x="462165" y="0"/>
                      <a:pt x="487496" y="25331"/>
                      <a:pt x="487497" y="56578"/>
                    </a:cubicBezTo>
                    <a:cubicBezTo>
                      <a:pt x="487496" y="87825"/>
                      <a:pt x="462165" y="113156"/>
                      <a:pt x="430919" y="113156"/>
                    </a:cubicBezTo>
                    <a:cubicBezTo>
                      <a:pt x="399671" y="113156"/>
                      <a:pt x="374340" y="87825"/>
                      <a:pt x="374340" y="56578"/>
                    </a:cubicBezTo>
                    <a:cubicBezTo>
                      <a:pt x="374340" y="40954"/>
                      <a:pt x="380673" y="26810"/>
                      <a:pt x="390912" y="16571"/>
                    </a:cubicBezTo>
                    <a:close/>
                    <a:moveTo>
                      <a:pt x="203741" y="190682"/>
                    </a:moveTo>
                    <a:cubicBezTo>
                      <a:pt x="213979" y="180444"/>
                      <a:pt x="228124" y="174111"/>
                      <a:pt x="243747" y="174111"/>
                    </a:cubicBezTo>
                    <a:cubicBezTo>
                      <a:pt x="274994" y="174111"/>
                      <a:pt x="300325" y="199442"/>
                      <a:pt x="300325" y="230689"/>
                    </a:cubicBezTo>
                    <a:cubicBezTo>
                      <a:pt x="300325" y="261936"/>
                      <a:pt x="274995" y="287266"/>
                      <a:pt x="243748" y="287266"/>
                    </a:cubicBezTo>
                    <a:cubicBezTo>
                      <a:pt x="212501" y="287266"/>
                      <a:pt x="187170" y="261935"/>
                      <a:pt x="187170" y="230688"/>
                    </a:cubicBezTo>
                    <a:cubicBezTo>
                      <a:pt x="187170" y="215064"/>
                      <a:pt x="193503" y="200920"/>
                      <a:pt x="203741" y="190682"/>
                    </a:cubicBezTo>
                    <a:close/>
                    <a:moveTo>
                      <a:pt x="16572" y="364792"/>
                    </a:moveTo>
                    <a:cubicBezTo>
                      <a:pt x="26811" y="354553"/>
                      <a:pt x="40956" y="348220"/>
                      <a:pt x="56579" y="348220"/>
                    </a:cubicBezTo>
                    <a:cubicBezTo>
                      <a:pt x="87826" y="348220"/>
                      <a:pt x="113157" y="373551"/>
                      <a:pt x="113157" y="404798"/>
                    </a:cubicBezTo>
                    <a:cubicBezTo>
                      <a:pt x="113157" y="436045"/>
                      <a:pt x="87826" y="461376"/>
                      <a:pt x="56579" y="461376"/>
                    </a:cubicBezTo>
                    <a:cubicBezTo>
                      <a:pt x="25332" y="461376"/>
                      <a:pt x="1" y="436045"/>
                      <a:pt x="1" y="404798"/>
                    </a:cubicBezTo>
                    <a:cubicBezTo>
                      <a:pt x="1" y="389175"/>
                      <a:pt x="6334" y="375030"/>
                      <a:pt x="16572" y="364792"/>
                    </a:cubicBezTo>
                    <a:close/>
                    <a:moveTo>
                      <a:pt x="203741" y="16571"/>
                    </a:moveTo>
                    <a:cubicBezTo>
                      <a:pt x="213979" y="6333"/>
                      <a:pt x="228124" y="0"/>
                      <a:pt x="243747" y="0"/>
                    </a:cubicBezTo>
                    <a:cubicBezTo>
                      <a:pt x="274994" y="0"/>
                      <a:pt x="300325" y="25331"/>
                      <a:pt x="300325" y="56578"/>
                    </a:cubicBezTo>
                    <a:cubicBezTo>
                      <a:pt x="300325" y="87825"/>
                      <a:pt x="274994" y="113156"/>
                      <a:pt x="243747" y="113156"/>
                    </a:cubicBezTo>
                    <a:cubicBezTo>
                      <a:pt x="212500" y="113156"/>
                      <a:pt x="187169" y="87825"/>
                      <a:pt x="187169" y="56578"/>
                    </a:cubicBezTo>
                    <a:cubicBezTo>
                      <a:pt x="187169" y="40955"/>
                      <a:pt x="193502" y="26810"/>
                      <a:pt x="203741" y="16571"/>
                    </a:cubicBezTo>
                    <a:close/>
                    <a:moveTo>
                      <a:pt x="16572" y="190681"/>
                    </a:moveTo>
                    <a:cubicBezTo>
                      <a:pt x="26810" y="180443"/>
                      <a:pt x="40955" y="174110"/>
                      <a:pt x="56579" y="174110"/>
                    </a:cubicBezTo>
                    <a:cubicBezTo>
                      <a:pt x="87826" y="174110"/>
                      <a:pt x="113157" y="199441"/>
                      <a:pt x="113157" y="230688"/>
                    </a:cubicBezTo>
                    <a:cubicBezTo>
                      <a:pt x="113156" y="261935"/>
                      <a:pt x="87825" y="287266"/>
                      <a:pt x="56579" y="287266"/>
                    </a:cubicBezTo>
                    <a:cubicBezTo>
                      <a:pt x="25332" y="287266"/>
                      <a:pt x="1" y="261935"/>
                      <a:pt x="1" y="230688"/>
                    </a:cubicBezTo>
                    <a:cubicBezTo>
                      <a:pt x="1" y="215064"/>
                      <a:pt x="6333" y="200920"/>
                      <a:pt x="16572" y="190681"/>
                    </a:cubicBezTo>
                    <a:close/>
                    <a:moveTo>
                      <a:pt x="16571" y="16571"/>
                    </a:moveTo>
                    <a:cubicBezTo>
                      <a:pt x="26809" y="6333"/>
                      <a:pt x="40954" y="0"/>
                      <a:pt x="56577" y="0"/>
                    </a:cubicBezTo>
                    <a:cubicBezTo>
                      <a:pt x="87825" y="0"/>
                      <a:pt x="113156" y="25331"/>
                      <a:pt x="113156" y="56578"/>
                    </a:cubicBezTo>
                    <a:cubicBezTo>
                      <a:pt x="113155" y="87825"/>
                      <a:pt x="87825" y="113155"/>
                      <a:pt x="56578" y="113156"/>
                    </a:cubicBezTo>
                    <a:cubicBezTo>
                      <a:pt x="25331" y="113156"/>
                      <a:pt x="0" y="87825"/>
                      <a:pt x="0" y="56577"/>
                    </a:cubicBezTo>
                    <a:cubicBezTo>
                      <a:pt x="0" y="40954"/>
                      <a:pt x="6333" y="26809"/>
                      <a:pt x="16571" y="16571"/>
                    </a:cubicBezTo>
                    <a:close/>
                  </a:path>
                </a:pathLst>
              </a:custGeom>
              <a:gradFill flip="none" rotWithShape="1">
                <a:gsLst>
                  <a:gs pos="100000">
                    <a:schemeClr val="accent2">
                      <a:lumMod val="40000"/>
                      <a:lumOff val="60000"/>
                    </a:schemeClr>
                  </a:gs>
                  <a:gs pos="0">
                    <a:schemeClr val="accent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grpSp>
        <p:nvGrpSpPr>
          <p:cNvPr id="31" name="Group 33">
            <a:extLst>
              <a:ext uri="{FF2B5EF4-FFF2-40B4-BE49-F238E27FC236}">
                <a16:creationId xmlns:a16="http://schemas.microsoft.com/office/drawing/2014/main" id="{3D657707-DB93-4552-95CA-8030C9C64C83}"/>
              </a:ext>
            </a:extLst>
          </p:cNvPr>
          <p:cNvGrpSpPr/>
          <p:nvPr/>
        </p:nvGrpSpPr>
        <p:grpSpPr>
          <a:xfrm>
            <a:off x="5111910" y="1201063"/>
            <a:ext cx="6382910" cy="3986506"/>
            <a:chOff x="4280204" y="1234493"/>
            <a:chExt cx="7161658" cy="4472881"/>
          </a:xfrm>
        </p:grpSpPr>
        <p:sp>
          <p:nvSpPr>
            <p:cNvPr id="32" name="等腰三角形 33">
              <a:extLst>
                <a:ext uri="{FF2B5EF4-FFF2-40B4-BE49-F238E27FC236}">
                  <a16:creationId xmlns:a16="http://schemas.microsoft.com/office/drawing/2014/main" id="{1936A062-5831-4F7F-8100-EB94B9667547}"/>
                </a:ext>
              </a:extLst>
            </p:cNvPr>
            <p:cNvSpPr/>
            <p:nvPr/>
          </p:nvSpPr>
          <p:spPr>
            <a:xfrm rot="16200000">
              <a:off x="3992172" y="3328916"/>
              <a:ext cx="2304256" cy="1728192"/>
            </a:xfrm>
            <a:prstGeom prst="triangle">
              <a:avLst/>
            </a:prstGeom>
            <a:solidFill>
              <a:schemeClr val="accent1"/>
            </a:solidFill>
            <a:ln w="25400" cap="flat" cmpd="sng" algn="ctr">
              <a:noFill/>
              <a:prstDash val="solid"/>
            </a:ln>
            <a:effectLst/>
          </p:spPr>
          <p:txBody>
            <a:bodyPr rot="0" spcFirstLastPara="0" vertOverflow="overflow" horzOverflow="overflow" vert="horz" wrap="square" lIns="81497" tIns="40749" rIns="81497" bIns="40749" numCol="1" spcCol="0" rtlCol="0" fromWordArt="0" anchor="ctr" anchorCtr="0" forceAA="0" compatLnSpc="1">
              <a:prstTxWarp prst="textNoShape">
                <a:avLst/>
              </a:prstTxWarp>
              <a:noAutofit/>
            </a:bodyPr>
            <a:lstStyle/>
            <a:p>
              <a:pPr algn="ctr" defTabSz="814903" fontAlgn="base">
                <a:lnSpc>
                  <a:spcPct val="120000"/>
                </a:lnSpc>
                <a:spcBef>
                  <a:spcPct val="0"/>
                </a:spcBef>
                <a:spcAft>
                  <a:spcPct val="0"/>
                </a:spcAft>
                <a:defRPr/>
              </a:pPr>
              <a:endParaRPr lang="en-US" sz="1327" kern="0" dirty="0">
                <a:solidFill>
                  <a:sysClr val="window" lastClr="FFFFFF"/>
                </a:solidFill>
                <a:latin typeface="Arial" panose="020B0604020202020204" pitchFamily="34" charset="0"/>
                <a:ea typeface="思源黑体 Normal" panose="020B0400000000000000" pitchFamily="34" charset="-122"/>
                <a:sym typeface="Arial" panose="020B0604020202020204" pitchFamily="34" charset="0"/>
              </a:endParaRPr>
            </a:p>
          </p:txBody>
        </p:sp>
        <p:sp>
          <p:nvSpPr>
            <p:cNvPr id="33" name="椭圆 34">
              <a:extLst>
                <a:ext uri="{FF2B5EF4-FFF2-40B4-BE49-F238E27FC236}">
                  <a16:creationId xmlns:a16="http://schemas.microsoft.com/office/drawing/2014/main" id="{67B2E49C-2B08-494B-8BFB-F85359373A1B}"/>
                </a:ext>
              </a:extLst>
            </p:cNvPr>
            <p:cNvSpPr/>
            <p:nvPr/>
          </p:nvSpPr>
          <p:spPr>
            <a:xfrm>
              <a:off x="5300220" y="3652598"/>
              <a:ext cx="432049" cy="432049"/>
            </a:xfrm>
            <a:prstGeom prst="ellipse">
              <a:avLst/>
            </a:prstGeom>
            <a:solidFill>
              <a:sysClr val="window" lastClr="FFFFFF"/>
            </a:solidFill>
            <a:ln w="25400" cap="flat" cmpd="sng" algn="ctr">
              <a:noFill/>
              <a:prstDash val="solid"/>
            </a:ln>
            <a:effectLst/>
          </p:spPr>
          <p:txBody>
            <a:bodyPr rot="0" spcFirstLastPara="0" vertOverflow="overflow" horzOverflow="overflow" vert="horz" wrap="square" lIns="81497" tIns="40749" rIns="81497" bIns="40749" numCol="1" spcCol="0" rtlCol="0" fromWordArt="0" anchor="ctr" anchorCtr="0" forceAA="0" compatLnSpc="1">
              <a:prstTxWarp prst="textNoShape">
                <a:avLst/>
              </a:prstTxWarp>
              <a:noAutofit/>
            </a:bodyPr>
            <a:lstStyle/>
            <a:p>
              <a:pPr algn="ctr" defTabSz="814903" fontAlgn="base">
                <a:lnSpc>
                  <a:spcPct val="120000"/>
                </a:lnSpc>
                <a:spcBef>
                  <a:spcPct val="0"/>
                </a:spcBef>
                <a:spcAft>
                  <a:spcPct val="0"/>
                </a:spcAft>
                <a:defRPr/>
              </a:pPr>
              <a:endParaRPr lang="en-US" sz="1327" kern="0" dirty="0">
                <a:solidFill>
                  <a:sysClr val="window" lastClr="FFFFFF"/>
                </a:solidFill>
                <a:latin typeface="Arial" panose="020B0604020202020204" pitchFamily="34" charset="0"/>
                <a:ea typeface="思源黑体 Normal" panose="020B0400000000000000" pitchFamily="34" charset="-122"/>
                <a:sym typeface="Arial" panose="020B0604020202020204" pitchFamily="34" charset="0"/>
              </a:endParaRPr>
            </a:p>
          </p:txBody>
        </p:sp>
        <p:sp>
          <p:nvSpPr>
            <p:cNvPr id="34" name="椭圆 35">
              <a:extLst>
                <a:ext uri="{FF2B5EF4-FFF2-40B4-BE49-F238E27FC236}">
                  <a16:creationId xmlns:a16="http://schemas.microsoft.com/office/drawing/2014/main" id="{7DF1E7ED-A017-4EA3-8386-69BC9DE8EC19}"/>
                </a:ext>
              </a:extLst>
            </p:cNvPr>
            <p:cNvSpPr/>
            <p:nvPr/>
          </p:nvSpPr>
          <p:spPr>
            <a:xfrm>
              <a:off x="5387858" y="3748382"/>
              <a:ext cx="243873" cy="243873"/>
            </a:xfrm>
            <a:prstGeom prst="ellipse">
              <a:avLst/>
            </a:prstGeom>
            <a:solidFill>
              <a:sysClr val="windowText" lastClr="000000">
                <a:lumMod val="95000"/>
                <a:lumOff val="5000"/>
              </a:sysClr>
            </a:solidFill>
            <a:ln w="25400" cap="flat" cmpd="sng" algn="ctr">
              <a:noFill/>
              <a:prstDash val="solid"/>
            </a:ln>
            <a:effectLst/>
          </p:spPr>
          <p:txBody>
            <a:bodyPr rot="0" spcFirstLastPara="0" vertOverflow="overflow" horzOverflow="overflow" vert="horz" wrap="square" lIns="81497" tIns="40749" rIns="81497" bIns="40749" numCol="1" spcCol="0" rtlCol="0" fromWordArt="0" anchor="ctr" anchorCtr="0" forceAA="0" compatLnSpc="1">
              <a:prstTxWarp prst="textNoShape">
                <a:avLst/>
              </a:prstTxWarp>
              <a:noAutofit/>
            </a:bodyPr>
            <a:lstStyle/>
            <a:p>
              <a:pPr algn="ctr" defTabSz="814903" fontAlgn="base">
                <a:lnSpc>
                  <a:spcPct val="120000"/>
                </a:lnSpc>
                <a:spcBef>
                  <a:spcPct val="0"/>
                </a:spcBef>
                <a:spcAft>
                  <a:spcPct val="0"/>
                </a:spcAft>
                <a:defRPr/>
              </a:pPr>
              <a:endParaRPr lang="en-US" sz="1327" kern="0" dirty="0">
                <a:solidFill>
                  <a:sysClr val="window" lastClr="FFFFFF"/>
                </a:solidFill>
                <a:latin typeface="Arial" panose="020B0604020202020204" pitchFamily="34" charset="0"/>
                <a:ea typeface="思源黑体 Normal" panose="020B0400000000000000" pitchFamily="34" charset="-122"/>
                <a:sym typeface="Arial" panose="020B0604020202020204" pitchFamily="34" charset="0"/>
              </a:endParaRPr>
            </a:p>
          </p:txBody>
        </p:sp>
        <p:sp>
          <p:nvSpPr>
            <p:cNvPr id="35" name="椭圆 36">
              <a:extLst>
                <a:ext uri="{FF2B5EF4-FFF2-40B4-BE49-F238E27FC236}">
                  <a16:creationId xmlns:a16="http://schemas.microsoft.com/office/drawing/2014/main" id="{EF246DAB-14B0-450E-9E8A-CAE9C425CB53}"/>
                </a:ext>
              </a:extLst>
            </p:cNvPr>
            <p:cNvSpPr/>
            <p:nvPr/>
          </p:nvSpPr>
          <p:spPr>
            <a:xfrm>
              <a:off x="5551855" y="4051744"/>
              <a:ext cx="65831" cy="65831"/>
            </a:xfrm>
            <a:prstGeom prst="ellipse">
              <a:avLst/>
            </a:prstGeom>
            <a:solidFill>
              <a:sysClr val="window" lastClr="FFFFFF"/>
            </a:solidFill>
            <a:ln w="25400" cap="flat" cmpd="sng" algn="ctr">
              <a:noFill/>
              <a:prstDash val="solid"/>
            </a:ln>
            <a:effectLst/>
          </p:spPr>
          <p:txBody>
            <a:bodyPr rot="0" spcFirstLastPara="0" vertOverflow="overflow" horzOverflow="overflow" vert="horz" wrap="square" lIns="81497" tIns="40749" rIns="81497" bIns="40749" numCol="1" spcCol="0" rtlCol="0" fromWordArt="0" anchor="ctr" anchorCtr="0" forceAA="0" compatLnSpc="1">
              <a:prstTxWarp prst="textNoShape">
                <a:avLst/>
              </a:prstTxWarp>
              <a:noAutofit/>
            </a:bodyPr>
            <a:lstStyle/>
            <a:p>
              <a:pPr algn="ctr" defTabSz="814903" fontAlgn="base">
                <a:lnSpc>
                  <a:spcPct val="120000"/>
                </a:lnSpc>
                <a:spcBef>
                  <a:spcPct val="0"/>
                </a:spcBef>
                <a:spcAft>
                  <a:spcPct val="0"/>
                </a:spcAft>
                <a:defRPr/>
              </a:pPr>
              <a:endParaRPr lang="en-US" sz="1327" kern="0" dirty="0">
                <a:solidFill>
                  <a:sysClr val="window" lastClr="FFFFFF"/>
                </a:solidFill>
                <a:latin typeface="Arial" panose="020B0604020202020204" pitchFamily="34" charset="0"/>
                <a:ea typeface="思源黑体 Normal" panose="020B0400000000000000" pitchFamily="34" charset="-122"/>
                <a:sym typeface="Arial" panose="020B0604020202020204" pitchFamily="34" charset="0"/>
              </a:endParaRPr>
            </a:p>
          </p:txBody>
        </p:sp>
        <p:sp>
          <p:nvSpPr>
            <p:cNvPr id="36" name="矩形 37">
              <a:extLst>
                <a:ext uri="{FF2B5EF4-FFF2-40B4-BE49-F238E27FC236}">
                  <a16:creationId xmlns:a16="http://schemas.microsoft.com/office/drawing/2014/main" id="{05532B7E-6BD3-4EB4-A1A2-A7659D259B14}"/>
                </a:ext>
              </a:extLst>
            </p:cNvPr>
            <p:cNvSpPr/>
            <p:nvPr/>
          </p:nvSpPr>
          <p:spPr>
            <a:xfrm>
              <a:off x="5936389" y="4193012"/>
              <a:ext cx="4824536" cy="107659"/>
            </a:xfrm>
            <a:prstGeom prst="rect">
              <a:avLst/>
            </a:prstGeom>
            <a:solidFill>
              <a:schemeClr val="accent1"/>
            </a:solidFill>
            <a:ln w="25400" cap="flat" cmpd="sng" algn="ctr">
              <a:noFill/>
              <a:prstDash val="solid"/>
            </a:ln>
            <a:effectLst/>
          </p:spPr>
          <p:txBody>
            <a:bodyPr rot="0" spcFirstLastPara="0" vertOverflow="overflow" horzOverflow="overflow" vert="horz" wrap="square" lIns="81497" tIns="40749" rIns="81497" bIns="40749" numCol="1" spcCol="0" rtlCol="0" fromWordArt="0" anchor="ctr" anchorCtr="0" forceAA="0" compatLnSpc="1">
              <a:prstTxWarp prst="textNoShape">
                <a:avLst/>
              </a:prstTxWarp>
              <a:noAutofit/>
            </a:bodyPr>
            <a:lstStyle/>
            <a:p>
              <a:pPr algn="ctr" defTabSz="814903" fontAlgn="base">
                <a:lnSpc>
                  <a:spcPct val="120000"/>
                </a:lnSpc>
                <a:spcBef>
                  <a:spcPct val="0"/>
                </a:spcBef>
                <a:spcAft>
                  <a:spcPct val="0"/>
                </a:spcAft>
                <a:defRPr/>
              </a:pPr>
              <a:endParaRPr lang="en-US" sz="1327" kern="0" dirty="0">
                <a:solidFill>
                  <a:sysClr val="window" lastClr="FFFFFF"/>
                </a:solidFill>
                <a:latin typeface="Arial" panose="020B0604020202020204" pitchFamily="34" charset="0"/>
                <a:ea typeface="思源黑体 Normal" panose="020B0400000000000000" pitchFamily="34" charset="-122"/>
                <a:sym typeface="Arial" panose="020B0604020202020204" pitchFamily="34" charset="0"/>
              </a:endParaRPr>
            </a:p>
          </p:txBody>
        </p:sp>
        <p:sp>
          <p:nvSpPr>
            <p:cNvPr id="37" name="等腰三角形 7">
              <a:extLst>
                <a:ext uri="{FF2B5EF4-FFF2-40B4-BE49-F238E27FC236}">
                  <a16:creationId xmlns:a16="http://schemas.microsoft.com/office/drawing/2014/main" id="{4AAC9CB3-CE47-48AA-A9E0-133880188864}"/>
                </a:ext>
              </a:extLst>
            </p:cNvPr>
            <p:cNvSpPr/>
            <p:nvPr/>
          </p:nvSpPr>
          <p:spPr>
            <a:xfrm rot="16200000">
              <a:off x="10168273" y="3744134"/>
              <a:ext cx="1541765" cy="1005412"/>
            </a:xfrm>
            <a:custGeom>
              <a:avLst/>
              <a:gdLst/>
              <a:ahLst/>
              <a:cxnLst/>
              <a:rect l="l" t="t" r="r" b="b"/>
              <a:pathLst>
                <a:path w="1541765" h="1005412">
                  <a:moveTo>
                    <a:pt x="1541765" y="1005412"/>
                  </a:moveTo>
                  <a:lnTo>
                    <a:pt x="0" y="1005412"/>
                  </a:lnTo>
                  <a:lnTo>
                    <a:pt x="670275" y="0"/>
                  </a:lnTo>
                  <a:lnTo>
                    <a:pt x="871491" y="0"/>
                  </a:lnTo>
                  <a:close/>
                </a:path>
              </a:pathLst>
            </a:custGeom>
            <a:solidFill>
              <a:schemeClr val="accent1"/>
            </a:solidFill>
            <a:ln w="25400" cap="flat" cmpd="sng" algn="ctr">
              <a:noFill/>
              <a:prstDash val="solid"/>
            </a:ln>
            <a:effectLst/>
          </p:spPr>
          <p:txBody>
            <a:bodyPr rot="0" spcFirstLastPara="0" vertOverflow="overflow" horzOverflow="overflow" vert="horz" wrap="square" lIns="81497" tIns="40749" rIns="81497" bIns="40749" numCol="1" spcCol="0" rtlCol="0" fromWordArt="0" anchor="ctr" anchorCtr="0" forceAA="0" compatLnSpc="1">
              <a:prstTxWarp prst="textNoShape">
                <a:avLst/>
              </a:prstTxWarp>
              <a:noAutofit/>
            </a:bodyPr>
            <a:lstStyle/>
            <a:p>
              <a:pPr algn="ctr" defTabSz="814903" fontAlgn="base">
                <a:lnSpc>
                  <a:spcPct val="120000"/>
                </a:lnSpc>
                <a:spcBef>
                  <a:spcPct val="0"/>
                </a:spcBef>
                <a:spcAft>
                  <a:spcPct val="0"/>
                </a:spcAft>
                <a:defRPr/>
              </a:pPr>
              <a:endParaRPr lang="en-US" sz="1327" kern="0" dirty="0">
                <a:solidFill>
                  <a:sysClr val="window" lastClr="FFFFFF"/>
                </a:solidFill>
                <a:latin typeface="Arial" panose="020B0604020202020204" pitchFamily="34" charset="0"/>
                <a:ea typeface="思源黑体 Normal" panose="020B0400000000000000" pitchFamily="34" charset="-122"/>
                <a:sym typeface="Arial" panose="020B0604020202020204" pitchFamily="34" charset="0"/>
              </a:endParaRPr>
            </a:p>
          </p:txBody>
        </p:sp>
        <p:sp>
          <p:nvSpPr>
            <p:cNvPr id="38" name="矩形 39">
              <a:extLst>
                <a:ext uri="{FF2B5EF4-FFF2-40B4-BE49-F238E27FC236}">
                  <a16:creationId xmlns:a16="http://schemas.microsoft.com/office/drawing/2014/main" id="{B2B641FD-12E7-44F2-A75D-A7FD15C89D4A}"/>
                </a:ext>
              </a:extLst>
            </p:cNvPr>
            <p:cNvSpPr/>
            <p:nvPr/>
          </p:nvSpPr>
          <p:spPr>
            <a:xfrm>
              <a:off x="6584459" y="3073812"/>
              <a:ext cx="504056" cy="1043763"/>
            </a:xfrm>
            <a:prstGeom prst="rect">
              <a:avLst/>
            </a:prstGeom>
            <a:solidFill>
              <a:schemeClr val="bg1">
                <a:lumMod val="75000"/>
              </a:schemeClr>
            </a:solidFill>
            <a:ln w="25400" cap="flat" cmpd="sng" algn="ctr">
              <a:noFill/>
              <a:prstDash val="solid"/>
            </a:ln>
            <a:effectLst/>
          </p:spPr>
          <p:txBody>
            <a:bodyPr rot="0" spcFirstLastPara="0" vertOverflow="overflow" horzOverflow="overflow" vert="horz" wrap="square" lIns="81497" tIns="40749" rIns="81497" bIns="40749" numCol="1" spcCol="0" rtlCol="0" fromWordArt="0" anchor="ctr" anchorCtr="0" forceAA="0" compatLnSpc="1">
              <a:prstTxWarp prst="textNoShape">
                <a:avLst/>
              </a:prstTxWarp>
              <a:noAutofit/>
            </a:bodyPr>
            <a:lstStyle/>
            <a:p>
              <a:pPr algn="ctr" defTabSz="814903" fontAlgn="base">
                <a:lnSpc>
                  <a:spcPct val="120000"/>
                </a:lnSpc>
                <a:spcBef>
                  <a:spcPct val="0"/>
                </a:spcBef>
                <a:spcAft>
                  <a:spcPct val="0"/>
                </a:spcAft>
                <a:defRPr/>
              </a:pPr>
              <a:endParaRPr lang="en-US" sz="1327" kern="0" dirty="0">
                <a:solidFill>
                  <a:sysClr val="window" lastClr="FFFFFF"/>
                </a:solidFill>
                <a:latin typeface="Arial" panose="020B0604020202020204" pitchFamily="34" charset="0"/>
                <a:ea typeface="思源黑体 Normal" panose="020B0400000000000000" pitchFamily="34" charset="-122"/>
                <a:sym typeface="Arial" panose="020B0604020202020204" pitchFamily="34" charset="0"/>
              </a:endParaRPr>
            </a:p>
          </p:txBody>
        </p:sp>
        <p:sp>
          <p:nvSpPr>
            <p:cNvPr id="39" name="矩形 40">
              <a:extLst>
                <a:ext uri="{FF2B5EF4-FFF2-40B4-BE49-F238E27FC236}">
                  <a16:creationId xmlns:a16="http://schemas.microsoft.com/office/drawing/2014/main" id="{6BDDE33A-D079-497D-91BB-55EC6FA37D50}"/>
                </a:ext>
              </a:extLst>
            </p:cNvPr>
            <p:cNvSpPr/>
            <p:nvPr/>
          </p:nvSpPr>
          <p:spPr>
            <a:xfrm>
              <a:off x="6584459" y="3895362"/>
              <a:ext cx="504056" cy="222213"/>
            </a:xfrm>
            <a:prstGeom prst="rect">
              <a:avLst/>
            </a:prstGeom>
            <a:solidFill>
              <a:schemeClr val="accent2"/>
            </a:solidFill>
            <a:ln w="25400" cap="flat" cmpd="sng" algn="ctr">
              <a:noFill/>
              <a:prstDash val="solid"/>
            </a:ln>
            <a:effectLst/>
          </p:spPr>
          <p:txBody>
            <a:bodyPr rot="0" spcFirstLastPara="0" vertOverflow="overflow" horzOverflow="overflow" vert="horz" wrap="square" lIns="81497" tIns="40749" rIns="81497" bIns="40749" numCol="1" spcCol="0" rtlCol="0" fromWordArt="0" anchor="ctr" anchorCtr="0" forceAA="0" compatLnSpc="1">
              <a:prstTxWarp prst="textNoShape">
                <a:avLst/>
              </a:prstTxWarp>
              <a:noAutofit/>
            </a:bodyPr>
            <a:lstStyle/>
            <a:p>
              <a:pPr algn="ctr" defTabSz="814903" fontAlgn="base">
                <a:lnSpc>
                  <a:spcPct val="120000"/>
                </a:lnSpc>
                <a:spcBef>
                  <a:spcPct val="0"/>
                </a:spcBef>
                <a:spcAft>
                  <a:spcPct val="0"/>
                </a:spcAft>
                <a:defRPr/>
              </a:pPr>
              <a:endParaRPr lang="en-US" sz="1327" kern="0" dirty="0">
                <a:solidFill>
                  <a:sysClr val="window" lastClr="FFFFFF"/>
                </a:solidFill>
                <a:latin typeface="Arial" panose="020B0604020202020204" pitchFamily="34" charset="0"/>
                <a:ea typeface="思源黑体 Normal" panose="020B0400000000000000" pitchFamily="34" charset="-122"/>
                <a:sym typeface="Arial" panose="020B0604020202020204" pitchFamily="34" charset="0"/>
              </a:endParaRPr>
            </a:p>
          </p:txBody>
        </p:sp>
        <p:sp>
          <p:nvSpPr>
            <p:cNvPr id="40" name="矩形 41">
              <a:extLst>
                <a:ext uri="{FF2B5EF4-FFF2-40B4-BE49-F238E27FC236}">
                  <a16:creationId xmlns:a16="http://schemas.microsoft.com/office/drawing/2014/main" id="{B9373A39-8A01-4EB1-B25A-F88E5D00A6D6}"/>
                </a:ext>
              </a:extLst>
            </p:cNvPr>
            <p:cNvSpPr/>
            <p:nvPr/>
          </p:nvSpPr>
          <p:spPr>
            <a:xfrm>
              <a:off x="7520563" y="2569756"/>
              <a:ext cx="504056" cy="1547819"/>
            </a:xfrm>
            <a:prstGeom prst="rect">
              <a:avLst/>
            </a:prstGeom>
            <a:solidFill>
              <a:schemeClr val="bg1">
                <a:lumMod val="75000"/>
              </a:schemeClr>
            </a:solidFill>
            <a:ln w="25400" cap="flat" cmpd="sng" algn="ctr">
              <a:noFill/>
              <a:prstDash val="solid"/>
            </a:ln>
            <a:effectLst/>
          </p:spPr>
          <p:txBody>
            <a:bodyPr rot="0" spcFirstLastPara="0" vertOverflow="overflow" horzOverflow="overflow" vert="horz" wrap="square" lIns="81497" tIns="40749" rIns="81497" bIns="40749" numCol="1" spcCol="0" rtlCol="0" fromWordArt="0" anchor="ctr" anchorCtr="0" forceAA="0" compatLnSpc="1">
              <a:prstTxWarp prst="textNoShape">
                <a:avLst/>
              </a:prstTxWarp>
              <a:noAutofit/>
            </a:bodyPr>
            <a:lstStyle/>
            <a:p>
              <a:pPr algn="ctr" defTabSz="814903" fontAlgn="base">
                <a:lnSpc>
                  <a:spcPct val="120000"/>
                </a:lnSpc>
                <a:spcBef>
                  <a:spcPct val="0"/>
                </a:spcBef>
                <a:spcAft>
                  <a:spcPct val="0"/>
                </a:spcAft>
                <a:defRPr/>
              </a:pPr>
              <a:endParaRPr lang="en-US" sz="1327" kern="0" dirty="0">
                <a:solidFill>
                  <a:sysClr val="window" lastClr="FFFFFF"/>
                </a:solidFill>
                <a:latin typeface="Arial" panose="020B0604020202020204" pitchFamily="34" charset="0"/>
                <a:ea typeface="思源黑体 Normal" panose="020B0400000000000000" pitchFamily="34" charset="-122"/>
                <a:sym typeface="Arial" panose="020B0604020202020204" pitchFamily="34" charset="0"/>
              </a:endParaRPr>
            </a:p>
          </p:txBody>
        </p:sp>
        <p:sp>
          <p:nvSpPr>
            <p:cNvPr id="41" name="矩形 42">
              <a:extLst>
                <a:ext uri="{FF2B5EF4-FFF2-40B4-BE49-F238E27FC236}">
                  <a16:creationId xmlns:a16="http://schemas.microsoft.com/office/drawing/2014/main" id="{9F7A91C0-4833-44F8-B26F-26D3DA468721}"/>
                </a:ext>
              </a:extLst>
            </p:cNvPr>
            <p:cNvSpPr/>
            <p:nvPr/>
          </p:nvSpPr>
          <p:spPr>
            <a:xfrm>
              <a:off x="7520563" y="3500661"/>
              <a:ext cx="504056" cy="616914"/>
            </a:xfrm>
            <a:prstGeom prst="rect">
              <a:avLst/>
            </a:prstGeom>
            <a:solidFill>
              <a:schemeClr val="accent2"/>
            </a:solidFill>
            <a:ln w="25400" cap="flat" cmpd="sng" algn="ctr">
              <a:noFill/>
              <a:prstDash val="solid"/>
            </a:ln>
            <a:effectLst/>
          </p:spPr>
          <p:txBody>
            <a:bodyPr rot="0" spcFirstLastPara="0" vertOverflow="overflow" horzOverflow="overflow" vert="horz" wrap="square" lIns="81497" tIns="40749" rIns="81497" bIns="40749" numCol="1" spcCol="0" rtlCol="0" fromWordArt="0" anchor="ctr" anchorCtr="0" forceAA="0" compatLnSpc="1">
              <a:prstTxWarp prst="textNoShape">
                <a:avLst/>
              </a:prstTxWarp>
              <a:noAutofit/>
            </a:bodyPr>
            <a:lstStyle/>
            <a:p>
              <a:pPr algn="ctr" defTabSz="814903" fontAlgn="base">
                <a:lnSpc>
                  <a:spcPct val="120000"/>
                </a:lnSpc>
                <a:spcBef>
                  <a:spcPct val="0"/>
                </a:spcBef>
                <a:spcAft>
                  <a:spcPct val="0"/>
                </a:spcAft>
                <a:defRPr/>
              </a:pPr>
              <a:endParaRPr lang="en-US" sz="1327" kern="0" dirty="0">
                <a:solidFill>
                  <a:sysClr val="window" lastClr="FFFFFF"/>
                </a:solidFill>
                <a:latin typeface="Arial" panose="020B0604020202020204" pitchFamily="34" charset="0"/>
                <a:ea typeface="思源黑体 Normal" panose="020B0400000000000000" pitchFamily="34" charset="-122"/>
                <a:sym typeface="Arial" panose="020B0604020202020204" pitchFamily="34" charset="0"/>
              </a:endParaRPr>
            </a:p>
          </p:txBody>
        </p:sp>
        <p:sp>
          <p:nvSpPr>
            <p:cNvPr id="42" name="矩形 43">
              <a:extLst>
                <a:ext uri="{FF2B5EF4-FFF2-40B4-BE49-F238E27FC236}">
                  <a16:creationId xmlns:a16="http://schemas.microsoft.com/office/drawing/2014/main" id="{F362877B-F269-4D97-A702-1D80AD8E310D}"/>
                </a:ext>
              </a:extLst>
            </p:cNvPr>
            <p:cNvSpPr/>
            <p:nvPr/>
          </p:nvSpPr>
          <p:spPr>
            <a:xfrm>
              <a:off x="8462389" y="2040999"/>
              <a:ext cx="504056" cy="2076576"/>
            </a:xfrm>
            <a:prstGeom prst="rect">
              <a:avLst/>
            </a:prstGeom>
            <a:solidFill>
              <a:schemeClr val="bg1">
                <a:lumMod val="75000"/>
              </a:schemeClr>
            </a:solidFill>
            <a:ln w="25400" cap="flat" cmpd="sng" algn="ctr">
              <a:noFill/>
              <a:prstDash val="solid"/>
            </a:ln>
            <a:effectLst/>
          </p:spPr>
          <p:txBody>
            <a:bodyPr rot="0" spcFirstLastPara="0" vertOverflow="overflow" horzOverflow="overflow" vert="horz" wrap="square" lIns="81497" tIns="40749" rIns="81497" bIns="40749" numCol="1" spcCol="0" rtlCol="0" fromWordArt="0" anchor="ctr" anchorCtr="0" forceAA="0" compatLnSpc="1">
              <a:prstTxWarp prst="textNoShape">
                <a:avLst/>
              </a:prstTxWarp>
              <a:noAutofit/>
            </a:bodyPr>
            <a:lstStyle/>
            <a:p>
              <a:pPr algn="ctr" defTabSz="814903" fontAlgn="base">
                <a:lnSpc>
                  <a:spcPct val="120000"/>
                </a:lnSpc>
                <a:spcBef>
                  <a:spcPct val="0"/>
                </a:spcBef>
                <a:spcAft>
                  <a:spcPct val="0"/>
                </a:spcAft>
                <a:defRPr/>
              </a:pPr>
              <a:endParaRPr lang="en-US" sz="1327" kern="0" dirty="0">
                <a:solidFill>
                  <a:sysClr val="window" lastClr="FFFFFF"/>
                </a:solidFill>
                <a:latin typeface="Arial" panose="020B0604020202020204" pitchFamily="34" charset="0"/>
                <a:ea typeface="思源黑体 Normal" panose="020B0400000000000000" pitchFamily="34" charset="-122"/>
                <a:sym typeface="Arial" panose="020B0604020202020204" pitchFamily="34" charset="0"/>
              </a:endParaRPr>
            </a:p>
          </p:txBody>
        </p:sp>
        <p:sp>
          <p:nvSpPr>
            <p:cNvPr id="43" name="矩形 44">
              <a:extLst>
                <a:ext uri="{FF2B5EF4-FFF2-40B4-BE49-F238E27FC236}">
                  <a16:creationId xmlns:a16="http://schemas.microsoft.com/office/drawing/2014/main" id="{84603255-BDFE-4F2F-8D3E-69533E5FF4C2}"/>
                </a:ext>
              </a:extLst>
            </p:cNvPr>
            <p:cNvSpPr/>
            <p:nvPr/>
          </p:nvSpPr>
          <p:spPr>
            <a:xfrm>
              <a:off x="8462390" y="3071063"/>
              <a:ext cx="504056" cy="1046512"/>
            </a:xfrm>
            <a:prstGeom prst="rect">
              <a:avLst/>
            </a:prstGeom>
            <a:solidFill>
              <a:schemeClr val="accent2"/>
            </a:solidFill>
            <a:ln w="25400" cap="flat" cmpd="sng" algn="ctr">
              <a:noFill/>
              <a:prstDash val="solid"/>
            </a:ln>
            <a:effectLst/>
          </p:spPr>
          <p:txBody>
            <a:bodyPr rot="0" spcFirstLastPara="0" vertOverflow="overflow" horzOverflow="overflow" vert="horz" wrap="square" lIns="81497" tIns="40749" rIns="81497" bIns="40749" numCol="1" spcCol="0" rtlCol="0" fromWordArt="0" anchor="ctr" anchorCtr="0" forceAA="0" compatLnSpc="1">
              <a:prstTxWarp prst="textNoShape">
                <a:avLst/>
              </a:prstTxWarp>
              <a:noAutofit/>
            </a:bodyPr>
            <a:lstStyle/>
            <a:p>
              <a:pPr algn="ctr" defTabSz="814903" fontAlgn="base">
                <a:lnSpc>
                  <a:spcPct val="120000"/>
                </a:lnSpc>
                <a:spcBef>
                  <a:spcPct val="0"/>
                </a:spcBef>
                <a:spcAft>
                  <a:spcPct val="0"/>
                </a:spcAft>
                <a:defRPr/>
              </a:pPr>
              <a:endParaRPr lang="en-US" sz="1327" kern="0" dirty="0">
                <a:solidFill>
                  <a:sysClr val="window" lastClr="FFFFFF"/>
                </a:solidFill>
                <a:latin typeface="Arial" panose="020B0604020202020204" pitchFamily="34" charset="0"/>
                <a:ea typeface="思源黑体 Normal" panose="020B0400000000000000" pitchFamily="34" charset="-122"/>
                <a:sym typeface="Arial" panose="020B0604020202020204" pitchFamily="34" charset="0"/>
              </a:endParaRPr>
            </a:p>
          </p:txBody>
        </p:sp>
        <p:sp>
          <p:nvSpPr>
            <p:cNvPr id="44" name="矩形 45">
              <a:extLst>
                <a:ext uri="{FF2B5EF4-FFF2-40B4-BE49-F238E27FC236}">
                  <a16:creationId xmlns:a16="http://schemas.microsoft.com/office/drawing/2014/main" id="{F408EF8D-AE28-48D9-8260-107D6616733C}"/>
                </a:ext>
              </a:extLst>
            </p:cNvPr>
            <p:cNvSpPr/>
            <p:nvPr/>
          </p:nvSpPr>
          <p:spPr>
            <a:xfrm>
              <a:off x="9464779" y="1608950"/>
              <a:ext cx="504056" cy="2508625"/>
            </a:xfrm>
            <a:prstGeom prst="rect">
              <a:avLst/>
            </a:prstGeom>
            <a:solidFill>
              <a:schemeClr val="bg1">
                <a:lumMod val="75000"/>
              </a:schemeClr>
            </a:solidFill>
            <a:ln w="25400" cap="flat" cmpd="sng" algn="ctr">
              <a:noFill/>
              <a:prstDash val="solid"/>
            </a:ln>
            <a:effectLst/>
          </p:spPr>
          <p:txBody>
            <a:bodyPr rot="0" spcFirstLastPara="0" vertOverflow="overflow" horzOverflow="overflow" vert="horz" wrap="square" lIns="81497" tIns="40749" rIns="81497" bIns="40749" numCol="1" spcCol="0" rtlCol="0" fromWordArt="0" anchor="ctr" anchorCtr="0" forceAA="0" compatLnSpc="1">
              <a:prstTxWarp prst="textNoShape">
                <a:avLst/>
              </a:prstTxWarp>
              <a:noAutofit/>
            </a:bodyPr>
            <a:lstStyle/>
            <a:p>
              <a:pPr algn="ctr" defTabSz="814903" fontAlgn="base">
                <a:lnSpc>
                  <a:spcPct val="120000"/>
                </a:lnSpc>
                <a:spcBef>
                  <a:spcPct val="0"/>
                </a:spcBef>
                <a:spcAft>
                  <a:spcPct val="0"/>
                </a:spcAft>
                <a:defRPr/>
              </a:pPr>
              <a:endParaRPr lang="en-US" sz="1327" kern="0" dirty="0">
                <a:solidFill>
                  <a:sysClr val="window" lastClr="FFFFFF"/>
                </a:solidFill>
                <a:latin typeface="Arial" panose="020B0604020202020204" pitchFamily="34" charset="0"/>
                <a:ea typeface="思源黑体 Normal" panose="020B0400000000000000" pitchFamily="34" charset="-122"/>
                <a:sym typeface="Arial" panose="020B0604020202020204" pitchFamily="34" charset="0"/>
              </a:endParaRPr>
            </a:p>
          </p:txBody>
        </p:sp>
        <p:sp>
          <p:nvSpPr>
            <p:cNvPr id="45" name="矩形 46">
              <a:extLst>
                <a:ext uri="{FF2B5EF4-FFF2-40B4-BE49-F238E27FC236}">
                  <a16:creationId xmlns:a16="http://schemas.microsoft.com/office/drawing/2014/main" id="{59ECDCD9-5DD7-4C0A-AA9A-E3EDB5876D57}"/>
                </a:ext>
              </a:extLst>
            </p:cNvPr>
            <p:cNvSpPr/>
            <p:nvPr/>
          </p:nvSpPr>
          <p:spPr>
            <a:xfrm>
              <a:off x="9464779" y="2536828"/>
              <a:ext cx="504056" cy="1580747"/>
            </a:xfrm>
            <a:prstGeom prst="rect">
              <a:avLst/>
            </a:prstGeom>
            <a:solidFill>
              <a:schemeClr val="accent2"/>
            </a:solidFill>
            <a:ln w="25400" cap="flat" cmpd="sng" algn="ctr">
              <a:noFill/>
              <a:prstDash val="solid"/>
            </a:ln>
            <a:effectLst/>
          </p:spPr>
          <p:txBody>
            <a:bodyPr rot="0" spcFirstLastPara="0" vertOverflow="overflow" horzOverflow="overflow" vert="horz" wrap="square" lIns="81497" tIns="40749" rIns="81497" bIns="40749" numCol="1" spcCol="0" rtlCol="0" fromWordArt="0" anchor="ctr" anchorCtr="0" forceAA="0" compatLnSpc="1">
              <a:prstTxWarp prst="textNoShape">
                <a:avLst/>
              </a:prstTxWarp>
              <a:noAutofit/>
            </a:bodyPr>
            <a:lstStyle/>
            <a:p>
              <a:pPr algn="ctr" defTabSz="814903" fontAlgn="base">
                <a:lnSpc>
                  <a:spcPct val="120000"/>
                </a:lnSpc>
                <a:spcBef>
                  <a:spcPct val="0"/>
                </a:spcBef>
                <a:spcAft>
                  <a:spcPct val="0"/>
                </a:spcAft>
                <a:defRPr/>
              </a:pPr>
              <a:endParaRPr lang="en-US" sz="1327" kern="0" dirty="0">
                <a:solidFill>
                  <a:sysClr val="window" lastClr="FFFFFF"/>
                </a:solidFill>
                <a:latin typeface="Arial" panose="020B0604020202020204" pitchFamily="34" charset="0"/>
                <a:ea typeface="思源黑体 Normal" panose="020B0400000000000000" pitchFamily="34" charset="-122"/>
                <a:sym typeface="Arial" panose="020B0604020202020204" pitchFamily="34" charset="0"/>
              </a:endParaRPr>
            </a:p>
          </p:txBody>
        </p:sp>
        <p:sp>
          <p:nvSpPr>
            <p:cNvPr id="46" name="任意多边形 47">
              <a:extLst>
                <a:ext uri="{FF2B5EF4-FFF2-40B4-BE49-F238E27FC236}">
                  <a16:creationId xmlns:a16="http://schemas.microsoft.com/office/drawing/2014/main" id="{710DCF66-8050-4FD8-B7B5-3664189BA0E8}"/>
                </a:ext>
              </a:extLst>
            </p:cNvPr>
            <p:cNvSpPr/>
            <p:nvPr/>
          </p:nvSpPr>
          <p:spPr>
            <a:xfrm>
              <a:off x="6809773" y="4323154"/>
              <a:ext cx="248195" cy="640080"/>
            </a:xfrm>
            <a:custGeom>
              <a:avLst/>
              <a:gdLst>
                <a:gd name="connsiteX0" fmla="*/ 0 w 248195"/>
                <a:gd name="connsiteY0" fmla="*/ 0 h 640080"/>
                <a:gd name="connsiteX1" fmla="*/ 0 w 248195"/>
                <a:gd name="connsiteY1" fmla="*/ 391885 h 640080"/>
                <a:gd name="connsiteX2" fmla="*/ 248195 w 248195"/>
                <a:gd name="connsiteY2" fmla="*/ 640080 h 640080"/>
              </a:gdLst>
              <a:ahLst/>
              <a:cxnLst>
                <a:cxn ang="0">
                  <a:pos x="connsiteX0" y="connsiteY0"/>
                </a:cxn>
                <a:cxn ang="0">
                  <a:pos x="connsiteX1" y="connsiteY1"/>
                </a:cxn>
                <a:cxn ang="0">
                  <a:pos x="connsiteX2" y="connsiteY2"/>
                </a:cxn>
              </a:cxnLst>
              <a:rect l="l" t="t" r="r" b="b"/>
              <a:pathLst>
                <a:path w="248195" h="640080">
                  <a:moveTo>
                    <a:pt x="0" y="0"/>
                  </a:moveTo>
                  <a:lnTo>
                    <a:pt x="0" y="391885"/>
                  </a:lnTo>
                  <a:lnTo>
                    <a:pt x="248195" y="640080"/>
                  </a:lnTo>
                </a:path>
              </a:pathLst>
            </a:custGeom>
            <a:noFill/>
            <a:ln w="9525" cap="flat" cmpd="sng" algn="ctr">
              <a:solidFill>
                <a:schemeClr val="bg1">
                  <a:lumMod val="65000"/>
                </a:schemeClr>
              </a:solidFill>
              <a:prstDash val="solid"/>
            </a:ln>
            <a:effectLst/>
          </p:spPr>
          <p:txBody>
            <a:bodyPr rtlCol="0" anchor="ctr"/>
            <a:lstStyle/>
            <a:p>
              <a:pPr algn="ctr" defTabSz="814903" fontAlgn="base">
                <a:lnSpc>
                  <a:spcPct val="120000"/>
                </a:lnSpc>
                <a:spcBef>
                  <a:spcPct val="0"/>
                </a:spcBef>
                <a:spcAft>
                  <a:spcPct val="0"/>
                </a:spcAft>
                <a:defRPr/>
              </a:pPr>
              <a:endParaRPr lang="en-US" sz="1327" kern="0" dirty="0">
                <a:solidFill>
                  <a:sysClr val="window" lastClr="FFFFFF"/>
                </a:solidFill>
                <a:latin typeface="Arial" panose="020B0604020202020204" pitchFamily="34" charset="0"/>
                <a:ea typeface="思源黑体 Normal" panose="020B0400000000000000" pitchFamily="34" charset="-122"/>
                <a:sym typeface="Arial" panose="020B0604020202020204" pitchFamily="34" charset="0"/>
              </a:endParaRPr>
            </a:p>
          </p:txBody>
        </p:sp>
        <p:sp>
          <p:nvSpPr>
            <p:cNvPr id="47" name="TextBox 18">
              <a:extLst>
                <a:ext uri="{FF2B5EF4-FFF2-40B4-BE49-F238E27FC236}">
                  <a16:creationId xmlns:a16="http://schemas.microsoft.com/office/drawing/2014/main" id="{2D000E57-FE49-469E-A740-FE9C298186A1}"/>
                </a:ext>
              </a:extLst>
            </p:cNvPr>
            <p:cNvSpPr txBox="1"/>
            <p:nvPr/>
          </p:nvSpPr>
          <p:spPr>
            <a:xfrm flipH="1">
              <a:off x="6474455" y="2608835"/>
              <a:ext cx="758076" cy="353313"/>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defTabSz="814903" fontAlgn="base">
                <a:lnSpc>
                  <a:spcPct val="120000"/>
                </a:lnSpc>
                <a:spcBef>
                  <a:spcPct val="0"/>
                </a:spcBef>
                <a:spcAft>
                  <a:spcPct val="0"/>
                </a:spcAft>
                <a:defRPr/>
              </a:pPr>
              <a:r>
                <a:rPr lang="en-US" altLang="zh-CN" sz="1327" dirty="0">
                  <a:solidFill>
                    <a:schemeClr val="accent2"/>
                  </a:solidFill>
                  <a:latin typeface="Arial" panose="020B0604020202020204" pitchFamily="34" charset="0"/>
                  <a:ea typeface="思源黑体 Normal" panose="020B0400000000000000" pitchFamily="34" charset="-122"/>
                  <a:cs typeface="+mn-ea"/>
                  <a:sym typeface="Arial" panose="020B0604020202020204" pitchFamily="34" charset="0"/>
                </a:rPr>
                <a:t>10%</a:t>
              </a:r>
              <a:endParaRPr lang="zh-CN" altLang="en-US" sz="1327" dirty="0">
                <a:solidFill>
                  <a:schemeClr val="accent2"/>
                </a:solidFill>
                <a:latin typeface="Arial" panose="020B0604020202020204" pitchFamily="34" charset="0"/>
                <a:ea typeface="思源黑体 Normal" panose="020B0400000000000000" pitchFamily="34" charset="-122"/>
                <a:cs typeface="+mn-ea"/>
                <a:sym typeface="Arial" panose="020B0604020202020204" pitchFamily="34" charset="0"/>
              </a:endParaRPr>
            </a:p>
          </p:txBody>
        </p:sp>
        <p:sp>
          <p:nvSpPr>
            <p:cNvPr id="48" name="TextBox 19">
              <a:extLst>
                <a:ext uri="{FF2B5EF4-FFF2-40B4-BE49-F238E27FC236}">
                  <a16:creationId xmlns:a16="http://schemas.microsoft.com/office/drawing/2014/main" id="{95964540-37E1-41FF-B47F-BC4466C388AA}"/>
                </a:ext>
              </a:extLst>
            </p:cNvPr>
            <p:cNvSpPr txBox="1"/>
            <p:nvPr/>
          </p:nvSpPr>
          <p:spPr>
            <a:xfrm flipH="1">
              <a:off x="7393553" y="2104780"/>
              <a:ext cx="758076" cy="353313"/>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defTabSz="814903" fontAlgn="base">
                <a:lnSpc>
                  <a:spcPct val="120000"/>
                </a:lnSpc>
                <a:spcBef>
                  <a:spcPct val="0"/>
                </a:spcBef>
                <a:spcAft>
                  <a:spcPct val="0"/>
                </a:spcAft>
                <a:defRPr/>
              </a:pPr>
              <a:r>
                <a:rPr lang="en-US" altLang="zh-CN" sz="1327" dirty="0">
                  <a:solidFill>
                    <a:schemeClr val="tx1">
                      <a:lumMod val="75000"/>
                      <a:lumOff val="25000"/>
                    </a:schemeClr>
                  </a:solidFill>
                  <a:latin typeface="Arial" panose="020B0604020202020204" pitchFamily="34" charset="0"/>
                  <a:ea typeface="思源黑体 Normal" panose="020B0400000000000000" pitchFamily="34" charset="-122"/>
                  <a:cs typeface="+mn-ea"/>
                  <a:sym typeface="Arial" panose="020B0604020202020204" pitchFamily="34" charset="0"/>
                </a:rPr>
                <a:t>20%</a:t>
              </a:r>
              <a:endParaRPr lang="zh-CN" altLang="en-US" sz="1327" dirty="0">
                <a:solidFill>
                  <a:schemeClr val="tx1">
                    <a:lumMod val="75000"/>
                    <a:lumOff val="25000"/>
                  </a:schemeClr>
                </a:solidFill>
                <a:latin typeface="Arial" panose="020B0604020202020204" pitchFamily="34" charset="0"/>
                <a:ea typeface="思源黑体 Normal" panose="020B0400000000000000" pitchFamily="34" charset="-122"/>
                <a:cs typeface="+mn-ea"/>
                <a:sym typeface="Arial" panose="020B0604020202020204" pitchFamily="34" charset="0"/>
              </a:endParaRPr>
            </a:p>
          </p:txBody>
        </p:sp>
        <p:sp>
          <p:nvSpPr>
            <p:cNvPr id="49" name="TextBox 20">
              <a:extLst>
                <a:ext uri="{FF2B5EF4-FFF2-40B4-BE49-F238E27FC236}">
                  <a16:creationId xmlns:a16="http://schemas.microsoft.com/office/drawing/2014/main" id="{F7C5B369-8D5C-4B92-9862-83367CD03C1D}"/>
                </a:ext>
              </a:extLst>
            </p:cNvPr>
            <p:cNvSpPr txBox="1"/>
            <p:nvPr/>
          </p:nvSpPr>
          <p:spPr>
            <a:xfrm flipH="1">
              <a:off x="8374783" y="1678631"/>
              <a:ext cx="758076" cy="353313"/>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defTabSz="814903" fontAlgn="base">
                <a:lnSpc>
                  <a:spcPct val="120000"/>
                </a:lnSpc>
                <a:spcBef>
                  <a:spcPct val="0"/>
                </a:spcBef>
                <a:spcAft>
                  <a:spcPct val="0"/>
                </a:spcAft>
                <a:defRPr/>
              </a:pPr>
              <a:r>
                <a:rPr lang="en-US" altLang="zh-CN" sz="1327" dirty="0">
                  <a:solidFill>
                    <a:schemeClr val="accent2"/>
                  </a:solidFill>
                  <a:latin typeface="Arial" panose="020B0604020202020204" pitchFamily="34" charset="0"/>
                  <a:ea typeface="思源黑体 Normal" panose="020B0400000000000000" pitchFamily="34" charset="-122"/>
                  <a:cs typeface="+mn-ea"/>
                  <a:sym typeface="Arial" panose="020B0604020202020204" pitchFamily="34" charset="0"/>
                </a:rPr>
                <a:t>50%</a:t>
              </a:r>
              <a:endParaRPr lang="zh-CN" altLang="en-US" sz="1327" dirty="0">
                <a:solidFill>
                  <a:schemeClr val="accent2"/>
                </a:solidFill>
                <a:latin typeface="Arial" panose="020B0604020202020204" pitchFamily="34" charset="0"/>
                <a:ea typeface="思源黑体 Normal" panose="020B0400000000000000" pitchFamily="34" charset="-122"/>
                <a:cs typeface="+mn-ea"/>
                <a:sym typeface="Arial" panose="020B0604020202020204" pitchFamily="34" charset="0"/>
              </a:endParaRPr>
            </a:p>
          </p:txBody>
        </p:sp>
        <p:sp>
          <p:nvSpPr>
            <p:cNvPr id="50" name="TextBox 21">
              <a:extLst>
                <a:ext uri="{FF2B5EF4-FFF2-40B4-BE49-F238E27FC236}">
                  <a16:creationId xmlns:a16="http://schemas.microsoft.com/office/drawing/2014/main" id="{D6A4DA45-5CED-4A16-AE24-2DA8997AF7E8}"/>
                </a:ext>
              </a:extLst>
            </p:cNvPr>
            <p:cNvSpPr txBox="1"/>
            <p:nvPr/>
          </p:nvSpPr>
          <p:spPr>
            <a:xfrm flipH="1">
              <a:off x="9367561" y="1234493"/>
              <a:ext cx="758076" cy="353313"/>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defTabSz="814903" fontAlgn="base">
                <a:lnSpc>
                  <a:spcPct val="120000"/>
                </a:lnSpc>
                <a:spcBef>
                  <a:spcPct val="0"/>
                </a:spcBef>
                <a:spcAft>
                  <a:spcPct val="0"/>
                </a:spcAft>
                <a:defRPr/>
              </a:pPr>
              <a:r>
                <a:rPr lang="en-US" altLang="zh-CN" sz="1327" dirty="0">
                  <a:solidFill>
                    <a:schemeClr val="tx1">
                      <a:lumMod val="75000"/>
                      <a:lumOff val="25000"/>
                    </a:schemeClr>
                  </a:solidFill>
                  <a:latin typeface="Arial" panose="020B0604020202020204" pitchFamily="34" charset="0"/>
                  <a:ea typeface="思源黑体 Normal" panose="020B0400000000000000" pitchFamily="34" charset="-122"/>
                  <a:cs typeface="+mn-ea"/>
                  <a:sym typeface="Arial" panose="020B0604020202020204" pitchFamily="34" charset="0"/>
                </a:rPr>
                <a:t>70%</a:t>
              </a:r>
              <a:endParaRPr lang="zh-CN" altLang="en-US" sz="1327" dirty="0">
                <a:solidFill>
                  <a:schemeClr val="tx1">
                    <a:lumMod val="75000"/>
                    <a:lumOff val="25000"/>
                  </a:schemeClr>
                </a:solidFill>
                <a:latin typeface="Arial" panose="020B0604020202020204" pitchFamily="34" charset="0"/>
                <a:ea typeface="思源黑体 Normal" panose="020B0400000000000000" pitchFamily="34" charset="-122"/>
                <a:cs typeface="+mn-ea"/>
                <a:sym typeface="Arial" panose="020B0604020202020204" pitchFamily="34" charset="0"/>
              </a:endParaRPr>
            </a:p>
          </p:txBody>
        </p:sp>
        <p:sp>
          <p:nvSpPr>
            <p:cNvPr id="51" name="TextBox 22">
              <a:extLst>
                <a:ext uri="{FF2B5EF4-FFF2-40B4-BE49-F238E27FC236}">
                  <a16:creationId xmlns:a16="http://schemas.microsoft.com/office/drawing/2014/main" id="{84CCB521-2C32-4F87-9369-C1D1294243D7}"/>
                </a:ext>
              </a:extLst>
            </p:cNvPr>
            <p:cNvSpPr txBox="1"/>
            <p:nvPr/>
          </p:nvSpPr>
          <p:spPr>
            <a:xfrm rot="2514057" flipH="1">
              <a:off x="6847638" y="5347585"/>
              <a:ext cx="1657783" cy="35978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defTabSz="814903" fontAlgn="base">
                <a:lnSpc>
                  <a:spcPct val="120000"/>
                </a:lnSpc>
                <a:spcBef>
                  <a:spcPct val="0"/>
                </a:spcBef>
                <a:spcAft>
                  <a:spcPct val="0"/>
                </a:spcAft>
                <a:defRPr/>
              </a:pPr>
              <a:r>
                <a:rPr lang="zh-CN" altLang="en-US" sz="1327" b="0" dirty="0">
                  <a:solidFill>
                    <a:schemeClr val="tx1">
                      <a:lumMod val="75000"/>
                      <a:lumOff val="25000"/>
                    </a:schemeClr>
                  </a:solidFill>
                  <a:latin typeface="思源黑体 Normal" panose="020B0400000000000000" pitchFamily="34" charset="-122"/>
                  <a:ea typeface="思源黑体 Normal" panose="020B0400000000000000" pitchFamily="34" charset="-122"/>
                  <a:cs typeface="+mn-ea"/>
                  <a:sym typeface="Arial" panose="020B0604020202020204" pitchFamily="34" charset="0"/>
                </a:rPr>
                <a:t>请替换文字内容</a:t>
              </a:r>
            </a:p>
          </p:txBody>
        </p:sp>
        <p:sp>
          <p:nvSpPr>
            <p:cNvPr id="52" name="任意多边形 54">
              <a:extLst>
                <a:ext uri="{FF2B5EF4-FFF2-40B4-BE49-F238E27FC236}">
                  <a16:creationId xmlns:a16="http://schemas.microsoft.com/office/drawing/2014/main" id="{7C94DE00-9F00-47DA-A311-23A1E335411F}"/>
                </a:ext>
              </a:extLst>
            </p:cNvPr>
            <p:cNvSpPr/>
            <p:nvPr/>
          </p:nvSpPr>
          <p:spPr>
            <a:xfrm>
              <a:off x="7738904" y="4323154"/>
              <a:ext cx="248195" cy="640080"/>
            </a:xfrm>
            <a:custGeom>
              <a:avLst/>
              <a:gdLst>
                <a:gd name="connsiteX0" fmla="*/ 0 w 248195"/>
                <a:gd name="connsiteY0" fmla="*/ 0 h 640080"/>
                <a:gd name="connsiteX1" fmla="*/ 0 w 248195"/>
                <a:gd name="connsiteY1" fmla="*/ 391885 h 640080"/>
                <a:gd name="connsiteX2" fmla="*/ 248195 w 248195"/>
                <a:gd name="connsiteY2" fmla="*/ 640080 h 640080"/>
              </a:gdLst>
              <a:ahLst/>
              <a:cxnLst>
                <a:cxn ang="0">
                  <a:pos x="connsiteX0" y="connsiteY0"/>
                </a:cxn>
                <a:cxn ang="0">
                  <a:pos x="connsiteX1" y="connsiteY1"/>
                </a:cxn>
                <a:cxn ang="0">
                  <a:pos x="connsiteX2" y="connsiteY2"/>
                </a:cxn>
              </a:cxnLst>
              <a:rect l="l" t="t" r="r" b="b"/>
              <a:pathLst>
                <a:path w="248195" h="640080">
                  <a:moveTo>
                    <a:pt x="0" y="0"/>
                  </a:moveTo>
                  <a:lnTo>
                    <a:pt x="0" y="391885"/>
                  </a:lnTo>
                  <a:lnTo>
                    <a:pt x="248195" y="640080"/>
                  </a:lnTo>
                </a:path>
              </a:pathLst>
            </a:custGeom>
            <a:noFill/>
            <a:ln w="9525" cap="flat" cmpd="sng" algn="ctr">
              <a:solidFill>
                <a:schemeClr val="bg1">
                  <a:lumMod val="65000"/>
                </a:schemeClr>
              </a:solidFill>
              <a:prstDash val="solid"/>
            </a:ln>
            <a:effectLst/>
          </p:spPr>
          <p:txBody>
            <a:bodyPr rtlCol="0" anchor="ctr"/>
            <a:lstStyle/>
            <a:p>
              <a:pPr algn="ctr" defTabSz="814903" fontAlgn="base">
                <a:lnSpc>
                  <a:spcPct val="120000"/>
                </a:lnSpc>
                <a:spcBef>
                  <a:spcPct val="0"/>
                </a:spcBef>
                <a:spcAft>
                  <a:spcPct val="0"/>
                </a:spcAft>
                <a:defRPr/>
              </a:pPr>
              <a:endParaRPr lang="en-US" sz="1327" kern="0" dirty="0">
                <a:solidFill>
                  <a:sysClr val="window" lastClr="FFFFFF"/>
                </a:solidFill>
                <a:latin typeface="Arial" panose="020B0604020202020204" pitchFamily="34" charset="0"/>
                <a:ea typeface="思源黑体 Normal" panose="020B0400000000000000" pitchFamily="34" charset="-122"/>
                <a:sym typeface="Arial" panose="020B0604020202020204" pitchFamily="34" charset="0"/>
              </a:endParaRPr>
            </a:p>
          </p:txBody>
        </p:sp>
        <p:sp>
          <p:nvSpPr>
            <p:cNvPr id="53" name="TextBox 25">
              <a:extLst>
                <a:ext uri="{FF2B5EF4-FFF2-40B4-BE49-F238E27FC236}">
                  <a16:creationId xmlns:a16="http://schemas.microsoft.com/office/drawing/2014/main" id="{3FBE8B56-5077-4F96-8486-7585A5FCB154}"/>
                </a:ext>
              </a:extLst>
            </p:cNvPr>
            <p:cNvSpPr txBox="1"/>
            <p:nvPr/>
          </p:nvSpPr>
          <p:spPr>
            <a:xfrm rot="2514057" flipH="1">
              <a:off x="7776769" y="5347585"/>
              <a:ext cx="1657783" cy="35978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defTabSz="814903" fontAlgn="base">
                <a:lnSpc>
                  <a:spcPct val="120000"/>
                </a:lnSpc>
                <a:spcBef>
                  <a:spcPct val="0"/>
                </a:spcBef>
                <a:spcAft>
                  <a:spcPct val="0"/>
                </a:spcAft>
                <a:defRPr/>
              </a:pPr>
              <a:r>
                <a:rPr lang="zh-CN" altLang="en-US" sz="1327" b="0" dirty="0">
                  <a:solidFill>
                    <a:schemeClr val="tx1">
                      <a:lumMod val="75000"/>
                      <a:lumOff val="25000"/>
                    </a:schemeClr>
                  </a:solidFill>
                  <a:latin typeface="思源黑体 Normal" panose="020B0400000000000000" pitchFamily="34" charset="-122"/>
                  <a:ea typeface="思源黑体 Normal" panose="020B0400000000000000" pitchFamily="34" charset="-122"/>
                  <a:cs typeface="+mn-ea"/>
                  <a:sym typeface="Arial" panose="020B0604020202020204" pitchFamily="34" charset="0"/>
                </a:rPr>
                <a:t>请替换文字内容</a:t>
              </a:r>
            </a:p>
          </p:txBody>
        </p:sp>
        <p:sp>
          <p:nvSpPr>
            <p:cNvPr id="54" name="任意多边形 57">
              <a:extLst>
                <a:ext uri="{FF2B5EF4-FFF2-40B4-BE49-F238E27FC236}">
                  <a16:creationId xmlns:a16="http://schemas.microsoft.com/office/drawing/2014/main" id="{02607FA4-BBDD-4E1A-B00B-988CB384A1C4}"/>
                </a:ext>
              </a:extLst>
            </p:cNvPr>
            <p:cNvSpPr/>
            <p:nvPr/>
          </p:nvSpPr>
          <p:spPr>
            <a:xfrm>
              <a:off x="8668035" y="4323154"/>
              <a:ext cx="248195" cy="640080"/>
            </a:xfrm>
            <a:custGeom>
              <a:avLst/>
              <a:gdLst>
                <a:gd name="connsiteX0" fmla="*/ 0 w 248195"/>
                <a:gd name="connsiteY0" fmla="*/ 0 h 640080"/>
                <a:gd name="connsiteX1" fmla="*/ 0 w 248195"/>
                <a:gd name="connsiteY1" fmla="*/ 391885 h 640080"/>
                <a:gd name="connsiteX2" fmla="*/ 248195 w 248195"/>
                <a:gd name="connsiteY2" fmla="*/ 640080 h 640080"/>
              </a:gdLst>
              <a:ahLst/>
              <a:cxnLst>
                <a:cxn ang="0">
                  <a:pos x="connsiteX0" y="connsiteY0"/>
                </a:cxn>
                <a:cxn ang="0">
                  <a:pos x="connsiteX1" y="connsiteY1"/>
                </a:cxn>
                <a:cxn ang="0">
                  <a:pos x="connsiteX2" y="connsiteY2"/>
                </a:cxn>
              </a:cxnLst>
              <a:rect l="l" t="t" r="r" b="b"/>
              <a:pathLst>
                <a:path w="248195" h="640080">
                  <a:moveTo>
                    <a:pt x="0" y="0"/>
                  </a:moveTo>
                  <a:lnTo>
                    <a:pt x="0" y="391885"/>
                  </a:lnTo>
                  <a:lnTo>
                    <a:pt x="248195" y="640080"/>
                  </a:lnTo>
                </a:path>
              </a:pathLst>
            </a:custGeom>
            <a:noFill/>
            <a:ln w="9525" cap="flat" cmpd="sng" algn="ctr">
              <a:solidFill>
                <a:schemeClr val="bg1">
                  <a:lumMod val="65000"/>
                </a:schemeClr>
              </a:solidFill>
              <a:prstDash val="solid"/>
            </a:ln>
            <a:effectLst/>
          </p:spPr>
          <p:txBody>
            <a:bodyPr rtlCol="0" anchor="ctr"/>
            <a:lstStyle/>
            <a:p>
              <a:pPr algn="ctr" defTabSz="814903" fontAlgn="base">
                <a:lnSpc>
                  <a:spcPct val="120000"/>
                </a:lnSpc>
                <a:spcBef>
                  <a:spcPct val="0"/>
                </a:spcBef>
                <a:spcAft>
                  <a:spcPct val="0"/>
                </a:spcAft>
                <a:defRPr/>
              </a:pPr>
              <a:endParaRPr lang="en-US" sz="1327" kern="0" dirty="0">
                <a:solidFill>
                  <a:sysClr val="window" lastClr="FFFFFF"/>
                </a:solidFill>
                <a:latin typeface="Arial" panose="020B0604020202020204" pitchFamily="34" charset="0"/>
                <a:ea typeface="思源黑体 Normal" panose="020B0400000000000000" pitchFamily="34" charset="-122"/>
                <a:sym typeface="Arial" panose="020B0604020202020204" pitchFamily="34" charset="0"/>
              </a:endParaRPr>
            </a:p>
          </p:txBody>
        </p:sp>
        <p:sp>
          <p:nvSpPr>
            <p:cNvPr id="55" name="TextBox 28">
              <a:extLst>
                <a:ext uri="{FF2B5EF4-FFF2-40B4-BE49-F238E27FC236}">
                  <a16:creationId xmlns:a16="http://schemas.microsoft.com/office/drawing/2014/main" id="{90E2C6D3-93E4-4A00-B1C5-6A7E8A52C315}"/>
                </a:ext>
              </a:extLst>
            </p:cNvPr>
            <p:cNvSpPr txBox="1"/>
            <p:nvPr/>
          </p:nvSpPr>
          <p:spPr>
            <a:xfrm rot="2514057" flipH="1">
              <a:off x="8705900" y="5347586"/>
              <a:ext cx="1657783" cy="35978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defTabSz="814903" fontAlgn="base">
                <a:lnSpc>
                  <a:spcPct val="120000"/>
                </a:lnSpc>
                <a:spcBef>
                  <a:spcPct val="0"/>
                </a:spcBef>
                <a:spcAft>
                  <a:spcPct val="0"/>
                </a:spcAft>
                <a:defRPr/>
              </a:pPr>
              <a:r>
                <a:rPr lang="zh-CN" altLang="en-US" sz="1327" b="0" dirty="0">
                  <a:solidFill>
                    <a:schemeClr val="tx1">
                      <a:lumMod val="75000"/>
                      <a:lumOff val="25000"/>
                    </a:schemeClr>
                  </a:solidFill>
                  <a:latin typeface="思源黑体 Normal" panose="020B0400000000000000" pitchFamily="34" charset="-122"/>
                  <a:ea typeface="思源黑体 Normal" panose="020B0400000000000000" pitchFamily="34" charset="-122"/>
                  <a:cs typeface="+mn-ea"/>
                  <a:sym typeface="Arial" panose="020B0604020202020204" pitchFamily="34" charset="0"/>
                </a:rPr>
                <a:t>请替换文字内容</a:t>
              </a:r>
            </a:p>
          </p:txBody>
        </p:sp>
        <p:sp>
          <p:nvSpPr>
            <p:cNvPr id="56" name="任意多边形 60">
              <a:extLst>
                <a:ext uri="{FF2B5EF4-FFF2-40B4-BE49-F238E27FC236}">
                  <a16:creationId xmlns:a16="http://schemas.microsoft.com/office/drawing/2014/main" id="{147582BF-E438-4C5F-9457-9EFD4F681D72}"/>
                </a:ext>
              </a:extLst>
            </p:cNvPr>
            <p:cNvSpPr/>
            <p:nvPr/>
          </p:nvSpPr>
          <p:spPr>
            <a:xfrm>
              <a:off x="9597166" y="4323154"/>
              <a:ext cx="248195" cy="640080"/>
            </a:xfrm>
            <a:custGeom>
              <a:avLst/>
              <a:gdLst>
                <a:gd name="connsiteX0" fmla="*/ 0 w 248195"/>
                <a:gd name="connsiteY0" fmla="*/ 0 h 640080"/>
                <a:gd name="connsiteX1" fmla="*/ 0 w 248195"/>
                <a:gd name="connsiteY1" fmla="*/ 391885 h 640080"/>
                <a:gd name="connsiteX2" fmla="*/ 248195 w 248195"/>
                <a:gd name="connsiteY2" fmla="*/ 640080 h 640080"/>
              </a:gdLst>
              <a:ahLst/>
              <a:cxnLst>
                <a:cxn ang="0">
                  <a:pos x="connsiteX0" y="connsiteY0"/>
                </a:cxn>
                <a:cxn ang="0">
                  <a:pos x="connsiteX1" y="connsiteY1"/>
                </a:cxn>
                <a:cxn ang="0">
                  <a:pos x="connsiteX2" y="connsiteY2"/>
                </a:cxn>
              </a:cxnLst>
              <a:rect l="l" t="t" r="r" b="b"/>
              <a:pathLst>
                <a:path w="248195" h="640080">
                  <a:moveTo>
                    <a:pt x="0" y="0"/>
                  </a:moveTo>
                  <a:lnTo>
                    <a:pt x="0" y="391885"/>
                  </a:lnTo>
                  <a:lnTo>
                    <a:pt x="248195" y="640080"/>
                  </a:lnTo>
                </a:path>
              </a:pathLst>
            </a:custGeom>
            <a:noFill/>
            <a:ln w="9525" cap="flat" cmpd="sng" algn="ctr">
              <a:solidFill>
                <a:schemeClr val="bg1">
                  <a:lumMod val="65000"/>
                </a:schemeClr>
              </a:solidFill>
              <a:prstDash val="solid"/>
            </a:ln>
            <a:effectLst/>
          </p:spPr>
          <p:txBody>
            <a:bodyPr rtlCol="0" anchor="ctr"/>
            <a:lstStyle/>
            <a:p>
              <a:pPr algn="ctr" defTabSz="814903" fontAlgn="base">
                <a:lnSpc>
                  <a:spcPct val="120000"/>
                </a:lnSpc>
                <a:spcBef>
                  <a:spcPct val="0"/>
                </a:spcBef>
                <a:spcAft>
                  <a:spcPct val="0"/>
                </a:spcAft>
                <a:defRPr/>
              </a:pPr>
              <a:endParaRPr lang="en-US" sz="1327" kern="0" dirty="0">
                <a:solidFill>
                  <a:sysClr val="window" lastClr="FFFFFF"/>
                </a:solidFill>
                <a:latin typeface="Arial" panose="020B0604020202020204" pitchFamily="34" charset="0"/>
                <a:ea typeface="思源黑体 Normal" panose="020B0400000000000000" pitchFamily="34" charset="-122"/>
                <a:sym typeface="Arial" panose="020B0604020202020204" pitchFamily="34" charset="0"/>
              </a:endParaRPr>
            </a:p>
          </p:txBody>
        </p:sp>
        <p:sp>
          <p:nvSpPr>
            <p:cNvPr id="57" name="TextBox 31">
              <a:extLst>
                <a:ext uri="{FF2B5EF4-FFF2-40B4-BE49-F238E27FC236}">
                  <a16:creationId xmlns:a16="http://schemas.microsoft.com/office/drawing/2014/main" id="{FFBC77A6-F0B0-4414-A9A2-B2876B82E310}"/>
                </a:ext>
              </a:extLst>
            </p:cNvPr>
            <p:cNvSpPr txBox="1"/>
            <p:nvPr/>
          </p:nvSpPr>
          <p:spPr>
            <a:xfrm rot="2514057" flipH="1">
              <a:off x="9635031" y="5347585"/>
              <a:ext cx="1657783" cy="35978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defTabSz="814903" fontAlgn="base">
                <a:lnSpc>
                  <a:spcPct val="120000"/>
                </a:lnSpc>
                <a:spcBef>
                  <a:spcPct val="0"/>
                </a:spcBef>
                <a:spcAft>
                  <a:spcPct val="0"/>
                </a:spcAft>
                <a:defRPr/>
              </a:pPr>
              <a:r>
                <a:rPr lang="zh-CN" altLang="en-US" sz="1327" b="0" dirty="0">
                  <a:solidFill>
                    <a:schemeClr val="tx1">
                      <a:lumMod val="75000"/>
                      <a:lumOff val="25000"/>
                    </a:schemeClr>
                  </a:solidFill>
                  <a:latin typeface="思源黑体 Normal" panose="020B0400000000000000" pitchFamily="34" charset="-122"/>
                  <a:ea typeface="思源黑体 Normal" panose="020B0400000000000000" pitchFamily="34" charset="-122"/>
                  <a:cs typeface="+mn-ea"/>
                  <a:sym typeface="Arial" panose="020B0604020202020204" pitchFamily="34" charset="0"/>
                </a:rPr>
                <a:t>请替换文字内容</a:t>
              </a:r>
            </a:p>
          </p:txBody>
        </p:sp>
        <p:sp>
          <p:nvSpPr>
            <p:cNvPr id="58" name="椭圆 62">
              <a:extLst>
                <a:ext uri="{FF2B5EF4-FFF2-40B4-BE49-F238E27FC236}">
                  <a16:creationId xmlns:a16="http://schemas.microsoft.com/office/drawing/2014/main" id="{78F98264-E73A-41B3-9FE5-521C52E03CA8}"/>
                </a:ext>
              </a:extLst>
            </p:cNvPr>
            <p:cNvSpPr/>
            <p:nvPr/>
          </p:nvSpPr>
          <p:spPr>
            <a:xfrm>
              <a:off x="5504339" y="3832972"/>
              <a:ext cx="65831" cy="65831"/>
            </a:xfrm>
            <a:prstGeom prst="ellipse">
              <a:avLst/>
            </a:prstGeom>
            <a:solidFill>
              <a:sysClr val="window" lastClr="FFFFFF"/>
            </a:solidFill>
            <a:ln w="25400" cap="flat" cmpd="sng" algn="ctr">
              <a:noFill/>
              <a:prstDash val="solid"/>
            </a:ln>
            <a:effectLst/>
          </p:spPr>
          <p:txBody>
            <a:bodyPr rot="0" spcFirstLastPara="0" vertOverflow="overflow" horzOverflow="overflow" vert="horz" wrap="square" lIns="81497" tIns="40749" rIns="81497" bIns="40749" numCol="1" spcCol="0" rtlCol="0" fromWordArt="0" anchor="ctr" anchorCtr="0" forceAA="0" compatLnSpc="1">
              <a:prstTxWarp prst="textNoShape">
                <a:avLst/>
              </a:prstTxWarp>
              <a:noAutofit/>
            </a:bodyPr>
            <a:lstStyle/>
            <a:p>
              <a:pPr algn="ctr" defTabSz="814903" fontAlgn="base">
                <a:lnSpc>
                  <a:spcPct val="120000"/>
                </a:lnSpc>
                <a:spcBef>
                  <a:spcPct val="0"/>
                </a:spcBef>
                <a:spcAft>
                  <a:spcPct val="0"/>
                </a:spcAft>
                <a:defRPr/>
              </a:pPr>
              <a:endParaRPr lang="en-US" sz="1327" kern="0" dirty="0">
                <a:solidFill>
                  <a:sysClr val="window" lastClr="FFFFFF"/>
                </a:solidFill>
                <a:latin typeface="Arial" panose="020B0604020202020204" pitchFamily="34" charset="0"/>
                <a:ea typeface="思源黑体 Normal" panose="020B0400000000000000" pitchFamily="34" charset="-122"/>
                <a:sym typeface="Arial" panose="020B0604020202020204" pitchFamily="34" charset="0"/>
              </a:endParaRPr>
            </a:p>
          </p:txBody>
        </p:sp>
      </p:grpSp>
      <p:grpSp>
        <p:nvGrpSpPr>
          <p:cNvPr id="59" name="组合 58">
            <a:extLst>
              <a:ext uri="{FF2B5EF4-FFF2-40B4-BE49-F238E27FC236}">
                <a16:creationId xmlns:a16="http://schemas.microsoft.com/office/drawing/2014/main" id="{506EF32D-BDF9-4BEA-B367-5002A8910804}"/>
              </a:ext>
            </a:extLst>
          </p:cNvPr>
          <p:cNvGrpSpPr/>
          <p:nvPr/>
        </p:nvGrpSpPr>
        <p:grpSpPr>
          <a:xfrm>
            <a:off x="794543" y="1856255"/>
            <a:ext cx="3638402" cy="3484951"/>
            <a:chOff x="4820810" y="1030213"/>
            <a:chExt cx="3638402" cy="3484951"/>
          </a:xfrm>
        </p:grpSpPr>
        <p:sp>
          <p:nvSpPr>
            <p:cNvPr id="60" name="文本框 59">
              <a:extLst>
                <a:ext uri="{FF2B5EF4-FFF2-40B4-BE49-F238E27FC236}">
                  <a16:creationId xmlns:a16="http://schemas.microsoft.com/office/drawing/2014/main" id="{4BF68EAD-C9A9-40F5-B0F5-360E661F6424}"/>
                </a:ext>
              </a:extLst>
            </p:cNvPr>
            <p:cNvSpPr txBox="1"/>
            <p:nvPr/>
          </p:nvSpPr>
          <p:spPr>
            <a:xfrm>
              <a:off x="4820810" y="1462020"/>
              <a:ext cx="3638402" cy="3053144"/>
            </a:xfrm>
            <a:prstGeom prst="rect">
              <a:avLst/>
            </a:prstGeom>
            <a:noFill/>
          </p:spPr>
          <p:txBody>
            <a:bodyPr wrap="square" rtlCol="0">
              <a:spAutoFit/>
            </a:bodyPr>
            <a:lstStyle/>
            <a:p>
              <a:pPr algn="just">
                <a:lnSpc>
                  <a:spcPct val="200000"/>
                </a:lnSpc>
              </a:pPr>
              <a:r>
                <a:rPr lang="zh-CN" altLang="en-US" sz="1400" dirty="0">
                  <a:solidFill>
                    <a:schemeClr val="tx1">
                      <a:lumMod val="75000"/>
                      <a:lumOff val="25000"/>
                    </a:schemeClr>
                  </a:solidFill>
                  <a:latin typeface="思源黑体 Light" panose="020B0300000000000000" pitchFamily="34" charset="-122"/>
                  <a:ea typeface="思源黑体 Light" panose="020B0300000000000000" pitchFamily="34" charset="-122"/>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p>
          </p:txBody>
        </p:sp>
        <p:sp>
          <p:nvSpPr>
            <p:cNvPr id="61" name="文本框 60">
              <a:extLst>
                <a:ext uri="{FF2B5EF4-FFF2-40B4-BE49-F238E27FC236}">
                  <a16:creationId xmlns:a16="http://schemas.microsoft.com/office/drawing/2014/main" id="{A3DCC5B8-F32D-49DC-856F-BB11A1F1AAC6}"/>
                </a:ext>
              </a:extLst>
            </p:cNvPr>
            <p:cNvSpPr txBox="1"/>
            <p:nvPr/>
          </p:nvSpPr>
          <p:spPr>
            <a:xfrm>
              <a:off x="4820810" y="1030213"/>
              <a:ext cx="1828799" cy="461665"/>
            </a:xfrm>
            <a:prstGeom prst="rect">
              <a:avLst/>
            </a:prstGeom>
            <a:noFill/>
          </p:spPr>
          <p:txBody>
            <a:bodyPr wrap="square" rtlCol="0">
              <a:spAutoFit/>
            </a:bodyPr>
            <a:lstStyle/>
            <a:p>
              <a:r>
                <a:rPr lang="zh-CN" altLang="en-US" sz="2400" spc="400" dirty="0">
                  <a:solidFill>
                    <a:schemeClr val="tx1">
                      <a:lumMod val="75000"/>
                      <a:lumOff val="25000"/>
                    </a:schemeClr>
                  </a:solidFill>
                  <a:latin typeface="思源黑体 Normal" panose="020B0400000000000000" pitchFamily="34" charset="-122"/>
                  <a:ea typeface="思源黑体 Normal" panose="020B0400000000000000" pitchFamily="34" charset="-122"/>
                </a:rPr>
                <a:t>添加标题</a:t>
              </a:r>
            </a:p>
          </p:txBody>
        </p:sp>
      </p:grpSp>
    </p:spTree>
    <p:extLst>
      <p:ext uri="{BB962C8B-B14F-4D97-AF65-F5344CB8AC3E}">
        <p14:creationId xmlns:p14="http://schemas.microsoft.com/office/powerpoint/2010/main" val="126487014"/>
      </p:ext>
    </p:extLst>
  </p:cSld>
  <p:clrMapOvr>
    <a:masterClrMapping/>
  </p:clrMapOvr>
  <p:transition spd="slow" advTm="3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1+#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additive="base">
                                        <p:cTn id="12" dur="500" fill="hold"/>
                                        <p:tgtEl>
                                          <p:spTgt spid="59"/>
                                        </p:tgtEl>
                                        <p:attrNameLst>
                                          <p:attrName>ppt_x</p:attrName>
                                        </p:attrNameLst>
                                      </p:cBhvr>
                                      <p:tavLst>
                                        <p:tav tm="0">
                                          <p:val>
                                            <p:strVal val="0-#ppt_w/2"/>
                                          </p:val>
                                        </p:tav>
                                        <p:tav tm="100000">
                                          <p:val>
                                            <p:strVal val="#ppt_x"/>
                                          </p:val>
                                        </p:tav>
                                      </p:tavLst>
                                    </p:anim>
                                    <p:anim calcmode="lin" valueType="num">
                                      <p:cBhvr additive="base">
                                        <p:cTn id="13"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47893" y="-188795"/>
            <a:ext cx="4306818" cy="1643878"/>
            <a:chOff x="-447893" y="-188795"/>
            <a:chExt cx="4306818" cy="1643878"/>
          </a:xfrm>
        </p:grpSpPr>
        <p:sp>
          <p:nvSpPr>
            <p:cNvPr id="26" name="TextBox 7">
              <a:extLst>
                <a:ext uri="{FF2B5EF4-FFF2-40B4-BE49-F238E27FC236}">
                  <a16:creationId xmlns:a16="http://schemas.microsoft.com/office/drawing/2014/main" id="{6840558F-5B6E-F84E-A91C-983C5B2DEADF}"/>
                </a:ext>
              </a:extLst>
            </p:cNvPr>
            <p:cNvSpPr txBox="1"/>
            <p:nvPr/>
          </p:nvSpPr>
          <p:spPr>
            <a:xfrm>
              <a:off x="904270" y="603270"/>
              <a:ext cx="295465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300" normalizeH="0" baseline="0" noProof="0" dirty="0">
                  <a:ln>
                    <a:noFill/>
                  </a:ln>
                  <a:solidFill>
                    <a:schemeClr val="tx2">
                      <a:lumMod val="75000"/>
                    </a:schemeClr>
                  </a:solidFill>
                  <a:effectLst/>
                  <a:uLnTx/>
                  <a:uFillTx/>
                  <a:latin typeface="思源黑体" panose="020B0500000000000000" pitchFamily="34" charset="-122"/>
                  <a:ea typeface="思源黑体" panose="020B0500000000000000" pitchFamily="34" charset="-122"/>
                  <a:sym typeface="思源黑体" panose="020B0500000000000000" pitchFamily="34" charset="-122"/>
                </a:rPr>
                <a:t>添加页面标题内容</a:t>
              </a:r>
            </a:p>
          </p:txBody>
        </p:sp>
        <p:grpSp>
          <p:nvGrpSpPr>
            <p:cNvPr id="27" name="组合 26"/>
            <p:cNvGrpSpPr/>
            <p:nvPr/>
          </p:nvGrpSpPr>
          <p:grpSpPr>
            <a:xfrm>
              <a:off x="-447893" y="-188795"/>
              <a:ext cx="1537658" cy="1643878"/>
              <a:chOff x="-1347465" y="-580351"/>
              <a:chExt cx="4980141" cy="5324168"/>
            </a:xfrm>
          </p:grpSpPr>
          <p:sp>
            <p:nvSpPr>
              <p:cNvPr id="28" name="任意多边形: 形状 12">
                <a:extLst>
                  <a:ext uri="{FF2B5EF4-FFF2-40B4-BE49-F238E27FC236}">
                    <a16:creationId xmlns:a16="http://schemas.microsoft.com/office/drawing/2014/main" id="{CBE816AC-4567-410D-B869-AF5E0E54A177}"/>
                  </a:ext>
                </a:extLst>
              </p:cNvPr>
              <p:cNvSpPr/>
              <p:nvPr/>
            </p:nvSpPr>
            <p:spPr>
              <a:xfrm rot="13732419" flipH="1">
                <a:off x="-125561" y="-1802255"/>
                <a:ext cx="2536333" cy="4980141"/>
              </a:xfrm>
              <a:custGeom>
                <a:avLst/>
                <a:gdLst>
                  <a:gd name="connsiteX0" fmla="*/ 0 w 2536333"/>
                  <a:gd name="connsiteY0" fmla="*/ 2083447 h 4980141"/>
                  <a:gd name="connsiteX1" fmla="*/ 2529293 w 2536333"/>
                  <a:gd name="connsiteY1" fmla="*/ 4980141 h 4980141"/>
                  <a:gd name="connsiteX2" fmla="*/ 2536333 w 2536333"/>
                  <a:gd name="connsiteY2" fmla="*/ 4894236 h 4980141"/>
                  <a:gd name="connsiteX3" fmla="*/ 2536333 w 2536333"/>
                  <a:gd name="connsiteY3" fmla="*/ 542765 h 4980141"/>
                  <a:gd name="connsiteX4" fmla="*/ 2450841 w 2536333"/>
                  <a:gd name="connsiteY4" fmla="*/ 119305 h 4980141"/>
                  <a:gd name="connsiteX5" fmla="*/ 2386084 w 2536333"/>
                  <a:gd name="connsiteY5" fmla="*/ 0 h 498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6333" h="4980141">
                    <a:moveTo>
                      <a:pt x="0" y="2083447"/>
                    </a:moveTo>
                    <a:lnTo>
                      <a:pt x="2529293" y="4980141"/>
                    </a:lnTo>
                    <a:lnTo>
                      <a:pt x="2536333" y="4894236"/>
                    </a:lnTo>
                    <a:lnTo>
                      <a:pt x="2536333" y="542765"/>
                    </a:lnTo>
                    <a:cubicBezTo>
                      <a:pt x="2536333" y="392557"/>
                      <a:pt x="2505891" y="249460"/>
                      <a:pt x="2450841" y="119305"/>
                    </a:cubicBezTo>
                    <a:lnTo>
                      <a:pt x="238608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9" name="任意多边形: 形状 1">
                <a:extLst>
                  <a:ext uri="{FF2B5EF4-FFF2-40B4-BE49-F238E27FC236}">
                    <a16:creationId xmlns:a16="http://schemas.microsoft.com/office/drawing/2014/main" id="{30CE5292-4347-4F31-BBD9-732C0156DB83}"/>
                  </a:ext>
                </a:extLst>
              </p:cNvPr>
              <p:cNvSpPr/>
              <p:nvPr/>
            </p:nvSpPr>
            <p:spPr>
              <a:xfrm rot="2713322">
                <a:off x="-1216920" y="1815401"/>
                <a:ext cx="2925937" cy="2930895"/>
              </a:xfrm>
              <a:custGeom>
                <a:avLst/>
                <a:gdLst>
                  <a:gd name="connsiteX0" fmla="*/ 2449798 w 2546376"/>
                  <a:gd name="connsiteY0" fmla="*/ 2454108 h 2550693"/>
                  <a:gd name="connsiteX1" fmla="*/ 2489797 w 2546376"/>
                  <a:gd name="connsiteY1" fmla="*/ 2437544 h 2550693"/>
                  <a:gd name="connsiteX2" fmla="*/ 2546375 w 2546376"/>
                  <a:gd name="connsiteY2" fmla="*/ 2494122 h 2550693"/>
                  <a:gd name="connsiteX3" fmla="*/ 2489804 w 2546376"/>
                  <a:gd name="connsiteY3" fmla="*/ 2550693 h 2550693"/>
                  <a:gd name="connsiteX4" fmla="*/ 2433226 w 2546376"/>
                  <a:gd name="connsiteY4" fmla="*/ 2494115 h 2550693"/>
                  <a:gd name="connsiteX5" fmla="*/ 2449798 w 2546376"/>
                  <a:gd name="connsiteY5" fmla="*/ 2454108 h 2550693"/>
                  <a:gd name="connsiteX6" fmla="*/ 2449791 w 2546376"/>
                  <a:gd name="connsiteY6" fmla="*/ 2280012 h 2550693"/>
                  <a:gd name="connsiteX7" fmla="*/ 2489798 w 2546376"/>
                  <a:gd name="connsiteY7" fmla="*/ 2263441 h 2550693"/>
                  <a:gd name="connsiteX8" fmla="*/ 2546376 w 2546376"/>
                  <a:gd name="connsiteY8" fmla="*/ 2320019 h 2550693"/>
                  <a:gd name="connsiteX9" fmla="*/ 2489798 w 2546376"/>
                  <a:gd name="connsiteY9" fmla="*/ 2376597 h 2550693"/>
                  <a:gd name="connsiteX10" fmla="*/ 2433220 w 2546376"/>
                  <a:gd name="connsiteY10" fmla="*/ 2320019 h 2550693"/>
                  <a:gd name="connsiteX11" fmla="*/ 2449791 w 2546376"/>
                  <a:gd name="connsiteY11" fmla="*/ 2280012 h 2550693"/>
                  <a:gd name="connsiteX12" fmla="*/ 2262622 w 2546376"/>
                  <a:gd name="connsiteY12" fmla="*/ 2454108 h 2550693"/>
                  <a:gd name="connsiteX13" fmla="*/ 2302629 w 2546376"/>
                  <a:gd name="connsiteY13" fmla="*/ 2437537 h 2550693"/>
                  <a:gd name="connsiteX14" fmla="*/ 2359207 w 2546376"/>
                  <a:gd name="connsiteY14" fmla="*/ 2494115 h 2550693"/>
                  <a:gd name="connsiteX15" fmla="*/ 2302629 w 2546376"/>
                  <a:gd name="connsiteY15" fmla="*/ 2550693 h 2550693"/>
                  <a:gd name="connsiteX16" fmla="*/ 2246051 w 2546376"/>
                  <a:gd name="connsiteY16" fmla="*/ 2494115 h 2550693"/>
                  <a:gd name="connsiteX17" fmla="*/ 2262622 w 2546376"/>
                  <a:gd name="connsiteY17" fmla="*/ 2454108 h 2550693"/>
                  <a:gd name="connsiteX18" fmla="*/ 2449791 w 2546376"/>
                  <a:gd name="connsiteY18" fmla="*/ 2105902 h 2550693"/>
                  <a:gd name="connsiteX19" fmla="*/ 2489798 w 2546376"/>
                  <a:gd name="connsiteY19" fmla="*/ 2089330 h 2550693"/>
                  <a:gd name="connsiteX20" fmla="*/ 2546376 w 2546376"/>
                  <a:gd name="connsiteY20" fmla="*/ 2145908 h 2550693"/>
                  <a:gd name="connsiteX21" fmla="*/ 2489798 w 2546376"/>
                  <a:gd name="connsiteY21" fmla="*/ 2202486 h 2550693"/>
                  <a:gd name="connsiteX22" fmla="*/ 2433220 w 2546376"/>
                  <a:gd name="connsiteY22" fmla="*/ 2145908 h 2550693"/>
                  <a:gd name="connsiteX23" fmla="*/ 2449791 w 2546376"/>
                  <a:gd name="connsiteY23" fmla="*/ 2105902 h 2550693"/>
                  <a:gd name="connsiteX24" fmla="*/ 2262623 w 2546376"/>
                  <a:gd name="connsiteY24" fmla="*/ 2280006 h 2550693"/>
                  <a:gd name="connsiteX25" fmla="*/ 2302622 w 2546376"/>
                  <a:gd name="connsiteY25" fmla="*/ 2263441 h 2550693"/>
                  <a:gd name="connsiteX26" fmla="*/ 2359200 w 2546376"/>
                  <a:gd name="connsiteY26" fmla="*/ 2320019 h 2550693"/>
                  <a:gd name="connsiteX27" fmla="*/ 2302629 w 2546376"/>
                  <a:gd name="connsiteY27" fmla="*/ 2376590 h 2550693"/>
                  <a:gd name="connsiteX28" fmla="*/ 2246051 w 2546376"/>
                  <a:gd name="connsiteY28" fmla="*/ 2320012 h 2550693"/>
                  <a:gd name="connsiteX29" fmla="*/ 2262623 w 2546376"/>
                  <a:gd name="connsiteY29" fmla="*/ 2280006 h 2550693"/>
                  <a:gd name="connsiteX30" fmla="*/ 2075453 w 2546376"/>
                  <a:gd name="connsiteY30" fmla="*/ 2454108 h 2550693"/>
                  <a:gd name="connsiteX31" fmla="*/ 2115459 w 2546376"/>
                  <a:gd name="connsiteY31" fmla="*/ 2437537 h 2550693"/>
                  <a:gd name="connsiteX32" fmla="*/ 2172037 w 2546376"/>
                  <a:gd name="connsiteY32" fmla="*/ 2494115 h 2550693"/>
                  <a:gd name="connsiteX33" fmla="*/ 2115459 w 2546376"/>
                  <a:gd name="connsiteY33" fmla="*/ 2550693 h 2550693"/>
                  <a:gd name="connsiteX34" fmla="*/ 2093436 w 2546376"/>
                  <a:gd name="connsiteY34" fmla="*/ 2546247 h 2550693"/>
                  <a:gd name="connsiteX35" fmla="*/ 2075739 w 2546376"/>
                  <a:gd name="connsiteY35" fmla="*/ 2534315 h 2550693"/>
                  <a:gd name="connsiteX36" fmla="*/ 2075259 w 2546376"/>
                  <a:gd name="connsiteY36" fmla="*/ 2533835 h 2550693"/>
                  <a:gd name="connsiteX37" fmla="*/ 2063327 w 2546376"/>
                  <a:gd name="connsiteY37" fmla="*/ 2516138 h 2550693"/>
                  <a:gd name="connsiteX38" fmla="*/ 2058881 w 2546376"/>
                  <a:gd name="connsiteY38" fmla="*/ 2494115 h 2550693"/>
                  <a:gd name="connsiteX39" fmla="*/ 2075453 w 2546376"/>
                  <a:gd name="connsiteY39" fmla="*/ 2454108 h 2550693"/>
                  <a:gd name="connsiteX40" fmla="*/ 2449791 w 2546376"/>
                  <a:gd name="connsiteY40" fmla="*/ 1931791 h 2550693"/>
                  <a:gd name="connsiteX41" fmla="*/ 2489798 w 2546376"/>
                  <a:gd name="connsiteY41" fmla="*/ 1915219 h 2550693"/>
                  <a:gd name="connsiteX42" fmla="*/ 2546376 w 2546376"/>
                  <a:gd name="connsiteY42" fmla="*/ 1971797 h 2550693"/>
                  <a:gd name="connsiteX43" fmla="*/ 2489798 w 2546376"/>
                  <a:gd name="connsiteY43" fmla="*/ 2028375 h 2550693"/>
                  <a:gd name="connsiteX44" fmla="*/ 2433220 w 2546376"/>
                  <a:gd name="connsiteY44" fmla="*/ 1971797 h 2550693"/>
                  <a:gd name="connsiteX45" fmla="*/ 2449791 w 2546376"/>
                  <a:gd name="connsiteY45" fmla="*/ 1931791 h 2550693"/>
                  <a:gd name="connsiteX46" fmla="*/ 2262615 w 2546376"/>
                  <a:gd name="connsiteY46" fmla="*/ 2105901 h 2550693"/>
                  <a:gd name="connsiteX47" fmla="*/ 2302622 w 2546376"/>
                  <a:gd name="connsiteY47" fmla="*/ 2089330 h 2550693"/>
                  <a:gd name="connsiteX48" fmla="*/ 2359200 w 2546376"/>
                  <a:gd name="connsiteY48" fmla="*/ 2145908 h 2550693"/>
                  <a:gd name="connsiteX49" fmla="*/ 2302622 w 2546376"/>
                  <a:gd name="connsiteY49" fmla="*/ 2202486 h 2550693"/>
                  <a:gd name="connsiteX50" fmla="*/ 2246044 w 2546376"/>
                  <a:gd name="connsiteY50" fmla="*/ 2145908 h 2550693"/>
                  <a:gd name="connsiteX51" fmla="*/ 2262615 w 2546376"/>
                  <a:gd name="connsiteY51" fmla="*/ 2105901 h 2550693"/>
                  <a:gd name="connsiteX52" fmla="*/ 2075453 w 2546376"/>
                  <a:gd name="connsiteY52" fmla="*/ 2280005 h 2550693"/>
                  <a:gd name="connsiteX53" fmla="*/ 2115459 w 2546376"/>
                  <a:gd name="connsiteY53" fmla="*/ 2263434 h 2550693"/>
                  <a:gd name="connsiteX54" fmla="*/ 2172038 w 2546376"/>
                  <a:gd name="connsiteY54" fmla="*/ 2320012 h 2550693"/>
                  <a:gd name="connsiteX55" fmla="*/ 2115460 w 2546376"/>
                  <a:gd name="connsiteY55" fmla="*/ 2376590 h 2550693"/>
                  <a:gd name="connsiteX56" fmla="*/ 2058881 w 2546376"/>
                  <a:gd name="connsiteY56" fmla="*/ 2320012 h 2550693"/>
                  <a:gd name="connsiteX57" fmla="*/ 2075453 w 2546376"/>
                  <a:gd name="connsiteY57" fmla="*/ 2280005 h 2550693"/>
                  <a:gd name="connsiteX58" fmla="*/ 2449791 w 2546376"/>
                  <a:gd name="connsiteY58" fmla="*/ 1757680 h 2550693"/>
                  <a:gd name="connsiteX59" fmla="*/ 2489798 w 2546376"/>
                  <a:gd name="connsiteY59" fmla="*/ 1741108 h 2550693"/>
                  <a:gd name="connsiteX60" fmla="*/ 2546376 w 2546376"/>
                  <a:gd name="connsiteY60" fmla="*/ 1797686 h 2550693"/>
                  <a:gd name="connsiteX61" fmla="*/ 2489798 w 2546376"/>
                  <a:gd name="connsiteY61" fmla="*/ 1854264 h 2550693"/>
                  <a:gd name="connsiteX62" fmla="*/ 2433220 w 2546376"/>
                  <a:gd name="connsiteY62" fmla="*/ 1797686 h 2550693"/>
                  <a:gd name="connsiteX63" fmla="*/ 2449791 w 2546376"/>
                  <a:gd name="connsiteY63" fmla="*/ 1757680 h 2550693"/>
                  <a:gd name="connsiteX64" fmla="*/ 2262616 w 2546376"/>
                  <a:gd name="connsiteY64" fmla="*/ 1931791 h 2550693"/>
                  <a:gd name="connsiteX65" fmla="*/ 2302622 w 2546376"/>
                  <a:gd name="connsiteY65" fmla="*/ 1915219 h 2550693"/>
                  <a:gd name="connsiteX66" fmla="*/ 2359200 w 2546376"/>
                  <a:gd name="connsiteY66" fmla="*/ 1971797 h 2550693"/>
                  <a:gd name="connsiteX67" fmla="*/ 2302622 w 2546376"/>
                  <a:gd name="connsiteY67" fmla="*/ 2028375 h 2550693"/>
                  <a:gd name="connsiteX68" fmla="*/ 2246044 w 2546376"/>
                  <a:gd name="connsiteY68" fmla="*/ 1971797 h 2550693"/>
                  <a:gd name="connsiteX69" fmla="*/ 2262616 w 2546376"/>
                  <a:gd name="connsiteY69" fmla="*/ 1931791 h 2550693"/>
                  <a:gd name="connsiteX70" fmla="*/ 2075452 w 2546376"/>
                  <a:gd name="connsiteY70" fmla="*/ 2105895 h 2550693"/>
                  <a:gd name="connsiteX71" fmla="*/ 2115453 w 2546376"/>
                  <a:gd name="connsiteY71" fmla="*/ 2089330 h 2550693"/>
                  <a:gd name="connsiteX72" fmla="*/ 2172031 w 2546376"/>
                  <a:gd name="connsiteY72" fmla="*/ 2145908 h 2550693"/>
                  <a:gd name="connsiteX73" fmla="*/ 2115459 w 2546376"/>
                  <a:gd name="connsiteY73" fmla="*/ 2202480 h 2550693"/>
                  <a:gd name="connsiteX74" fmla="*/ 2058881 w 2546376"/>
                  <a:gd name="connsiteY74" fmla="*/ 2145902 h 2550693"/>
                  <a:gd name="connsiteX75" fmla="*/ 2075452 w 2546376"/>
                  <a:gd name="connsiteY75" fmla="*/ 2105895 h 2550693"/>
                  <a:gd name="connsiteX76" fmla="*/ 1888282 w 2546376"/>
                  <a:gd name="connsiteY76" fmla="*/ 2280006 h 2550693"/>
                  <a:gd name="connsiteX77" fmla="*/ 1928289 w 2546376"/>
                  <a:gd name="connsiteY77" fmla="*/ 2263435 h 2550693"/>
                  <a:gd name="connsiteX78" fmla="*/ 1984867 w 2546376"/>
                  <a:gd name="connsiteY78" fmla="*/ 2320013 h 2550693"/>
                  <a:gd name="connsiteX79" fmla="*/ 1928289 w 2546376"/>
                  <a:gd name="connsiteY79" fmla="*/ 2376591 h 2550693"/>
                  <a:gd name="connsiteX80" fmla="*/ 1915416 w 2546376"/>
                  <a:gd name="connsiteY80" fmla="*/ 2373992 h 2550693"/>
                  <a:gd name="connsiteX81" fmla="*/ 1874310 w 2546376"/>
                  <a:gd name="connsiteY81" fmla="*/ 2332886 h 2550693"/>
                  <a:gd name="connsiteX82" fmla="*/ 1871711 w 2546376"/>
                  <a:gd name="connsiteY82" fmla="*/ 2320013 h 2550693"/>
                  <a:gd name="connsiteX83" fmla="*/ 1888282 w 2546376"/>
                  <a:gd name="connsiteY83" fmla="*/ 2280006 h 2550693"/>
                  <a:gd name="connsiteX84" fmla="*/ 2449790 w 2546376"/>
                  <a:gd name="connsiteY84" fmla="*/ 1583569 h 2550693"/>
                  <a:gd name="connsiteX85" fmla="*/ 2489797 w 2546376"/>
                  <a:gd name="connsiteY85" fmla="*/ 1566998 h 2550693"/>
                  <a:gd name="connsiteX86" fmla="*/ 2546375 w 2546376"/>
                  <a:gd name="connsiteY86" fmla="*/ 1623576 h 2550693"/>
                  <a:gd name="connsiteX87" fmla="*/ 2489797 w 2546376"/>
                  <a:gd name="connsiteY87" fmla="*/ 1680154 h 2550693"/>
                  <a:gd name="connsiteX88" fmla="*/ 2433219 w 2546376"/>
                  <a:gd name="connsiteY88" fmla="*/ 1623576 h 2550693"/>
                  <a:gd name="connsiteX89" fmla="*/ 2449790 w 2546376"/>
                  <a:gd name="connsiteY89" fmla="*/ 1583569 h 2550693"/>
                  <a:gd name="connsiteX90" fmla="*/ 2262615 w 2546376"/>
                  <a:gd name="connsiteY90" fmla="*/ 1757679 h 2550693"/>
                  <a:gd name="connsiteX91" fmla="*/ 2302622 w 2546376"/>
                  <a:gd name="connsiteY91" fmla="*/ 1741108 h 2550693"/>
                  <a:gd name="connsiteX92" fmla="*/ 2359200 w 2546376"/>
                  <a:gd name="connsiteY92" fmla="*/ 1797686 h 2550693"/>
                  <a:gd name="connsiteX93" fmla="*/ 2302622 w 2546376"/>
                  <a:gd name="connsiteY93" fmla="*/ 1854264 h 2550693"/>
                  <a:gd name="connsiteX94" fmla="*/ 2246044 w 2546376"/>
                  <a:gd name="connsiteY94" fmla="*/ 1797686 h 2550693"/>
                  <a:gd name="connsiteX95" fmla="*/ 2262615 w 2546376"/>
                  <a:gd name="connsiteY95" fmla="*/ 1757679 h 2550693"/>
                  <a:gd name="connsiteX96" fmla="*/ 2075446 w 2546376"/>
                  <a:gd name="connsiteY96" fmla="*/ 1931790 h 2550693"/>
                  <a:gd name="connsiteX97" fmla="*/ 2115453 w 2546376"/>
                  <a:gd name="connsiteY97" fmla="*/ 1915219 h 2550693"/>
                  <a:gd name="connsiteX98" fmla="*/ 2172031 w 2546376"/>
                  <a:gd name="connsiteY98" fmla="*/ 1971797 h 2550693"/>
                  <a:gd name="connsiteX99" fmla="*/ 2115453 w 2546376"/>
                  <a:gd name="connsiteY99" fmla="*/ 2028375 h 2550693"/>
                  <a:gd name="connsiteX100" fmla="*/ 2058875 w 2546376"/>
                  <a:gd name="connsiteY100" fmla="*/ 1971797 h 2550693"/>
                  <a:gd name="connsiteX101" fmla="*/ 2075446 w 2546376"/>
                  <a:gd name="connsiteY101" fmla="*/ 1931790 h 2550693"/>
                  <a:gd name="connsiteX102" fmla="*/ 1888282 w 2546376"/>
                  <a:gd name="connsiteY102" fmla="*/ 2105896 h 2550693"/>
                  <a:gd name="connsiteX103" fmla="*/ 1928288 w 2546376"/>
                  <a:gd name="connsiteY103" fmla="*/ 2089324 h 2550693"/>
                  <a:gd name="connsiteX104" fmla="*/ 1984867 w 2546376"/>
                  <a:gd name="connsiteY104" fmla="*/ 2145902 h 2550693"/>
                  <a:gd name="connsiteX105" fmla="*/ 1928289 w 2546376"/>
                  <a:gd name="connsiteY105" fmla="*/ 2202480 h 2550693"/>
                  <a:gd name="connsiteX106" fmla="*/ 1871710 w 2546376"/>
                  <a:gd name="connsiteY106" fmla="*/ 2145902 h 2550693"/>
                  <a:gd name="connsiteX107" fmla="*/ 1888282 w 2546376"/>
                  <a:gd name="connsiteY107" fmla="*/ 2105896 h 2550693"/>
                  <a:gd name="connsiteX108" fmla="*/ 2449791 w 2546376"/>
                  <a:gd name="connsiteY108" fmla="*/ 1409459 h 2550693"/>
                  <a:gd name="connsiteX109" fmla="*/ 2489797 w 2546376"/>
                  <a:gd name="connsiteY109" fmla="*/ 1392887 h 2550693"/>
                  <a:gd name="connsiteX110" fmla="*/ 2546375 w 2546376"/>
                  <a:gd name="connsiteY110" fmla="*/ 1449465 h 2550693"/>
                  <a:gd name="connsiteX111" fmla="*/ 2489797 w 2546376"/>
                  <a:gd name="connsiteY111" fmla="*/ 1506043 h 2550693"/>
                  <a:gd name="connsiteX112" fmla="*/ 2433219 w 2546376"/>
                  <a:gd name="connsiteY112" fmla="*/ 1449465 h 2550693"/>
                  <a:gd name="connsiteX113" fmla="*/ 2449791 w 2546376"/>
                  <a:gd name="connsiteY113" fmla="*/ 1409459 h 2550693"/>
                  <a:gd name="connsiteX114" fmla="*/ 2262615 w 2546376"/>
                  <a:gd name="connsiteY114" fmla="*/ 1583569 h 2550693"/>
                  <a:gd name="connsiteX115" fmla="*/ 2302622 w 2546376"/>
                  <a:gd name="connsiteY115" fmla="*/ 1566998 h 2550693"/>
                  <a:gd name="connsiteX116" fmla="*/ 2359200 w 2546376"/>
                  <a:gd name="connsiteY116" fmla="*/ 1623576 h 2550693"/>
                  <a:gd name="connsiteX117" fmla="*/ 2302622 w 2546376"/>
                  <a:gd name="connsiteY117" fmla="*/ 1680154 h 2550693"/>
                  <a:gd name="connsiteX118" fmla="*/ 2246044 w 2546376"/>
                  <a:gd name="connsiteY118" fmla="*/ 1623576 h 2550693"/>
                  <a:gd name="connsiteX119" fmla="*/ 2262615 w 2546376"/>
                  <a:gd name="connsiteY119" fmla="*/ 1583569 h 2550693"/>
                  <a:gd name="connsiteX120" fmla="*/ 2075446 w 2546376"/>
                  <a:gd name="connsiteY120" fmla="*/ 1757680 h 2550693"/>
                  <a:gd name="connsiteX121" fmla="*/ 2115453 w 2546376"/>
                  <a:gd name="connsiteY121" fmla="*/ 1741108 h 2550693"/>
                  <a:gd name="connsiteX122" fmla="*/ 2172031 w 2546376"/>
                  <a:gd name="connsiteY122" fmla="*/ 1797686 h 2550693"/>
                  <a:gd name="connsiteX123" fmla="*/ 2115453 w 2546376"/>
                  <a:gd name="connsiteY123" fmla="*/ 1854264 h 2550693"/>
                  <a:gd name="connsiteX124" fmla="*/ 2058875 w 2546376"/>
                  <a:gd name="connsiteY124" fmla="*/ 1797686 h 2550693"/>
                  <a:gd name="connsiteX125" fmla="*/ 2075446 w 2546376"/>
                  <a:gd name="connsiteY125" fmla="*/ 1757680 h 2550693"/>
                  <a:gd name="connsiteX126" fmla="*/ 1888281 w 2546376"/>
                  <a:gd name="connsiteY126" fmla="*/ 1931786 h 2550693"/>
                  <a:gd name="connsiteX127" fmla="*/ 1928282 w 2546376"/>
                  <a:gd name="connsiteY127" fmla="*/ 1915220 h 2550693"/>
                  <a:gd name="connsiteX128" fmla="*/ 1984860 w 2546376"/>
                  <a:gd name="connsiteY128" fmla="*/ 1971798 h 2550693"/>
                  <a:gd name="connsiteX129" fmla="*/ 1928288 w 2546376"/>
                  <a:gd name="connsiteY129" fmla="*/ 2028370 h 2550693"/>
                  <a:gd name="connsiteX130" fmla="*/ 1871710 w 2546376"/>
                  <a:gd name="connsiteY130" fmla="*/ 1971792 h 2550693"/>
                  <a:gd name="connsiteX131" fmla="*/ 1888281 w 2546376"/>
                  <a:gd name="connsiteY131" fmla="*/ 1931786 h 2550693"/>
                  <a:gd name="connsiteX132" fmla="*/ 1701111 w 2546376"/>
                  <a:gd name="connsiteY132" fmla="*/ 2105895 h 2550693"/>
                  <a:gd name="connsiteX133" fmla="*/ 1741118 w 2546376"/>
                  <a:gd name="connsiteY133" fmla="*/ 2089324 h 2550693"/>
                  <a:gd name="connsiteX134" fmla="*/ 1797696 w 2546376"/>
                  <a:gd name="connsiteY134" fmla="*/ 2145902 h 2550693"/>
                  <a:gd name="connsiteX135" fmla="*/ 1763141 w 2546376"/>
                  <a:gd name="connsiteY135" fmla="*/ 2198034 h 2550693"/>
                  <a:gd name="connsiteX136" fmla="*/ 1743436 w 2546376"/>
                  <a:gd name="connsiteY136" fmla="*/ 2202012 h 2550693"/>
                  <a:gd name="connsiteX137" fmla="*/ 1685008 w 2546376"/>
                  <a:gd name="connsiteY137" fmla="*/ 2143584 h 2550693"/>
                  <a:gd name="connsiteX138" fmla="*/ 1688986 w 2546376"/>
                  <a:gd name="connsiteY138" fmla="*/ 2123879 h 2550693"/>
                  <a:gd name="connsiteX139" fmla="*/ 1701111 w 2546376"/>
                  <a:gd name="connsiteY139" fmla="*/ 2105895 h 2550693"/>
                  <a:gd name="connsiteX140" fmla="*/ 2449791 w 2546376"/>
                  <a:gd name="connsiteY140" fmla="*/ 1235348 h 2550693"/>
                  <a:gd name="connsiteX141" fmla="*/ 2489797 w 2546376"/>
                  <a:gd name="connsiteY141" fmla="*/ 1218776 h 2550693"/>
                  <a:gd name="connsiteX142" fmla="*/ 2546375 w 2546376"/>
                  <a:gd name="connsiteY142" fmla="*/ 1275354 h 2550693"/>
                  <a:gd name="connsiteX143" fmla="*/ 2489797 w 2546376"/>
                  <a:gd name="connsiteY143" fmla="*/ 1331932 h 2550693"/>
                  <a:gd name="connsiteX144" fmla="*/ 2433219 w 2546376"/>
                  <a:gd name="connsiteY144" fmla="*/ 1275354 h 2550693"/>
                  <a:gd name="connsiteX145" fmla="*/ 2449791 w 2546376"/>
                  <a:gd name="connsiteY145" fmla="*/ 1235348 h 2550693"/>
                  <a:gd name="connsiteX146" fmla="*/ 2262615 w 2546376"/>
                  <a:gd name="connsiteY146" fmla="*/ 1409458 h 2550693"/>
                  <a:gd name="connsiteX147" fmla="*/ 2302622 w 2546376"/>
                  <a:gd name="connsiteY147" fmla="*/ 1392887 h 2550693"/>
                  <a:gd name="connsiteX148" fmla="*/ 2359200 w 2546376"/>
                  <a:gd name="connsiteY148" fmla="*/ 1449465 h 2550693"/>
                  <a:gd name="connsiteX149" fmla="*/ 2302622 w 2546376"/>
                  <a:gd name="connsiteY149" fmla="*/ 1506043 h 2550693"/>
                  <a:gd name="connsiteX150" fmla="*/ 2246044 w 2546376"/>
                  <a:gd name="connsiteY150" fmla="*/ 1449465 h 2550693"/>
                  <a:gd name="connsiteX151" fmla="*/ 2262615 w 2546376"/>
                  <a:gd name="connsiteY151" fmla="*/ 1409458 h 2550693"/>
                  <a:gd name="connsiteX152" fmla="*/ 2075445 w 2546376"/>
                  <a:gd name="connsiteY152" fmla="*/ 1583569 h 2550693"/>
                  <a:gd name="connsiteX153" fmla="*/ 2115452 w 2546376"/>
                  <a:gd name="connsiteY153" fmla="*/ 1566998 h 2550693"/>
                  <a:gd name="connsiteX154" fmla="*/ 2172030 w 2546376"/>
                  <a:gd name="connsiteY154" fmla="*/ 1623576 h 2550693"/>
                  <a:gd name="connsiteX155" fmla="*/ 2115452 w 2546376"/>
                  <a:gd name="connsiteY155" fmla="*/ 1680154 h 2550693"/>
                  <a:gd name="connsiteX156" fmla="*/ 2058874 w 2546376"/>
                  <a:gd name="connsiteY156" fmla="*/ 1623576 h 2550693"/>
                  <a:gd name="connsiteX157" fmla="*/ 2075445 w 2546376"/>
                  <a:gd name="connsiteY157" fmla="*/ 1583569 h 2550693"/>
                  <a:gd name="connsiteX158" fmla="*/ 1888275 w 2546376"/>
                  <a:gd name="connsiteY158" fmla="*/ 1757680 h 2550693"/>
                  <a:gd name="connsiteX159" fmla="*/ 1928282 w 2546376"/>
                  <a:gd name="connsiteY159" fmla="*/ 1741109 h 2550693"/>
                  <a:gd name="connsiteX160" fmla="*/ 1984860 w 2546376"/>
                  <a:gd name="connsiteY160" fmla="*/ 1797687 h 2550693"/>
                  <a:gd name="connsiteX161" fmla="*/ 1928282 w 2546376"/>
                  <a:gd name="connsiteY161" fmla="*/ 1854265 h 2550693"/>
                  <a:gd name="connsiteX162" fmla="*/ 1871704 w 2546376"/>
                  <a:gd name="connsiteY162" fmla="*/ 1797687 h 2550693"/>
                  <a:gd name="connsiteX163" fmla="*/ 1888275 w 2546376"/>
                  <a:gd name="connsiteY163" fmla="*/ 1757680 h 2550693"/>
                  <a:gd name="connsiteX164" fmla="*/ 1701111 w 2546376"/>
                  <a:gd name="connsiteY164" fmla="*/ 1931785 h 2550693"/>
                  <a:gd name="connsiteX165" fmla="*/ 1741118 w 2546376"/>
                  <a:gd name="connsiteY165" fmla="*/ 1915213 h 2550693"/>
                  <a:gd name="connsiteX166" fmla="*/ 1797696 w 2546376"/>
                  <a:gd name="connsiteY166" fmla="*/ 1971791 h 2550693"/>
                  <a:gd name="connsiteX167" fmla="*/ 1741118 w 2546376"/>
                  <a:gd name="connsiteY167" fmla="*/ 2028369 h 2550693"/>
                  <a:gd name="connsiteX168" fmla="*/ 1684540 w 2546376"/>
                  <a:gd name="connsiteY168" fmla="*/ 1971791 h 2550693"/>
                  <a:gd name="connsiteX169" fmla="*/ 1701111 w 2546376"/>
                  <a:gd name="connsiteY169" fmla="*/ 1931785 h 2550693"/>
                  <a:gd name="connsiteX170" fmla="*/ 2449791 w 2546376"/>
                  <a:gd name="connsiteY170" fmla="*/ 1061237 h 2550693"/>
                  <a:gd name="connsiteX171" fmla="*/ 2489797 w 2546376"/>
                  <a:gd name="connsiteY171" fmla="*/ 1044665 h 2550693"/>
                  <a:gd name="connsiteX172" fmla="*/ 2546375 w 2546376"/>
                  <a:gd name="connsiteY172" fmla="*/ 1101244 h 2550693"/>
                  <a:gd name="connsiteX173" fmla="*/ 2489797 w 2546376"/>
                  <a:gd name="connsiteY173" fmla="*/ 1157821 h 2550693"/>
                  <a:gd name="connsiteX174" fmla="*/ 2433219 w 2546376"/>
                  <a:gd name="connsiteY174" fmla="*/ 1101243 h 2550693"/>
                  <a:gd name="connsiteX175" fmla="*/ 2449791 w 2546376"/>
                  <a:gd name="connsiteY175" fmla="*/ 1061237 h 2550693"/>
                  <a:gd name="connsiteX176" fmla="*/ 2262615 w 2546376"/>
                  <a:gd name="connsiteY176" fmla="*/ 1235348 h 2550693"/>
                  <a:gd name="connsiteX177" fmla="*/ 2302622 w 2546376"/>
                  <a:gd name="connsiteY177" fmla="*/ 1218776 h 2550693"/>
                  <a:gd name="connsiteX178" fmla="*/ 2359200 w 2546376"/>
                  <a:gd name="connsiteY178" fmla="*/ 1275354 h 2550693"/>
                  <a:gd name="connsiteX179" fmla="*/ 2302622 w 2546376"/>
                  <a:gd name="connsiteY179" fmla="*/ 1331932 h 2550693"/>
                  <a:gd name="connsiteX180" fmla="*/ 2246044 w 2546376"/>
                  <a:gd name="connsiteY180" fmla="*/ 1275354 h 2550693"/>
                  <a:gd name="connsiteX181" fmla="*/ 2262615 w 2546376"/>
                  <a:gd name="connsiteY181" fmla="*/ 1235348 h 2550693"/>
                  <a:gd name="connsiteX182" fmla="*/ 2075445 w 2546376"/>
                  <a:gd name="connsiteY182" fmla="*/ 1409458 h 2550693"/>
                  <a:gd name="connsiteX183" fmla="*/ 2115452 w 2546376"/>
                  <a:gd name="connsiteY183" fmla="*/ 1392887 h 2550693"/>
                  <a:gd name="connsiteX184" fmla="*/ 2172030 w 2546376"/>
                  <a:gd name="connsiteY184" fmla="*/ 1449465 h 2550693"/>
                  <a:gd name="connsiteX185" fmla="*/ 2115452 w 2546376"/>
                  <a:gd name="connsiteY185" fmla="*/ 1506043 h 2550693"/>
                  <a:gd name="connsiteX186" fmla="*/ 2058874 w 2546376"/>
                  <a:gd name="connsiteY186" fmla="*/ 1449465 h 2550693"/>
                  <a:gd name="connsiteX187" fmla="*/ 2075445 w 2546376"/>
                  <a:gd name="connsiteY187" fmla="*/ 1409458 h 2550693"/>
                  <a:gd name="connsiteX188" fmla="*/ 1888275 w 2546376"/>
                  <a:gd name="connsiteY188" fmla="*/ 1583570 h 2550693"/>
                  <a:gd name="connsiteX189" fmla="*/ 1928281 w 2546376"/>
                  <a:gd name="connsiteY189" fmla="*/ 1566999 h 2550693"/>
                  <a:gd name="connsiteX190" fmla="*/ 1984859 w 2546376"/>
                  <a:gd name="connsiteY190" fmla="*/ 1623577 h 2550693"/>
                  <a:gd name="connsiteX191" fmla="*/ 1928281 w 2546376"/>
                  <a:gd name="connsiteY191" fmla="*/ 1680155 h 2550693"/>
                  <a:gd name="connsiteX192" fmla="*/ 1871703 w 2546376"/>
                  <a:gd name="connsiteY192" fmla="*/ 1623577 h 2550693"/>
                  <a:gd name="connsiteX193" fmla="*/ 1888275 w 2546376"/>
                  <a:gd name="connsiteY193" fmla="*/ 1583570 h 2550693"/>
                  <a:gd name="connsiteX194" fmla="*/ 1701110 w 2546376"/>
                  <a:gd name="connsiteY194" fmla="*/ 1757674 h 2550693"/>
                  <a:gd name="connsiteX195" fmla="*/ 1741112 w 2546376"/>
                  <a:gd name="connsiteY195" fmla="*/ 1741108 h 2550693"/>
                  <a:gd name="connsiteX196" fmla="*/ 1797690 w 2546376"/>
                  <a:gd name="connsiteY196" fmla="*/ 1797686 h 2550693"/>
                  <a:gd name="connsiteX197" fmla="*/ 1741117 w 2546376"/>
                  <a:gd name="connsiteY197" fmla="*/ 1854259 h 2550693"/>
                  <a:gd name="connsiteX198" fmla="*/ 1684539 w 2546376"/>
                  <a:gd name="connsiteY198" fmla="*/ 1797681 h 2550693"/>
                  <a:gd name="connsiteX199" fmla="*/ 1701110 w 2546376"/>
                  <a:gd name="connsiteY199" fmla="*/ 1757674 h 2550693"/>
                  <a:gd name="connsiteX200" fmla="*/ 1513941 w 2546376"/>
                  <a:gd name="connsiteY200" fmla="*/ 1931785 h 2550693"/>
                  <a:gd name="connsiteX201" fmla="*/ 1553947 w 2546376"/>
                  <a:gd name="connsiteY201" fmla="*/ 1915214 h 2550693"/>
                  <a:gd name="connsiteX202" fmla="*/ 1610525 w 2546376"/>
                  <a:gd name="connsiteY202" fmla="*/ 1971792 h 2550693"/>
                  <a:gd name="connsiteX203" fmla="*/ 1575970 w 2546376"/>
                  <a:gd name="connsiteY203" fmla="*/ 2023924 h 2550693"/>
                  <a:gd name="connsiteX204" fmla="*/ 1567132 w 2546376"/>
                  <a:gd name="connsiteY204" fmla="*/ 2025708 h 2550693"/>
                  <a:gd name="connsiteX205" fmla="*/ 1500031 w 2546376"/>
                  <a:gd name="connsiteY205" fmla="*/ 1958607 h 2550693"/>
                  <a:gd name="connsiteX206" fmla="*/ 1501815 w 2546376"/>
                  <a:gd name="connsiteY206" fmla="*/ 1949769 h 2550693"/>
                  <a:gd name="connsiteX207" fmla="*/ 1513941 w 2546376"/>
                  <a:gd name="connsiteY207" fmla="*/ 1931785 h 2550693"/>
                  <a:gd name="connsiteX208" fmla="*/ 2449790 w 2546376"/>
                  <a:gd name="connsiteY208" fmla="*/ 887126 h 2550693"/>
                  <a:gd name="connsiteX209" fmla="*/ 2489797 w 2546376"/>
                  <a:gd name="connsiteY209" fmla="*/ 870555 h 2550693"/>
                  <a:gd name="connsiteX210" fmla="*/ 2546375 w 2546376"/>
                  <a:gd name="connsiteY210" fmla="*/ 927133 h 2550693"/>
                  <a:gd name="connsiteX211" fmla="*/ 2489797 w 2546376"/>
                  <a:gd name="connsiteY211" fmla="*/ 983711 h 2550693"/>
                  <a:gd name="connsiteX212" fmla="*/ 2433219 w 2546376"/>
                  <a:gd name="connsiteY212" fmla="*/ 927132 h 2550693"/>
                  <a:gd name="connsiteX213" fmla="*/ 2449790 w 2546376"/>
                  <a:gd name="connsiteY213" fmla="*/ 887126 h 2550693"/>
                  <a:gd name="connsiteX214" fmla="*/ 2262615 w 2546376"/>
                  <a:gd name="connsiteY214" fmla="*/ 1061237 h 2550693"/>
                  <a:gd name="connsiteX215" fmla="*/ 2302622 w 2546376"/>
                  <a:gd name="connsiteY215" fmla="*/ 1044665 h 2550693"/>
                  <a:gd name="connsiteX216" fmla="*/ 2359200 w 2546376"/>
                  <a:gd name="connsiteY216" fmla="*/ 1101244 h 2550693"/>
                  <a:gd name="connsiteX217" fmla="*/ 2302622 w 2546376"/>
                  <a:gd name="connsiteY217" fmla="*/ 1157821 h 2550693"/>
                  <a:gd name="connsiteX218" fmla="*/ 2246044 w 2546376"/>
                  <a:gd name="connsiteY218" fmla="*/ 1101243 h 2550693"/>
                  <a:gd name="connsiteX219" fmla="*/ 2262615 w 2546376"/>
                  <a:gd name="connsiteY219" fmla="*/ 1061237 h 2550693"/>
                  <a:gd name="connsiteX220" fmla="*/ 2075445 w 2546376"/>
                  <a:gd name="connsiteY220" fmla="*/ 1235347 h 2550693"/>
                  <a:gd name="connsiteX221" fmla="*/ 2115452 w 2546376"/>
                  <a:gd name="connsiteY221" fmla="*/ 1218776 h 2550693"/>
                  <a:gd name="connsiteX222" fmla="*/ 2172030 w 2546376"/>
                  <a:gd name="connsiteY222" fmla="*/ 1275354 h 2550693"/>
                  <a:gd name="connsiteX223" fmla="*/ 2115452 w 2546376"/>
                  <a:gd name="connsiteY223" fmla="*/ 1331932 h 2550693"/>
                  <a:gd name="connsiteX224" fmla="*/ 2058874 w 2546376"/>
                  <a:gd name="connsiteY224" fmla="*/ 1275354 h 2550693"/>
                  <a:gd name="connsiteX225" fmla="*/ 2075445 w 2546376"/>
                  <a:gd name="connsiteY225" fmla="*/ 1235347 h 2550693"/>
                  <a:gd name="connsiteX226" fmla="*/ 1888275 w 2546376"/>
                  <a:gd name="connsiteY226" fmla="*/ 1409459 h 2550693"/>
                  <a:gd name="connsiteX227" fmla="*/ 1928281 w 2546376"/>
                  <a:gd name="connsiteY227" fmla="*/ 1392888 h 2550693"/>
                  <a:gd name="connsiteX228" fmla="*/ 1984859 w 2546376"/>
                  <a:gd name="connsiteY228" fmla="*/ 1449466 h 2550693"/>
                  <a:gd name="connsiteX229" fmla="*/ 1928281 w 2546376"/>
                  <a:gd name="connsiteY229" fmla="*/ 1506044 h 2550693"/>
                  <a:gd name="connsiteX230" fmla="*/ 1871703 w 2546376"/>
                  <a:gd name="connsiteY230" fmla="*/ 1449466 h 2550693"/>
                  <a:gd name="connsiteX231" fmla="*/ 1888275 w 2546376"/>
                  <a:gd name="connsiteY231" fmla="*/ 1409459 h 2550693"/>
                  <a:gd name="connsiteX232" fmla="*/ 1701104 w 2546376"/>
                  <a:gd name="connsiteY232" fmla="*/ 1583570 h 2550693"/>
                  <a:gd name="connsiteX233" fmla="*/ 1741111 w 2546376"/>
                  <a:gd name="connsiteY233" fmla="*/ 1566998 h 2550693"/>
                  <a:gd name="connsiteX234" fmla="*/ 1797689 w 2546376"/>
                  <a:gd name="connsiteY234" fmla="*/ 1623576 h 2550693"/>
                  <a:gd name="connsiteX235" fmla="*/ 1741111 w 2546376"/>
                  <a:gd name="connsiteY235" fmla="*/ 1680154 h 2550693"/>
                  <a:gd name="connsiteX236" fmla="*/ 1684533 w 2546376"/>
                  <a:gd name="connsiteY236" fmla="*/ 1623576 h 2550693"/>
                  <a:gd name="connsiteX237" fmla="*/ 1701104 w 2546376"/>
                  <a:gd name="connsiteY237" fmla="*/ 1583570 h 2550693"/>
                  <a:gd name="connsiteX238" fmla="*/ 1513940 w 2546376"/>
                  <a:gd name="connsiteY238" fmla="*/ 1757675 h 2550693"/>
                  <a:gd name="connsiteX239" fmla="*/ 1553947 w 2546376"/>
                  <a:gd name="connsiteY239" fmla="*/ 1741104 h 2550693"/>
                  <a:gd name="connsiteX240" fmla="*/ 1610525 w 2546376"/>
                  <a:gd name="connsiteY240" fmla="*/ 1797682 h 2550693"/>
                  <a:gd name="connsiteX241" fmla="*/ 1553947 w 2546376"/>
                  <a:gd name="connsiteY241" fmla="*/ 1854260 h 2550693"/>
                  <a:gd name="connsiteX242" fmla="*/ 1497369 w 2546376"/>
                  <a:gd name="connsiteY242" fmla="*/ 1797682 h 2550693"/>
                  <a:gd name="connsiteX243" fmla="*/ 1513940 w 2546376"/>
                  <a:gd name="connsiteY243" fmla="*/ 1757675 h 2550693"/>
                  <a:gd name="connsiteX244" fmla="*/ 2449791 w 2546376"/>
                  <a:gd name="connsiteY244" fmla="*/ 713015 h 2550693"/>
                  <a:gd name="connsiteX245" fmla="*/ 2489797 w 2546376"/>
                  <a:gd name="connsiteY245" fmla="*/ 696444 h 2550693"/>
                  <a:gd name="connsiteX246" fmla="*/ 2546375 w 2546376"/>
                  <a:gd name="connsiteY246" fmla="*/ 753022 h 2550693"/>
                  <a:gd name="connsiteX247" fmla="*/ 2489797 w 2546376"/>
                  <a:gd name="connsiteY247" fmla="*/ 809600 h 2550693"/>
                  <a:gd name="connsiteX248" fmla="*/ 2433219 w 2546376"/>
                  <a:gd name="connsiteY248" fmla="*/ 753022 h 2550693"/>
                  <a:gd name="connsiteX249" fmla="*/ 2449791 w 2546376"/>
                  <a:gd name="connsiteY249" fmla="*/ 713015 h 2550693"/>
                  <a:gd name="connsiteX250" fmla="*/ 2262615 w 2546376"/>
                  <a:gd name="connsiteY250" fmla="*/ 887126 h 2550693"/>
                  <a:gd name="connsiteX251" fmla="*/ 2302622 w 2546376"/>
                  <a:gd name="connsiteY251" fmla="*/ 870555 h 2550693"/>
                  <a:gd name="connsiteX252" fmla="*/ 2359200 w 2546376"/>
                  <a:gd name="connsiteY252" fmla="*/ 927133 h 2550693"/>
                  <a:gd name="connsiteX253" fmla="*/ 2302622 w 2546376"/>
                  <a:gd name="connsiteY253" fmla="*/ 983711 h 2550693"/>
                  <a:gd name="connsiteX254" fmla="*/ 2246044 w 2546376"/>
                  <a:gd name="connsiteY254" fmla="*/ 927132 h 2550693"/>
                  <a:gd name="connsiteX255" fmla="*/ 2262615 w 2546376"/>
                  <a:gd name="connsiteY255" fmla="*/ 887126 h 2550693"/>
                  <a:gd name="connsiteX256" fmla="*/ 2075445 w 2546376"/>
                  <a:gd name="connsiteY256" fmla="*/ 1061237 h 2550693"/>
                  <a:gd name="connsiteX257" fmla="*/ 2115452 w 2546376"/>
                  <a:gd name="connsiteY257" fmla="*/ 1044665 h 2550693"/>
                  <a:gd name="connsiteX258" fmla="*/ 2172030 w 2546376"/>
                  <a:gd name="connsiteY258" fmla="*/ 1101244 h 2550693"/>
                  <a:gd name="connsiteX259" fmla="*/ 2115452 w 2546376"/>
                  <a:gd name="connsiteY259" fmla="*/ 1157821 h 2550693"/>
                  <a:gd name="connsiteX260" fmla="*/ 2058874 w 2546376"/>
                  <a:gd name="connsiteY260" fmla="*/ 1101243 h 2550693"/>
                  <a:gd name="connsiteX261" fmla="*/ 2075445 w 2546376"/>
                  <a:gd name="connsiteY261" fmla="*/ 1061237 h 2550693"/>
                  <a:gd name="connsiteX262" fmla="*/ 1888275 w 2546376"/>
                  <a:gd name="connsiteY262" fmla="*/ 1235349 h 2550693"/>
                  <a:gd name="connsiteX263" fmla="*/ 1928281 w 2546376"/>
                  <a:gd name="connsiteY263" fmla="*/ 1218777 h 2550693"/>
                  <a:gd name="connsiteX264" fmla="*/ 1984859 w 2546376"/>
                  <a:gd name="connsiteY264" fmla="*/ 1275355 h 2550693"/>
                  <a:gd name="connsiteX265" fmla="*/ 1928281 w 2546376"/>
                  <a:gd name="connsiteY265" fmla="*/ 1331933 h 2550693"/>
                  <a:gd name="connsiteX266" fmla="*/ 1871703 w 2546376"/>
                  <a:gd name="connsiteY266" fmla="*/ 1275355 h 2550693"/>
                  <a:gd name="connsiteX267" fmla="*/ 1888275 w 2546376"/>
                  <a:gd name="connsiteY267" fmla="*/ 1235349 h 2550693"/>
                  <a:gd name="connsiteX268" fmla="*/ 1701104 w 2546376"/>
                  <a:gd name="connsiteY268" fmla="*/ 1409459 h 2550693"/>
                  <a:gd name="connsiteX269" fmla="*/ 1741111 w 2546376"/>
                  <a:gd name="connsiteY269" fmla="*/ 1392887 h 2550693"/>
                  <a:gd name="connsiteX270" fmla="*/ 1797689 w 2546376"/>
                  <a:gd name="connsiteY270" fmla="*/ 1449465 h 2550693"/>
                  <a:gd name="connsiteX271" fmla="*/ 1741111 w 2546376"/>
                  <a:gd name="connsiteY271" fmla="*/ 1506043 h 2550693"/>
                  <a:gd name="connsiteX272" fmla="*/ 1684533 w 2546376"/>
                  <a:gd name="connsiteY272" fmla="*/ 1449465 h 2550693"/>
                  <a:gd name="connsiteX273" fmla="*/ 1701104 w 2546376"/>
                  <a:gd name="connsiteY273" fmla="*/ 1409459 h 2550693"/>
                  <a:gd name="connsiteX274" fmla="*/ 1513939 w 2546376"/>
                  <a:gd name="connsiteY274" fmla="*/ 1583565 h 2550693"/>
                  <a:gd name="connsiteX275" fmla="*/ 1553945 w 2546376"/>
                  <a:gd name="connsiteY275" fmla="*/ 1566994 h 2550693"/>
                  <a:gd name="connsiteX276" fmla="*/ 1610523 w 2546376"/>
                  <a:gd name="connsiteY276" fmla="*/ 1623572 h 2550693"/>
                  <a:gd name="connsiteX277" fmla="*/ 1553945 w 2546376"/>
                  <a:gd name="connsiteY277" fmla="*/ 1680150 h 2550693"/>
                  <a:gd name="connsiteX278" fmla="*/ 1497367 w 2546376"/>
                  <a:gd name="connsiteY278" fmla="*/ 1623572 h 2550693"/>
                  <a:gd name="connsiteX279" fmla="*/ 1513939 w 2546376"/>
                  <a:gd name="connsiteY279" fmla="*/ 1583565 h 2550693"/>
                  <a:gd name="connsiteX280" fmla="*/ 1326770 w 2546376"/>
                  <a:gd name="connsiteY280" fmla="*/ 1757674 h 2550693"/>
                  <a:gd name="connsiteX281" fmla="*/ 1366776 w 2546376"/>
                  <a:gd name="connsiteY281" fmla="*/ 1741103 h 2550693"/>
                  <a:gd name="connsiteX282" fmla="*/ 1423354 w 2546376"/>
                  <a:gd name="connsiteY282" fmla="*/ 1797681 h 2550693"/>
                  <a:gd name="connsiteX283" fmla="*/ 1406783 w 2546376"/>
                  <a:gd name="connsiteY283" fmla="*/ 1837688 h 2550693"/>
                  <a:gd name="connsiteX284" fmla="*/ 1390255 w 2546376"/>
                  <a:gd name="connsiteY284" fmla="*/ 1848831 h 2550693"/>
                  <a:gd name="connsiteX285" fmla="*/ 1315626 w 2546376"/>
                  <a:gd name="connsiteY285" fmla="*/ 1774202 h 2550693"/>
                  <a:gd name="connsiteX286" fmla="*/ 2449790 w 2546376"/>
                  <a:gd name="connsiteY286" fmla="*/ 538904 h 2550693"/>
                  <a:gd name="connsiteX287" fmla="*/ 2489797 w 2546376"/>
                  <a:gd name="connsiteY287" fmla="*/ 522333 h 2550693"/>
                  <a:gd name="connsiteX288" fmla="*/ 2546375 w 2546376"/>
                  <a:gd name="connsiteY288" fmla="*/ 578911 h 2550693"/>
                  <a:gd name="connsiteX289" fmla="*/ 2489797 w 2546376"/>
                  <a:gd name="connsiteY289" fmla="*/ 635489 h 2550693"/>
                  <a:gd name="connsiteX290" fmla="*/ 2433219 w 2546376"/>
                  <a:gd name="connsiteY290" fmla="*/ 578911 h 2550693"/>
                  <a:gd name="connsiteX291" fmla="*/ 2449790 w 2546376"/>
                  <a:gd name="connsiteY291" fmla="*/ 538904 h 2550693"/>
                  <a:gd name="connsiteX292" fmla="*/ 2262615 w 2546376"/>
                  <a:gd name="connsiteY292" fmla="*/ 713015 h 2550693"/>
                  <a:gd name="connsiteX293" fmla="*/ 2302622 w 2546376"/>
                  <a:gd name="connsiteY293" fmla="*/ 696444 h 2550693"/>
                  <a:gd name="connsiteX294" fmla="*/ 2359200 w 2546376"/>
                  <a:gd name="connsiteY294" fmla="*/ 753022 h 2550693"/>
                  <a:gd name="connsiteX295" fmla="*/ 2302622 w 2546376"/>
                  <a:gd name="connsiteY295" fmla="*/ 809600 h 2550693"/>
                  <a:gd name="connsiteX296" fmla="*/ 2246044 w 2546376"/>
                  <a:gd name="connsiteY296" fmla="*/ 753022 h 2550693"/>
                  <a:gd name="connsiteX297" fmla="*/ 2262615 w 2546376"/>
                  <a:gd name="connsiteY297" fmla="*/ 713015 h 2550693"/>
                  <a:gd name="connsiteX298" fmla="*/ 2075445 w 2546376"/>
                  <a:gd name="connsiteY298" fmla="*/ 887126 h 2550693"/>
                  <a:gd name="connsiteX299" fmla="*/ 2115452 w 2546376"/>
                  <a:gd name="connsiteY299" fmla="*/ 870555 h 2550693"/>
                  <a:gd name="connsiteX300" fmla="*/ 2172030 w 2546376"/>
                  <a:gd name="connsiteY300" fmla="*/ 927133 h 2550693"/>
                  <a:gd name="connsiteX301" fmla="*/ 2115452 w 2546376"/>
                  <a:gd name="connsiteY301" fmla="*/ 983711 h 2550693"/>
                  <a:gd name="connsiteX302" fmla="*/ 2058874 w 2546376"/>
                  <a:gd name="connsiteY302" fmla="*/ 927132 h 2550693"/>
                  <a:gd name="connsiteX303" fmla="*/ 2075445 w 2546376"/>
                  <a:gd name="connsiteY303" fmla="*/ 887126 h 2550693"/>
                  <a:gd name="connsiteX304" fmla="*/ 1888275 w 2546376"/>
                  <a:gd name="connsiteY304" fmla="*/ 1061238 h 2550693"/>
                  <a:gd name="connsiteX305" fmla="*/ 1928281 w 2546376"/>
                  <a:gd name="connsiteY305" fmla="*/ 1044666 h 2550693"/>
                  <a:gd name="connsiteX306" fmla="*/ 1984859 w 2546376"/>
                  <a:gd name="connsiteY306" fmla="*/ 1101244 h 2550693"/>
                  <a:gd name="connsiteX307" fmla="*/ 1928281 w 2546376"/>
                  <a:gd name="connsiteY307" fmla="*/ 1157822 h 2550693"/>
                  <a:gd name="connsiteX308" fmla="*/ 1871703 w 2546376"/>
                  <a:gd name="connsiteY308" fmla="*/ 1101244 h 2550693"/>
                  <a:gd name="connsiteX309" fmla="*/ 1888275 w 2546376"/>
                  <a:gd name="connsiteY309" fmla="*/ 1061238 h 2550693"/>
                  <a:gd name="connsiteX310" fmla="*/ 1701104 w 2546376"/>
                  <a:gd name="connsiteY310" fmla="*/ 1235348 h 2550693"/>
                  <a:gd name="connsiteX311" fmla="*/ 1741111 w 2546376"/>
                  <a:gd name="connsiteY311" fmla="*/ 1218776 h 2550693"/>
                  <a:gd name="connsiteX312" fmla="*/ 1797689 w 2546376"/>
                  <a:gd name="connsiteY312" fmla="*/ 1275354 h 2550693"/>
                  <a:gd name="connsiteX313" fmla="*/ 1741111 w 2546376"/>
                  <a:gd name="connsiteY313" fmla="*/ 1331932 h 2550693"/>
                  <a:gd name="connsiteX314" fmla="*/ 1684533 w 2546376"/>
                  <a:gd name="connsiteY314" fmla="*/ 1275354 h 2550693"/>
                  <a:gd name="connsiteX315" fmla="*/ 1701104 w 2546376"/>
                  <a:gd name="connsiteY315" fmla="*/ 1235348 h 2550693"/>
                  <a:gd name="connsiteX316" fmla="*/ 1513934 w 2546376"/>
                  <a:gd name="connsiteY316" fmla="*/ 1409459 h 2550693"/>
                  <a:gd name="connsiteX317" fmla="*/ 1553940 w 2546376"/>
                  <a:gd name="connsiteY317" fmla="*/ 1392888 h 2550693"/>
                  <a:gd name="connsiteX318" fmla="*/ 1610519 w 2546376"/>
                  <a:gd name="connsiteY318" fmla="*/ 1449466 h 2550693"/>
                  <a:gd name="connsiteX319" fmla="*/ 1553941 w 2546376"/>
                  <a:gd name="connsiteY319" fmla="*/ 1506044 h 2550693"/>
                  <a:gd name="connsiteX320" fmla="*/ 1497362 w 2546376"/>
                  <a:gd name="connsiteY320" fmla="*/ 1449466 h 2550693"/>
                  <a:gd name="connsiteX321" fmla="*/ 1513934 w 2546376"/>
                  <a:gd name="connsiteY321" fmla="*/ 1409459 h 2550693"/>
                  <a:gd name="connsiteX322" fmla="*/ 1326768 w 2546376"/>
                  <a:gd name="connsiteY322" fmla="*/ 1583565 h 2550693"/>
                  <a:gd name="connsiteX323" fmla="*/ 1366775 w 2546376"/>
                  <a:gd name="connsiteY323" fmla="*/ 1566993 h 2550693"/>
                  <a:gd name="connsiteX324" fmla="*/ 1423353 w 2546376"/>
                  <a:gd name="connsiteY324" fmla="*/ 1623571 h 2550693"/>
                  <a:gd name="connsiteX325" fmla="*/ 1366775 w 2546376"/>
                  <a:gd name="connsiteY325" fmla="*/ 1680149 h 2550693"/>
                  <a:gd name="connsiteX326" fmla="*/ 1310197 w 2546376"/>
                  <a:gd name="connsiteY326" fmla="*/ 1623571 h 2550693"/>
                  <a:gd name="connsiteX327" fmla="*/ 1326768 w 2546376"/>
                  <a:gd name="connsiteY327" fmla="*/ 1583565 h 2550693"/>
                  <a:gd name="connsiteX328" fmla="*/ 2449791 w 2546376"/>
                  <a:gd name="connsiteY328" fmla="*/ 364793 h 2550693"/>
                  <a:gd name="connsiteX329" fmla="*/ 2489797 w 2546376"/>
                  <a:gd name="connsiteY329" fmla="*/ 348222 h 2550693"/>
                  <a:gd name="connsiteX330" fmla="*/ 2546375 w 2546376"/>
                  <a:gd name="connsiteY330" fmla="*/ 404800 h 2550693"/>
                  <a:gd name="connsiteX331" fmla="*/ 2489797 w 2546376"/>
                  <a:gd name="connsiteY331" fmla="*/ 461378 h 2550693"/>
                  <a:gd name="connsiteX332" fmla="*/ 2433219 w 2546376"/>
                  <a:gd name="connsiteY332" fmla="*/ 404800 h 2550693"/>
                  <a:gd name="connsiteX333" fmla="*/ 2449791 w 2546376"/>
                  <a:gd name="connsiteY333" fmla="*/ 364793 h 2550693"/>
                  <a:gd name="connsiteX334" fmla="*/ 2262615 w 2546376"/>
                  <a:gd name="connsiteY334" fmla="*/ 538904 h 2550693"/>
                  <a:gd name="connsiteX335" fmla="*/ 2302622 w 2546376"/>
                  <a:gd name="connsiteY335" fmla="*/ 522333 h 2550693"/>
                  <a:gd name="connsiteX336" fmla="*/ 2359200 w 2546376"/>
                  <a:gd name="connsiteY336" fmla="*/ 578911 h 2550693"/>
                  <a:gd name="connsiteX337" fmla="*/ 2302622 w 2546376"/>
                  <a:gd name="connsiteY337" fmla="*/ 635489 h 2550693"/>
                  <a:gd name="connsiteX338" fmla="*/ 2246044 w 2546376"/>
                  <a:gd name="connsiteY338" fmla="*/ 578911 h 2550693"/>
                  <a:gd name="connsiteX339" fmla="*/ 2262615 w 2546376"/>
                  <a:gd name="connsiteY339" fmla="*/ 538904 h 2550693"/>
                  <a:gd name="connsiteX340" fmla="*/ 2075445 w 2546376"/>
                  <a:gd name="connsiteY340" fmla="*/ 713015 h 2550693"/>
                  <a:gd name="connsiteX341" fmla="*/ 2115452 w 2546376"/>
                  <a:gd name="connsiteY341" fmla="*/ 696444 h 2550693"/>
                  <a:gd name="connsiteX342" fmla="*/ 2172030 w 2546376"/>
                  <a:gd name="connsiteY342" fmla="*/ 753022 h 2550693"/>
                  <a:gd name="connsiteX343" fmla="*/ 2115452 w 2546376"/>
                  <a:gd name="connsiteY343" fmla="*/ 809600 h 2550693"/>
                  <a:gd name="connsiteX344" fmla="*/ 2058874 w 2546376"/>
                  <a:gd name="connsiteY344" fmla="*/ 753022 h 2550693"/>
                  <a:gd name="connsiteX345" fmla="*/ 2075445 w 2546376"/>
                  <a:gd name="connsiteY345" fmla="*/ 713015 h 2550693"/>
                  <a:gd name="connsiteX346" fmla="*/ 1888275 w 2546376"/>
                  <a:gd name="connsiteY346" fmla="*/ 887127 h 2550693"/>
                  <a:gd name="connsiteX347" fmla="*/ 1928281 w 2546376"/>
                  <a:gd name="connsiteY347" fmla="*/ 870555 h 2550693"/>
                  <a:gd name="connsiteX348" fmla="*/ 1984859 w 2546376"/>
                  <a:gd name="connsiteY348" fmla="*/ 927133 h 2550693"/>
                  <a:gd name="connsiteX349" fmla="*/ 1928281 w 2546376"/>
                  <a:gd name="connsiteY349" fmla="*/ 983711 h 2550693"/>
                  <a:gd name="connsiteX350" fmla="*/ 1871703 w 2546376"/>
                  <a:gd name="connsiteY350" fmla="*/ 927133 h 2550693"/>
                  <a:gd name="connsiteX351" fmla="*/ 1888275 w 2546376"/>
                  <a:gd name="connsiteY351" fmla="*/ 887127 h 2550693"/>
                  <a:gd name="connsiteX352" fmla="*/ 1701104 w 2546376"/>
                  <a:gd name="connsiteY352" fmla="*/ 1061237 h 2550693"/>
                  <a:gd name="connsiteX353" fmla="*/ 1741111 w 2546376"/>
                  <a:gd name="connsiteY353" fmla="*/ 1044665 h 2550693"/>
                  <a:gd name="connsiteX354" fmla="*/ 1797689 w 2546376"/>
                  <a:gd name="connsiteY354" fmla="*/ 1101243 h 2550693"/>
                  <a:gd name="connsiteX355" fmla="*/ 1741111 w 2546376"/>
                  <a:gd name="connsiteY355" fmla="*/ 1157821 h 2550693"/>
                  <a:gd name="connsiteX356" fmla="*/ 1684533 w 2546376"/>
                  <a:gd name="connsiteY356" fmla="*/ 1101243 h 2550693"/>
                  <a:gd name="connsiteX357" fmla="*/ 1701104 w 2546376"/>
                  <a:gd name="connsiteY357" fmla="*/ 1061237 h 2550693"/>
                  <a:gd name="connsiteX358" fmla="*/ 1513934 w 2546376"/>
                  <a:gd name="connsiteY358" fmla="*/ 1235349 h 2550693"/>
                  <a:gd name="connsiteX359" fmla="*/ 1553940 w 2546376"/>
                  <a:gd name="connsiteY359" fmla="*/ 1218777 h 2550693"/>
                  <a:gd name="connsiteX360" fmla="*/ 1610519 w 2546376"/>
                  <a:gd name="connsiteY360" fmla="*/ 1275355 h 2550693"/>
                  <a:gd name="connsiteX361" fmla="*/ 1553941 w 2546376"/>
                  <a:gd name="connsiteY361" fmla="*/ 1331933 h 2550693"/>
                  <a:gd name="connsiteX362" fmla="*/ 1497362 w 2546376"/>
                  <a:gd name="connsiteY362" fmla="*/ 1275355 h 2550693"/>
                  <a:gd name="connsiteX363" fmla="*/ 1513934 w 2546376"/>
                  <a:gd name="connsiteY363" fmla="*/ 1235349 h 2550693"/>
                  <a:gd name="connsiteX364" fmla="*/ 1326768 w 2546376"/>
                  <a:gd name="connsiteY364" fmla="*/ 1409454 h 2550693"/>
                  <a:gd name="connsiteX365" fmla="*/ 1366774 w 2546376"/>
                  <a:gd name="connsiteY365" fmla="*/ 1392883 h 2550693"/>
                  <a:gd name="connsiteX366" fmla="*/ 1423353 w 2546376"/>
                  <a:gd name="connsiteY366" fmla="*/ 1449461 h 2550693"/>
                  <a:gd name="connsiteX367" fmla="*/ 1366774 w 2546376"/>
                  <a:gd name="connsiteY367" fmla="*/ 1506039 h 2550693"/>
                  <a:gd name="connsiteX368" fmla="*/ 1310196 w 2546376"/>
                  <a:gd name="connsiteY368" fmla="*/ 1449461 h 2550693"/>
                  <a:gd name="connsiteX369" fmla="*/ 1326768 w 2546376"/>
                  <a:gd name="connsiteY369" fmla="*/ 1409454 h 2550693"/>
                  <a:gd name="connsiteX370" fmla="*/ 1139598 w 2546376"/>
                  <a:gd name="connsiteY370" fmla="*/ 1583565 h 2550693"/>
                  <a:gd name="connsiteX371" fmla="*/ 1179605 w 2546376"/>
                  <a:gd name="connsiteY371" fmla="*/ 1566994 h 2550693"/>
                  <a:gd name="connsiteX372" fmla="*/ 1236183 w 2546376"/>
                  <a:gd name="connsiteY372" fmla="*/ 1623572 h 2550693"/>
                  <a:gd name="connsiteX373" fmla="*/ 1219612 w 2546376"/>
                  <a:gd name="connsiteY373" fmla="*/ 1663579 h 2550693"/>
                  <a:gd name="connsiteX374" fmla="*/ 1210886 w 2546376"/>
                  <a:gd name="connsiteY374" fmla="*/ 1669462 h 2550693"/>
                  <a:gd name="connsiteX375" fmla="*/ 1133715 w 2546376"/>
                  <a:gd name="connsiteY375" fmla="*/ 1592291 h 2550693"/>
                  <a:gd name="connsiteX376" fmla="*/ 2449790 w 2546376"/>
                  <a:gd name="connsiteY376" fmla="*/ 190682 h 2550693"/>
                  <a:gd name="connsiteX377" fmla="*/ 2489797 w 2546376"/>
                  <a:gd name="connsiteY377" fmla="*/ 174111 h 2550693"/>
                  <a:gd name="connsiteX378" fmla="*/ 2546375 w 2546376"/>
                  <a:gd name="connsiteY378" fmla="*/ 230689 h 2550693"/>
                  <a:gd name="connsiteX379" fmla="*/ 2489797 w 2546376"/>
                  <a:gd name="connsiteY379" fmla="*/ 287267 h 2550693"/>
                  <a:gd name="connsiteX380" fmla="*/ 2433219 w 2546376"/>
                  <a:gd name="connsiteY380" fmla="*/ 230689 h 2550693"/>
                  <a:gd name="connsiteX381" fmla="*/ 2449790 w 2546376"/>
                  <a:gd name="connsiteY381" fmla="*/ 190682 h 2550693"/>
                  <a:gd name="connsiteX382" fmla="*/ 2262615 w 2546376"/>
                  <a:gd name="connsiteY382" fmla="*/ 364793 h 2550693"/>
                  <a:gd name="connsiteX383" fmla="*/ 2302622 w 2546376"/>
                  <a:gd name="connsiteY383" fmla="*/ 348222 h 2550693"/>
                  <a:gd name="connsiteX384" fmla="*/ 2359200 w 2546376"/>
                  <a:gd name="connsiteY384" fmla="*/ 404800 h 2550693"/>
                  <a:gd name="connsiteX385" fmla="*/ 2302622 w 2546376"/>
                  <a:gd name="connsiteY385" fmla="*/ 461378 h 2550693"/>
                  <a:gd name="connsiteX386" fmla="*/ 2246044 w 2546376"/>
                  <a:gd name="connsiteY386" fmla="*/ 404800 h 2550693"/>
                  <a:gd name="connsiteX387" fmla="*/ 2262615 w 2546376"/>
                  <a:gd name="connsiteY387" fmla="*/ 364793 h 2550693"/>
                  <a:gd name="connsiteX388" fmla="*/ 2075445 w 2546376"/>
                  <a:gd name="connsiteY388" fmla="*/ 538904 h 2550693"/>
                  <a:gd name="connsiteX389" fmla="*/ 2115452 w 2546376"/>
                  <a:gd name="connsiteY389" fmla="*/ 522333 h 2550693"/>
                  <a:gd name="connsiteX390" fmla="*/ 2172030 w 2546376"/>
                  <a:gd name="connsiteY390" fmla="*/ 578911 h 2550693"/>
                  <a:gd name="connsiteX391" fmla="*/ 2115452 w 2546376"/>
                  <a:gd name="connsiteY391" fmla="*/ 635489 h 2550693"/>
                  <a:gd name="connsiteX392" fmla="*/ 2058874 w 2546376"/>
                  <a:gd name="connsiteY392" fmla="*/ 578911 h 2550693"/>
                  <a:gd name="connsiteX393" fmla="*/ 2075445 w 2546376"/>
                  <a:gd name="connsiteY393" fmla="*/ 538904 h 2550693"/>
                  <a:gd name="connsiteX394" fmla="*/ 1888275 w 2546376"/>
                  <a:gd name="connsiteY394" fmla="*/ 713016 h 2550693"/>
                  <a:gd name="connsiteX395" fmla="*/ 1928281 w 2546376"/>
                  <a:gd name="connsiteY395" fmla="*/ 696444 h 2550693"/>
                  <a:gd name="connsiteX396" fmla="*/ 1984859 w 2546376"/>
                  <a:gd name="connsiteY396" fmla="*/ 753022 h 2550693"/>
                  <a:gd name="connsiteX397" fmla="*/ 1928282 w 2546376"/>
                  <a:gd name="connsiteY397" fmla="*/ 809600 h 2550693"/>
                  <a:gd name="connsiteX398" fmla="*/ 1871703 w 2546376"/>
                  <a:gd name="connsiteY398" fmla="*/ 753022 h 2550693"/>
                  <a:gd name="connsiteX399" fmla="*/ 1888275 w 2546376"/>
                  <a:gd name="connsiteY399" fmla="*/ 713016 h 2550693"/>
                  <a:gd name="connsiteX400" fmla="*/ 1701104 w 2546376"/>
                  <a:gd name="connsiteY400" fmla="*/ 887126 h 2550693"/>
                  <a:gd name="connsiteX401" fmla="*/ 1741111 w 2546376"/>
                  <a:gd name="connsiteY401" fmla="*/ 870554 h 2550693"/>
                  <a:gd name="connsiteX402" fmla="*/ 1797689 w 2546376"/>
                  <a:gd name="connsiteY402" fmla="*/ 927133 h 2550693"/>
                  <a:gd name="connsiteX403" fmla="*/ 1741111 w 2546376"/>
                  <a:gd name="connsiteY403" fmla="*/ 983711 h 2550693"/>
                  <a:gd name="connsiteX404" fmla="*/ 1684533 w 2546376"/>
                  <a:gd name="connsiteY404" fmla="*/ 927132 h 2550693"/>
                  <a:gd name="connsiteX405" fmla="*/ 1701104 w 2546376"/>
                  <a:gd name="connsiteY405" fmla="*/ 887126 h 2550693"/>
                  <a:gd name="connsiteX406" fmla="*/ 1513934 w 2546376"/>
                  <a:gd name="connsiteY406" fmla="*/ 1061238 h 2550693"/>
                  <a:gd name="connsiteX407" fmla="*/ 1553940 w 2546376"/>
                  <a:gd name="connsiteY407" fmla="*/ 1044666 h 2550693"/>
                  <a:gd name="connsiteX408" fmla="*/ 1610519 w 2546376"/>
                  <a:gd name="connsiteY408" fmla="*/ 1101244 h 2550693"/>
                  <a:gd name="connsiteX409" fmla="*/ 1553941 w 2546376"/>
                  <a:gd name="connsiteY409" fmla="*/ 1157822 h 2550693"/>
                  <a:gd name="connsiteX410" fmla="*/ 1497362 w 2546376"/>
                  <a:gd name="connsiteY410" fmla="*/ 1101244 h 2550693"/>
                  <a:gd name="connsiteX411" fmla="*/ 1513934 w 2546376"/>
                  <a:gd name="connsiteY411" fmla="*/ 1061238 h 2550693"/>
                  <a:gd name="connsiteX412" fmla="*/ 1326764 w 2546376"/>
                  <a:gd name="connsiteY412" fmla="*/ 1235348 h 2550693"/>
                  <a:gd name="connsiteX413" fmla="*/ 1366770 w 2546376"/>
                  <a:gd name="connsiteY413" fmla="*/ 1218776 h 2550693"/>
                  <a:gd name="connsiteX414" fmla="*/ 1423348 w 2546376"/>
                  <a:gd name="connsiteY414" fmla="*/ 1275354 h 2550693"/>
                  <a:gd name="connsiteX415" fmla="*/ 1366770 w 2546376"/>
                  <a:gd name="connsiteY415" fmla="*/ 1331932 h 2550693"/>
                  <a:gd name="connsiteX416" fmla="*/ 1310192 w 2546376"/>
                  <a:gd name="connsiteY416" fmla="*/ 1275354 h 2550693"/>
                  <a:gd name="connsiteX417" fmla="*/ 1326764 w 2546376"/>
                  <a:gd name="connsiteY417" fmla="*/ 1235348 h 2550693"/>
                  <a:gd name="connsiteX418" fmla="*/ 1139598 w 2546376"/>
                  <a:gd name="connsiteY418" fmla="*/ 1409455 h 2550693"/>
                  <a:gd name="connsiteX419" fmla="*/ 1179604 w 2546376"/>
                  <a:gd name="connsiteY419" fmla="*/ 1392883 h 2550693"/>
                  <a:gd name="connsiteX420" fmla="*/ 1236182 w 2546376"/>
                  <a:gd name="connsiteY420" fmla="*/ 1449462 h 2550693"/>
                  <a:gd name="connsiteX421" fmla="*/ 1179604 w 2546376"/>
                  <a:gd name="connsiteY421" fmla="*/ 1506040 h 2550693"/>
                  <a:gd name="connsiteX422" fmla="*/ 1123026 w 2546376"/>
                  <a:gd name="connsiteY422" fmla="*/ 1449461 h 2550693"/>
                  <a:gd name="connsiteX423" fmla="*/ 1139598 w 2546376"/>
                  <a:gd name="connsiteY423" fmla="*/ 1409455 h 2550693"/>
                  <a:gd name="connsiteX424" fmla="*/ 2449791 w 2546376"/>
                  <a:gd name="connsiteY424" fmla="*/ 16572 h 2550693"/>
                  <a:gd name="connsiteX425" fmla="*/ 2489797 w 2546376"/>
                  <a:gd name="connsiteY425" fmla="*/ 0 h 2550693"/>
                  <a:gd name="connsiteX426" fmla="*/ 2546375 w 2546376"/>
                  <a:gd name="connsiteY426" fmla="*/ 56578 h 2550693"/>
                  <a:gd name="connsiteX427" fmla="*/ 2489797 w 2546376"/>
                  <a:gd name="connsiteY427" fmla="*/ 113156 h 2550693"/>
                  <a:gd name="connsiteX428" fmla="*/ 2433219 w 2546376"/>
                  <a:gd name="connsiteY428" fmla="*/ 56578 h 2550693"/>
                  <a:gd name="connsiteX429" fmla="*/ 2449791 w 2546376"/>
                  <a:gd name="connsiteY429" fmla="*/ 16572 h 2550693"/>
                  <a:gd name="connsiteX430" fmla="*/ 2262615 w 2546376"/>
                  <a:gd name="connsiteY430" fmla="*/ 190682 h 2550693"/>
                  <a:gd name="connsiteX431" fmla="*/ 2302622 w 2546376"/>
                  <a:gd name="connsiteY431" fmla="*/ 174111 h 2550693"/>
                  <a:gd name="connsiteX432" fmla="*/ 2359200 w 2546376"/>
                  <a:gd name="connsiteY432" fmla="*/ 230689 h 2550693"/>
                  <a:gd name="connsiteX433" fmla="*/ 2302622 w 2546376"/>
                  <a:gd name="connsiteY433" fmla="*/ 287267 h 2550693"/>
                  <a:gd name="connsiteX434" fmla="*/ 2246044 w 2546376"/>
                  <a:gd name="connsiteY434" fmla="*/ 230689 h 2550693"/>
                  <a:gd name="connsiteX435" fmla="*/ 2262615 w 2546376"/>
                  <a:gd name="connsiteY435" fmla="*/ 190682 h 2550693"/>
                  <a:gd name="connsiteX436" fmla="*/ 2075445 w 2546376"/>
                  <a:gd name="connsiteY436" fmla="*/ 364793 h 2550693"/>
                  <a:gd name="connsiteX437" fmla="*/ 2115452 w 2546376"/>
                  <a:gd name="connsiteY437" fmla="*/ 348222 h 2550693"/>
                  <a:gd name="connsiteX438" fmla="*/ 2172030 w 2546376"/>
                  <a:gd name="connsiteY438" fmla="*/ 404800 h 2550693"/>
                  <a:gd name="connsiteX439" fmla="*/ 2115452 w 2546376"/>
                  <a:gd name="connsiteY439" fmla="*/ 461378 h 2550693"/>
                  <a:gd name="connsiteX440" fmla="*/ 2058874 w 2546376"/>
                  <a:gd name="connsiteY440" fmla="*/ 404800 h 2550693"/>
                  <a:gd name="connsiteX441" fmla="*/ 2075445 w 2546376"/>
                  <a:gd name="connsiteY441" fmla="*/ 364793 h 2550693"/>
                  <a:gd name="connsiteX442" fmla="*/ 1888275 w 2546376"/>
                  <a:gd name="connsiteY442" fmla="*/ 538905 h 2550693"/>
                  <a:gd name="connsiteX443" fmla="*/ 1928281 w 2546376"/>
                  <a:gd name="connsiteY443" fmla="*/ 522333 h 2550693"/>
                  <a:gd name="connsiteX444" fmla="*/ 1984859 w 2546376"/>
                  <a:gd name="connsiteY444" fmla="*/ 578912 h 2550693"/>
                  <a:gd name="connsiteX445" fmla="*/ 1928282 w 2546376"/>
                  <a:gd name="connsiteY445" fmla="*/ 635489 h 2550693"/>
                  <a:gd name="connsiteX446" fmla="*/ 1871703 w 2546376"/>
                  <a:gd name="connsiteY446" fmla="*/ 578911 h 2550693"/>
                  <a:gd name="connsiteX447" fmla="*/ 1888275 w 2546376"/>
                  <a:gd name="connsiteY447" fmla="*/ 538905 h 2550693"/>
                  <a:gd name="connsiteX448" fmla="*/ 1701104 w 2546376"/>
                  <a:gd name="connsiteY448" fmla="*/ 713015 h 2550693"/>
                  <a:gd name="connsiteX449" fmla="*/ 1741111 w 2546376"/>
                  <a:gd name="connsiteY449" fmla="*/ 696444 h 2550693"/>
                  <a:gd name="connsiteX450" fmla="*/ 1797689 w 2546376"/>
                  <a:gd name="connsiteY450" fmla="*/ 753022 h 2550693"/>
                  <a:gd name="connsiteX451" fmla="*/ 1741111 w 2546376"/>
                  <a:gd name="connsiteY451" fmla="*/ 809600 h 2550693"/>
                  <a:gd name="connsiteX452" fmla="*/ 1684533 w 2546376"/>
                  <a:gd name="connsiteY452" fmla="*/ 753022 h 2550693"/>
                  <a:gd name="connsiteX453" fmla="*/ 1701104 w 2546376"/>
                  <a:gd name="connsiteY453" fmla="*/ 713015 h 2550693"/>
                  <a:gd name="connsiteX454" fmla="*/ 1513934 w 2546376"/>
                  <a:gd name="connsiteY454" fmla="*/ 887127 h 2550693"/>
                  <a:gd name="connsiteX455" fmla="*/ 1553940 w 2546376"/>
                  <a:gd name="connsiteY455" fmla="*/ 870555 h 2550693"/>
                  <a:gd name="connsiteX456" fmla="*/ 1610519 w 2546376"/>
                  <a:gd name="connsiteY456" fmla="*/ 927133 h 2550693"/>
                  <a:gd name="connsiteX457" fmla="*/ 1553941 w 2546376"/>
                  <a:gd name="connsiteY457" fmla="*/ 983711 h 2550693"/>
                  <a:gd name="connsiteX458" fmla="*/ 1497362 w 2546376"/>
                  <a:gd name="connsiteY458" fmla="*/ 927133 h 2550693"/>
                  <a:gd name="connsiteX459" fmla="*/ 1513934 w 2546376"/>
                  <a:gd name="connsiteY459" fmla="*/ 887127 h 2550693"/>
                  <a:gd name="connsiteX460" fmla="*/ 1326764 w 2546376"/>
                  <a:gd name="connsiteY460" fmla="*/ 1061237 h 2550693"/>
                  <a:gd name="connsiteX461" fmla="*/ 1366770 w 2546376"/>
                  <a:gd name="connsiteY461" fmla="*/ 1044665 h 2550693"/>
                  <a:gd name="connsiteX462" fmla="*/ 1423348 w 2546376"/>
                  <a:gd name="connsiteY462" fmla="*/ 1101243 h 2550693"/>
                  <a:gd name="connsiteX463" fmla="*/ 1366770 w 2546376"/>
                  <a:gd name="connsiteY463" fmla="*/ 1157821 h 2550693"/>
                  <a:gd name="connsiteX464" fmla="*/ 1310192 w 2546376"/>
                  <a:gd name="connsiteY464" fmla="*/ 1101243 h 2550693"/>
                  <a:gd name="connsiteX465" fmla="*/ 1326764 w 2546376"/>
                  <a:gd name="connsiteY465" fmla="*/ 1061237 h 2550693"/>
                  <a:gd name="connsiteX466" fmla="*/ 1139597 w 2546376"/>
                  <a:gd name="connsiteY466" fmla="*/ 1235345 h 2550693"/>
                  <a:gd name="connsiteX467" fmla="*/ 1179603 w 2546376"/>
                  <a:gd name="connsiteY467" fmla="*/ 1218773 h 2550693"/>
                  <a:gd name="connsiteX468" fmla="*/ 1236182 w 2546376"/>
                  <a:gd name="connsiteY468" fmla="*/ 1275351 h 2550693"/>
                  <a:gd name="connsiteX469" fmla="*/ 1179604 w 2546376"/>
                  <a:gd name="connsiteY469" fmla="*/ 1331929 h 2550693"/>
                  <a:gd name="connsiteX470" fmla="*/ 1123025 w 2546376"/>
                  <a:gd name="connsiteY470" fmla="*/ 1275351 h 2550693"/>
                  <a:gd name="connsiteX471" fmla="*/ 1139597 w 2546376"/>
                  <a:gd name="connsiteY471" fmla="*/ 1235345 h 2550693"/>
                  <a:gd name="connsiteX472" fmla="*/ 952427 w 2546376"/>
                  <a:gd name="connsiteY472" fmla="*/ 1409454 h 2550693"/>
                  <a:gd name="connsiteX473" fmla="*/ 992434 w 2546376"/>
                  <a:gd name="connsiteY473" fmla="*/ 1392883 h 2550693"/>
                  <a:gd name="connsiteX474" fmla="*/ 1049012 w 2546376"/>
                  <a:gd name="connsiteY474" fmla="*/ 1449461 h 2550693"/>
                  <a:gd name="connsiteX475" fmla="*/ 1032441 w 2546376"/>
                  <a:gd name="connsiteY475" fmla="*/ 1489468 h 2550693"/>
                  <a:gd name="connsiteX476" fmla="*/ 1031516 w 2546376"/>
                  <a:gd name="connsiteY476" fmla="*/ 1490091 h 2550693"/>
                  <a:gd name="connsiteX477" fmla="*/ 951803 w 2546376"/>
                  <a:gd name="connsiteY477" fmla="*/ 1410379 h 2550693"/>
                  <a:gd name="connsiteX478" fmla="*/ 2262615 w 2546376"/>
                  <a:gd name="connsiteY478" fmla="*/ 16572 h 2550693"/>
                  <a:gd name="connsiteX479" fmla="*/ 2302622 w 2546376"/>
                  <a:gd name="connsiteY479" fmla="*/ 0 h 2550693"/>
                  <a:gd name="connsiteX480" fmla="*/ 2359200 w 2546376"/>
                  <a:gd name="connsiteY480" fmla="*/ 56578 h 2550693"/>
                  <a:gd name="connsiteX481" fmla="*/ 2302622 w 2546376"/>
                  <a:gd name="connsiteY481" fmla="*/ 113156 h 2550693"/>
                  <a:gd name="connsiteX482" fmla="*/ 2246044 w 2546376"/>
                  <a:gd name="connsiteY482" fmla="*/ 56578 h 2550693"/>
                  <a:gd name="connsiteX483" fmla="*/ 2262615 w 2546376"/>
                  <a:gd name="connsiteY483" fmla="*/ 16572 h 2550693"/>
                  <a:gd name="connsiteX484" fmla="*/ 2075445 w 2546376"/>
                  <a:gd name="connsiteY484" fmla="*/ 190682 h 2550693"/>
                  <a:gd name="connsiteX485" fmla="*/ 2115452 w 2546376"/>
                  <a:gd name="connsiteY485" fmla="*/ 174111 h 2550693"/>
                  <a:gd name="connsiteX486" fmla="*/ 2172030 w 2546376"/>
                  <a:gd name="connsiteY486" fmla="*/ 230689 h 2550693"/>
                  <a:gd name="connsiteX487" fmla="*/ 2115452 w 2546376"/>
                  <a:gd name="connsiteY487" fmla="*/ 287267 h 2550693"/>
                  <a:gd name="connsiteX488" fmla="*/ 2058874 w 2546376"/>
                  <a:gd name="connsiteY488" fmla="*/ 230689 h 2550693"/>
                  <a:gd name="connsiteX489" fmla="*/ 2075445 w 2546376"/>
                  <a:gd name="connsiteY489" fmla="*/ 190682 h 2550693"/>
                  <a:gd name="connsiteX490" fmla="*/ 1888275 w 2546376"/>
                  <a:gd name="connsiteY490" fmla="*/ 364794 h 2550693"/>
                  <a:gd name="connsiteX491" fmla="*/ 1928281 w 2546376"/>
                  <a:gd name="connsiteY491" fmla="*/ 348223 h 2550693"/>
                  <a:gd name="connsiteX492" fmla="*/ 1984859 w 2546376"/>
                  <a:gd name="connsiteY492" fmla="*/ 404801 h 2550693"/>
                  <a:gd name="connsiteX493" fmla="*/ 1928282 w 2546376"/>
                  <a:gd name="connsiteY493" fmla="*/ 461379 h 2550693"/>
                  <a:gd name="connsiteX494" fmla="*/ 1871703 w 2546376"/>
                  <a:gd name="connsiteY494" fmla="*/ 404800 h 2550693"/>
                  <a:gd name="connsiteX495" fmla="*/ 1888275 w 2546376"/>
                  <a:gd name="connsiteY495" fmla="*/ 364794 h 2550693"/>
                  <a:gd name="connsiteX496" fmla="*/ 1701104 w 2546376"/>
                  <a:gd name="connsiteY496" fmla="*/ 538904 h 2550693"/>
                  <a:gd name="connsiteX497" fmla="*/ 1741111 w 2546376"/>
                  <a:gd name="connsiteY497" fmla="*/ 522333 h 2550693"/>
                  <a:gd name="connsiteX498" fmla="*/ 1797689 w 2546376"/>
                  <a:gd name="connsiteY498" fmla="*/ 578911 h 2550693"/>
                  <a:gd name="connsiteX499" fmla="*/ 1741111 w 2546376"/>
                  <a:gd name="connsiteY499" fmla="*/ 635489 h 2550693"/>
                  <a:gd name="connsiteX500" fmla="*/ 1684533 w 2546376"/>
                  <a:gd name="connsiteY500" fmla="*/ 578911 h 2550693"/>
                  <a:gd name="connsiteX501" fmla="*/ 1701104 w 2546376"/>
                  <a:gd name="connsiteY501" fmla="*/ 538904 h 2550693"/>
                  <a:gd name="connsiteX502" fmla="*/ 1513934 w 2546376"/>
                  <a:gd name="connsiteY502" fmla="*/ 713016 h 2550693"/>
                  <a:gd name="connsiteX503" fmla="*/ 1553940 w 2546376"/>
                  <a:gd name="connsiteY503" fmla="*/ 696444 h 2550693"/>
                  <a:gd name="connsiteX504" fmla="*/ 1610519 w 2546376"/>
                  <a:gd name="connsiteY504" fmla="*/ 753022 h 2550693"/>
                  <a:gd name="connsiteX505" fmla="*/ 1553941 w 2546376"/>
                  <a:gd name="connsiteY505" fmla="*/ 809600 h 2550693"/>
                  <a:gd name="connsiteX506" fmla="*/ 1497362 w 2546376"/>
                  <a:gd name="connsiteY506" fmla="*/ 753022 h 2550693"/>
                  <a:gd name="connsiteX507" fmla="*/ 1513934 w 2546376"/>
                  <a:gd name="connsiteY507" fmla="*/ 713016 h 2550693"/>
                  <a:gd name="connsiteX508" fmla="*/ 1326764 w 2546376"/>
                  <a:gd name="connsiteY508" fmla="*/ 887126 h 2550693"/>
                  <a:gd name="connsiteX509" fmla="*/ 1366770 w 2546376"/>
                  <a:gd name="connsiteY509" fmla="*/ 870554 h 2550693"/>
                  <a:gd name="connsiteX510" fmla="*/ 1423348 w 2546376"/>
                  <a:gd name="connsiteY510" fmla="*/ 927133 h 2550693"/>
                  <a:gd name="connsiteX511" fmla="*/ 1366770 w 2546376"/>
                  <a:gd name="connsiteY511" fmla="*/ 983711 h 2550693"/>
                  <a:gd name="connsiteX512" fmla="*/ 1310192 w 2546376"/>
                  <a:gd name="connsiteY512" fmla="*/ 927132 h 2550693"/>
                  <a:gd name="connsiteX513" fmla="*/ 1326764 w 2546376"/>
                  <a:gd name="connsiteY513" fmla="*/ 887126 h 2550693"/>
                  <a:gd name="connsiteX514" fmla="*/ 1139593 w 2546376"/>
                  <a:gd name="connsiteY514" fmla="*/ 1061238 h 2550693"/>
                  <a:gd name="connsiteX515" fmla="*/ 1179600 w 2546376"/>
                  <a:gd name="connsiteY515" fmla="*/ 1044666 h 2550693"/>
                  <a:gd name="connsiteX516" fmla="*/ 1236178 w 2546376"/>
                  <a:gd name="connsiteY516" fmla="*/ 1101244 h 2550693"/>
                  <a:gd name="connsiteX517" fmla="*/ 1179600 w 2546376"/>
                  <a:gd name="connsiteY517" fmla="*/ 1157822 h 2550693"/>
                  <a:gd name="connsiteX518" fmla="*/ 1123022 w 2546376"/>
                  <a:gd name="connsiteY518" fmla="*/ 1101244 h 2550693"/>
                  <a:gd name="connsiteX519" fmla="*/ 1139593 w 2546376"/>
                  <a:gd name="connsiteY519" fmla="*/ 1061238 h 2550693"/>
                  <a:gd name="connsiteX520" fmla="*/ 952427 w 2546376"/>
                  <a:gd name="connsiteY520" fmla="*/ 1235344 h 2550693"/>
                  <a:gd name="connsiteX521" fmla="*/ 992433 w 2546376"/>
                  <a:gd name="connsiteY521" fmla="*/ 1218772 h 2550693"/>
                  <a:gd name="connsiteX522" fmla="*/ 1049011 w 2546376"/>
                  <a:gd name="connsiteY522" fmla="*/ 1275350 h 2550693"/>
                  <a:gd name="connsiteX523" fmla="*/ 992433 w 2546376"/>
                  <a:gd name="connsiteY523" fmla="*/ 1331928 h 2550693"/>
                  <a:gd name="connsiteX524" fmla="*/ 935855 w 2546376"/>
                  <a:gd name="connsiteY524" fmla="*/ 1275350 h 2550693"/>
                  <a:gd name="connsiteX525" fmla="*/ 952427 w 2546376"/>
                  <a:gd name="connsiteY525" fmla="*/ 1235344 h 2550693"/>
                  <a:gd name="connsiteX526" fmla="*/ 2075445 w 2546376"/>
                  <a:gd name="connsiteY526" fmla="*/ 16572 h 2550693"/>
                  <a:gd name="connsiteX527" fmla="*/ 2115452 w 2546376"/>
                  <a:gd name="connsiteY527" fmla="*/ 0 h 2550693"/>
                  <a:gd name="connsiteX528" fmla="*/ 2172030 w 2546376"/>
                  <a:gd name="connsiteY528" fmla="*/ 56578 h 2550693"/>
                  <a:gd name="connsiteX529" fmla="*/ 2115452 w 2546376"/>
                  <a:gd name="connsiteY529" fmla="*/ 113156 h 2550693"/>
                  <a:gd name="connsiteX530" fmla="*/ 2058874 w 2546376"/>
                  <a:gd name="connsiteY530" fmla="*/ 56578 h 2550693"/>
                  <a:gd name="connsiteX531" fmla="*/ 2075445 w 2546376"/>
                  <a:gd name="connsiteY531" fmla="*/ 16572 h 2550693"/>
                  <a:gd name="connsiteX532" fmla="*/ 1888275 w 2546376"/>
                  <a:gd name="connsiteY532" fmla="*/ 190683 h 2550693"/>
                  <a:gd name="connsiteX533" fmla="*/ 1928281 w 2546376"/>
                  <a:gd name="connsiteY533" fmla="*/ 174112 h 2550693"/>
                  <a:gd name="connsiteX534" fmla="*/ 1984859 w 2546376"/>
                  <a:gd name="connsiteY534" fmla="*/ 230690 h 2550693"/>
                  <a:gd name="connsiteX535" fmla="*/ 1928282 w 2546376"/>
                  <a:gd name="connsiteY535" fmla="*/ 287268 h 2550693"/>
                  <a:gd name="connsiteX536" fmla="*/ 1871703 w 2546376"/>
                  <a:gd name="connsiteY536" fmla="*/ 230690 h 2550693"/>
                  <a:gd name="connsiteX537" fmla="*/ 1888275 w 2546376"/>
                  <a:gd name="connsiteY537" fmla="*/ 190683 h 2550693"/>
                  <a:gd name="connsiteX538" fmla="*/ 1701104 w 2546376"/>
                  <a:gd name="connsiteY538" fmla="*/ 364793 h 2550693"/>
                  <a:gd name="connsiteX539" fmla="*/ 1741111 w 2546376"/>
                  <a:gd name="connsiteY539" fmla="*/ 348222 h 2550693"/>
                  <a:gd name="connsiteX540" fmla="*/ 1797689 w 2546376"/>
                  <a:gd name="connsiteY540" fmla="*/ 404800 h 2550693"/>
                  <a:gd name="connsiteX541" fmla="*/ 1741111 w 2546376"/>
                  <a:gd name="connsiteY541" fmla="*/ 461378 h 2550693"/>
                  <a:gd name="connsiteX542" fmla="*/ 1684533 w 2546376"/>
                  <a:gd name="connsiteY542" fmla="*/ 404800 h 2550693"/>
                  <a:gd name="connsiteX543" fmla="*/ 1701104 w 2546376"/>
                  <a:gd name="connsiteY543" fmla="*/ 364793 h 2550693"/>
                  <a:gd name="connsiteX544" fmla="*/ 1513934 w 2546376"/>
                  <a:gd name="connsiteY544" fmla="*/ 538905 h 2550693"/>
                  <a:gd name="connsiteX545" fmla="*/ 1553940 w 2546376"/>
                  <a:gd name="connsiteY545" fmla="*/ 522333 h 2550693"/>
                  <a:gd name="connsiteX546" fmla="*/ 1610518 w 2546376"/>
                  <a:gd name="connsiteY546" fmla="*/ 578912 h 2550693"/>
                  <a:gd name="connsiteX547" fmla="*/ 1553941 w 2546376"/>
                  <a:gd name="connsiteY547" fmla="*/ 635489 h 2550693"/>
                  <a:gd name="connsiteX548" fmla="*/ 1497362 w 2546376"/>
                  <a:gd name="connsiteY548" fmla="*/ 578911 h 2550693"/>
                  <a:gd name="connsiteX549" fmla="*/ 1513934 w 2546376"/>
                  <a:gd name="connsiteY549" fmla="*/ 538905 h 2550693"/>
                  <a:gd name="connsiteX550" fmla="*/ 1326764 w 2546376"/>
                  <a:gd name="connsiteY550" fmla="*/ 713015 h 2550693"/>
                  <a:gd name="connsiteX551" fmla="*/ 1366770 w 2546376"/>
                  <a:gd name="connsiteY551" fmla="*/ 696444 h 2550693"/>
                  <a:gd name="connsiteX552" fmla="*/ 1423348 w 2546376"/>
                  <a:gd name="connsiteY552" fmla="*/ 753022 h 2550693"/>
                  <a:gd name="connsiteX553" fmla="*/ 1366770 w 2546376"/>
                  <a:gd name="connsiteY553" fmla="*/ 809600 h 2550693"/>
                  <a:gd name="connsiteX554" fmla="*/ 1310192 w 2546376"/>
                  <a:gd name="connsiteY554" fmla="*/ 753022 h 2550693"/>
                  <a:gd name="connsiteX555" fmla="*/ 1326764 w 2546376"/>
                  <a:gd name="connsiteY555" fmla="*/ 713015 h 2550693"/>
                  <a:gd name="connsiteX556" fmla="*/ 1139593 w 2546376"/>
                  <a:gd name="connsiteY556" fmla="*/ 887127 h 2550693"/>
                  <a:gd name="connsiteX557" fmla="*/ 1179600 w 2546376"/>
                  <a:gd name="connsiteY557" fmla="*/ 870555 h 2550693"/>
                  <a:gd name="connsiteX558" fmla="*/ 1236178 w 2546376"/>
                  <a:gd name="connsiteY558" fmla="*/ 927133 h 2550693"/>
                  <a:gd name="connsiteX559" fmla="*/ 1179600 w 2546376"/>
                  <a:gd name="connsiteY559" fmla="*/ 983711 h 2550693"/>
                  <a:gd name="connsiteX560" fmla="*/ 1123022 w 2546376"/>
                  <a:gd name="connsiteY560" fmla="*/ 927133 h 2550693"/>
                  <a:gd name="connsiteX561" fmla="*/ 1139593 w 2546376"/>
                  <a:gd name="connsiteY561" fmla="*/ 887127 h 2550693"/>
                  <a:gd name="connsiteX562" fmla="*/ 952426 w 2546376"/>
                  <a:gd name="connsiteY562" fmla="*/ 1061233 h 2550693"/>
                  <a:gd name="connsiteX563" fmla="*/ 992433 w 2546376"/>
                  <a:gd name="connsiteY563" fmla="*/ 1044662 h 2550693"/>
                  <a:gd name="connsiteX564" fmla="*/ 1049011 w 2546376"/>
                  <a:gd name="connsiteY564" fmla="*/ 1101240 h 2550693"/>
                  <a:gd name="connsiteX565" fmla="*/ 992433 w 2546376"/>
                  <a:gd name="connsiteY565" fmla="*/ 1157818 h 2550693"/>
                  <a:gd name="connsiteX566" fmla="*/ 935855 w 2546376"/>
                  <a:gd name="connsiteY566" fmla="*/ 1101240 h 2550693"/>
                  <a:gd name="connsiteX567" fmla="*/ 952426 w 2546376"/>
                  <a:gd name="connsiteY567" fmla="*/ 1061233 h 2550693"/>
                  <a:gd name="connsiteX568" fmla="*/ 772133 w 2546376"/>
                  <a:gd name="connsiteY568" fmla="*/ 1230708 h 2550693"/>
                  <a:gd name="connsiteX569" fmla="*/ 783241 w 2546376"/>
                  <a:gd name="connsiteY569" fmla="*/ 1223218 h 2550693"/>
                  <a:gd name="connsiteX570" fmla="*/ 805263 w 2546376"/>
                  <a:gd name="connsiteY570" fmla="*/ 1218772 h 2550693"/>
                  <a:gd name="connsiteX571" fmla="*/ 861841 w 2546376"/>
                  <a:gd name="connsiteY571" fmla="*/ 1275350 h 2550693"/>
                  <a:gd name="connsiteX572" fmla="*/ 857395 w 2546376"/>
                  <a:gd name="connsiteY572" fmla="*/ 1297373 h 2550693"/>
                  <a:gd name="connsiteX573" fmla="*/ 849905 w 2546376"/>
                  <a:gd name="connsiteY573" fmla="*/ 1308481 h 2550693"/>
                  <a:gd name="connsiteX574" fmla="*/ 1888275 w 2546376"/>
                  <a:gd name="connsiteY574" fmla="*/ 16572 h 2550693"/>
                  <a:gd name="connsiteX575" fmla="*/ 1928281 w 2546376"/>
                  <a:gd name="connsiteY575" fmla="*/ 1 h 2550693"/>
                  <a:gd name="connsiteX576" fmla="*/ 1984859 w 2546376"/>
                  <a:gd name="connsiteY576" fmla="*/ 56579 h 2550693"/>
                  <a:gd name="connsiteX577" fmla="*/ 1928282 w 2546376"/>
                  <a:gd name="connsiteY577" fmla="*/ 113157 h 2550693"/>
                  <a:gd name="connsiteX578" fmla="*/ 1871703 w 2546376"/>
                  <a:gd name="connsiteY578" fmla="*/ 56579 h 2550693"/>
                  <a:gd name="connsiteX579" fmla="*/ 1888275 w 2546376"/>
                  <a:gd name="connsiteY579" fmla="*/ 16572 h 2550693"/>
                  <a:gd name="connsiteX580" fmla="*/ 1701104 w 2546376"/>
                  <a:gd name="connsiteY580" fmla="*/ 190682 h 2550693"/>
                  <a:gd name="connsiteX581" fmla="*/ 1741111 w 2546376"/>
                  <a:gd name="connsiteY581" fmla="*/ 174111 h 2550693"/>
                  <a:gd name="connsiteX582" fmla="*/ 1797689 w 2546376"/>
                  <a:gd name="connsiteY582" fmla="*/ 230689 h 2550693"/>
                  <a:gd name="connsiteX583" fmla="*/ 1741111 w 2546376"/>
                  <a:gd name="connsiteY583" fmla="*/ 287267 h 2550693"/>
                  <a:gd name="connsiteX584" fmla="*/ 1684533 w 2546376"/>
                  <a:gd name="connsiteY584" fmla="*/ 230689 h 2550693"/>
                  <a:gd name="connsiteX585" fmla="*/ 1701104 w 2546376"/>
                  <a:gd name="connsiteY585" fmla="*/ 190682 h 2550693"/>
                  <a:gd name="connsiteX586" fmla="*/ 1513934 w 2546376"/>
                  <a:gd name="connsiteY586" fmla="*/ 364794 h 2550693"/>
                  <a:gd name="connsiteX587" fmla="*/ 1553940 w 2546376"/>
                  <a:gd name="connsiteY587" fmla="*/ 348223 h 2550693"/>
                  <a:gd name="connsiteX588" fmla="*/ 1610518 w 2546376"/>
                  <a:gd name="connsiteY588" fmla="*/ 404801 h 2550693"/>
                  <a:gd name="connsiteX589" fmla="*/ 1553941 w 2546376"/>
                  <a:gd name="connsiteY589" fmla="*/ 461379 h 2550693"/>
                  <a:gd name="connsiteX590" fmla="*/ 1497362 w 2546376"/>
                  <a:gd name="connsiteY590" fmla="*/ 404800 h 2550693"/>
                  <a:gd name="connsiteX591" fmla="*/ 1513934 w 2546376"/>
                  <a:gd name="connsiteY591" fmla="*/ 364794 h 2550693"/>
                  <a:gd name="connsiteX592" fmla="*/ 1326763 w 2546376"/>
                  <a:gd name="connsiteY592" fmla="*/ 538904 h 2550693"/>
                  <a:gd name="connsiteX593" fmla="*/ 1366770 w 2546376"/>
                  <a:gd name="connsiteY593" fmla="*/ 522333 h 2550693"/>
                  <a:gd name="connsiteX594" fmla="*/ 1423348 w 2546376"/>
                  <a:gd name="connsiteY594" fmla="*/ 578911 h 2550693"/>
                  <a:gd name="connsiteX595" fmla="*/ 1366770 w 2546376"/>
                  <a:gd name="connsiteY595" fmla="*/ 635489 h 2550693"/>
                  <a:gd name="connsiteX596" fmla="*/ 1310192 w 2546376"/>
                  <a:gd name="connsiteY596" fmla="*/ 578911 h 2550693"/>
                  <a:gd name="connsiteX597" fmla="*/ 1326763 w 2546376"/>
                  <a:gd name="connsiteY597" fmla="*/ 538904 h 2550693"/>
                  <a:gd name="connsiteX598" fmla="*/ 1139593 w 2546376"/>
                  <a:gd name="connsiteY598" fmla="*/ 713016 h 2550693"/>
                  <a:gd name="connsiteX599" fmla="*/ 1179600 w 2546376"/>
                  <a:gd name="connsiteY599" fmla="*/ 696444 h 2550693"/>
                  <a:gd name="connsiteX600" fmla="*/ 1236178 w 2546376"/>
                  <a:gd name="connsiteY600" fmla="*/ 753022 h 2550693"/>
                  <a:gd name="connsiteX601" fmla="*/ 1179600 w 2546376"/>
                  <a:gd name="connsiteY601" fmla="*/ 809600 h 2550693"/>
                  <a:gd name="connsiteX602" fmla="*/ 1123022 w 2546376"/>
                  <a:gd name="connsiteY602" fmla="*/ 753022 h 2550693"/>
                  <a:gd name="connsiteX603" fmla="*/ 1139593 w 2546376"/>
                  <a:gd name="connsiteY603" fmla="*/ 713016 h 2550693"/>
                  <a:gd name="connsiteX604" fmla="*/ 952423 w 2546376"/>
                  <a:gd name="connsiteY604" fmla="*/ 887126 h 2550693"/>
                  <a:gd name="connsiteX605" fmla="*/ 992429 w 2546376"/>
                  <a:gd name="connsiteY605" fmla="*/ 870554 h 2550693"/>
                  <a:gd name="connsiteX606" fmla="*/ 1049007 w 2546376"/>
                  <a:gd name="connsiteY606" fmla="*/ 927133 h 2550693"/>
                  <a:gd name="connsiteX607" fmla="*/ 992429 w 2546376"/>
                  <a:gd name="connsiteY607" fmla="*/ 983711 h 2550693"/>
                  <a:gd name="connsiteX608" fmla="*/ 935851 w 2546376"/>
                  <a:gd name="connsiteY608" fmla="*/ 927132 h 2550693"/>
                  <a:gd name="connsiteX609" fmla="*/ 952423 w 2546376"/>
                  <a:gd name="connsiteY609" fmla="*/ 887126 h 2550693"/>
                  <a:gd name="connsiteX610" fmla="*/ 765256 w 2546376"/>
                  <a:gd name="connsiteY610" fmla="*/ 1061233 h 2550693"/>
                  <a:gd name="connsiteX611" fmla="*/ 805263 w 2546376"/>
                  <a:gd name="connsiteY611" fmla="*/ 1044662 h 2550693"/>
                  <a:gd name="connsiteX612" fmla="*/ 861841 w 2546376"/>
                  <a:gd name="connsiteY612" fmla="*/ 1101240 h 2550693"/>
                  <a:gd name="connsiteX613" fmla="*/ 805263 w 2546376"/>
                  <a:gd name="connsiteY613" fmla="*/ 1157818 h 2550693"/>
                  <a:gd name="connsiteX614" fmla="*/ 748685 w 2546376"/>
                  <a:gd name="connsiteY614" fmla="*/ 1101240 h 2550693"/>
                  <a:gd name="connsiteX615" fmla="*/ 765256 w 2546376"/>
                  <a:gd name="connsiteY615" fmla="*/ 1061233 h 2550693"/>
                  <a:gd name="connsiteX616" fmla="*/ 1701104 w 2546376"/>
                  <a:gd name="connsiteY616" fmla="*/ 16572 h 2550693"/>
                  <a:gd name="connsiteX617" fmla="*/ 1741111 w 2546376"/>
                  <a:gd name="connsiteY617" fmla="*/ 0 h 2550693"/>
                  <a:gd name="connsiteX618" fmla="*/ 1797689 w 2546376"/>
                  <a:gd name="connsiteY618" fmla="*/ 56578 h 2550693"/>
                  <a:gd name="connsiteX619" fmla="*/ 1741111 w 2546376"/>
                  <a:gd name="connsiteY619" fmla="*/ 113156 h 2550693"/>
                  <a:gd name="connsiteX620" fmla="*/ 1684533 w 2546376"/>
                  <a:gd name="connsiteY620" fmla="*/ 56578 h 2550693"/>
                  <a:gd name="connsiteX621" fmla="*/ 1701104 w 2546376"/>
                  <a:gd name="connsiteY621" fmla="*/ 16572 h 2550693"/>
                  <a:gd name="connsiteX622" fmla="*/ 1513934 w 2546376"/>
                  <a:gd name="connsiteY622" fmla="*/ 190683 h 2550693"/>
                  <a:gd name="connsiteX623" fmla="*/ 1553940 w 2546376"/>
                  <a:gd name="connsiteY623" fmla="*/ 174112 h 2550693"/>
                  <a:gd name="connsiteX624" fmla="*/ 1610518 w 2546376"/>
                  <a:gd name="connsiteY624" fmla="*/ 230690 h 2550693"/>
                  <a:gd name="connsiteX625" fmla="*/ 1553941 w 2546376"/>
                  <a:gd name="connsiteY625" fmla="*/ 287268 h 2550693"/>
                  <a:gd name="connsiteX626" fmla="*/ 1497362 w 2546376"/>
                  <a:gd name="connsiteY626" fmla="*/ 230690 h 2550693"/>
                  <a:gd name="connsiteX627" fmla="*/ 1513934 w 2546376"/>
                  <a:gd name="connsiteY627" fmla="*/ 190683 h 2550693"/>
                  <a:gd name="connsiteX628" fmla="*/ 1326764 w 2546376"/>
                  <a:gd name="connsiteY628" fmla="*/ 364793 h 2550693"/>
                  <a:gd name="connsiteX629" fmla="*/ 1366770 w 2546376"/>
                  <a:gd name="connsiteY629" fmla="*/ 348222 h 2550693"/>
                  <a:gd name="connsiteX630" fmla="*/ 1423348 w 2546376"/>
                  <a:gd name="connsiteY630" fmla="*/ 404800 h 2550693"/>
                  <a:gd name="connsiteX631" fmla="*/ 1366770 w 2546376"/>
                  <a:gd name="connsiteY631" fmla="*/ 461378 h 2550693"/>
                  <a:gd name="connsiteX632" fmla="*/ 1310192 w 2546376"/>
                  <a:gd name="connsiteY632" fmla="*/ 404800 h 2550693"/>
                  <a:gd name="connsiteX633" fmla="*/ 1326764 w 2546376"/>
                  <a:gd name="connsiteY633" fmla="*/ 364793 h 2550693"/>
                  <a:gd name="connsiteX634" fmla="*/ 1139593 w 2546376"/>
                  <a:gd name="connsiteY634" fmla="*/ 538905 h 2550693"/>
                  <a:gd name="connsiteX635" fmla="*/ 1179600 w 2546376"/>
                  <a:gd name="connsiteY635" fmla="*/ 522333 h 2550693"/>
                  <a:gd name="connsiteX636" fmla="*/ 1236178 w 2546376"/>
                  <a:gd name="connsiteY636" fmla="*/ 578911 h 2550693"/>
                  <a:gd name="connsiteX637" fmla="*/ 1179600 w 2546376"/>
                  <a:gd name="connsiteY637" fmla="*/ 635489 h 2550693"/>
                  <a:gd name="connsiteX638" fmla="*/ 1123022 w 2546376"/>
                  <a:gd name="connsiteY638" fmla="*/ 578911 h 2550693"/>
                  <a:gd name="connsiteX639" fmla="*/ 1139593 w 2546376"/>
                  <a:gd name="connsiteY639" fmla="*/ 538905 h 2550693"/>
                  <a:gd name="connsiteX640" fmla="*/ 952423 w 2546376"/>
                  <a:gd name="connsiteY640" fmla="*/ 713015 h 2550693"/>
                  <a:gd name="connsiteX641" fmla="*/ 992429 w 2546376"/>
                  <a:gd name="connsiteY641" fmla="*/ 696444 h 2550693"/>
                  <a:gd name="connsiteX642" fmla="*/ 1049007 w 2546376"/>
                  <a:gd name="connsiteY642" fmla="*/ 753022 h 2550693"/>
                  <a:gd name="connsiteX643" fmla="*/ 992429 w 2546376"/>
                  <a:gd name="connsiteY643" fmla="*/ 809600 h 2550693"/>
                  <a:gd name="connsiteX644" fmla="*/ 935851 w 2546376"/>
                  <a:gd name="connsiteY644" fmla="*/ 753022 h 2550693"/>
                  <a:gd name="connsiteX645" fmla="*/ 952423 w 2546376"/>
                  <a:gd name="connsiteY645" fmla="*/ 713015 h 2550693"/>
                  <a:gd name="connsiteX646" fmla="*/ 765256 w 2546376"/>
                  <a:gd name="connsiteY646" fmla="*/ 887123 h 2550693"/>
                  <a:gd name="connsiteX647" fmla="*/ 805262 w 2546376"/>
                  <a:gd name="connsiteY647" fmla="*/ 870552 h 2550693"/>
                  <a:gd name="connsiteX648" fmla="*/ 861840 w 2546376"/>
                  <a:gd name="connsiteY648" fmla="*/ 927130 h 2550693"/>
                  <a:gd name="connsiteX649" fmla="*/ 805262 w 2546376"/>
                  <a:gd name="connsiteY649" fmla="*/ 983708 h 2550693"/>
                  <a:gd name="connsiteX650" fmla="*/ 748684 w 2546376"/>
                  <a:gd name="connsiteY650" fmla="*/ 927130 h 2550693"/>
                  <a:gd name="connsiteX651" fmla="*/ 765256 w 2546376"/>
                  <a:gd name="connsiteY651" fmla="*/ 887123 h 2550693"/>
                  <a:gd name="connsiteX652" fmla="*/ 592762 w 2546376"/>
                  <a:gd name="connsiteY652" fmla="*/ 1051338 h 2550693"/>
                  <a:gd name="connsiteX653" fmla="*/ 596069 w 2546376"/>
                  <a:gd name="connsiteY653" fmla="*/ 1049108 h 2550693"/>
                  <a:gd name="connsiteX654" fmla="*/ 618092 w 2546376"/>
                  <a:gd name="connsiteY654" fmla="*/ 1044662 h 2550693"/>
                  <a:gd name="connsiteX655" fmla="*/ 674670 w 2546376"/>
                  <a:gd name="connsiteY655" fmla="*/ 1101240 h 2550693"/>
                  <a:gd name="connsiteX656" fmla="*/ 670224 w 2546376"/>
                  <a:gd name="connsiteY656" fmla="*/ 1123263 h 2550693"/>
                  <a:gd name="connsiteX657" fmla="*/ 667994 w 2546376"/>
                  <a:gd name="connsiteY657" fmla="*/ 1126570 h 2550693"/>
                  <a:gd name="connsiteX658" fmla="*/ 1513934 w 2546376"/>
                  <a:gd name="connsiteY658" fmla="*/ 16572 h 2550693"/>
                  <a:gd name="connsiteX659" fmla="*/ 1553940 w 2546376"/>
                  <a:gd name="connsiteY659" fmla="*/ 1 h 2550693"/>
                  <a:gd name="connsiteX660" fmla="*/ 1610518 w 2546376"/>
                  <a:gd name="connsiteY660" fmla="*/ 56579 h 2550693"/>
                  <a:gd name="connsiteX661" fmla="*/ 1553941 w 2546376"/>
                  <a:gd name="connsiteY661" fmla="*/ 113157 h 2550693"/>
                  <a:gd name="connsiteX662" fmla="*/ 1497362 w 2546376"/>
                  <a:gd name="connsiteY662" fmla="*/ 56579 h 2550693"/>
                  <a:gd name="connsiteX663" fmla="*/ 1513934 w 2546376"/>
                  <a:gd name="connsiteY663" fmla="*/ 16572 h 2550693"/>
                  <a:gd name="connsiteX664" fmla="*/ 1326764 w 2546376"/>
                  <a:gd name="connsiteY664" fmla="*/ 190682 h 2550693"/>
                  <a:gd name="connsiteX665" fmla="*/ 1366770 w 2546376"/>
                  <a:gd name="connsiteY665" fmla="*/ 174111 h 2550693"/>
                  <a:gd name="connsiteX666" fmla="*/ 1423348 w 2546376"/>
                  <a:gd name="connsiteY666" fmla="*/ 230689 h 2550693"/>
                  <a:gd name="connsiteX667" fmla="*/ 1366770 w 2546376"/>
                  <a:gd name="connsiteY667" fmla="*/ 287267 h 2550693"/>
                  <a:gd name="connsiteX668" fmla="*/ 1310192 w 2546376"/>
                  <a:gd name="connsiteY668" fmla="*/ 230689 h 2550693"/>
                  <a:gd name="connsiteX669" fmla="*/ 1326764 w 2546376"/>
                  <a:gd name="connsiteY669" fmla="*/ 190682 h 2550693"/>
                  <a:gd name="connsiteX670" fmla="*/ 1139593 w 2546376"/>
                  <a:gd name="connsiteY670" fmla="*/ 364794 h 2550693"/>
                  <a:gd name="connsiteX671" fmla="*/ 1179600 w 2546376"/>
                  <a:gd name="connsiteY671" fmla="*/ 348222 h 2550693"/>
                  <a:gd name="connsiteX672" fmla="*/ 1236178 w 2546376"/>
                  <a:gd name="connsiteY672" fmla="*/ 404801 h 2550693"/>
                  <a:gd name="connsiteX673" fmla="*/ 1179600 w 2546376"/>
                  <a:gd name="connsiteY673" fmla="*/ 461379 h 2550693"/>
                  <a:gd name="connsiteX674" fmla="*/ 1123022 w 2546376"/>
                  <a:gd name="connsiteY674" fmla="*/ 404800 h 2550693"/>
                  <a:gd name="connsiteX675" fmla="*/ 1139593 w 2546376"/>
                  <a:gd name="connsiteY675" fmla="*/ 364794 h 2550693"/>
                  <a:gd name="connsiteX676" fmla="*/ 952423 w 2546376"/>
                  <a:gd name="connsiteY676" fmla="*/ 538904 h 2550693"/>
                  <a:gd name="connsiteX677" fmla="*/ 992429 w 2546376"/>
                  <a:gd name="connsiteY677" fmla="*/ 522333 h 2550693"/>
                  <a:gd name="connsiteX678" fmla="*/ 1049007 w 2546376"/>
                  <a:gd name="connsiteY678" fmla="*/ 578911 h 2550693"/>
                  <a:gd name="connsiteX679" fmla="*/ 992429 w 2546376"/>
                  <a:gd name="connsiteY679" fmla="*/ 635489 h 2550693"/>
                  <a:gd name="connsiteX680" fmla="*/ 935851 w 2546376"/>
                  <a:gd name="connsiteY680" fmla="*/ 578911 h 2550693"/>
                  <a:gd name="connsiteX681" fmla="*/ 952423 w 2546376"/>
                  <a:gd name="connsiteY681" fmla="*/ 538904 h 2550693"/>
                  <a:gd name="connsiteX682" fmla="*/ 765253 w 2546376"/>
                  <a:gd name="connsiteY682" fmla="*/ 713015 h 2550693"/>
                  <a:gd name="connsiteX683" fmla="*/ 805259 w 2546376"/>
                  <a:gd name="connsiteY683" fmla="*/ 696444 h 2550693"/>
                  <a:gd name="connsiteX684" fmla="*/ 861837 w 2546376"/>
                  <a:gd name="connsiteY684" fmla="*/ 753022 h 2550693"/>
                  <a:gd name="connsiteX685" fmla="*/ 805262 w 2546376"/>
                  <a:gd name="connsiteY685" fmla="*/ 809597 h 2550693"/>
                  <a:gd name="connsiteX686" fmla="*/ 748684 w 2546376"/>
                  <a:gd name="connsiteY686" fmla="*/ 753019 h 2550693"/>
                  <a:gd name="connsiteX687" fmla="*/ 765253 w 2546376"/>
                  <a:gd name="connsiteY687" fmla="*/ 713015 h 2550693"/>
                  <a:gd name="connsiteX688" fmla="*/ 578085 w 2546376"/>
                  <a:gd name="connsiteY688" fmla="*/ 887123 h 2550693"/>
                  <a:gd name="connsiteX689" fmla="*/ 618091 w 2546376"/>
                  <a:gd name="connsiteY689" fmla="*/ 870552 h 2550693"/>
                  <a:gd name="connsiteX690" fmla="*/ 674669 w 2546376"/>
                  <a:gd name="connsiteY690" fmla="*/ 927130 h 2550693"/>
                  <a:gd name="connsiteX691" fmla="*/ 618091 w 2546376"/>
                  <a:gd name="connsiteY691" fmla="*/ 983708 h 2550693"/>
                  <a:gd name="connsiteX692" fmla="*/ 561513 w 2546376"/>
                  <a:gd name="connsiteY692" fmla="*/ 927130 h 2550693"/>
                  <a:gd name="connsiteX693" fmla="*/ 578085 w 2546376"/>
                  <a:gd name="connsiteY693" fmla="*/ 887123 h 2550693"/>
                  <a:gd name="connsiteX694" fmla="*/ 1326764 w 2546376"/>
                  <a:gd name="connsiteY694" fmla="*/ 16572 h 2550693"/>
                  <a:gd name="connsiteX695" fmla="*/ 1366770 w 2546376"/>
                  <a:gd name="connsiteY695" fmla="*/ 0 h 2550693"/>
                  <a:gd name="connsiteX696" fmla="*/ 1423348 w 2546376"/>
                  <a:gd name="connsiteY696" fmla="*/ 56578 h 2550693"/>
                  <a:gd name="connsiteX697" fmla="*/ 1366770 w 2546376"/>
                  <a:gd name="connsiteY697" fmla="*/ 113156 h 2550693"/>
                  <a:gd name="connsiteX698" fmla="*/ 1310192 w 2546376"/>
                  <a:gd name="connsiteY698" fmla="*/ 56578 h 2550693"/>
                  <a:gd name="connsiteX699" fmla="*/ 1326764 w 2546376"/>
                  <a:gd name="connsiteY699" fmla="*/ 16572 h 2550693"/>
                  <a:gd name="connsiteX700" fmla="*/ 1139593 w 2546376"/>
                  <a:gd name="connsiteY700" fmla="*/ 190683 h 2550693"/>
                  <a:gd name="connsiteX701" fmla="*/ 1179600 w 2546376"/>
                  <a:gd name="connsiteY701" fmla="*/ 174112 h 2550693"/>
                  <a:gd name="connsiteX702" fmla="*/ 1236178 w 2546376"/>
                  <a:gd name="connsiteY702" fmla="*/ 230690 h 2550693"/>
                  <a:gd name="connsiteX703" fmla="*/ 1179600 w 2546376"/>
                  <a:gd name="connsiteY703" fmla="*/ 287268 h 2550693"/>
                  <a:gd name="connsiteX704" fmla="*/ 1123022 w 2546376"/>
                  <a:gd name="connsiteY704" fmla="*/ 230690 h 2550693"/>
                  <a:gd name="connsiteX705" fmla="*/ 1139593 w 2546376"/>
                  <a:gd name="connsiteY705" fmla="*/ 190683 h 2550693"/>
                  <a:gd name="connsiteX706" fmla="*/ 952423 w 2546376"/>
                  <a:gd name="connsiteY706" fmla="*/ 364793 h 2550693"/>
                  <a:gd name="connsiteX707" fmla="*/ 992429 w 2546376"/>
                  <a:gd name="connsiteY707" fmla="*/ 348222 h 2550693"/>
                  <a:gd name="connsiteX708" fmla="*/ 1049007 w 2546376"/>
                  <a:gd name="connsiteY708" fmla="*/ 404800 h 2550693"/>
                  <a:gd name="connsiteX709" fmla="*/ 992429 w 2546376"/>
                  <a:gd name="connsiteY709" fmla="*/ 461378 h 2550693"/>
                  <a:gd name="connsiteX710" fmla="*/ 935851 w 2546376"/>
                  <a:gd name="connsiteY710" fmla="*/ 404800 h 2550693"/>
                  <a:gd name="connsiteX711" fmla="*/ 952423 w 2546376"/>
                  <a:gd name="connsiteY711" fmla="*/ 364793 h 2550693"/>
                  <a:gd name="connsiteX712" fmla="*/ 765253 w 2546376"/>
                  <a:gd name="connsiteY712" fmla="*/ 538904 h 2550693"/>
                  <a:gd name="connsiteX713" fmla="*/ 805259 w 2546376"/>
                  <a:gd name="connsiteY713" fmla="*/ 522333 h 2550693"/>
                  <a:gd name="connsiteX714" fmla="*/ 861837 w 2546376"/>
                  <a:gd name="connsiteY714" fmla="*/ 578911 h 2550693"/>
                  <a:gd name="connsiteX715" fmla="*/ 805259 w 2546376"/>
                  <a:gd name="connsiteY715" fmla="*/ 635489 h 2550693"/>
                  <a:gd name="connsiteX716" fmla="*/ 748681 w 2546376"/>
                  <a:gd name="connsiteY716" fmla="*/ 578911 h 2550693"/>
                  <a:gd name="connsiteX717" fmla="*/ 765253 w 2546376"/>
                  <a:gd name="connsiteY717" fmla="*/ 538904 h 2550693"/>
                  <a:gd name="connsiteX718" fmla="*/ 578084 w 2546376"/>
                  <a:gd name="connsiteY718" fmla="*/ 713013 h 2550693"/>
                  <a:gd name="connsiteX719" fmla="*/ 618091 w 2546376"/>
                  <a:gd name="connsiteY719" fmla="*/ 696441 h 2550693"/>
                  <a:gd name="connsiteX720" fmla="*/ 674669 w 2546376"/>
                  <a:gd name="connsiteY720" fmla="*/ 753019 h 2550693"/>
                  <a:gd name="connsiteX721" fmla="*/ 618091 w 2546376"/>
                  <a:gd name="connsiteY721" fmla="*/ 809597 h 2550693"/>
                  <a:gd name="connsiteX722" fmla="*/ 561513 w 2546376"/>
                  <a:gd name="connsiteY722" fmla="*/ 753019 h 2550693"/>
                  <a:gd name="connsiteX723" fmla="*/ 578084 w 2546376"/>
                  <a:gd name="connsiteY723" fmla="*/ 713013 h 2550693"/>
                  <a:gd name="connsiteX724" fmla="*/ 415158 w 2546376"/>
                  <a:gd name="connsiteY724" fmla="*/ 873734 h 2550693"/>
                  <a:gd name="connsiteX725" fmla="*/ 430921 w 2546376"/>
                  <a:gd name="connsiteY725" fmla="*/ 870551 h 2550693"/>
                  <a:gd name="connsiteX726" fmla="*/ 487500 w 2546376"/>
                  <a:gd name="connsiteY726" fmla="*/ 927130 h 2550693"/>
                  <a:gd name="connsiteX727" fmla="*/ 484317 w 2546376"/>
                  <a:gd name="connsiteY727" fmla="*/ 942893 h 2550693"/>
                  <a:gd name="connsiteX728" fmla="*/ 1139593 w 2546376"/>
                  <a:gd name="connsiteY728" fmla="*/ 16572 h 2550693"/>
                  <a:gd name="connsiteX729" fmla="*/ 1179599 w 2546376"/>
                  <a:gd name="connsiteY729" fmla="*/ 1 h 2550693"/>
                  <a:gd name="connsiteX730" fmla="*/ 1236178 w 2546376"/>
                  <a:gd name="connsiteY730" fmla="*/ 56579 h 2550693"/>
                  <a:gd name="connsiteX731" fmla="*/ 1179600 w 2546376"/>
                  <a:gd name="connsiteY731" fmla="*/ 113157 h 2550693"/>
                  <a:gd name="connsiteX732" fmla="*/ 1123022 w 2546376"/>
                  <a:gd name="connsiteY732" fmla="*/ 56579 h 2550693"/>
                  <a:gd name="connsiteX733" fmla="*/ 1139593 w 2546376"/>
                  <a:gd name="connsiteY733" fmla="*/ 16572 h 2550693"/>
                  <a:gd name="connsiteX734" fmla="*/ 952423 w 2546376"/>
                  <a:gd name="connsiteY734" fmla="*/ 190682 h 2550693"/>
                  <a:gd name="connsiteX735" fmla="*/ 992429 w 2546376"/>
                  <a:gd name="connsiteY735" fmla="*/ 174111 h 2550693"/>
                  <a:gd name="connsiteX736" fmla="*/ 1049007 w 2546376"/>
                  <a:gd name="connsiteY736" fmla="*/ 230689 h 2550693"/>
                  <a:gd name="connsiteX737" fmla="*/ 992429 w 2546376"/>
                  <a:gd name="connsiteY737" fmla="*/ 287267 h 2550693"/>
                  <a:gd name="connsiteX738" fmla="*/ 935851 w 2546376"/>
                  <a:gd name="connsiteY738" fmla="*/ 230689 h 2550693"/>
                  <a:gd name="connsiteX739" fmla="*/ 952423 w 2546376"/>
                  <a:gd name="connsiteY739" fmla="*/ 190682 h 2550693"/>
                  <a:gd name="connsiteX740" fmla="*/ 765253 w 2546376"/>
                  <a:gd name="connsiteY740" fmla="*/ 364793 h 2550693"/>
                  <a:gd name="connsiteX741" fmla="*/ 805259 w 2546376"/>
                  <a:gd name="connsiteY741" fmla="*/ 348222 h 2550693"/>
                  <a:gd name="connsiteX742" fmla="*/ 861837 w 2546376"/>
                  <a:gd name="connsiteY742" fmla="*/ 404800 h 2550693"/>
                  <a:gd name="connsiteX743" fmla="*/ 805259 w 2546376"/>
                  <a:gd name="connsiteY743" fmla="*/ 461378 h 2550693"/>
                  <a:gd name="connsiteX744" fmla="*/ 748681 w 2546376"/>
                  <a:gd name="connsiteY744" fmla="*/ 404800 h 2550693"/>
                  <a:gd name="connsiteX745" fmla="*/ 765253 w 2546376"/>
                  <a:gd name="connsiteY745" fmla="*/ 364793 h 2550693"/>
                  <a:gd name="connsiteX746" fmla="*/ 578082 w 2546376"/>
                  <a:gd name="connsiteY746" fmla="*/ 538904 h 2550693"/>
                  <a:gd name="connsiteX747" fmla="*/ 618088 w 2546376"/>
                  <a:gd name="connsiteY747" fmla="*/ 522333 h 2550693"/>
                  <a:gd name="connsiteX748" fmla="*/ 674666 w 2546376"/>
                  <a:gd name="connsiteY748" fmla="*/ 578911 h 2550693"/>
                  <a:gd name="connsiteX749" fmla="*/ 618090 w 2546376"/>
                  <a:gd name="connsiteY749" fmla="*/ 635487 h 2550693"/>
                  <a:gd name="connsiteX750" fmla="*/ 561512 w 2546376"/>
                  <a:gd name="connsiteY750" fmla="*/ 578909 h 2550693"/>
                  <a:gd name="connsiteX751" fmla="*/ 578082 w 2546376"/>
                  <a:gd name="connsiteY751" fmla="*/ 538904 h 2550693"/>
                  <a:gd name="connsiteX752" fmla="*/ 390914 w 2546376"/>
                  <a:gd name="connsiteY752" fmla="*/ 713012 h 2550693"/>
                  <a:gd name="connsiteX753" fmla="*/ 430921 w 2546376"/>
                  <a:gd name="connsiteY753" fmla="*/ 696441 h 2550693"/>
                  <a:gd name="connsiteX754" fmla="*/ 487499 w 2546376"/>
                  <a:gd name="connsiteY754" fmla="*/ 753019 h 2550693"/>
                  <a:gd name="connsiteX755" fmla="*/ 430921 w 2546376"/>
                  <a:gd name="connsiteY755" fmla="*/ 809597 h 2550693"/>
                  <a:gd name="connsiteX756" fmla="*/ 374343 w 2546376"/>
                  <a:gd name="connsiteY756" fmla="*/ 753019 h 2550693"/>
                  <a:gd name="connsiteX757" fmla="*/ 390914 w 2546376"/>
                  <a:gd name="connsiteY757" fmla="*/ 713012 h 2550693"/>
                  <a:gd name="connsiteX758" fmla="*/ 952422 w 2546376"/>
                  <a:gd name="connsiteY758" fmla="*/ 16571 h 2550693"/>
                  <a:gd name="connsiteX759" fmla="*/ 992429 w 2546376"/>
                  <a:gd name="connsiteY759" fmla="*/ 0 h 2550693"/>
                  <a:gd name="connsiteX760" fmla="*/ 1049007 w 2546376"/>
                  <a:gd name="connsiteY760" fmla="*/ 56578 h 2550693"/>
                  <a:gd name="connsiteX761" fmla="*/ 992429 w 2546376"/>
                  <a:gd name="connsiteY761" fmla="*/ 113156 h 2550693"/>
                  <a:gd name="connsiteX762" fmla="*/ 935851 w 2546376"/>
                  <a:gd name="connsiteY762" fmla="*/ 56578 h 2550693"/>
                  <a:gd name="connsiteX763" fmla="*/ 952422 w 2546376"/>
                  <a:gd name="connsiteY763" fmla="*/ 16571 h 2550693"/>
                  <a:gd name="connsiteX764" fmla="*/ 765253 w 2546376"/>
                  <a:gd name="connsiteY764" fmla="*/ 190682 h 2550693"/>
                  <a:gd name="connsiteX765" fmla="*/ 805259 w 2546376"/>
                  <a:gd name="connsiteY765" fmla="*/ 174111 h 2550693"/>
                  <a:gd name="connsiteX766" fmla="*/ 861837 w 2546376"/>
                  <a:gd name="connsiteY766" fmla="*/ 230689 h 2550693"/>
                  <a:gd name="connsiteX767" fmla="*/ 805259 w 2546376"/>
                  <a:gd name="connsiteY767" fmla="*/ 287267 h 2550693"/>
                  <a:gd name="connsiteX768" fmla="*/ 748681 w 2546376"/>
                  <a:gd name="connsiteY768" fmla="*/ 230689 h 2550693"/>
                  <a:gd name="connsiteX769" fmla="*/ 765253 w 2546376"/>
                  <a:gd name="connsiteY769" fmla="*/ 190682 h 2550693"/>
                  <a:gd name="connsiteX770" fmla="*/ 578082 w 2546376"/>
                  <a:gd name="connsiteY770" fmla="*/ 364793 h 2550693"/>
                  <a:gd name="connsiteX771" fmla="*/ 618088 w 2546376"/>
                  <a:gd name="connsiteY771" fmla="*/ 348222 h 2550693"/>
                  <a:gd name="connsiteX772" fmla="*/ 674666 w 2546376"/>
                  <a:gd name="connsiteY772" fmla="*/ 404800 h 2550693"/>
                  <a:gd name="connsiteX773" fmla="*/ 618088 w 2546376"/>
                  <a:gd name="connsiteY773" fmla="*/ 461378 h 2550693"/>
                  <a:gd name="connsiteX774" fmla="*/ 561510 w 2546376"/>
                  <a:gd name="connsiteY774" fmla="*/ 404800 h 2550693"/>
                  <a:gd name="connsiteX775" fmla="*/ 578082 w 2546376"/>
                  <a:gd name="connsiteY775" fmla="*/ 364793 h 2550693"/>
                  <a:gd name="connsiteX776" fmla="*/ 238854 w 2546376"/>
                  <a:gd name="connsiteY776" fmla="*/ 697429 h 2550693"/>
                  <a:gd name="connsiteX777" fmla="*/ 243750 w 2546376"/>
                  <a:gd name="connsiteY777" fmla="*/ 696441 h 2550693"/>
                  <a:gd name="connsiteX778" fmla="*/ 300328 w 2546376"/>
                  <a:gd name="connsiteY778" fmla="*/ 753019 h 2550693"/>
                  <a:gd name="connsiteX779" fmla="*/ 299340 w 2546376"/>
                  <a:gd name="connsiteY779" fmla="*/ 757915 h 2550693"/>
                  <a:gd name="connsiteX780" fmla="*/ 390914 w 2546376"/>
                  <a:gd name="connsiteY780" fmla="*/ 538902 h 2550693"/>
                  <a:gd name="connsiteX781" fmla="*/ 430920 w 2546376"/>
                  <a:gd name="connsiteY781" fmla="*/ 522331 h 2550693"/>
                  <a:gd name="connsiteX782" fmla="*/ 487499 w 2546376"/>
                  <a:gd name="connsiteY782" fmla="*/ 578909 h 2550693"/>
                  <a:gd name="connsiteX783" fmla="*/ 430920 w 2546376"/>
                  <a:gd name="connsiteY783" fmla="*/ 635487 h 2550693"/>
                  <a:gd name="connsiteX784" fmla="*/ 374342 w 2546376"/>
                  <a:gd name="connsiteY784" fmla="*/ 578909 h 2550693"/>
                  <a:gd name="connsiteX785" fmla="*/ 390914 w 2546376"/>
                  <a:gd name="connsiteY785" fmla="*/ 538902 h 2550693"/>
                  <a:gd name="connsiteX786" fmla="*/ 765253 w 2546376"/>
                  <a:gd name="connsiteY786" fmla="*/ 16571 h 2550693"/>
                  <a:gd name="connsiteX787" fmla="*/ 805259 w 2546376"/>
                  <a:gd name="connsiteY787" fmla="*/ 0 h 2550693"/>
                  <a:gd name="connsiteX788" fmla="*/ 861837 w 2546376"/>
                  <a:gd name="connsiteY788" fmla="*/ 56578 h 2550693"/>
                  <a:gd name="connsiteX789" fmla="*/ 805259 w 2546376"/>
                  <a:gd name="connsiteY789" fmla="*/ 113156 h 2550693"/>
                  <a:gd name="connsiteX790" fmla="*/ 748681 w 2546376"/>
                  <a:gd name="connsiteY790" fmla="*/ 56578 h 2550693"/>
                  <a:gd name="connsiteX791" fmla="*/ 765253 w 2546376"/>
                  <a:gd name="connsiteY791" fmla="*/ 16571 h 2550693"/>
                  <a:gd name="connsiteX792" fmla="*/ 578082 w 2546376"/>
                  <a:gd name="connsiteY792" fmla="*/ 190682 h 2550693"/>
                  <a:gd name="connsiteX793" fmla="*/ 618088 w 2546376"/>
                  <a:gd name="connsiteY793" fmla="*/ 174111 h 2550693"/>
                  <a:gd name="connsiteX794" fmla="*/ 674666 w 2546376"/>
                  <a:gd name="connsiteY794" fmla="*/ 230689 h 2550693"/>
                  <a:gd name="connsiteX795" fmla="*/ 618088 w 2546376"/>
                  <a:gd name="connsiteY795" fmla="*/ 287267 h 2550693"/>
                  <a:gd name="connsiteX796" fmla="*/ 561510 w 2546376"/>
                  <a:gd name="connsiteY796" fmla="*/ 230689 h 2550693"/>
                  <a:gd name="connsiteX797" fmla="*/ 578082 w 2546376"/>
                  <a:gd name="connsiteY797" fmla="*/ 190682 h 2550693"/>
                  <a:gd name="connsiteX798" fmla="*/ 390912 w 2546376"/>
                  <a:gd name="connsiteY798" fmla="*/ 364793 h 2550693"/>
                  <a:gd name="connsiteX799" fmla="*/ 430918 w 2546376"/>
                  <a:gd name="connsiteY799" fmla="*/ 348222 h 2550693"/>
                  <a:gd name="connsiteX800" fmla="*/ 487497 w 2546376"/>
                  <a:gd name="connsiteY800" fmla="*/ 404800 h 2550693"/>
                  <a:gd name="connsiteX801" fmla="*/ 430920 w 2546376"/>
                  <a:gd name="connsiteY801" fmla="*/ 461376 h 2550693"/>
                  <a:gd name="connsiteX802" fmla="*/ 374342 w 2546376"/>
                  <a:gd name="connsiteY802" fmla="*/ 404798 h 2550693"/>
                  <a:gd name="connsiteX803" fmla="*/ 390912 w 2546376"/>
                  <a:gd name="connsiteY803" fmla="*/ 364793 h 2550693"/>
                  <a:gd name="connsiteX804" fmla="*/ 203743 w 2546376"/>
                  <a:gd name="connsiteY804" fmla="*/ 538902 h 2550693"/>
                  <a:gd name="connsiteX805" fmla="*/ 243749 w 2546376"/>
                  <a:gd name="connsiteY805" fmla="*/ 522331 h 2550693"/>
                  <a:gd name="connsiteX806" fmla="*/ 300327 w 2546376"/>
                  <a:gd name="connsiteY806" fmla="*/ 578909 h 2550693"/>
                  <a:gd name="connsiteX807" fmla="*/ 243749 w 2546376"/>
                  <a:gd name="connsiteY807" fmla="*/ 635487 h 2550693"/>
                  <a:gd name="connsiteX808" fmla="*/ 187171 w 2546376"/>
                  <a:gd name="connsiteY808" fmla="*/ 578909 h 2550693"/>
                  <a:gd name="connsiteX809" fmla="*/ 203743 w 2546376"/>
                  <a:gd name="connsiteY809" fmla="*/ 538902 h 2550693"/>
                  <a:gd name="connsiteX810" fmla="*/ 578082 w 2546376"/>
                  <a:gd name="connsiteY810" fmla="*/ 16571 h 2550693"/>
                  <a:gd name="connsiteX811" fmla="*/ 618088 w 2546376"/>
                  <a:gd name="connsiteY811" fmla="*/ 0 h 2550693"/>
                  <a:gd name="connsiteX812" fmla="*/ 674666 w 2546376"/>
                  <a:gd name="connsiteY812" fmla="*/ 56578 h 2550693"/>
                  <a:gd name="connsiteX813" fmla="*/ 618088 w 2546376"/>
                  <a:gd name="connsiteY813" fmla="*/ 113156 h 2550693"/>
                  <a:gd name="connsiteX814" fmla="*/ 561510 w 2546376"/>
                  <a:gd name="connsiteY814" fmla="*/ 56578 h 2550693"/>
                  <a:gd name="connsiteX815" fmla="*/ 578082 w 2546376"/>
                  <a:gd name="connsiteY815" fmla="*/ 16571 h 2550693"/>
                  <a:gd name="connsiteX816" fmla="*/ 65570 w 2546376"/>
                  <a:gd name="connsiteY816" fmla="*/ 524146 h 2550693"/>
                  <a:gd name="connsiteX817" fmla="*/ 78603 w 2546376"/>
                  <a:gd name="connsiteY817" fmla="*/ 526777 h 2550693"/>
                  <a:gd name="connsiteX818" fmla="*/ 108712 w 2546376"/>
                  <a:gd name="connsiteY818" fmla="*/ 556886 h 2550693"/>
                  <a:gd name="connsiteX819" fmla="*/ 111343 w 2546376"/>
                  <a:gd name="connsiteY819" fmla="*/ 569919 h 2550693"/>
                  <a:gd name="connsiteX820" fmla="*/ 390912 w 2546376"/>
                  <a:gd name="connsiteY820" fmla="*/ 190682 h 2550693"/>
                  <a:gd name="connsiteX821" fmla="*/ 430918 w 2546376"/>
                  <a:gd name="connsiteY821" fmla="*/ 174111 h 2550693"/>
                  <a:gd name="connsiteX822" fmla="*/ 487497 w 2546376"/>
                  <a:gd name="connsiteY822" fmla="*/ 230689 h 2550693"/>
                  <a:gd name="connsiteX823" fmla="*/ 430919 w 2546376"/>
                  <a:gd name="connsiteY823" fmla="*/ 287267 h 2550693"/>
                  <a:gd name="connsiteX824" fmla="*/ 374340 w 2546376"/>
                  <a:gd name="connsiteY824" fmla="*/ 230689 h 2550693"/>
                  <a:gd name="connsiteX825" fmla="*/ 390912 w 2546376"/>
                  <a:gd name="connsiteY825" fmla="*/ 190682 h 2550693"/>
                  <a:gd name="connsiteX826" fmla="*/ 203742 w 2546376"/>
                  <a:gd name="connsiteY826" fmla="*/ 364792 h 2550693"/>
                  <a:gd name="connsiteX827" fmla="*/ 243749 w 2546376"/>
                  <a:gd name="connsiteY827" fmla="*/ 348220 h 2550693"/>
                  <a:gd name="connsiteX828" fmla="*/ 300327 w 2546376"/>
                  <a:gd name="connsiteY828" fmla="*/ 404798 h 2550693"/>
                  <a:gd name="connsiteX829" fmla="*/ 243749 w 2546376"/>
                  <a:gd name="connsiteY829" fmla="*/ 461376 h 2550693"/>
                  <a:gd name="connsiteX830" fmla="*/ 187171 w 2546376"/>
                  <a:gd name="connsiteY830" fmla="*/ 404798 h 2550693"/>
                  <a:gd name="connsiteX831" fmla="*/ 203742 w 2546376"/>
                  <a:gd name="connsiteY831" fmla="*/ 364792 h 2550693"/>
                  <a:gd name="connsiteX832" fmla="*/ 390912 w 2546376"/>
                  <a:gd name="connsiteY832" fmla="*/ 16571 h 2550693"/>
                  <a:gd name="connsiteX833" fmla="*/ 430918 w 2546376"/>
                  <a:gd name="connsiteY833" fmla="*/ 0 h 2550693"/>
                  <a:gd name="connsiteX834" fmla="*/ 487497 w 2546376"/>
                  <a:gd name="connsiteY834" fmla="*/ 56578 h 2550693"/>
                  <a:gd name="connsiteX835" fmla="*/ 430919 w 2546376"/>
                  <a:gd name="connsiteY835" fmla="*/ 113156 h 2550693"/>
                  <a:gd name="connsiteX836" fmla="*/ 374340 w 2546376"/>
                  <a:gd name="connsiteY836" fmla="*/ 56578 h 2550693"/>
                  <a:gd name="connsiteX837" fmla="*/ 390912 w 2546376"/>
                  <a:gd name="connsiteY837" fmla="*/ 16571 h 2550693"/>
                  <a:gd name="connsiteX838" fmla="*/ 203741 w 2546376"/>
                  <a:gd name="connsiteY838" fmla="*/ 190682 h 2550693"/>
                  <a:gd name="connsiteX839" fmla="*/ 243747 w 2546376"/>
                  <a:gd name="connsiteY839" fmla="*/ 174111 h 2550693"/>
                  <a:gd name="connsiteX840" fmla="*/ 300325 w 2546376"/>
                  <a:gd name="connsiteY840" fmla="*/ 230689 h 2550693"/>
                  <a:gd name="connsiteX841" fmla="*/ 243748 w 2546376"/>
                  <a:gd name="connsiteY841" fmla="*/ 287266 h 2550693"/>
                  <a:gd name="connsiteX842" fmla="*/ 187170 w 2546376"/>
                  <a:gd name="connsiteY842" fmla="*/ 230688 h 2550693"/>
                  <a:gd name="connsiteX843" fmla="*/ 203741 w 2546376"/>
                  <a:gd name="connsiteY843" fmla="*/ 190682 h 2550693"/>
                  <a:gd name="connsiteX844" fmla="*/ 16572 w 2546376"/>
                  <a:gd name="connsiteY844" fmla="*/ 364792 h 2550693"/>
                  <a:gd name="connsiteX845" fmla="*/ 56579 w 2546376"/>
                  <a:gd name="connsiteY845" fmla="*/ 348220 h 2550693"/>
                  <a:gd name="connsiteX846" fmla="*/ 113157 w 2546376"/>
                  <a:gd name="connsiteY846" fmla="*/ 404798 h 2550693"/>
                  <a:gd name="connsiteX847" fmla="*/ 56579 w 2546376"/>
                  <a:gd name="connsiteY847" fmla="*/ 461376 h 2550693"/>
                  <a:gd name="connsiteX848" fmla="*/ 1 w 2546376"/>
                  <a:gd name="connsiteY848" fmla="*/ 404798 h 2550693"/>
                  <a:gd name="connsiteX849" fmla="*/ 16572 w 2546376"/>
                  <a:gd name="connsiteY849" fmla="*/ 364792 h 2550693"/>
                  <a:gd name="connsiteX850" fmla="*/ 203741 w 2546376"/>
                  <a:gd name="connsiteY850" fmla="*/ 16571 h 2550693"/>
                  <a:gd name="connsiteX851" fmla="*/ 243747 w 2546376"/>
                  <a:gd name="connsiteY851" fmla="*/ 0 h 2550693"/>
                  <a:gd name="connsiteX852" fmla="*/ 300325 w 2546376"/>
                  <a:gd name="connsiteY852" fmla="*/ 56578 h 2550693"/>
                  <a:gd name="connsiteX853" fmla="*/ 243747 w 2546376"/>
                  <a:gd name="connsiteY853" fmla="*/ 113156 h 2550693"/>
                  <a:gd name="connsiteX854" fmla="*/ 187169 w 2546376"/>
                  <a:gd name="connsiteY854" fmla="*/ 56578 h 2550693"/>
                  <a:gd name="connsiteX855" fmla="*/ 203741 w 2546376"/>
                  <a:gd name="connsiteY855" fmla="*/ 16571 h 2550693"/>
                  <a:gd name="connsiteX856" fmla="*/ 16572 w 2546376"/>
                  <a:gd name="connsiteY856" fmla="*/ 190681 h 2550693"/>
                  <a:gd name="connsiteX857" fmla="*/ 56579 w 2546376"/>
                  <a:gd name="connsiteY857" fmla="*/ 174110 h 2550693"/>
                  <a:gd name="connsiteX858" fmla="*/ 113157 w 2546376"/>
                  <a:gd name="connsiteY858" fmla="*/ 230688 h 2550693"/>
                  <a:gd name="connsiteX859" fmla="*/ 56579 w 2546376"/>
                  <a:gd name="connsiteY859" fmla="*/ 287266 h 2550693"/>
                  <a:gd name="connsiteX860" fmla="*/ 1 w 2546376"/>
                  <a:gd name="connsiteY860" fmla="*/ 230688 h 2550693"/>
                  <a:gd name="connsiteX861" fmla="*/ 16572 w 2546376"/>
                  <a:gd name="connsiteY861" fmla="*/ 190681 h 2550693"/>
                  <a:gd name="connsiteX862" fmla="*/ 16571 w 2546376"/>
                  <a:gd name="connsiteY862" fmla="*/ 16571 h 2550693"/>
                  <a:gd name="connsiteX863" fmla="*/ 56577 w 2546376"/>
                  <a:gd name="connsiteY863" fmla="*/ 0 h 2550693"/>
                  <a:gd name="connsiteX864" fmla="*/ 113156 w 2546376"/>
                  <a:gd name="connsiteY864" fmla="*/ 56578 h 2550693"/>
                  <a:gd name="connsiteX865" fmla="*/ 56578 w 2546376"/>
                  <a:gd name="connsiteY865" fmla="*/ 113156 h 2550693"/>
                  <a:gd name="connsiteX866" fmla="*/ 0 w 2546376"/>
                  <a:gd name="connsiteY866" fmla="*/ 56577 h 2550693"/>
                  <a:gd name="connsiteX867" fmla="*/ 16571 w 2546376"/>
                  <a:gd name="connsiteY867" fmla="*/ 16571 h 255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Lst>
                <a:rect l="l" t="t" r="r" b="b"/>
                <a:pathLst>
                  <a:path w="2546376" h="2550693">
                    <a:moveTo>
                      <a:pt x="2449798" y="2454108"/>
                    </a:moveTo>
                    <a:cubicBezTo>
                      <a:pt x="2460029" y="2443877"/>
                      <a:pt x="2474173" y="2437544"/>
                      <a:pt x="2489797" y="2437544"/>
                    </a:cubicBezTo>
                    <a:cubicBezTo>
                      <a:pt x="2521044" y="2437544"/>
                      <a:pt x="2546375" y="2462875"/>
                      <a:pt x="2546375" y="2494122"/>
                    </a:cubicBezTo>
                    <a:cubicBezTo>
                      <a:pt x="2546375" y="2525369"/>
                      <a:pt x="2521051" y="2550693"/>
                      <a:pt x="2489804" y="2550693"/>
                    </a:cubicBezTo>
                    <a:cubicBezTo>
                      <a:pt x="2458557" y="2550693"/>
                      <a:pt x="2433226" y="2525362"/>
                      <a:pt x="2433226" y="2494115"/>
                    </a:cubicBezTo>
                    <a:cubicBezTo>
                      <a:pt x="2433226" y="2478491"/>
                      <a:pt x="2439559" y="2464347"/>
                      <a:pt x="2449798" y="2454108"/>
                    </a:cubicBezTo>
                    <a:close/>
                    <a:moveTo>
                      <a:pt x="2449791" y="2280012"/>
                    </a:moveTo>
                    <a:cubicBezTo>
                      <a:pt x="2460030" y="2269774"/>
                      <a:pt x="2474174" y="2263441"/>
                      <a:pt x="2489798" y="2263441"/>
                    </a:cubicBezTo>
                    <a:cubicBezTo>
                      <a:pt x="2521045" y="2263441"/>
                      <a:pt x="2546376" y="2288772"/>
                      <a:pt x="2546376" y="2320019"/>
                    </a:cubicBezTo>
                    <a:cubicBezTo>
                      <a:pt x="2546376" y="2351266"/>
                      <a:pt x="2521045" y="2376597"/>
                      <a:pt x="2489798" y="2376597"/>
                    </a:cubicBezTo>
                    <a:cubicBezTo>
                      <a:pt x="2458551" y="2376597"/>
                      <a:pt x="2433220" y="2351266"/>
                      <a:pt x="2433220" y="2320019"/>
                    </a:cubicBezTo>
                    <a:cubicBezTo>
                      <a:pt x="2433220" y="2304396"/>
                      <a:pt x="2439552" y="2290251"/>
                      <a:pt x="2449791" y="2280012"/>
                    </a:cubicBezTo>
                    <a:close/>
                    <a:moveTo>
                      <a:pt x="2262622" y="2454108"/>
                    </a:moveTo>
                    <a:cubicBezTo>
                      <a:pt x="2272861" y="2443869"/>
                      <a:pt x="2287005" y="2437537"/>
                      <a:pt x="2302629" y="2437537"/>
                    </a:cubicBezTo>
                    <a:cubicBezTo>
                      <a:pt x="2333876" y="2437537"/>
                      <a:pt x="2359207" y="2462868"/>
                      <a:pt x="2359207" y="2494115"/>
                    </a:cubicBezTo>
                    <a:cubicBezTo>
                      <a:pt x="2359207" y="2525362"/>
                      <a:pt x="2333876" y="2550693"/>
                      <a:pt x="2302629" y="2550693"/>
                    </a:cubicBezTo>
                    <a:cubicBezTo>
                      <a:pt x="2271382" y="2550693"/>
                      <a:pt x="2246051" y="2525362"/>
                      <a:pt x="2246051" y="2494115"/>
                    </a:cubicBezTo>
                    <a:cubicBezTo>
                      <a:pt x="2246051" y="2478491"/>
                      <a:pt x="2252384" y="2464347"/>
                      <a:pt x="2262622" y="2454108"/>
                    </a:cubicBezTo>
                    <a:close/>
                    <a:moveTo>
                      <a:pt x="2449791" y="2105902"/>
                    </a:moveTo>
                    <a:cubicBezTo>
                      <a:pt x="2460030" y="2095663"/>
                      <a:pt x="2474174" y="2089330"/>
                      <a:pt x="2489798" y="2089330"/>
                    </a:cubicBezTo>
                    <a:cubicBezTo>
                      <a:pt x="2521045" y="2089330"/>
                      <a:pt x="2546376" y="2114661"/>
                      <a:pt x="2546376" y="2145908"/>
                    </a:cubicBezTo>
                    <a:cubicBezTo>
                      <a:pt x="2546376" y="2177155"/>
                      <a:pt x="2521045" y="2202486"/>
                      <a:pt x="2489798" y="2202486"/>
                    </a:cubicBezTo>
                    <a:cubicBezTo>
                      <a:pt x="2458551" y="2202486"/>
                      <a:pt x="2433220" y="2177155"/>
                      <a:pt x="2433220" y="2145908"/>
                    </a:cubicBezTo>
                    <a:cubicBezTo>
                      <a:pt x="2433220" y="2130285"/>
                      <a:pt x="2439553" y="2116140"/>
                      <a:pt x="2449791" y="2105902"/>
                    </a:cubicBezTo>
                    <a:close/>
                    <a:moveTo>
                      <a:pt x="2262623" y="2280006"/>
                    </a:moveTo>
                    <a:cubicBezTo>
                      <a:pt x="2272854" y="2269774"/>
                      <a:pt x="2286999" y="2263441"/>
                      <a:pt x="2302622" y="2263441"/>
                    </a:cubicBezTo>
                    <a:cubicBezTo>
                      <a:pt x="2333869" y="2263441"/>
                      <a:pt x="2359200" y="2288772"/>
                      <a:pt x="2359200" y="2320019"/>
                    </a:cubicBezTo>
                    <a:cubicBezTo>
                      <a:pt x="2359200" y="2351266"/>
                      <a:pt x="2333876" y="2376590"/>
                      <a:pt x="2302629" y="2376590"/>
                    </a:cubicBezTo>
                    <a:cubicBezTo>
                      <a:pt x="2271382" y="2376590"/>
                      <a:pt x="2246051" y="2351259"/>
                      <a:pt x="2246051" y="2320012"/>
                    </a:cubicBezTo>
                    <a:cubicBezTo>
                      <a:pt x="2246051" y="2304389"/>
                      <a:pt x="2252384" y="2290244"/>
                      <a:pt x="2262623" y="2280006"/>
                    </a:cubicBezTo>
                    <a:close/>
                    <a:moveTo>
                      <a:pt x="2075453" y="2454108"/>
                    </a:moveTo>
                    <a:cubicBezTo>
                      <a:pt x="2085691" y="2443870"/>
                      <a:pt x="2099836" y="2437537"/>
                      <a:pt x="2115459" y="2437537"/>
                    </a:cubicBezTo>
                    <a:cubicBezTo>
                      <a:pt x="2146706" y="2437537"/>
                      <a:pt x="2172037" y="2462868"/>
                      <a:pt x="2172037" y="2494115"/>
                    </a:cubicBezTo>
                    <a:cubicBezTo>
                      <a:pt x="2172037" y="2525362"/>
                      <a:pt x="2146706" y="2550693"/>
                      <a:pt x="2115459" y="2550693"/>
                    </a:cubicBezTo>
                    <a:cubicBezTo>
                      <a:pt x="2107647" y="2550693"/>
                      <a:pt x="2100205" y="2549110"/>
                      <a:pt x="2093436" y="2546247"/>
                    </a:cubicBezTo>
                    <a:lnTo>
                      <a:pt x="2075739" y="2534315"/>
                    </a:lnTo>
                    <a:lnTo>
                      <a:pt x="2075259" y="2533835"/>
                    </a:lnTo>
                    <a:lnTo>
                      <a:pt x="2063327" y="2516138"/>
                    </a:lnTo>
                    <a:cubicBezTo>
                      <a:pt x="2060464" y="2509369"/>
                      <a:pt x="2058881" y="2501927"/>
                      <a:pt x="2058881" y="2494115"/>
                    </a:cubicBezTo>
                    <a:cubicBezTo>
                      <a:pt x="2058881" y="2478491"/>
                      <a:pt x="2065214" y="2464347"/>
                      <a:pt x="2075453" y="2454108"/>
                    </a:cubicBezTo>
                    <a:close/>
                    <a:moveTo>
                      <a:pt x="2449791" y="1931791"/>
                    </a:moveTo>
                    <a:cubicBezTo>
                      <a:pt x="2460030" y="1921552"/>
                      <a:pt x="2474174" y="1915219"/>
                      <a:pt x="2489798" y="1915219"/>
                    </a:cubicBezTo>
                    <a:cubicBezTo>
                      <a:pt x="2521045" y="1915219"/>
                      <a:pt x="2546376" y="1940550"/>
                      <a:pt x="2546376" y="1971797"/>
                    </a:cubicBezTo>
                    <a:cubicBezTo>
                      <a:pt x="2546376" y="2003044"/>
                      <a:pt x="2521045" y="2028375"/>
                      <a:pt x="2489798" y="2028375"/>
                    </a:cubicBezTo>
                    <a:cubicBezTo>
                      <a:pt x="2458551" y="2028375"/>
                      <a:pt x="2433220" y="2003044"/>
                      <a:pt x="2433220" y="1971797"/>
                    </a:cubicBezTo>
                    <a:cubicBezTo>
                      <a:pt x="2433220" y="1956174"/>
                      <a:pt x="2439553" y="1942029"/>
                      <a:pt x="2449791" y="1931791"/>
                    </a:cubicBezTo>
                    <a:close/>
                    <a:moveTo>
                      <a:pt x="2262615" y="2105901"/>
                    </a:moveTo>
                    <a:cubicBezTo>
                      <a:pt x="2272854" y="2095663"/>
                      <a:pt x="2286999" y="2089330"/>
                      <a:pt x="2302622" y="2089330"/>
                    </a:cubicBezTo>
                    <a:cubicBezTo>
                      <a:pt x="2333869" y="2089330"/>
                      <a:pt x="2359200" y="2114661"/>
                      <a:pt x="2359200" y="2145908"/>
                    </a:cubicBezTo>
                    <a:cubicBezTo>
                      <a:pt x="2359200" y="2177155"/>
                      <a:pt x="2333869" y="2202486"/>
                      <a:pt x="2302622" y="2202486"/>
                    </a:cubicBezTo>
                    <a:cubicBezTo>
                      <a:pt x="2271375" y="2202486"/>
                      <a:pt x="2246044" y="2177155"/>
                      <a:pt x="2246044" y="2145908"/>
                    </a:cubicBezTo>
                    <a:cubicBezTo>
                      <a:pt x="2246044" y="2130285"/>
                      <a:pt x="2252377" y="2116140"/>
                      <a:pt x="2262615" y="2105901"/>
                    </a:cubicBezTo>
                    <a:close/>
                    <a:moveTo>
                      <a:pt x="2075453" y="2280005"/>
                    </a:moveTo>
                    <a:cubicBezTo>
                      <a:pt x="2085691" y="2269767"/>
                      <a:pt x="2099836" y="2263434"/>
                      <a:pt x="2115459" y="2263434"/>
                    </a:cubicBezTo>
                    <a:cubicBezTo>
                      <a:pt x="2146706" y="2263434"/>
                      <a:pt x="2172037" y="2288765"/>
                      <a:pt x="2172038" y="2320012"/>
                    </a:cubicBezTo>
                    <a:cubicBezTo>
                      <a:pt x="2172038" y="2351259"/>
                      <a:pt x="2146707" y="2376590"/>
                      <a:pt x="2115460" y="2376590"/>
                    </a:cubicBezTo>
                    <a:cubicBezTo>
                      <a:pt x="2084213" y="2376590"/>
                      <a:pt x="2058881" y="2351259"/>
                      <a:pt x="2058881" y="2320012"/>
                    </a:cubicBezTo>
                    <a:cubicBezTo>
                      <a:pt x="2058881" y="2304389"/>
                      <a:pt x="2065214" y="2290244"/>
                      <a:pt x="2075453" y="2280005"/>
                    </a:cubicBezTo>
                    <a:close/>
                    <a:moveTo>
                      <a:pt x="2449791" y="1757680"/>
                    </a:moveTo>
                    <a:cubicBezTo>
                      <a:pt x="2460030" y="1747441"/>
                      <a:pt x="2474174" y="1741108"/>
                      <a:pt x="2489798" y="1741108"/>
                    </a:cubicBezTo>
                    <a:cubicBezTo>
                      <a:pt x="2521045" y="1741108"/>
                      <a:pt x="2546376" y="1766439"/>
                      <a:pt x="2546376" y="1797686"/>
                    </a:cubicBezTo>
                    <a:cubicBezTo>
                      <a:pt x="2546376" y="1828933"/>
                      <a:pt x="2521045" y="1854264"/>
                      <a:pt x="2489798" y="1854264"/>
                    </a:cubicBezTo>
                    <a:cubicBezTo>
                      <a:pt x="2458551" y="1854264"/>
                      <a:pt x="2433220" y="1828933"/>
                      <a:pt x="2433220" y="1797686"/>
                    </a:cubicBezTo>
                    <a:cubicBezTo>
                      <a:pt x="2433220" y="1782063"/>
                      <a:pt x="2439553" y="1767918"/>
                      <a:pt x="2449791" y="1757680"/>
                    </a:cubicBezTo>
                    <a:close/>
                    <a:moveTo>
                      <a:pt x="2262616" y="1931791"/>
                    </a:moveTo>
                    <a:cubicBezTo>
                      <a:pt x="2272854" y="1921552"/>
                      <a:pt x="2286999" y="1915219"/>
                      <a:pt x="2302622" y="1915219"/>
                    </a:cubicBezTo>
                    <a:cubicBezTo>
                      <a:pt x="2333869" y="1915219"/>
                      <a:pt x="2359200" y="1940550"/>
                      <a:pt x="2359200" y="1971797"/>
                    </a:cubicBezTo>
                    <a:cubicBezTo>
                      <a:pt x="2359200" y="2003044"/>
                      <a:pt x="2333869" y="2028375"/>
                      <a:pt x="2302622" y="2028375"/>
                    </a:cubicBezTo>
                    <a:cubicBezTo>
                      <a:pt x="2271375" y="2028375"/>
                      <a:pt x="2246044" y="2003044"/>
                      <a:pt x="2246044" y="1971797"/>
                    </a:cubicBezTo>
                    <a:cubicBezTo>
                      <a:pt x="2246044" y="1956174"/>
                      <a:pt x="2252377" y="1942029"/>
                      <a:pt x="2262616" y="1931791"/>
                    </a:cubicBezTo>
                    <a:close/>
                    <a:moveTo>
                      <a:pt x="2075452" y="2105895"/>
                    </a:moveTo>
                    <a:cubicBezTo>
                      <a:pt x="2085691" y="2095657"/>
                      <a:pt x="2099829" y="2089330"/>
                      <a:pt x="2115453" y="2089330"/>
                    </a:cubicBezTo>
                    <a:cubicBezTo>
                      <a:pt x="2146700" y="2089330"/>
                      <a:pt x="2172031" y="2114661"/>
                      <a:pt x="2172031" y="2145908"/>
                    </a:cubicBezTo>
                    <a:cubicBezTo>
                      <a:pt x="2172037" y="2177149"/>
                      <a:pt x="2146706" y="2202480"/>
                      <a:pt x="2115459" y="2202480"/>
                    </a:cubicBezTo>
                    <a:cubicBezTo>
                      <a:pt x="2084212" y="2202480"/>
                      <a:pt x="2058881" y="2177149"/>
                      <a:pt x="2058881" y="2145902"/>
                    </a:cubicBezTo>
                    <a:cubicBezTo>
                      <a:pt x="2058881" y="2130278"/>
                      <a:pt x="2065214" y="2116134"/>
                      <a:pt x="2075452" y="2105895"/>
                    </a:cubicBezTo>
                    <a:close/>
                    <a:moveTo>
                      <a:pt x="1888282" y="2280006"/>
                    </a:moveTo>
                    <a:cubicBezTo>
                      <a:pt x="1898521" y="2269767"/>
                      <a:pt x="1912666" y="2263435"/>
                      <a:pt x="1928289" y="2263435"/>
                    </a:cubicBezTo>
                    <a:cubicBezTo>
                      <a:pt x="1959536" y="2263435"/>
                      <a:pt x="1984867" y="2288766"/>
                      <a:pt x="1984867" y="2320013"/>
                    </a:cubicBezTo>
                    <a:cubicBezTo>
                      <a:pt x="1984867" y="2351260"/>
                      <a:pt x="1959536" y="2376591"/>
                      <a:pt x="1928289" y="2376591"/>
                    </a:cubicBezTo>
                    <a:lnTo>
                      <a:pt x="1915416" y="2373992"/>
                    </a:lnTo>
                    <a:lnTo>
                      <a:pt x="1874310" y="2332886"/>
                    </a:lnTo>
                    <a:lnTo>
                      <a:pt x="1871711" y="2320013"/>
                    </a:lnTo>
                    <a:cubicBezTo>
                      <a:pt x="1871711" y="2304389"/>
                      <a:pt x="1878044" y="2290245"/>
                      <a:pt x="1888282" y="2280006"/>
                    </a:cubicBezTo>
                    <a:close/>
                    <a:moveTo>
                      <a:pt x="2449790" y="1583569"/>
                    </a:moveTo>
                    <a:cubicBezTo>
                      <a:pt x="2460029" y="1573331"/>
                      <a:pt x="2474174" y="1566998"/>
                      <a:pt x="2489797" y="1566998"/>
                    </a:cubicBezTo>
                    <a:cubicBezTo>
                      <a:pt x="2521044" y="1566998"/>
                      <a:pt x="2546375" y="1592329"/>
                      <a:pt x="2546375" y="1623576"/>
                    </a:cubicBezTo>
                    <a:cubicBezTo>
                      <a:pt x="2546375" y="1654823"/>
                      <a:pt x="2521044" y="1680154"/>
                      <a:pt x="2489797" y="1680154"/>
                    </a:cubicBezTo>
                    <a:cubicBezTo>
                      <a:pt x="2458550" y="1680154"/>
                      <a:pt x="2433219" y="1654823"/>
                      <a:pt x="2433219" y="1623576"/>
                    </a:cubicBezTo>
                    <a:cubicBezTo>
                      <a:pt x="2433219" y="1607953"/>
                      <a:pt x="2439552" y="1593808"/>
                      <a:pt x="2449790" y="1583569"/>
                    </a:cubicBezTo>
                    <a:close/>
                    <a:moveTo>
                      <a:pt x="2262615" y="1757679"/>
                    </a:moveTo>
                    <a:cubicBezTo>
                      <a:pt x="2272854" y="1747441"/>
                      <a:pt x="2286999" y="1741108"/>
                      <a:pt x="2302622" y="1741108"/>
                    </a:cubicBezTo>
                    <a:cubicBezTo>
                      <a:pt x="2333869" y="1741108"/>
                      <a:pt x="2359200" y="1766439"/>
                      <a:pt x="2359200" y="1797686"/>
                    </a:cubicBezTo>
                    <a:cubicBezTo>
                      <a:pt x="2359200" y="1828933"/>
                      <a:pt x="2333869" y="1854264"/>
                      <a:pt x="2302622" y="1854264"/>
                    </a:cubicBezTo>
                    <a:cubicBezTo>
                      <a:pt x="2271375" y="1854264"/>
                      <a:pt x="2246044" y="1828933"/>
                      <a:pt x="2246044" y="1797686"/>
                    </a:cubicBezTo>
                    <a:cubicBezTo>
                      <a:pt x="2246044" y="1782063"/>
                      <a:pt x="2252377" y="1767918"/>
                      <a:pt x="2262615" y="1757679"/>
                    </a:cubicBezTo>
                    <a:close/>
                    <a:moveTo>
                      <a:pt x="2075446" y="1931790"/>
                    </a:moveTo>
                    <a:cubicBezTo>
                      <a:pt x="2085684" y="1921552"/>
                      <a:pt x="2099829" y="1915219"/>
                      <a:pt x="2115453" y="1915219"/>
                    </a:cubicBezTo>
                    <a:cubicBezTo>
                      <a:pt x="2146700" y="1915219"/>
                      <a:pt x="2172031" y="1940550"/>
                      <a:pt x="2172031" y="1971797"/>
                    </a:cubicBezTo>
                    <a:cubicBezTo>
                      <a:pt x="2172031" y="2003044"/>
                      <a:pt x="2146700" y="2028375"/>
                      <a:pt x="2115453" y="2028375"/>
                    </a:cubicBezTo>
                    <a:cubicBezTo>
                      <a:pt x="2084206" y="2028375"/>
                      <a:pt x="2058875" y="2003044"/>
                      <a:pt x="2058875" y="1971797"/>
                    </a:cubicBezTo>
                    <a:cubicBezTo>
                      <a:pt x="2058875" y="1956174"/>
                      <a:pt x="2065207" y="1942029"/>
                      <a:pt x="2075446" y="1931790"/>
                    </a:cubicBezTo>
                    <a:close/>
                    <a:moveTo>
                      <a:pt x="1888282" y="2105896"/>
                    </a:moveTo>
                    <a:cubicBezTo>
                      <a:pt x="1898521" y="2095657"/>
                      <a:pt x="1912665" y="2089324"/>
                      <a:pt x="1928288" y="2089324"/>
                    </a:cubicBezTo>
                    <a:cubicBezTo>
                      <a:pt x="1959536" y="2089324"/>
                      <a:pt x="1984867" y="2114655"/>
                      <a:pt x="1984867" y="2145902"/>
                    </a:cubicBezTo>
                    <a:cubicBezTo>
                      <a:pt x="1984867" y="2177150"/>
                      <a:pt x="1959536" y="2202481"/>
                      <a:pt x="1928289" y="2202480"/>
                    </a:cubicBezTo>
                    <a:cubicBezTo>
                      <a:pt x="1897042" y="2202480"/>
                      <a:pt x="1871711" y="2177149"/>
                      <a:pt x="1871710" y="2145902"/>
                    </a:cubicBezTo>
                    <a:cubicBezTo>
                      <a:pt x="1871710" y="2130279"/>
                      <a:pt x="1878043" y="2116135"/>
                      <a:pt x="1888282" y="2105896"/>
                    </a:cubicBezTo>
                    <a:close/>
                    <a:moveTo>
                      <a:pt x="2449791" y="1409459"/>
                    </a:moveTo>
                    <a:cubicBezTo>
                      <a:pt x="2460029" y="1399220"/>
                      <a:pt x="2474174" y="1392887"/>
                      <a:pt x="2489797" y="1392887"/>
                    </a:cubicBezTo>
                    <a:cubicBezTo>
                      <a:pt x="2521044" y="1392887"/>
                      <a:pt x="2546375" y="1418218"/>
                      <a:pt x="2546375" y="1449465"/>
                    </a:cubicBezTo>
                    <a:cubicBezTo>
                      <a:pt x="2546375" y="1480712"/>
                      <a:pt x="2521044" y="1506043"/>
                      <a:pt x="2489797" y="1506043"/>
                    </a:cubicBezTo>
                    <a:cubicBezTo>
                      <a:pt x="2458550" y="1506043"/>
                      <a:pt x="2433219" y="1480712"/>
                      <a:pt x="2433219" y="1449465"/>
                    </a:cubicBezTo>
                    <a:cubicBezTo>
                      <a:pt x="2433219" y="1433842"/>
                      <a:pt x="2439552" y="1419697"/>
                      <a:pt x="2449791" y="1409459"/>
                    </a:cubicBezTo>
                    <a:close/>
                    <a:moveTo>
                      <a:pt x="2262615" y="1583569"/>
                    </a:moveTo>
                    <a:cubicBezTo>
                      <a:pt x="2272853" y="1573331"/>
                      <a:pt x="2286998" y="1566998"/>
                      <a:pt x="2302622" y="1566998"/>
                    </a:cubicBezTo>
                    <a:cubicBezTo>
                      <a:pt x="2333869" y="1566998"/>
                      <a:pt x="2359200" y="1592329"/>
                      <a:pt x="2359200" y="1623576"/>
                    </a:cubicBezTo>
                    <a:cubicBezTo>
                      <a:pt x="2359200" y="1654823"/>
                      <a:pt x="2333869" y="1680154"/>
                      <a:pt x="2302622" y="1680154"/>
                    </a:cubicBezTo>
                    <a:cubicBezTo>
                      <a:pt x="2271375" y="1680154"/>
                      <a:pt x="2246044" y="1654823"/>
                      <a:pt x="2246044" y="1623576"/>
                    </a:cubicBezTo>
                    <a:cubicBezTo>
                      <a:pt x="2246044" y="1607953"/>
                      <a:pt x="2252376" y="1593808"/>
                      <a:pt x="2262615" y="1583569"/>
                    </a:cubicBezTo>
                    <a:close/>
                    <a:moveTo>
                      <a:pt x="2075446" y="1757680"/>
                    </a:moveTo>
                    <a:cubicBezTo>
                      <a:pt x="2085684" y="1747441"/>
                      <a:pt x="2099829" y="1741108"/>
                      <a:pt x="2115453" y="1741108"/>
                    </a:cubicBezTo>
                    <a:cubicBezTo>
                      <a:pt x="2146700" y="1741108"/>
                      <a:pt x="2172031" y="1766439"/>
                      <a:pt x="2172031" y="1797686"/>
                    </a:cubicBezTo>
                    <a:cubicBezTo>
                      <a:pt x="2172031" y="1828933"/>
                      <a:pt x="2146700" y="1854264"/>
                      <a:pt x="2115453" y="1854264"/>
                    </a:cubicBezTo>
                    <a:cubicBezTo>
                      <a:pt x="2084206" y="1854264"/>
                      <a:pt x="2058875" y="1828933"/>
                      <a:pt x="2058875" y="1797686"/>
                    </a:cubicBezTo>
                    <a:cubicBezTo>
                      <a:pt x="2058875" y="1782063"/>
                      <a:pt x="2065207" y="1767918"/>
                      <a:pt x="2075446" y="1757680"/>
                    </a:cubicBezTo>
                    <a:close/>
                    <a:moveTo>
                      <a:pt x="1888281" y="1931786"/>
                    </a:moveTo>
                    <a:cubicBezTo>
                      <a:pt x="1898520" y="1921547"/>
                      <a:pt x="1912664" y="1915214"/>
                      <a:pt x="1928282" y="1915220"/>
                    </a:cubicBezTo>
                    <a:cubicBezTo>
                      <a:pt x="1959529" y="1915220"/>
                      <a:pt x="1984860" y="1940551"/>
                      <a:pt x="1984860" y="1971798"/>
                    </a:cubicBezTo>
                    <a:cubicBezTo>
                      <a:pt x="1984866" y="2003039"/>
                      <a:pt x="1959535" y="2028370"/>
                      <a:pt x="1928288" y="2028370"/>
                    </a:cubicBezTo>
                    <a:cubicBezTo>
                      <a:pt x="1897041" y="2028370"/>
                      <a:pt x="1871710" y="2003039"/>
                      <a:pt x="1871710" y="1971792"/>
                    </a:cubicBezTo>
                    <a:cubicBezTo>
                      <a:pt x="1871710" y="1956169"/>
                      <a:pt x="1878043" y="1942024"/>
                      <a:pt x="1888281" y="1931786"/>
                    </a:cubicBezTo>
                    <a:close/>
                    <a:moveTo>
                      <a:pt x="1701111" y="2105895"/>
                    </a:moveTo>
                    <a:cubicBezTo>
                      <a:pt x="1711350" y="2095656"/>
                      <a:pt x="1725495" y="2089324"/>
                      <a:pt x="1741118" y="2089324"/>
                    </a:cubicBezTo>
                    <a:cubicBezTo>
                      <a:pt x="1772365" y="2089324"/>
                      <a:pt x="1797696" y="2114655"/>
                      <a:pt x="1797696" y="2145902"/>
                    </a:cubicBezTo>
                    <a:cubicBezTo>
                      <a:pt x="1797696" y="2169337"/>
                      <a:pt x="1783447" y="2189445"/>
                      <a:pt x="1763141" y="2198034"/>
                    </a:cubicBezTo>
                    <a:lnTo>
                      <a:pt x="1743436" y="2202012"/>
                    </a:lnTo>
                    <a:lnTo>
                      <a:pt x="1685008" y="2143584"/>
                    </a:lnTo>
                    <a:lnTo>
                      <a:pt x="1688986" y="2123879"/>
                    </a:lnTo>
                    <a:cubicBezTo>
                      <a:pt x="1691849" y="2117110"/>
                      <a:pt x="1695992" y="2111014"/>
                      <a:pt x="1701111" y="2105895"/>
                    </a:cubicBezTo>
                    <a:close/>
                    <a:moveTo>
                      <a:pt x="2449791" y="1235348"/>
                    </a:moveTo>
                    <a:cubicBezTo>
                      <a:pt x="2460029" y="1225109"/>
                      <a:pt x="2474174" y="1218776"/>
                      <a:pt x="2489797" y="1218776"/>
                    </a:cubicBezTo>
                    <a:cubicBezTo>
                      <a:pt x="2521044" y="1218776"/>
                      <a:pt x="2546375" y="1244107"/>
                      <a:pt x="2546375" y="1275354"/>
                    </a:cubicBezTo>
                    <a:cubicBezTo>
                      <a:pt x="2546375" y="1306601"/>
                      <a:pt x="2521044" y="1331932"/>
                      <a:pt x="2489797" y="1331932"/>
                    </a:cubicBezTo>
                    <a:cubicBezTo>
                      <a:pt x="2458550" y="1331932"/>
                      <a:pt x="2433219" y="1306601"/>
                      <a:pt x="2433219" y="1275354"/>
                    </a:cubicBezTo>
                    <a:cubicBezTo>
                      <a:pt x="2433219" y="1259731"/>
                      <a:pt x="2439552" y="1245586"/>
                      <a:pt x="2449791" y="1235348"/>
                    </a:cubicBezTo>
                    <a:close/>
                    <a:moveTo>
                      <a:pt x="2262615" y="1409458"/>
                    </a:moveTo>
                    <a:cubicBezTo>
                      <a:pt x="2272853" y="1399220"/>
                      <a:pt x="2286998" y="1392887"/>
                      <a:pt x="2302622" y="1392887"/>
                    </a:cubicBezTo>
                    <a:cubicBezTo>
                      <a:pt x="2333869" y="1392887"/>
                      <a:pt x="2359200" y="1418218"/>
                      <a:pt x="2359200" y="1449465"/>
                    </a:cubicBezTo>
                    <a:cubicBezTo>
                      <a:pt x="2359200" y="1480712"/>
                      <a:pt x="2333869" y="1506043"/>
                      <a:pt x="2302622" y="1506043"/>
                    </a:cubicBezTo>
                    <a:cubicBezTo>
                      <a:pt x="2271375" y="1506043"/>
                      <a:pt x="2246044" y="1480712"/>
                      <a:pt x="2246044" y="1449465"/>
                    </a:cubicBezTo>
                    <a:cubicBezTo>
                      <a:pt x="2246044" y="1433842"/>
                      <a:pt x="2252376" y="1419697"/>
                      <a:pt x="2262615" y="1409458"/>
                    </a:cubicBezTo>
                    <a:close/>
                    <a:moveTo>
                      <a:pt x="2075445" y="1583569"/>
                    </a:moveTo>
                    <a:cubicBezTo>
                      <a:pt x="2085684" y="1573331"/>
                      <a:pt x="2099828" y="1566998"/>
                      <a:pt x="2115452" y="1566998"/>
                    </a:cubicBezTo>
                    <a:cubicBezTo>
                      <a:pt x="2146699" y="1566998"/>
                      <a:pt x="2172030" y="1592329"/>
                      <a:pt x="2172030" y="1623576"/>
                    </a:cubicBezTo>
                    <a:cubicBezTo>
                      <a:pt x="2172030" y="1654823"/>
                      <a:pt x="2146699" y="1680154"/>
                      <a:pt x="2115452" y="1680154"/>
                    </a:cubicBezTo>
                    <a:cubicBezTo>
                      <a:pt x="2084205" y="1680154"/>
                      <a:pt x="2058874" y="1654823"/>
                      <a:pt x="2058874" y="1623576"/>
                    </a:cubicBezTo>
                    <a:cubicBezTo>
                      <a:pt x="2058874" y="1607953"/>
                      <a:pt x="2065206" y="1593808"/>
                      <a:pt x="2075445" y="1583569"/>
                    </a:cubicBezTo>
                    <a:close/>
                    <a:moveTo>
                      <a:pt x="1888275" y="1757680"/>
                    </a:moveTo>
                    <a:cubicBezTo>
                      <a:pt x="1898514" y="1747442"/>
                      <a:pt x="1912659" y="1741109"/>
                      <a:pt x="1928282" y="1741109"/>
                    </a:cubicBezTo>
                    <a:cubicBezTo>
                      <a:pt x="1959529" y="1741109"/>
                      <a:pt x="1984860" y="1766440"/>
                      <a:pt x="1984860" y="1797687"/>
                    </a:cubicBezTo>
                    <a:cubicBezTo>
                      <a:pt x="1984860" y="1828934"/>
                      <a:pt x="1959529" y="1854265"/>
                      <a:pt x="1928282" y="1854265"/>
                    </a:cubicBezTo>
                    <a:cubicBezTo>
                      <a:pt x="1897035" y="1854265"/>
                      <a:pt x="1871704" y="1828934"/>
                      <a:pt x="1871704" y="1797687"/>
                    </a:cubicBezTo>
                    <a:cubicBezTo>
                      <a:pt x="1871704" y="1782063"/>
                      <a:pt x="1878037" y="1767919"/>
                      <a:pt x="1888275" y="1757680"/>
                    </a:cubicBezTo>
                    <a:close/>
                    <a:moveTo>
                      <a:pt x="1701111" y="1931785"/>
                    </a:moveTo>
                    <a:cubicBezTo>
                      <a:pt x="1711350" y="1921546"/>
                      <a:pt x="1725494" y="1915213"/>
                      <a:pt x="1741118" y="1915213"/>
                    </a:cubicBezTo>
                    <a:cubicBezTo>
                      <a:pt x="1772365" y="1915213"/>
                      <a:pt x="1797696" y="1940544"/>
                      <a:pt x="1797696" y="1971791"/>
                    </a:cubicBezTo>
                    <a:cubicBezTo>
                      <a:pt x="1797696" y="2003038"/>
                      <a:pt x="1772365" y="2028369"/>
                      <a:pt x="1741118" y="2028369"/>
                    </a:cubicBezTo>
                    <a:cubicBezTo>
                      <a:pt x="1709871" y="2028369"/>
                      <a:pt x="1684540" y="2003038"/>
                      <a:pt x="1684540" y="1971791"/>
                    </a:cubicBezTo>
                    <a:cubicBezTo>
                      <a:pt x="1684540" y="1956168"/>
                      <a:pt x="1690872" y="1942023"/>
                      <a:pt x="1701111" y="1931785"/>
                    </a:cubicBezTo>
                    <a:close/>
                    <a:moveTo>
                      <a:pt x="2449791" y="1061237"/>
                    </a:moveTo>
                    <a:cubicBezTo>
                      <a:pt x="2460029" y="1050998"/>
                      <a:pt x="2474173" y="1044665"/>
                      <a:pt x="2489797" y="1044665"/>
                    </a:cubicBezTo>
                    <a:cubicBezTo>
                      <a:pt x="2521044" y="1044665"/>
                      <a:pt x="2546375" y="1069996"/>
                      <a:pt x="2546375" y="1101244"/>
                    </a:cubicBezTo>
                    <a:cubicBezTo>
                      <a:pt x="2546375" y="1132490"/>
                      <a:pt x="2521044" y="1157822"/>
                      <a:pt x="2489797" y="1157821"/>
                    </a:cubicBezTo>
                    <a:cubicBezTo>
                      <a:pt x="2458550" y="1157821"/>
                      <a:pt x="2433219" y="1132490"/>
                      <a:pt x="2433219" y="1101243"/>
                    </a:cubicBezTo>
                    <a:cubicBezTo>
                      <a:pt x="2433219" y="1085620"/>
                      <a:pt x="2439552" y="1071476"/>
                      <a:pt x="2449791" y="1061237"/>
                    </a:cubicBezTo>
                    <a:close/>
                    <a:moveTo>
                      <a:pt x="2262615" y="1235348"/>
                    </a:moveTo>
                    <a:cubicBezTo>
                      <a:pt x="2272854" y="1225109"/>
                      <a:pt x="2286998" y="1218776"/>
                      <a:pt x="2302622" y="1218776"/>
                    </a:cubicBezTo>
                    <a:cubicBezTo>
                      <a:pt x="2333869" y="1218776"/>
                      <a:pt x="2359200" y="1244107"/>
                      <a:pt x="2359200" y="1275354"/>
                    </a:cubicBezTo>
                    <a:cubicBezTo>
                      <a:pt x="2359200" y="1306601"/>
                      <a:pt x="2333869" y="1331932"/>
                      <a:pt x="2302622" y="1331932"/>
                    </a:cubicBezTo>
                    <a:cubicBezTo>
                      <a:pt x="2271375" y="1331932"/>
                      <a:pt x="2246044" y="1306601"/>
                      <a:pt x="2246044" y="1275354"/>
                    </a:cubicBezTo>
                    <a:cubicBezTo>
                      <a:pt x="2246044" y="1259731"/>
                      <a:pt x="2252376" y="1245586"/>
                      <a:pt x="2262615" y="1235348"/>
                    </a:cubicBezTo>
                    <a:close/>
                    <a:moveTo>
                      <a:pt x="2075445" y="1409458"/>
                    </a:moveTo>
                    <a:cubicBezTo>
                      <a:pt x="2085684" y="1399220"/>
                      <a:pt x="2099828" y="1392887"/>
                      <a:pt x="2115452" y="1392887"/>
                    </a:cubicBezTo>
                    <a:cubicBezTo>
                      <a:pt x="2146699" y="1392887"/>
                      <a:pt x="2172030" y="1418218"/>
                      <a:pt x="2172030" y="1449465"/>
                    </a:cubicBezTo>
                    <a:cubicBezTo>
                      <a:pt x="2172030" y="1480712"/>
                      <a:pt x="2146699" y="1506043"/>
                      <a:pt x="2115452" y="1506043"/>
                    </a:cubicBezTo>
                    <a:cubicBezTo>
                      <a:pt x="2084205" y="1506043"/>
                      <a:pt x="2058874" y="1480712"/>
                      <a:pt x="2058874" y="1449465"/>
                    </a:cubicBezTo>
                    <a:cubicBezTo>
                      <a:pt x="2058874" y="1433842"/>
                      <a:pt x="2065207" y="1419697"/>
                      <a:pt x="2075445" y="1409458"/>
                    </a:cubicBezTo>
                    <a:close/>
                    <a:moveTo>
                      <a:pt x="1888275" y="1583570"/>
                    </a:moveTo>
                    <a:cubicBezTo>
                      <a:pt x="1898514" y="1573332"/>
                      <a:pt x="1912658" y="1566999"/>
                      <a:pt x="1928281" y="1566999"/>
                    </a:cubicBezTo>
                    <a:cubicBezTo>
                      <a:pt x="1959528" y="1566999"/>
                      <a:pt x="1984859" y="1592330"/>
                      <a:pt x="1984859" y="1623577"/>
                    </a:cubicBezTo>
                    <a:cubicBezTo>
                      <a:pt x="1984860" y="1654824"/>
                      <a:pt x="1959528" y="1680155"/>
                      <a:pt x="1928281" y="1680155"/>
                    </a:cubicBezTo>
                    <a:cubicBezTo>
                      <a:pt x="1897034" y="1680155"/>
                      <a:pt x="1871703" y="1654824"/>
                      <a:pt x="1871703" y="1623577"/>
                    </a:cubicBezTo>
                    <a:cubicBezTo>
                      <a:pt x="1871703" y="1607953"/>
                      <a:pt x="1878036" y="1593809"/>
                      <a:pt x="1888275" y="1583570"/>
                    </a:cubicBezTo>
                    <a:close/>
                    <a:moveTo>
                      <a:pt x="1701110" y="1757674"/>
                    </a:moveTo>
                    <a:cubicBezTo>
                      <a:pt x="1711349" y="1747436"/>
                      <a:pt x="1725493" y="1741103"/>
                      <a:pt x="1741112" y="1741108"/>
                    </a:cubicBezTo>
                    <a:cubicBezTo>
                      <a:pt x="1772359" y="1741108"/>
                      <a:pt x="1797690" y="1766439"/>
                      <a:pt x="1797690" y="1797686"/>
                    </a:cubicBezTo>
                    <a:cubicBezTo>
                      <a:pt x="1797695" y="1828928"/>
                      <a:pt x="1772364" y="1854259"/>
                      <a:pt x="1741117" y="1854259"/>
                    </a:cubicBezTo>
                    <a:cubicBezTo>
                      <a:pt x="1709870" y="1854259"/>
                      <a:pt x="1684539" y="1828928"/>
                      <a:pt x="1684539" y="1797681"/>
                    </a:cubicBezTo>
                    <a:cubicBezTo>
                      <a:pt x="1684539" y="1782057"/>
                      <a:pt x="1690872" y="1767913"/>
                      <a:pt x="1701110" y="1757674"/>
                    </a:cubicBezTo>
                    <a:close/>
                    <a:moveTo>
                      <a:pt x="1513941" y="1931785"/>
                    </a:moveTo>
                    <a:cubicBezTo>
                      <a:pt x="1524179" y="1921547"/>
                      <a:pt x="1538324" y="1915214"/>
                      <a:pt x="1553947" y="1915214"/>
                    </a:cubicBezTo>
                    <a:cubicBezTo>
                      <a:pt x="1585194" y="1915214"/>
                      <a:pt x="1610525" y="1940545"/>
                      <a:pt x="1610525" y="1971792"/>
                    </a:cubicBezTo>
                    <a:cubicBezTo>
                      <a:pt x="1610525" y="1995228"/>
                      <a:pt x="1596276" y="2015335"/>
                      <a:pt x="1575970" y="2023924"/>
                    </a:cubicBezTo>
                    <a:lnTo>
                      <a:pt x="1567132" y="2025708"/>
                    </a:lnTo>
                    <a:lnTo>
                      <a:pt x="1500031" y="1958607"/>
                    </a:lnTo>
                    <a:lnTo>
                      <a:pt x="1501815" y="1949769"/>
                    </a:lnTo>
                    <a:cubicBezTo>
                      <a:pt x="1504679" y="1943000"/>
                      <a:pt x="1508822" y="1936905"/>
                      <a:pt x="1513941" y="1931785"/>
                    </a:cubicBezTo>
                    <a:close/>
                    <a:moveTo>
                      <a:pt x="2449790" y="887126"/>
                    </a:moveTo>
                    <a:cubicBezTo>
                      <a:pt x="2460029" y="876887"/>
                      <a:pt x="2474173" y="870555"/>
                      <a:pt x="2489797" y="870555"/>
                    </a:cubicBezTo>
                    <a:cubicBezTo>
                      <a:pt x="2521044" y="870555"/>
                      <a:pt x="2546375" y="895886"/>
                      <a:pt x="2546375" y="927133"/>
                    </a:cubicBezTo>
                    <a:cubicBezTo>
                      <a:pt x="2546375" y="958380"/>
                      <a:pt x="2521044" y="983711"/>
                      <a:pt x="2489797" y="983711"/>
                    </a:cubicBezTo>
                    <a:cubicBezTo>
                      <a:pt x="2458550" y="983711"/>
                      <a:pt x="2433219" y="958380"/>
                      <a:pt x="2433219" y="927132"/>
                    </a:cubicBezTo>
                    <a:cubicBezTo>
                      <a:pt x="2433219" y="911509"/>
                      <a:pt x="2439552" y="897364"/>
                      <a:pt x="2449790" y="887126"/>
                    </a:cubicBezTo>
                    <a:close/>
                    <a:moveTo>
                      <a:pt x="2262615" y="1061237"/>
                    </a:moveTo>
                    <a:cubicBezTo>
                      <a:pt x="2272854" y="1050998"/>
                      <a:pt x="2286998" y="1044665"/>
                      <a:pt x="2302622" y="1044665"/>
                    </a:cubicBezTo>
                    <a:cubicBezTo>
                      <a:pt x="2333869" y="1044665"/>
                      <a:pt x="2359200" y="1069996"/>
                      <a:pt x="2359200" y="1101244"/>
                    </a:cubicBezTo>
                    <a:cubicBezTo>
                      <a:pt x="2359200" y="1132490"/>
                      <a:pt x="2333869" y="1157822"/>
                      <a:pt x="2302622" y="1157821"/>
                    </a:cubicBezTo>
                    <a:cubicBezTo>
                      <a:pt x="2271375" y="1157821"/>
                      <a:pt x="2246044" y="1132490"/>
                      <a:pt x="2246044" y="1101243"/>
                    </a:cubicBezTo>
                    <a:cubicBezTo>
                      <a:pt x="2246044" y="1085620"/>
                      <a:pt x="2252376" y="1071476"/>
                      <a:pt x="2262615" y="1061237"/>
                    </a:cubicBezTo>
                    <a:close/>
                    <a:moveTo>
                      <a:pt x="2075445" y="1235347"/>
                    </a:moveTo>
                    <a:cubicBezTo>
                      <a:pt x="2085684" y="1225109"/>
                      <a:pt x="2099828" y="1218776"/>
                      <a:pt x="2115452" y="1218776"/>
                    </a:cubicBezTo>
                    <a:cubicBezTo>
                      <a:pt x="2146699" y="1218776"/>
                      <a:pt x="2172030" y="1244107"/>
                      <a:pt x="2172030" y="1275354"/>
                    </a:cubicBezTo>
                    <a:cubicBezTo>
                      <a:pt x="2172030" y="1306601"/>
                      <a:pt x="2146699" y="1331932"/>
                      <a:pt x="2115452" y="1331932"/>
                    </a:cubicBezTo>
                    <a:cubicBezTo>
                      <a:pt x="2084205" y="1331932"/>
                      <a:pt x="2058874" y="1306601"/>
                      <a:pt x="2058874" y="1275354"/>
                    </a:cubicBezTo>
                    <a:cubicBezTo>
                      <a:pt x="2058874" y="1259731"/>
                      <a:pt x="2065207" y="1245586"/>
                      <a:pt x="2075445" y="1235347"/>
                    </a:cubicBezTo>
                    <a:close/>
                    <a:moveTo>
                      <a:pt x="1888275" y="1409459"/>
                    </a:moveTo>
                    <a:cubicBezTo>
                      <a:pt x="1898513" y="1399220"/>
                      <a:pt x="1912658" y="1392888"/>
                      <a:pt x="1928281" y="1392888"/>
                    </a:cubicBezTo>
                    <a:cubicBezTo>
                      <a:pt x="1959528" y="1392888"/>
                      <a:pt x="1984859" y="1418219"/>
                      <a:pt x="1984859" y="1449466"/>
                    </a:cubicBezTo>
                    <a:cubicBezTo>
                      <a:pt x="1984860" y="1480713"/>
                      <a:pt x="1959528" y="1506044"/>
                      <a:pt x="1928281" y="1506044"/>
                    </a:cubicBezTo>
                    <a:cubicBezTo>
                      <a:pt x="1897034" y="1506044"/>
                      <a:pt x="1871703" y="1480713"/>
                      <a:pt x="1871703" y="1449466"/>
                    </a:cubicBezTo>
                    <a:cubicBezTo>
                      <a:pt x="1871703" y="1433842"/>
                      <a:pt x="1878036" y="1419698"/>
                      <a:pt x="1888275" y="1409459"/>
                    </a:cubicBezTo>
                    <a:close/>
                    <a:moveTo>
                      <a:pt x="1701104" y="1583570"/>
                    </a:moveTo>
                    <a:cubicBezTo>
                      <a:pt x="1711343" y="1573331"/>
                      <a:pt x="1725487" y="1566998"/>
                      <a:pt x="1741111" y="1566998"/>
                    </a:cubicBezTo>
                    <a:cubicBezTo>
                      <a:pt x="1772358" y="1566998"/>
                      <a:pt x="1797689" y="1592329"/>
                      <a:pt x="1797689" y="1623576"/>
                    </a:cubicBezTo>
                    <a:cubicBezTo>
                      <a:pt x="1797689" y="1654823"/>
                      <a:pt x="1772358" y="1680154"/>
                      <a:pt x="1741111" y="1680154"/>
                    </a:cubicBezTo>
                    <a:cubicBezTo>
                      <a:pt x="1709864" y="1680154"/>
                      <a:pt x="1684533" y="1654823"/>
                      <a:pt x="1684533" y="1623576"/>
                    </a:cubicBezTo>
                    <a:cubicBezTo>
                      <a:pt x="1684533" y="1607953"/>
                      <a:pt x="1690866" y="1593808"/>
                      <a:pt x="1701104" y="1583570"/>
                    </a:cubicBezTo>
                    <a:close/>
                    <a:moveTo>
                      <a:pt x="1513940" y="1757675"/>
                    </a:moveTo>
                    <a:cubicBezTo>
                      <a:pt x="1524179" y="1747436"/>
                      <a:pt x="1538323" y="1741104"/>
                      <a:pt x="1553947" y="1741104"/>
                    </a:cubicBezTo>
                    <a:cubicBezTo>
                      <a:pt x="1585194" y="1741104"/>
                      <a:pt x="1610525" y="1766435"/>
                      <a:pt x="1610525" y="1797682"/>
                    </a:cubicBezTo>
                    <a:cubicBezTo>
                      <a:pt x="1610525" y="1828929"/>
                      <a:pt x="1585194" y="1854260"/>
                      <a:pt x="1553947" y="1854260"/>
                    </a:cubicBezTo>
                    <a:cubicBezTo>
                      <a:pt x="1522700" y="1854260"/>
                      <a:pt x="1497369" y="1828929"/>
                      <a:pt x="1497369" y="1797682"/>
                    </a:cubicBezTo>
                    <a:cubicBezTo>
                      <a:pt x="1497369" y="1782058"/>
                      <a:pt x="1503701" y="1767914"/>
                      <a:pt x="1513940" y="1757675"/>
                    </a:cubicBezTo>
                    <a:close/>
                    <a:moveTo>
                      <a:pt x="2449791" y="713015"/>
                    </a:moveTo>
                    <a:cubicBezTo>
                      <a:pt x="2460029" y="702776"/>
                      <a:pt x="2474173" y="696444"/>
                      <a:pt x="2489797" y="696444"/>
                    </a:cubicBezTo>
                    <a:cubicBezTo>
                      <a:pt x="2521044" y="696444"/>
                      <a:pt x="2546375" y="721775"/>
                      <a:pt x="2546375" y="753022"/>
                    </a:cubicBezTo>
                    <a:cubicBezTo>
                      <a:pt x="2546375" y="784269"/>
                      <a:pt x="2521044" y="809600"/>
                      <a:pt x="2489797" y="809600"/>
                    </a:cubicBezTo>
                    <a:cubicBezTo>
                      <a:pt x="2458550" y="809600"/>
                      <a:pt x="2433219" y="784269"/>
                      <a:pt x="2433219" y="753022"/>
                    </a:cubicBezTo>
                    <a:cubicBezTo>
                      <a:pt x="2433219" y="737398"/>
                      <a:pt x="2439552" y="723253"/>
                      <a:pt x="2449791" y="713015"/>
                    </a:cubicBezTo>
                    <a:close/>
                    <a:moveTo>
                      <a:pt x="2262615" y="887126"/>
                    </a:moveTo>
                    <a:cubicBezTo>
                      <a:pt x="2272853" y="876887"/>
                      <a:pt x="2286998" y="870554"/>
                      <a:pt x="2302622" y="870555"/>
                    </a:cubicBezTo>
                    <a:cubicBezTo>
                      <a:pt x="2333869" y="870555"/>
                      <a:pt x="2359200" y="895886"/>
                      <a:pt x="2359200" y="927133"/>
                    </a:cubicBezTo>
                    <a:cubicBezTo>
                      <a:pt x="2359200" y="958380"/>
                      <a:pt x="2333869" y="983711"/>
                      <a:pt x="2302622" y="983711"/>
                    </a:cubicBezTo>
                    <a:cubicBezTo>
                      <a:pt x="2271375" y="983711"/>
                      <a:pt x="2246044" y="958380"/>
                      <a:pt x="2246044" y="927132"/>
                    </a:cubicBezTo>
                    <a:cubicBezTo>
                      <a:pt x="2246044" y="911509"/>
                      <a:pt x="2252376" y="897364"/>
                      <a:pt x="2262615" y="887126"/>
                    </a:cubicBezTo>
                    <a:close/>
                    <a:moveTo>
                      <a:pt x="2075445" y="1061237"/>
                    </a:moveTo>
                    <a:cubicBezTo>
                      <a:pt x="2085684" y="1050998"/>
                      <a:pt x="2099828" y="1044665"/>
                      <a:pt x="2115452" y="1044665"/>
                    </a:cubicBezTo>
                    <a:cubicBezTo>
                      <a:pt x="2146699" y="1044665"/>
                      <a:pt x="2172030" y="1069996"/>
                      <a:pt x="2172030" y="1101244"/>
                    </a:cubicBezTo>
                    <a:cubicBezTo>
                      <a:pt x="2172030" y="1132490"/>
                      <a:pt x="2146699" y="1157822"/>
                      <a:pt x="2115452" y="1157821"/>
                    </a:cubicBezTo>
                    <a:cubicBezTo>
                      <a:pt x="2084205" y="1157821"/>
                      <a:pt x="2058874" y="1132490"/>
                      <a:pt x="2058874" y="1101243"/>
                    </a:cubicBezTo>
                    <a:cubicBezTo>
                      <a:pt x="2058874" y="1085620"/>
                      <a:pt x="2065207" y="1071476"/>
                      <a:pt x="2075445" y="1061237"/>
                    </a:cubicBezTo>
                    <a:close/>
                    <a:moveTo>
                      <a:pt x="1888275" y="1235349"/>
                    </a:moveTo>
                    <a:cubicBezTo>
                      <a:pt x="1898514" y="1225110"/>
                      <a:pt x="1912658" y="1218777"/>
                      <a:pt x="1928281" y="1218777"/>
                    </a:cubicBezTo>
                    <a:cubicBezTo>
                      <a:pt x="1959528" y="1218777"/>
                      <a:pt x="1984859" y="1244108"/>
                      <a:pt x="1984859" y="1275355"/>
                    </a:cubicBezTo>
                    <a:cubicBezTo>
                      <a:pt x="1984860" y="1306602"/>
                      <a:pt x="1959528" y="1331933"/>
                      <a:pt x="1928281" y="1331933"/>
                    </a:cubicBezTo>
                    <a:cubicBezTo>
                      <a:pt x="1897034" y="1331933"/>
                      <a:pt x="1871703" y="1306602"/>
                      <a:pt x="1871703" y="1275355"/>
                    </a:cubicBezTo>
                    <a:cubicBezTo>
                      <a:pt x="1871703" y="1259731"/>
                      <a:pt x="1878036" y="1245587"/>
                      <a:pt x="1888275" y="1235349"/>
                    </a:cubicBezTo>
                    <a:close/>
                    <a:moveTo>
                      <a:pt x="1701104" y="1409459"/>
                    </a:moveTo>
                    <a:cubicBezTo>
                      <a:pt x="1711343" y="1399220"/>
                      <a:pt x="1725487" y="1392887"/>
                      <a:pt x="1741111" y="1392887"/>
                    </a:cubicBezTo>
                    <a:cubicBezTo>
                      <a:pt x="1772358" y="1392887"/>
                      <a:pt x="1797689" y="1418218"/>
                      <a:pt x="1797689" y="1449465"/>
                    </a:cubicBezTo>
                    <a:cubicBezTo>
                      <a:pt x="1797689" y="1480712"/>
                      <a:pt x="1772358" y="1506043"/>
                      <a:pt x="1741111" y="1506043"/>
                    </a:cubicBezTo>
                    <a:cubicBezTo>
                      <a:pt x="1709864" y="1506043"/>
                      <a:pt x="1684533" y="1480712"/>
                      <a:pt x="1684533" y="1449465"/>
                    </a:cubicBezTo>
                    <a:cubicBezTo>
                      <a:pt x="1684533" y="1433842"/>
                      <a:pt x="1690866" y="1419697"/>
                      <a:pt x="1701104" y="1409459"/>
                    </a:cubicBezTo>
                    <a:close/>
                    <a:moveTo>
                      <a:pt x="1513939" y="1583565"/>
                    </a:moveTo>
                    <a:cubicBezTo>
                      <a:pt x="1524178" y="1573327"/>
                      <a:pt x="1538322" y="1566994"/>
                      <a:pt x="1553945" y="1566994"/>
                    </a:cubicBezTo>
                    <a:cubicBezTo>
                      <a:pt x="1585187" y="1566999"/>
                      <a:pt x="1610519" y="1592330"/>
                      <a:pt x="1610523" y="1623572"/>
                    </a:cubicBezTo>
                    <a:cubicBezTo>
                      <a:pt x="1610523" y="1654819"/>
                      <a:pt x="1585192" y="1680150"/>
                      <a:pt x="1553945" y="1680150"/>
                    </a:cubicBezTo>
                    <a:cubicBezTo>
                      <a:pt x="1522698" y="1680150"/>
                      <a:pt x="1497367" y="1654819"/>
                      <a:pt x="1497367" y="1623572"/>
                    </a:cubicBezTo>
                    <a:cubicBezTo>
                      <a:pt x="1497367" y="1607948"/>
                      <a:pt x="1503700" y="1593804"/>
                      <a:pt x="1513939" y="1583565"/>
                    </a:cubicBezTo>
                    <a:close/>
                    <a:moveTo>
                      <a:pt x="1326770" y="1757674"/>
                    </a:moveTo>
                    <a:cubicBezTo>
                      <a:pt x="1337008" y="1747436"/>
                      <a:pt x="1351153" y="1741103"/>
                      <a:pt x="1366776" y="1741103"/>
                    </a:cubicBezTo>
                    <a:cubicBezTo>
                      <a:pt x="1398023" y="1741103"/>
                      <a:pt x="1423354" y="1766434"/>
                      <a:pt x="1423354" y="1797681"/>
                    </a:cubicBezTo>
                    <a:cubicBezTo>
                      <a:pt x="1423354" y="1813305"/>
                      <a:pt x="1417021" y="1827449"/>
                      <a:pt x="1406783" y="1837688"/>
                    </a:cubicBezTo>
                    <a:lnTo>
                      <a:pt x="1390255" y="1848831"/>
                    </a:lnTo>
                    <a:lnTo>
                      <a:pt x="1315626" y="1774202"/>
                    </a:lnTo>
                    <a:close/>
                    <a:moveTo>
                      <a:pt x="2449790" y="538904"/>
                    </a:moveTo>
                    <a:cubicBezTo>
                      <a:pt x="2460029" y="528665"/>
                      <a:pt x="2474174" y="522333"/>
                      <a:pt x="2489797" y="522333"/>
                    </a:cubicBezTo>
                    <a:cubicBezTo>
                      <a:pt x="2521044" y="522333"/>
                      <a:pt x="2546375" y="547664"/>
                      <a:pt x="2546375" y="578911"/>
                    </a:cubicBezTo>
                    <a:cubicBezTo>
                      <a:pt x="2546375" y="610158"/>
                      <a:pt x="2521044" y="635489"/>
                      <a:pt x="2489797" y="635489"/>
                    </a:cubicBezTo>
                    <a:cubicBezTo>
                      <a:pt x="2458550" y="635489"/>
                      <a:pt x="2433219" y="610158"/>
                      <a:pt x="2433219" y="578911"/>
                    </a:cubicBezTo>
                    <a:cubicBezTo>
                      <a:pt x="2433219" y="563287"/>
                      <a:pt x="2439552" y="549143"/>
                      <a:pt x="2449790" y="538904"/>
                    </a:cubicBezTo>
                    <a:close/>
                    <a:moveTo>
                      <a:pt x="2262615" y="713015"/>
                    </a:moveTo>
                    <a:cubicBezTo>
                      <a:pt x="2272854" y="702776"/>
                      <a:pt x="2286998" y="696444"/>
                      <a:pt x="2302622" y="696444"/>
                    </a:cubicBezTo>
                    <a:cubicBezTo>
                      <a:pt x="2333869" y="696444"/>
                      <a:pt x="2359200" y="721775"/>
                      <a:pt x="2359200" y="753022"/>
                    </a:cubicBezTo>
                    <a:cubicBezTo>
                      <a:pt x="2359200" y="784269"/>
                      <a:pt x="2333869" y="809600"/>
                      <a:pt x="2302622" y="809600"/>
                    </a:cubicBezTo>
                    <a:cubicBezTo>
                      <a:pt x="2271375" y="809600"/>
                      <a:pt x="2246044" y="784269"/>
                      <a:pt x="2246044" y="753022"/>
                    </a:cubicBezTo>
                    <a:cubicBezTo>
                      <a:pt x="2246044" y="737398"/>
                      <a:pt x="2252376" y="723254"/>
                      <a:pt x="2262615" y="713015"/>
                    </a:cubicBezTo>
                    <a:close/>
                    <a:moveTo>
                      <a:pt x="2075445" y="887126"/>
                    </a:moveTo>
                    <a:cubicBezTo>
                      <a:pt x="2085684" y="876887"/>
                      <a:pt x="2099828" y="870555"/>
                      <a:pt x="2115452" y="870555"/>
                    </a:cubicBezTo>
                    <a:cubicBezTo>
                      <a:pt x="2146699" y="870555"/>
                      <a:pt x="2172030" y="895886"/>
                      <a:pt x="2172030" y="927133"/>
                    </a:cubicBezTo>
                    <a:cubicBezTo>
                      <a:pt x="2172030" y="958380"/>
                      <a:pt x="2146699" y="983711"/>
                      <a:pt x="2115452" y="983711"/>
                    </a:cubicBezTo>
                    <a:cubicBezTo>
                      <a:pt x="2084205" y="983711"/>
                      <a:pt x="2058874" y="958380"/>
                      <a:pt x="2058874" y="927132"/>
                    </a:cubicBezTo>
                    <a:cubicBezTo>
                      <a:pt x="2058874" y="911509"/>
                      <a:pt x="2065207" y="897365"/>
                      <a:pt x="2075445" y="887126"/>
                    </a:cubicBezTo>
                    <a:close/>
                    <a:moveTo>
                      <a:pt x="1888275" y="1061238"/>
                    </a:moveTo>
                    <a:cubicBezTo>
                      <a:pt x="1898514" y="1050999"/>
                      <a:pt x="1912658" y="1044666"/>
                      <a:pt x="1928281" y="1044666"/>
                    </a:cubicBezTo>
                    <a:cubicBezTo>
                      <a:pt x="1959528" y="1044666"/>
                      <a:pt x="1984859" y="1069997"/>
                      <a:pt x="1984859" y="1101244"/>
                    </a:cubicBezTo>
                    <a:cubicBezTo>
                      <a:pt x="1984860" y="1132491"/>
                      <a:pt x="1959528" y="1157822"/>
                      <a:pt x="1928281" y="1157822"/>
                    </a:cubicBezTo>
                    <a:cubicBezTo>
                      <a:pt x="1897034" y="1157822"/>
                      <a:pt x="1871703" y="1132491"/>
                      <a:pt x="1871703" y="1101244"/>
                    </a:cubicBezTo>
                    <a:cubicBezTo>
                      <a:pt x="1871703" y="1085621"/>
                      <a:pt x="1878036" y="1071476"/>
                      <a:pt x="1888275" y="1061238"/>
                    </a:cubicBezTo>
                    <a:close/>
                    <a:moveTo>
                      <a:pt x="1701104" y="1235348"/>
                    </a:moveTo>
                    <a:cubicBezTo>
                      <a:pt x="1711343" y="1225109"/>
                      <a:pt x="1725487" y="1218776"/>
                      <a:pt x="1741111" y="1218776"/>
                    </a:cubicBezTo>
                    <a:cubicBezTo>
                      <a:pt x="1772358" y="1218776"/>
                      <a:pt x="1797689" y="1244107"/>
                      <a:pt x="1797689" y="1275354"/>
                    </a:cubicBezTo>
                    <a:cubicBezTo>
                      <a:pt x="1797689" y="1306601"/>
                      <a:pt x="1772358" y="1331932"/>
                      <a:pt x="1741111" y="1331932"/>
                    </a:cubicBezTo>
                    <a:cubicBezTo>
                      <a:pt x="1709864" y="1331932"/>
                      <a:pt x="1684533" y="1306601"/>
                      <a:pt x="1684533" y="1275354"/>
                    </a:cubicBezTo>
                    <a:cubicBezTo>
                      <a:pt x="1684533" y="1259731"/>
                      <a:pt x="1690866" y="1245586"/>
                      <a:pt x="1701104" y="1235348"/>
                    </a:cubicBezTo>
                    <a:close/>
                    <a:moveTo>
                      <a:pt x="1513934" y="1409459"/>
                    </a:moveTo>
                    <a:cubicBezTo>
                      <a:pt x="1524173" y="1399221"/>
                      <a:pt x="1538317" y="1392888"/>
                      <a:pt x="1553940" y="1392888"/>
                    </a:cubicBezTo>
                    <a:cubicBezTo>
                      <a:pt x="1585187" y="1392888"/>
                      <a:pt x="1610518" y="1418219"/>
                      <a:pt x="1610519" y="1449466"/>
                    </a:cubicBezTo>
                    <a:cubicBezTo>
                      <a:pt x="1610519" y="1480713"/>
                      <a:pt x="1585188" y="1506044"/>
                      <a:pt x="1553941" y="1506044"/>
                    </a:cubicBezTo>
                    <a:cubicBezTo>
                      <a:pt x="1522694" y="1506044"/>
                      <a:pt x="1497362" y="1480713"/>
                      <a:pt x="1497362" y="1449466"/>
                    </a:cubicBezTo>
                    <a:cubicBezTo>
                      <a:pt x="1497362" y="1433842"/>
                      <a:pt x="1503695" y="1419698"/>
                      <a:pt x="1513934" y="1409459"/>
                    </a:cubicBezTo>
                    <a:close/>
                    <a:moveTo>
                      <a:pt x="1326768" y="1583565"/>
                    </a:moveTo>
                    <a:cubicBezTo>
                      <a:pt x="1337007" y="1573326"/>
                      <a:pt x="1351151" y="1566993"/>
                      <a:pt x="1366775" y="1566993"/>
                    </a:cubicBezTo>
                    <a:cubicBezTo>
                      <a:pt x="1398022" y="1566993"/>
                      <a:pt x="1423353" y="1592324"/>
                      <a:pt x="1423353" y="1623571"/>
                    </a:cubicBezTo>
                    <a:cubicBezTo>
                      <a:pt x="1423353" y="1654818"/>
                      <a:pt x="1398022" y="1680149"/>
                      <a:pt x="1366775" y="1680149"/>
                    </a:cubicBezTo>
                    <a:cubicBezTo>
                      <a:pt x="1335528" y="1680149"/>
                      <a:pt x="1310197" y="1654818"/>
                      <a:pt x="1310197" y="1623571"/>
                    </a:cubicBezTo>
                    <a:cubicBezTo>
                      <a:pt x="1310197" y="1607948"/>
                      <a:pt x="1316530" y="1593803"/>
                      <a:pt x="1326768" y="1583565"/>
                    </a:cubicBezTo>
                    <a:close/>
                    <a:moveTo>
                      <a:pt x="2449791" y="364793"/>
                    </a:moveTo>
                    <a:cubicBezTo>
                      <a:pt x="2460029" y="354554"/>
                      <a:pt x="2474173" y="348222"/>
                      <a:pt x="2489797" y="348222"/>
                    </a:cubicBezTo>
                    <a:cubicBezTo>
                      <a:pt x="2521044" y="348222"/>
                      <a:pt x="2546375" y="373553"/>
                      <a:pt x="2546375" y="404800"/>
                    </a:cubicBezTo>
                    <a:cubicBezTo>
                      <a:pt x="2546375" y="436047"/>
                      <a:pt x="2521044" y="461378"/>
                      <a:pt x="2489797" y="461378"/>
                    </a:cubicBezTo>
                    <a:cubicBezTo>
                      <a:pt x="2458550" y="461378"/>
                      <a:pt x="2433219" y="436047"/>
                      <a:pt x="2433219" y="404800"/>
                    </a:cubicBezTo>
                    <a:cubicBezTo>
                      <a:pt x="2433219" y="389176"/>
                      <a:pt x="2439552" y="375032"/>
                      <a:pt x="2449791" y="364793"/>
                    </a:cubicBezTo>
                    <a:close/>
                    <a:moveTo>
                      <a:pt x="2262615" y="538904"/>
                    </a:moveTo>
                    <a:cubicBezTo>
                      <a:pt x="2272854" y="528666"/>
                      <a:pt x="2286998" y="522333"/>
                      <a:pt x="2302622" y="522333"/>
                    </a:cubicBezTo>
                    <a:cubicBezTo>
                      <a:pt x="2333869" y="522333"/>
                      <a:pt x="2359200" y="547664"/>
                      <a:pt x="2359200" y="578911"/>
                    </a:cubicBezTo>
                    <a:cubicBezTo>
                      <a:pt x="2359200" y="610158"/>
                      <a:pt x="2333869" y="635489"/>
                      <a:pt x="2302622" y="635489"/>
                    </a:cubicBezTo>
                    <a:cubicBezTo>
                      <a:pt x="2271375" y="635489"/>
                      <a:pt x="2246044" y="610158"/>
                      <a:pt x="2246044" y="578911"/>
                    </a:cubicBezTo>
                    <a:cubicBezTo>
                      <a:pt x="2246044" y="563287"/>
                      <a:pt x="2252376" y="549143"/>
                      <a:pt x="2262615" y="538904"/>
                    </a:cubicBezTo>
                    <a:close/>
                    <a:moveTo>
                      <a:pt x="2075445" y="713015"/>
                    </a:moveTo>
                    <a:cubicBezTo>
                      <a:pt x="2085684" y="702776"/>
                      <a:pt x="2099828" y="696444"/>
                      <a:pt x="2115452" y="696444"/>
                    </a:cubicBezTo>
                    <a:cubicBezTo>
                      <a:pt x="2146699" y="696444"/>
                      <a:pt x="2172030" y="721775"/>
                      <a:pt x="2172030" y="753022"/>
                    </a:cubicBezTo>
                    <a:cubicBezTo>
                      <a:pt x="2172030" y="784269"/>
                      <a:pt x="2146699" y="809600"/>
                      <a:pt x="2115452" y="809600"/>
                    </a:cubicBezTo>
                    <a:cubicBezTo>
                      <a:pt x="2084205" y="809600"/>
                      <a:pt x="2058874" y="784269"/>
                      <a:pt x="2058874" y="753022"/>
                    </a:cubicBezTo>
                    <a:cubicBezTo>
                      <a:pt x="2058874" y="737398"/>
                      <a:pt x="2065207" y="723254"/>
                      <a:pt x="2075445" y="713015"/>
                    </a:cubicBezTo>
                    <a:close/>
                    <a:moveTo>
                      <a:pt x="1888275" y="887127"/>
                    </a:moveTo>
                    <a:cubicBezTo>
                      <a:pt x="1898514" y="876888"/>
                      <a:pt x="1912658" y="870555"/>
                      <a:pt x="1928281" y="870555"/>
                    </a:cubicBezTo>
                    <a:cubicBezTo>
                      <a:pt x="1959528" y="870555"/>
                      <a:pt x="1984859" y="895886"/>
                      <a:pt x="1984859" y="927133"/>
                    </a:cubicBezTo>
                    <a:cubicBezTo>
                      <a:pt x="1984860" y="958380"/>
                      <a:pt x="1959528" y="983711"/>
                      <a:pt x="1928281" y="983711"/>
                    </a:cubicBezTo>
                    <a:cubicBezTo>
                      <a:pt x="1897034" y="983711"/>
                      <a:pt x="1871703" y="958380"/>
                      <a:pt x="1871703" y="927133"/>
                    </a:cubicBezTo>
                    <a:cubicBezTo>
                      <a:pt x="1871703" y="911510"/>
                      <a:pt x="1878036" y="897365"/>
                      <a:pt x="1888275" y="887127"/>
                    </a:cubicBezTo>
                    <a:close/>
                    <a:moveTo>
                      <a:pt x="1701104" y="1061237"/>
                    </a:moveTo>
                    <a:cubicBezTo>
                      <a:pt x="1711343" y="1050998"/>
                      <a:pt x="1725487" y="1044665"/>
                      <a:pt x="1741111" y="1044665"/>
                    </a:cubicBezTo>
                    <a:cubicBezTo>
                      <a:pt x="1772358" y="1044665"/>
                      <a:pt x="1797689" y="1069996"/>
                      <a:pt x="1797689" y="1101243"/>
                    </a:cubicBezTo>
                    <a:cubicBezTo>
                      <a:pt x="1797689" y="1132490"/>
                      <a:pt x="1772358" y="1157822"/>
                      <a:pt x="1741111" y="1157821"/>
                    </a:cubicBezTo>
                    <a:cubicBezTo>
                      <a:pt x="1709864" y="1157821"/>
                      <a:pt x="1684533" y="1132490"/>
                      <a:pt x="1684533" y="1101243"/>
                    </a:cubicBezTo>
                    <a:cubicBezTo>
                      <a:pt x="1684533" y="1085620"/>
                      <a:pt x="1690866" y="1071476"/>
                      <a:pt x="1701104" y="1061237"/>
                    </a:cubicBezTo>
                    <a:close/>
                    <a:moveTo>
                      <a:pt x="1513934" y="1235349"/>
                    </a:moveTo>
                    <a:cubicBezTo>
                      <a:pt x="1524173" y="1225110"/>
                      <a:pt x="1538317" y="1218777"/>
                      <a:pt x="1553940" y="1218777"/>
                    </a:cubicBezTo>
                    <a:cubicBezTo>
                      <a:pt x="1585187" y="1218777"/>
                      <a:pt x="1610518" y="1244108"/>
                      <a:pt x="1610519" y="1275355"/>
                    </a:cubicBezTo>
                    <a:cubicBezTo>
                      <a:pt x="1610519" y="1306602"/>
                      <a:pt x="1585188" y="1331933"/>
                      <a:pt x="1553941" y="1331933"/>
                    </a:cubicBezTo>
                    <a:cubicBezTo>
                      <a:pt x="1522693" y="1331933"/>
                      <a:pt x="1497362" y="1306602"/>
                      <a:pt x="1497362" y="1275355"/>
                    </a:cubicBezTo>
                    <a:cubicBezTo>
                      <a:pt x="1497362" y="1259731"/>
                      <a:pt x="1503695" y="1245587"/>
                      <a:pt x="1513934" y="1235349"/>
                    </a:cubicBezTo>
                    <a:close/>
                    <a:moveTo>
                      <a:pt x="1326768" y="1409454"/>
                    </a:moveTo>
                    <a:cubicBezTo>
                      <a:pt x="1337007" y="1399216"/>
                      <a:pt x="1351151" y="1392883"/>
                      <a:pt x="1366774" y="1392883"/>
                    </a:cubicBezTo>
                    <a:cubicBezTo>
                      <a:pt x="1398017" y="1392887"/>
                      <a:pt x="1423348" y="1418218"/>
                      <a:pt x="1423353" y="1449461"/>
                    </a:cubicBezTo>
                    <a:cubicBezTo>
                      <a:pt x="1423353" y="1480708"/>
                      <a:pt x="1398022" y="1506039"/>
                      <a:pt x="1366774" y="1506039"/>
                    </a:cubicBezTo>
                    <a:cubicBezTo>
                      <a:pt x="1335527" y="1506039"/>
                      <a:pt x="1310196" y="1480708"/>
                      <a:pt x="1310196" y="1449461"/>
                    </a:cubicBezTo>
                    <a:cubicBezTo>
                      <a:pt x="1310196" y="1433837"/>
                      <a:pt x="1316529" y="1419693"/>
                      <a:pt x="1326768" y="1409454"/>
                    </a:cubicBezTo>
                    <a:close/>
                    <a:moveTo>
                      <a:pt x="1139598" y="1583565"/>
                    </a:moveTo>
                    <a:cubicBezTo>
                      <a:pt x="1149837" y="1573327"/>
                      <a:pt x="1163981" y="1566994"/>
                      <a:pt x="1179605" y="1566994"/>
                    </a:cubicBezTo>
                    <a:cubicBezTo>
                      <a:pt x="1210852" y="1566994"/>
                      <a:pt x="1236183" y="1592325"/>
                      <a:pt x="1236183" y="1623572"/>
                    </a:cubicBezTo>
                    <a:cubicBezTo>
                      <a:pt x="1236183" y="1639196"/>
                      <a:pt x="1229851" y="1653340"/>
                      <a:pt x="1219612" y="1663579"/>
                    </a:cubicBezTo>
                    <a:lnTo>
                      <a:pt x="1210886" y="1669462"/>
                    </a:lnTo>
                    <a:lnTo>
                      <a:pt x="1133715" y="1592291"/>
                    </a:lnTo>
                    <a:close/>
                    <a:moveTo>
                      <a:pt x="2449790" y="190682"/>
                    </a:moveTo>
                    <a:cubicBezTo>
                      <a:pt x="2460029" y="180444"/>
                      <a:pt x="2474174" y="174111"/>
                      <a:pt x="2489797" y="174111"/>
                    </a:cubicBezTo>
                    <a:cubicBezTo>
                      <a:pt x="2521044" y="174111"/>
                      <a:pt x="2546375" y="199442"/>
                      <a:pt x="2546375" y="230689"/>
                    </a:cubicBezTo>
                    <a:cubicBezTo>
                      <a:pt x="2546375" y="261936"/>
                      <a:pt x="2521044" y="287267"/>
                      <a:pt x="2489797" y="287267"/>
                    </a:cubicBezTo>
                    <a:cubicBezTo>
                      <a:pt x="2458550" y="287267"/>
                      <a:pt x="2433219" y="261936"/>
                      <a:pt x="2433219" y="230689"/>
                    </a:cubicBezTo>
                    <a:cubicBezTo>
                      <a:pt x="2433219" y="215065"/>
                      <a:pt x="2439552" y="200921"/>
                      <a:pt x="2449790" y="190682"/>
                    </a:cubicBezTo>
                    <a:close/>
                    <a:moveTo>
                      <a:pt x="2262615" y="364793"/>
                    </a:moveTo>
                    <a:cubicBezTo>
                      <a:pt x="2272854" y="354555"/>
                      <a:pt x="2286998" y="348222"/>
                      <a:pt x="2302622" y="348222"/>
                    </a:cubicBezTo>
                    <a:cubicBezTo>
                      <a:pt x="2333869" y="348222"/>
                      <a:pt x="2359200" y="373553"/>
                      <a:pt x="2359200" y="404800"/>
                    </a:cubicBezTo>
                    <a:cubicBezTo>
                      <a:pt x="2359200" y="436047"/>
                      <a:pt x="2333869" y="461378"/>
                      <a:pt x="2302622" y="461378"/>
                    </a:cubicBezTo>
                    <a:cubicBezTo>
                      <a:pt x="2271375" y="461378"/>
                      <a:pt x="2246044" y="436047"/>
                      <a:pt x="2246044" y="404800"/>
                    </a:cubicBezTo>
                    <a:cubicBezTo>
                      <a:pt x="2246044" y="389176"/>
                      <a:pt x="2252376" y="375032"/>
                      <a:pt x="2262615" y="364793"/>
                    </a:cubicBezTo>
                    <a:close/>
                    <a:moveTo>
                      <a:pt x="2075445" y="538904"/>
                    </a:moveTo>
                    <a:cubicBezTo>
                      <a:pt x="2085684" y="528666"/>
                      <a:pt x="2099828" y="522333"/>
                      <a:pt x="2115452" y="522333"/>
                    </a:cubicBezTo>
                    <a:cubicBezTo>
                      <a:pt x="2146699" y="522333"/>
                      <a:pt x="2172030" y="547664"/>
                      <a:pt x="2172030" y="578911"/>
                    </a:cubicBezTo>
                    <a:cubicBezTo>
                      <a:pt x="2172030" y="610158"/>
                      <a:pt x="2146699" y="635489"/>
                      <a:pt x="2115452" y="635489"/>
                    </a:cubicBezTo>
                    <a:cubicBezTo>
                      <a:pt x="2084205" y="635489"/>
                      <a:pt x="2058874" y="610158"/>
                      <a:pt x="2058874" y="578911"/>
                    </a:cubicBezTo>
                    <a:cubicBezTo>
                      <a:pt x="2058874" y="563287"/>
                      <a:pt x="2065207" y="549143"/>
                      <a:pt x="2075445" y="538904"/>
                    </a:cubicBezTo>
                    <a:close/>
                    <a:moveTo>
                      <a:pt x="1888275" y="713016"/>
                    </a:moveTo>
                    <a:cubicBezTo>
                      <a:pt x="1898514" y="702777"/>
                      <a:pt x="1912658" y="696444"/>
                      <a:pt x="1928281" y="696444"/>
                    </a:cubicBezTo>
                    <a:cubicBezTo>
                      <a:pt x="1959528" y="696444"/>
                      <a:pt x="1984859" y="721775"/>
                      <a:pt x="1984859" y="753022"/>
                    </a:cubicBezTo>
                    <a:cubicBezTo>
                      <a:pt x="1984860" y="784269"/>
                      <a:pt x="1959528" y="809600"/>
                      <a:pt x="1928282" y="809600"/>
                    </a:cubicBezTo>
                    <a:cubicBezTo>
                      <a:pt x="1897034" y="809600"/>
                      <a:pt x="1871703" y="784269"/>
                      <a:pt x="1871703" y="753022"/>
                    </a:cubicBezTo>
                    <a:cubicBezTo>
                      <a:pt x="1871703" y="737399"/>
                      <a:pt x="1878036" y="723254"/>
                      <a:pt x="1888275" y="713016"/>
                    </a:cubicBezTo>
                    <a:close/>
                    <a:moveTo>
                      <a:pt x="1701104" y="887126"/>
                    </a:moveTo>
                    <a:cubicBezTo>
                      <a:pt x="1711343" y="876887"/>
                      <a:pt x="1725487" y="870554"/>
                      <a:pt x="1741111" y="870554"/>
                    </a:cubicBezTo>
                    <a:cubicBezTo>
                      <a:pt x="1772358" y="870555"/>
                      <a:pt x="1797689" y="895886"/>
                      <a:pt x="1797689" y="927133"/>
                    </a:cubicBezTo>
                    <a:cubicBezTo>
                      <a:pt x="1797689" y="958380"/>
                      <a:pt x="1772358" y="983711"/>
                      <a:pt x="1741111" y="983711"/>
                    </a:cubicBezTo>
                    <a:cubicBezTo>
                      <a:pt x="1709864" y="983711"/>
                      <a:pt x="1684533" y="958380"/>
                      <a:pt x="1684533" y="927132"/>
                    </a:cubicBezTo>
                    <a:cubicBezTo>
                      <a:pt x="1684533" y="911509"/>
                      <a:pt x="1690866" y="897365"/>
                      <a:pt x="1701104" y="887126"/>
                    </a:cubicBezTo>
                    <a:close/>
                    <a:moveTo>
                      <a:pt x="1513934" y="1061238"/>
                    </a:moveTo>
                    <a:cubicBezTo>
                      <a:pt x="1524173" y="1050999"/>
                      <a:pt x="1538317" y="1044666"/>
                      <a:pt x="1553940" y="1044666"/>
                    </a:cubicBezTo>
                    <a:cubicBezTo>
                      <a:pt x="1585187" y="1044666"/>
                      <a:pt x="1610518" y="1069997"/>
                      <a:pt x="1610519" y="1101244"/>
                    </a:cubicBezTo>
                    <a:cubicBezTo>
                      <a:pt x="1610519" y="1132491"/>
                      <a:pt x="1585188" y="1157822"/>
                      <a:pt x="1553941" y="1157822"/>
                    </a:cubicBezTo>
                    <a:cubicBezTo>
                      <a:pt x="1522694" y="1157822"/>
                      <a:pt x="1497362" y="1132491"/>
                      <a:pt x="1497362" y="1101244"/>
                    </a:cubicBezTo>
                    <a:cubicBezTo>
                      <a:pt x="1497362" y="1085621"/>
                      <a:pt x="1503695" y="1071476"/>
                      <a:pt x="1513934" y="1061238"/>
                    </a:cubicBezTo>
                    <a:close/>
                    <a:moveTo>
                      <a:pt x="1326764" y="1235348"/>
                    </a:moveTo>
                    <a:cubicBezTo>
                      <a:pt x="1337002" y="1225109"/>
                      <a:pt x="1351146" y="1218776"/>
                      <a:pt x="1366770" y="1218776"/>
                    </a:cubicBezTo>
                    <a:cubicBezTo>
                      <a:pt x="1398017" y="1218776"/>
                      <a:pt x="1423348" y="1244107"/>
                      <a:pt x="1423348" y="1275354"/>
                    </a:cubicBezTo>
                    <a:cubicBezTo>
                      <a:pt x="1423348" y="1306601"/>
                      <a:pt x="1398017" y="1331932"/>
                      <a:pt x="1366770" y="1331932"/>
                    </a:cubicBezTo>
                    <a:cubicBezTo>
                      <a:pt x="1335523" y="1331932"/>
                      <a:pt x="1310192" y="1306601"/>
                      <a:pt x="1310192" y="1275354"/>
                    </a:cubicBezTo>
                    <a:cubicBezTo>
                      <a:pt x="1310192" y="1259731"/>
                      <a:pt x="1316525" y="1245586"/>
                      <a:pt x="1326764" y="1235348"/>
                    </a:cubicBezTo>
                    <a:close/>
                    <a:moveTo>
                      <a:pt x="1139598" y="1409455"/>
                    </a:moveTo>
                    <a:cubicBezTo>
                      <a:pt x="1149836" y="1399216"/>
                      <a:pt x="1163980" y="1392883"/>
                      <a:pt x="1179604" y="1392883"/>
                    </a:cubicBezTo>
                    <a:cubicBezTo>
                      <a:pt x="1210851" y="1392883"/>
                      <a:pt x="1236182" y="1418215"/>
                      <a:pt x="1236182" y="1449462"/>
                    </a:cubicBezTo>
                    <a:cubicBezTo>
                      <a:pt x="1236182" y="1480709"/>
                      <a:pt x="1210851" y="1506040"/>
                      <a:pt x="1179604" y="1506040"/>
                    </a:cubicBezTo>
                    <a:cubicBezTo>
                      <a:pt x="1148357" y="1506040"/>
                      <a:pt x="1123026" y="1480708"/>
                      <a:pt x="1123026" y="1449461"/>
                    </a:cubicBezTo>
                    <a:cubicBezTo>
                      <a:pt x="1123026" y="1433838"/>
                      <a:pt x="1129359" y="1419694"/>
                      <a:pt x="1139598" y="1409455"/>
                    </a:cubicBezTo>
                    <a:close/>
                    <a:moveTo>
                      <a:pt x="2449791" y="16572"/>
                    </a:moveTo>
                    <a:cubicBezTo>
                      <a:pt x="2460029" y="6333"/>
                      <a:pt x="2474173" y="0"/>
                      <a:pt x="2489797" y="0"/>
                    </a:cubicBezTo>
                    <a:cubicBezTo>
                      <a:pt x="2521044" y="0"/>
                      <a:pt x="2546375" y="25331"/>
                      <a:pt x="2546375" y="56578"/>
                    </a:cubicBezTo>
                    <a:cubicBezTo>
                      <a:pt x="2546375" y="87825"/>
                      <a:pt x="2521044" y="113156"/>
                      <a:pt x="2489797" y="113156"/>
                    </a:cubicBezTo>
                    <a:cubicBezTo>
                      <a:pt x="2458550" y="113156"/>
                      <a:pt x="2433219" y="87825"/>
                      <a:pt x="2433219" y="56578"/>
                    </a:cubicBezTo>
                    <a:cubicBezTo>
                      <a:pt x="2433219" y="40955"/>
                      <a:pt x="2439552" y="26810"/>
                      <a:pt x="2449791" y="16572"/>
                    </a:cubicBezTo>
                    <a:close/>
                    <a:moveTo>
                      <a:pt x="2262615" y="190682"/>
                    </a:moveTo>
                    <a:cubicBezTo>
                      <a:pt x="2272854" y="180444"/>
                      <a:pt x="2286998" y="174111"/>
                      <a:pt x="2302622" y="174111"/>
                    </a:cubicBezTo>
                    <a:cubicBezTo>
                      <a:pt x="2333869" y="174111"/>
                      <a:pt x="2359200" y="199442"/>
                      <a:pt x="2359200" y="230689"/>
                    </a:cubicBezTo>
                    <a:cubicBezTo>
                      <a:pt x="2359200" y="261936"/>
                      <a:pt x="2333869" y="287267"/>
                      <a:pt x="2302622" y="287267"/>
                    </a:cubicBezTo>
                    <a:cubicBezTo>
                      <a:pt x="2271375" y="287267"/>
                      <a:pt x="2246044" y="261936"/>
                      <a:pt x="2246044" y="230689"/>
                    </a:cubicBezTo>
                    <a:cubicBezTo>
                      <a:pt x="2246044" y="215065"/>
                      <a:pt x="2252376" y="200921"/>
                      <a:pt x="2262615" y="190682"/>
                    </a:cubicBezTo>
                    <a:close/>
                    <a:moveTo>
                      <a:pt x="2075445" y="364793"/>
                    </a:moveTo>
                    <a:cubicBezTo>
                      <a:pt x="2085684" y="354555"/>
                      <a:pt x="2099828" y="348222"/>
                      <a:pt x="2115452" y="348222"/>
                    </a:cubicBezTo>
                    <a:cubicBezTo>
                      <a:pt x="2146699" y="348222"/>
                      <a:pt x="2172030" y="373553"/>
                      <a:pt x="2172030" y="404800"/>
                    </a:cubicBezTo>
                    <a:cubicBezTo>
                      <a:pt x="2172030" y="436047"/>
                      <a:pt x="2146699" y="461378"/>
                      <a:pt x="2115452" y="461378"/>
                    </a:cubicBezTo>
                    <a:cubicBezTo>
                      <a:pt x="2084205" y="461378"/>
                      <a:pt x="2058874" y="436047"/>
                      <a:pt x="2058874" y="404800"/>
                    </a:cubicBezTo>
                    <a:cubicBezTo>
                      <a:pt x="2058874" y="389176"/>
                      <a:pt x="2065207" y="375032"/>
                      <a:pt x="2075445" y="364793"/>
                    </a:cubicBezTo>
                    <a:close/>
                    <a:moveTo>
                      <a:pt x="1888275" y="538905"/>
                    </a:moveTo>
                    <a:cubicBezTo>
                      <a:pt x="1898514" y="528666"/>
                      <a:pt x="1912658" y="522333"/>
                      <a:pt x="1928281" y="522333"/>
                    </a:cubicBezTo>
                    <a:cubicBezTo>
                      <a:pt x="1959528" y="522333"/>
                      <a:pt x="1984859" y="547664"/>
                      <a:pt x="1984859" y="578912"/>
                    </a:cubicBezTo>
                    <a:cubicBezTo>
                      <a:pt x="1984860" y="610158"/>
                      <a:pt x="1959528" y="635490"/>
                      <a:pt x="1928282" y="635489"/>
                    </a:cubicBezTo>
                    <a:cubicBezTo>
                      <a:pt x="1897034" y="635489"/>
                      <a:pt x="1871703" y="610158"/>
                      <a:pt x="1871703" y="578911"/>
                    </a:cubicBezTo>
                    <a:cubicBezTo>
                      <a:pt x="1871703" y="563288"/>
                      <a:pt x="1878036" y="549144"/>
                      <a:pt x="1888275" y="538905"/>
                    </a:cubicBezTo>
                    <a:close/>
                    <a:moveTo>
                      <a:pt x="1701104" y="713015"/>
                    </a:moveTo>
                    <a:cubicBezTo>
                      <a:pt x="1711343" y="702776"/>
                      <a:pt x="1725487" y="696444"/>
                      <a:pt x="1741111" y="696444"/>
                    </a:cubicBezTo>
                    <a:cubicBezTo>
                      <a:pt x="1772358" y="696444"/>
                      <a:pt x="1797689" y="721775"/>
                      <a:pt x="1797689" y="753022"/>
                    </a:cubicBezTo>
                    <a:cubicBezTo>
                      <a:pt x="1797689" y="784269"/>
                      <a:pt x="1772358" y="809600"/>
                      <a:pt x="1741111" y="809600"/>
                    </a:cubicBezTo>
                    <a:cubicBezTo>
                      <a:pt x="1709864" y="809600"/>
                      <a:pt x="1684533" y="784269"/>
                      <a:pt x="1684533" y="753022"/>
                    </a:cubicBezTo>
                    <a:cubicBezTo>
                      <a:pt x="1684533" y="737398"/>
                      <a:pt x="1690866" y="723254"/>
                      <a:pt x="1701104" y="713015"/>
                    </a:cubicBezTo>
                    <a:close/>
                    <a:moveTo>
                      <a:pt x="1513934" y="887127"/>
                    </a:moveTo>
                    <a:cubicBezTo>
                      <a:pt x="1524173" y="876888"/>
                      <a:pt x="1538317" y="870555"/>
                      <a:pt x="1553940" y="870555"/>
                    </a:cubicBezTo>
                    <a:cubicBezTo>
                      <a:pt x="1585187" y="870555"/>
                      <a:pt x="1610518" y="895886"/>
                      <a:pt x="1610519" y="927133"/>
                    </a:cubicBezTo>
                    <a:cubicBezTo>
                      <a:pt x="1610519" y="958380"/>
                      <a:pt x="1585188" y="983711"/>
                      <a:pt x="1553941" y="983711"/>
                    </a:cubicBezTo>
                    <a:cubicBezTo>
                      <a:pt x="1522694" y="983711"/>
                      <a:pt x="1497362" y="958380"/>
                      <a:pt x="1497362" y="927133"/>
                    </a:cubicBezTo>
                    <a:cubicBezTo>
                      <a:pt x="1497362" y="911510"/>
                      <a:pt x="1503695" y="897365"/>
                      <a:pt x="1513934" y="887127"/>
                    </a:cubicBezTo>
                    <a:close/>
                    <a:moveTo>
                      <a:pt x="1326764" y="1061237"/>
                    </a:moveTo>
                    <a:cubicBezTo>
                      <a:pt x="1337002" y="1050998"/>
                      <a:pt x="1351146" y="1044665"/>
                      <a:pt x="1366770" y="1044665"/>
                    </a:cubicBezTo>
                    <a:cubicBezTo>
                      <a:pt x="1398017" y="1044665"/>
                      <a:pt x="1423348" y="1069996"/>
                      <a:pt x="1423348" y="1101243"/>
                    </a:cubicBezTo>
                    <a:cubicBezTo>
                      <a:pt x="1423348" y="1132490"/>
                      <a:pt x="1398017" y="1157822"/>
                      <a:pt x="1366770" y="1157821"/>
                    </a:cubicBezTo>
                    <a:cubicBezTo>
                      <a:pt x="1335523" y="1157821"/>
                      <a:pt x="1310192" y="1132490"/>
                      <a:pt x="1310192" y="1101243"/>
                    </a:cubicBezTo>
                    <a:cubicBezTo>
                      <a:pt x="1310192" y="1085620"/>
                      <a:pt x="1316525" y="1071476"/>
                      <a:pt x="1326764" y="1061237"/>
                    </a:cubicBezTo>
                    <a:close/>
                    <a:moveTo>
                      <a:pt x="1139597" y="1235345"/>
                    </a:moveTo>
                    <a:cubicBezTo>
                      <a:pt x="1149836" y="1225106"/>
                      <a:pt x="1163980" y="1218773"/>
                      <a:pt x="1179603" y="1218773"/>
                    </a:cubicBezTo>
                    <a:cubicBezTo>
                      <a:pt x="1210851" y="1218773"/>
                      <a:pt x="1236182" y="1244104"/>
                      <a:pt x="1236182" y="1275351"/>
                    </a:cubicBezTo>
                    <a:cubicBezTo>
                      <a:pt x="1236182" y="1306598"/>
                      <a:pt x="1210851" y="1331929"/>
                      <a:pt x="1179604" y="1331929"/>
                    </a:cubicBezTo>
                    <a:cubicBezTo>
                      <a:pt x="1148357" y="1331929"/>
                      <a:pt x="1123025" y="1306598"/>
                      <a:pt x="1123025" y="1275351"/>
                    </a:cubicBezTo>
                    <a:cubicBezTo>
                      <a:pt x="1123025" y="1259728"/>
                      <a:pt x="1129358" y="1245583"/>
                      <a:pt x="1139597" y="1235345"/>
                    </a:cubicBezTo>
                    <a:close/>
                    <a:moveTo>
                      <a:pt x="952427" y="1409454"/>
                    </a:moveTo>
                    <a:cubicBezTo>
                      <a:pt x="962666" y="1399216"/>
                      <a:pt x="976810" y="1392883"/>
                      <a:pt x="992434" y="1392883"/>
                    </a:cubicBezTo>
                    <a:cubicBezTo>
                      <a:pt x="1023681" y="1392883"/>
                      <a:pt x="1049012" y="1418214"/>
                      <a:pt x="1049012" y="1449461"/>
                    </a:cubicBezTo>
                    <a:cubicBezTo>
                      <a:pt x="1049012" y="1465085"/>
                      <a:pt x="1042680" y="1479229"/>
                      <a:pt x="1032441" y="1489468"/>
                    </a:cubicBezTo>
                    <a:lnTo>
                      <a:pt x="1031516" y="1490091"/>
                    </a:lnTo>
                    <a:lnTo>
                      <a:pt x="951803" y="1410379"/>
                    </a:lnTo>
                    <a:close/>
                    <a:moveTo>
                      <a:pt x="2262615" y="16572"/>
                    </a:moveTo>
                    <a:cubicBezTo>
                      <a:pt x="2272854" y="6333"/>
                      <a:pt x="2286998" y="0"/>
                      <a:pt x="2302622" y="0"/>
                    </a:cubicBezTo>
                    <a:cubicBezTo>
                      <a:pt x="2333869" y="0"/>
                      <a:pt x="2359200" y="25331"/>
                      <a:pt x="2359200" y="56578"/>
                    </a:cubicBezTo>
                    <a:cubicBezTo>
                      <a:pt x="2359200" y="87825"/>
                      <a:pt x="2333869" y="113156"/>
                      <a:pt x="2302622" y="113156"/>
                    </a:cubicBezTo>
                    <a:cubicBezTo>
                      <a:pt x="2271375" y="113156"/>
                      <a:pt x="2246044" y="87825"/>
                      <a:pt x="2246044" y="56578"/>
                    </a:cubicBezTo>
                    <a:cubicBezTo>
                      <a:pt x="2246044" y="40954"/>
                      <a:pt x="2252376" y="26810"/>
                      <a:pt x="2262615" y="16572"/>
                    </a:cubicBezTo>
                    <a:close/>
                    <a:moveTo>
                      <a:pt x="2075445" y="190682"/>
                    </a:moveTo>
                    <a:cubicBezTo>
                      <a:pt x="2085684" y="180444"/>
                      <a:pt x="2099828" y="174111"/>
                      <a:pt x="2115452" y="174111"/>
                    </a:cubicBezTo>
                    <a:cubicBezTo>
                      <a:pt x="2146699" y="174111"/>
                      <a:pt x="2172030" y="199442"/>
                      <a:pt x="2172030" y="230689"/>
                    </a:cubicBezTo>
                    <a:cubicBezTo>
                      <a:pt x="2172030" y="261936"/>
                      <a:pt x="2146699" y="287267"/>
                      <a:pt x="2115452" y="287267"/>
                    </a:cubicBezTo>
                    <a:cubicBezTo>
                      <a:pt x="2084205" y="287267"/>
                      <a:pt x="2058874" y="261936"/>
                      <a:pt x="2058874" y="230689"/>
                    </a:cubicBezTo>
                    <a:cubicBezTo>
                      <a:pt x="2058874" y="215065"/>
                      <a:pt x="2065207" y="200921"/>
                      <a:pt x="2075445" y="190682"/>
                    </a:cubicBezTo>
                    <a:close/>
                    <a:moveTo>
                      <a:pt x="1888275" y="364794"/>
                    </a:moveTo>
                    <a:cubicBezTo>
                      <a:pt x="1898514" y="354555"/>
                      <a:pt x="1912658" y="348222"/>
                      <a:pt x="1928281" y="348223"/>
                    </a:cubicBezTo>
                    <a:cubicBezTo>
                      <a:pt x="1959528" y="348223"/>
                      <a:pt x="1984859" y="373554"/>
                      <a:pt x="1984859" y="404801"/>
                    </a:cubicBezTo>
                    <a:cubicBezTo>
                      <a:pt x="1984860" y="436048"/>
                      <a:pt x="1959528" y="461379"/>
                      <a:pt x="1928282" y="461379"/>
                    </a:cubicBezTo>
                    <a:cubicBezTo>
                      <a:pt x="1897034" y="461379"/>
                      <a:pt x="1871703" y="436048"/>
                      <a:pt x="1871703" y="404800"/>
                    </a:cubicBezTo>
                    <a:cubicBezTo>
                      <a:pt x="1871703" y="389177"/>
                      <a:pt x="1878036" y="375033"/>
                      <a:pt x="1888275" y="364794"/>
                    </a:cubicBezTo>
                    <a:close/>
                    <a:moveTo>
                      <a:pt x="1701104" y="538904"/>
                    </a:moveTo>
                    <a:cubicBezTo>
                      <a:pt x="1711343" y="528666"/>
                      <a:pt x="1725487" y="522333"/>
                      <a:pt x="1741111" y="522333"/>
                    </a:cubicBezTo>
                    <a:cubicBezTo>
                      <a:pt x="1772358" y="522333"/>
                      <a:pt x="1797689" y="547664"/>
                      <a:pt x="1797689" y="578911"/>
                    </a:cubicBezTo>
                    <a:cubicBezTo>
                      <a:pt x="1797689" y="610158"/>
                      <a:pt x="1772358" y="635489"/>
                      <a:pt x="1741111" y="635489"/>
                    </a:cubicBezTo>
                    <a:cubicBezTo>
                      <a:pt x="1709864" y="635489"/>
                      <a:pt x="1684533" y="610158"/>
                      <a:pt x="1684533" y="578911"/>
                    </a:cubicBezTo>
                    <a:cubicBezTo>
                      <a:pt x="1684533" y="563287"/>
                      <a:pt x="1690866" y="549143"/>
                      <a:pt x="1701104" y="538904"/>
                    </a:cubicBezTo>
                    <a:close/>
                    <a:moveTo>
                      <a:pt x="1513934" y="713016"/>
                    </a:moveTo>
                    <a:cubicBezTo>
                      <a:pt x="1524173" y="702777"/>
                      <a:pt x="1538317" y="696444"/>
                      <a:pt x="1553940" y="696444"/>
                    </a:cubicBezTo>
                    <a:cubicBezTo>
                      <a:pt x="1585187" y="696444"/>
                      <a:pt x="1610518" y="721775"/>
                      <a:pt x="1610519" y="753022"/>
                    </a:cubicBezTo>
                    <a:cubicBezTo>
                      <a:pt x="1610519" y="784269"/>
                      <a:pt x="1585188" y="809600"/>
                      <a:pt x="1553941" y="809600"/>
                    </a:cubicBezTo>
                    <a:cubicBezTo>
                      <a:pt x="1522694" y="809600"/>
                      <a:pt x="1497362" y="784269"/>
                      <a:pt x="1497362" y="753022"/>
                    </a:cubicBezTo>
                    <a:cubicBezTo>
                      <a:pt x="1497362" y="737399"/>
                      <a:pt x="1503695" y="723254"/>
                      <a:pt x="1513934" y="713016"/>
                    </a:cubicBezTo>
                    <a:close/>
                    <a:moveTo>
                      <a:pt x="1326764" y="887126"/>
                    </a:moveTo>
                    <a:cubicBezTo>
                      <a:pt x="1337002" y="876887"/>
                      <a:pt x="1351146" y="870554"/>
                      <a:pt x="1366770" y="870554"/>
                    </a:cubicBezTo>
                    <a:cubicBezTo>
                      <a:pt x="1398017" y="870555"/>
                      <a:pt x="1423348" y="895886"/>
                      <a:pt x="1423348" y="927133"/>
                    </a:cubicBezTo>
                    <a:cubicBezTo>
                      <a:pt x="1423348" y="958380"/>
                      <a:pt x="1398017" y="983711"/>
                      <a:pt x="1366770" y="983711"/>
                    </a:cubicBezTo>
                    <a:cubicBezTo>
                      <a:pt x="1335523" y="983711"/>
                      <a:pt x="1310192" y="958380"/>
                      <a:pt x="1310192" y="927132"/>
                    </a:cubicBezTo>
                    <a:cubicBezTo>
                      <a:pt x="1310192" y="911509"/>
                      <a:pt x="1316525" y="897365"/>
                      <a:pt x="1326764" y="887126"/>
                    </a:cubicBezTo>
                    <a:close/>
                    <a:moveTo>
                      <a:pt x="1139593" y="1061238"/>
                    </a:moveTo>
                    <a:cubicBezTo>
                      <a:pt x="1149832" y="1050999"/>
                      <a:pt x="1163976" y="1044666"/>
                      <a:pt x="1179600" y="1044666"/>
                    </a:cubicBezTo>
                    <a:cubicBezTo>
                      <a:pt x="1210847" y="1044666"/>
                      <a:pt x="1236178" y="1069997"/>
                      <a:pt x="1236178" y="1101244"/>
                    </a:cubicBezTo>
                    <a:cubicBezTo>
                      <a:pt x="1236178" y="1132491"/>
                      <a:pt x="1210847" y="1157822"/>
                      <a:pt x="1179600" y="1157822"/>
                    </a:cubicBezTo>
                    <a:cubicBezTo>
                      <a:pt x="1148356" y="1157819"/>
                      <a:pt x="1123025" y="1132488"/>
                      <a:pt x="1123022" y="1101244"/>
                    </a:cubicBezTo>
                    <a:cubicBezTo>
                      <a:pt x="1123021" y="1085621"/>
                      <a:pt x="1129354" y="1071476"/>
                      <a:pt x="1139593" y="1061238"/>
                    </a:cubicBezTo>
                    <a:close/>
                    <a:moveTo>
                      <a:pt x="952427" y="1235344"/>
                    </a:moveTo>
                    <a:cubicBezTo>
                      <a:pt x="962665" y="1225105"/>
                      <a:pt x="976810" y="1218772"/>
                      <a:pt x="992433" y="1218772"/>
                    </a:cubicBezTo>
                    <a:cubicBezTo>
                      <a:pt x="1023680" y="1218772"/>
                      <a:pt x="1049011" y="1244103"/>
                      <a:pt x="1049011" y="1275350"/>
                    </a:cubicBezTo>
                    <a:cubicBezTo>
                      <a:pt x="1049011" y="1306597"/>
                      <a:pt x="1023680" y="1331928"/>
                      <a:pt x="992433" y="1331928"/>
                    </a:cubicBezTo>
                    <a:cubicBezTo>
                      <a:pt x="961186" y="1331928"/>
                      <a:pt x="935855" y="1306597"/>
                      <a:pt x="935855" y="1275350"/>
                    </a:cubicBezTo>
                    <a:cubicBezTo>
                      <a:pt x="935855" y="1259727"/>
                      <a:pt x="942188" y="1245582"/>
                      <a:pt x="952427" y="1235344"/>
                    </a:cubicBezTo>
                    <a:close/>
                    <a:moveTo>
                      <a:pt x="2075445" y="16572"/>
                    </a:moveTo>
                    <a:cubicBezTo>
                      <a:pt x="2085684" y="6333"/>
                      <a:pt x="2099828" y="0"/>
                      <a:pt x="2115452" y="0"/>
                    </a:cubicBezTo>
                    <a:cubicBezTo>
                      <a:pt x="2146699" y="0"/>
                      <a:pt x="2172030" y="25331"/>
                      <a:pt x="2172030" y="56578"/>
                    </a:cubicBezTo>
                    <a:cubicBezTo>
                      <a:pt x="2172030" y="87825"/>
                      <a:pt x="2146699" y="113156"/>
                      <a:pt x="2115452" y="113156"/>
                    </a:cubicBezTo>
                    <a:cubicBezTo>
                      <a:pt x="2084205" y="113156"/>
                      <a:pt x="2058874" y="87825"/>
                      <a:pt x="2058874" y="56578"/>
                    </a:cubicBezTo>
                    <a:cubicBezTo>
                      <a:pt x="2058874" y="40955"/>
                      <a:pt x="2065207" y="26810"/>
                      <a:pt x="2075445" y="16572"/>
                    </a:cubicBezTo>
                    <a:close/>
                    <a:moveTo>
                      <a:pt x="1888275" y="190683"/>
                    </a:moveTo>
                    <a:cubicBezTo>
                      <a:pt x="1898514" y="180444"/>
                      <a:pt x="1912658" y="174112"/>
                      <a:pt x="1928281" y="174112"/>
                    </a:cubicBezTo>
                    <a:cubicBezTo>
                      <a:pt x="1959528" y="174112"/>
                      <a:pt x="1984859" y="199443"/>
                      <a:pt x="1984859" y="230690"/>
                    </a:cubicBezTo>
                    <a:cubicBezTo>
                      <a:pt x="1984860" y="261937"/>
                      <a:pt x="1959528" y="287268"/>
                      <a:pt x="1928282" y="287268"/>
                    </a:cubicBezTo>
                    <a:cubicBezTo>
                      <a:pt x="1897034" y="287268"/>
                      <a:pt x="1871703" y="261937"/>
                      <a:pt x="1871703" y="230690"/>
                    </a:cubicBezTo>
                    <a:cubicBezTo>
                      <a:pt x="1871703" y="215066"/>
                      <a:pt x="1878036" y="200922"/>
                      <a:pt x="1888275" y="190683"/>
                    </a:cubicBezTo>
                    <a:close/>
                    <a:moveTo>
                      <a:pt x="1701104" y="364793"/>
                    </a:moveTo>
                    <a:cubicBezTo>
                      <a:pt x="1711343" y="354555"/>
                      <a:pt x="1725487" y="348222"/>
                      <a:pt x="1741111" y="348222"/>
                    </a:cubicBezTo>
                    <a:cubicBezTo>
                      <a:pt x="1772358" y="348222"/>
                      <a:pt x="1797689" y="373553"/>
                      <a:pt x="1797689" y="404800"/>
                    </a:cubicBezTo>
                    <a:cubicBezTo>
                      <a:pt x="1797689" y="436047"/>
                      <a:pt x="1772358" y="461378"/>
                      <a:pt x="1741111" y="461378"/>
                    </a:cubicBezTo>
                    <a:cubicBezTo>
                      <a:pt x="1709864" y="461378"/>
                      <a:pt x="1684533" y="436047"/>
                      <a:pt x="1684533" y="404800"/>
                    </a:cubicBezTo>
                    <a:cubicBezTo>
                      <a:pt x="1684533" y="389176"/>
                      <a:pt x="1690866" y="375032"/>
                      <a:pt x="1701104" y="364793"/>
                    </a:cubicBezTo>
                    <a:close/>
                    <a:moveTo>
                      <a:pt x="1513934" y="538905"/>
                    </a:moveTo>
                    <a:cubicBezTo>
                      <a:pt x="1524173" y="528666"/>
                      <a:pt x="1538317" y="522333"/>
                      <a:pt x="1553940" y="522333"/>
                    </a:cubicBezTo>
                    <a:cubicBezTo>
                      <a:pt x="1585187" y="522333"/>
                      <a:pt x="1610518" y="547664"/>
                      <a:pt x="1610518" y="578912"/>
                    </a:cubicBezTo>
                    <a:cubicBezTo>
                      <a:pt x="1610519" y="610158"/>
                      <a:pt x="1585188" y="635490"/>
                      <a:pt x="1553941" y="635489"/>
                    </a:cubicBezTo>
                    <a:cubicBezTo>
                      <a:pt x="1522694" y="635489"/>
                      <a:pt x="1497362" y="610158"/>
                      <a:pt x="1497362" y="578911"/>
                    </a:cubicBezTo>
                    <a:cubicBezTo>
                      <a:pt x="1497362" y="563288"/>
                      <a:pt x="1503695" y="549144"/>
                      <a:pt x="1513934" y="538905"/>
                    </a:cubicBezTo>
                    <a:close/>
                    <a:moveTo>
                      <a:pt x="1326764" y="713015"/>
                    </a:moveTo>
                    <a:cubicBezTo>
                      <a:pt x="1337002" y="702776"/>
                      <a:pt x="1351147" y="696444"/>
                      <a:pt x="1366770" y="696444"/>
                    </a:cubicBezTo>
                    <a:cubicBezTo>
                      <a:pt x="1398017" y="696444"/>
                      <a:pt x="1423348" y="721775"/>
                      <a:pt x="1423348" y="753022"/>
                    </a:cubicBezTo>
                    <a:cubicBezTo>
                      <a:pt x="1423348" y="784269"/>
                      <a:pt x="1398017" y="809600"/>
                      <a:pt x="1366770" y="809600"/>
                    </a:cubicBezTo>
                    <a:cubicBezTo>
                      <a:pt x="1335523" y="809600"/>
                      <a:pt x="1310192" y="784269"/>
                      <a:pt x="1310192" y="753022"/>
                    </a:cubicBezTo>
                    <a:cubicBezTo>
                      <a:pt x="1310192" y="737398"/>
                      <a:pt x="1316525" y="723254"/>
                      <a:pt x="1326764" y="713015"/>
                    </a:cubicBezTo>
                    <a:close/>
                    <a:moveTo>
                      <a:pt x="1139593" y="887127"/>
                    </a:moveTo>
                    <a:cubicBezTo>
                      <a:pt x="1149832" y="876888"/>
                      <a:pt x="1163976" y="870555"/>
                      <a:pt x="1179600" y="870555"/>
                    </a:cubicBezTo>
                    <a:cubicBezTo>
                      <a:pt x="1210847" y="870555"/>
                      <a:pt x="1236178" y="895886"/>
                      <a:pt x="1236178" y="927133"/>
                    </a:cubicBezTo>
                    <a:cubicBezTo>
                      <a:pt x="1236178" y="958380"/>
                      <a:pt x="1210847" y="983711"/>
                      <a:pt x="1179600" y="983711"/>
                    </a:cubicBezTo>
                    <a:cubicBezTo>
                      <a:pt x="1148353" y="983711"/>
                      <a:pt x="1123022" y="958380"/>
                      <a:pt x="1123022" y="927133"/>
                    </a:cubicBezTo>
                    <a:cubicBezTo>
                      <a:pt x="1123022" y="911510"/>
                      <a:pt x="1129354" y="897365"/>
                      <a:pt x="1139593" y="887127"/>
                    </a:cubicBezTo>
                    <a:close/>
                    <a:moveTo>
                      <a:pt x="952426" y="1061233"/>
                    </a:moveTo>
                    <a:cubicBezTo>
                      <a:pt x="962665" y="1050995"/>
                      <a:pt x="976809" y="1044662"/>
                      <a:pt x="992433" y="1044662"/>
                    </a:cubicBezTo>
                    <a:cubicBezTo>
                      <a:pt x="1023680" y="1044662"/>
                      <a:pt x="1049011" y="1069993"/>
                      <a:pt x="1049011" y="1101240"/>
                    </a:cubicBezTo>
                    <a:cubicBezTo>
                      <a:pt x="1049011" y="1132487"/>
                      <a:pt x="1023680" y="1157818"/>
                      <a:pt x="992433" y="1157818"/>
                    </a:cubicBezTo>
                    <a:cubicBezTo>
                      <a:pt x="961186" y="1157818"/>
                      <a:pt x="935855" y="1132487"/>
                      <a:pt x="935855" y="1101240"/>
                    </a:cubicBezTo>
                    <a:cubicBezTo>
                      <a:pt x="935855" y="1085616"/>
                      <a:pt x="942187" y="1071472"/>
                      <a:pt x="952426" y="1061233"/>
                    </a:cubicBezTo>
                    <a:close/>
                    <a:moveTo>
                      <a:pt x="772133" y="1230708"/>
                    </a:moveTo>
                    <a:lnTo>
                      <a:pt x="783241" y="1223218"/>
                    </a:lnTo>
                    <a:cubicBezTo>
                      <a:pt x="790010" y="1220355"/>
                      <a:pt x="797452" y="1218772"/>
                      <a:pt x="805263" y="1218772"/>
                    </a:cubicBezTo>
                    <a:cubicBezTo>
                      <a:pt x="836510" y="1218772"/>
                      <a:pt x="861841" y="1244103"/>
                      <a:pt x="861841" y="1275350"/>
                    </a:cubicBezTo>
                    <a:cubicBezTo>
                      <a:pt x="861841" y="1283162"/>
                      <a:pt x="860258" y="1290604"/>
                      <a:pt x="857395" y="1297373"/>
                    </a:cubicBezTo>
                    <a:lnTo>
                      <a:pt x="849905" y="1308481"/>
                    </a:lnTo>
                    <a:close/>
                    <a:moveTo>
                      <a:pt x="1888275" y="16572"/>
                    </a:moveTo>
                    <a:cubicBezTo>
                      <a:pt x="1898514" y="6334"/>
                      <a:pt x="1912658" y="1"/>
                      <a:pt x="1928281" y="1"/>
                    </a:cubicBezTo>
                    <a:cubicBezTo>
                      <a:pt x="1959528" y="1"/>
                      <a:pt x="1984859" y="25332"/>
                      <a:pt x="1984859" y="56579"/>
                    </a:cubicBezTo>
                    <a:cubicBezTo>
                      <a:pt x="1984860" y="87826"/>
                      <a:pt x="1959528" y="113157"/>
                      <a:pt x="1928282" y="113157"/>
                    </a:cubicBezTo>
                    <a:cubicBezTo>
                      <a:pt x="1897034" y="113157"/>
                      <a:pt x="1871703" y="87826"/>
                      <a:pt x="1871703" y="56579"/>
                    </a:cubicBezTo>
                    <a:cubicBezTo>
                      <a:pt x="1871703" y="40955"/>
                      <a:pt x="1878036" y="26811"/>
                      <a:pt x="1888275" y="16572"/>
                    </a:cubicBezTo>
                    <a:close/>
                    <a:moveTo>
                      <a:pt x="1701104" y="190682"/>
                    </a:moveTo>
                    <a:cubicBezTo>
                      <a:pt x="1711343" y="180444"/>
                      <a:pt x="1725487" y="174111"/>
                      <a:pt x="1741111" y="174111"/>
                    </a:cubicBezTo>
                    <a:cubicBezTo>
                      <a:pt x="1772358" y="174111"/>
                      <a:pt x="1797689" y="199442"/>
                      <a:pt x="1797689" y="230689"/>
                    </a:cubicBezTo>
                    <a:cubicBezTo>
                      <a:pt x="1797689" y="261936"/>
                      <a:pt x="1772358" y="287267"/>
                      <a:pt x="1741111" y="287267"/>
                    </a:cubicBezTo>
                    <a:cubicBezTo>
                      <a:pt x="1709864" y="287267"/>
                      <a:pt x="1684533" y="261936"/>
                      <a:pt x="1684533" y="230689"/>
                    </a:cubicBezTo>
                    <a:cubicBezTo>
                      <a:pt x="1684533" y="215065"/>
                      <a:pt x="1690866" y="200921"/>
                      <a:pt x="1701104" y="190682"/>
                    </a:cubicBezTo>
                    <a:close/>
                    <a:moveTo>
                      <a:pt x="1513934" y="364794"/>
                    </a:moveTo>
                    <a:cubicBezTo>
                      <a:pt x="1524173" y="354555"/>
                      <a:pt x="1538317" y="348222"/>
                      <a:pt x="1553940" y="348223"/>
                    </a:cubicBezTo>
                    <a:cubicBezTo>
                      <a:pt x="1585187" y="348223"/>
                      <a:pt x="1610518" y="373554"/>
                      <a:pt x="1610518" y="404801"/>
                    </a:cubicBezTo>
                    <a:cubicBezTo>
                      <a:pt x="1610519" y="436048"/>
                      <a:pt x="1585188" y="461379"/>
                      <a:pt x="1553941" y="461379"/>
                    </a:cubicBezTo>
                    <a:cubicBezTo>
                      <a:pt x="1522694" y="461379"/>
                      <a:pt x="1497362" y="436048"/>
                      <a:pt x="1497362" y="404800"/>
                    </a:cubicBezTo>
                    <a:cubicBezTo>
                      <a:pt x="1497362" y="389177"/>
                      <a:pt x="1503695" y="375033"/>
                      <a:pt x="1513934" y="364794"/>
                    </a:cubicBezTo>
                    <a:close/>
                    <a:moveTo>
                      <a:pt x="1326763" y="538904"/>
                    </a:moveTo>
                    <a:cubicBezTo>
                      <a:pt x="1337002" y="528666"/>
                      <a:pt x="1351146" y="522333"/>
                      <a:pt x="1366770" y="522333"/>
                    </a:cubicBezTo>
                    <a:cubicBezTo>
                      <a:pt x="1398017" y="522333"/>
                      <a:pt x="1423348" y="547664"/>
                      <a:pt x="1423348" y="578911"/>
                    </a:cubicBezTo>
                    <a:cubicBezTo>
                      <a:pt x="1423348" y="610158"/>
                      <a:pt x="1398017" y="635489"/>
                      <a:pt x="1366770" y="635489"/>
                    </a:cubicBezTo>
                    <a:cubicBezTo>
                      <a:pt x="1335523" y="635489"/>
                      <a:pt x="1310192" y="610158"/>
                      <a:pt x="1310192" y="578911"/>
                    </a:cubicBezTo>
                    <a:cubicBezTo>
                      <a:pt x="1310192" y="563287"/>
                      <a:pt x="1316525" y="549143"/>
                      <a:pt x="1326763" y="538904"/>
                    </a:cubicBezTo>
                    <a:close/>
                    <a:moveTo>
                      <a:pt x="1139593" y="713016"/>
                    </a:moveTo>
                    <a:cubicBezTo>
                      <a:pt x="1149832" y="702777"/>
                      <a:pt x="1163976" y="696444"/>
                      <a:pt x="1179600" y="696444"/>
                    </a:cubicBezTo>
                    <a:cubicBezTo>
                      <a:pt x="1210847" y="696444"/>
                      <a:pt x="1236178" y="721775"/>
                      <a:pt x="1236178" y="753022"/>
                    </a:cubicBezTo>
                    <a:cubicBezTo>
                      <a:pt x="1236178" y="784269"/>
                      <a:pt x="1210847" y="809600"/>
                      <a:pt x="1179600" y="809600"/>
                    </a:cubicBezTo>
                    <a:cubicBezTo>
                      <a:pt x="1148353" y="809600"/>
                      <a:pt x="1123022" y="784269"/>
                      <a:pt x="1123022" y="753022"/>
                    </a:cubicBezTo>
                    <a:cubicBezTo>
                      <a:pt x="1123022" y="737399"/>
                      <a:pt x="1129354" y="723254"/>
                      <a:pt x="1139593" y="713016"/>
                    </a:cubicBezTo>
                    <a:close/>
                    <a:moveTo>
                      <a:pt x="952423" y="887126"/>
                    </a:moveTo>
                    <a:cubicBezTo>
                      <a:pt x="962661" y="876887"/>
                      <a:pt x="976806" y="870554"/>
                      <a:pt x="992429" y="870554"/>
                    </a:cubicBezTo>
                    <a:cubicBezTo>
                      <a:pt x="1023676" y="870555"/>
                      <a:pt x="1049007" y="895886"/>
                      <a:pt x="1049007" y="927133"/>
                    </a:cubicBezTo>
                    <a:cubicBezTo>
                      <a:pt x="1049007" y="958380"/>
                      <a:pt x="1023676" y="983711"/>
                      <a:pt x="992429" y="983711"/>
                    </a:cubicBezTo>
                    <a:cubicBezTo>
                      <a:pt x="961185" y="983708"/>
                      <a:pt x="935854" y="958377"/>
                      <a:pt x="935851" y="927132"/>
                    </a:cubicBezTo>
                    <a:cubicBezTo>
                      <a:pt x="935851" y="911509"/>
                      <a:pt x="942184" y="897365"/>
                      <a:pt x="952423" y="887126"/>
                    </a:cubicBezTo>
                    <a:close/>
                    <a:moveTo>
                      <a:pt x="765256" y="1061233"/>
                    </a:moveTo>
                    <a:cubicBezTo>
                      <a:pt x="775495" y="1050995"/>
                      <a:pt x="789639" y="1044662"/>
                      <a:pt x="805263" y="1044662"/>
                    </a:cubicBezTo>
                    <a:cubicBezTo>
                      <a:pt x="836510" y="1044662"/>
                      <a:pt x="861841" y="1069993"/>
                      <a:pt x="861841" y="1101240"/>
                    </a:cubicBezTo>
                    <a:cubicBezTo>
                      <a:pt x="861841" y="1132487"/>
                      <a:pt x="836510" y="1157818"/>
                      <a:pt x="805263" y="1157818"/>
                    </a:cubicBezTo>
                    <a:cubicBezTo>
                      <a:pt x="774016" y="1157818"/>
                      <a:pt x="748685" y="1132487"/>
                      <a:pt x="748685" y="1101240"/>
                    </a:cubicBezTo>
                    <a:cubicBezTo>
                      <a:pt x="748685" y="1085616"/>
                      <a:pt x="755018" y="1071472"/>
                      <a:pt x="765256" y="1061233"/>
                    </a:cubicBezTo>
                    <a:close/>
                    <a:moveTo>
                      <a:pt x="1701104" y="16572"/>
                    </a:moveTo>
                    <a:cubicBezTo>
                      <a:pt x="1711343" y="6333"/>
                      <a:pt x="1725487" y="0"/>
                      <a:pt x="1741111" y="0"/>
                    </a:cubicBezTo>
                    <a:cubicBezTo>
                      <a:pt x="1772358" y="0"/>
                      <a:pt x="1797689" y="25331"/>
                      <a:pt x="1797689" y="56578"/>
                    </a:cubicBezTo>
                    <a:cubicBezTo>
                      <a:pt x="1797689" y="87825"/>
                      <a:pt x="1772358" y="113156"/>
                      <a:pt x="1741111" y="113156"/>
                    </a:cubicBezTo>
                    <a:cubicBezTo>
                      <a:pt x="1709864" y="113156"/>
                      <a:pt x="1684533" y="87825"/>
                      <a:pt x="1684533" y="56578"/>
                    </a:cubicBezTo>
                    <a:cubicBezTo>
                      <a:pt x="1684533" y="40955"/>
                      <a:pt x="1690866" y="26810"/>
                      <a:pt x="1701104" y="16572"/>
                    </a:cubicBezTo>
                    <a:close/>
                    <a:moveTo>
                      <a:pt x="1513934" y="190683"/>
                    </a:moveTo>
                    <a:cubicBezTo>
                      <a:pt x="1524173" y="180444"/>
                      <a:pt x="1538317" y="174112"/>
                      <a:pt x="1553940" y="174112"/>
                    </a:cubicBezTo>
                    <a:cubicBezTo>
                      <a:pt x="1585187" y="174112"/>
                      <a:pt x="1610518" y="199443"/>
                      <a:pt x="1610518" y="230690"/>
                    </a:cubicBezTo>
                    <a:cubicBezTo>
                      <a:pt x="1610519" y="261937"/>
                      <a:pt x="1585188" y="287268"/>
                      <a:pt x="1553941" y="287268"/>
                    </a:cubicBezTo>
                    <a:cubicBezTo>
                      <a:pt x="1522694" y="287268"/>
                      <a:pt x="1497362" y="261937"/>
                      <a:pt x="1497362" y="230690"/>
                    </a:cubicBezTo>
                    <a:cubicBezTo>
                      <a:pt x="1497362" y="215066"/>
                      <a:pt x="1503695" y="200922"/>
                      <a:pt x="1513934" y="190683"/>
                    </a:cubicBezTo>
                    <a:close/>
                    <a:moveTo>
                      <a:pt x="1326764" y="364793"/>
                    </a:moveTo>
                    <a:cubicBezTo>
                      <a:pt x="1337002" y="354555"/>
                      <a:pt x="1351147" y="348222"/>
                      <a:pt x="1366770" y="348222"/>
                    </a:cubicBezTo>
                    <a:cubicBezTo>
                      <a:pt x="1398017" y="348222"/>
                      <a:pt x="1423348" y="373553"/>
                      <a:pt x="1423348" y="404800"/>
                    </a:cubicBezTo>
                    <a:cubicBezTo>
                      <a:pt x="1423348" y="436047"/>
                      <a:pt x="1398017" y="461378"/>
                      <a:pt x="1366770" y="461378"/>
                    </a:cubicBezTo>
                    <a:cubicBezTo>
                      <a:pt x="1335523" y="461378"/>
                      <a:pt x="1310192" y="436047"/>
                      <a:pt x="1310192" y="404800"/>
                    </a:cubicBezTo>
                    <a:cubicBezTo>
                      <a:pt x="1310192" y="389176"/>
                      <a:pt x="1316525" y="375032"/>
                      <a:pt x="1326764" y="364793"/>
                    </a:cubicBezTo>
                    <a:close/>
                    <a:moveTo>
                      <a:pt x="1139593" y="538905"/>
                    </a:moveTo>
                    <a:cubicBezTo>
                      <a:pt x="1149832" y="528666"/>
                      <a:pt x="1163976" y="522333"/>
                      <a:pt x="1179600" y="522333"/>
                    </a:cubicBezTo>
                    <a:cubicBezTo>
                      <a:pt x="1210847" y="522333"/>
                      <a:pt x="1236178" y="547664"/>
                      <a:pt x="1236178" y="578911"/>
                    </a:cubicBezTo>
                    <a:cubicBezTo>
                      <a:pt x="1236178" y="610158"/>
                      <a:pt x="1210847" y="635490"/>
                      <a:pt x="1179600" y="635489"/>
                    </a:cubicBezTo>
                    <a:cubicBezTo>
                      <a:pt x="1148353" y="635489"/>
                      <a:pt x="1123022" y="610158"/>
                      <a:pt x="1123022" y="578911"/>
                    </a:cubicBezTo>
                    <a:cubicBezTo>
                      <a:pt x="1123021" y="563288"/>
                      <a:pt x="1129354" y="549144"/>
                      <a:pt x="1139593" y="538905"/>
                    </a:cubicBezTo>
                    <a:close/>
                    <a:moveTo>
                      <a:pt x="952423" y="713015"/>
                    </a:moveTo>
                    <a:cubicBezTo>
                      <a:pt x="962661" y="702776"/>
                      <a:pt x="976806" y="696444"/>
                      <a:pt x="992429" y="696444"/>
                    </a:cubicBezTo>
                    <a:cubicBezTo>
                      <a:pt x="1023676" y="696444"/>
                      <a:pt x="1049007" y="721775"/>
                      <a:pt x="1049007" y="753022"/>
                    </a:cubicBezTo>
                    <a:cubicBezTo>
                      <a:pt x="1049007" y="784269"/>
                      <a:pt x="1023676" y="809600"/>
                      <a:pt x="992429" y="809600"/>
                    </a:cubicBezTo>
                    <a:cubicBezTo>
                      <a:pt x="961182" y="809600"/>
                      <a:pt x="935851" y="784269"/>
                      <a:pt x="935851" y="753022"/>
                    </a:cubicBezTo>
                    <a:cubicBezTo>
                      <a:pt x="935851" y="737398"/>
                      <a:pt x="942184" y="723254"/>
                      <a:pt x="952423" y="713015"/>
                    </a:cubicBezTo>
                    <a:close/>
                    <a:moveTo>
                      <a:pt x="765256" y="887123"/>
                    </a:moveTo>
                    <a:cubicBezTo>
                      <a:pt x="775494" y="876884"/>
                      <a:pt x="789639" y="870551"/>
                      <a:pt x="805262" y="870552"/>
                    </a:cubicBezTo>
                    <a:cubicBezTo>
                      <a:pt x="836509" y="870552"/>
                      <a:pt x="861840" y="895883"/>
                      <a:pt x="861840" y="927130"/>
                    </a:cubicBezTo>
                    <a:cubicBezTo>
                      <a:pt x="861840" y="958377"/>
                      <a:pt x="836509" y="983708"/>
                      <a:pt x="805262" y="983708"/>
                    </a:cubicBezTo>
                    <a:cubicBezTo>
                      <a:pt x="774015" y="983708"/>
                      <a:pt x="748684" y="958377"/>
                      <a:pt x="748684" y="927130"/>
                    </a:cubicBezTo>
                    <a:cubicBezTo>
                      <a:pt x="748684" y="911506"/>
                      <a:pt x="755017" y="897362"/>
                      <a:pt x="765256" y="887123"/>
                    </a:cubicBezTo>
                    <a:close/>
                    <a:moveTo>
                      <a:pt x="592762" y="1051338"/>
                    </a:moveTo>
                    <a:lnTo>
                      <a:pt x="596069" y="1049108"/>
                    </a:lnTo>
                    <a:cubicBezTo>
                      <a:pt x="602838" y="1046245"/>
                      <a:pt x="610280" y="1044662"/>
                      <a:pt x="618092" y="1044662"/>
                    </a:cubicBezTo>
                    <a:cubicBezTo>
                      <a:pt x="649339" y="1044662"/>
                      <a:pt x="674670" y="1069993"/>
                      <a:pt x="674670" y="1101240"/>
                    </a:cubicBezTo>
                    <a:cubicBezTo>
                      <a:pt x="674670" y="1109052"/>
                      <a:pt x="673087" y="1116494"/>
                      <a:pt x="670224" y="1123263"/>
                    </a:cubicBezTo>
                    <a:lnTo>
                      <a:pt x="667994" y="1126570"/>
                    </a:lnTo>
                    <a:close/>
                    <a:moveTo>
                      <a:pt x="1513934" y="16572"/>
                    </a:moveTo>
                    <a:cubicBezTo>
                      <a:pt x="1524173" y="6334"/>
                      <a:pt x="1538317" y="1"/>
                      <a:pt x="1553940" y="1"/>
                    </a:cubicBezTo>
                    <a:cubicBezTo>
                      <a:pt x="1585187" y="1"/>
                      <a:pt x="1610518" y="25332"/>
                      <a:pt x="1610518" y="56579"/>
                    </a:cubicBezTo>
                    <a:cubicBezTo>
                      <a:pt x="1610519" y="87826"/>
                      <a:pt x="1585188" y="113157"/>
                      <a:pt x="1553941" y="113157"/>
                    </a:cubicBezTo>
                    <a:cubicBezTo>
                      <a:pt x="1522694" y="113157"/>
                      <a:pt x="1497362" y="87826"/>
                      <a:pt x="1497362" y="56579"/>
                    </a:cubicBezTo>
                    <a:cubicBezTo>
                      <a:pt x="1497362" y="40955"/>
                      <a:pt x="1503695" y="26811"/>
                      <a:pt x="1513934" y="16572"/>
                    </a:cubicBezTo>
                    <a:close/>
                    <a:moveTo>
                      <a:pt x="1326764" y="190682"/>
                    </a:moveTo>
                    <a:cubicBezTo>
                      <a:pt x="1337002" y="180444"/>
                      <a:pt x="1351146" y="174111"/>
                      <a:pt x="1366770" y="174111"/>
                    </a:cubicBezTo>
                    <a:cubicBezTo>
                      <a:pt x="1398017" y="174111"/>
                      <a:pt x="1423348" y="199442"/>
                      <a:pt x="1423348" y="230689"/>
                    </a:cubicBezTo>
                    <a:cubicBezTo>
                      <a:pt x="1423348" y="261936"/>
                      <a:pt x="1398017" y="287267"/>
                      <a:pt x="1366770" y="287267"/>
                    </a:cubicBezTo>
                    <a:cubicBezTo>
                      <a:pt x="1335523" y="287267"/>
                      <a:pt x="1310192" y="261936"/>
                      <a:pt x="1310192" y="230689"/>
                    </a:cubicBezTo>
                    <a:cubicBezTo>
                      <a:pt x="1310192" y="215065"/>
                      <a:pt x="1316525" y="200921"/>
                      <a:pt x="1326764" y="190682"/>
                    </a:cubicBezTo>
                    <a:close/>
                    <a:moveTo>
                      <a:pt x="1139593" y="364794"/>
                    </a:moveTo>
                    <a:cubicBezTo>
                      <a:pt x="1149832" y="354555"/>
                      <a:pt x="1163976" y="348222"/>
                      <a:pt x="1179600" y="348222"/>
                    </a:cubicBezTo>
                    <a:cubicBezTo>
                      <a:pt x="1210847" y="348223"/>
                      <a:pt x="1236178" y="373554"/>
                      <a:pt x="1236178" y="404801"/>
                    </a:cubicBezTo>
                    <a:cubicBezTo>
                      <a:pt x="1236178" y="436048"/>
                      <a:pt x="1210847" y="461379"/>
                      <a:pt x="1179600" y="461379"/>
                    </a:cubicBezTo>
                    <a:cubicBezTo>
                      <a:pt x="1148353" y="461379"/>
                      <a:pt x="1123022" y="436048"/>
                      <a:pt x="1123022" y="404800"/>
                    </a:cubicBezTo>
                    <a:cubicBezTo>
                      <a:pt x="1123021" y="389177"/>
                      <a:pt x="1129354" y="375033"/>
                      <a:pt x="1139593" y="364794"/>
                    </a:cubicBezTo>
                    <a:close/>
                    <a:moveTo>
                      <a:pt x="952423" y="538904"/>
                    </a:moveTo>
                    <a:cubicBezTo>
                      <a:pt x="962661" y="528666"/>
                      <a:pt x="976806" y="522333"/>
                      <a:pt x="992429" y="522333"/>
                    </a:cubicBezTo>
                    <a:cubicBezTo>
                      <a:pt x="1023676" y="522333"/>
                      <a:pt x="1049007" y="547664"/>
                      <a:pt x="1049007" y="578911"/>
                    </a:cubicBezTo>
                    <a:cubicBezTo>
                      <a:pt x="1049007" y="610158"/>
                      <a:pt x="1023676" y="635489"/>
                      <a:pt x="992429" y="635489"/>
                    </a:cubicBezTo>
                    <a:cubicBezTo>
                      <a:pt x="961182" y="635489"/>
                      <a:pt x="935851" y="610158"/>
                      <a:pt x="935851" y="578911"/>
                    </a:cubicBezTo>
                    <a:cubicBezTo>
                      <a:pt x="935851" y="563287"/>
                      <a:pt x="942184" y="549143"/>
                      <a:pt x="952423" y="538904"/>
                    </a:cubicBezTo>
                    <a:close/>
                    <a:moveTo>
                      <a:pt x="765253" y="713015"/>
                    </a:moveTo>
                    <a:cubicBezTo>
                      <a:pt x="775491" y="702777"/>
                      <a:pt x="789636" y="696444"/>
                      <a:pt x="805259" y="696444"/>
                    </a:cubicBezTo>
                    <a:cubicBezTo>
                      <a:pt x="836506" y="696444"/>
                      <a:pt x="861837" y="721775"/>
                      <a:pt x="861837" y="753022"/>
                    </a:cubicBezTo>
                    <a:cubicBezTo>
                      <a:pt x="861837" y="784269"/>
                      <a:pt x="836506" y="809600"/>
                      <a:pt x="805262" y="809597"/>
                    </a:cubicBezTo>
                    <a:cubicBezTo>
                      <a:pt x="774015" y="809597"/>
                      <a:pt x="748684" y="784266"/>
                      <a:pt x="748684" y="753019"/>
                    </a:cubicBezTo>
                    <a:cubicBezTo>
                      <a:pt x="748681" y="737398"/>
                      <a:pt x="755014" y="723254"/>
                      <a:pt x="765253" y="713015"/>
                    </a:cubicBezTo>
                    <a:close/>
                    <a:moveTo>
                      <a:pt x="578085" y="887123"/>
                    </a:moveTo>
                    <a:cubicBezTo>
                      <a:pt x="588323" y="876884"/>
                      <a:pt x="602468" y="870551"/>
                      <a:pt x="618091" y="870552"/>
                    </a:cubicBezTo>
                    <a:cubicBezTo>
                      <a:pt x="649338" y="870552"/>
                      <a:pt x="674669" y="895883"/>
                      <a:pt x="674669" y="927130"/>
                    </a:cubicBezTo>
                    <a:cubicBezTo>
                      <a:pt x="674669" y="958377"/>
                      <a:pt x="649338" y="983708"/>
                      <a:pt x="618091" y="983708"/>
                    </a:cubicBezTo>
                    <a:cubicBezTo>
                      <a:pt x="586844" y="983708"/>
                      <a:pt x="561513" y="958377"/>
                      <a:pt x="561513" y="927130"/>
                    </a:cubicBezTo>
                    <a:cubicBezTo>
                      <a:pt x="561513" y="911506"/>
                      <a:pt x="567846" y="897362"/>
                      <a:pt x="578085" y="887123"/>
                    </a:cubicBezTo>
                    <a:close/>
                    <a:moveTo>
                      <a:pt x="1326764" y="16572"/>
                    </a:moveTo>
                    <a:cubicBezTo>
                      <a:pt x="1337002" y="6333"/>
                      <a:pt x="1351147" y="0"/>
                      <a:pt x="1366770" y="0"/>
                    </a:cubicBezTo>
                    <a:cubicBezTo>
                      <a:pt x="1398017" y="0"/>
                      <a:pt x="1423348" y="25331"/>
                      <a:pt x="1423348" y="56578"/>
                    </a:cubicBezTo>
                    <a:cubicBezTo>
                      <a:pt x="1423348" y="87825"/>
                      <a:pt x="1398017" y="113156"/>
                      <a:pt x="1366770" y="113156"/>
                    </a:cubicBezTo>
                    <a:cubicBezTo>
                      <a:pt x="1335523" y="113156"/>
                      <a:pt x="1310192" y="87825"/>
                      <a:pt x="1310192" y="56578"/>
                    </a:cubicBezTo>
                    <a:cubicBezTo>
                      <a:pt x="1310192" y="40954"/>
                      <a:pt x="1316525" y="26810"/>
                      <a:pt x="1326764" y="16572"/>
                    </a:cubicBezTo>
                    <a:close/>
                    <a:moveTo>
                      <a:pt x="1139593" y="190683"/>
                    </a:moveTo>
                    <a:cubicBezTo>
                      <a:pt x="1149832" y="180444"/>
                      <a:pt x="1163976" y="174112"/>
                      <a:pt x="1179600" y="174112"/>
                    </a:cubicBezTo>
                    <a:cubicBezTo>
                      <a:pt x="1210847" y="174112"/>
                      <a:pt x="1236178" y="199443"/>
                      <a:pt x="1236178" y="230690"/>
                    </a:cubicBezTo>
                    <a:cubicBezTo>
                      <a:pt x="1236178" y="261937"/>
                      <a:pt x="1210847" y="287268"/>
                      <a:pt x="1179600" y="287268"/>
                    </a:cubicBezTo>
                    <a:cubicBezTo>
                      <a:pt x="1148353" y="287268"/>
                      <a:pt x="1123022" y="261937"/>
                      <a:pt x="1123022" y="230690"/>
                    </a:cubicBezTo>
                    <a:cubicBezTo>
                      <a:pt x="1123022" y="215066"/>
                      <a:pt x="1129354" y="200922"/>
                      <a:pt x="1139593" y="190683"/>
                    </a:cubicBezTo>
                    <a:close/>
                    <a:moveTo>
                      <a:pt x="952423" y="364793"/>
                    </a:moveTo>
                    <a:cubicBezTo>
                      <a:pt x="962661" y="354555"/>
                      <a:pt x="976806" y="348222"/>
                      <a:pt x="992429" y="348222"/>
                    </a:cubicBezTo>
                    <a:cubicBezTo>
                      <a:pt x="1023676" y="348222"/>
                      <a:pt x="1049007" y="373553"/>
                      <a:pt x="1049007" y="404800"/>
                    </a:cubicBezTo>
                    <a:cubicBezTo>
                      <a:pt x="1049007" y="436047"/>
                      <a:pt x="1023676" y="461378"/>
                      <a:pt x="992429" y="461378"/>
                    </a:cubicBezTo>
                    <a:cubicBezTo>
                      <a:pt x="961182" y="461378"/>
                      <a:pt x="935851" y="436047"/>
                      <a:pt x="935851" y="404800"/>
                    </a:cubicBezTo>
                    <a:cubicBezTo>
                      <a:pt x="935851" y="389176"/>
                      <a:pt x="942184" y="375032"/>
                      <a:pt x="952423" y="364793"/>
                    </a:cubicBezTo>
                    <a:close/>
                    <a:moveTo>
                      <a:pt x="765253" y="538904"/>
                    </a:moveTo>
                    <a:cubicBezTo>
                      <a:pt x="775492" y="528666"/>
                      <a:pt x="789636" y="522333"/>
                      <a:pt x="805259" y="522333"/>
                    </a:cubicBezTo>
                    <a:cubicBezTo>
                      <a:pt x="836506" y="522333"/>
                      <a:pt x="861837" y="547664"/>
                      <a:pt x="861837" y="578911"/>
                    </a:cubicBezTo>
                    <a:cubicBezTo>
                      <a:pt x="861837" y="610158"/>
                      <a:pt x="836506" y="635489"/>
                      <a:pt x="805259" y="635489"/>
                    </a:cubicBezTo>
                    <a:cubicBezTo>
                      <a:pt x="774012" y="635489"/>
                      <a:pt x="748681" y="610158"/>
                      <a:pt x="748681" y="578911"/>
                    </a:cubicBezTo>
                    <a:cubicBezTo>
                      <a:pt x="748681" y="563287"/>
                      <a:pt x="755014" y="549143"/>
                      <a:pt x="765253" y="538904"/>
                    </a:cubicBezTo>
                    <a:close/>
                    <a:moveTo>
                      <a:pt x="578084" y="713013"/>
                    </a:moveTo>
                    <a:cubicBezTo>
                      <a:pt x="588323" y="702774"/>
                      <a:pt x="602467" y="696441"/>
                      <a:pt x="618091" y="696441"/>
                    </a:cubicBezTo>
                    <a:cubicBezTo>
                      <a:pt x="649338" y="696441"/>
                      <a:pt x="674669" y="721772"/>
                      <a:pt x="674669" y="753019"/>
                    </a:cubicBezTo>
                    <a:cubicBezTo>
                      <a:pt x="674669" y="784266"/>
                      <a:pt x="649338" y="809597"/>
                      <a:pt x="618091" y="809597"/>
                    </a:cubicBezTo>
                    <a:cubicBezTo>
                      <a:pt x="586844" y="809597"/>
                      <a:pt x="561513" y="784266"/>
                      <a:pt x="561513" y="753019"/>
                    </a:cubicBezTo>
                    <a:cubicBezTo>
                      <a:pt x="561513" y="737396"/>
                      <a:pt x="567846" y="723251"/>
                      <a:pt x="578084" y="713013"/>
                    </a:cubicBezTo>
                    <a:close/>
                    <a:moveTo>
                      <a:pt x="415158" y="873734"/>
                    </a:moveTo>
                    <a:lnTo>
                      <a:pt x="430921" y="870551"/>
                    </a:lnTo>
                    <a:cubicBezTo>
                      <a:pt x="462168" y="870551"/>
                      <a:pt x="487500" y="895883"/>
                      <a:pt x="487500" y="927130"/>
                    </a:cubicBezTo>
                    <a:lnTo>
                      <a:pt x="484317" y="942893"/>
                    </a:lnTo>
                    <a:close/>
                    <a:moveTo>
                      <a:pt x="1139593" y="16572"/>
                    </a:moveTo>
                    <a:cubicBezTo>
                      <a:pt x="1149832" y="6334"/>
                      <a:pt x="1163976" y="1"/>
                      <a:pt x="1179599" y="1"/>
                    </a:cubicBezTo>
                    <a:cubicBezTo>
                      <a:pt x="1210847" y="1"/>
                      <a:pt x="1236178" y="25332"/>
                      <a:pt x="1236178" y="56579"/>
                    </a:cubicBezTo>
                    <a:cubicBezTo>
                      <a:pt x="1236178" y="87826"/>
                      <a:pt x="1210847" y="113157"/>
                      <a:pt x="1179600" y="113157"/>
                    </a:cubicBezTo>
                    <a:cubicBezTo>
                      <a:pt x="1148353" y="113157"/>
                      <a:pt x="1123022" y="87826"/>
                      <a:pt x="1123022" y="56579"/>
                    </a:cubicBezTo>
                    <a:cubicBezTo>
                      <a:pt x="1123022" y="40955"/>
                      <a:pt x="1129354" y="26811"/>
                      <a:pt x="1139593" y="16572"/>
                    </a:cubicBezTo>
                    <a:close/>
                    <a:moveTo>
                      <a:pt x="952423" y="190682"/>
                    </a:moveTo>
                    <a:cubicBezTo>
                      <a:pt x="962661" y="180444"/>
                      <a:pt x="976806" y="174111"/>
                      <a:pt x="992429" y="174111"/>
                    </a:cubicBezTo>
                    <a:cubicBezTo>
                      <a:pt x="1023676" y="174111"/>
                      <a:pt x="1049007" y="199442"/>
                      <a:pt x="1049007" y="230689"/>
                    </a:cubicBezTo>
                    <a:cubicBezTo>
                      <a:pt x="1049007" y="261936"/>
                      <a:pt x="1023676" y="287267"/>
                      <a:pt x="992429" y="287267"/>
                    </a:cubicBezTo>
                    <a:cubicBezTo>
                      <a:pt x="961182" y="287267"/>
                      <a:pt x="935851" y="261936"/>
                      <a:pt x="935851" y="230689"/>
                    </a:cubicBezTo>
                    <a:cubicBezTo>
                      <a:pt x="935851" y="215065"/>
                      <a:pt x="942184" y="200921"/>
                      <a:pt x="952423" y="190682"/>
                    </a:cubicBezTo>
                    <a:close/>
                    <a:moveTo>
                      <a:pt x="765253" y="364793"/>
                    </a:moveTo>
                    <a:cubicBezTo>
                      <a:pt x="775492" y="354555"/>
                      <a:pt x="789636" y="348222"/>
                      <a:pt x="805259" y="348222"/>
                    </a:cubicBezTo>
                    <a:cubicBezTo>
                      <a:pt x="836506" y="348222"/>
                      <a:pt x="861837" y="373553"/>
                      <a:pt x="861837" y="404800"/>
                    </a:cubicBezTo>
                    <a:cubicBezTo>
                      <a:pt x="861837" y="436047"/>
                      <a:pt x="836506" y="461378"/>
                      <a:pt x="805259" y="461378"/>
                    </a:cubicBezTo>
                    <a:cubicBezTo>
                      <a:pt x="774012" y="461378"/>
                      <a:pt x="748681" y="436047"/>
                      <a:pt x="748681" y="404800"/>
                    </a:cubicBezTo>
                    <a:cubicBezTo>
                      <a:pt x="748681" y="389176"/>
                      <a:pt x="755014" y="375032"/>
                      <a:pt x="765253" y="364793"/>
                    </a:cubicBezTo>
                    <a:close/>
                    <a:moveTo>
                      <a:pt x="578082" y="538904"/>
                    </a:moveTo>
                    <a:cubicBezTo>
                      <a:pt x="588320" y="528666"/>
                      <a:pt x="602465" y="522333"/>
                      <a:pt x="618088" y="522333"/>
                    </a:cubicBezTo>
                    <a:cubicBezTo>
                      <a:pt x="649335" y="522333"/>
                      <a:pt x="674666" y="547664"/>
                      <a:pt x="674666" y="578911"/>
                    </a:cubicBezTo>
                    <a:cubicBezTo>
                      <a:pt x="674666" y="610158"/>
                      <a:pt x="649335" y="635489"/>
                      <a:pt x="618090" y="635487"/>
                    </a:cubicBezTo>
                    <a:cubicBezTo>
                      <a:pt x="586843" y="635487"/>
                      <a:pt x="561512" y="610156"/>
                      <a:pt x="561512" y="578909"/>
                    </a:cubicBezTo>
                    <a:cubicBezTo>
                      <a:pt x="561510" y="563287"/>
                      <a:pt x="567843" y="549143"/>
                      <a:pt x="578082" y="538904"/>
                    </a:cubicBezTo>
                    <a:close/>
                    <a:moveTo>
                      <a:pt x="390914" y="713012"/>
                    </a:moveTo>
                    <a:cubicBezTo>
                      <a:pt x="401153" y="702774"/>
                      <a:pt x="415297" y="696441"/>
                      <a:pt x="430921" y="696441"/>
                    </a:cubicBezTo>
                    <a:cubicBezTo>
                      <a:pt x="462168" y="696441"/>
                      <a:pt x="487499" y="721772"/>
                      <a:pt x="487499" y="753019"/>
                    </a:cubicBezTo>
                    <a:cubicBezTo>
                      <a:pt x="487499" y="784266"/>
                      <a:pt x="462168" y="809597"/>
                      <a:pt x="430921" y="809597"/>
                    </a:cubicBezTo>
                    <a:cubicBezTo>
                      <a:pt x="399674" y="809597"/>
                      <a:pt x="374343" y="784266"/>
                      <a:pt x="374343" y="753019"/>
                    </a:cubicBezTo>
                    <a:cubicBezTo>
                      <a:pt x="374343" y="737396"/>
                      <a:pt x="380676" y="723251"/>
                      <a:pt x="390914" y="713012"/>
                    </a:cubicBezTo>
                    <a:close/>
                    <a:moveTo>
                      <a:pt x="952422" y="16571"/>
                    </a:moveTo>
                    <a:cubicBezTo>
                      <a:pt x="962661" y="6333"/>
                      <a:pt x="976806" y="0"/>
                      <a:pt x="992429" y="0"/>
                    </a:cubicBezTo>
                    <a:cubicBezTo>
                      <a:pt x="1023676" y="0"/>
                      <a:pt x="1049007" y="25331"/>
                      <a:pt x="1049007" y="56578"/>
                    </a:cubicBezTo>
                    <a:cubicBezTo>
                      <a:pt x="1049007" y="87825"/>
                      <a:pt x="1023676" y="113156"/>
                      <a:pt x="992429" y="113156"/>
                    </a:cubicBezTo>
                    <a:cubicBezTo>
                      <a:pt x="961182" y="113156"/>
                      <a:pt x="935851" y="87825"/>
                      <a:pt x="935851" y="56578"/>
                    </a:cubicBezTo>
                    <a:cubicBezTo>
                      <a:pt x="935851" y="40955"/>
                      <a:pt x="942184" y="26810"/>
                      <a:pt x="952422" y="16571"/>
                    </a:cubicBezTo>
                    <a:close/>
                    <a:moveTo>
                      <a:pt x="765253" y="190682"/>
                    </a:moveTo>
                    <a:cubicBezTo>
                      <a:pt x="775491" y="180444"/>
                      <a:pt x="789636" y="174111"/>
                      <a:pt x="805259" y="174111"/>
                    </a:cubicBezTo>
                    <a:cubicBezTo>
                      <a:pt x="836506" y="174111"/>
                      <a:pt x="861837" y="199442"/>
                      <a:pt x="861837" y="230689"/>
                    </a:cubicBezTo>
                    <a:cubicBezTo>
                      <a:pt x="861837" y="261936"/>
                      <a:pt x="836506" y="287267"/>
                      <a:pt x="805259" y="287267"/>
                    </a:cubicBezTo>
                    <a:cubicBezTo>
                      <a:pt x="774012" y="287267"/>
                      <a:pt x="748681" y="261936"/>
                      <a:pt x="748681" y="230689"/>
                    </a:cubicBezTo>
                    <a:cubicBezTo>
                      <a:pt x="748681" y="215065"/>
                      <a:pt x="755014" y="200921"/>
                      <a:pt x="765253" y="190682"/>
                    </a:cubicBezTo>
                    <a:close/>
                    <a:moveTo>
                      <a:pt x="578082" y="364793"/>
                    </a:moveTo>
                    <a:cubicBezTo>
                      <a:pt x="588320" y="354555"/>
                      <a:pt x="602465" y="348222"/>
                      <a:pt x="618088" y="348222"/>
                    </a:cubicBezTo>
                    <a:cubicBezTo>
                      <a:pt x="649335" y="348222"/>
                      <a:pt x="674666" y="373553"/>
                      <a:pt x="674666" y="404800"/>
                    </a:cubicBezTo>
                    <a:cubicBezTo>
                      <a:pt x="674666" y="436047"/>
                      <a:pt x="649335" y="461378"/>
                      <a:pt x="618088" y="461378"/>
                    </a:cubicBezTo>
                    <a:cubicBezTo>
                      <a:pt x="586841" y="461378"/>
                      <a:pt x="561510" y="436047"/>
                      <a:pt x="561510" y="404800"/>
                    </a:cubicBezTo>
                    <a:cubicBezTo>
                      <a:pt x="561510" y="389176"/>
                      <a:pt x="567843" y="375032"/>
                      <a:pt x="578082" y="364793"/>
                    </a:cubicBezTo>
                    <a:close/>
                    <a:moveTo>
                      <a:pt x="238854" y="697429"/>
                    </a:moveTo>
                    <a:lnTo>
                      <a:pt x="243750" y="696441"/>
                    </a:lnTo>
                    <a:cubicBezTo>
                      <a:pt x="274997" y="696441"/>
                      <a:pt x="300328" y="721772"/>
                      <a:pt x="300328" y="753019"/>
                    </a:cubicBezTo>
                    <a:lnTo>
                      <a:pt x="299340" y="757915"/>
                    </a:lnTo>
                    <a:close/>
                    <a:moveTo>
                      <a:pt x="390914" y="538902"/>
                    </a:moveTo>
                    <a:cubicBezTo>
                      <a:pt x="401152" y="528663"/>
                      <a:pt x="415297" y="522331"/>
                      <a:pt x="430920" y="522331"/>
                    </a:cubicBezTo>
                    <a:cubicBezTo>
                      <a:pt x="462167" y="522331"/>
                      <a:pt x="487498" y="547662"/>
                      <a:pt x="487499" y="578909"/>
                    </a:cubicBezTo>
                    <a:cubicBezTo>
                      <a:pt x="487498" y="610156"/>
                      <a:pt x="462167" y="635487"/>
                      <a:pt x="430920" y="635487"/>
                    </a:cubicBezTo>
                    <a:cubicBezTo>
                      <a:pt x="399673" y="635487"/>
                      <a:pt x="374342" y="610156"/>
                      <a:pt x="374342" y="578909"/>
                    </a:cubicBezTo>
                    <a:cubicBezTo>
                      <a:pt x="374342" y="563285"/>
                      <a:pt x="380675" y="549141"/>
                      <a:pt x="390914" y="538902"/>
                    </a:cubicBezTo>
                    <a:close/>
                    <a:moveTo>
                      <a:pt x="765253" y="16571"/>
                    </a:moveTo>
                    <a:cubicBezTo>
                      <a:pt x="775491" y="6333"/>
                      <a:pt x="789636" y="0"/>
                      <a:pt x="805259" y="0"/>
                    </a:cubicBezTo>
                    <a:cubicBezTo>
                      <a:pt x="836506" y="0"/>
                      <a:pt x="861837" y="25331"/>
                      <a:pt x="861837" y="56578"/>
                    </a:cubicBezTo>
                    <a:cubicBezTo>
                      <a:pt x="861837" y="87825"/>
                      <a:pt x="836506" y="113156"/>
                      <a:pt x="805259" y="113156"/>
                    </a:cubicBezTo>
                    <a:cubicBezTo>
                      <a:pt x="774012" y="113156"/>
                      <a:pt x="748681" y="87825"/>
                      <a:pt x="748681" y="56578"/>
                    </a:cubicBezTo>
                    <a:cubicBezTo>
                      <a:pt x="748681" y="40954"/>
                      <a:pt x="755014" y="26810"/>
                      <a:pt x="765253" y="16571"/>
                    </a:cubicBezTo>
                    <a:close/>
                    <a:moveTo>
                      <a:pt x="578082" y="190682"/>
                    </a:moveTo>
                    <a:cubicBezTo>
                      <a:pt x="588320" y="180444"/>
                      <a:pt x="602465" y="174111"/>
                      <a:pt x="618088" y="174111"/>
                    </a:cubicBezTo>
                    <a:cubicBezTo>
                      <a:pt x="649335" y="174111"/>
                      <a:pt x="674666" y="199442"/>
                      <a:pt x="674666" y="230689"/>
                    </a:cubicBezTo>
                    <a:cubicBezTo>
                      <a:pt x="674666" y="261936"/>
                      <a:pt x="649335" y="287267"/>
                      <a:pt x="618088" y="287267"/>
                    </a:cubicBezTo>
                    <a:cubicBezTo>
                      <a:pt x="586841" y="287267"/>
                      <a:pt x="561510" y="261936"/>
                      <a:pt x="561510" y="230689"/>
                    </a:cubicBezTo>
                    <a:cubicBezTo>
                      <a:pt x="561510" y="215065"/>
                      <a:pt x="567843" y="200921"/>
                      <a:pt x="578082" y="190682"/>
                    </a:cubicBezTo>
                    <a:close/>
                    <a:moveTo>
                      <a:pt x="390912" y="364793"/>
                    </a:moveTo>
                    <a:cubicBezTo>
                      <a:pt x="401150" y="354555"/>
                      <a:pt x="415295" y="348222"/>
                      <a:pt x="430918" y="348222"/>
                    </a:cubicBezTo>
                    <a:cubicBezTo>
                      <a:pt x="462165" y="348222"/>
                      <a:pt x="487497" y="373553"/>
                      <a:pt x="487497" y="404800"/>
                    </a:cubicBezTo>
                    <a:cubicBezTo>
                      <a:pt x="487496" y="436047"/>
                      <a:pt x="462165" y="461378"/>
                      <a:pt x="430920" y="461376"/>
                    </a:cubicBezTo>
                    <a:cubicBezTo>
                      <a:pt x="399673" y="461376"/>
                      <a:pt x="374342" y="436045"/>
                      <a:pt x="374342" y="404798"/>
                    </a:cubicBezTo>
                    <a:cubicBezTo>
                      <a:pt x="374342" y="389175"/>
                      <a:pt x="380673" y="375032"/>
                      <a:pt x="390912" y="364793"/>
                    </a:cubicBezTo>
                    <a:close/>
                    <a:moveTo>
                      <a:pt x="203743" y="538902"/>
                    </a:moveTo>
                    <a:cubicBezTo>
                      <a:pt x="213981" y="528663"/>
                      <a:pt x="228126" y="522331"/>
                      <a:pt x="243749" y="522331"/>
                    </a:cubicBezTo>
                    <a:cubicBezTo>
                      <a:pt x="274996" y="522331"/>
                      <a:pt x="300327" y="547662"/>
                      <a:pt x="300327" y="578909"/>
                    </a:cubicBezTo>
                    <a:cubicBezTo>
                      <a:pt x="300327" y="610156"/>
                      <a:pt x="274996" y="635487"/>
                      <a:pt x="243749" y="635487"/>
                    </a:cubicBezTo>
                    <a:cubicBezTo>
                      <a:pt x="212502" y="635487"/>
                      <a:pt x="187171" y="610156"/>
                      <a:pt x="187171" y="578909"/>
                    </a:cubicBezTo>
                    <a:cubicBezTo>
                      <a:pt x="187171" y="563285"/>
                      <a:pt x="193504" y="549141"/>
                      <a:pt x="203743" y="538902"/>
                    </a:cubicBezTo>
                    <a:close/>
                    <a:moveTo>
                      <a:pt x="578082" y="16571"/>
                    </a:moveTo>
                    <a:cubicBezTo>
                      <a:pt x="588320" y="6333"/>
                      <a:pt x="602465" y="0"/>
                      <a:pt x="618088" y="0"/>
                    </a:cubicBezTo>
                    <a:cubicBezTo>
                      <a:pt x="649335" y="0"/>
                      <a:pt x="674666" y="25331"/>
                      <a:pt x="674666" y="56578"/>
                    </a:cubicBezTo>
                    <a:cubicBezTo>
                      <a:pt x="674666" y="87825"/>
                      <a:pt x="649335" y="113156"/>
                      <a:pt x="618088" y="113156"/>
                    </a:cubicBezTo>
                    <a:cubicBezTo>
                      <a:pt x="586841" y="113156"/>
                      <a:pt x="561510" y="87825"/>
                      <a:pt x="561510" y="56578"/>
                    </a:cubicBezTo>
                    <a:cubicBezTo>
                      <a:pt x="561510" y="40955"/>
                      <a:pt x="567843" y="26810"/>
                      <a:pt x="578082" y="16571"/>
                    </a:cubicBezTo>
                    <a:close/>
                    <a:moveTo>
                      <a:pt x="65570" y="524146"/>
                    </a:moveTo>
                    <a:lnTo>
                      <a:pt x="78603" y="526777"/>
                    </a:lnTo>
                    <a:cubicBezTo>
                      <a:pt x="92141" y="532503"/>
                      <a:pt x="102986" y="543349"/>
                      <a:pt x="108712" y="556886"/>
                    </a:cubicBezTo>
                    <a:lnTo>
                      <a:pt x="111343" y="569919"/>
                    </a:lnTo>
                    <a:close/>
                    <a:moveTo>
                      <a:pt x="390912" y="190682"/>
                    </a:moveTo>
                    <a:cubicBezTo>
                      <a:pt x="401150" y="180444"/>
                      <a:pt x="415295" y="174111"/>
                      <a:pt x="430918" y="174111"/>
                    </a:cubicBezTo>
                    <a:cubicBezTo>
                      <a:pt x="462165" y="174111"/>
                      <a:pt x="487496" y="199442"/>
                      <a:pt x="487497" y="230689"/>
                    </a:cubicBezTo>
                    <a:cubicBezTo>
                      <a:pt x="487496" y="261936"/>
                      <a:pt x="462165" y="287267"/>
                      <a:pt x="430919" y="287267"/>
                    </a:cubicBezTo>
                    <a:cubicBezTo>
                      <a:pt x="399671" y="287267"/>
                      <a:pt x="374340" y="261936"/>
                      <a:pt x="374340" y="230689"/>
                    </a:cubicBezTo>
                    <a:cubicBezTo>
                      <a:pt x="374340" y="215065"/>
                      <a:pt x="380673" y="200921"/>
                      <a:pt x="390912" y="190682"/>
                    </a:cubicBezTo>
                    <a:close/>
                    <a:moveTo>
                      <a:pt x="203742" y="364792"/>
                    </a:moveTo>
                    <a:cubicBezTo>
                      <a:pt x="213981" y="354553"/>
                      <a:pt x="228125" y="348220"/>
                      <a:pt x="243749" y="348220"/>
                    </a:cubicBezTo>
                    <a:cubicBezTo>
                      <a:pt x="274996" y="348220"/>
                      <a:pt x="300327" y="373551"/>
                      <a:pt x="300327" y="404798"/>
                    </a:cubicBezTo>
                    <a:cubicBezTo>
                      <a:pt x="300327" y="436045"/>
                      <a:pt x="274996" y="461376"/>
                      <a:pt x="243749" y="461376"/>
                    </a:cubicBezTo>
                    <a:cubicBezTo>
                      <a:pt x="212502" y="461376"/>
                      <a:pt x="187171" y="436045"/>
                      <a:pt x="187171" y="404798"/>
                    </a:cubicBezTo>
                    <a:cubicBezTo>
                      <a:pt x="187171" y="389175"/>
                      <a:pt x="193503" y="375030"/>
                      <a:pt x="203742" y="364792"/>
                    </a:cubicBezTo>
                    <a:close/>
                    <a:moveTo>
                      <a:pt x="390912" y="16571"/>
                    </a:moveTo>
                    <a:cubicBezTo>
                      <a:pt x="401150" y="6333"/>
                      <a:pt x="415295" y="0"/>
                      <a:pt x="430918" y="0"/>
                    </a:cubicBezTo>
                    <a:cubicBezTo>
                      <a:pt x="462165" y="0"/>
                      <a:pt x="487496" y="25331"/>
                      <a:pt x="487497" y="56578"/>
                    </a:cubicBezTo>
                    <a:cubicBezTo>
                      <a:pt x="487496" y="87825"/>
                      <a:pt x="462165" y="113156"/>
                      <a:pt x="430919" y="113156"/>
                    </a:cubicBezTo>
                    <a:cubicBezTo>
                      <a:pt x="399671" y="113156"/>
                      <a:pt x="374340" y="87825"/>
                      <a:pt x="374340" y="56578"/>
                    </a:cubicBezTo>
                    <a:cubicBezTo>
                      <a:pt x="374340" y="40954"/>
                      <a:pt x="380673" y="26810"/>
                      <a:pt x="390912" y="16571"/>
                    </a:cubicBezTo>
                    <a:close/>
                    <a:moveTo>
                      <a:pt x="203741" y="190682"/>
                    </a:moveTo>
                    <a:cubicBezTo>
                      <a:pt x="213979" y="180444"/>
                      <a:pt x="228124" y="174111"/>
                      <a:pt x="243747" y="174111"/>
                    </a:cubicBezTo>
                    <a:cubicBezTo>
                      <a:pt x="274994" y="174111"/>
                      <a:pt x="300325" y="199442"/>
                      <a:pt x="300325" y="230689"/>
                    </a:cubicBezTo>
                    <a:cubicBezTo>
                      <a:pt x="300325" y="261936"/>
                      <a:pt x="274995" y="287266"/>
                      <a:pt x="243748" y="287266"/>
                    </a:cubicBezTo>
                    <a:cubicBezTo>
                      <a:pt x="212501" y="287266"/>
                      <a:pt x="187170" y="261935"/>
                      <a:pt x="187170" y="230688"/>
                    </a:cubicBezTo>
                    <a:cubicBezTo>
                      <a:pt x="187170" y="215064"/>
                      <a:pt x="193503" y="200920"/>
                      <a:pt x="203741" y="190682"/>
                    </a:cubicBezTo>
                    <a:close/>
                    <a:moveTo>
                      <a:pt x="16572" y="364792"/>
                    </a:moveTo>
                    <a:cubicBezTo>
                      <a:pt x="26811" y="354553"/>
                      <a:pt x="40956" y="348220"/>
                      <a:pt x="56579" y="348220"/>
                    </a:cubicBezTo>
                    <a:cubicBezTo>
                      <a:pt x="87826" y="348220"/>
                      <a:pt x="113157" y="373551"/>
                      <a:pt x="113157" y="404798"/>
                    </a:cubicBezTo>
                    <a:cubicBezTo>
                      <a:pt x="113157" y="436045"/>
                      <a:pt x="87826" y="461376"/>
                      <a:pt x="56579" y="461376"/>
                    </a:cubicBezTo>
                    <a:cubicBezTo>
                      <a:pt x="25332" y="461376"/>
                      <a:pt x="1" y="436045"/>
                      <a:pt x="1" y="404798"/>
                    </a:cubicBezTo>
                    <a:cubicBezTo>
                      <a:pt x="1" y="389175"/>
                      <a:pt x="6334" y="375030"/>
                      <a:pt x="16572" y="364792"/>
                    </a:cubicBezTo>
                    <a:close/>
                    <a:moveTo>
                      <a:pt x="203741" y="16571"/>
                    </a:moveTo>
                    <a:cubicBezTo>
                      <a:pt x="213979" y="6333"/>
                      <a:pt x="228124" y="0"/>
                      <a:pt x="243747" y="0"/>
                    </a:cubicBezTo>
                    <a:cubicBezTo>
                      <a:pt x="274994" y="0"/>
                      <a:pt x="300325" y="25331"/>
                      <a:pt x="300325" y="56578"/>
                    </a:cubicBezTo>
                    <a:cubicBezTo>
                      <a:pt x="300325" y="87825"/>
                      <a:pt x="274994" y="113156"/>
                      <a:pt x="243747" y="113156"/>
                    </a:cubicBezTo>
                    <a:cubicBezTo>
                      <a:pt x="212500" y="113156"/>
                      <a:pt x="187169" y="87825"/>
                      <a:pt x="187169" y="56578"/>
                    </a:cubicBezTo>
                    <a:cubicBezTo>
                      <a:pt x="187169" y="40955"/>
                      <a:pt x="193502" y="26810"/>
                      <a:pt x="203741" y="16571"/>
                    </a:cubicBezTo>
                    <a:close/>
                    <a:moveTo>
                      <a:pt x="16572" y="190681"/>
                    </a:moveTo>
                    <a:cubicBezTo>
                      <a:pt x="26810" y="180443"/>
                      <a:pt x="40955" y="174110"/>
                      <a:pt x="56579" y="174110"/>
                    </a:cubicBezTo>
                    <a:cubicBezTo>
                      <a:pt x="87826" y="174110"/>
                      <a:pt x="113157" y="199441"/>
                      <a:pt x="113157" y="230688"/>
                    </a:cubicBezTo>
                    <a:cubicBezTo>
                      <a:pt x="113156" y="261935"/>
                      <a:pt x="87825" y="287266"/>
                      <a:pt x="56579" y="287266"/>
                    </a:cubicBezTo>
                    <a:cubicBezTo>
                      <a:pt x="25332" y="287266"/>
                      <a:pt x="1" y="261935"/>
                      <a:pt x="1" y="230688"/>
                    </a:cubicBezTo>
                    <a:cubicBezTo>
                      <a:pt x="1" y="215064"/>
                      <a:pt x="6333" y="200920"/>
                      <a:pt x="16572" y="190681"/>
                    </a:cubicBezTo>
                    <a:close/>
                    <a:moveTo>
                      <a:pt x="16571" y="16571"/>
                    </a:moveTo>
                    <a:cubicBezTo>
                      <a:pt x="26809" y="6333"/>
                      <a:pt x="40954" y="0"/>
                      <a:pt x="56577" y="0"/>
                    </a:cubicBezTo>
                    <a:cubicBezTo>
                      <a:pt x="87825" y="0"/>
                      <a:pt x="113156" y="25331"/>
                      <a:pt x="113156" y="56578"/>
                    </a:cubicBezTo>
                    <a:cubicBezTo>
                      <a:pt x="113155" y="87825"/>
                      <a:pt x="87825" y="113155"/>
                      <a:pt x="56578" y="113156"/>
                    </a:cubicBezTo>
                    <a:cubicBezTo>
                      <a:pt x="25331" y="113156"/>
                      <a:pt x="0" y="87825"/>
                      <a:pt x="0" y="56577"/>
                    </a:cubicBezTo>
                    <a:cubicBezTo>
                      <a:pt x="0" y="40954"/>
                      <a:pt x="6333" y="26809"/>
                      <a:pt x="16571" y="16571"/>
                    </a:cubicBezTo>
                    <a:close/>
                  </a:path>
                </a:pathLst>
              </a:custGeom>
              <a:gradFill flip="none" rotWithShape="1">
                <a:gsLst>
                  <a:gs pos="100000">
                    <a:schemeClr val="accent2">
                      <a:lumMod val="40000"/>
                      <a:lumOff val="60000"/>
                    </a:schemeClr>
                  </a:gs>
                  <a:gs pos="0">
                    <a:schemeClr val="accent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grpSp>
        <p:nvGrpSpPr>
          <p:cNvPr id="30" name="组合 29">
            <a:extLst>
              <a:ext uri="{FF2B5EF4-FFF2-40B4-BE49-F238E27FC236}">
                <a16:creationId xmlns:a16="http://schemas.microsoft.com/office/drawing/2014/main" id="{43C727AC-A438-443C-8AE7-28452E9CCD23}"/>
              </a:ext>
            </a:extLst>
          </p:cNvPr>
          <p:cNvGrpSpPr/>
          <p:nvPr/>
        </p:nvGrpSpPr>
        <p:grpSpPr>
          <a:xfrm>
            <a:off x="7682920" y="1389749"/>
            <a:ext cx="3573065" cy="3514520"/>
            <a:chOff x="8091658" y="2106948"/>
            <a:chExt cx="3573065" cy="3514520"/>
          </a:xfrm>
        </p:grpSpPr>
        <p:sp>
          <p:nvSpPr>
            <p:cNvPr id="31" name="矩形 30">
              <a:extLst>
                <a:ext uri="{FF2B5EF4-FFF2-40B4-BE49-F238E27FC236}">
                  <a16:creationId xmlns:a16="http://schemas.microsoft.com/office/drawing/2014/main" id="{0BDCBB6E-5703-4705-B345-4E55E1D1DF8B}"/>
                </a:ext>
              </a:extLst>
            </p:cNvPr>
            <p:cNvSpPr/>
            <p:nvPr/>
          </p:nvSpPr>
          <p:spPr>
            <a:xfrm>
              <a:off x="8117349" y="2106948"/>
              <a:ext cx="3547374" cy="2115321"/>
            </a:xfrm>
            <a:prstGeom prst="rect">
              <a:avLst/>
            </a:prstGeom>
            <a:blipFill>
              <a:blip r:embed="rId3"/>
              <a:stretch>
                <a:fillRect b="-22979"/>
              </a:stretch>
            </a:bli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Normal" panose="020B0400000000000000" pitchFamily="34" charset="-122"/>
                <a:ea typeface="字魂59号-创粗黑" panose="00000500000000000000" pitchFamily="2" charset="-122"/>
              </a:endParaRPr>
            </a:p>
          </p:txBody>
        </p:sp>
        <p:grpSp>
          <p:nvGrpSpPr>
            <p:cNvPr id="32" name="组合 31">
              <a:extLst>
                <a:ext uri="{FF2B5EF4-FFF2-40B4-BE49-F238E27FC236}">
                  <a16:creationId xmlns:a16="http://schemas.microsoft.com/office/drawing/2014/main" id="{4A344E32-8EE4-490D-BF45-27CE8DD9512B}"/>
                </a:ext>
              </a:extLst>
            </p:cNvPr>
            <p:cNvGrpSpPr/>
            <p:nvPr/>
          </p:nvGrpSpPr>
          <p:grpSpPr>
            <a:xfrm>
              <a:off x="8091658" y="4411450"/>
              <a:ext cx="3573065" cy="1210018"/>
              <a:chOff x="3657994" y="2648573"/>
              <a:chExt cx="3573065" cy="1210018"/>
            </a:xfrm>
          </p:grpSpPr>
          <p:sp>
            <p:nvSpPr>
              <p:cNvPr id="33" name="文本框 32">
                <a:extLst>
                  <a:ext uri="{FF2B5EF4-FFF2-40B4-BE49-F238E27FC236}">
                    <a16:creationId xmlns:a16="http://schemas.microsoft.com/office/drawing/2014/main" id="{31665CBF-9D53-4639-B7C2-A1755CF9EFEC}"/>
                  </a:ext>
                </a:extLst>
              </p:cNvPr>
              <p:cNvSpPr txBox="1"/>
              <p:nvPr/>
            </p:nvSpPr>
            <p:spPr>
              <a:xfrm>
                <a:off x="3657995" y="2648573"/>
                <a:ext cx="2133781" cy="369332"/>
              </a:xfrm>
              <a:prstGeom prst="rect">
                <a:avLst/>
              </a:prstGeom>
              <a:noFill/>
            </p:spPr>
            <p:txBody>
              <a:bodyPr wrap="square" rtlCol="0">
                <a:spAutoFit/>
                <a:scene3d>
                  <a:camera prst="orthographicFront"/>
                  <a:lightRig rig="threePt" dir="t"/>
                </a:scene3d>
                <a:sp3d contourW="12700"/>
              </a:bodyPr>
              <a:lstStyle/>
              <a:p>
                <a:pPr algn="dist"/>
                <a:r>
                  <a:rPr lang="zh-CN" altLang="en-US" dirty="0">
                    <a:solidFill>
                      <a:schemeClr val="tx1">
                        <a:lumMod val="75000"/>
                        <a:lumOff val="25000"/>
                      </a:schemeClr>
                    </a:solidFill>
                    <a:latin typeface="思源黑体 Medium" panose="020B0600000000000000" pitchFamily="34" charset="-122"/>
                    <a:ea typeface="思源黑体 Medium" panose="020B0600000000000000" pitchFamily="34" charset="-122"/>
                  </a:rPr>
                  <a:t>标题文字添加</a:t>
                </a:r>
              </a:p>
            </p:txBody>
          </p:sp>
          <p:sp>
            <p:nvSpPr>
              <p:cNvPr id="34" name="文本框 33">
                <a:extLst>
                  <a:ext uri="{FF2B5EF4-FFF2-40B4-BE49-F238E27FC236}">
                    <a16:creationId xmlns:a16="http://schemas.microsoft.com/office/drawing/2014/main" id="{A9181498-CD9D-4A31-B774-1963F6766708}"/>
                  </a:ext>
                </a:extLst>
              </p:cNvPr>
              <p:cNvSpPr txBox="1"/>
              <p:nvPr/>
            </p:nvSpPr>
            <p:spPr>
              <a:xfrm>
                <a:off x="3657994" y="3086648"/>
                <a:ext cx="3573065" cy="771943"/>
              </a:xfrm>
              <a:prstGeom prst="rect">
                <a:avLst/>
              </a:prstGeom>
              <a:noFill/>
            </p:spPr>
            <p:txBody>
              <a:bodyPr wrap="square" rtlCol="0">
                <a:spAutoFit/>
                <a:scene3d>
                  <a:camera prst="orthographicFront"/>
                  <a:lightRig rig="threePt" dir="t"/>
                </a:scene3d>
                <a:sp3d contourW="12700"/>
              </a:bodyPr>
              <a:lstStyle/>
              <a:p>
                <a:pPr>
                  <a:lnSpc>
                    <a:spcPct val="125000"/>
                  </a:lnSpc>
                </a:pPr>
                <a:r>
                  <a:rPr lang="zh-CN" altLang="en-US" sz="1200" dirty="0">
                    <a:solidFill>
                      <a:schemeClr val="tx1">
                        <a:lumMod val="75000"/>
                        <a:lumOff val="25000"/>
                      </a:schemeClr>
                    </a:solidFill>
                    <a:latin typeface="思源黑体 Normal" panose="020B0400000000000000" pitchFamily="34" charset="-122"/>
                    <a:ea typeface="思源黑体 Normal" panose="020B0400000000000000" pitchFamily="34" charset="-122"/>
                  </a:rPr>
                  <a:t>请将您的内容打在这里，或者通过复制您的文本后，在此框中选择粘贴，并选择只保留文字，且尽可能精简</a:t>
                </a:r>
                <a:r>
                  <a:rPr lang="en-US" altLang="zh-CN" sz="1200" dirty="0">
                    <a:solidFill>
                      <a:schemeClr val="tx1">
                        <a:lumMod val="75000"/>
                        <a:lumOff val="25000"/>
                      </a:schemeClr>
                    </a:solidFill>
                    <a:latin typeface="思源黑体 Normal" panose="020B0400000000000000" pitchFamily="34" charset="-122"/>
                    <a:ea typeface="思源黑体 Normal" panose="020B0400000000000000" pitchFamily="34" charset="-122"/>
                  </a:rPr>
                  <a:t>.</a:t>
                </a:r>
              </a:p>
            </p:txBody>
          </p:sp>
        </p:grpSp>
      </p:grpSp>
      <p:grpSp>
        <p:nvGrpSpPr>
          <p:cNvPr id="35" name="组合 34">
            <a:extLst>
              <a:ext uri="{FF2B5EF4-FFF2-40B4-BE49-F238E27FC236}">
                <a16:creationId xmlns:a16="http://schemas.microsoft.com/office/drawing/2014/main" id="{2B91373F-60CD-4DE5-A3A4-B66E676D520C}"/>
              </a:ext>
            </a:extLst>
          </p:cNvPr>
          <p:cNvGrpSpPr/>
          <p:nvPr/>
        </p:nvGrpSpPr>
        <p:grpSpPr>
          <a:xfrm>
            <a:off x="797761" y="1389750"/>
            <a:ext cx="6592805" cy="3316896"/>
            <a:chOff x="1206499" y="1901370"/>
            <a:chExt cx="6346828" cy="3193143"/>
          </a:xfrm>
        </p:grpSpPr>
        <p:sp>
          <p:nvSpPr>
            <p:cNvPr id="36" name="矩形 35">
              <a:extLst>
                <a:ext uri="{FF2B5EF4-FFF2-40B4-BE49-F238E27FC236}">
                  <a16:creationId xmlns:a16="http://schemas.microsoft.com/office/drawing/2014/main" id="{A1DA5E09-DA6A-43E6-AFAE-8F7793C48846}"/>
                </a:ext>
              </a:extLst>
            </p:cNvPr>
            <p:cNvSpPr/>
            <p:nvPr/>
          </p:nvSpPr>
          <p:spPr>
            <a:xfrm>
              <a:off x="1206499" y="1901370"/>
              <a:ext cx="6328229" cy="3193143"/>
            </a:xfrm>
            <a:prstGeom prst="rect">
              <a:avLst/>
            </a:prstGeom>
            <a:solidFill>
              <a:schemeClr val="bg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Normal" panose="020B0400000000000000" pitchFamily="34" charset="-122"/>
                <a:ea typeface="字魂59号-创粗黑" panose="00000500000000000000" pitchFamily="2" charset="-122"/>
              </a:endParaRPr>
            </a:p>
          </p:txBody>
        </p:sp>
        <p:sp>
          <p:nvSpPr>
            <p:cNvPr id="37" name="矩形 36">
              <a:extLst>
                <a:ext uri="{FF2B5EF4-FFF2-40B4-BE49-F238E27FC236}">
                  <a16:creationId xmlns:a16="http://schemas.microsoft.com/office/drawing/2014/main" id="{AD0C4742-2DEA-46FC-AF7D-F2D41AA5239E}"/>
                </a:ext>
              </a:extLst>
            </p:cNvPr>
            <p:cNvSpPr/>
            <p:nvPr/>
          </p:nvSpPr>
          <p:spPr>
            <a:xfrm>
              <a:off x="3028042" y="2423278"/>
              <a:ext cx="3696608" cy="304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Normal" panose="020B0400000000000000" pitchFamily="34" charset="-122"/>
                <a:ea typeface="字魂59号-创粗黑" panose="00000500000000000000" pitchFamily="2" charset="-122"/>
              </a:endParaRPr>
            </a:p>
          </p:txBody>
        </p:sp>
        <p:grpSp>
          <p:nvGrpSpPr>
            <p:cNvPr id="38" name="组合 37">
              <a:extLst>
                <a:ext uri="{FF2B5EF4-FFF2-40B4-BE49-F238E27FC236}">
                  <a16:creationId xmlns:a16="http://schemas.microsoft.com/office/drawing/2014/main" id="{CFE7FEA4-B082-4567-9BAE-8BA0147BE105}"/>
                </a:ext>
              </a:extLst>
            </p:cNvPr>
            <p:cNvGrpSpPr/>
            <p:nvPr/>
          </p:nvGrpSpPr>
          <p:grpSpPr>
            <a:xfrm>
              <a:off x="1407883" y="2391705"/>
              <a:ext cx="1814288" cy="2181694"/>
              <a:chOff x="1255483" y="2301298"/>
              <a:chExt cx="1814288" cy="2181694"/>
            </a:xfrm>
          </p:grpSpPr>
          <p:sp>
            <p:nvSpPr>
              <p:cNvPr id="51" name="文本框 50">
                <a:extLst>
                  <a:ext uri="{FF2B5EF4-FFF2-40B4-BE49-F238E27FC236}">
                    <a16:creationId xmlns:a16="http://schemas.microsoft.com/office/drawing/2014/main" id="{B1DB84C4-D03B-4519-B679-5065B55CF69C}"/>
                  </a:ext>
                </a:extLst>
              </p:cNvPr>
              <p:cNvSpPr txBox="1"/>
              <p:nvPr/>
            </p:nvSpPr>
            <p:spPr>
              <a:xfrm>
                <a:off x="1255483" y="2301298"/>
                <a:ext cx="1814288" cy="338554"/>
              </a:xfrm>
              <a:prstGeom prst="rect">
                <a:avLst/>
              </a:prstGeom>
              <a:noFill/>
            </p:spPr>
            <p:txBody>
              <a:bodyPr wrap="square" rtlCol="0">
                <a:spAutoFit/>
                <a:scene3d>
                  <a:camera prst="orthographicFront"/>
                  <a:lightRig rig="threePt" dir="t"/>
                </a:scene3d>
                <a:sp3d contourW="12700"/>
              </a:bodyPr>
              <a:lstStyle/>
              <a:p>
                <a:r>
                  <a:rPr lang="zh-CN" altLang="en-US" sz="1600" b="1" dirty="0">
                    <a:solidFill>
                      <a:schemeClr val="tx1">
                        <a:lumMod val="75000"/>
                        <a:lumOff val="25000"/>
                      </a:schemeClr>
                    </a:solidFill>
                    <a:latin typeface="思源黑体 Medium" panose="020B0600000000000000" pitchFamily="34" charset="-122"/>
                    <a:ea typeface="思源黑体 Medium" panose="020B0600000000000000" pitchFamily="34" charset="-122"/>
                  </a:rPr>
                  <a:t>标题文字添加</a:t>
                </a:r>
              </a:p>
            </p:txBody>
          </p:sp>
          <p:sp>
            <p:nvSpPr>
              <p:cNvPr id="52" name="文本框 51">
                <a:extLst>
                  <a:ext uri="{FF2B5EF4-FFF2-40B4-BE49-F238E27FC236}">
                    <a16:creationId xmlns:a16="http://schemas.microsoft.com/office/drawing/2014/main" id="{55CC595A-3429-4C85-8343-981D78572386}"/>
                  </a:ext>
                </a:extLst>
              </p:cNvPr>
              <p:cNvSpPr txBox="1"/>
              <p:nvPr/>
            </p:nvSpPr>
            <p:spPr>
              <a:xfrm>
                <a:off x="1255483" y="2915678"/>
                <a:ext cx="1814288" cy="338554"/>
              </a:xfrm>
              <a:prstGeom prst="rect">
                <a:avLst/>
              </a:prstGeom>
              <a:noFill/>
            </p:spPr>
            <p:txBody>
              <a:bodyPr wrap="square" rtlCol="0">
                <a:spAutoFit/>
                <a:scene3d>
                  <a:camera prst="orthographicFront"/>
                  <a:lightRig rig="threePt" dir="t"/>
                </a:scene3d>
                <a:sp3d contourW="12700"/>
              </a:bodyPr>
              <a:lstStyle/>
              <a:p>
                <a:r>
                  <a:rPr lang="zh-CN" altLang="en-US" sz="1600" b="1" dirty="0">
                    <a:solidFill>
                      <a:schemeClr val="tx1">
                        <a:lumMod val="75000"/>
                        <a:lumOff val="25000"/>
                      </a:schemeClr>
                    </a:solidFill>
                    <a:latin typeface="思源黑体 Medium" panose="020B0600000000000000" pitchFamily="34" charset="-122"/>
                    <a:ea typeface="思源黑体 Medium" panose="020B0600000000000000" pitchFamily="34" charset="-122"/>
                  </a:rPr>
                  <a:t>标题文字添加</a:t>
                </a:r>
              </a:p>
            </p:txBody>
          </p:sp>
          <p:sp>
            <p:nvSpPr>
              <p:cNvPr id="53" name="文本框 52">
                <a:extLst>
                  <a:ext uri="{FF2B5EF4-FFF2-40B4-BE49-F238E27FC236}">
                    <a16:creationId xmlns:a16="http://schemas.microsoft.com/office/drawing/2014/main" id="{AEF89FFD-8614-4C01-887E-F3E3A5175D2D}"/>
                  </a:ext>
                </a:extLst>
              </p:cNvPr>
              <p:cNvSpPr txBox="1"/>
              <p:nvPr/>
            </p:nvSpPr>
            <p:spPr>
              <a:xfrm>
                <a:off x="1255483" y="3530058"/>
                <a:ext cx="1814288" cy="338554"/>
              </a:xfrm>
              <a:prstGeom prst="rect">
                <a:avLst/>
              </a:prstGeom>
              <a:noFill/>
            </p:spPr>
            <p:txBody>
              <a:bodyPr wrap="square" rtlCol="0">
                <a:spAutoFit/>
                <a:scene3d>
                  <a:camera prst="orthographicFront"/>
                  <a:lightRig rig="threePt" dir="t"/>
                </a:scene3d>
                <a:sp3d contourW="12700"/>
              </a:bodyPr>
              <a:lstStyle/>
              <a:p>
                <a:r>
                  <a:rPr lang="zh-CN" altLang="en-US" sz="1600" b="1" dirty="0">
                    <a:solidFill>
                      <a:schemeClr val="tx1">
                        <a:lumMod val="75000"/>
                        <a:lumOff val="25000"/>
                      </a:schemeClr>
                    </a:solidFill>
                    <a:latin typeface="思源黑体 Medium" panose="020B0600000000000000" pitchFamily="34" charset="-122"/>
                    <a:ea typeface="思源黑体 Medium" panose="020B0600000000000000" pitchFamily="34" charset="-122"/>
                  </a:rPr>
                  <a:t>标题文字添加</a:t>
                </a:r>
              </a:p>
            </p:txBody>
          </p:sp>
          <p:sp>
            <p:nvSpPr>
              <p:cNvPr id="54" name="文本框 53">
                <a:extLst>
                  <a:ext uri="{FF2B5EF4-FFF2-40B4-BE49-F238E27FC236}">
                    <a16:creationId xmlns:a16="http://schemas.microsoft.com/office/drawing/2014/main" id="{6CA92433-1D2F-4FC6-B763-260899EB0225}"/>
                  </a:ext>
                </a:extLst>
              </p:cNvPr>
              <p:cNvSpPr txBox="1"/>
              <p:nvPr/>
            </p:nvSpPr>
            <p:spPr>
              <a:xfrm>
                <a:off x="1255483" y="4144438"/>
                <a:ext cx="1814288" cy="338554"/>
              </a:xfrm>
              <a:prstGeom prst="rect">
                <a:avLst/>
              </a:prstGeom>
              <a:noFill/>
            </p:spPr>
            <p:txBody>
              <a:bodyPr wrap="square" rtlCol="0">
                <a:spAutoFit/>
                <a:scene3d>
                  <a:camera prst="orthographicFront"/>
                  <a:lightRig rig="threePt" dir="t"/>
                </a:scene3d>
                <a:sp3d contourW="12700"/>
              </a:bodyPr>
              <a:lstStyle/>
              <a:p>
                <a:r>
                  <a:rPr lang="zh-CN" altLang="en-US" sz="1600" b="1" dirty="0">
                    <a:solidFill>
                      <a:schemeClr val="tx1">
                        <a:lumMod val="75000"/>
                        <a:lumOff val="25000"/>
                      </a:schemeClr>
                    </a:solidFill>
                    <a:latin typeface="思源黑体 Medium" panose="020B0600000000000000" pitchFamily="34" charset="-122"/>
                    <a:ea typeface="思源黑体 Medium" panose="020B0600000000000000" pitchFamily="34" charset="-122"/>
                  </a:rPr>
                  <a:t>标题文字添加</a:t>
                </a:r>
              </a:p>
            </p:txBody>
          </p:sp>
        </p:grpSp>
        <p:sp>
          <p:nvSpPr>
            <p:cNvPr id="39" name="矩形 38">
              <a:extLst>
                <a:ext uri="{FF2B5EF4-FFF2-40B4-BE49-F238E27FC236}">
                  <a16:creationId xmlns:a16="http://schemas.microsoft.com/office/drawing/2014/main" id="{BA5E0A35-9F30-45E2-A757-6A3CFF679EFE}"/>
                </a:ext>
              </a:extLst>
            </p:cNvPr>
            <p:cNvSpPr/>
            <p:nvPr/>
          </p:nvSpPr>
          <p:spPr>
            <a:xfrm>
              <a:off x="3028042" y="3037889"/>
              <a:ext cx="3696608" cy="304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Normal" panose="020B0400000000000000" pitchFamily="34" charset="-122"/>
                <a:ea typeface="字魂59号-创粗黑" panose="00000500000000000000" pitchFamily="2" charset="-122"/>
              </a:endParaRPr>
            </a:p>
          </p:txBody>
        </p:sp>
        <p:sp>
          <p:nvSpPr>
            <p:cNvPr id="40" name="矩形 39">
              <a:extLst>
                <a:ext uri="{FF2B5EF4-FFF2-40B4-BE49-F238E27FC236}">
                  <a16:creationId xmlns:a16="http://schemas.microsoft.com/office/drawing/2014/main" id="{FB417AAF-9C26-46BB-BAB5-B6A4B01BC3C5}"/>
                </a:ext>
              </a:extLst>
            </p:cNvPr>
            <p:cNvSpPr/>
            <p:nvPr/>
          </p:nvSpPr>
          <p:spPr>
            <a:xfrm>
              <a:off x="3028042" y="3652500"/>
              <a:ext cx="3696608" cy="304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Normal" panose="020B0400000000000000" pitchFamily="34" charset="-122"/>
                <a:ea typeface="字魂59号-创粗黑" panose="00000500000000000000" pitchFamily="2" charset="-122"/>
              </a:endParaRPr>
            </a:p>
          </p:txBody>
        </p:sp>
        <p:sp>
          <p:nvSpPr>
            <p:cNvPr id="41" name="矩形 40">
              <a:extLst>
                <a:ext uri="{FF2B5EF4-FFF2-40B4-BE49-F238E27FC236}">
                  <a16:creationId xmlns:a16="http://schemas.microsoft.com/office/drawing/2014/main" id="{36386AD8-70E6-4E00-8200-66583562F340}"/>
                </a:ext>
              </a:extLst>
            </p:cNvPr>
            <p:cNvSpPr/>
            <p:nvPr/>
          </p:nvSpPr>
          <p:spPr>
            <a:xfrm>
              <a:off x="3028042" y="4267111"/>
              <a:ext cx="3696608" cy="304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Normal" panose="020B0400000000000000" pitchFamily="34" charset="-122"/>
                <a:ea typeface="字魂59号-创粗黑" panose="00000500000000000000" pitchFamily="2" charset="-122"/>
              </a:endParaRPr>
            </a:p>
          </p:txBody>
        </p:sp>
        <p:sp>
          <p:nvSpPr>
            <p:cNvPr id="42" name="矩形 41">
              <a:extLst>
                <a:ext uri="{FF2B5EF4-FFF2-40B4-BE49-F238E27FC236}">
                  <a16:creationId xmlns:a16="http://schemas.microsoft.com/office/drawing/2014/main" id="{D019F280-EB02-4BF2-B6DA-D5E3577FB4EC}"/>
                </a:ext>
              </a:extLst>
            </p:cNvPr>
            <p:cNvSpPr/>
            <p:nvPr/>
          </p:nvSpPr>
          <p:spPr>
            <a:xfrm>
              <a:off x="3028043" y="2423278"/>
              <a:ext cx="1972582"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Normal" panose="020B0400000000000000" pitchFamily="34" charset="-122"/>
                <a:ea typeface="字魂59号-创粗黑" panose="00000500000000000000" pitchFamily="2" charset="-122"/>
              </a:endParaRPr>
            </a:p>
          </p:txBody>
        </p:sp>
        <p:sp>
          <p:nvSpPr>
            <p:cNvPr id="43" name="矩形 42">
              <a:extLst>
                <a:ext uri="{FF2B5EF4-FFF2-40B4-BE49-F238E27FC236}">
                  <a16:creationId xmlns:a16="http://schemas.microsoft.com/office/drawing/2014/main" id="{01079CE7-5B03-458F-9B19-E6E36B910CD9}"/>
                </a:ext>
              </a:extLst>
            </p:cNvPr>
            <p:cNvSpPr/>
            <p:nvPr/>
          </p:nvSpPr>
          <p:spPr>
            <a:xfrm>
              <a:off x="3028043" y="3037889"/>
              <a:ext cx="2582182" cy="30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Normal" panose="020B0400000000000000" pitchFamily="34" charset="-122"/>
                <a:ea typeface="字魂59号-创粗黑" panose="00000500000000000000" pitchFamily="2" charset="-122"/>
              </a:endParaRPr>
            </a:p>
          </p:txBody>
        </p:sp>
        <p:sp>
          <p:nvSpPr>
            <p:cNvPr id="44" name="矩形 43">
              <a:extLst>
                <a:ext uri="{FF2B5EF4-FFF2-40B4-BE49-F238E27FC236}">
                  <a16:creationId xmlns:a16="http://schemas.microsoft.com/office/drawing/2014/main" id="{CCDDB86A-505E-4153-85FB-C1DB8346D0B0}"/>
                </a:ext>
              </a:extLst>
            </p:cNvPr>
            <p:cNvSpPr/>
            <p:nvPr/>
          </p:nvSpPr>
          <p:spPr>
            <a:xfrm>
              <a:off x="3028043" y="3652500"/>
              <a:ext cx="1553482"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Normal" panose="020B0400000000000000" pitchFamily="34" charset="-122"/>
                <a:ea typeface="字魂59号-创粗黑" panose="00000500000000000000" pitchFamily="2" charset="-122"/>
              </a:endParaRPr>
            </a:p>
          </p:txBody>
        </p:sp>
        <p:sp>
          <p:nvSpPr>
            <p:cNvPr id="45" name="矩形 44">
              <a:extLst>
                <a:ext uri="{FF2B5EF4-FFF2-40B4-BE49-F238E27FC236}">
                  <a16:creationId xmlns:a16="http://schemas.microsoft.com/office/drawing/2014/main" id="{F17074A6-06A0-43DD-8EB9-F05F961643E6}"/>
                </a:ext>
              </a:extLst>
            </p:cNvPr>
            <p:cNvSpPr/>
            <p:nvPr/>
          </p:nvSpPr>
          <p:spPr>
            <a:xfrm>
              <a:off x="3028043" y="4267111"/>
              <a:ext cx="3096532" cy="30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Normal" panose="020B0400000000000000" pitchFamily="34" charset="-122"/>
                <a:ea typeface="字魂59号-创粗黑" panose="00000500000000000000" pitchFamily="2" charset="-122"/>
              </a:endParaRPr>
            </a:p>
          </p:txBody>
        </p:sp>
        <p:grpSp>
          <p:nvGrpSpPr>
            <p:cNvPr id="46" name="组合 45">
              <a:extLst>
                <a:ext uri="{FF2B5EF4-FFF2-40B4-BE49-F238E27FC236}">
                  <a16:creationId xmlns:a16="http://schemas.microsoft.com/office/drawing/2014/main" id="{1DA0C33E-C725-41E1-8236-F55B41BB0368}"/>
                </a:ext>
              </a:extLst>
            </p:cNvPr>
            <p:cNvGrpSpPr/>
            <p:nvPr/>
          </p:nvGrpSpPr>
          <p:grpSpPr>
            <a:xfrm>
              <a:off x="6768193" y="2401230"/>
              <a:ext cx="785134" cy="2150917"/>
              <a:chOff x="1255483" y="2301298"/>
              <a:chExt cx="785134" cy="2150917"/>
            </a:xfrm>
          </p:grpSpPr>
          <p:sp>
            <p:nvSpPr>
              <p:cNvPr id="47" name="文本框 46">
                <a:extLst>
                  <a:ext uri="{FF2B5EF4-FFF2-40B4-BE49-F238E27FC236}">
                    <a16:creationId xmlns:a16="http://schemas.microsoft.com/office/drawing/2014/main" id="{8460900E-2824-4FDC-986A-E2B8D6575D9A}"/>
                  </a:ext>
                </a:extLst>
              </p:cNvPr>
              <p:cNvSpPr txBox="1"/>
              <p:nvPr/>
            </p:nvSpPr>
            <p:spPr>
              <a:xfrm>
                <a:off x="1255483" y="2301298"/>
                <a:ext cx="785134" cy="307777"/>
              </a:xfrm>
              <a:prstGeom prst="rect">
                <a:avLst/>
              </a:prstGeom>
              <a:noFill/>
            </p:spPr>
            <p:txBody>
              <a:bodyPr wrap="square" rtlCol="0">
                <a:spAutoFit/>
                <a:scene3d>
                  <a:camera prst="orthographicFront"/>
                  <a:lightRig rig="threePt" dir="t"/>
                </a:scene3d>
                <a:sp3d contourW="12700"/>
              </a:bodyPr>
              <a:lstStyle/>
              <a:p>
                <a:r>
                  <a:rPr lang="en-US" altLang="zh-CN" sz="1400" dirty="0">
                    <a:solidFill>
                      <a:schemeClr val="tx1">
                        <a:lumMod val="75000"/>
                        <a:lumOff val="25000"/>
                      </a:schemeClr>
                    </a:solidFill>
                    <a:latin typeface="思源黑体 Normal" panose="020B0400000000000000" pitchFamily="34" charset="-122"/>
                    <a:ea typeface="思源黑体 Normal" panose="020B0400000000000000" pitchFamily="34" charset="-122"/>
                  </a:rPr>
                  <a:t>72%</a:t>
                </a:r>
                <a:endParaRPr lang="zh-CN" altLang="en-US" sz="1400" dirty="0">
                  <a:solidFill>
                    <a:schemeClr val="tx1">
                      <a:lumMod val="75000"/>
                      <a:lumOff val="25000"/>
                    </a:schemeClr>
                  </a:solidFill>
                  <a:latin typeface="思源黑体 Normal" panose="020B0400000000000000" pitchFamily="34" charset="-122"/>
                  <a:ea typeface="思源黑体 Normal" panose="020B0400000000000000" pitchFamily="34" charset="-122"/>
                </a:endParaRPr>
              </a:p>
            </p:txBody>
          </p:sp>
          <p:sp>
            <p:nvSpPr>
              <p:cNvPr id="48" name="文本框 47">
                <a:extLst>
                  <a:ext uri="{FF2B5EF4-FFF2-40B4-BE49-F238E27FC236}">
                    <a16:creationId xmlns:a16="http://schemas.microsoft.com/office/drawing/2014/main" id="{0C841201-6F21-4A65-BF2E-A6E4E9C93BC9}"/>
                  </a:ext>
                </a:extLst>
              </p:cNvPr>
              <p:cNvSpPr txBox="1"/>
              <p:nvPr/>
            </p:nvSpPr>
            <p:spPr>
              <a:xfrm>
                <a:off x="1255483" y="2915678"/>
                <a:ext cx="785134" cy="307777"/>
              </a:xfrm>
              <a:prstGeom prst="rect">
                <a:avLst/>
              </a:prstGeom>
              <a:noFill/>
            </p:spPr>
            <p:txBody>
              <a:bodyPr wrap="square" rtlCol="0">
                <a:spAutoFit/>
                <a:scene3d>
                  <a:camera prst="orthographicFront"/>
                  <a:lightRig rig="threePt" dir="t"/>
                </a:scene3d>
                <a:sp3d contourW="12700"/>
              </a:bodyPr>
              <a:lstStyle/>
              <a:p>
                <a:r>
                  <a:rPr lang="en-US" altLang="zh-CN" sz="1400" dirty="0">
                    <a:solidFill>
                      <a:schemeClr val="tx1">
                        <a:lumMod val="75000"/>
                        <a:lumOff val="25000"/>
                      </a:schemeClr>
                    </a:solidFill>
                    <a:latin typeface="思源黑体 Normal" panose="020B0400000000000000" pitchFamily="34" charset="-122"/>
                    <a:ea typeface="思源黑体 Normal" panose="020B0400000000000000" pitchFamily="34" charset="-122"/>
                  </a:rPr>
                  <a:t>83%</a:t>
                </a:r>
                <a:endParaRPr lang="zh-CN" altLang="en-US" sz="1400" dirty="0">
                  <a:solidFill>
                    <a:schemeClr val="tx1">
                      <a:lumMod val="75000"/>
                      <a:lumOff val="25000"/>
                    </a:schemeClr>
                  </a:solidFill>
                  <a:latin typeface="思源黑体 Normal" panose="020B0400000000000000" pitchFamily="34" charset="-122"/>
                  <a:ea typeface="思源黑体 Normal" panose="020B0400000000000000" pitchFamily="34" charset="-122"/>
                </a:endParaRPr>
              </a:p>
            </p:txBody>
          </p:sp>
          <p:sp>
            <p:nvSpPr>
              <p:cNvPr id="49" name="文本框 48">
                <a:extLst>
                  <a:ext uri="{FF2B5EF4-FFF2-40B4-BE49-F238E27FC236}">
                    <a16:creationId xmlns:a16="http://schemas.microsoft.com/office/drawing/2014/main" id="{C332F21B-73F2-4058-B816-EAB7660E37EF}"/>
                  </a:ext>
                </a:extLst>
              </p:cNvPr>
              <p:cNvSpPr txBox="1"/>
              <p:nvPr/>
            </p:nvSpPr>
            <p:spPr>
              <a:xfrm>
                <a:off x="1255483" y="3530058"/>
                <a:ext cx="785134" cy="307777"/>
              </a:xfrm>
              <a:prstGeom prst="rect">
                <a:avLst/>
              </a:prstGeom>
              <a:noFill/>
            </p:spPr>
            <p:txBody>
              <a:bodyPr wrap="square" rtlCol="0">
                <a:spAutoFit/>
                <a:scene3d>
                  <a:camera prst="orthographicFront"/>
                  <a:lightRig rig="threePt" dir="t"/>
                </a:scene3d>
                <a:sp3d contourW="12700"/>
              </a:bodyPr>
              <a:lstStyle/>
              <a:p>
                <a:r>
                  <a:rPr lang="en-US" altLang="zh-CN" sz="1400" dirty="0">
                    <a:solidFill>
                      <a:schemeClr val="tx1">
                        <a:lumMod val="75000"/>
                        <a:lumOff val="25000"/>
                      </a:schemeClr>
                    </a:solidFill>
                    <a:latin typeface="思源黑体 Normal" panose="020B0400000000000000" pitchFamily="34" charset="-122"/>
                    <a:ea typeface="思源黑体 Normal" panose="020B0400000000000000" pitchFamily="34" charset="-122"/>
                  </a:rPr>
                  <a:t>46%</a:t>
                </a:r>
                <a:endParaRPr lang="zh-CN" altLang="en-US" sz="1400" dirty="0">
                  <a:solidFill>
                    <a:schemeClr val="tx1">
                      <a:lumMod val="75000"/>
                      <a:lumOff val="25000"/>
                    </a:schemeClr>
                  </a:solidFill>
                  <a:latin typeface="思源黑体 Normal" panose="020B0400000000000000" pitchFamily="34" charset="-122"/>
                  <a:ea typeface="思源黑体 Normal" panose="020B0400000000000000" pitchFamily="34" charset="-122"/>
                </a:endParaRPr>
              </a:p>
            </p:txBody>
          </p:sp>
          <p:sp>
            <p:nvSpPr>
              <p:cNvPr id="50" name="文本框 49">
                <a:extLst>
                  <a:ext uri="{FF2B5EF4-FFF2-40B4-BE49-F238E27FC236}">
                    <a16:creationId xmlns:a16="http://schemas.microsoft.com/office/drawing/2014/main" id="{FB873BF1-BB63-406E-A8CD-E93AB2875E8A}"/>
                  </a:ext>
                </a:extLst>
              </p:cNvPr>
              <p:cNvSpPr txBox="1"/>
              <p:nvPr/>
            </p:nvSpPr>
            <p:spPr>
              <a:xfrm>
                <a:off x="1255483" y="4144438"/>
                <a:ext cx="785134" cy="307777"/>
              </a:xfrm>
              <a:prstGeom prst="rect">
                <a:avLst/>
              </a:prstGeom>
              <a:noFill/>
            </p:spPr>
            <p:txBody>
              <a:bodyPr wrap="square" rtlCol="0">
                <a:spAutoFit/>
                <a:scene3d>
                  <a:camera prst="orthographicFront"/>
                  <a:lightRig rig="threePt" dir="t"/>
                </a:scene3d>
                <a:sp3d contourW="12700"/>
              </a:bodyPr>
              <a:lstStyle/>
              <a:p>
                <a:r>
                  <a:rPr lang="en-US" altLang="zh-CN" sz="1400" dirty="0">
                    <a:solidFill>
                      <a:schemeClr val="tx1">
                        <a:lumMod val="75000"/>
                        <a:lumOff val="25000"/>
                      </a:schemeClr>
                    </a:solidFill>
                    <a:latin typeface="思源黑体 Normal" panose="020B0400000000000000" pitchFamily="34" charset="-122"/>
                    <a:ea typeface="思源黑体 Normal" panose="020B0400000000000000" pitchFamily="34" charset="-122"/>
                  </a:rPr>
                  <a:t>90%</a:t>
                </a:r>
                <a:endParaRPr lang="zh-CN" altLang="en-US" sz="1400" dirty="0">
                  <a:solidFill>
                    <a:schemeClr val="tx1">
                      <a:lumMod val="75000"/>
                      <a:lumOff val="25000"/>
                    </a:schemeClr>
                  </a:solidFill>
                  <a:latin typeface="思源黑体 Normal" panose="020B0400000000000000" pitchFamily="34" charset="-122"/>
                  <a:ea typeface="思源黑体 Normal" panose="020B0400000000000000" pitchFamily="34" charset="-122"/>
                </a:endParaRPr>
              </a:p>
            </p:txBody>
          </p:sp>
        </p:grpSp>
      </p:grpSp>
      <p:sp>
        <p:nvSpPr>
          <p:cNvPr id="55" name="文本框 54">
            <a:extLst>
              <a:ext uri="{FF2B5EF4-FFF2-40B4-BE49-F238E27FC236}">
                <a16:creationId xmlns:a16="http://schemas.microsoft.com/office/drawing/2014/main" id="{05D00911-37C7-4451-BE12-EFE6C9093ACD}"/>
              </a:ext>
            </a:extLst>
          </p:cNvPr>
          <p:cNvSpPr txBox="1"/>
          <p:nvPr/>
        </p:nvSpPr>
        <p:spPr>
          <a:xfrm>
            <a:off x="683461" y="5110121"/>
            <a:ext cx="10677412" cy="1144609"/>
          </a:xfrm>
          <a:prstGeom prst="rect">
            <a:avLst/>
          </a:prstGeom>
          <a:noFill/>
        </p:spPr>
        <p:txBody>
          <a:bodyPr wrap="square" rtlCol="0">
            <a:spAutoFit/>
            <a:scene3d>
              <a:camera prst="orthographicFront"/>
              <a:lightRig rig="threePt" dir="t"/>
            </a:scene3d>
            <a:sp3d contourW="12700"/>
          </a:bodyPr>
          <a:lstStyle/>
          <a:p>
            <a:pPr>
              <a:lnSpc>
                <a:spcPct val="125000"/>
              </a:lnSpc>
            </a:pPr>
            <a:r>
              <a:rPr lang="zh-CN" altLang="en-US" sz="1400" dirty="0">
                <a:solidFill>
                  <a:schemeClr val="tx1">
                    <a:lumMod val="75000"/>
                    <a:lumOff val="25000"/>
                  </a:schemeClr>
                </a:solidFill>
                <a:latin typeface="思源黑体 Normal" panose="020B0400000000000000" pitchFamily="34" charset="-122"/>
                <a:ea typeface="思源黑体 Normal" panose="020B0400000000000000" pitchFamily="34" charset="-122"/>
              </a:rPr>
              <a:t>请将您的内容打在这里，或者通过复制您的文本后，在此框中选择粘贴，并选择只保留文字，且尽可能精简</a:t>
            </a:r>
            <a:r>
              <a:rPr lang="en-US" altLang="zh-CN" sz="1400" dirty="0">
                <a:solidFill>
                  <a:schemeClr val="tx1">
                    <a:lumMod val="75000"/>
                    <a:lumOff val="25000"/>
                  </a:schemeClr>
                </a:solidFill>
                <a:latin typeface="思源黑体 Normal" panose="020B0400000000000000" pitchFamily="34" charset="-122"/>
                <a:ea typeface="思源黑体 Normal" panose="020B0400000000000000" pitchFamily="34" charset="-122"/>
              </a:rPr>
              <a:t>.</a:t>
            </a:r>
            <a:r>
              <a:rPr lang="zh-CN" altLang="en-US" sz="1400" dirty="0">
                <a:solidFill>
                  <a:schemeClr val="tx1">
                    <a:lumMod val="75000"/>
                    <a:lumOff val="25000"/>
                  </a:schemeClr>
                </a:solidFill>
                <a:latin typeface="思源黑体 Normal" panose="020B0400000000000000" pitchFamily="34" charset="-122"/>
                <a:ea typeface="思源黑体 Normal" panose="020B0400000000000000" pitchFamily="34" charset="-122"/>
              </a:rPr>
              <a:t>请将您的内容打在这里，或者通过复制您的文本后，在此框中选择粘贴，并选择只保留文字，且尽可能精简</a:t>
            </a:r>
            <a:r>
              <a:rPr lang="en-US" altLang="zh-CN" sz="1400" dirty="0">
                <a:solidFill>
                  <a:schemeClr val="tx1">
                    <a:lumMod val="75000"/>
                    <a:lumOff val="25000"/>
                  </a:schemeClr>
                </a:solidFill>
                <a:latin typeface="思源黑体 Normal" panose="020B0400000000000000" pitchFamily="34" charset="-122"/>
                <a:ea typeface="思源黑体 Normal" panose="020B0400000000000000" pitchFamily="34" charset="-122"/>
              </a:rPr>
              <a:t>.</a:t>
            </a:r>
          </a:p>
          <a:p>
            <a:pPr>
              <a:lnSpc>
                <a:spcPct val="125000"/>
              </a:lnSpc>
            </a:pPr>
            <a:r>
              <a:rPr lang="zh-CN" altLang="en-US" sz="1400" dirty="0">
                <a:solidFill>
                  <a:schemeClr val="tx1">
                    <a:lumMod val="75000"/>
                    <a:lumOff val="25000"/>
                  </a:schemeClr>
                </a:solidFill>
                <a:latin typeface="思源黑体 Normal" panose="020B0400000000000000" pitchFamily="34" charset="-122"/>
                <a:ea typeface="思源黑体 Normal" panose="020B0400000000000000" pitchFamily="34" charset="-122"/>
              </a:rPr>
              <a:t>请将您的内容打在这里，或者通过复制您的文本后，在此框中选择粘贴，并选择只保留文字，且尽可能精简</a:t>
            </a:r>
            <a:r>
              <a:rPr lang="en-US" altLang="zh-CN" sz="1400" dirty="0">
                <a:solidFill>
                  <a:schemeClr val="tx1">
                    <a:lumMod val="75000"/>
                    <a:lumOff val="25000"/>
                  </a:schemeClr>
                </a:solidFill>
                <a:latin typeface="思源黑体 Normal" panose="020B0400000000000000" pitchFamily="34" charset="-122"/>
                <a:ea typeface="思源黑体 Normal" panose="020B0400000000000000" pitchFamily="34" charset="-122"/>
              </a:rPr>
              <a:t>.</a:t>
            </a:r>
          </a:p>
          <a:p>
            <a:pPr>
              <a:lnSpc>
                <a:spcPct val="150000"/>
              </a:lnSpc>
            </a:pPr>
            <a:endParaRPr lang="en-US" altLang="zh-CN" sz="1200" dirty="0">
              <a:latin typeface="思源黑体 Normal" panose="020B0400000000000000" pitchFamily="34" charset="-122"/>
              <a:ea typeface="字魂59号-创粗黑" panose="00000500000000000000" pitchFamily="2" charset="-122"/>
            </a:endParaRPr>
          </a:p>
        </p:txBody>
      </p:sp>
    </p:spTree>
    <p:extLst>
      <p:ext uri="{BB962C8B-B14F-4D97-AF65-F5344CB8AC3E}">
        <p14:creationId xmlns:p14="http://schemas.microsoft.com/office/powerpoint/2010/main" val="3045406561"/>
      </p:ext>
    </p:extLst>
  </p:cSld>
  <p:clrMapOvr>
    <a:masterClrMapping/>
  </p:clrMapOvr>
  <p:transition spd="slow" advTm="3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up)">
                                      <p:cBhvr>
                                        <p:cTn id="11" dur="500"/>
                                        <p:tgtEl>
                                          <p:spTgt spid="30"/>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randombar(horizontal)">
                                      <p:cBhvr>
                                        <p:cTn id="1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a:extLst>
              <a:ext uri="{FF2B5EF4-FFF2-40B4-BE49-F238E27FC236}">
                <a16:creationId xmlns:a16="http://schemas.microsoft.com/office/drawing/2014/main" id="{7C449824-2417-4A6F-BD81-8DADC8B0BBFF}"/>
              </a:ext>
            </a:extLst>
          </p:cNvPr>
          <p:cNvSpPr txBox="1"/>
          <p:nvPr/>
        </p:nvSpPr>
        <p:spPr>
          <a:xfrm>
            <a:off x="1869129" y="3761362"/>
            <a:ext cx="5032147" cy="1015663"/>
          </a:xfrm>
          <a:prstGeom prst="rect">
            <a:avLst/>
          </a:prstGeom>
          <a:noFill/>
        </p:spPr>
        <p:txBody>
          <a:bodyPr wrap="none" rtlCol="0">
            <a:spAutoFit/>
          </a:bodyPr>
          <a:lstStyle/>
          <a:p>
            <a:pPr algn="r"/>
            <a:r>
              <a:rPr lang="zh-CN" altLang="en-US" sz="6000" spc="300" dirty="0">
                <a:solidFill>
                  <a:schemeClr val="accent1"/>
                </a:solidFill>
                <a:latin typeface="思源黑体" panose="020B0500000000000000" pitchFamily="34" charset="-122"/>
                <a:ea typeface="思源黑体" panose="020B0500000000000000" pitchFamily="34" charset="-122"/>
                <a:sym typeface="思源黑体" panose="020B0500000000000000" pitchFamily="34" charset="-122"/>
              </a:rPr>
              <a:t>业绩汇报</a:t>
            </a:r>
            <a:r>
              <a:rPr lang="zh-CN" altLang="en-US" sz="6000" spc="300" dirty="0">
                <a:solidFill>
                  <a:schemeClr val="tx1">
                    <a:lumMod val="85000"/>
                    <a:lumOff val="15000"/>
                  </a:schemeClr>
                </a:solidFill>
                <a:latin typeface="思源黑体" panose="020B0500000000000000" pitchFamily="34" charset="-122"/>
                <a:ea typeface="思源黑体" panose="020B0500000000000000" pitchFamily="34" charset="-122"/>
                <a:sym typeface="思源黑体" panose="020B0500000000000000" pitchFamily="34" charset="-122"/>
              </a:rPr>
              <a:t>展示</a:t>
            </a:r>
          </a:p>
        </p:txBody>
      </p:sp>
      <p:sp>
        <p:nvSpPr>
          <p:cNvPr id="15" name="文本框 14">
            <a:extLst>
              <a:ext uri="{FF2B5EF4-FFF2-40B4-BE49-F238E27FC236}">
                <a16:creationId xmlns:a16="http://schemas.microsoft.com/office/drawing/2014/main" id="{67328251-1A39-476C-BF7A-25274A8C8914}"/>
              </a:ext>
            </a:extLst>
          </p:cNvPr>
          <p:cNvSpPr txBox="1"/>
          <p:nvPr/>
        </p:nvSpPr>
        <p:spPr>
          <a:xfrm>
            <a:off x="1682170" y="4817287"/>
            <a:ext cx="5164532" cy="82323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en-US" altLang="zh-CN" sz="1100" dirty="0">
                <a:solidFill>
                  <a:schemeClr val="tx2">
                    <a:lumMod val="50000"/>
                  </a:schemeClr>
                </a:solidFill>
                <a:latin typeface="思源黑体" panose="020B0500000000000000" pitchFamily="34" charset="-122"/>
                <a:ea typeface="思源黑体" panose="020B0500000000000000" pitchFamily="34" charset="-122"/>
                <a:sym typeface="思源黑体" panose="020B0500000000000000" pitchFamily="34" charset="-122"/>
              </a:rPr>
              <a:t> Event planning is an effective behavior to increase market share. An action plan with executable, actionable and creative ideas can effectively enhance the company's reputation and brand reputation</a:t>
            </a:r>
          </a:p>
        </p:txBody>
      </p:sp>
      <p:sp>
        <p:nvSpPr>
          <p:cNvPr id="16" name="文本框 15">
            <a:extLst>
              <a:ext uri="{FF2B5EF4-FFF2-40B4-BE49-F238E27FC236}">
                <a16:creationId xmlns:a16="http://schemas.microsoft.com/office/drawing/2014/main" id="{DCF21C3A-F5BD-4256-859B-9D58C748570E}"/>
              </a:ext>
            </a:extLst>
          </p:cNvPr>
          <p:cNvSpPr txBox="1"/>
          <p:nvPr/>
        </p:nvSpPr>
        <p:spPr>
          <a:xfrm>
            <a:off x="4238321" y="2863469"/>
            <a:ext cx="2622385" cy="830997"/>
          </a:xfrm>
          <a:prstGeom prst="rect">
            <a:avLst/>
          </a:prstGeom>
          <a:noFill/>
        </p:spPr>
        <p:txBody>
          <a:bodyPr wrap="none" rtlCol="0">
            <a:spAutoFit/>
          </a:bodyPr>
          <a:lstStyle/>
          <a:p>
            <a:pPr algn="r"/>
            <a:r>
              <a:rPr lang="en-US" altLang="zh-CN" sz="48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PART  02</a:t>
            </a:r>
            <a:endParaRPr lang="zh-CN" altLang="en-US" sz="48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任意多边形: 形状 10">
            <a:extLst>
              <a:ext uri="{FF2B5EF4-FFF2-40B4-BE49-F238E27FC236}">
                <a16:creationId xmlns:a16="http://schemas.microsoft.com/office/drawing/2014/main" id="{485006D7-3A15-445F-95FD-E0614B25DA1E}"/>
              </a:ext>
            </a:extLst>
          </p:cNvPr>
          <p:cNvSpPr/>
          <p:nvPr/>
        </p:nvSpPr>
        <p:spPr>
          <a:xfrm flipH="1">
            <a:off x="4739201" y="-23150"/>
            <a:ext cx="7452799" cy="4136797"/>
          </a:xfrm>
          <a:custGeom>
            <a:avLst/>
            <a:gdLst>
              <a:gd name="connsiteX0" fmla="*/ 0 w 7334334"/>
              <a:gd name="connsiteY0" fmla="*/ 0 h 4390777"/>
              <a:gd name="connsiteX1" fmla="*/ 7334334 w 7334334"/>
              <a:gd name="connsiteY1" fmla="*/ 0 h 4390777"/>
              <a:gd name="connsiteX2" fmla="*/ 3037195 w 7334334"/>
              <a:gd name="connsiteY2" fmla="*/ 4297139 h 4390777"/>
              <a:gd name="connsiteX3" fmla="*/ 2585072 w 7334334"/>
              <a:gd name="connsiteY3" fmla="*/ 4297139 h 4390777"/>
              <a:gd name="connsiteX4" fmla="*/ 0 w 7334334"/>
              <a:gd name="connsiteY4" fmla="*/ 1712068 h 4390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4334" h="4390777">
                <a:moveTo>
                  <a:pt x="0" y="0"/>
                </a:moveTo>
                <a:lnTo>
                  <a:pt x="7334334" y="0"/>
                </a:lnTo>
                <a:lnTo>
                  <a:pt x="3037195" y="4297139"/>
                </a:lnTo>
                <a:cubicBezTo>
                  <a:pt x="2912345" y="4421990"/>
                  <a:pt x="2709922" y="4421990"/>
                  <a:pt x="2585072" y="4297139"/>
                </a:cubicBezTo>
                <a:lnTo>
                  <a:pt x="0" y="1712068"/>
                </a:lnTo>
                <a:close/>
              </a:path>
            </a:pathLst>
          </a:custGeom>
          <a:blipFill dpi="0" rotWithShape="1">
            <a:blip r:embed="rId3"/>
            <a:srcRect/>
            <a:stretch>
              <a:fillRect b="-1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12" name="组合 11">
            <a:extLst>
              <a:ext uri="{FF2B5EF4-FFF2-40B4-BE49-F238E27FC236}">
                <a16:creationId xmlns:a16="http://schemas.microsoft.com/office/drawing/2014/main" id="{074ADC67-D009-4B46-A7E9-9AAC8CA74807}"/>
              </a:ext>
            </a:extLst>
          </p:cNvPr>
          <p:cNvGrpSpPr/>
          <p:nvPr/>
        </p:nvGrpSpPr>
        <p:grpSpPr>
          <a:xfrm rot="10800000">
            <a:off x="-1313882" y="1369286"/>
            <a:ext cx="2108557" cy="1422240"/>
            <a:chOff x="10801918" y="1369286"/>
            <a:chExt cx="2108557" cy="1422240"/>
          </a:xfrm>
        </p:grpSpPr>
        <p:sp>
          <p:nvSpPr>
            <p:cNvPr id="17" name="任意多边形: 形状 16">
              <a:extLst>
                <a:ext uri="{FF2B5EF4-FFF2-40B4-BE49-F238E27FC236}">
                  <a16:creationId xmlns:a16="http://schemas.microsoft.com/office/drawing/2014/main" id="{91C4B654-FF15-4AC6-9BB8-51DF84648FE4}"/>
                </a:ext>
              </a:extLst>
            </p:cNvPr>
            <p:cNvSpPr/>
            <p:nvPr/>
          </p:nvSpPr>
          <p:spPr>
            <a:xfrm rot="13552351">
              <a:off x="10803056" y="1447189"/>
              <a:ext cx="1343199" cy="1345476"/>
            </a:xfrm>
            <a:custGeom>
              <a:avLst/>
              <a:gdLst>
                <a:gd name="connsiteX0" fmla="*/ 2449798 w 2546376"/>
                <a:gd name="connsiteY0" fmla="*/ 2454108 h 2550693"/>
                <a:gd name="connsiteX1" fmla="*/ 2489797 w 2546376"/>
                <a:gd name="connsiteY1" fmla="*/ 2437544 h 2550693"/>
                <a:gd name="connsiteX2" fmla="*/ 2546375 w 2546376"/>
                <a:gd name="connsiteY2" fmla="*/ 2494122 h 2550693"/>
                <a:gd name="connsiteX3" fmla="*/ 2489804 w 2546376"/>
                <a:gd name="connsiteY3" fmla="*/ 2550693 h 2550693"/>
                <a:gd name="connsiteX4" fmla="*/ 2433226 w 2546376"/>
                <a:gd name="connsiteY4" fmla="*/ 2494115 h 2550693"/>
                <a:gd name="connsiteX5" fmla="*/ 2449798 w 2546376"/>
                <a:gd name="connsiteY5" fmla="*/ 2454108 h 2550693"/>
                <a:gd name="connsiteX6" fmla="*/ 2449791 w 2546376"/>
                <a:gd name="connsiteY6" fmla="*/ 2280012 h 2550693"/>
                <a:gd name="connsiteX7" fmla="*/ 2489798 w 2546376"/>
                <a:gd name="connsiteY7" fmla="*/ 2263441 h 2550693"/>
                <a:gd name="connsiteX8" fmla="*/ 2546376 w 2546376"/>
                <a:gd name="connsiteY8" fmla="*/ 2320019 h 2550693"/>
                <a:gd name="connsiteX9" fmla="*/ 2489798 w 2546376"/>
                <a:gd name="connsiteY9" fmla="*/ 2376597 h 2550693"/>
                <a:gd name="connsiteX10" fmla="*/ 2433220 w 2546376"/>
                <a:gd name="connsiteY10" fmla="*/ 2320019 h 2550693"/>
                <a:gd name="connsiteX11" fmla="*/ 2449791 w 2546376"/>
                <a:gd name="connsiteY11" fmla="*/ 2280012 h 2550693"/>
                <a:gd name="connsiteX12" fmla="*/ 2262622 w 2546376"/>
                <a:gd name="connsiteY12" fmla="*/ 2454108 h 2550693"/>
                <a:gd name="connsiteX13" fmla="*/ 2302629 w 2546376"/>
                <a:gd name="connsiteY13" fmla="*/ 2437537 h 2550693"/>
                <a:gd name="connsiteX14" fmla="*/ 2359207 w 2546376"/>
                <a:gd name="connsiteY14" fmla="*/ 2494115 h 2550693"/>
                <a:gd name="connsiteX15" fmla="*/ 2302629 w 2546376"/>
                <a:gd name="connsiteY15" fmla="*/ 2550693 h 2550693"/>
                <a:gd name="connsiteX16" fmla="*/ 2246051 w 2546376"/>
                <a:gd name="connsiteY16" fmla="*/ 2494115 h 2550693"/>
                <a:gd name="connsiteX17" fmla="*/ 2262622 w 2546376"/>
                <a:gd name="connsiteY17" fmla="*/ 2454108 h 2550693"/>
                <a:gd name="connsiteX18" fmla="*/ 2449791 w 2546376"/>
                <a:gd name="connsiteY18" fmla="*/ 2105902 h 2550693"/>
                <a:gd name="connsiteX19" fmla="*/ 2489798 w 2546376"/>
                <a:gd name="connsiteY19" fmla="*/ 2089330 h 2550693"/>
                <a:gd name="connsiteX20" fmla="*/ 2546376 w 2546376"/>
                <a:gd name="connsiteY20" fmla="*/ 2145908 h 2550693"/>
                <a:gd name="connsiteX21" fmla="*/ 2489798 w 2546376"/>
                <a:gd name="connsiteY21" fmla="*/ 2202486 h 2550693"/>
                <a:gd name="connsiteX22" fmla="*/ 2433220 w 2546376"/>
                <a:gd name="connsiteY22" fmla="*/ 2145908 h 2550693"/>
                <a:gd name="connsiteX23" fmla="*/ 2449791 w 2546376"/>
                <a:gd name="connsiteY23" fmla="*/ 2105902 h 2550693"/>
                <a:gd name="connsiteX24" fmla="*/ 2262623 w 2546376"/>
                <a:gd name="connsiteY24" fmla="*/ 2280006 h 2550693"/>
                <a:gd name="connsiteX25" fmla="*/ 2302622 w 2546376"/>
                <a:gd name="connsiteY25" fmla="*/ 2263441 h 2550693"/>
                <a:gd name="connsiteX26" fmla="*/ 2359200 w 2546376"/>
                <a:gd name="connsiteY26" fmla="*/ 2320019 h 2550693"/>
                <a:gd name="connsiteX27" fmla="*/ 2302629 w 2546376"/>
                <a:gd name="connsiteY27" fmla="*/ 2376590 h 2550693"/>
                <a:gd name="connsiteX28" fmla="*/ 2246051 w 2546376"/>
                <a:gd name="connsiteY28" fmla="*/ 2320012 h 2550693"/>
                <a:gd name="connsiteX29" fmla="*/ 2262623 w 2546376"/>
                <a:gd name="connsiteY29" fmla="*/ 2280006 h 2550693"/>
                <a:gd name="connsiteX30" fmla="*/ 2075453 w 2546376"/>
                <a:gd name="connsiteY30" fmla="*/ 2454108 h 2550693"/>
                <a:gd name="connsiteX31" fmla="*/ 2115459 w 2546376"/>
                <a:gd name="connsiteY31" fmla="*/ 2437537 h 2550693"/>
                <a:gd name="connsiteX32" fmla="*/ 2172037 w 2546376"/>
                <a:gd name="connsiteY32" fmla="*/ 2494115 h 2550693"/>
                <a:gd name="connsiteX33" fmla="*/ 2115459 w 2546376"/>
                <a:gd name="connsiteY33" fmla="*/ 2550693 h 2550693"/>
                <a:gd name="connsiteX34" fmla="*/ 2093436 w 2546376"/>
                <a:gd name="connsiteY34" fmla="*/ 2546247 h 2550693"/>
                <a:gd name="connsiteX35" fmla="*/ 2075739 w 2546376"/>
                <a:gd name="connsiteY35" fmla="*/ 2534315 h 2550693"/>
                <a:gd name="connsiteX36" fmla="*/ 2075259 w 2546376"/>
                <a:gd name="connsiteY36" fmla="*/ 2533835 h 2550693"/>
                <a:gd name="connsiteX37" fmla="*/ 2063327 w 2546376"/>
                <a:gd name="connsiteY37" fmla="*/ 2516138 h 2550693"/>
                <a:gd name="connsiteX38" fmla="*/ 2058881 w 2546376"/>
                <a:gd name="connsiteY38" fmla="*/ 2494115 h 2550693"/>
                <a:gd name="connsiteX39" fmla="*/ 2075453 w 2546376"/>
                <a:gd name="connsiteY39" fmla="*/ 2454108 h 2550693"/>
                <a:gd name="connsiteX40" fmla="*/ 2449791 w 2546376"/>
                <a:gd name="connsiteY40" fmla="*/ 1931791 h 2550693"/>
                <a:gd name="connsiteX41" fmla="*/ 2489798 w 2546376"/>
                <a:gd name="connsiteY41" fmla="*/ 1915219 h 2550693"/>
                <a:gd name="connsiteX42" fmla="*/ 2546376 w 2546376"/>
                <a:gd name="connsiteY42" fmla="*/ 1971797 h 2550693"/>
                <a:gd name="connsiteX43" fmla="*/ 2489798 w 2546376"/>
                <a:gd name="connsiteY43" fmla="*/ 2028375 h 2550693"/>
                <a:gd name="connsiteX44" fmla="*/ 2433220 w 2546376"/>
                <a:gd name="connsiteY44" fmla="*/ 1971797 h 2550693"/>
                <a:gd name="connsiteX45" fmla="*/ 2449791 w 2546376"/>
                <a:gd name="connsiteY45" fmla="*/ 1931791 h 2550693"/>
                <a:gd name="connsiteX46" fmla="*/ 2262615 w 2546376"/>
                <a:gd name="connsiteY46" fmla="*/ 2105901 h 2550693"/>
                <a:gd name="connsiteX47" fmla="*/ 2302622 w 2546376"/>
                <a:gd name="connsiteY47" fmla="*/ 2089330 h 2550693"/>
                <a:gd name="connsiteX48" fmla="*/ 2359200 w 2546376"/>
                <a:gd name="connsiteY48" fmla="*/ 2145908 h 2550693"/>
                <a:gd name="connsiteX49" fmla="*/ 2302622 w 2546376"/>
                <a:gd name="connsiteY49" fmla="*/ 2202486 h 2550693"/>
                <a:gd name="connsiteX50" fmla="*/ 2246044 w 2546376"/>
                <a:gd name="connsiteY50" fmla="*/ 2145908 h 2550693"/>
                <a:gd name="connsiteX51" fmla="*/ 2262615 w 2546376"/>
                <a:gd name="connsiteY51" fmla="*/ 2105901 h 2550693"/>
                <a:gd name="connsiteX52" fmla="*/ 2075453 w 2546376"/>
                <a:gd name="connsiteY52" fmla="*/ 2280005 h 2550693"/>
                <a:gd name="connsiteX53" fmla="*/ 2115459 w 2546376"/>
                <a:gd name="connsiteY53" fmla="*/ 2263434 h 2550693"/>
                <a:gd name="connsiteX54" fmla="*/ 2172038 w 2546376"/>
                <a:gd name="connsiteY54" fmla="*/ 2320012 h 2550693"/>
                <a:gd name="connsiteX55" fmla="*/ 2115460 w 2546376"/>
                <a:gd name="connsiteY55" fmla="*/ 2376590 h 2550693"/>
                <a:gd name="connsiteX56" fmla="*/ 2058881 w 2546376"/>
                <a:gd name="connsiteY56" fmla="*/ 2320012 h 2550693"/>
                <a:gd name="connsiteX57" fmla="*/ 2075453 w 2546376"/>
                <a:gd name="connsiteY57" fmla="*/ 2280005 h 2550693"/>
                <a:gd name="connsiteX58" fmla="*/ 2449791 w 2546376"/>
                <a:gd name="connsiteY58" fmla="*/ 1757680 h 2550693"/>
                <a:gd name="connsiteX59" fmla="*/ 2489798 w 2546376"/>
                <a:gd name="connsiteY59" fmla="*/ 1741108 h 2550693"/>
                <a:gd name="connsiteX60" fmla="*/ 2546376 w 2546376"/>
                <a:gd name="connsiteY60" fmla="*/ 1797686 h 2550693"/>
                <a:gd name="connsiteX61" fmla="*/ 2489798 w 2546376"/>
                <a:gd name="connsiteY61" fmla="*/ 1854264 h 2550693"/>
                <a:gd name="connsiteX62" fmla="*/ 2433220 w 2546376"/>
                <a:gd name="connsiteY62" fmla="*/ 1797686 h 2550693"/>
                <a:gd name="connsiteX63" fmla="*/ 2449791 w 2546376"/>
                <a:gd name="connsiteY63" fmla="*/ 1757680 h 2550693"/>
                <a:gd name="connsiteX64" fmla="*/ 2262616 w 2546376"/>
                <a:gd name="connsiteY64" fmla="*/ 1931791 h 2550693"/>
                <a:gd name="connsiteX65" fmla="*/ 2302622 w 2546376"/>
                <a:gd name="connsiteY65" fmla="*/ 1915219 h 2550693"/>
                <a:gd name="connsiteX66" fmla="*/ 2359200 w 2546376"/>
                <a:gd name="connsiteY66" fmla="*/ 1971797 h 2550693"/>
                <a:gd name="connsiteX67" fmla="*/ 2302622 w 2546376"/>
                <a:gd name="connsiteY67" fmla="*/ 2028375 h 2550693"/>
                <a:gd name="connsiteX68" fmla="*/ 2246044 w 2546376"/>
                <a:gd name="connsiteY68" fmla="*/ 1971797 h 2550693"/>
                <a:gd name="connsiteX69" fmla="*/ 2262616 w 2546376"/>
                <a:gd name="connsiteY69" fmla="*/ 1931791 h 2550693"/>
                <a:gd name="connsiteX70" fmla="*/ 2075452 w 2546376"/>
                <a:gd name="connsiteY70" fmla="*/ 2105895 h 2550693"/>
                <a:gd name="connsiteX71" fmla="*/ 2115453 w 2546376"/>
                <a:gd name="connsiteY71" fmla="*/ 2089330 h 2550693"/>
                <a:gd name="connsiteX72" fmla="*/ 2172031 w 2546376"/>
                <a:gd name="connsiteY72" fmla="*/ 2145908 h 2550693"/>
                <a:gd name="connsiteX73" fmla="*/ 2115459 w 2546376"/>
                <a:gd name="connsiteY73" fmla="*/ 2202480 h 2550693"/>
                <a:gd name="connsiteX74" fmla="*/ 2058881 w 2546376"/>
                <a:gd name="connsiteY74" fmla="*/ 2145902 h 2550693"/>
                <a:gd name="connsiteX75" fmla="*/ 2075452 w 2546376"/>
                <a:gd name="connsiteY75" fmla="*/ 2105895 h 2550693"/>
                <a:gd name="connsiteX76" fmla="*/ 1888282 w 2546376"/>
                <a:gd name="connsiteY76" fmla="*/ 2280006 h 2550693"/>
                <a:gd name="connsiteX77" fmla="*/ 1928289 w 2546376"/>
                <a:gd name="connsiteY77" fmla="*/ 2263435 h 2550693"/>
                <a:gd name="connsiteX78" fmla="*/ 1984867 w 2546376"/>
                <a:gd name="connsiteY78" fmla="*/ 2320013 h 2550693"/>
                <a:gd name="connsiteX79" fmla="*/ 1928289 w 2546376"/>
                <a:gd name="connsiteY79" fmla="*/ 2376591 h 2550693"/>
                <a:gd name="connsiteX80" fmla="*/ 1915416 w 2546376"/>
                <a:gd name="connsiteY80" fmla="*/ 2373992 h 2550693"/>
                <a:gd name="connsiteX81" fmla="*/ 1874310 w 2546376"/>
                <a:gd name="connsiteY81" fmla="*/ 2332886 h 2550693"/>
                <a:gd name="connsiteX82" fmla="*/ 1871711 w 2546376"/>
                <a:gd name="connsiteY82" fmla="*/ 2320013 h 2550693"/>
                <a:gd name="connsiteX83" fmla="*/ 1888282 w 2546376"/>
                <a:gd name="connsiteY83" fmla="*/ 2280006 h 2550693"/>
                <a:gd name="connsiteX84" fmla="*/ 2449790 w 2546376"/>
                <a:gd name="connsiteY84" fmla="*/ 1583569 h 2550693"/>
                <a:gd name="connsiteX85" fmla="*/ 2489797 w 2546376"/>
                <a:gd name="connsiteY85" fmla="*/ 1566998 h 2550693"/>
                <a:gd name="connsiteX86" fmla="*/ 2546375 w 2546376"/>
                <a:gd name="connsiteY86" fmla="*/ 1623576 h 2550693"/>
                <a:gd name="connsiteX87" fmla="*/ 2489797 w 2546376"/>
                <a:gd name="connsiteY87" fmla="*/ 1680154 h 2550693"/>
                <a:gd name="connsiteX88" fmla="*/ 2433219 w 2546376"/>
                <a:gd name="connsiteY88" fmla="*/ 1623576 h 2550693"/>
                <a:gd name="connsiteX89" fmla="*/ 2449790 w 2546376"/>
                <a:gd name="connsiteY89" fmla="*/ 1583569 h 2550693"/>
                <a:gd name="connsiteX90" fmla="*/ 2262615 w 2546376"/>
                <a:gd name="connsiteY90" fmla="*/ 1757679 h 2550693"/>
                <a:gd name="connsiteX91" fmla="*/ 2302622 w 2546376"/>
                <a:gd name="connsiteY91" fmla="*/ 1741108 h 2550693"/>
                <a:gd name="connsiteX92" fmla="*/ 2359200 w 2546376"/>
                <a:gd name="connsiteY92" fmla="*/ 1797686 h 2550693"/>
                <a:gd name="connsiteX93" fmla="*/ 2302622 w 2546376"/>
                <a:gd name="connsiteY93" fmla="*/ 1854264 h 2550693"/>
                <a:gd name="connsiteX94" fmla="*/ 2246044 w 2546376"/>
                <a:gd name="connsiteY94" fmla="*/ 1797686 h 2550693"/>
                <a:gd name="connsiteX95" fmla="*/ 2262615 w 2546376"/>
                <a:gd name="connsiteY95" fmla="*/ 1757679 h 2550693"/>
                <a:gd name="connsiteX96" fmla="*/ 2075446 w 2546376"/>
                <a:gd name="connsiteY96" fmla="*/ 1931790 h 2550693"/>
                <a:gd name="connsiteX97" fmla="*/ 2115453 w 2546376"/>
                <a:gd name="connsiteY97" fmla="*/ 1915219 h 2550693"/>
                <a:gd name="connsiteX98" fmla="*/ 2172031 w 2546376"/>
                <a:gd name="connsiteY98" fmla="*/ 1971797 h 2550693"/>
                <a:gd name="connsiteX99" fmla="*/ 2115453 w 2546376"/>
                <a:gd name="connsiteY99" fmla="*/ 2028375 h 2550693"/>
                <a:gd name="connsiteX100" fmla="*/ 2058875 w 2546376"/>
                <a:gd name="connsiteY100" fmla="*/ 1971797 h 2550693"/>
                <a:gd name="connsiteX101" fmla="*/ 2075446 w 2546376"/>
                <a:gd name="connsiteY101" fmla="*/ 1931790 h 2550693"/>
                <a:gd name="connsiteX102" fmla="*/ 1888282 w 2546376"/>
                <a:gd name="connsiteY102" fmla="*/ 2105896 h 2550693"/>
                <a:gd name="connsiteX103" fmla="*/ 1928288 w 2546376"/>
                <a:gd name="connsiteY103" fmla="*/ 2089324 h 2550693"/>
                <a:gd name="connsiteX104" fmla="*/ 1984867 w 2546376"/>
                <a:gd name="connsiteY104" fmla="*/ 2145902 h 2550693"/>
                <a:gd name="connsiteX105" fmla="*/ 1928289 w 2546376"/>
                <a:gd name="connsiteY105" fmla="*/ 2202480 h 2550693"/>
                <a:gd name="connsiteX106" fmla="*/ 1871710 w 2546376"/>
                <a:gd name="connsiteY106" fmla="*/ 2145902 h 2550693"/>
                <a:gd name="connsiteX107" fmla="*/ 1888282 w 2546376"/>
                <a:gd name="connsiteY107" fmla="*/ 2105896 h 2550693"/>
                <a:gd name="connsiteX108" fmla="*/ 2449791 w 2546376"/>
                <a:gd name="connsiteY108" fmla="*/ 1409459 h 2550693"/>
                <a:gd name="connsiteX109" fmla="*/ 2489797 w 2546376"/>
                <a:gd name="connsiteY109" fmla="*/ 1392887 h 2550693"/>
                <a:gd name="connsiteX110" fmla="*/ 2546375 w 2546376"/>
                <a:gd name="connsiteY110" fmla="*/ 1449465 h 2550693"/>
                <a:gd name="connsiteX111" fmla="*/ 2489797 w 2546376"/>
                <a:gd name="connsiteY111" fmla="*/ 1506043 h 2550693"/>
                <a:gd name="connsiteX112" fmla="*/ 2433219 w 2546376"/>
                <a:gd name="connsiteY112" fmla="*/ 1449465 h 2550693"/>
                <a:gd name="connsiteX113" fmla="*/ 2449791 w 2546376"/>
                <a:gd name="connsiteY113" fmla="*/ 1409459 h 2550693"/>
                <a:gd name="connsiteX114" fmla="*/ 2262615 w 2546376"/>
                <a:gd name="connsiteY114" fmla="*/ 1583569 h 2550693"/>
                <a:gd name="connsiteX115" fmla="*/ 2302622 w 2546376"/>
                <a:gd name="connsiteY115" fmla="*/ 1566998 h 2550693"/>
                <a:gd name="connsiteX116" fmla="*/ 2359200 w 2546376"/>
                <a:gd name="connsiteY116" fmla="*/ 1623576 h 2550693"/>
                <a:gd name="connsiteX117" fmla="*/ 2302622 w 2546376"/>
                <a:gd name="connsiteY117" fmla="*/ 1680154 h 2550693"/>
                <a:gd name="connsiteX118" fmla="*/ 2246044 w 2546376"/>
                <a:gd name="connsiteY118" fmla="*/ 1623576 h 2550693"/>
                <a:gd name="connsiteX119" fmla="*/ 2262615 w 2546376"/>
                <a:gd name="connsiteY119" fmla="*/ 1583569 h 2550693"/>
                <a:gd name="connsiteX120" fmla="*/ 2075446 w 2546376"/>
                <a:gd name="connsiteY120" fmla="*/ 1757680 h 2550693"/>
                <a:gd name="connsiteX121" fmla="*/ 2115453 w 2546376"/>
                <a:gd name="connsiteY121" fmla="*/ 1741108 h 2550693"/>
                <a:gd name="connsiteX122" fmla="*/ 2172031 w 2546376"/>
                <a:gd name="connsiteY122" fmla="*/ 1797686 h 2550693"/>
                <a:gd name="connsiteX123" fmla="*/ 2115453 w 2546376"/>
                <a:gd name="connsiteY123" fmla="*/ 1854264 h 2550693"/>
                <a:gd name="connsiteX124" fmla="*/ 2058875 w 2546376"/>
                <a:gd name="connsiteY124" fmla="*/ 1797686 h 2550693"/>
                <a:gd name="connsiteX125" fmla="*/ 2075446 w 2546376"/>
                <a:gd name="connsiteY125" fmla="*/ 1757680 h 2550693"/>
                <a:gd name="connsiteX126" fmla="*/ 1888281 w 2546376"/>
                <a:gd name="connsiteY126" fmla="*/ 1931786 h 2550693"/>
                <a:gd name="connsiteX127" fmla="*/ 1928282 w 2546376"/>
                <a:gd name="connsiteY127" fmla="*/ 1915220 h 2550693"/>
                <a:gd name="connsiteX128" fmla="*/ 1984860 w 2546376"/>
                <a:gd name="connsiteY128" fmla="*/ 1971798 h 2550693"/>
                <a:gd name="connsiteX129" fmla="*/ 1928288 w 2546376"/>
                <a:gd name="connsiteY129" fmla="*/ 2028370 h 2550693"/>
                <a:gd name="connsiteX130" fmla="*/ 1871710 w 2546376"/>
                <a:gd name="connsiteY130" fmla="*/ 1971792 h 2550693"/>
                <a:gd name="connsiteX131" fmla="*/ 1888281 w 2546376"/>
                <a:gd name="connsiteY131" fmla="*/ 1931786 h 2550693"/>
                <a:gd name="connsiteX132" fmla="*/ 1701111 w 2546376"/>
                <a:gd name="connsiteY132" fmla="*/ 2105895 h 2550693"/>
                <a:gd name="connsiteX133" fmla="*/ 1741118 w 2546376"/>
                <a:gd name="connsiteY133" fmla="*/ 2089324 h 2550693"/>
                <a:gd name="connsiteX134" fmla="*/ 1797696 w 2546376"/>
                <a:gd name="connsiteY134" fmla="*/ 2145902 h 2550693"/>
                <a:gd name="connsiteX135" fmla="*/ 1763141 w 2546376"/>
                <a:gd name="connsiteY135" fmla="*/ 2198034 h 2550693"/>
                <a:gd name="connsiteX136" fmla="*/ 1743436 w 2546376"/>
                <a:gd name="connsiteY136" fmla="*/ 2202012 h 2550693"/>
                <a:gd name="connsiteX137" fmla="*/ 1685008 w 2546376"/>
                <a:gd name="connsiteY137" fmla="*/ 2143584 h 2550693"/>
                <a:gd name="connsiteX138" fmla="*/ 1688986 w 2546376"/>
                <a:gd name="connsiteY138" fmla="*/ 2123879 h 2550693"/>
                <a:gd name="connsiteX139" fmla="*/ 1701111 w 2546376"/>
                <a:gd name="connsiteY139" fmla="*/ 2105895 h 2550693"/>
                <a:gd name="connsiteX140" fmla="*/ 2449791 w 2546376"/>
                <a:gd name="connsiteY140" fmla="*/ 1235348 h 2550693"/>
                <a:gd name="connsiteX141" fmla="*/ 2489797 w 2546376"/>
                <a:gd name="connsiteY141" fmla="*/ 1218776 h 2550693"/>
                <a:gd name="connsiteX142" fmla="*/ 2546375 w 2546376"/>
                <a:gd name="connsiteY142" fmla="*/ 1275354 h 2550693"/>
                <a:gd name="connsiteX143" fmla="*/ 2489797 w 2546376"/>
                <a:gd name="connsiteY143" fmla="*/ 1331932 h 2550693"/>
                <a:gd name="connsiteX144" fmla="*/ 2433219 w 2546376"/>
                <a:gd name="connsiteY144" fmla="*/ 1275354 h 2550693"/>
                <a:gd name="connsiteX145" fmla="*/ 2449791 w 2546376"/>
                <a:gd name="connsiteY145" fmla="*/ 1235348 h 2550693"/>
                <a:gd name="connsiteX146" fmla="*/ 2262615 w 2546376"/>
                <a:gd name="connsiteY146" fmla="*/ 1409458 h 2550693"/>
                <a:gd name="connsiteX147" fmla="*/ 2302622 w 2546376"/>
                <a:gd name="connsiteY147" fmla="*/ 1392887 h 2550693"/>
                <a:gd name="connsiteX148" fmla="*/ 2359200 w 2546376"/>
                <a:gd name="connsiteY148" fmla="*/ 1449465 h 2550693"/>
                <a:gd name="connsiteX149" fmla="*/ 2302622 w 2546376"/>
                <a:gd name="connsiteY149" fmla="*/ 1506043 h 2550693"/>
                <a:gd name="connsiteX150" fmla="*/ 2246044 w 2546376"/>
                <a:gd name="connsiteY150" fmla="*/ 1449465 h 2550693"/>
                <a:gd name="connsiteX151" fmla="*/ 2262615 w 2546376"/>
                <a:gd name="connsiteY151" fmla="*/ 1409458 h 2550693"/>
                <a:gd name="connsiteX152" fmla="*/ 2075445 w 2546376"/>
                <a:gd name="connsiteY152" fmla="*/ 1583569 h 2550693"/>
                <a:gd name="connsiteX153" fmla="*/ 2115452 w 2546376"/>
                <a:gd name="connsiteY153" fmla="*/ 1566998 h 2550693"/>
                <a:gd name="connsiteX154" fmla="*/ 2172030 w 2546376"/>
                <a:gd name="connsiteY154" fmla="*/ 1623576 h 2550693"/>
                <a:gd name="connsiteX155" fmla="*/ 2115452 w 2546376"/>
                <a:gd name="connsiteY155" fmla="*/ 1680154 h 2550693"/>
                <a:gd name="connsiteX156" fmla="*/ 2058874 w 2546376"/>
                <a:gd name="connsiteY156" fmla="*/ 1623576 h 2550693"/>
                <a:gd name="connsiteX157" fmla="*/ 2075445 w 2546376"/>
                <a:gd name="connsiteY157" fmla="*/ 1583569 h 2550693"/>
                <a:gd name="connsiteX158" fmla="*/ 1888275 w 2546376"/>
                <a:gd name="connsiteY158" fmla="*/ 1757680 h 2550693"/>
                <a:gd name="connsiteX159" fmla="*/ 1928282 w 2546376"/>
                <a:gd name="connsiteY159" fmla="*/ 1741109 h 2550693"/>
                <a:gd name="connsiteX160" fmla="*/ 1984860 w 2546376"/>
                <a:gd name="connsiteY160" fmla="*/ 1797687 h 2550693"/>
                <a:gd name="connsiteX161" fmla="*/ 1928282 w 2546376"/>
                <a:gd name="connsiteY161" fmla="*/ 1854265 h 2550693"/>
                <a:gd name="connsiteX162" fmla="*/ 1871704 w 2546376"/>
                <a:gd name="connsiteY162" fmla="*/ 1797687 h 2550693"/>
                <a:gd name="connsiteX163" fmla="*/ 1888275 w 2546376"/>
                <a:gd name="connsiteY163" fmla="*/ 1757680 h 2550693"/>
                <a:gd name="connsiteX164" fmla="*/ 1701111 w 2546376"/>
                <a:gd name="connsiteY164" fmla="*/ 1931785 h 2550693"/>
                <a:gd name="connsiteX165" fmla="*/ 1741118 w 2546376"/>
                <a:gd name="connsiteY165" fmla="*/ 1915213 h 2550693"/>
                <a:gd name="connsiteX166" fmla="*/ 1797696 w 2546376"/>
                <a:gd name="connsiteY166" fmla="*/ 1971791 h 2550693"/>
                <a:gd name="connsiteX167" fmla="*/ 1741118 w 2546376"/>
                <a:gd name="connsiteY167" fmla="*/ 2028369 h 2550693"/>
                <a:gd name="connsiteX168" fmla="*/ 1684540 w 2546376"/>
                <a:gd name="connsiteY168" fmla="*/ 1971791 h 2550693"/>
                <a:gd name="connsiteX169" fmla="*/ 1701111 w 2546376"/>
                <a:gd name="connsiteY169" fmla="*/ 1931785 h 2550693"/>
                <a:gd name="connsiteX170" fmla="*/ 2449791 w 2546376"/>
                <a:gd name="connsiteY170" fmla="*/ 1061237 h 2550693"/>
                <a:gd name="connsiteX171" fmla="*/ 2489797 w 2546376"/>
                <a:gd name="connsiteY171" fmla="*/ 1044665 h 2550693"/>
                <a:gd name="connsiteX172" fmla="*/ 2546375 w 2546376"/>
                <a:gd name="connsiteY172" fmla="*/ 1101244 h 2550693"/>
                <a:gd name="connsiteX173" fmla="*/ 2489797 w 2546376"/>
                <a:gd name="connsiteY173" fmla="*/ 1157821 h 2550693"/>
                <a:gd name="connsiteX174" fmla="*/ 2433219 w 2546376"/>
                <a:gd name="connsiteY174" fmla="*/ 1101243 h 2550693"/>
                <a:gd name="connsiteX175" fmla="*/ 2449791 w 2546376"/>
                <a:gd name="connsiteY175" fmla="*/ 1061237 h 2550693"/>
                <a:gd name="connsiteX176" fmla="*/ 2262615 w 2546376"/>
                <a:gd name="connsiteY176" fmla="*/ 1235348 h 2550693"/>
                <a:gd name="connsiteX177" fmla="*/ 2302622 w 2546376"/>
                <a:gd name="connsiteY177" fmla="*/ 1218776 h 2550693"/>
                <a:gd name="connsiteX178" fmla="*/ 2359200 w 2546376"/>
                <a:gd name="connsiteY178" fmla="*/ 1275354 h 2550693"/>
                <a:gd name="connsiteX179" fmla="*/ 2302622 w 2546376"/>
                <a:gd name="connsiteY179" fmla="*/ 1331932 h 2550693"/>
                <a:gd name="connsiteX180" fmla="*/ 2246044 w 2546376"/>
                <a:gd name="connsiteY180" fmla="*/ 1275354 h 2550693"/>
                <a:gd name="connsiteX181" fmla="*/ 2262615 w 2546376"/>
                <a:gd name="connsiteY181" fmla="*/ 1235348 h 2550693"/>
                <a:gd name="connsiteX182" fmla="*/ 2075445 w 2546376"/>
                <a:gd name="connsiteY182" fmla="*/ 1409458 h 2550693"/>
                <a:gd name="connsiteX183" fmla="*/ 2115452 w 2546376"/>
                <a:gd name="connsiteY183" fmla="*/ 1392887 h 2550693"/>
                <a:gd name="connsiteX184" fmla="*/ 2172030 w 2546376"/>
                <a:gd name="connsiteY184" fmla="*/ 1449465 h 2550693"/>
                <a:gd name="connsiteX185" fmla="*/ 2115452 w 2546376"/>
                <a:gd name="connsiteY185" fmla="*/ 1506043 h 2550693"/>
                <a:gd name="connsiteX186" fmla="*/ 2058874 w 2546376"/>
                <a:gd name="connsiteY186" fmla="*/ 1449465 h 2550693"/>
                <a:gd name="connsiteX187" fmla="*/ 2075445 w 2546376"/>
                <a:gd name="connsiteY187" fmla="*/ 1409458 h 2550693"/>
                <a:gd name="connsiteX188" fmla="*/ 1888275 w 2546376"/>
                <a:gd name="connsiteY188" fmla="*/ 1583570 h 2550693"/>
                <a:gd name="connsiteX189" fmla="*/ 1928281 w 2546376"/>
                <a:gd name="connsiteY189" fmla="*/ 1566999 h 2550693"/>
                <a:gd name="connsiteX190" fmla="*/ 1984859 w 2546376"/>
                <a:gd name="connsiteY190" fmla="*/ 1623577 h 2550693"/>
                <a:gd name="connsiteX191" fmla="*/ 1928281 w 2546376"/>
                <a:gd name="connsiteY191" fmla="*/ 1680155 h 2550693"/>
                <a:gd name="connsiteX192" fmla="*/ 1871703 w 2546376"/>
                <a:gd name="connsiteY192" fmla="*/ 1623577 h 2550693"/>
                <a:gd name="connsiteX193" fmla="*/ 1888275 w 2546376"/>
                <a:gd name="connsiteY193" fmla="*/ 1583570 h 2550693"/>
                <a:gd name="connsiteX194" fmla="*/ 1701110 w 2546376"/>
                <a:gd name="connsiteY194" fmla="*/ 1757674 h 2550693"/>
                <a:gd name="connsiteX195" fmla="*/ 1741112 w 2546376"/>
                <a:gd name="connsiteY195" fmla="*/ 1741108 h 2550693"/>
                <a:gd name="connsiteX196" fmla="*/ 1797690 w 2546376"/>
                <a:gd name="connsiteY196" fmla="*/ 1797686 h 2550693"/>
                <a:gd name="connsiteX197" fmla="*/ 1741117 w 2546376"/>
                <a:gd name="connsiteY197" fmla="*/ 1854259 h 2550693"/>
                <a:gd name="connsiteX198" fmla="*/ 1684539 w 2546376"/>
                <a:gd name="connsiteY198" fmla="*/ 1797681 h 2550693"/>
                <a:gd name="connsiteX199" fmla="*/ 1701110 w 2546376"/>
                <a:gd name="connsiteY199" fmla="*/ 1757674 h 2550693"/>
                <a:gd name="connsiteX200" fmla="*/ 1513941 w 2546376"/>
                <a:gd name="connsiteY200" fmla="*/ 1931785 h 2550693"/>
                <a:gd name="connsiteX201" fmla="*/ 1553947 w 2546376"/>
                <a:gd name="connsiteY201" fmla="*/ 1915214 h 2550693"/>
                <a:gd name="connsiteX202" fmla="*/ 1610525 w 2546376"/>
                <a:gd name="connsiteY202" fmla="*/ 1971792 h 2550693"/>
                <a:gd name="connsiteX203" fmla="*/ 1575970 w 2546376"/>
                <a:gd name="connsiteY203" fmla="*/ 2023924 h 2550693"/>
                <a:gd name="connsiteX204" fmla="*/ 1567132 w 2546376"/>
                <a:gd name="connsiteY204" fmla="*/ 2025708 h 2550693"/>
                <a:gd name="connsiteX205" fmla="*/ 1500031 w 2546376"/>
                <a:gd name="connsiteY205" fmla="*/ 1958607 h 2550693"/>
                <a:gd name="connsiteX206" fmla="*/ 1501815 w 2546376"/>
                <a:gd name="connsiteY206" fmla="*/ 1949769 h 2550693"/>
                <a:gd name="connsiteX207" fmla="*/ 1513941 w 2546376"/>
                <a:gd name="connsiteY207" fmla="*/ 1931785 h 2550693"/>
                <a:gd name="connsiteX208" fmla="*/ 2449790 w 2546376"/>
                <a:gd name="connsiteY208" fmla="*/ 887126 h 2550693"/>
                <a:gd name="connsiteX209" fmla="*/ 2489797 w 2546376"/>
                <a:gd name="connsiteY209" fmla="*/ 870555 h 2550693"/>
                <a:gd name="connsiteX210" fmla="*/ 2546375 w 2546376"/>
                <a:gd name="connsiteY210" fmla="*/ 927133 h 2550693"/>
                <a:gd name="connsiteX211" fmla="*/ 2489797 w 2546376"/>
                <a:gd name="connsiteY211" fmla="*/ 983711 h 2550693"/>
                <a:gd name="connsiteX212" fmla="*/ 2433219 w 2546376"/>
                <a:gd name="connsiteY212" fmla="*/ 927132 h 2550693"/>
                <a:gd name="connsiteX213" fmla="*/ 2449790 w 2546376"/>
                <a:gd name="connsiteY213" fmla="*/ 887126 h 2550693"/>
                <a:gd name="connsiteX214" fmla="*/ 2262615 w 2546376"/>
                <a:gd name="connsiteY214" fmla="*/ 1061237 h 2550693"/>
                <a:gd name="connsiteX215" fmla="*/ 2302622 w 2546376"/>
                <a:gd name="connsiteY215" fmla="*/ 1044665 h 2550693"/>
                <a:gd name="connsiteX216" fmla="*/ 2359200 w 2546376"/>
                <a:gd name="connsiteY216" fmla="*/ 1101244 h 2550693"/>
                <a:gd name="connsiteX217" fmla="*/ 2302622 w 2546376"/>
                <a:gd name="connsiteY217" fmla="*/ 1157821 h 2550693"/>
                <a:gd name="connsiteX218" fmla="*/ 2246044 w 2546376"/>
                <a:gd name="connsiteY218" fmla="*/ 1101243 h 2550693"/>
                <a:gd name="connsiteX219" fmla="*/ 2262615 w 2546376"/>
                <a:gd name="connsiteY219" fmla="*/ 1061237 h 2550693"/>
                <a:gd name="connsiteX220" fmla="*/ 2075445 w 2546376"/>
                <a:gd name="connsiteY220" fmla="*/ 1235347 h 2550693"/>
                <a:gd name="connsiteX221" fmla="*/ 2115452 w 2546376"/>
                <a:gd name="connsiteY221" fmla="*/ 1218776 h 2550693"/>
                <a:gd name="connsiteX222" fmla="*/ 2172030 w 2546376"/>
                <a:gd name="connsiteY222" fmla="*/ 1275354 h 2550693"/>
                <a:gd name="connsiteX223" fmla="*/ 2115452 w 2546376"/>
                <a:gd name="connsiteY223" fmla="*/ 1331932 h 2550693"/>
                <a:gd name="connsiteX224" fmla="*/ 2058874 w 2546376"/>
                <a:gd name="connsiteY224" fmla="*/ 1275354 h 2550693"/>
                <a:gd name="connsiteX225" fmla="*/ 2075445 w 2546376"/>
                <a:gd name="connsiteY225" fmla="*/ 1235347 h 2550693"/>
                <a:gd name="connsiteX226" fmla="*/ 1888275 w 2546376"/>
                <a:gd name="connsiteY226" fmla="*/ 1409459 h 2550693"/>
                <a:gd name="connsiteX227" fmla="*/ 1928281 w 2546376"/>
                <a:gd name="connsiteY227" fmla="*/ 1392888 h 2550693"/>
                <a:gd name="connsiteX228" fmla="*/ 1984859 w 2546376"/>
                <a:gd name="connsiteY228" fmla="*/ 1449466 h 2550693"/>
                <a:gd name="connsiteX229" fmla="*/ 1928281 w 2546376"/>
                <a:gd name="connsiteY229" fmla="*/ 1506044 h 2550693"/>
                <a:gd name="connsiteX230" fmla="*/ 1871703 w 2546376"/>
                <a:gd name="connsiteY230" fmla="*/ 1449466 h 2550693"/>
                <a:gd name="connsiteX231" fmla="*/ 1888275 w 2546376"/>
                <a:gd name="connsiteY231" fmla="*/ 1409459 h 2550693"/>
                <a:gd name="connsiteX232" fmla="*/ 1701104 w 2546376"/>
                <a:gd name="connsiteY232" fmla="*/ 1583570 h 2550693"/>
                <a:gd name="connsiteX233" fmla="*/ 1741111 w 2546376"/>
                <a:gd name="connsiteY233" fmla="*/ 1566998 h 2550693"/>
                <a:gd name="connsiteX234" fmla="*/ 1797689 w 2546376"/>
                <a:gd name="connsiteY234" fmla="*/ 1623576 h 2550693"/>
                <a:gd name="connsiteX235" fmla="*/ 1741111 w 2546376"/>
                <a:gd name="connsiteY235" fmla="*/ 1680154 h 2550693"/>
                <a:gd name="connsiteX236" fmla="*/ 1684533 w 2546376"/>
                <a:gd name="connsiteY236" fmla="*/ 1623576 h 2550693"/>
                <a:gd name="connsiteX237" fmla="*/ 1701104 w 2546376"/>
                <a:gd name="connsiteY237" fmla="*/ 1583570 h 2550693"/>
                <a:gd name="connsiteX238" fmla="*/ 1513940 w 2546376"/>
                <a:gd name="connsiteY238" fmla="*/ 1757675 h 2550693"/>
                <a:gd name="connsiteX239" fmla="*/ 1553947 w 2546376"/>
                <a:gd name="connsiteY239" fmla="*/ 1741104 h 2550693"/>
                <a:gd name="connsiteX240" fmla="*/ 1610525 w 2546376"/>
                <a:gd name="connsiteY240" fmla="*/ 1797682 h 2550693"/>
                <a:gd name="connsiteX241" fmla="*/ 1553947 w 2546376"/>
                <a:gd name="connsiteY241" fmla="*/ 1854260 h 2550693"/>
                <a:gd name="connsiteX242" fmla="*/ 1497369 w 2546376"/>
                <a:gd name="connsiteY242" fmla="*/ 1797682 h 2550693"/>
                <a:gd name="connsiteX243" fmla="*/ 1513940 w 2546376"/>
                <a:gd name="connsiteY243" fmla="*/ 1757675 h 2550693"/>
                <a:gd name="connsiteX244" fmla="*/ 2449791 w 2546376"/>
                <a:gd name="connsiteY244" fmla="*/ 713015 h 2550693"/>
                <a:gd name="connsiteX245" fmla="*/ 2489797 w 2546376"/>
                <a:gd name="connsiteY245" fmla="*/ 696444 h 2550693"/>
                <a:gd name="connsiteX246" fmla="*/ 2546375 w 2546376"/>
                <a:gd name="connsiteY246" fmla="*/ 753022 h 2550693"/>
                <a:gd name="connsiteX247" fmla="*/ 2489797 w 2546376"/>
                <a:gd name="connsiteY247" fmla="*/ 809600 h 2550693"/>
                <a:gd name="connsiteX248" fmla="*/ 2433219 w 2546376"/>
                <a:gd name="connsiteY248" fmla="*/ 753022 h 2550693"/>
                <a:gd name="connsiteX249" fmla="*/ 2449791 w 2546376"/>
                <a:gd name="connsiteY249" fmla="*/ 713015 h 2550693"/>
                <a:gd name="connsiteX250" fmla="*/ 2262615 w 2546376"/>
                <a:gd name="connsiteY250" fmla="*/ 887126 h 2550693"/>
                <a:gd name="connsiteX251" fmla="*/ 2302622 w 2546376"/>
                <a:gd name="connsiteY251" fmla="*/ 870555 h 2550693"/>
                <a:gd name="connsiteX252" fmla="*/ 2359200 w 2546376"/>
                <a:gd name="connsiteY252" fmla="*/ 927133 h 2550693"/>
                <a:gd name="connsiteX253" fmla="*/ 2302622 w 2546376"/>
                <a:gd name="connsiteY253" fmla="*/ 983711 h 2550693"/>
                <a:gd name="connsiteX254" fmla="*/ 2246044 w 2546376"/>
                <a:gd name="connsiteY254" fmla="*/ 927132 h 2550693"/>
                <a:gd name="connsiteX255" fmla="*/ 2262615 w 2546376"/>
                <a:gd name="connsiteY255" fmla="*/ 887126 h 2550693"/>
                <a:gd name="connsiteX256" fmla="*/ 2075445 w 2546376"/>
                <a:gd name="connsiteY256" fmla="*/ 1061237 h 2550693"/>
                <a:gd name="connsiteX257" fmla="*/ 2115452 w 2546376"/>
                <a:gd name="connsiteY257" fmla="*/ 1044665 h 2550693"/>
                <a:gd name="connsiteX258" fmla="*/ 2172030 w 2546376"/>
                <a:gd name="connsiteY258" fmla="*/ 1101244 h 2550693"/>
                <a:gd name="connsiteX259" fmla="*/ 2115452 w 2546376"/>
                <a:gd name="connsiteY259" fmla="*/ 1157821 h 2550693"/>
                <a:gd name="connsiteX260" fmla="*/ 2058874 w 2546376"/>
                <a:gd name="connsiteY260" fmla="*/ 1101243 h 2550693"/>
                <a:gd name="connsiteX261" fmla="*/ 2075445 w 2546376"/>
                <a:gd name="connsiteY261" fmla="*/ 1061237 h 2550693"/>
                <a:gd name="connsiteX262" fmla="*/ 1888275 w 2546376"/>
                <a:gd name="connsiteY262" fmla="*/ 1235349 h 2550693"/>
                <a:gd name="connsiteX263" fmla="*/ 1928281 w 2546376"/>
                <a:gd name="connsiteY263" fmla="*/ 1218777 h 2550693"/>
                <a:gd name="connsiteX264" fmla="*/ 1984859 w 2546376"/>
                <a:gd name="connsiteY264" fmla="*/ 1275355 h 2550693"/>
                <a:gd name="connsiteX265" fmla="*/ 1928281 w 2546376"/>
                <a:gd name="connsiteY265" fmla="*/ 1331933 h 2550693"/>
                <a:gd name="connsiteX266" fmla="*/ 1871703 w 2546376"/>
                <a:gd name="connsiteY266" fmla="*/ 1275355 h 2550693"/>
                <a:gd name="connsiteX267" fmla="*/ 1888275 w 2546376"/>
                <a:gd name="connsiteY267" fmla="*/ 1235349 h 2550693"/>
                <a:gd name="connsiteX268" fmla="*/ 1701104 w 2546376"/>
                <a:gd name="connsiteY268" fmla="*/ 1409459 h 2550693"/>
                <a:gd name="connsiteX269" fmla="*/ 1741111 w 2546376"/>
                <a:gd name="connsiteY269" fmla="*/ 1392887 h 2550693"/>
                <a:gd name="connsiteX270" fmla="*/ 1797689 w 2546376"/>
                <a:gd name="connsiteY270" fmla="*/ 1449465 h 2550693"/>
                <a:gd name="connsiteX271" fmla="*/ 1741111 w 2546376"/>
                <a:gd name="connsiteY271" fmla="*/ 1506043 h 2550693"/>
                <a:gd name="connsiteX272" fmla="*/ 1684533 w 2546376"/>
                <a:gd name="connsiteY272" fmla="*/ 1449465 h 2550693"/>
                <a:gd name="connsiteX273" fmla="*/ 1701104 w 2546376"/>
                <a:gd name="connsiteY273" fmla="*/ 1409459 h 2550693"/>
                <a:gd name="connsiteX274" fmla="*/ 1513939 w 2546376"/>
                <a:gd name="connsiteY274" fmla="*/ 1583565 h 2550693"/>
                <a:gd name="connsiteX275" fmla="*/ 1553945 w 2546376"/>
                <a:gd name="connsiteY275" fmla="*/ 1566994 h 2550693"/>
                <a:gd name="connsiteX276" fmla="*/ 1610523 w 2546376"/>
                <a:gd name="connsiteY276" fmla="*/ 1623572 h 2550693"/>
                <a:gd name="connsiteX277" fmla="*/ 1553945 w 2546376"/>
                <a:gd name="connsiteY277" fmla="*/ 1680150 h 2550693"/>
                <a:gd name="connsiteX278" fmla="*/ 1497367 w 2546376"/>
                <a:gd name="connsiteY278" fmla="*/ 1623572 h 2550693"/>
                <a:gd name="connsiteX279" fmla="*/ 1513939 w 2546376"/>
                <a:gd name="connsiteY279" fmla="*/ 1583565 h 2550693"/>
                <a:gd name="connsiteX280" fmla="*/ 1326770 w 2546376"/>
                <a:gd name="connsiteY280" fmla="*/ 1757674 h 2550693"/>
                <a:gd name="connsiteX281" fmla="*/ 1366776 w 2546376"/>
                <a:gd name="connsiteY281" fmla="*/ 1741103 h 2550693"/>
                <a:gd name="connsiteX282" fmla="*/ 1423354 w 2546376"/>
                <a:gd name="connsiteY282" fmla="*/ 1797681 h 2550693"/>
                <a:gd name="connsiteX283" fmla="*/ 1406783 w 2546376"/>
                <a:gd name="connsiteY283" fmla="*/ 1837688 h 2550693"/>
                <a:gd name="connsiteX284" fmla="*/ 1390255 w 2546376"/>
                <a:gd name="connsiteY284" fmla="*/ 1848831 h 2550693"/>
                <a:gd name="connsiteX285" fmla="*/ 1315626 w 2546376"/>
                <a:gd name="connsiteY285" fmla="*/ 1774202 h 2550693"/>
                <a:gd name="connsiteX286" fmla="*/ 2449790 w 2546376"/>
                <a:gd name="connsiteY286" fmla="*/ 538904 h 2550693"/>
                <a:gd name="connsiteX287" fmla="*/ 2489797 w 2546376"/>
                <a:gd name="connsiteY287" fmla="*/ 522333 h 2550693"/>
                <a:gd name="connsiteX288" fmla="*/ 2546375 w 2546376"/>
                <a:gd name="connsiteY288" fmla="*/ 578911 h 2550693"/>
                <a:gd name="connsiteX289" fmla="*/ 2489797 w 2546376"/>
                <a:gd name="connsiteY289" fmla="*/ 635489 h 2550693"/>
                <a:gd name="connsiteX290" fmla="*/ 2433219 w 2546376"/>
                <a:gd name="connsiteY290" fmla="*/ 578911 h 2550693"/>
                <a:gd name="connsiteX291" fmla="*/ 2449790 w 2546376"/>
                <a:gd name="connsiteY291" fmla="*/ 538904 h 2550693"/>
                <a:gd name="connsiteX292" fmla="*/ 2262615 w 2546376"/>
                <a:gd name="connsiteY292" fmla="*/ 713015 h 2550693"/>
                <a:gd name="connsiteX293" fmla="*/ 2302622 w 2546376"/>
                <a:gd name="connsiteY293" fmla="*/ 696444 h 2550693"/>
                <a:gd name="connsiteX294" fmla="*/ 2359200 w 2546376"/>
                <a:gd name="connsiteY294" fmla="*/ 753022 h 2550693"/>
                <a:gd name="connsiteX295" fmla="*/ 2302622 w 2546376"/>
                <a:gd name="connsiteY295" fmla="*/ 809600 h 2550693"/>
                <a:gd name="connsiteX296" fmla="*/ 2246044 w 2546376"/>
                <a:gd name="connsiteY296" fmla="*/ 753022 h 2550693"/>
                <a:gd name="connsiteX297" fmla="*/ 2262615 w 2546376"/>
                <a:gd name="connsiteY297" fmla="*/ 713015 h 2550693"/>
                <a:gd name="connsiteX298" fmla="*/ 2075445 w 2546376"/>
                <a:gd name="connsiteY298" fmla="*/ 887126 h 2550693"/>
                <a:gd name="connsiteX299" fmla="*/ 2115452 w 2546376"/>
                <a:gd name="connsiteY299" fmla="*/ 870555 h 2550693"/>
                <a:gd name="connsiteX300" fmla="*/ 2172030 w 2546376"/>
                <a:gd name="connsiteY300" fmla="*/ 927133 h 2550693"/>
                <a:gd name="connsiteX301" fmla="*/ 2115452 w 2546376"/>
                <a:gd name="connsiteY301" fmla="*/ 983711 h 2550693"/>
                <a:gd name="connsiteX302" fmla="*/ 2058874 w 2546376"/>
                <a:gd name="connsiteY302" fmla="*/ 927132 h 2550693"/>
                <a:gd name="connsiteX303" fmla="*/ 2075445 w 2546376"/>
                <a:gd name="connsiteY303" fmla="*/ 887126 h 2550693"/>
                <a:gd name="connsiteX304" fmla="*/ 1888275 w 2546376"/>
                <a:gd name="connsiteY304" fmla="*/ 1061238 h 2550693"/>
                <a:gd name="connsiteX305" fmla="*/ 1928281 w 2546376"/>
                <a:gd name="connsiteY305" fmla="*/ 1044666 h 2550693"/>
                <a:gd name="connsiteX306" fmla="*/ 1984859 w 2546376"/>
                <a:gd name="connsiteY306" fmla="*/ 1101244 h 2550693"/>
                <a:gd name="connsiteX307" fmla="*/ 1928281 w 2546376"/>
                <a:gd name="connsiteY307" fmla="*/ 1157822 h 2550693"/>
                <a:gd name="connsiteX308" fmla="*/ 1871703 w 2546376"/>
                <a:gd name="connsiteY308" fmla="*/ 1101244 h 2550693"/>
                <a:gd name="connsiteX309" fmla="*/ 1888275 w 2546376"/>
                <a:gd name="connsiteY309" fmla="*/ 1061238 h 2550693"/>
                <a:gd name="connsiteX310" fmla="*/ 1701104 w 2546376"/>
                <a:gd name="connsiteY310" fmla="*/ 1235348 h 2550693"/>
                <a:gd name="connsiteX311" fmla="*/ 1741111 w 2546376"/>
                <a:gd name="connsiteY311" fmla="*/ 1218776 h 2550693"/>
                <a:gd name="connsiteX312" fmla="*/ 1797689 w 2546376"/>
                <a:gd name="connsiteY312" fmla="*/ 1275354 h 2550693"/>
                <a:gd name="connsiteX313" fmla="*/ 1741111 w 2546376"/>
                <a:gd name="connsiteY313" fmla="*/ 1331932 h 2550693"/>
                <a:gd name="connsiteX314" fmla="*/ 1684533 w 2546376"/>
                <a:gd name="connsiteY314" fmla="*/ 1275354 h 2550693"/>
                <a:gd name="connsiteX315" fmla="*/ 1701104 w 2546376"/>
                <a:gd name="connsiteY315" fmla="*/ 1235348 h 2550693"/>
                <a:gd name="connsiteX316" fmla="*/ 1513934 w 2546376"/>
                <a:gd name="connsiteY316" fmla="*/ 1409459 h 2550693"/>
                <a:gd name="connsiteX317" fmla="*/ 1553940 w 2546376"/>
                <a:gd name="connsiteY317" fmla="*/ 1392888 h 2550693"/>
                <a:gd name="connsiteX318" fmla="*/ 1610519 w 2546376"/>
                <a:gd name="connsiteY318" fmla="*/ 1449466 h 2550693"/>
                <a:gd name="connsiteX319" fmla="*/ 1553941 w 2546376"/>
                <a:gd name="connsiteY319" fmla="*/ 1506044 h 2550693"/>
                <a:gd name="connsiteX320" fmla="*/ 1497362 w 2546376"/>
                <a:gd name="connsiteY320" fmla="*/ 1449466 h 2550693"/>
                <a:gd name="connsiteX321" fmla="*/ 1513934 w 2546376"/>
                <a:gd name="connsiteY321" fmla="*/ 1409459 h 2550693"/>
                <a:gd name="connsiteX322" fmla="*/ 1326768 w 2546376"/>
                <a:gd name="connsiteY322" fmla="*/ 1583565 h 2550693"/>
                <a:gd name="connsiteX323" fmla="*/ 1366775 w 2546376"/>
                <a:gd name="connsiteY323" fmla="*/ 1566993 h 2550693"/>
                <a:gd name="connsiteX324" fmla="*/ 1423353 w 2546376"/>
                <a:gd name="connsiteY324" fmla="*/ 1623571 h 2550693"/>
                <a:gd name="connsiteX325" fmla="*/ 1366775 w 2546376"/>
                <a:gd name="connsiteY325" fmla="*/ 1680149 h 2550693"/>
                <a:gd name="connsiteX326" fmla="*/ 1310197 w 2546376"/>
                <a:gd name="connsiteY326" fmla="*/ 1623571 h 2550693"/>
                <a:gd name="connsiteX327" fmla="*/ 1326768 w 2546376"/>
                <a:gd name="connsiteY327" fmla="*/ 1583565 h 2550693"/>
                <a:gd name="connsiteX328" fmla="*/ 2449791 w 2546376"/>
                <a:gd name="connsiteY328" fmla="*/ 364793 h 2550693"/>
                <a:gd name="connsiteX329" fmla="*/ 2489797 w 2546376"/>
                <a:gd name="connsiteY329" fmla="*/ 348222 h 2550693"/>
                <a:gd name="connsiteX330" fmla="*/ 2546375 w 2546376"/>
                <a:gd name="connsiteY330" fmla="*/ 404800 h 2550693"/>
                <a:gd name="connsiteX331" fmla="*/ 2489797 w 2546376"/>
                <a:gd name="connsiteY331" fmla="*/ 461378 h 2550693"/>
                <a:gd name="connsiteX332" fmla="*/ 2433219 w 2546376"/>
                <a:gd name="connsiteY332" fmla="*/ 404800 h 2550693"/>
                <a:gd name="connsiteX333" fmla="*/ 2449791 w 2546376"/>
                <a:gd name="connsiteY333" fmla="*/ 364793 h 2550693"/>
                <a:gd name="connsiteX334" fmla="*/ 2262615 w 2546376"/>
                <a:gd name="connsiteY334" fmla="*/ 538904 h 2550693"/>
                <a:gd name="connsiteX335" fmla="*/ 2302622 w 2546376"/>
                <a:gd name="connsiteY335" fmla="*/ 522333 h 2550693"/>
                <a:gd name="connsiteX336" fmla="*/ 2359200 w 2546376"/>
                <a:gd name="connsiteY336" fmla="*/ 578911 h 2550693"/>
                <a:gd name="connsiteX337" fmla="*/ 2302622 w 2546376"/>
                <a:gd name="connsiteY337" fmla="*/ 635489 h 2550693"/>
                <a:gd name="connsiteX338" fmla="*/ 2246044 w 2546376"/>
                <a:gd name="connsiteY338" fmla="*/ 578911 h 2550693"/>
                <a:gd name="connsiteX339" fmla="*/ 2262615 w 2546376"/>
                <a:gd name="connsiteY339" fmla="*/ 538904 h 2550693"/>
                <a:gd name="connsiteX340" fmla="*/ 2075445 w 2546376"/>
                <a:gd name="connsiteY340" fmla="*/ 713015 h 2550693"/>
                <a:gd name="connsiteX341" fmla="*/ 2115452 w 2546376"/>
                <a:gd name="connsiteY341" fmla="*/ 696444 h 2550693"/>
                <a:gd name="connsiteX342" fmla="*/ 2172030 w 2546376"/>
                <a:gd name="connsiteY342" fmla="*/ 753022 h 2550693"/>
                <a:gd name="connsiteX343" fmla="*/ 2115452 w 2546376"/>
                <a:gd name="connsiteY343" fmla="*/ 809600 h 2550693"/>
                <a:gd name="connsiteX344" fmla="*/ 2058874 w 2546376"/>
                <a:gd name="connsiteY344" fmla="*/ 753022 h 2550693"/>
                <a:gd name="connsiteX345" fmla="*/ 2075445 w 2546376"/>
                <a:gd name="connsiteY345" fmla="*/ 713015 h 2550693"/>
                <a:gd name="connsiteX346" fmla="*/ 1888275 w 2546376"/>
                <a:gd name="connsiteY346" fmla="*/ 887127 h 2550693"/>
                <a:gd name="connsiteX347" fmla="*/ 1928281 w 2546376"/>
                <a:gd name="connsiteY347" fmla="*/ 870555 h 2550693"/>
                <a:gd name="connsiteX348" fmla="*/ 1984859 w 2546376"/>
                <a:gd name="connsiteY348" fmla="*/ 927133 h 2550693"/>
                <a:gd name="connsiteX349" fmla="*/ 1928281 w 2546376"/>
                <a:gd name="connsiteY349" fmla="*/ 983711 h 2550693"/>
                <a:gd name="connsiteX350" fmla="*/ 1871703 w 2546376"/>
                <a:gd name="connsiteY350" fmla="*/ 927133 h 2550693"/>
                <a:gd name="connsiteX351" fmla="*/ 1888275 w 2546376"/>
                <a:gd name="connsiteY351" fmla="*/ 887127 h 2550693"/>
                <a:gd name="connsiteX352" fmla="*/ 1701104 w 2546376"/>
                <a:gd name="connsiteY352" fmla="*/ 1061237 h 2550693"/>
                <a:gd name="connsiteX353" fmla="*/ 1741111 w 2546376"/>
                <a:gd name="connsiteY353" fmla="*/ 1044665 h 2550693"/>
                <a:gd name="connsiteX354" fmla="*/ 1797689 w 2546376"/>
                <a:gd name="connsiteY354" fmla="*/ 1101243 h 2550693"/>
                <a:gd name="connsiteX355" fmla="*/ 1741111 w 2546376"/>
                <a:gd name="connsiteY355" fmla="*/ 1157821 h 2550693"/>
                <a:gd name="connsiteX356" fmla="*/ 1684533 w 2546376"/>
                <a:gd name="connsiteY356" fmla="*/ 1101243 h 2550693"/>
                <a:gd name="connsiteX357" fmla="*/ 1701104 w 2546376"/>
                <a:gd name="connsiteY357" fmla="*/ 1061237 h 2550693"/>
                <a:gd name="connsiteX358" fmla="*/ 1513934 w 2546376"/>
                <a:gd name="connsiteY358" fmla="*/ 1235349 h 2550693"/>
                <a:gd name="connsiteX359" fmla="*/ 1553940 w 2546376"/>
                <a:gd name="connsiteY359" fmla="*/ 1218777 h 2550693"/>
                <a:gd name="connsiteX360" fmla="*/ 1610519 w 2546376"/>
                <a:gd name="connsiteY360" fmla="*/ 1275355 h 2550693"/>
                <a:gd name="connsiteX361" fmla="*/ 1553941 w 2546376"/>
                <a:gd name="connsiteY361" fmla="*/ 1331933 h 2550693"/>
                <a:gd name="connsiteX362" fmla="*/ 1497362 w 2546376"/>
                <a:gd name="connsiteY362" fmla="*/ 1275355 h 2550693"/>
                <a:gd name="connsiteX363" fmla="*/ 1513934 w 2546376"/>
                <a:gd name="connsiteY363" fmla="*/ 1235349 h 2550693"/>
                <a:gd name="connsiteX364" fmla="*/ 1326768 w 2546376"/>
                <a:gd name="connsiteY364" fmla="*/ 1409454 h 2550693"/>
                <a:gd name="connsiteX365" fmla="*/ 1366774 w 2546376"/>
                <a:gd name="connsiteY365" fmla="*/ 1392883 h 2550693"/>
                <a:gd name="connsiteX366" fmla="*/ 1423353 w 2546376"/>
                <a:gd name="connsiteY366" fmla="*/ 1449461 h 2550693"/>
                <a:gd name="connsiteX367" fmla="*/ 1366774 w 2546376"/>
                <a:gd name="connsiteY367" fmla="*/ 1506039 h 2550693"/>
                <a:gd name="connsiteX368" fmla="*/ 1310196 w 2546376"/>
                <a:gd name="connsiteY368" fmla="*/ 1449461 h 2550693"/>
                <a:gd name="connsiteX369" fmla="*/ 1326768 w 2546376"/>
                <a:gd name="connsiteY369" fmla="*/ 1409454 h 2550693"/>
                <a:gd name="connsiteX370" fmla="*/ 1139598 w 2546376"/>
                <a:gd name="connsiteY370" fmla="*/ 1583565 h 2550693"/>
                <a:gd name="connsiteX371" fmla="*/ 1179605 w 2546376"/>
                <a:gd name="connsiteY371" fmla="*/ 1566994 h 2550693"/>
                <a:gd name="connsiteX372" fmla="*/ 1236183 w 2546376"/>
                <a:gd name="connsiteY372" fmla="*/ 1623572 h 2550693"/>
                <a:gd name="connsiteX373" fmla="*/ 1219612 w 2546376"/>
                <a:gd name="connsiteY373" fmla="*/ 1663579 h 2550693"/>
                <a:gd name="connsiteX374" fmla="*/ 1210886 w 2546376"/>
                <a:gd name="connsiteY374" fmla="*/ 1669462 h 2550693"/>
                <a:gd name="connsiteX375" fmla="*/ 1133715 w 2546376"/>
                <a:gd name="connsiteY375" fmla="*/ 1592291 h 2550693"/>
                <a:gd name="connsiteX376" fmla="*/ 2449790 w 2546376"/>
                <a:gd name="connsiteY376" fmla="*/ 190682 h 2550693"/>
                <a:gd name="connsiteX377" fmla="*/ 2489797 w 2546376"/>
                <a:gd name="connsiteY377" fmla="*/ 174111 h 2550693"/>
                <a:gd name="connsiteX378" fmla="*/ 2546375 w 2546376"/>
                <a:gd name="connsiteY378" fmla="*/ 230689 h 2550693"/>
                <a:gd name="connsiteX379" fmla="*/ 2489797 w 2546376"/>
                <a:gd name="connsiteY379" fmla="*/ 287267 h 2550693"/>
                <a:gd name="connsiteX380" fmla="*/ 2433219 w 2546376"/>
                <a:gd name="connsiteY380" fmla="*/ 230689 h 2550693"/>
                <a:gd name="connsiteX381" fmla="*/ 2449790 w 2546376"/>
                <a:gd name="connsiteY381" fmla="*/ 190682 h 2550693"/>
                <a:gd name="connsiteX382" fmla="*/ 2262615 w 2546376"/>
                <a:gd name="connsiteY382" fmla="*/ 364793 h 2550693"/>
                <a:gd name="connsiteX383" fmla="*/ 2302622 w 2546376"/>
                <a:gd name="connsiteY383" fmla="*/ 348222 h 2550693"/>
                <a:gd name="connsiteX384" fmla="*/ 2359200 w 2546376"/>
                <a:gd name="connsiteY384" fmla="*/ 404800 h 2550693"/>
                <a:gd name="connsiteX385" fmla="*/ 2302622 w 2546376"/>
                <a:gd name="connsiteY385" fmla="*/ 461378 h 2550693"/>
                <a:gd name="connsiteX386" fmla="*/ 2246044 w 2546376"/>
                <a:gd name="connsiteY386" fmla="*/ 404800 h 2550693"/>
                <a:gd name="connsiteX387" fmla="*/ 2262615 w 2546376"/>
                <a:gd name="connsiteY387" fmla="*/ 364793 h 2550693"/>
                <a:gd name="connsiteX388" fmla="*/ 2075445 w 2546376"/>
                <a:gd name="connsiteY388" fmla="*/ 538904 h 2550693"/>
                <a:gd name="connsiteX389" fmla="*/ 2115452 w 2546376"/>
                <a:gd name="connsiteY389" fmla="*/ 522333 h 2550693"/>
                <a:gd name="connsiteX390" fmla="*/ 2172030 w 2546376"/>
                <a:gd name="connsiteY390" fmla="*/ 578911 h 2550693"/>
                <a:gd name="connsiteX391" fmla="*/ 2115452 w 2546376"/>
                <a:gd name="connsiteY391" fmla="*/ 635489 h 2550693"/>
                <a:gd name="connsiteX392" fmla="*/ 2058874 w 2546376"/>
                <a:gd name="connsiteY392" fmla="*/ 578911 h 2550693"/>
                <a:gd name="connsiteX393" fmla="*/ 2075445 w 2546376"/>
                <a:gd name="connsiteY393" fmla="*/ 538904 h 2550693"/>
                <a:gd name="connsiteX394" fmla="*/ 1888275 w 2546376"/>
                <a:gd name="connsiteY394" fmla="*/ 713016 h 2550693"/>
                <a:gd name="connsiteX395" fmla="*/ 1928281 w 2546376"/>
                <a:gd name="connsiteY395" fmla="*/ 696444 h 2550693"/>
                <a:gd name="connsiteX396" fmla="*/ 1984859 w 2546376"/>
                <a:gd name="connsiteY396" fmla="*/ 753022 h 2550693"/>
                <a:gd name="connsiteX397" fmla="*/ 1928282 w 2546376"/>
                <a:gd name="connsiteY397" fmla="*/ 809600 h 2550693"/>
                <a:gd name="connsiteX398" fmla="*/ 1871703 w 2546376"/>
                <a:gd name="connsiteY398" fmla="*/ 753022 h 2550693"/>
                <a:gd name="connsiteX399" fmla="*/ 1888275 w 2546376"/>
                <a:gd name="connsiteY399" fmla="*/ 713016 h 2550693"/>
                <a:gd name="connsiteX400" fmla="*/ 1701104 w 2546376"/>
                <a:gd name="connsiteY400" fmla="*/ 887126 h 2550693"/>
                <a:gd name="connsiteX401" fmla="*/ 1741111 w 2546376"/>
                <a:gd name="connsiteY401" fmla="*/ 870554 h 2550693"/>
                <a:gd name="connsiteX402" fmla="*/ 1797689 w 2546376"/>
                <a:gd name="connsiteY402" fmla="*/ 927133 h 2550693"/>
                <a:gd name="connsiteX403" fmla="*/ 1741111 w 2546376"/>
                <a:gd name="connsiteY403" fmla="*/ 983711 h 2550693"/>
                <a:gd name="connsiteX404" fmla="*/ 1684533 w 2546376"/>
                <a:gd name="connsiteY404" fmla="*/ 927132 h 2550693"/>
                <a:gd name="connsiteX405" fmla="*/ 1701104 w 2546376"/>
                <a:gd name="connsiteY405" fmla="*/ 887126 h 2550693"/>
                <a:gd name="connsiteX406" fmla="*/ 1513934 w 2546376"/>
                <a:gd name="connsiteY406" fmla="*/ 1061238 h 2550693"/>
                <a:gd name="connsiteX407" fmla="*/ 1553940 w 2546376"/>
                <a:gd name="connsiteY407" fmla="*/ 1044666 h 2550693"/>
                <a:gd name="connsiteX408" fmla="*/ 1610519 w 2546376"/>
                <a:gd name="connsiteY408" fmla="*/ 1101244 h 2550693"/>
                <a:gd name="connsiteX409" fmla="*/ 1553941 w 2546376"/>
                <a:gd name="connsiteY409" fmla="*/ 1157822 h 2550693"/>
                <a:gd name="connsiteX410" fmla="*/ 1497362 w 2546376"/>
                <a:gd name="connsiteY410" fmla="*/ 1101244 h 2550693"/>
                <a:gd name="connsiteX411" fmla="*/ 1513934 w 2546376"/>
                <a:gd name="connsiteY411" fmla="*/ 1061238 h 2550693"/>
                <a:gd name="connsiteX412" fmla="*/ 1326764 w 2546376"/>
                <a:gd name="connsiteY412" fmla="*/ 1235348 h 2550693"/>
                <a:gd name="connsiteX413" fmla="*/ 1366770 w 2546376"/>
                <a:gd name="connsiteY413" fmla="*/ 1218776 h 2550693"/>
                <a:gd name="connsiteX414" fmla="*/ 1423348 w 2546376"/>
                <a:gd name="connsiteY414" fmla="*/ 1275354 h 2550693"/>
                <a:gd name="connsiteX415" fmla="*/ 1366770 w 2546376"/>
                <a:gd name="connsiteY415" fmla="*/ 1331932 h 2550693"/>
                <a:gd name="connsiteX416" fmla="*/ 1310192 w 2546376"/>
                <a:gd name="connsiteY416" fmla="*/ 1275354 h 2550693"/>
                <a:gd name="connsiteX417" fmla="*/ 1326764 w 2546376"/>
                <a:gd name="connsiteY417" fmla="*/ 1235348 h 2550693"/>
                <a:gd name="connsiteX418" fmla="*/ 1139598 w 2546376"/>
                <a:gd name="connsiteY418" fmla="*/ 1409455 h 2550693"/>
                <a:gd name="connsiteX419" fmla="*/ 1179604 w 2546376"/>
                <a:gd name="connsiteY419" fmla="*/ 1392883 h 2550693"/>
                <a:gd name="connsiteX420" fmla="*/ 1236182 w 2546376"/>
                <a:gd name="connsiteY420" fmla="*/ 1449462 h 2550693"/>
                <a:gd name="connsiteX421" fmla="*/ 1179604 w 2546376"/>
                <a:gd name="connsiteY421" fmla="*/ 1506040 h 2550693"/>
                <a:gd name="connsiteX422" fmla="*/ 1123026 w 2546376"/>
                <a:gd name="connsiteY422" fmla="*/ 1449461 h 2550693"/>
                <a:gd name="connsiteX423" fmla="*/ 1139598 w 2546376"/>
                <a:gd name="connsiteY423" fmla="*/ 1409455 h 2550693"/>
                <a:gd name="connsiteX424" fmla="*/ 2449791 w 2546376"/>
                <a:gd name="connsiteY424" fmla="*/ 16572 h 2550693"/>
                <a:gd name="connsiteX425" fmla="*/ 2489797 w 2546376"/>
                <a:gd name="connsiteY425" fmla="*/ 0 h 2550693"/>
                <a:gd name="connsiteX426" fmla="*/ 2546375 w 2546376"/>
                <a:gd name="connsiteY426" fmla="*/ 56578 h 2550693"/>
                <a:gd name="connsiteX427" fmla="*/ 2489797 w 2546376"/>
                <a:gd name="connsiteY427" fmla="*/ 113156 h 2550693"/>
                <a:gd name="connsiteX428" fmla="*/ 2433219 w 2546376"/>
                <a:gd name="connsiteY428" fmla="*/ 56578 h 2550693"/>
                <a:gd name="connsiteX429" fmla="*/ 2449791 w 2546376"/>
                <a:gd name="connsiteY429" fmla="*/ 16572 h 2550693"/>
                <a:gd name="connsiteX430" fmla="*/ 2262615 w 2546376"/>
                <a:gd name="connsiteY430" fmla="*/ 190682 h 2550693"/>
                <a:gd name="connsiteX431" fmla="*/ 2302622 w 2546376"/>
                <a:gd name="connsiteY431" fmla="*/ 174111 h 2550693"/>
                <a:gd name="connsiteX432" fmla="*/ 2359200 w 2546376"/>
                <a:gd name="connsiteY432" fmla="*/ 230689 h 2550693"/>
                <a:gd name="connsiteX433" fmla="*/ 2302622 w 2546376"/>
                <a:gd name="connsiteY433" fmla="*/ 287267 h 2550693"/>
                <a:gd name="connsiteX434" fmla="*/ 2246044 w 2546376"/>
                <a:gd name="connsiteY434" fmla="*/ 230689 h 2550693"/>
                <a:gd name="connsiteX435" fmla="*/ 2262615 w 2546376"/>
                <a:gd name="connsiteY435" fmla="*/ 190682 h 2550693"/>
                <a:gd name="connsiteX436" fmla="*/ 2075445 w 2546376"/>
                <a:gd name="connsiteY436" fmla="*/ 364793 h 2550693"/>
                <a:gd name="connsiteX437" fmla="*/ 2115452 w 2546376"/>
                <a:gd name="connsiteY437" fmla="*/ 348222 h 2550693"/>
                <a:gd name="connsiteX438" fmla="*/ 2172030 w 2546376"/>
                <a:gd name="connsiteY438" fmla="*/ 404800 h 2550693"/>
                <a:gd name="connsiteX439" fmla="*/ 2115452 w 2546376"/>
                <a:gd name="connsiteY439" fmla="*/ 461378 h 2550693"/>
                <a:gd name="connsiteX440" fmla="*/ 2058874 w 2546376"/>
                <a:gd name="connsiteY440" fmla="*/ 404800 h 2550693"/>
                <a:gd name="connsiteX441" fmla="*/ 2075445 w 2546376"/>
                <a:gd name="connsiteY441" fmla="*/ 364793 h 2550693"/>
                <a:gd name="connsiteX442" fmla="*/ 1888275 w 2546376"/>
                <a:gd name="connsiteY442" fmla="*/ 538905 h 2550693"/>
                <a:gd name="connsiteX443" fmla="*/ 1928281 w 2546376"/>
                <a:gd name="connsiteY443" fmla="*/ 522333 h 2550693"/>
                <a:gd name="connsiteX444" fmla="*/ 1984859 w 2546376"/>
                <a:gd name="connsiteY444" fmla="*/ 578912 h 2550693"/>
                <a:gd name="connsiteX445" fmla="*/ 1928282 w 2546376"/>
                <a:gd name="connsiteY445" fmla="*/ 635489 h 2550693"/>
                <a:gd name="connsiteX446" fmla="*/ 1871703 w 2546376"/>
                <a:gd name="connsiteY446" fmla="*/ 578911 h 2550693"/>
                <a:gd name="connsiteX447" fmla="*/ 1888275 w 2546376"/>
                <a:gd name="connsiteY447" fmla="*/ 538905 h 2550693"/>
                <a:gd name="connsiteX448" fmla="*/ 1701104 w 2546376"/>
                <a:gd name="connsiteY448" fmla="*/ 713015 h 2550693"/>
                <a:gd name="connsiteX449" fmla="*/ 1741111 w 2546376"/>
                <a:gd name="connsiteY449" fmla="*/ 696444 h 2550693"/>
                <a:gd name="connsiteX450" fmla="*/ 1797689 w 2546376"/>
                <a:gd name="connsiteY450" fmla="*/ 753022 h 2550693"/>
                <a:gd name="connsiteX451" fmla="*/ 1741111 w 2546376"/>
                <a:gd name="connsiteY451" fmla="*/ 809600 h 2550693"/>
                <a:gd name="connsiteX452" fmla="*/ 1684533 w 2546376"/>
                <a:gd name="connsiteY452" fmla="*/ 753022 h 2550693"/>
                <a:gd name="connsiteX453" fmla="*/ 1701104 w 2546376"/>
                <a:gd name="connsiteY453" fmla="*/ 713015 h 2550693"/>
                <a:gd name="connsiteX454" fmla="*/ 1513934 w 2546376"/>
                <a:gd name="connsiteY454" fmla="*/ 887127 h 2550693"/>
                <a:gd name="connsiteX455" fmla="*/ 1553940 w 2546376"/>
                <a:gd name="connsiteY455" fmla="*/ 870555 h 2550693"/>
                <a:gd name="connsiteX456" fmla="*/ 1610519 w 2546376"/>
                <a:gd name="connsiteY456" fmla="*/ 927133 h 2550693"/>
                <a:gd name="connsiteX457" fmla="*/ 1553941 w 2546376"/>
                <a:gd name="connsiteY457" fmla="*/ 983711 h 2550693"/>
                <a:gd name="connsiteX458" fmla="*/ 1497362 w 2546376"/>
                <a:gd name="connsiteY458" fmla="*/ 927133 h 2550693"/>
                <a:gd name="connsiteX459" fmla="*/ 1513934 w 2546376"/>
                <a:gd name="connsiteY459" fmla="*/ 887127 h 2550693"/>
                <a:gd name="connsiteX460" fmla="*/ 1326764 w 2546376"/>
                <a:gd name="connsiteY460" fmla="*/ 1061237 h 2550693"/>
                <a:gd name="connsiteX461" fmla="*/ 1366770 w 2546376"/>
                <a:gd name="connsiteY461" fmla="*/ 1044665 h 2550693"/>
                <a:gd name="connsiteX462" fmla="*/ 1423348 w 2546376"/>
                <a:gd name="connsiteY462" fmla="*/ 1101243 h 2550693"/>
                <a:gd name="connsiteX463" fmla="*/ 1366770 w 2546376"/>
                <a:gd name="connsiteY463" fmla="*/ 1157821 h 2550693"/>
                <a:gd name="connsiteX464" fmla="*/ 1310192 w 2546376"/>
                <a:gd name="connsiteY464" fmla="*/ 1101243 h 2550693"/>
                <a:gd name="connsiteX465" fmla="*/ 1326764 w 2546376"/>
                <a:gd name="connsiteY465" fmla="*/ 1061237 h 2550693"/>
                <a:gd name="connsiteX466" fmla="*/ 1139597 w 2546376"/>
                <a:gd name="connsiteY466" fmla="*/ 1235345 h 2550693"/>
                <a:gd name="connsiteX467" fmla="*/ 1179603 w 2546376"/>
                <a:gd name="connsiteY467" fmla="*/ 1218773 h 2550693"/>
                <a:gd name="connsiteX468" fmla="*/ 1236182 w 2546376"/>
                <a:gd name="connsiteY468" fmla="*/ 1275351 h 2550693"/>
                <a:gd name="connsiteX469" fmla="*/ 1179604 w 2546376"/>
                <a:gd name="connsiteY469" fmla="*/ 1331929 h 2550693"/>
                <a:gd name="connsiteX470" fmla="*/ 1123025 w 2546376"/>
                <a:gd name="connsiteY470" fmla="*/ 1275351 h 2550693"/>
                <a:gd name="connsiteX471" fmla="*/ 1139597 w 2546376"/>
                <a:gd name="connsiteY471" fmla="*/ 1235345 h 2550693"/>
                <a:gd name="connsiteX472" fmla="*/ 952427 w 2546376"/>
                <a:gd name="connsiteY472" fmla="*/ 1409454 h 2550693"/>
                <a:gd name="connsiteX473" fmla="*/ 992434 w 2546376"/>
                <a:gd name="connsiteY473" fmla="*/ 1392883 h 2550693"/>
                <a:gd name="connsiteX474" fmla="*/ 1049012 w 2546376"/>
                <a:gd name="connsiteY474" fmla="*/ 1449461 h 2550693"/>
                <a:gd name="connsiteX475" fmla="*/ 1032441 w 2546376"/>
                <a:gd name="connsiteY475" fmla="*/ 1489468 h 2550693"/>
                <a:gd name="connsiteX476" fmla="*/ 1031516 w 2546376"/>
                <a:gd name="connsiteY476" fmla="*/ 1490091 h 2550693"/>
                <a:gd name="connsiteX477" fmla="*/ 951803 w 2546376"/>
                <a:gd name="connsiteY477" fmla="*/ 1410379 h 2550693"/>
                <a:gd name="connsiteX478" fmla="*/ 2262615 w 2546376"/>
                <a:gd name="connsiteY478" fmla="*/ 16572 h 2550693"/>
                <a:gd name="connsiteX479" fmla="*/ 2302622 w 2546376"/>
                <a:gd name="connsiteY479" fmla="*/ 0 h 2550693"/>
                <a:gd name="connsiteX480" fmla="*/ 2359200 w 2546376"/>
                <a:gd name="connsiteY480" fmla="*/ 56578 h 2550693"/>
                <a:gd name="connsiteX481" fmla="*/ 2302622 w 2546376"/>
                <a:gd name="connsiteY481" fmla="*/ 113156 h 2550693"/>
                <a:gd name="connsiteX482" fmla="*/ 2246044 w 2546376"/>
                <a:gd name="connsiteY482" fmla="*/ 56578 h 2550693"/>
                <a:gd name="connsiteX483" fmla="*/ 2262615 w 2546376"/>
                <a:gd name="connsiteY483" fmla="*/ 16572 h 2550693"/>
                <a:gd name="connsiteX484" fmla="*/ 2075445 w 2546376"/>
                <a:gd name="connsiteY484" fmla="*/ 190682 h 2550693"/>
                <a:gd name="connsiteX485" fmla="*/ 2115452 w 2546376"/>
                <a:gd name="connsiteY485" fmla="*/ 174111 h 2550693"/>
                <a:gd name="connsiteX486" fmla="*/ 2172030 w 2546376"/>
                <a:gd name="connsiteY486" fmla="*/ 230689 h 2550693"/>
                <a:gd name="connsiteX487" fmla="*/ 2115452 w 2546376"/>
                <a:gd name="connsiteY487" fmla="*/ 287267 h 2550693"/>
                <a:gd name="connsiteX488" fmla="*/ 2058874 w 2546376"/>
                <a:gd name="connsiteY488" fmla="*/ 230689 h 2550693"/>
                <a:gd name="connsiteX489" fmla="*/ 2075445 w 2546376"/>
                <a:gd name="connsiteY489" fmla="*/ 190682 h 2550693"/>
                <a:gd name="connsiteX490" fmla="*/ 1888275 w 2546376"/>
                <a:gd name="connsiteY490" fmla="*/ 364794 h 2550693"/>
                <a:gd name="connsiteX491" fmla="*/ 1928281 w 2546376"/>
                <a:gd name="connsiteY491" fmla="*/ 348223 h 2550693"/>
                <a:gd name="connsiteX492" fmla="*/ 1984859 w 2546376"/>
                <a:gd name="connsiteY492" fmla="*/ 404801 h 2550693"/>
                <a:gd name="connsiteX493" fmla="*/ 1928282 w 2546376"/>
                <a:gd name="connsiteY493" fmla="*/ 461379 h 2550693"/>
                <a:gd name="connsiteX494" fmla="*/ 1871703 w 2546376"/>
                <a:gd name="connsiteY494" fmla="*/ 404800 h 2550693"/>
                <a:gd name="connsiteX495" fmla="*/ 1888275 w 2546376"/>
                <a:gd name="connsiteY495" fmla="*/ 364794 h 2550693"/>
                <a:gd name="connsiteX496" fmla="*/ 1701104 w 2546376"/>
                <a:gd name="connsiteY496" fmla="*/ 538904 h 2550693"/>
                <a:gd name="connsiteX497" fmla="*/ 1741111 w 2546376"/>
                <a:gd name="connsiteY497" fmla="*/ 522333 h 2550693"/>
                <a:gd name="connsiteX498" fmla="*/ 1797689 w 2546376"/>
                <a:gd name="connsiteY498" fmla="*/ 578911 h 2550693"/>
                <a:gd name="connsiteX499" fmla="*/ 1741111 w 2546376"/>
                <a:gd name="connsiteY499" fmla="*/ 635489 h 2550693"/>
                <a:gd name="connsiteX500" fmla="*/ 1684533 w 2546376"/>
                <a:gd name="connsiteY500" fmla="*/ 578911 h 2550693"/>
                <a:gd name="connsiteX501" fmla="*/ 1701104 w 2546376"/>
                <a:gd name="connsiteY501" fmla="*/ 538904 h 2550693"/>
                <a:gd name="connsiteX502" fmla="*/ 1513934 w 2546376"/>
                <a:gd name="connsiteY502" fmla="*/ 713016 h 2550693"/>
                <a:gd name="connsiteX503" fmla="*/ 1553940 w 2546376"/>
                <a:gd name="connsiteY503" fmla="*/ 696444 h 2550693"/>
                <a:gd name="connsiteX504" fmla="*/ 1610519 w 2546376"/>
                <a:gd name="connsiteY504" fmla="*/ 753022 h 2550693"/>
                <a:gd name="connsiteX505" fmla="*/ 1553941 w 2546376"/>
                <a:gd name="connsiteY505" fmla="*/ 809600 h 2550693"/>
                <a:gd name="connsiteX506" fmla="*/ 1497362 w 2546376"/>
                <a:gd name="connsiteY506" fmla="*/ 753022 h 2550693"/>
                <a:gd name="connsiteX507" fmla="*/ 1513934 w 2546376"/>
                <a:gd name="connsiteY507" fmla="*/ 713016 h 2550693"/>
                <a:gd name="connsiteX508" fmla="*/ 1326764 w 2546376"/>
                <a:gd name="connsiteY508" fmla="*/ 887126 h 2550693"/>
                <a:gd name="connsiteX509" fmla="*/ 1366770 w 2546376"/>
                <a:gd name="connsiteY509" fmla="*/ 870554 h 2550693"/>
                <a:gd name="connsiteX510" fmla="*/ 1423348 w 2546376"/>
                <a:gd name="connsiteY510" fmla="*/ 927133 h 2550693"/>
                <a:gd name="connsiteX511" fmla="*/ 1366770 w 2546376"/>
                <a:gd name="connsiteY511" fmla="*/ 983711 h 2550693"/>
                <a:gd name="connsiteX512" fmla="*/ 1310192 w 2546376"/>
                <a:gd name="connsiteY512" fmla="*/ 927132 h 2550693"/>
                <a:gd name="connsiteX513" fmla="*/ 1326764 w 2546376"/>
                <a:gd name="connsiteY513" fmla="*/ 887126 h 2550693"/>
                <a:gd name="connsiteX514" fmla="*/ 1139593 w 2546376"/>
                <a:gd name="connsiteY514" fmla="*/ 1061238 h 2550693"/>
                <a:gd name="connsiteX515" fmla="*/ 1179600 w 2546376"/>
                <a:gd name="connsiteY515" fmla="*/ 1044666 h 2550693"/>
                <a:gd name="connsiteX516" fmla="*/ 1236178 w 2546376"/>
                <a:gd name="connsiteY516" fmla="*/ 1101244 h 2550693"/>
                <a:gd name="connsiteX517" fmla="*/ 1179600 w 2546376"/>
                <a:gd name="connsiteY517" fmla="*/ 1157822 h 2550693"/>
                <a:gd name="connsiteX518" fmla="*/ 1123022 w 2546376"/>
                <a:gd name="connsiteY518" fmla="*/ 1101244 h 2550693"/>
                <a:gd name="connsiteX519" fmla="*/ 1139593 w 2546376"/>
                <a:gd name="connsiteY519" fmla="*/ 1061238 h 2550693"/>
                <a:gd name="connsiteX520" fmla="*/ 952427 w 2546376"/>
                <a:gd name="connsiteY520" fmla="*/ 1235344 h 2550693"/>
                <a:gd name="connsiteX521" fmla="*/ 992433 w 2546376"/>
                <a:gd name="connsiteY521" fmla="*/ 1218772 h 2550693"/>
                <a:gd name="connsiteX522" fmla="*/ 1049011 w 2546376"/>
                <a:gd name="connsiteY522" fmla="*/ 1275350 h 2550693"/>
                <a:gd name="connsiteX523" fmla="*/ 992433 w 2546376"/>
                <a:gd name="connsiteY523" fmla="*/ 1331928 h 2550693"/>
                <a:gd name="connsiteX524" fmla="*/ 935855 w 2546376"/>
                <a:gd name="connsiteY524" fmla="*/ 1275350 h 2550693"/>
                <a:gd name="connsiteX525" fmla="*/ 952427 w 2546376"/>
                <a:gd name="connsiteY525" fmla="*/ 1235344 h 2550693"/>
                <a:gd name="connsiteX526" fmla="*/ 2075445 w 2546376"/>
                <a:gd name="connsiteY526" fmla="*/ 16572 h 2550693"/>
                <a:gd name="connsiteX527" fmla="*/ 2115452 w 2546376"/>
                <a:gd name="connsiteY527" fmla="*/ 0 h 2550693"/>
                <a:gd name="connsiteX528" fmla="*/ 2172030 w 2546376"/>
                <a:gd name="connsiteY528" fmla="*/ 56578 h 2550693"/>
                <a:gd name="connsiteX529" fmla="*/ 2115452 w 2546376"/>
                <a:gd name="connsiteY529" fmla="*/ 113156 h 2550693"/>
                <a:gd name="connsiteX530" fmla="*/ 2058874 w 2546376"/>
                <a:gd name="connsiteY530" fmla="*/ 56578 h 2550693"/>
                <a:gd name="connsiteX531" fmla="*/ 2075445 w 2546376"/>
                <a:gd name="connsiteY531" fmla="*/ 16572 h 2550693"/>
                <a:gd name="connsiteX532" fmla="*/ 1888275 w 2546376"/>
                <a:gd name="connsiteY532" fmla="*/ 190683 h 2550693"/>
                <a:gd name="connsiteX533" fmla="*/ 1928281 w 2546376"/>
                <a:gd name="connsiteY533" fmla="*/ 174112 h 2550693"/>
                <a:gd name="connsiteX534" fmla="*/ 1984859 w 2546376"/>
                <a:gd name="connsiteY534" fmla="*/ 230690 h 2550693"/>
                <a:gd name="connsiteX535" fmla="*/ 1928282 w 2546376"/>
                <a:gd name="connsiteY535" fmla="*/ 287268 h 2550693"/>
                <a:gd name="connsiteX536" fmla="*/ 1871703 w 2546376"/>
                <a:gd name="connsiteY536" fmla="*/ 230690 h 2550693"/>
                <a:gd name="connsiteX537" fmla="*/ 1888275 w 2546376"/>
                <a:gd name="connsiteY537" fmla="*/ 190683 h 2550693"/>
                <a:gd name="connsiteX538" fmla="*/ 1701104 w 2546376"/>
                <a:gd name="connsiteY538" fmla="*/ 364793 h 2550693"/>
                <a:gd name="connsiteX539" fmla="*/ 1741111 w 2546376"/>
                <a:gd name="connsiteY539" fmla="*/ 348222 h 2550693"/>
                <a:gd name="connsiteX540" fmla="*/ 1797689 w 2546376"/>
                <a:gd name="connsiteY540" fmla="*/ 404800 h 2550693"/>
                <a:gd name="connsiteX541" fmla="*/ 1741111 w 2546376"/>
                <a:gd name="connsiteY541" fmla="*/ 461378 h 2550693"/>
                <a:gd name="connsiteX542" fmla="*/ 1684533 w 2546376"/>
                <a:gd name="connsiteY542" fmla="*/ 404800 h 2550693"/>
                <a:gd name="connsiteX543" fmla="*/ 1701104 w 2546376"/>
                <a:gd name="connsiteY543" fmla="*/ 364793 h 2550693"/>
                <a:gd name="connsiteX544" fmla="*/ 1513934 w 2546376"/>
                <a:gd name="connsiteY544" fmla="*/ 538905 h 2550693"/>
                <a:gd name="connsiteX545" fmla="*/ 1553940 w 2546376"/>
                <a:gd name="connsiteY545" fmla="*/ 522333 h 2550693"/>
                <a:gd name="connsiteX546" fmla="*/ 1610518 w 2546376"/>
                <a:gd name="connsiteY546" fmla="*/ 578912 h 2550693"/>
                <a:gd name="connsiteX547" fmla="*/ 1553941 w 2546376"/>
                <a:gd name="connsiteY547" fmla="*/ 635489 h 2550693"/>
                <a:gd name="connsiteX548" fmla="*/ 1497362 w 2546376"/>
                <a:gd name="connsiteY548" fmla="*/ 578911 h 2550693"/>
                <a:gd name="connsiteX549" fmla="*/ 1513934 w 2546376"/>
                <a:gd name="connsiteY549" fmla="*/ 538905 h 2550693"/>
                <a:gd name="connsiteX550" fmla="*/ 1326764 w 2546376"/>
                <a:gd name="connsiteY550" fmla="*/ 713015 h 2550693"/>
                <a:gd name="connsiteX551" fmla="*/ 1366770 w 2546376"/>
                <a:gd name="connsiteY551" fmla="*/ 696444 h 2550693"/>
                <a:gd name="connsiteX552" fmla="*/ 1423348 w 2546376"/>
                <a:gd name="connsiteY552" fmla="*/ 753022 h 2550693"/>
                <a:gd name="connsiteX553" fmla="*/ 1366770 w 2546376"/>
                <a:gd name="connsiteY553" fmla="*/ 809600 h 2550693"/>
                <a:gd name="connsiteX554" fmla="*/ 1310192 w 2546376"/>
                <a:gd name="connsiteY554" fmla="*/ 753022 h 2550693"/>
                <a:gd name="connsiteX555" fmla="*/ 1326764 w 2546376"/>
                <a:gd name="connsiteY555" fmla="*/ 713015 h 2550693"/>
                <a:gd name="connsiteX556" fmla="*/ 1139593 w 2546376"/>
                <a:gd name="connsiteY556" fmla="*/ 887127 h 2550693"/>
                <a:gd name="connsiteX557" fmla="*/ 1179600 w 2546376"/>
                <a:gd name="connsiteY557" fmla="*/ 870555 h 2550693"/>
                <a:gd name="connsiteX558" fmla="*/ 1236178 w 2546376"/>
                <a:gd name="connsiteY558" fmla="*/ 927133 h 2550693"/>
                <a:gd name="connsiteX559" fmla="*/ 1179600 w 2546376"/>
                <a:gd name="connsiteY559" fmla="*/ 983711 h 2550693"/>
                <a:gd name="connsiteX560" fmla="*/ 1123022 w 2546376"/>
                <a:gd name="connsiteY560" fmla="*/ 927133 h 2550693"/>
                <a:gd name="connsiteX561" fmla="*/ 1139593 w 2546376"/>
                <a:gd name="connsiteY561" fmla="*/ 887127 h 2550693"/>
                <a:gd name="connsiteX562" fmla="*/ 952426 w 2546376"/>
                <a:gd name="connsiteY562" fmla="*/ 1061233 h 2550693"/>
                <a:gd name="connsiteX563" fmla="*/ 992433 w 2546376"/>
                <a:gd name="connsiteY563" fmla="*/ 1044662 h 2550693"/>
                <a:gd name="connsiteX564" fmla="*/ 1049011 w 2546376"/>
                <a:gd name="connsiteY564" fmla="*/ 1101240 h 2550693"/>
                <a:gd name="connsiteX565" fmla="*/ 992433 w 2546376"/>
                <a:gd name="connsiteY565" fmla="*/ 1157818 h 2550693"/>
                <a:gd name="connsiteX566" fmla="*/ 935855 w 2546376"/>
                <a:gd name="connsiteY566" fmla="*/ 1101240 h 2550693"/>
                <a:gd name="connsiteX567" fmla="*/ 952426 w 2546376"/>
                <a:gd name="connsiteY567" fmla="*/ 1061233 h 2550693"/>
                <a:gd name="connsiteX568" fmla="*/ 772133 w 2546376"/>
                <a:gd name="connsiteY568" fmla="*/ 1230708 h 2550693"/>
                <a:gd name="connsiteX569" fmla="*/ 783241 w 2546376"/>
                <a:gd name="connsiteY569" fmla="*/ 1223218 h 2550693"/>
                <a:gd name="connsiteX570" fmla="*/ 805263 w 2546376"/>
                <a:gd name="connsiteY570" fmla="*/ 1218772 h 2550693"/>
                <a:gd name="connsiteX571" fmla="*/ 861841 w 2546376"/>
                <a:gd name="connsiteY571" fmla="*/ 1275350 h 2550693"/>
                <a:gd name="connsiteX572" fmla="*/ 857395 w 2546376"/>
                <a:gd name="connsiteY572" fmla="*/ 1297373 h 2550693"/>
                <a:gd name="connsiteX573" fmla="*/ 849905 w 2546376"/>
                <a:gd name="connsiteY573" fmla="*/ 1308481 h 2550693"/>
                <a:gd name="connsiteX574" fmla="*/ 1888275 w 2546376"/>
                <a:gd name="connsiteY574" fmla="*/ 16572 h 2550693"/>
                <a:gd name="connsiteX575" fmla="*/ 1928281 w 2546376"/>
                <a:gd name="connsiteY575" fmla="*/ 1 h 2550693"/>
                <a:gd name="connsiteX576" fmla="*/ 1984859 w 2546376"/>
                <a:gd name="connsiteY576" fmla="*/ 56579 h 2550693"/>
                <a:gd name="connsiteX577" fmla="*/ 1928282 w 2546376"/>
                <a:gd name="connsiteY577" fmla="*/ 113157 h 2550693"/>
                <a:gd name="connsiteX578" fmla="*/ 1871703 w 2546376"/>
                <a:gd name="connsiteY578" fmla="*/ 56579 h 2550693"/>
                <a:gd name="connsiteX579" fmla="*/ 1888275 w 2546376"/>
                <a:gd name="connsiteY579" fmla="*/ 16572 h 2550693"/>
                <a:gd name="connsiteX580" fmla="*/ 1701104 w 2546376"/>
                <a:gd name="connsiteY580" fmla="*/ 190682 h 2550693"/>
                <a:gd name="connsiteX581" fmla="*/ 1741111 w 2546376"/>
                <a:gd name="connsiteY581" fmla="*/ 174111 h 2550693"/>
                <a:gd name="connsiteX582" fmla="*/ 1797689 w 2546376"/>
                <a:gd name="connsiteY582" fmla="*/ 230689 h 2550693"/>
                <a:gd name="connsiteX583" fmla="*/ 1741111 w 2546376"/>
                <a:gd name="connsiteY583" fmla="*/ 287267 h 2550693"/>
                <a:gd name="connsiteX584" fmla="*/ 1684533 w 2546376"/>
                <a:gd name="connsiteY584" fmla="*/ 230689 h 2550693"/>
                <a:gd name="connsiteX585" fmla="*/ 1701104 w 2546376"/>
                <a:gd name="connsiteY585" fmla="*/ 190682 h 2550693"/>
                <a:gd name="connsiteX586" fmla="*/ 1513934 w 2546376"/>
                <a:gd name="connsiteY586" fmla="*/ 364794 h 2550693"/>
                <a:gd name="connsiteX587" fmla="*/ 1553940 w 2546376"/>
                <a:gd name="connsiteY587" fmla="*/ 348223 h 2550693"/>
                <a:gd name="connsiteX588" fmla="*/ 1610518 w 2546376"/>
                <a:gd name="connsiteY588" fmla="*/ 404801 h 2550693"/>
                <a:gd name="connsiteX589" fmla="*/ 1553941 w 2546376"/>
                <a:gd name="connsiteY589" fmla="*/ 461379 h 2550693"/>
                <a:gd name="connsiteX590" fmla="*/ 1497362 w 2546376"/>
                <a:gd name="connsiteY590" fmla="*/ 404800 h 2550693"/>
                <a:gd name="connsiteX591" fmla="*/ 1513934 w 2546376"/>
                <a:gd name="connsiteY591" fmla="*/ 364794 h 2550693"/>
                <a:gd name="connsiteX592" fmla="*/ 1326763 w 2546376"/>
                <a:gd name="connsiteY592" fmla="*/ 538904 h 2550693"/>
                <a:gd name="connsiteX593" fmla="*/ 1366770 w 2546376"/>
                <a:gd name="connsiteY593" fmla="*/ 522333 h 2550693"/>
                <a:gd name="connsiteX594" fmla="*/ 1423348 w 2546376"/>
                <a:gd name="connsiteY594" fmla="*/ 578911 h 2550693"/>
                <a:gd name="connsiteX595" fmla="*/ 1366770 w 2546376"/>
                <a:gd name="connsiteY595" fmla="*/ 635489 h 2550693"/>
                <a:gd name="connsiteX596" fmla="*/ 1310192 w 2546376"/>
                <a:gd name="connsiteY596" fmla="*/ 578911 h 2550693"/>
                <a:gd name="connsiteX597" fmla="*/ 1326763 w 2546376"/>
                <a:gd name="connsiteY597" fmla="*/ 538904 h 2550693"/>
                <a:gd name="connsiteX598" fmla="*/ 1139593 w 2546376"/>
                <a:gd name="connsiteY598" fmla="*/ 713016 h 2550693"/>
                <a:gd name="connsiteX599" fmla="*/ 1179600 w 2546376"/>
                <a:gd name="connsiteY599" fmla="*/ 696444 h 2550693"/>
                <a:gd name="connsiteX600" fmla="*/ 1236178 w 2546376"/>
                <a:gd name="connsiteY600" fmla="*/ 753022 h 2550693"/>
                <a:gd name="connsiteX601" fmla="*/ 1179600 w 2546376"/>
                <a:gd name="connsiteY601" fmla="*/ 809600 h 2550693"/>
                <a:gd name="connsiteX602" fmla="*/ 1123022 w 2546376"/>
                <a:gd name="connsiteY602" fmla="*/ 753022 h 2550693"/>
                <a:gd name="connsiteX603" fmla="*/ 1139593 w 2546376"/>
                <a:gd name="connsiteY603" fmla="*/ 713016 h 2550693"/>
                <a:gd name="connsiteX604" fmla="*/ 952423 w 2546376"/>
                <a:gd name="connsiteY604" fmla="*/ 887126 h 2550693"/>
                <a:gd name="connsiteX605" fmla="*/ 992429 w 2546376"/>
                <a:gd name="connsiteY605" fmla="*/ 870554 h 2550693"/>
                <a:gd name="connsiteX606" fmla="*/ 1049007 w 2546376"/>
                <a:gd name="connsiteY606" fmla="*/ 927133 h 2550693"/>
                <a:gd name="connsiteX607" fmla="*/ 992429 w 2546376"/>
                <a:gd name="connsiteY607" fmla="*/ 983711 h 2550693"/>
                <a:gd name="connsiteX608" fmla="*/ 935851 w 2546376"/>
                <a:gd name="connsiteY608" fmla="*/ 927132 h 2550693"/>
                <a:gd name="connsiteX609" fmla="*/ 952423 w 2546376"/>
                <a:gd name="connsiteY609" fmla="*/ 887126 h 2550693"/>
                <a:gd name="connsiteX610" fmla="*/ 765256 w 2546376"/>
                <a:gd name="connsiteY610" fmla="*/ 1061233 h 2550693"/>
                <a:gd name="connsiteX611" fmla="*/ 805263 w 2546376"/>
                <a:gd name="connsiteY611" fmla="*/ 1044662 h 2550693"/>
                <a:gd name="connsiteX612" fmla="*/ 861841 w 2546376"/>
                <a:gd name="connsiteY612" fmla="*/ 1101240 h 2550693"/>
                <a:gd name="connsiteX613" fmla="*/ 805263 w 2546376"/>
                <a:gd name="connsiteY613" fmla="*/ 1157818 h 2550693"/>
                <a:gd name="connsiteX614" fmla="*/ 748685 w 2546376"/>
                <a:gd name="connsiteY614" fmla="*/ 1101240 h 2550693"/>
                <a:gd name="connsiteX615" fmla="*/ 765256 w 2546376"/>
                <a:gd name="connsiteY615" fmla="*/ 1061233 h 2550693"/>
                <a:gd name="connsiteX616" fmla="*/ 1701104 w 2546376"/>
                <a:gd name="connsiteY616" fmla="*/ 16572 h 2550693"/>
                <a:gd name="connsiteX617" fmla="*/ 1741111 w 2546376"/>
                <a:gd name="connsiteY617" fmla="*/ 0 h 2550693"/>
                <a:gd name="connsiteX618" fmla="*/ 1797689 w 2546376"/>
                <a:gd name="connsiteY618" fmla="*/ 56578 h 2550693"/>
                <a:gd name="connsiteX619" fmla="*/ 1741111 w 2546376"/>
                <a:gd name="connsiteY619" fmla="*/ 113156 h 2550693"/>
                <a:gd name="connsiteX620" fmla="*/ 1684533 w 2546376"/>
                <a:gd name="connsiteY620" fmla="*/ 56578 h 2550693"/>
                <a:gd name="connsiteX621" fmla="*/ 1701104 w 2546376"/>
                <a:gd name="connsiteY621" fmla="*/ 16572 h 2550693"/>
                <a:gd name="connsiteX622" fmla="*/ 1513934 w 2546376"/>
                <a:gd name="connsiteY622" fmla="*/ 190683 h 2550693"/>
                <a:gd name="connsiteX623" fmla="*/ 1553940 w 2546376"/>
                <a:gd name="connsiteY623" fmla="*/ 174112 h 2550693"/>
                <a:gd name="connsiteX624" fmla="*/ 1610518 w 2546376"/>
                <a:gd name="connsiteY624" fmla="*/ 230690 h 2550693"/>
                <a:gd name="connsiteX625" fmla="*/ 1553941 w 2546376"/>
                <a:gd name="connsiteY625" fmla="*/ 287268 h 2550693"/>
                <a:gd name="connsiteX626" fmla="*/ 1497362 w 2546376"/>
                <a:gd name="connsiteY626" fmla="*/ 230690 h 2550693"/>
                <a:gd name="connsiteX627" fmla="*/ 1513934 w 2546376"/>
                <a:gd name="connsiteY627" fmla="*/ 190683 h 2550693"/>
                <a:gd name="connsiteX628" fmla="*/ 1326764 w 2546376"/>
                <a:gd name="connsiteY628" fmla="*/ 364793 h 2550693"/>
                <a:gd name="connsiteX629" fmla="*/ 1366770 w 2546376"/>
                <a:gd name="connsiteY629" fmla="*/ 348222 h 2550693"/>
                <a:gd name="connsiteX630" fmla="*/ 1423348 w 2546376"/>
                <a:gd name="connsiteY630" fmla="*/ 404800 h 2550693"/>
                <a:gd name="connsiteX631" fmla="*/ 1366770 w 2546376"/>
                <a:gd name="connsiteY631" fmla="*/ 461378 h 2550693"/>
                <a:gd name="connsiteX632" fmla="*/ 1310192 w 2546376"/>
                <a:gd name="connsiteY632" fmla="*/ 404800 h 2550693"/>
                <a:gd name="connsiteX633" fmla="*/ 1326764 w 2546376"/>
                <a:gd name="connsiteY633" fmla="*/ 364793 h 2550693"/>
                <a:gd name="connsiteX634" fmla="*/ 1139593 w 2546376"/>
                <a:gd name="connsiteY634" fmla="*/ 538905 h 2550693"/>
                <a:gd name="connsiteX635" fmla="*/ 1179600 w 2546376"/>
                <a:gd name="connsiteY635" fmla="*/ 522333 h 2550693"/>
                <a:gd name="connsiteX636" fmla="*/ 1236178 w 2546376"/>
                <a:gd name="connsiteY636" fmla="*/ 578911 h 2550693"/>
                <a:gd name="connsiteX637" fmla="*/ 1179600 w 2546376"/>
                <a:gd name="connsiteY637" fmla="*/ 635489 h 2550693"/>
                <a:gd name="connsiteX638" fmla="*/ 1123022 w 2546376"/>
                <a:gd name="connsiteY638" fmla="*/ 578911 h 2550693"/>
                <a:gd name="connsiteX639" fmla="*/ 1139593 w 2546376"/>
                <a:gd name="connsiteY639" fmla="*/ 538905 h 2550693"/>
                <a:gd name="connsiteX640" fmla="*/ 952423 w 2546376"/>
                <a:gd name="connsiteY640" fmla="*/ 713015 h 2550693"/>
                <a:gd name="connsiteX641" fmla="*/ 992429 w 2546376"/>
                <a:gd name="connsiteY641" fmla="*/ 696444 h 2550693"/>
                <a:gd name="connsiteX642" fmla="*/ 1049007 w 2546376"/>
                <a:gd name="connsiteY642" fmla="*/ 753022 h 2550693"/>
                <a:gd name="connsiteX643" fmla="*/ 992429 w 2546376"/>
                <a:gd name="connsiteY643" fmla="*/ 809600 h 2550693"/>
                <a:gd name="connsiteX644" fmla="*/ 935851 w 2546376"/>
                <a:gd name="connsiteY644" fmla="*/ 753022 h 2550693"/>
                <a:gd name="connsiteX645" fmla="*/ 952423 w 2546376"/>
                <a:gd name="connsiteY645" fmla="*/ 713015 h 2550693"/>
                <a:gd name="connsiteX646" fmla="*/ 765256 w 2546376"/>
                <a:gd name="connsiteY646" fmla="*/ 887123 h 2550693"/>
                <a:gd name="connsiteX647" fmla="*/ 805262 w 2546376"/>
                <a:gd name="connsiteY647" fmla="*/ 870552 h 2550693"/>
                <a:gd name="connsiteX648" fmla="*/ 861840 w 2546376"/>
                <a:gd name="connsiteY648" fmla="*/ 927130 h 2550693"/>
                <a:gd name="connsiteX649" fmla="*/ 805262 w 2546376"/>
                <a:gd name="connsiteY649" fmla="*/ 983708 h 2550693"/>
                <a:gd name="connsiteX650" fmla="*/ 748684 w 2546376"/>
                <a:gd name="connsiteY650" fmla="*/ 927130 h 2550693"/>
                <a:gd name="connsiteX651" fmla="*/ 765256 w 2546376"/>
                <a:gd name="connsiteY651" fmla="*/ 887123 h 2550693"/>
                <a:gd name="connsiteX652" fmla="*/ 592762 w 2546376"/>
                <a:gd name="connsiteY652" fmla="*/ 1051338 h 2550693"/>
                <a:gd name="connsiteX653" fmla="*/ 596069 w 2546376"/>
                <a:gd name="connsiteY653" fmla="*/ 1049108 h 2550693"/>
                <a:gd name="connsiteX654" fmla="*/ 618092 w 2546376"/>
                <a:gd name="connsiteY654" fmla="*/ 1044662 h 2550693"/>
                <a:gd name="connsiteX655" fmla="*/ 674670 w 2546376"/>
                <a:gd name="connsiteY655" fmla="*/ 1101240 h 2550693"/>
                <a:gd name="connsiteX656" fmla="*/ 670224 w 2546376"/>
                <a:gd name="connsiteY656" fmla="*/ 1123263 h 2550693"/>
                <a:gd name="connsiteX657" fmla="*/ 667994 w 2546376"/>
                <a:gd name="connsiteY657" fmla="*/ 1126570 h 2550693"/>
                <a:gd name="connsiteX658" fmla="*/ 1513934 w 2546376"/>
                <a:gd name="connsiteY658" fmla="*/ 16572 h 2550693"/>
                <a:gd name="connsiteX659" fmla="*/ 1553940 w 2546376"/>
                <a:gd name="connsiteY659" fmla="*/ 1 h 2550693"/>
                <a:gd name="connsiteX660" fmla="*/ 1610518 w 2546376"/>
                <a:gd name="connsiteY660" fmla="*/ 56579 h 2550693"/>
                <a:gd name="connsiteX661" fmla="*/ 1553941 w 2546376"/>
                <a:gd name="connsiteY661" fmla="*/ 113157 h 2550693"/>
                <a:gd name="connsiteX662" fmla="*/ 1497362 w 2546376"/>
                <a:gd name="connsiteY662" fmla="*/ 56579 h 2550693"/>
                <a:gd name="connsiteX663" fmla="*/ 1513934 w 2546376"/>
                <a:gd name="connsiteY663" fmla="*/ 16572 h 2550693"/>
                <a:gd name="connsiteX664" fmla="*/ 1326764 w 2546376"/>
                <a:gd name="connsiteY664" fmla="*/ 190682 h 2550693"/>
                <a:gd name="connsiteX665" fmla="*/ 1366770 w 2546376"/>
                <a:gd name="connsiteY665" fmla="*/ 174111 h 2550693"/>
                <a:gd name="connsiteX666" fmla="*/ 1423348 w 2546376"/>
                <a:gd name="connsiteY666" fmla="*/ 230689 h 2550693"/>
                <a:gd name="connsiteX667" fmla="*/ 1366770 w 2546376"/>
                <a:gd name="connsiteY667" fmla="*/ 287267 h 2550693"/>
                <a:gd name="connsiteX668" fmla="*/ 1310192 w 2546376"/>
                <a:gd name="connsiteY668" fmla="*/ 230689 h 2550693"/>
                <a:gd name="connsiteX669" fmla="*/ 1326764 w 2546376"/>
                <a:gd name="connsiteY669" fmla="*/ 190682 h 2550693"/>
                <a:gd name="connsiteX670" fmla="*/ 1139593 w 2546376"/>
                <a:gd name="connsiteY670" fmla="*/ 364794 h 2550693"/>
                <a:gd name="connsiteX671" fmla="*/ 1179600 w 2546376"/>
                <a:gd name="connsiteY671" fmla="*/ 348222 h 2550693"/>
                <a:gd name="connsiteX672" fmla="*/ 1236178 w 2546376"/>
                <a:gd name="connsiteY672" fmla="*/ 404801 h 2550693"/>
                <a:gd name="connsiteX673" fmla="*/ 1179600 w 2546376"/>
                <a:gd name="connsiteY673" fmla="*/ 461379 h 2550693"/>
                <a:gd name="connsiteX674" fmla="*/ 1123022 w 2546376"/>
                <a:gd name="connsiteY674" fmla="*/ 404800 h 2550693"/>
                <a:gd name="connsiteX675" fmla="*/ 1139593 w 2546376"/>
                <a:gd name="connsiteY675" fmla="*/ 364794 h 2550693"/>
                <a:gd name="connsiteX676" fmla="*/ 952423 w 2546376"/>
                <a:gd name="connsiteY676" fmla="*/ 538904 h 2550693"/>
                <a:gd name="connsiteX677" fmla="*/ 992429 w 2546376"/>
                <a:gd name="connsiteY677" fmla="*/ 522333 h 2550693"/>
                <a:gd name="connsiteX678" fmla="*/ 1049007 w 2546376"/>
                <a:gd name="connsiteY678" fmla="*/ 578911 h 2550693"/>
                <a:gd name="connsiteX679" fmla="*/ 992429 w 2546376"/>
                <a:gd name="connsiteY679" fmla="*/ 635489 h 2550693"/>
                <a:gd name="connsiteX680" fmla="*/ 935851 w 2546376"/>
                <a:gd name="connsiteY680" fmla="*/ 578911 h 2550693"/>
                <a:gd name="connsiteX681" fmla="*/ 952423 w 2546376"/>
                <a:gd name="connsiteY681" fmla="*/ 538904 h 2550693"/>
                <a:gd name="connsiteX682" fmla="*/ 765253 w 2546376"/>
                <a:gd name="connsiteY682" fmla="*/ 713015 h 2550693"/>
                <a:gd name="connsiteX683" fmla="*/ 805259 w 2546376"/>
                <a:gd name="connsiteY683" fmla="*/ 696444 h 2550693"/>
                <a:gd name="connsiteX684" fmla="*/ 861837 w 2546376"/>
                <a:gd name="connsiteY684" fmla="*/ 753022 h 2550693"/>
                <a:gd name="connsiteX685" fmla="*/ 805262 w 2546376"/>
                <a:gd name="connsiteY685" fmla="*/ 809597 h 2550693"/>
                <a:gd name="connsiteX686" fmla="*/ 748684 w 2546376"/>
                <a:gd name="connsiteY686" fmla="*/ 753019 h 2550693"/>
                <a:gd name="connsiteX687" fmla="*/ 765253 w 2546376"/>
                <a:gd name="connsiteY687" fmla="*/ 713015 h 2550693"/>
                <a:gd name="connsiteX688" fmla="*/ 578085 w 2546376"/>
                <a:gd name="connsiteY688" fmla="*/ 887123 h 2550693"/>
                <a:gd name="connsiteX689" fmla="*/ 618091 w 2546376"/>
                <a:gd name="connsiteY689" fmla="*/ 870552 h 2550693"/>
                <a:gd name="connsiteX690" fmla="*/ 674669 w 2546376"/>
                <a:gd name="connsiteY690" fmla="*/ 927130 h 2550693"/>
                <a:gd name="connsiteX691" fmla="*/ 618091 w 2546376"/>
                <a:gd name="connsiteY691" fmla="*/ 983708 h 2550693"/>
                <a:gd name="connsiteX692" fmla="*/ 561513 w 2546376"/>
                <a:gd name="connsiteY692" fmla="*/ 927130 h 2550693"/>
                <a:gd name="connsiteX693" fmla="*/ 578085 w 2546376"/>
                <a:gd name="connsiteY693" fmla="*/ 887123 h 2550693"/>
                <a:gd name="connsiteX694" fmla="*/ 1326764 w 2546376"/>
                <a:gd name="connsiteY694" fmla="*/ 16572 h 2550693"/>
                <a:gd name="connsiteX695" fmla="*/ 1366770 w 2546376"/>
                <a:gd name="connsiteY695" fmla="*/ 0 h 2550693"/>
                <a:gd name="connsiteX696" fmla="*/ 1423348 w 2546376"/>
                <a:gd name="connsiteY696" fmla="*/ 56578 h 2550693"/>
                <a:gd name="connsiteX697" fmla="*/ 1366770 w 2546376"/>
                <a:gd name="connsiteY697" fmla="*/ 113156 h 2550693"/>
                <a:gd name="connsiteX698" fmla="*/ 1310192 w 2546376"/>
                <a:gd name="connsiteY698" fmla="*/ 56578 h 2550693"/>
                <a:gd name="connsiteX699" fmla="*/ 1326764 w 2546376"/>
                <a:gd name="connsiteY699" fmla="*/ 16572 h 2550693"/>
                <a:gd name="connsiteX700" fmla="*/ 1139593 w 2546376"/>
                <a:gd name="connsiteY700" fmla="*/ 190683 h 2550693"/>
                <a:gd name="connsiteX701" fmla="*/ 1179600 w 2546376"/>
                <a:gd name="connsiteY701" fmla="*/ 174112 h 2550693"/>
                <a:gd name="connsiteX702" fmla="*/ 1236178 w 2546376"/>
                <a:gd name="connsiteY702" fmla="*/ 230690 h 2550693"/>
                <a:gd name="connsiteX703" fmla="*/ 1179600 w 2546376"/>
                <a:gd name="connsiteY703" fmla="*/ 287268 h 2550693"/>
                <a:gd name="connsiteX704" fmla="*/ 1123022 w 2546376"/>
                <a:gd name="connsiteY704" fmla="*/ 230690 h 2550693"/>
                <a:gd name="connsiteX705" fmla="*/ 1139593 w 2546376"/>
                <a:gd name="connsiteY705" fmla="*/ 190683 h 2550693"/>
                <a:gd name="connsiteX706" fmla="*/ 952423 w 2546376"/>
                <a:gd name="connsiteY706" fmla="*/ 364793 h 2550693"/>
                <a:gd name="connsiteX707" fmla="*/ 992429 w 2546376"/>
                <a:gd name="connsiteY707" fmla="*/ 348222 h 2550693"/>
                <a:gd name="connsiteX708" fmla="*/ 1049007 w 2546376"/>
                <a:gd name="connsiteY708" fmla="*/ 404800 h 2550693"/>
                <a:gd name="connsiteX709" fmla="*/ 992429 w 2546376"/>
                <a:gd name="connsiteY709" fmla="*/ 461378 h 2550693"/>
                <a:gd name="connsiteX710" fmla="*/ 935851 w 2546376"/>
                <a:gd name="connsiteY710" fmla="*/ 404800 h 2550693"/>
                <a:gd name="connsiteX711" fmla="*/ 952423 w 2546376"/>
                <a:gd name="connsiteY711" fmla="*/ 364793 h 2550693"/>
                <a:gd name="connsiteX712" fmla="*/ 765253 w 2546376"/>
                <a:gd name="connsiteY712" fmla="*/ 538904 h 2550693"/>
                <a:gd name="connsiteX713" fmla="*/ 805259 w 2546376"/>
                <a:gd name="connsiteY713" fmla="*/ 522333 h 2550693"/>
                <a:gd name="connsiteX714" fmla="*/ 861837 w 2546376"/>
                <a:gd name="connsiteY714" fmla="*/ 578911 h 2550693"/>
                <a:gd name="connsiteX715" fmla="*/ 805259 w 2546376"/>
                <a:gd name="connsiteY715" fmla="*/ 635489 h 2550693"/>
                <a:gd name="connsiteX716" fmla="*/ 748681 w 2546376"/>
                <a:gd name="connsiteY716" fmla="*/ 578911 h 2550693"/>
                <a:gd name="connsiteX717" fmla="*/ 765253 w 2546376"/>
                <a:gd name="connsiteY717" fmla="*/ 538904 h 2550693"/>
                <a:gd name="connsiteX718" fmla="*/ 578084 w 2546376"/>
                <a:gd name="connsiteY718" fmla="*/ 713013 h 2550693"/>
                <a:gd name="connsiteX719" fmla="*/ 618091 w 2546376"/>
                <a:gd name="connsiteY719" fmla="*/ 696441 h 2550693"/>
                <a:gd name="connsiteX720" fmla="*/ 674669 w 2546376"/>
                <a:gd name="connsiteY720" fmla="*/ 753019 h 2550693"/>
                <a:gd name="connsiteX721" fmla="*/ 618091 w 2546376"/>
                <a:gd name="connsiteY721" fmla="*/ 809597 h 2550693"/>
                <a:gd name="connsiteX722" fmla="*/ 561513 w 2546376"/>
                <a:gd name="connsiteY722" fmla="*/ 753019 h 2550693"/>
                <a:gd name="connsiteX723" fmla="*/ 578084 w 2546376"/>
                <a:gd name="connsiteY723" fmla="*/ 713013 h 2550693"/>
                <a:gd name="connsiteX724" fmla="*/ 415158 w 2546376"/>
                <a:gd name="connsiteY724" fmla="*/ 873734 h 2550693"/>
                <a:gd name="connsiteX725" fmla="*/ 430921 w 2546376"/>
                <a:gd name="connsiteY725" fmla="*/ 870551 h 2550693"/>
                <a:gd name="connsiteX726" fmla="*/ 487500 w 2546376"/>
                <a:gd name="connsiteY726" fmla="*/ 927130 h 2550693"/>
                <a:gd name="connsiteX727" fmla="*/ 484317 w 2546376"/>
                <a:gd name="connsiteY727" fmla="*/ 942893 h 2550693"/>
                <a:gd name="connsiteX728" fmla="*/ 1139593 w 2546376"/>
                <a:gd name="connsiteY728" fmla="*/ 16572 h 2550693"/>
                <a:gd name="connsiteX729" fmla="*/ 1179599 w 2546376"/>
                <a:gd name="connsiteY729" fmla="*/ 1 h 2550693"/>
                <a:gd name="connsiteX730" fmla="*/ 1236178 w 2546376"/>
                <a:gd name="connsiteY730" fmla="*/ 56579 h 2550693"/>
                <a:gd name="connsiteX731" fmla="*/ 1179600 w 2546376"/>
                <a:gd name="connsiteY731" fmla="*/ 113157 h 2550693"/>
                <a:gd name="connsiteX732" fmla="*/ 1123022 w 2546376"/>
                <a:gd name="connsiteY732" fmla="*/ 56579 h 2550693"/>
                <a:gd name="connsiteX733" fmla="*/ 1139593 w 2546376"/>
                <a:gd name="connsiteY733" fmla="*/ 16572 h 2550693"/>
                <a:gd name="connsiteX734" fmla="*/ 952423 w 2546376"/>
                <a:gd name="connsiteY734" fmla="*/ 190682 h 2550693"/>
                <a:gd name="connsiteX735" fmla="*/ 992429 w 2546376"/>
                <a:gd name="connsiteY735" fmla="*/ 174111 h 2550693"/>
                <a:gd name="connsiteX736" fmla="*/ 1049007 w 2546376"/>
                <a:gd name="connsiteY736" fmla="*/ 230689 h 2550693"/>
                <a:gd name="connsiteX737" fmla="*/ 992429 w 2546376"/>
                <a:gd name="connsiteY737" fmla="*/ 287267 h 2550693"/>
                <a:gd name="connsiteX738" fmla="*/ 935851 w 2546376"/>
                <a:gd name="connsiteY738" fmla="*/ 230689 h 2550693"/>
                <a:gd name="connsiteX739" fmla="*/ 952423 w 2546376"/>
                <a:gd name="connsiteY739" fmla="*/ 190682 h 2550693"/>
                <a:gd name="connsiteX740" fmla="*/ 765253 w 2546376"/>
                <a:gd name="connsiteY740" fmla="*/ 364793 h 2550693"/>
                <a:gd name="connsiteX741" fmla="*/ 805259 w 2546376"/>
                <a:gd name="connsiteY741" fmla="*/ 348222 h 2550693"/>
                <a:gd name="connsiteX742" fmla="*/ 861837 w 2546376"/>
                <a:gd name="connsiteY742" fmla="*/ 404800 h 2550693"/>
                <a:gd name="connsiteX743" fmla="*/ 805259 w 2546376"/>
                <a:gd name="connsiteY743" fmla="*/ 461378 h 2550693"/>
                <a:gd name="connsiteX744" fmla="*/ 748681 w 2546376"/>
                <a:gd name="connsiteY744" fmla="*/ 404800 h 2550693"/>
                <a:gd name="connsiteX745" fmla="*/ 765253 w 2546376"/>
                <a:gd name="connsiteY745" fmla="*/ 364793 h 2550693"/>
                <a:gd name="connsiteX746" fmla="*/ 578082 w 2546376"/>
                <a:gd name="connsiteY746" fmla="*/ 538904 h 2550693"/>
                <a:gd name="connsiteX747" fmla="*/ 618088 w 2546376"/>
                <a:gd name="connsiteY747" fmla="*/ 522333 h 2550693"/>
                <a:gd name="connsiteX748" fmla="*/ 674666 w 2546376"/>
                <a:gd name="connsiteY748" fmla="*/ 578911 h 2550693"/>
                <a:gd name="connsiteX749" fmla="*/ 618090 w 2546376"/>
                <a:gd name="connsiteY749" fmla="*/ 635487 h 2550693"/>
                <a:gd name="connsiteX750" fmla="*/ 561512 w 2546376"/>
                <a:gd name="connsiteY750" fmla="*/ 578909 h 2550693"/>
                <a:gd name="connsiteX751" fmla="*/ 578082 w 2546376"/>
                <a:gd name="connsiteY751" fmla="*/ 538904 h 2550693"/>
                <a:gd name="connsiteX752" fmla="*/ 390914 w 2546376"/>
                <a:gd name="connsiteY752" fmla="*/ 713012 h 2550693"/>
                <a:gd name="connsiteX753" fmla="*/ 430921 w 2546376"/>
                <a:gd name="connsiteY753" fmla="*/ 696441 h 2550693"/>
                <a:gd name="connsiteX754" fmla="*/ 487499 w 2546376"/>
                <a:gd name="connsiteY754" fmla="*/ 753019 h 2550693"/>
                <a:gd name="connsiteX755" fmla="*/ 430921 w 2546376"/>
                <a:gd name="connsiteY755" fmla="*/ 809597 h 2550693"/>
                <a:gd name="connsiteX756" fmla="*/ 374343 w 2546376"/>
                <a:gd name="connsiteY756" fmla="*/ 753019 h 2550693"/>
                <a:gd name="connsiteX757" fmla="*/ 390914 w 2546376"/>
                <a:gd name="connsiteY757" fmla="*/ 713012 h 2550693"/>
                <a:gd name="connsiteX758" fmla="*/ 952422 w 2546376"/>
                <a:gd name="connsiteY758" fmla="*/ 16571 h 2550693"/>
                <a:gd name="connsiteX759" fmla="*/ 992429 w 2546376"/>
                <a:gd name="connsiteY759" fmla="*/ 0 h 2550693"/>
                <a:gd name="connsiteX760" fmla="*/ 1049007 w 2546376"/>
                <a:gd name="connsiteY760" fmla="*/ 56578 h 2550693"/>
                <a:gd name="connsiteX761" fmla="*/ 992429 w 2546376"/>
                <a:gd name="connsiteY761" fmla="*/ 113156 h 2550693"/>
                <a:gd name="connsiteX762" fmla="*/ 935851 w 2546376"/>
                <a:gd name="connsiteY762" fmla="*/ 56578 h 2550693"/>
                <a:gd name="connsiteX763" fmla="*/ 952422 w 2546376"/>
                <a:gd name="connsiteY763" fmla="*/ 16571 h 2550693"/>
                <a:gd name="connsiteX764" fmla="*/ 765253 w 2546376"/>
                <a:gd name="connsiteY764" fmla="*/ 190682 h 2550693"/>
                <a:gd name="connsiteX765" fmla="*/ 805259 w 2546376"/>
                <a:gd name="connsiteY765" fmla="*/ 174111 h 2550693"/>
                <a:gd name="connsiteX766" fmla="*/ 861837 w 2546376"/>
                <a:gd name="connsiteY766" fmla="*/ 230689 h 2550693"/>
                <a:gd name="connsiteX767" fmla="*/ 805259 w 2546376"/>
                <a:gd name="connsiteY767" fmla="*/ 287267 h 2550693"/>
                <a:gd name="connsiteX768" fmla="*/ 748681 w 2546376"/>
                <a:gd name="connsiteY768" fmla="*/ 230689 h 2550693"/>
                <a:gd name="connsiteX769" fmla="*/ 765253 w 2546376"/>
                <a:gd name="connsiteY769" fmla="*/ 190682 h 2550693"/>
                <a:gd name="connsiteX770" fmla="*/ 578082 w 2546376"/>
                <a:gd name="connsiteY770" fmla="*/ 364793 h 2550693"/>
                <a:gd name="connsiteX771" fmla="*/ 618088 w 2546376"/>
                <a:gd name="connsiteY771" fmla="*/ 348222 h 2550693"/>
                <a:gd name="connsiteX772" fmla="*/ 674666 w 2546376"/>
                <a:gd name="connsiteY772" fmla="*/ 404800 h 2550693"/>
                <a:gd name="connsiteX773" fmla="*/ 618088 w 2546376"/>
                <a:gd name="connsiteY773" fmla="*/ 461378 h 2550693"/>
                <a:gd name="connsiteX774" fmla="*/ 561510 w 2546376"/>
                <a:gd name="connsiteY774" fmla="*/ 404800 h 2550693"/>
                <a:gd name="connsiteX775" fmla="*/ 578082 w 2546376"/>
                <a:gd name="connsiteY775" fmla="*/ 364793 h 2550693"/>
                <a:gd name="connsiteX776" fmla="*/ 238854 w 2546376"/>
                <a:gd name="connsiteY776" fmla="*/ 697429 h 2550693"/>
                <a:gd name="connsiteX777" fmla="*/ 243750 w 2546376"/>
                <a:gd name="connsiteY777" fmla="*/ 696441 h 2550693"/>
                <a:gd name="connsiteX778" fmla="*/ 300328 w 2546376"/>
                <a:gd name="connsiteY778" fmla="*/ 753019 h 2550693"/>
                <a:gd name="connsiteX779" fmla="*/ 299340 w 2546376"/>
                <a:gd name="connsiteY779" fmla="*/ 757915 h 2550693"/>
                <a:gd name="connsiteX780" fmla="*/ 390914 w 2546376"/>
                <a:gd name="connsiteY780" fmla="*/ 538902 h 2550693"/>
                <a:gd name="connsiteX781" fmla="*/ 430920 w 2546376"/>
                <a:gd name="connsiteY781" fmla="*/ 522331 h 2550693"/>
                <a:gd name="connsiteX782" fmla="*/ 487499 w 2546376"/>
                <a:gd name="connsiteY782" fmla="*/ 578909 h 2550693"/>
                <a:gd name="connsiteX783" fmla="*/ 430920 w 2546376"/>
                <a:gd name="connsiteY783" fmla="*/ 635487 h 2550693"/>
                <a:gd name="connsiteX784" fmla="*/ 374342 w 2546376"/>
                <a:gd name="connsiteY784" fmla="*/ 578909 h 2550693"/>
                <a:gd name="connsiteX785" fmla="*/ 390914 w 2546376"/>
                <a:gd name="connsiteY785" fmla="*/ 538902 h 2550693"/>
                <a:gd name="connsiteX786" fmla="*/ 765253 w 2546376"/>
                <a:gd name="connsiteY786" fmla="*/ 16571 h 2550693"/>
                <a:gd name="connsiteX787" fmla="*/ 805259 w 2546376"/>
                <a:gd name="connsiteY787" fmla="*/ 0 h 2550693"/>
                <a:gd name="connsiteX788" fmla="*/ 861837 w 2546376"/>
                <a:gd name="connsiteY788" fmla="*/ 56578 h 2550693"/>
                <a:gd name="connsiteX789" fmla="*/ 805259 w 2546376"/>
                <a:gd name="connsiteY789" fmla="*/ 113156 h 2550693"/>
                <a:gd name="connsiteX790" fmla="*/ 748681 w 2546376"/>
                <a:gd name="connsiteY790" fmla="*/ 56578 h 2550693"/>
                <a:gd name="connsiteX791" fmla="*/ 765253 w 2546376"/>
                <a:gd name="connsiteY791" fmla="*/ 16571 h 2550693"/>
                <a:gd name="connsiteX792" fmla="*/ 578082 w 2546376"/>
                <a:gd name="connsiteY792" fmla="*/ 190682 h 2550693"/>
                <a:gd name="connsiteX793" fmla="*/ 618088 w 2546376"/>
                <a:gd name="connsiteY793" fmla="*/ 174111 h 2550693"/>
                <a:gd name="connsiteX794" fmla="*/ 674666 w 2546376"/>
                <a:gd name="connsiteY794" fmla="*/ 230689 h 2550693"/>
                <a:gd name="connsiteX795" fmla="*/ 618088 w 2546376"/>
                <a:gd name="connsiteY795" fmla="*/ 287267 h 2550693"/>
                <a:gd name="connsiteX796" fmla="*/ 561510 w 2546376"/>
                <a:gd name="connsiteY796" fmla="*/ 230689 h 2550693"/>
                <a:gd name="connsiteX797" fmla="*/ 578082 w 2546376"/>
                <a:gd name="connsiteY797" fmla="*/ 190682 h 2550693"/>
                <a:gd name="connsiteX798" fmla="*/ 390912 w 2546376"/>
                <a:gd name="connsiteY798" fmla="*/ 364793 h 2550693"/>
                <a:gd name="connsiteX799" fmla="*/ 430918 w 2546376"/>
                <a:gd name="connsiteY799" fmla="*/ 348222 h 2550693"/>
                <a:gd name="connsiteX800" fmla="*/ 487497 w 2546376"/>
                <a:gd name="connsiteY800" fmla="*/ 404800 h 2550693"/>
                <a:gd name="connsiteX801" fmla="*/ 430920 w 2546376"/>
                <a:gd name="connsiteY801" fmla="*/ 461376 h 2550693"/>
                <a:gd name="connsiteX802" fmla="*/ 374342 w 2546376"/>
                <a:gd name="connsiteY802" fmla="*/ 404798 h 2550693"/>
                <a:gd name="connsiteX803" fmla="*/ 390912 w 2546376"/>
                <a:gd name="connsiteY803" fmla="*/ 364793 h 2550693"/>
                <a:gd name="connsiteX804" fmla="*/ 203743 w 2546376"/>
                <a:gd name="connsiteY804" fmla="*/ 538902 h 2550693"/>
                <a:gd name="connsiteX805" fmla="*/ 243749 w 2546376"/>
                <a:gd name="connsiteY805" fmla="*/ 522331 h 2550693"/>
                <a:gd name="connsiteX806" fmla="*/ 300327 w 2546376"/>
                <a:gd name="connsiteY806" fmla="*/ 578909 h 2550693"/>
                <a:gd name="connsiteX807" fmla="*/ 243749 w 2546376"/>
                <a:gd name="connsiteY807" fmla="*/ 635487 h 2550693"/>
                <a:gd name="connsiteX808" fmla="*/ 187171 w 2546376"/>
                <a:gd name="connsiteY808" fmla="*/ 578909 h 2550693"/>
                <a:gd name="connsiteX809" fmla="*/ 203743 w 2546376"/>
                <a:gd name="connsiteY809" fmla="*/ 538902 h 2550693"/>
                <a:gd name="connsiteX810" fmla="*/ 578082 w 2546376"/>
                <a:gd name="connsiteY810" fmla="*/ 16571 h 2550693"/>
                <a:gd name="connsiteX811" fmla="*/ 618088 w 2546376"/>
                <a:gd name="connsiteY811" fmla="*/ 0 h 2550693"/>
                <a:gd name="connsiteX812" fmla="*/ 674666 w 2546376"/>
                <a:gd name="connsiteY812" fmla="*/ 56578 h 2550693"/>
                <a:gd name="connsiteX813" fmla="*/ 618088 w 2546376"/>
                <a:gd name="connsiteY813" fmla="*/ 113156 h 2550693"/>
                <a:gd name="connsiteX814" fmla="*/ 561510 w 2546376"/>
                <a:gd name="connsiteY814" fmla="*/ 56578 h 2550693"/>
                <a:gd name="connsiteX815" fmla="*/ 578082 w 2546376"/>
                <a:gd name="connsiteY815" fmla="*/ 16571 h 2550693"/>
                <a:gd name="connsiteX816" fmla="*/ 65570 w 2546376"/>
                <a:gd name="connsiteY816" fmla="*/ 524146 h 2550693"/>
                <a:gd name="connsiteX817" fmla="*/ 78603 w 2546376"/>
                <a:gd name="connsiteY817" fmla="*/ 526777 h 2550693"/>
                <a:gd name="connsiteX818" fmla="*/ 108712 w 2546376"/>
                <a:gd name="connsiteY818" fmla="*/ 556886 h 2550693"/>
                <a:gd name="connsiteX819" fmla="*/ 111343 w 2546376"/>
                <a:gd name="connsiteY819" fmla="*/ 569919 h 2550693"/>
                <a:gd name="connsiteX820" fmla="*/ 390912 w 2546376"/>
                <a:gd name="connsiteY820" fmla="*/ 190682 h 2550693"/>
                <a:gd name="connsiteX821" fmla="*/ 430918 w 2546376"/>
                <a:gd name="connsiteY821" fmla="*/ 174111 h 2550693"/>
                <a:gd name="connsiteX822" fmla="*/ 487497 w 2546376"/>
                <a:gd name="connsiteY822" fmla="*/ 230689 h 2550693"/>
                <a:gd name="connsiteX823" fmla="*/ 430919 w 2546376"/>
                <a:gd name="connsiteY823" fmla="*/ 287267 h 2550693"/>
                <a:gd name="connsiteX824" fmla="*/ 374340 w 2546376"/>
                <a:gd name="connsiteY824" fmla="*/ 230689 h 2550693"/>
                <a:gd name="connsiteX825" fmla="*/ 390912 w 2546376"/>
                <a:gd name="connsiteY825" fmla="*/ 190682 h 2550693"/>
                <a:gd name="connsiteX826" fmla="*/ 203742 w 2546376"/>
                <a:gd name="connsiteY826" fmla="*/ 364792 h 2550693"/>
                <a:gd name="connsiteX827" fmla="*/ 243749 w 2546376"/>
                <a:gd name="connsiteY827" fmla="*/ 348220 h 2550693"/>
                <a:gd name="connsiteX828" fmla="*/ 300327 w 2546376"/>
                <a:gd name="connsiteY828" fmla="*/ 404798 h 2550693"/>
                <a:gd name="connsiteX829" fmla="*/ 243749 w 2546376"/>
                <a:gd name="connsiteY829" fmla="*/ 461376 h 2550693"/>
                <a:gd name="connsiteX830" fmla="*/ 187171 w 2546376"/>
                <a:gd name="connsiteY830" fmla="*/ 404798 h 2550693"/>
                <a:gd name="connsiteX831" fmla="*/ 203742 w 2546376"/>
                <a:gd name="connsiteY831" fmla="*/ 364792 h 2550693"/>
                <a:gd name="connsiteX832" fmla="*/ 390912 w 2546376"/>
                <a:gd name="connsiteY832" fmla="*/ 16571 h 2550693"/>
                <a:gd name="connsiteX833" fmla="*/ 430918 w 2546376"/>
                <a:gd name="connsiteY833" fmla="*/ 0 h 2550693"/>
                <a:gd name="connsiteX834" fmla="*/ 487497 w 2546376"/>
                <a:gd name="connsiteY834" fmla="*/ 56578 h 2550693"/>
                <a:gd name="connsiteX835" fmla="*/ 430919 w 2546376"/>
                <a:gd name="connsiteY835" fmla="*/ 113156 h 2550693"/>
                <a:gd name="connsiteX836" fmla="*/ 374340 w 2546376"/>
                <a:gd name="connsiteY836" fmla="*/ 56578 h 2550693"/>
                <a:gd name="connsiteX837" fmla="*/ 390912 w 2546376"/>
                <a:gd name="connsiteY837" fmla="*/ 16571 h 2550693"/>
                <a:gd name="connsiteX838" fmla="*/ 203741 w 2546376"/>
                <a:gd name="connsiteY838" fmla="*/ 190682 h 2550693"/>
                <a:gd name="connsiteX839" fmla="*/ 243747 w 2546376"/>
                <a:gd name="connsiteY839" fmla="*/ 174111 h 2550693"/>
                <a:gd name="connsiteX840" fmla="*/ 300325 w 2546376"/>
                <a:gd name="connsiteY840" fmla="*/ 230689 h 2550693"/>
                <a:gd name="connsiteX841" fmla="*/ 243748 w 2546376"/>
                <a:gd name="connsiteY841" fmla="*/ 287266 h 2550693"/>
                <a:gd name="connsiteX842" fmla="*/ 187170 w 2546376"/>
                <a:gd name="connsiteY842" fmla="*/ 230688 h 2550693"/>
                <a:gd name="connsiteX843" fmla="*/ 203741 w 2546376"/>
                <a:gd name="connsiteY843" fmla="*/ 190682 h 2550693"/>
                <a:gd name="connsiteX844" fmla="*/ 16572 w 2546376"/>
                <a:gd name="connsiteY844" fmla="*/ 364792 h 2550693"/>
                <a:gd name="connsiteX845" fmla="*/ 56579 w 2546376"/>
                <a:gd name="connsiteY845" fmla="*/ 348220 h 2550693"/>
                <a:gd name="connsiteX846" fmla="*/ 113157 w 2546376"/>
                <a:gd name="connsiteY846" fmla="*/ 404798 h 2550693"/>
                <a:gd name="connsiteX847" fmla="*/ 56579 w 2546376"/>
                <a:gd name="connsiteY847" fmla="*/ 461376 h 2550693"/>
                <a:gd name="connsiteX848" fmla="*/ 1 w 2546376"/>
                <a:gd name="connsiteY848" fmla="*/ 404798 h 2550693"/>
                <a:gd name="connsiteX849" fmla="*/ 16572 w 2546376"/>
                <a:gd name="connsiteY849" fmla="*/ 364792 h 2550693"/>
                <a:gd name="connsiteX850" fmla="*/ 203741 w 2546376"/>
                <a:gd name="connsiteY850" fmla="*/ 16571 h 2550693"/>
                <a:gd name="connsiteX851" fmla="*/ 243747 w 2546376"/>
                <a:gd name="connsiteY851" fmla="*/ 0 h 2550693"/>
                <a:gd name="connsiteX852" fmla="*/ 300325 w 2546376"/>
                <a:gd name="connsiteY852" fmla="*/ 56578 h 2550693"/>
                <a:gd name="connsiteX853" fmla="*/ 243747 w 2546376"/>
                <a:gd name="connsiteY853" fmla="*/ 113156 h 2550693"/>
                <a:gd name="connsiteX854" fmla="*/ 187169 w 2546376"/>
                <a:gd name="connsiteY854" fmla="*/ 56578 h 2550693"/>
                <a:gd name="connsiteX855" fmla="*/ 203741 w 2546376"/>
                <a:gd name="connsiteY855" fmla="*/ 16571 h 2550693"/>
                <a:gd name="connsiteX856" fmla="*/ 16572 w 2546376"/>
                <a:gd name="connsiteY856" fmla="*/ 190681 h 2550693"/>
                <a:gd name="connsiteX857" fmla="*/ 56579 w 2546376"/>
                <a:gd name="connsiteY857" fmla="*/ 174110 h 2550693"/>
                <a:gd name="connsiteX858" fmla="*/ 113157 w 2546376"/>
                <a:gd name="connsiteY858" fmla="*/ 230688 h 2550693"/>
                <a:gd name="connsiteX859" fmla="*/ 56579 w 2546376"/>
                <a:gd name="connsiteY859" fmla="*/ 287266 h 2550693"/>
                <a:gd name="connsiteX860" fmla="*/ 1 w 2546376"/>
                <a:gd name="connsiteY860" fmla="*/ 230688 h 2550693"/>
                <a:gd name="connsiteX861" fmla="*/ 16572 w 2546376"/>
                <a:gd name="connsiteY861" fmla="*/ 190681 h 2550693"/>
                <a:gd name="connsiteX862" fmla="*/ 16571 w 2546376"/>
                <a:gd name="connsiteY862" fmla="*/ 16571 h 2550693"/>
                <a:gd name="connsiteX863" fmla="*/ 56577 w 2546376"/>
                <a:gd name="connsiteY863" fmla="*/ 0 h 2550693"/>
                <a:gd name="connsiteX864" fmla="*/ 113156 w 2546376"/>
                <a:gd name="connsiteY864" fmla="*/ 56578 h 2550693"/>
                <a:gd name="connsiteX865" fmla="*/ 56578 w 2546376"/>
                <a:gd name="connsiteY865" fmla="*/ 113156 h 2550693"/>
                <a:gd name="connsiteX866" fmla="*/ 0 w 2546376"/>
                <a:gd name="connsiteY866" fmla="*/ 56577 h 2550693"/>
                <a:gd name="connsiteX867" fmla="*/ 16571 w 2546376"/>
                <a:gd name="connsiteY867" fmla="*/ 16571 h 255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Lst>
              <a:rect l="l" t="t" r="r" b="b"/>
              <a:pathLst>
                <a:path w="2546376" h="2550693">
                  <a:moveTo>
                    <a:pt x="2449798" y="2454108"/>
                  </a:moveTo>
                  <a:cubicBezTo>
                    <a:pt x="2460029" y="2443877"/>
                    <a:pt x="2474173" y="2437544"/>
                    <a:pt x="2489797" y="2437544"/>
                  </a:cubicBezTo>
                  <a:cubicBezTo>
                    <a:pt x="2521044" y="2437544"/>
                    <a:pt x="2546375" y="2462875"/>
                    <a:pt x="2546375" y="2494122"/>
                  </a:cubicBezTo>
                  <a:cubicBezTo>
                    <a:pt x="2546375" y="2525369"/>
                    <a:pt x="2521051" y="2550693"/>
                    <a:pt x="2489804" y="2550693"/>
                  </a:cubicBezTo>
                  <a:cubicBezTo>
                    <a:pt x="2458557" y="2550693"/>
                    <a:pt x="2433226" y="2525362"/>
                    <a:pt x="2433226" y="2494115"/>
                  </a:cubicBezTo>
                  <a:cubicBezTo>
                    <a:pt x="2433226" y="2478491"/>
                    <a:pt x="2439559" y="2464347"/>
                    <a:pt x="2449798" y="2454108"/>
                  </a:cubicBezTo>
                  <a:close/>
                  <a:moveTo>
                    <a:pt x="2449791" y="2280012"/>
                  </a:moveTo>
                  <a:cubicBezTo>
                    <a:pt x="2460030" y="2269774"/>
                    <a:pt x="2474174" y="2263441"/>
                    <a:pt x="2489798" y="2263441"/>
                  </a:cubicBezTo>
                  <a:cubicBezTo>
                    <a:pt x="2521045" y="2263441"/>
                    <a:pt x="2546376" y="2288772"/>
                    <a:pt x="2546376" y="2320019"/>
                  </a:cubicBezTo>
                  <a:cubicBezTo>
                    <a:pt x="2546376" y="2351266"/>
                    <a:pt x="2521045" y="2376597"/>
                    <a:pt x="2489798" y="2376597"/>
                  </a:cubicBezTo>
                  <a:cubicBezTo>
                    <a:pt x="2458551" y="2376597"/>
                    <a:pt x="2433220" y="2351266"/>
                    <a:pt x="2433220" y="2320019"/>
                  </a:cubicBezTo>
                  <a:cubicBezTo>
                    <a:pt x="2433220" y="2304396"/>
                    <a:pt x="2439552" y="2290251"/>
                    <a:pt x="2449791" y="2280012"/>
                  </a:cubicBezTo>
                  <a:close/>
                  <a:moveTo>
                    <a:pt x="2262622" y="2454108"/>
                  </a:moveTo>
                  <a:cubicBezTo>
                    <a:pt x="2272861" y="2443869"/>
                    <a:pt x="2287005" y="2437537"/>
                    <a:pt x="2302629" y="2437537"/>
                  </a:cubicBezTo>
                  <a:cubicBezTo>
                    <a:pt x="2333876" y="2437537"/>
                    <a:pt x="2359207" y="2462868"/>
                    <a:pt x="2359207" y="2494115"/>
                  </a:cubicBezTo>
                  <a:cubicBezTo>
                    <a:pt x="2359207" y="2525362"/>
                    <a:pt x="2333876" y="2550693"/>
                    <a:pt x="2302629" y="2550693"/>
                  </a:cubicBezTo>
                  <a:cubicBezTo>
                    <a:pt x="2271382" y="2550693"/>
                    <a:pt x="2246051" y="2525362"/>
                    <a:pt x="2246051" y="2494115"/>
                  </a:cubicBezTo>
                  <a:cubicBezTo>
                    <a:pt x="2246051" y="2478491"/>
                    <a:pt x="2252384" y="2464347"/>
                    <a:pt x="2262622" y="2454108"/>
                  </a:cubicBezTo>
                  <a:close/>
                  <a:moveTo>
                    <a:pt x="2449791" y="2105902"/>
                  </a:moveTo>
                  <a:cubicBezTo>
                    <a:pt x="2460030" y="2095663"/>
                    <a:pt x="2474174" y="2089330"/>
                    <a:pt x="2489798" y="2089330"/>
                  </a:cubicBezTo>
                  <a:cubicBezTo>
                    <a:pt x="2521045" y="2089330"/>
                    <a:pt x="2546376" y="2114661"/>
                    <a:pt x="2546376" y="2145908"/>
                  </a:cubicBezTo>
                  <a:cubicBezTo>
                    <a:pt x="2546376" y="2177155"/>
                    <a:pt x="2521045" y="2202486"/>
                    <a:pt x="2489798" y="2202486"/>
                  </a:cubicBezTo>
                  <a:cubicBezTo>
                    <a:pt x="2458551" y="2202486"/>
                    <a:pt x="2433220" y="2177155"/>
                    <a:pt x="2433220" y="2145908"/>
                  </a:cubicBezTo>
                  <a:cubicBezTo>
                    <a:pt x="2433220" y="2130285"/>
                    <a:pt x="2439553" y="2116140"/>
                    <a:pt x="2449791" y="2105902"/>
                  </a:cubicBezTo>
                  <a:close/>
                  <a:moveTo>
                    <a:pt x="2262623" y="2280006"/>
                  </a:moveTo>
                  <a:cubicBezTo>
                    <a:pt x="2272854" y="2269774"/>
                    <a:pt x="2286999" y="2263441"/>
                    <a:pt x="2302622" y="2263441"/>
                  </a:cubicBezTo>
                  <a:cubicBezTo>
                    <a:pt x="2333869" y="2263441"/>
                    <a:pt x="2359200" y="2288772"/>
                    <a:pt x="2359200" y="2320019"/>
                  </a:cubicBezTo>
                  <a:cubicBezTo>
                    <a:pt x="2359200" y="2351266"/>
                    <a:pt x="2333876" y="2376590"/>
                    <a:pt x="2302629" y="2376590"/>
                  </a:cubicBezTo>
                  <a:cubicBezTo>
                    <a:pt x="2271382" y="2376590"/>
                    <a:pt x="2246051" y="2351259"/>
                    <a:pt x="2246051" y="2320012"/>
                  </a:cubicBezTo>
                  <a:cubicBezTo>
                    <a:pt x="2246051" y="2304389"/>
                    <a:pt x="2252384" y="2290244"/>
                    <a:pt x="2262623" y="2280006"/>
                  </a:cubicBezTo>
                  <a:close/>
                  <a:moveTo>
                    <a:pt x="2075453" y="2454108"/>
                  </a:moveTo>
                  <a:cubicBezTo>
                    <a:pt x="2085691" y="2443870"/>
                    <a:pt x="2099836" y="2437537"/>
                    <a:pt x="2115459" y="2437537"/>
                  </a:cubicBezTo>
                  <a:cubicBezTo>
                    <a:pt x="2146706" y="2437537"/>
                    <a:pt x="2172037" y="2462868"/>
                    <a:pt x="2172037" y="2494115"/>
                  </a:cubicBezTo>
                  <a:cubicBezTo>
                    <a:pt x="2172037" y="2525362"/>
                    <a:pt x="2146706" y="2550693"/>
                    <a:pt x="2115459" y="2550693"/>
                  </a:cubicBezTo>
                  <a:cubicBezTo>
                    <a:pt x="2107647" y="2550693"/>
                    <a:pt x="2100205" y="2549110"/>
                    <a:pt x="2093436" y="2546247"/>
                  </a:cubicBezTo>
                  <a:lnTo>
                    <a:pt x="2075739" y="2534315"/>
                  </a:lnTo>
                  <a:lnTo>
                    <a:pt x="2075259" y="2533835"/>
                  </a:lnTo>
                  <a:lnTo>
                    <a:pt x="2063327" y="2516138"/>
                  </a:lnTo>
                  <a:cubicBezTo>
                    <a:pt x="2060464" y="2509369"/>
                    <a:pt x="2058881" y="2501927"/>
                    <a:pt x="2058881" y="2494115"/>
                  </a:cubicBezTo>
                  <a:cubicBezTo>
                    <a:pt x="2058881" y="2478491"/>
                    <a:pt x="2065214" y="2464347"/>
                    <a:pt x="2075453" y="2454108"/>
                  </a:cubicBezTo>
                  <a:close/>
                  <a:moveTo>
                    <a:pt x="2449791" y="1931791"/>
                  </a:moveTo>
                  <a:cubicBezTo>
                    <a:pt x="2460030" y="1921552"/>
                    <a:pt x="2474174" y="1915219"/>
                    <a:pt x="2489798" y="1915219"/>
                  </a:cubicBezTo>
                  <a:cubicBezTo>
                    <a:pt x="2521045" y="1915219"/>
                    <a:pt x="2546376" y="1940550"/>
                    <a:pt x="2546376" y="1971797"/>
                  </a:cubicBezTo>
                  <a:cubicBezTo>
                    <a:pt x="2546376" y="2003044"/>
                    <a:pt x="2521045" y="2028375"/>
                    <a:pt x="2489798" y="2028375"/>
                  </a:cubicBezTo>
                  <a:cubicBezTo>
                    <a:pt x="2458551" y="2028375"/>
                    <a:pt x="2433220" y="2003044"/>
                    <a:pt x="2433220" y="1971797"/>
                  </a:cubicBezTo>
                  <a:cubicBezTo>
                    <a:pt x="2433220" y="1956174"/>
                    <a:pt x="2439553" y="1942029"/>
                    <a:pt x="2449791" y="1931791"/>
                  </a:cubicBezTo>
                  <a:close/>
                  <a:moveTo>
                    <a:pt x="2262615" y="2105901"/>
                  </a:moveTo>
                  <a:cubicBezTo>
                    <a:pt x="2272854" y="2095663"/>
                    <a:pt x="2286999" y="2089330"/>
                    <a:pt x="2302622" y="2089330"/>
                  </a:cubicBezTo>
                  <a:cubicBezTo>
                    <a:pt x="2333869" y="2089330"/>
                    <a:pt x="2359200" y="2114661"/>
                    <a:pt x="2359200" y="2145908"/>
                  </a:cubicBezTo>
                  <a:cubicBezTo>
                    <a:pt x="2359200" y="2177155"/>
                    <a:pt x="2333869" y="2202486"/>
                    <a:pt x="2302622" y="2202486"/>
                  </a:cubicBezTo>
                  <a:cubicBezTo>
                    <a:pt x="2271375" y="2202486"/>
                    <a:pt x="2246044" y="2177155"/>
                    <a:pt x="2246044" y="2145908"/>
                  </a:cubicBezTo>
                  <a:cubicBezTo>
                    <a:pt x="2246044" y="2130285"/>
                    <a:pt x="2252377" y="2116140"/>
                    <a:pt x="2262615" y="2105901"/>
                  </a:cubicBezTo>
                  <a:close/>
                  <a:moveTo>
                    <a:pt x="2075453" y="2280005"/>
                  </a:moveTo>
                  <a:cubicBezTo>
                    <a:pt x="2085691" y="2269767"/>
                    <a:pt x="2099836" y="2263434"/>
                    <a:pt x="2115459" y="2263434"/>
                  </a:cubicBezTo>
                  <a:cubicBezTo>
                    <a:pt x="2146706" y="2263434"/>
                    <a:pt x="2172037" y="2288765"/>
                    <a:pt x="2172038" y="2320012"/>
                  </a:cubicBezTo>
                  <a:cubicBezTo>
                    <a:pt x="2172038" y="2351259"/>
                    <a:pt x="2146707" y="2376590"/>
                    <a:pt x="2115460" y="2376590"/>
                  </a:cubicBezTo>
                  <a:cubicBezTo>
                    <a:pt x="2084213" y="2376590"/>
                    <a:pt x="2058881" y="2351259"/>
                    <a:pt x="2058881" y="2320012"/>
                  </a:cubicBezTo>
                  <a:cubicBezTo>
                    <a:pt x="2058881" y="2304389"/>
                    <a:pt x="2065214" y="2290244"/>
                    <a:pt x="2075453" y="2280005"/>
                  </a:cubicBezTo>
                  <a:close/>
                  <a:moveTo>
                    <a:pt x="2449791" y="1757680"/>
                  </a:moveTo>
                  <a:cubicBezTo>
                    <a:pt x="2460030" y="1747441"/>
                    <a:pt x="2474174" y="1741108"/>
                    <a:pt x="2489798" y="1741108"/>
                  </a:cubicBezTo>
                  <a:cubicBezTo>
                    <a:pt x="2521045" y="1741108"/>
                    <a:pt x="2546376" y="1766439"/>
                    <a:pt x="2546376" y="1797686"/>
                  </a:cubicBezTo>
                  <a:cubicBezTo>
                    <a:pt x="2546376" y="1828933"/>
                    <a:pt x="2521045" y="1854264"/>
                    <a:pt x="2489798" y="1854264"/>
                  </a:cubicBezTo>
                  <a:cubicBezTo>
                    <a:pt x="2458551" y="1854264"/>
                    <a:pt x="2433220" y="1828933"/>
                    <a:pt x="2433220" y="1797686"/>
                  </a:cubicBezTo>
                  <a:cubicBezTo>
                    <a:pt x="2433220" y="1782063"/>
                    <a:pt x="2439553" y="1767918"/>
                    <a:pt x="2449791" y="1757680"/>
                  </a:cubicBezTo>
                  <a:close/>
                  <a:moveTo>
                    <a:pt x="2262616" y="1931791"/>
                  </a:moveTo>
                  <a:cubicBezTo>
                    <a:pt x="2272854" y="1921552"/>
                    <a:pt x="2286999" y="1915219"/>
                    <a:pt x="2302622" y="1915219"/>
                  </a:cubicBezTo>
                  <a:cubicBezTo>
                    <a:pt x="2333869" y="1915219"/>
                    <a:pt x="2359200" y="1940550"/>
                    <a:pt x="2359200" y="1971797"/>
                  </a:cubicBezTo>
                  <a:cubicBezTo>
                    <a:pt x="2359200" y="2003044"/>
                    <a:pt x="2333869" y="2028375"/>
                    <a:pt x="2302622" y="2028375"/>
                  </a:cubicBezTo>
                  <a:cubicBezTo>
                    <a:pt x="2271375" y="2028375"/>
                    <a:pt x="2246044" y="2003044"/>
                    <a:pt x="2246044" y="1971797"/>
                  </a:cubicBezTo>
                  <a:cubicBezTo>
                    <a:pt x="2246044" y="1956174"/>
                    <a:pt x="2252377" y="1942029"/>
                    <a:pt x="2262616" y="1931791"/>
                  </a:cubicBezTo>
                  <a:close/>
                  <a:moveTo>
                    <a:pt x="2075452" y="2105895"/>
                  </a:moveTo>
                  <a:cubicBezTo>
                    <a:pt x="2085691" y="2095657"/>
                    <a:pt x="2099829" y="2089330"/>
                    <a:pt x="2115453" y="2089330"/>
                  </a:cubicBezTo>
                  <a:cubicBezTo>
                    <a:pt x="2146700" y="2089330"/>
                    <a:pt x="2172031" y="2114661"/>
                    <a:pt x="2172031" y="2145908"/>
                  </a:cubicBezTo>
                  <a:cubicBezTo>
                    <a:pt x="2172037" y="2177149"/>
                    <a:pt x="2146706" y="2202480"/>
                    <a:pt x="2115459" y="2202480"/>
                  </a:cubicBezTo>
                  <a:cubicBezTo>
                    <a:pt x="2084212" y="2202480"/>
                    <a:pt x="2058881" y="2177149"/>
                    <a:pt x="2058881" y="2145902"/>
                  </a:cubicBezTo>
                  <a:cubicBezTo>
                    <a:pt x="2058881" y="2130278"/>
                    <a:pt x="2065214" y="2116134"/>
                    <a:pt x="2075452" y="2105895"/>
                  </a:cubicBezTo>
                  <a:close/>
                  <a:moveTo>
                    <a:pt x="1888282" y="2280006"/>
                  </a:moveTo>
                  <a:cubicBezTo>
                    <a:pt x="1898521" y="2269767"/>
                    <a:pt x="1912666" y="2263435"/>
                    <a:pt x="1928289" y="2263435"/>
                  </a:cubicBezTo>
                  <a:cubicBezTo>
                    <a:pt x="1959536" y="2263435"/>
                    <a:pt x="1984867" y="2288766"/>
                    <a:pt x="1984867" y="2320013"/>
                  </a:cubicBezTo>
                  <a:cubicBezTo>
                    <a:pt x="1984867" y="2351260"/>
                    <a:pt x="1959536" y="2376591"/>
                    <a:pt x="1928289" y="2376591"/>
                  </a:cubicBezTo>
                  <a:lnTo>
                    <a:pt x="1915416" y="2373992"/>
                  </a:lnTo>
                  <a:lnTo>
                    <a:pt x="1874310" y="2332886"/>
                  </a:lnTo>
                  <a:lnTo>
                    <a:pt x="1871711" y="2320013"/>
                  </a:lnTo>
                  <a:cubicBezTo>
                    <a:pt x="1871711" y="2304389"/>
                    <a:pt x="1878044" y="2290245"/>
                    <a:pt x="1888282" y="2280006"/>
                  </a:cubicBezTo>
                  <a:close/>
                  <a:moveTo>
                    <a:pt x="2449790" y="1583569"/>
                  </a:moveTo>
                  <a:cubicBezTo>
                    <a:pt x="2460029" y="1573331"/>
                    <a:pt x="2474174" y="1566998"/>
                    <a:pt x="2489797" y="1566998"/>
                  </a:cubicBezTo>
                  <a:cubicBezTo>
                    <a:pt x="2521044" y="1566998"/>
                    <a:pt x="2546375" y="1592329"/>
                    <a:pt x="2546375" y="1623576"/>
                  </a:cubicBezTo>
                  <a:cubicBezTo>
                    <a:pt x="2546375" y="1654823"/>
                    <a:pt x="2521044" y="1680154"/>
                    <a:pt x="2489797" y="1680154"/>
                  </a:cubicBezTo>
                  <a:cubicBezTo>
                    <a:pt x="2458550" y="1680154"/>
                    <a:pt x="2433219" y="1654823"/>
                    <a:pt x="2433219" y="1623576"/>
                  </a:cubicBezTo>
                  <a:cubicBezTo>
                    <a:pt x="2433219" y="1607953"/>
                    <a:pt x="2439552" y="1593808"/>
                    <a:pt x="2449790" y="1583569"/>
                  </a:cubicBezTo>
                  <a:close/>
                  <a:moveTo>
                    <a:pt x="2262615" y="1757679"/>
                  </a:moveTo>
                  <a:cubicBezTo>
                    <a:pt x="2272854" y="1747441"/>
                    <a:pt x="2286999" y="1741108"/>
                    <a:pt x="2302622" y="1741108"/>
                  </a:cubicBezTo>
                  <a:cubicBezTo>
                    <a:pt x="2333869" y="1741108"/>
                    <a:pt x="2359200" y="1766439"/>
                    <a:pt x="2359200" y="1797686"/>
                  </a:cubicBezTo>
                  <a:cubicBezTo>
                    <a:pt x="2359200" y="1828933"/>
                    <a:pt x="2333869" y="1854264"/>
                    <a:pt x="2302622" y="1854264"/>
                  </a:cubicBezTo>
                  <a:cubicBezTo>
                    <a:pt x="2271375" y="1854264"/>
                    <a:pt x="2246044" y="1828933"/>
                    <a:pt x="2246044" y="1797686"/>
                  </a:cubicBezTo>
                  <a:cubicBezTo>
                    <a:pt x="2246044" y="1782063"/>
                    <a:pt x="2252377" y="1767918"/>
                    <a:pt x="2262615" y="1757679"/>
                  </a:cubicBezTo>
                  <a:close/>
                  <a:moveTo>
                    <a:pt x="2075446" y="1931790"/>
                  </a:moveTo>
                  <a:cubicBezTo>
                    <a:pt x="2085684" y="1921552"/>
                    <a:pt x="2099829" y="1915219"/>
                    <a:pt x="2115453" y="1915219"/>
                  </a:cubicBezTo>
                  <a:cubicBezTo>
                    <a:pt x="2146700" y="1915219"/>
                    <a:pt x="2172031" y="1940550"/>
                    <a:pt x="2172031" y="1971797"/>
                  </a:cubicBezTo>
                  <a:cubicBezTo>
                    <a:pt x="2172031" y="2003044"/>
                    <a:pt x="2146700" y="2028375"/>
                    <a:pt x="2115453" y="2028375"/>
                  </a:cubicBezTo>
                  <a:cubicBezTo>
                    <a:pt x="2084206" y="2028375"/>
                    <a:pt x="2058875" y="2003044"/>
                    <a:pt x="2058875" y="1971797"/>
                  </a:cubicBezTo>
                  <a:cubicBezTo>
                    <a:pt x="2058875" y="1956174"/>
                    <a:pt x="2065207" y="1942029"/>
                    <a:pt x="2075446" y="1931790"/>
                  </a:cubicBezTo>
                  <a:close/>
                  <a:moveTo>
                    <a:pt x="1888282" y="2105896"/>
                  </a:moveTo>
                  <a:cubicBezTo>
                    <a:pt x="1898521" y="2095657"/>
                    <a:pt x="1912665" y="2089324"/>
                    <a:pt x="1928288" y="2089324"/>
                  </a:cubicBezTo>
                  <a:cubicBezTo>
                    <a:pt x="1959536" y="2089324"/>
                    <a:pt x="1984867" y="2114655"/>
                    <a:pt x="1984867" y="2145902"/>
                  </a:cubicBezTo>
                  <a:cubicBezTo>
                    <a:pt x="1984867" y="2177150"/>
                    <a:pt x="1959536" y="2202481"/>
                    <a:pt x="1928289" y="2202480"/>
                  </a:cubicBezTo>
                  <a:cubicBezTo>
                    <a:pt x="1897042" y="2202480"/>
                    <a:pt x="1871711" y="2177149"/>
                    <a:pt x="1871710" y="2145902"/>
                  </a:cubicBezTo>
                  <a:cubicBezTo>
                    <a:pt x="1871710" y="2130279"/>
                    <a:pt x="1878043" y="2116135"/>
                    <a:pt x="1888282" y="2105896"/>
                  </a:cubicBezTo>
                  <a:close/>
                  <a:moveTo>
                    <a:pt x="2449791" y="1409459"/>
                  </a:moveTo>
                  <a:cubicBezTo>
                    <a:pt x="2460029" y="1399220"/>
                    <a:pt x="2474174" y="1392887"/>
                    <a:pt x="2489797" y="1392887"/>
                  </a:cubicBezTo>
                  <a:cubicBezTo>
                    <a:pt x="2521044" y="1392887"/>
                    <a:pt x="2546375" y="1418218"/>
                    <a:pt x="2546375" y="1449465"/>
                  </a:cubicBezTo>
                  <a:cubicBezTo>
                    <a:pt x="2546375" y="1480712"/>
                    <a:pt x="2521044" y="1506043"/>
                    <a:pt x="2489797" y="1506043"/>
                  </a:cubicBezTo>
                  <a:cubicBezTo>
                    <a:pt x="2458550" y="1506043"/>
                    <a:pt x="2433219" y="1480712"/>
                    <a:pt x="2433219" y="1449465"/>
                  </a:cubicBezTo>
                  <a:cubicBezTo>
                    <a:pt x="2433219" y="1433842"/>
                    <a:pt x="2439552" y="1419697"/>
                    <a:pt x="2449791" y="1409459"/>
                  </a:cubicBezTo>
                  <a:close/>
                  <a:moveTo>
                    <a:pt x="2262615" y="1583569"/>
                  </a:moveTo>
                  <a:cubicBezTo>
                    <a:pt x="2272853" y="1573331"/>
                    <a:pt x="2286998" y="1566998"/>
                    <a:pt x="2302622" y="1566998"/>
                  </a:cubicBezTo>
                  <a:cubicBezTo>
                    <a:pt x="2333869" y="1566998"/>
                    <a:pt x="2359200" y="1592329"/>
                    <a:pt x="2359200" y="1623576"/>
                  </a:cubicBezTo>
                  <a:cubicBezTo>
                    <a:pt x="2359200" y="1654823"/>
                    <a:pt x="2333869" y="1680154"/>
                    <a:pt x="2302622" y="1680154"/>
                  </a:cubicBezTo>
                  <a:cubicBezTo>
                    <a:pt x="2271375" y="1680154"/>
                    <a:pt x="2246044" y="1654823"/>
                    <a:pt x="2246044" y="1623576"/>
                  </a:cubicBezTo>
                  <a:cubicBezTo>
                    <a:pt x="2246044" y="1607953"/>
                    <a:pt x="2252376" y="1593808"/>
                    <a:pt x="2262615" y="1583569"/>
                  </a:cubicBezTo>
                  <a:close/>
                  <a:moveTo>
                    <a:pt x="2075446" y="1757680"/>
                  </a:moveTo>
                  <a:cubicBezTo>
                    <a:pt x="2085684" y="1747441"/>
                    <a:pt x="2099829" y="1741108"/>
                    <a:pt x="2115453" y="1741108"/>
                  </a:cubicBezTo>
                  <a:cubicBezTo>
                    <a:pt x="2146700" y="1741108"/>
                    <a:pt x="2172031" y="1766439"/>
                    <a:pt x="2172031" y="1797686"/>
                  </a:cubicBezTo>
                  <a:cubicBezTo>
                    <a:pt x="2172031" y="1828933"/>
                    <a:pt x="2146700" y="1854264"/>
                    <a:pt x="2115453" y="1854264"/>
                  </a:cubicBezTo>
                  <a:cubicBezTo>
                    <a:pt x="2084206" y="1854264"/>
                    <a:pt x="2058875" y="1828933"/>
                    <a:pt x="2058875" y="1797686"/>
                  </a:cubicBezTo>
                  <a:cubicBezTo>
                    <a:pt x="2058875" y="1782063"/>
                    <a:pt x="2065207" y="1767918"/>
                    <a:pt x="2075446" y="1757680"/>
                  </a:cubicBezTo>
                  <a:close/>
                  <a:moveTo>
                    <a:pt x="1888281" y="1931786"/>
                  </a:moveTo>
                  <a:cubicBezTo>
                    <a:pt x="1898520" y="1921547"/>
                    <a:pt x="1912664" y="1915214"/>
                    <a:pt x="1928282" y="1915220"/>
                  </a:cubicBezTo>
                  <a:cubicBezTo>
                    <a:pt x="1959529" y="1915220"/>
                    <a:pt x="1984860" y="1940551"/>
                    <a:pt x="1984860" y="1971798"/>
                  </a:cubicBezTo>
                  <a:cubicBezTo>
                    <a:pt x="1984866" y="2003039"/>
                    <a:pt x="1959535" y="2028370"/>
                    <a:pt x="1928288" y="2028370"/>
                  </a:cubicBezTo>
                  <a:cubicBezTo>
                    <a:pt x="1897041" y="2028370"/>
                    <a:pt x="1871710" y="2003039"/>
                    <a:pt x="1871710" y="1971792"/>
                  </a:cubicBezTo>
                  <a:cubicBezTo>
                    <a:pt x="1871710" y="1956169"/>
                    <a:pt x="1878043" y="1942024"/>
                    <a:pt x="1888281" y="1931786"/>
                  </a:cubicBezTo>
                  <a:close/>
                  <a:moveTo>
                    <a:pt x="1701111" y="2105895"/>
                  </a:moveTo>
                  <a:cubicBezTo>
                    <a:pt x="1711350" y="2095656"/>
                    <a:pt x="1725495" y="2089324"/>
                    <a:pt x="1741118" y="2089324"/>
                  </a:cubicBezTo>
                  <a:cubicBezTo>
                    <a:pt x="1772365" y="2089324"/>
                    <a:pt x="1797696" y="2114655"/>
                    <a:pt x="1797696" y="2145902"/>
                  </a:cubicBezTo>
                  <a:cubicBezTo>
                    <a:pt x="1797696" y="2169337"/>
                    <a:pt x="1783447" y="2189445"/>
                    <a:pt x="1763141" y="2198034"/>
                  </a:cubicBezTo>
                  <a:lnTo>
                    <a:pt x="1743436" y="2202012"/>
                  </a:lnTo>
                  <a:lnTo>
                    <a:pt x="1685008" y="2143584"/>
                  </a:lnTo>
                  <a:lnTo>
                    <a:pt x="1688986" y="2123879"/>
                  </a:lnTo>
                  <a:cubicBezTo>
                    <a:pt x="1691849" y="2117110"/>
                    <a:pt x="1695992" y="2111014"/>
                    <a:pt x="1701111" y="2105895"/>
                  </a:cubicBezTo>
                  <a:close/>
                  <a:moveTo>
                    <a:pt x="2449791" y="1235348"/>
                  </a:moveTo>
                  <a:cubicBezTo>
                    <a:pt x="2460029" y="1225109"/>
                    <a:pt x="2474174" y="1218776"/>
                    <a:pt x="2489797" y="1218776"/>
                  </a:cubicBezTo>
                  <a:cubicBezTo>
                    <a:pt x="2521044" y="1218776"/>
                    <a:pt x="2546375" y="1244107"/>
                    <a:pt x="2546375" y="1275354"/>
                  </a:cubicBezTo>
                  <a:cubicBezTo>
                    <a:pt x="2546375" y="1306601"/>
                    <a:pt x="2521044" y="1331932"/>
                    <a:pt x="2489797" y="1331932"/>
                  </a:cubicBezTo>
                  <a:cubicBezTo>
                    <a:pt x="2458550" y="1331932"/>
                    <a:pt x="2433219" y="1306601"/>
                    <a:pt x="2433219" y="1275354"/>
                  </a:cubicBezTo>
                  <a:cubicBezTo>
                    <a:pt x="2433219" y="1259731"/>
                    <a:pt x="2439552" y="1245586"/>
                    <a:pt x="2449791" y="1235348"/>
                  </a:cubicBezTo>
                  <a:close/>
                  <a:moveTo>
                    <a:pt x="2262615" y="1409458"/>
                  </a:moveTo>
                  <a:cubicBezTo>
                    <a:pt x="2272853" y="1399220"/>
                    <a:pt x="2286998" y="1392887"/>
                    <a:pt x="2302622" y="1392887"/>
                  </a:cubicBezTo>
                  <a:cubicBezTo>
                    <a:pt x="2333869" y="1392887"/>
                    <a:pt x="2359200" y="1418218"/>
                    <a:pt x="2359200" y="1449465"/>
                  </a:cubicBezTo>
                  <a:cubicBezTo>
                    <a:pt x="2359200" y="1480712"/>
                    <a:pt x="2333869" y="1506043"/>
                    <a:pt x="2302622" y="1506043"/>
                  </a:cubicBezTo>
                  <a:cubicBezTo>
                    <a:pt x="2271375" y="1506043"/>
                    <a:pt x="2246044" y="1480712"/>
                    <a:pt x="2246044" y="1449465"/>
                  </a:cubicBezTo>
                  <a:cubicBezTo>
                    <a:pt x="2246044" y="1433842"/>
                    <a:pt x="2252376" y="1419697"/>
                    <a:pt x="2262615" y="1409458"/>
                  </a:cubicBezTo>
                  <a:close/>
                  <a:moveTo>
                    <a:pt x="2075445" y="1583569"/>
                  </a:moveTo>
                  <a:cubicBezTo>
                    <a:pt x="2085684" y="1573331"/>
                    <a:pt x="2099828" y="1566998"/>
                    <a:pt x="2115452" y="1566998"/>
                  </a:cubicBezTo>
                  <a:cubicBezTo>
                    <a:pt x="2146699" y="1566998"/>
                    <a:pt x="2172030" y="1592329"/>
                    <a:pt x="2172030" y="1623576"/>
                  </a:cubicBezTo>
                  <a:cubicBezTo>
                    <a:pt x="2172030" y="1654823"/>
                    <a:pt x="2146699" y="1680154"/>
                    <a:pt x="2115452" y="1680154"/>
                  </a:cubicBezTo>
                  <a:cubicBezTo>
                    <a:pt x="2084205" y="1680154"/>
                    <a:pt x="2058874" y="1654823"/>
                    <a:pt x="2058874" y="1623576"/>
                  </a:cubicBezTo>
                  <a:cubicBezTo>
                    <a:pt x="2058874" y="1607953"/>
                    <a:pt x="2065206" y="1593808"/>
                    <a:pt x="2075445" y="1583569"/>
                  </a:cubicBezTo>
                  <a:close/>
                  <a:moveTo>
                    <a:pt x="1888275" y="1757680"/>
                  </a:moveTo>
                  <a:cubicBezTo>
                    <a:pt x="1898514" y="1747442"/>
                    <a:pt x="1912659" y="1741109"/>
                    <a:pt x="1928282" y="1741109"/>
                  </a:cubicBezTo>
                  <a:cubicBezTo>
                    <a:pt x="1959529" y="1741109"/>
                    <a:pt x="1984860" y="1766440"/>
                    <a:pt x="1984860" y="1797687"/>
                  </a:cubicBezTo>
                  <a:cubicBezTo>
                    <a:pt x="1984860" y="1828934"/>
                    <a:pt x="1959529" y="1854265"/>
                    <a:pt x="1928282" y="1854265"/>
                  </a:cubicBezTo>
                  <a:cubicBezTo>
                    <a:pt x="1897035" y="1854265"/>
                    <a:pt x="1871704" y="1828934"/>
                    <a:pt x="1871704" y="1797687"/>
                  </a:cubicBezTo>
                  <a:cubicBezTo>
                    <a:pt x="1871704" y="1782063"/>
                    <a:pt x="1878037" y="1767919"/>
                    <a:pt x="1888275" y="1757680"/>
                  </a:cubicBezTo>
                  <a:close/>
                  <a:moveTo>
                    <a:pt x="1701111" y="1931785"/>
                  </a:moveTo>
                  <a:cubicBezTo>
                    <a:pt x="1711350" y="1921546"/>
                    <a:pt x="1725494" y="1915213"/>
                    <a:pt x="1741118" y="1915213"/>
                  </a:cubicBezTo>
                  <a:cubicBezTo>
                    <a:pt x="1772365" y="1915213"/>
                    <a:pt x="1797696" y="1940544"/>
                    <a:pt x="1797696" y="1971791"/>
                  </a:cubicBezTo>
                  <a:cubicBezTo>
                    <a:pt x="1797696" y="2003038"/>
                    <a:pt x="1772365" y="2028369"/>
                    <a:pt x="1741118" y="2028369"/>
                  </a:cubicBezTo>
                  <a:cubicBezTo>
                    <a:pt x="1709871" y="2028369"/>
                    <a:pt x="1684540" y="2003038"/>
                    <a:pt x="1684540" y="1971791"/>
                  </a:cubicBezTo>
                  <a:cubicBezTo>
                    <a:pt x="1684540" y="1956168"/>
                    <a:pt x="1690872" y="1942023"/>
                    <a:pt x="1701111" y="1931785"/>
                  </a:cubicBezTo>
                  <a:close/>
                  <a:moveTo>
                    <a:pt x="2449791" y="1061237"/>
                  </a:moveTo>
                  <a:cubicBezTo>
                    <a:pt x="2460029" y="1050998"/>
                    <a:pt x="2474173" y="1044665"/>
                    <a:pt x="2489797" y="1044665"/>
                  </a:cubicBezTo>
                  <a:cubicBezTo>
                    <a:pt x="2521044" y="1044665"/>
                    <a:pt x="2546375" y="1069996"/>
                    <a:pt x="2546375" y="1101244"/>
                  </a:cubicBezTo>
                  <a:cubicBezTo>
                    <a:pt x="2546375" y="1132490"/>
                    <a:pt x="2521044" y="1157822"/>
                    <a:pt x="2489797" y="1157821"/>
                  </a:cubicBezTo>
                  <a:cubicBezTo>
                    <a:pt x="2458550" y="1157821"/>
                    <a:pt x="2433219" y="1132490"/>
                    <a:pt x="2433219" y="1101243"/>
                  </a:cubicBezTo>
                  <a:cubicBezTo>
                    <a:pt x="2433219" y="1085620"/>
                    <a:pt x="2439552" y="1071476"/>
                    <a:pt x="2449791" y="1061237"/>
                  </a:cubicBezTo>
                  <a:close/>
                  <a:moveTo>
                    <a:pt x="2262615" y="1235348"/>
                  </a:moveTo>
                  <a:cubicBezTo>
                    <a:pt x="2272854" y="1225109"/>
                    <a:pt x="2286998" y="1218776"/>
                    <a:pt x="2302622" y="1218776"/>
                  </a:cubicBezTo>
                  <a:cubicBezTo>
                    <a:pt x="2333869" y="1218776"/>
                    <a:pt x="2359200" y="1244107"/>
                    <a:pt x="2359200" y="1275354"/>
                  </a:cubicBezTo>
                  <a:cubicBezTo>
                    <a:pt x="2359200" y="1306601"/>
                    <a:pt x="2333869" y="1331932"/>
                    <a:pt x="2302622" y="1331932"/>
                  </a:cubicBezTo>
                  <a:cubicBezTo>
                    <a:pt x="2271375" y="1331932"/>
                    <a:pt x="2246044" y="1306601"/>
                    <a:pt x="2246044" y="1275354"/>
                  </a:cubicBezTo>
                  <a:cubicBezTo>
                    <a:pt x="2246044" y="1259731"/>
                    <a:pt x="2252376" y="1245586"/>
                    <a:pt x="2262615" y="1235348"/>
                  </a:cubicBezTo>
                  <a:close/>
                  <a:moveTo>
                    <a:pt x="2075445" y="1409458"/>
                  </a:moveTo>
                  <a:cubicBezTo>
                    <a:pt x="2085684" y="1399220"/>
                    <a:pt x="2099828" y="1392887"/>
                    <a:pt x="2115452" y="1392887"/>
                  </a:cubicBezTo>
                  <a:cubicBezTo>
                    <a:pt x="2146699" y="1392887"/>
                    <a:pt x="2172030" y="1418218"/>
                    <a:pt x="2172030" y="1449465"/>
                  </a:cubicBezTo>
                  <a:cubicBezTo>
                    <a:pt x="2172030" y="1480712"/>
                    <a:pt x="2146699" y="1506043"/>
                    <a:pt x="2115452" y="1506043"/>
                  </a:cubicBezTo>
                  <a:cubicBezTo>
                    <a:pt x="2084205" y="1506043"/>
                    <a:pt x="2058874" y="1480712"/>
                    <a:pt x="2058874" y="1449465"/>
                  </a:cubicBezTo>
                  <a:cubicBezTo>
                    <a:pt x="2058874" y="1433842"/>
                    <a:pt x="2065207" y="1419697"/>
                    <a:pt x="2075445" y="1409458"/>
                  </a:cubicBezTo>
                  <a:close/>
                  <a:moveTo>
                    <a:pt x="1888275" y="1583570"/>
                  </a:moveTo>
                  <a:cubicBezTo>
                    <a:pt x="1898514" y="1573332"/>
                    <a:pt x="1912658" y="1566999"/>
                    <a:pt x="1928281" y="1566999"/>
                  </a:cubicBezTo>
                  <a:cubicBezTo>
                    <a:pt x="1959528" y="1566999"/>
                    <a:pt x="1984859" y="1592330"/>
                    <a:pt x="1984859" y="1623577"/>
                  </a:cubicBezTo>
                  <a:cubicBezTo>
                    <a:pt x="1984860" y="1654824"/>
                    <a:pt x="1959528" y="1680155"/>
                    <a:pt x="1928281" y="1680155"/>
                  </a:cubicBezTo>
                  <a:cubicBezTo>
                    <a:pt x="1897034" y="1680155"/>
                    <a:pt x="1871703" y="1654824"/>
                    <a:pt x="1871703" y="1623577"/>
                  </a:cubicBezTo>
                  <a:cubicBezTo>
                    <a:pt x="1871703" y="1607953"/>
                    <a:pt x="1878036" y="1593809"/>
                    <a:pt x="1888275" y="1583570"/>
                  </a:cubicBezTo>
                  <a:close/>
                  <a:moveTo>
                    <a:pt x="1701110" y="1757674"/>
                  </a:moveTo>
                  <a:cubicBezTo>
                    <a:pt x="1711349" y="1747436"/>
                    <a:pt x="1725493" y="1741103"/>
                    <a:pt x="1741112" y="1741108"/>
                  </a:cubicBezTo>
                  <a:cubicBezTo>
                    <a:pt x="1772359" y="1741108"/>
                    <a:pt x="1797690" y="1766439"/>
                    <a:pt x="1797690" y="1797686"/>
                  </a:cubicBezTo>
                  <a:cubicBezTo>
                    <a:pt x="1797695" y="1828928"/>
                    <a:pt x="1772364" y="1854259"/>
                    <a:pt x="1741117" y="1854259"/>
                  </a:cubicBezTo>
                  <a:cubicBezTo>
                    <a:pt x="1709870" y="1854259"/>
                    <a:pt x="1684539" y="1828928"/>
                    <a:pt x="1684539" y="1797681"/>
                  </a:cubicBezTo>
                  <a:cubicBezTo>
                    <a:pt x="1684539" y="1782057"/>
                    <a:pt x="1690872" y="1767913"/>
                    <a:pt x="1701110" y="1757674"/>
                  </a:cubicBezTo>
                  <a:close/>
                  <a:moveTo>
                    <a:pt x="1513941" y="1931785"/>
                  </a:moveTo>
                  <a:cubicBezTo>
                    <a:pt x="1524179" y="1921547"/>
                    <a:pt x="1538324" y="1915214"/>
                    <a:pt x="1553947" y="1915214"/>
                  </a:cubicBezTo>
                  <a:cubicBezTo>
                    <a:pt x="1585194" y="1915214"/>
                    <a:pt x="1610525" y="1940545"/>
                    <a:pt x="1610525" y="1971792"/>
                  </a:cubicBezTo>
                  <a:cubicBezTo>
                    <a:pt x="1610525" y="1995228"/>
                    <a:pt x="1596276" y="2015335"/>
                    <a:pt x="1575970" y="2023924"/>
                  </a:cubicBezTo>
                  <a:lnTo>
                    <a:pt x="1567132" y="2025708"/>
                  </a:lnTo>
                  <a:lnTo>
                    <a:pt x="1500031" y="1958607"/>
                  </a:lnTo>
                  <a:lnTo>
                    <a:pt x="1501815" y="1949769"/>
                  </a:lnTo>
                  <a:cubicBezTo>
                    <a:pt x="1504679" y="1943000"/>
                    <a:pt x="1508822" y="1936905"/>
                    <a:pt x="1513941" y="1931785"/>
                  </a:cubicBezTo>
                  <a:close/>
                  <a:moveTo>
                    <a:pt x="2449790" y="887126"/>
                  </a:moveTo>
                  <a:cubicBezTo>
                    <a:pt x="2460029" y="876887"/>
                    <a:pt x="2474173" y="870555"/>
                    <a:pt x="2489797" y="870555"/>
                  </a:cubicBezTo>
                  <a:cubicBezTo>
                    <a:pt x="2521044" y="870555"/>
                    <a:pt x="2546375" y="895886"/>
                    <a:pt x="2546375" y="927133"/>
                  </a:cubicBezTo>
                  <a:cubicBezTo>
                    <a:pt x="2546375" y="958380"/>
                    <a:pt x="2521044" y="983711"/>
                    <a:pt x="2489797" y="983711"/>
                  </a:cubicBezTo>
                  <a:cubicBezTo>
                    <a:pt x="2458550" y="983711"/>
                    <a:pt x="2433219" y="958380"/>
                    <a:pt x="2433219" y="927132"/>
                  </a:cubicBezTo>
                  <a:cubicBezTo>
                    <a:pt x="2433219" y="911509"/>
                    <a:pt x="2439552" y="897364"/>
                    <a:pt x="2449790" y="887126"/>
                  </a:cubicBezTo>
                  <a:close/>
                  <a:moveTo>
                    <a:pt x="2262615" y="1061237"/>
                  </a:moveTo>
                  <a:cubicBezTo>
                    <a:pt x="2272854" y="1050998"/>
                    <a:pt x="2286998" y="1044665"/>
                    <a:pt x="2302622" y="1044665"/>
                  </a:cubicBezTo>
                  <a:cubicBezTo>
                    <a:pt x="2333869" y="1044665"/>
                    <a:pt x="2359200" y="1069996"/>
                    <a:pt x="2359200" y="1101244"/>
                  </a:cubicBezTo>
                  <a:cubicBezTo>
                    <a:pt x="2359200" y="1132490"/>
                    <a:pt x="2333869" y="1157822"/>
                    <a:pt x="2302622" y="1157821"/>
                  </a:cubicBezTo>
                  <a:cubicBezTo>
                    <a:pt x="2271375" y="1157821"/>
                    <a:pt x="2246044" y="1132490"/>
                    <a:pt x="2246044" y="1101243"/>
                  </a:cubicBezTo>
                  <a:cubicBezTo>
                    <a:pt x="2246044" y="1085620"/>
                    <a:pt x="2252376" y="1071476"/>
                    <a:pt x="2262615" y="1061237"/>
                  </a:cubicBezTo>
                  <a:close/>
                  <a:moveTo>
                    <a:pt x="2075445" y="1235347"/>
                  </a:moveTo>
                  <a:cubicBezTo>
                    <a:pt x="2085684" y="1225109"/>
                    <a:pt x="2099828" y="1218776"/>
                    <a:pt x="2115452" y="1218776"/>
                  </a:cubicBezTo>
                  <a:cubicBezTo>
                    <a:pt x="2146699" y="1218776"/>
                    <a:pt x="2172030" y="1244107"/>
                    <a:pt x="2172030" y="1275354"/>
                  </a:cubicBezTo>
                  <a:cubicBezTo>
                    <a:pt x="2172030" y="1306601"/>
                    <a:pt x="2146699" y="1331932"/>
                    <a:pt x="2115452" y="1331932"/>
                  </a:cubicBezTo>
                  <a:cubicBezTo>
                    <a:pt x="2084205" y="1331932"/>
                    <a:pt x="2058874" y="1306601"/>
                    <a:pt x="2058874" y="1275354"/>
                  </a:cubicBezTo>
                  <a:cubicBezTo>
                    <a:pt x="2058874" y="1259731"/>
                    <a:pt x="2065207" y="1245586"/>
                    <a:pt x="2075445" y="1235347"/>
                  </a:cubicBezTo>
                  <a:close/>
                  <a:moveTo>
                    <a:pt x="1888275" y="1409459"/>
                  </a:moveTo>
                  <a:cubicBezTo>
                    <a:pt x="1898513" y="1399220"/>
                    <a:pt x="1912658" y="1392888"/>
                    <a:pt x="1928281" y="1392888"/>
                  </a:cubicBezTo>
                  <a:cubicBezTo>
                    <a:pt x="1959528" y="1392888"/>
                    <a:pt x="1984859" y="1418219"/>
                    <a:pt x="1984859" y="1449466"/>
                  </a:cubicBezTo>
                  <a:cubicBezTo>
                    <a:pt x="1984860" y="1480713"/>
                    <a:pt x="1959528" y="1506044"/>
                    <a:pt x="1928281" y="1506044"/>
                  </a:cubicBezTo>
                  <a:cubicBezTo>
                    <a:pt x="1897034" y="1506044"/>
                    <a:pt x="1871703" y="1480713"/>
                    <a:pt x="1871703" y="1449466"/>
                  </a:cubicBezTo>
                  <a:cubicBezTo>
                    <a:pt x="1871703" y="1433842"/>
                    <a:pt x="1878036" y="1419698"/>
                    <a:pt x="1888275" y="1409459"/>
                  </a:cubicBezTo>
                  <a:close/>
                  <a:moveTo>
                    <a:pt x="1701104" y="1583570"/>
                  </a:moveTo>
                  <a:cubicBezTo>
                    <a:pt x="1711343" y="1573331"/>
                    <a:pt x="1725487" y="1566998"/>
                    <a:pt x="1741111" y="1566998"/>
                  </a:cubicBezTo>
                  <a:cubicBezTo>
                    <a:pt x="1772358" y="1566998"/>
                    <a:pt x="1797689" y="1592329"/>
                    <a:pt x="1797689" y="1623576"/>
                  </a:cubicBezTo>
                  <a:cubicBezTo>
                    <a:pt x="1797689" y="1654823"/>
                    <a:pt x="1772358" y="1680154"/>
                    <a:pt x="1741111" y="1680154"/>
                  </a:cubicBezTo>
                  <a:cubicBezTo>
                    <a:pt x="1709864" y="1680154"/>
                    <a:pt x="1684533" y="1654823"/>
                    <a:pt x="1684533" y="1623576"/>
                  </a:cubicBezTo>
                  <a:cubicBezTo>
                    <a:pt x="1684533" y="1607953"/>
                    <a:pt x="1690866" y="1593808"/>
                    <a:pt x="1701104" y="1583570"/>
                  </a:cubicBezTo>
                  <a:close/>
                  <a:moveTo>
                    <a:pt x="1513940" y="1757675"/>
                  </a:moveTo>
                  <a:cubicBezTo>
                    <a:pt x="1524179" y="1747436"/>
                    <a:pt x="1538323" y="1741104"/>
                    <a:pt x="1553947" y="1741104"/>
                  </a:cubicBezTo>
                  <a:cubicBezTo>
                    <a:pt x="1585194" y="1741104"/>
                    <a:pt x="1610525" y="1766435"/>
                    <a:pt x="1610525" y="1797682"/>
                  </a:cubicBezTo>
                  <a:cubicBezTo>
                    <a:pt x="1610525" y="1828929"/>
                    <a:pt x="1585194" y="1854260"/>
                    <a:pt x="1553947" y="1854260"/>
                  </a:cubicBezTo>
                  <a:cubicBezTo>
                    <a:pt x="1522700" y="1854260"/>
                    <a:pt x="1497369" y="1828929"/>
                    <a:pt x="1497369" y="1797682"/>
                  </a:cubicBezTo>
                  <a:cubicBezTo>
                    <a:pt x="1497369" y="1782058"/>
                    <a:pt x="1503701" y="1767914"/>
                    <a:pt x="1513940" y="1757675"/>
                  </a:cubicBezTo>
                  <a:close/>
                  <a:moveTo>
                    <a:pt x="2449791" y="713015"/>
                  </a:moveTo>
                  <a:cubicBezTo>
                    <a:pt x="2460029" y="702776"/>
                    <a:pt x="2474173" y="696444"/>
                    <a:pt x="2489797" y="696444"/>
                  </a:cubicBezTo>
                  <a:cubicBezTo>
                    <a:pt x="2521044" y="696444"/>
                    <a:pt x="2546375" y="721775"/>
                    <a:pt x="2546375" y="753022"/>
                  </a:cubicBezTo>
                  <a:cubicBezTo>
                    <a:pt x="2546375" y="784269"/>
                    <a:pt x="2521044" y="809600"/>
                    <a:pt x="2489797" y="809600"/>
                  </a:cubicBezTo>
                  <a:cubicBezTo>
                    <a:pt x="2458550" y="809600"/>
                    <a:pt x="2433219" y="784269"/>
                    <a:pt x="2433219" y="753022"/>
                  </a:cubicBezTo>
                  <a:cubicBezTo>
                    <a:pt x="2433219" y="737398"/>
                    <a:pt x="2439552" y="723253"/>
                    <a:pt x="2449791" y="713015"/>
                  </a:cubicBezTo>
                  <a:close/>
                  <a:moveTo>
                    <a:pt x="2262615" y="887126"/>
                  </a:moveTo>
                  <a:cubicBezTo>
                    <a:pt x="2272853" y="876887"/>
                    <a:pt x="2286998" y="870554"/>
                    <a:pt x="2302622" y="870555"/>
                  </a:cubicBezTo>
                  <a:cubicBezTo>
                    <a:pt x="2333869" y="870555"/>
                    <a:pt x="2359200" y="895886"/>
                    <a:pt x="2359200" y="927133"/>
                  </a:cubicBezTo>
                  <a:cubicBezTo>
                    <a:pt x="2359200" y="958380"/>
                    <a:pt x="2333869" y="983711"/>
                    <a:pt x="2302622" y="983711"/>
                  </a:cubicBezTo>
                  <a:cubicBezTo>
                    <a:pt x="2271375" y="983711"/>
                    <a:pt x="2246044" y="958380"/>
                    <a:pt x="2246044" y="927132"/>
                  </a:cubicBezTo>
                  <a:cubicBezTo>
                    <a:pt x="2246044" y="911509"/>
                    <a:pt x="2252376" y="897364"/>
                    <a:pt x="2262615" y="887126"/>
                  </a:cubicBezTo>
                  <a:close/>
                  <a:moveTo>
                    <a:pt x="2075445" y="1061237"/>
                  </a:moveTo>
                  <a:cubicBezTo>
                    <a:pt x="2085684" y="1050998"/>
                    <a:pt x="2099828" y="1044665"/>
                    <a:pt x="2115452" y="1044665"/>
                  </a:cubicBezTo>
                  <a:cubicBezTo>
                    <a:pt x="2146699" y="1044665"/>
                    <a:pt x="2172030" y="1069996"/>
                    <a:pt x="2172030" y="1101244"/>
                  </a:cubicBezTo>
                  <a:cubicBezTo>
                    <a:pt x="2172030" y="1132490"/>
                    <a:pt x="2146699" y="1157822"/>
                    <a:pt x="2115452" y="1157821"/>
                  </a:cubicBezTo>
                  <a:cubicBezTo>
                    <a:pt x="2084205" y="1157821"/>
                    <a:pt x="2058874" y="1132490"/>
                    <a:pt x="2058874" y="1101243"/>
                  </a:cubicBezTo>
                  <a:cubicBezTo>
                    <a:pt x="2058874" y="1085620"/>
                    <a:pt x="2065207" y="1071476"/>
                    <a:pt x="2075445" y="1061237"/>
                  </a:cubicBezTo>
                  <a:close/>
                  <a:moveTo>
                    <a:pt x="1888275" y="1235349"/>
                  </a:moveTo>
                  <a:cubicBezTo>
                    <a:pt x="1898514" y="1225110"/>
                    <a:pt x="1912658" y="1218777"/>
                    <a:pt x="1928281" y="1218777"/>
                  </a:cubicBezTo>
                  <a:cubicBezTo>
                    <a:pt x="1959528" y="1218777"/>
                    <a:pt x="1984859" y="1244108"/>
                    <a:pt x="1984859" y="1275355"/>
                  </a:cubicBezTo>
                  <a:cubicBezTo>
                    <a:pt x="1984860" y="1306602"/>
                    <a:pt x="1959528" y="1331933"/>
                    <a:pt x="1928281" y="1331933"/>
                  </a:cubicBezTo>
                  <a:cubicBezTo>
                    <a:pt x="1897034" y="1331933"/>
                    <a:pt x="1871703" y="1306602"/>
                    <a:pt x="1871703" y="1275355"/>
                  </a:cubicBezTo>
                  <a:cubicBezTo>
                    <a:pt x="1871703" y="1259731"/>
                    <a:pt x="1878036" y="1245587"/>
                    <a:pt x="1888275" y="1235349"/>
                  </a:cubicBezTo>
                  <a:close/>
                  <a:moveTo>
                    <a:pt x="1701104" y="1409459"/>
                  </a:moveTo>
                  <a:cubicBezTo>
                    <a:pt x="1711343" y="1399220"/>
                    <a:pt x="1725487" y="1392887"/>
                    <a:pt x="1741111" y="1392887"/>
                  </a:cubicBezTo>
                  <a:cubicBezTo>
                    <a:pt x="1772358" y="1392887"/>
                    <a:pt x="1797689" y="1418218"/>
                    <a:pt x="1797689" y="1449465"/>
                  </a:cubicBezTo>
                  <a:cubicBezTo>
                    <a:pt x="1797689" y="1480712"/>
                    <a:pt x="1772358" y="1506043"/>
                    <a:pt x="1741111" y="1506043"/>
                  </a:cubicBezTo>
                  <a:cubicBezTo>
                    <a:pt x="1709864" y="1506043"/>
                    <a:pt x="1684533" y="1480712"/>
                    <a:pt x="1684533" y="1449465"/>
                  </a:cubicBezTo>
                  <a:cubicBezTo>
                    <a:pt x="1684533" y="1433842"/>
                    <a:pt x="1690866" y="1419697"/>
                    <a:pt x="1701104" y="1409459"/>
                  </a:cubicBezTo>
                  <a:close/>
                  <a:moveTo>
                    <a:pt x="1513939" y="1583565"/>
                  </a:moveTo>
                  <a:cubicBezTo>
                    <a:pt x="1524178" y="1573327"/>
                    <a:pt x="1538322" y="1566994"/>
                    <a:pt x="1553945" y="1566994"/>
                  </a:cubicBezTo>
                  <a:cubicBezTo>
                    <a:pt x="1585187" y="1566999"/>
                    <a:pt x="1610519" y="1592330"/>
                    <a:pt x="1610523" y="1623572"/>
                  </a:cubicBezTo>
                  <a:cubicBezTo>
                    <a:pt x="1610523" y="1654819"/>
                    <a:pt x="1585192" y="1680150"/>
                    <a:pt x="1553945" y="1680150"/>
                  </a:cubicBezTo>
                  <a:cubicBezTo>
                    <a:pt x="1522698" y="1680150"/>
                    <a:pt x="1497367" y="1654819"/>
                    <a:pt x="1497367" y="1623572"/>
                  </a:cubicBezTo>
                  <a:cubicBezTo>
                    <a:pt x="1497367" y="1607948"/>
                    <a:pt x="1503700" y="1593804"/>
                    <a:pt x="1513939" y="1583565"/>
                  </a:cubicBezTo>
                  <a:close/>
                  <a:moveTo>
                    <a:pt x="1326770" y="1757674"/>
                  </a:moveTo>
                  <a:cubicBezTo>
                    <a:pt x="1337008" y="1747436"/>
                    <a:pt x="1351153" y="1741103"/>
                    <a:pt x="1366776" y="1741103"/>
                  </a:cubicBezTo>
                  <a:cubicBezTo>
                    <a:pt x="1398023" y="1741103"/>
                    <a:pt x="1423354" y="1766434"/>
                    <a:pt x="1423354" y="1797681"/>
                  </a:cubicBezTo>
                  <a:cubicBezTo>
                    <a:pt x="1423354" y="1813305"/>
                    <a:pt x="1417021" y="1827449"/>
                    <a:pt x="1406783" y="1837688"/>
                  </a:cubicBezTo>
                  <a:lnTo>
                    <a:pt x="1390255" y="1848831"/>
                  </a:lnTo>
                  <a:lnTo>
                    <a:pt x="1315626" y="1774202"/>
                  </a:lnTo>
                  <a:close/>
                  <a:moveTo>
                    <a:pt x="2449790" y="538904"/>
                  </a:moveTo>
                  <a:cubicBezTo>
                    <a:pt x="2460029" y="528665"/>
                    <a:pt x="2474174" y="522333"/>
                    <a:pt x="2489797" y="522333"/>
                  </a:cubicBezTo>
                  <a:cubicBezTo>
                    <a:pt x="2521044" y="522333"/>
                    <a:pt x="2546375" y="547664"/>
                    <a:pt x="2546375" y="578911"/>
                  </a:cubicBezTo>
                  <a:cubicBezTo>
                    <a:pt x="2546375" y="610158"/>
                    <a:pt x="2521044" y="635489"/>
                    <a:pt x="2489797" y="635489"/>
                  </a:cubicBezTo>
                  <a:cubicBezTo>
                    <a:pt x="2458550" y="635489"/>
                    <a:pt x="2433219" y="610158"/>
                    <a:pt x="2433219" y="578911"/>
                  </a:cubicBezTo>
                  <a:cubicBezTo>
                    <a:pt x="2433219" y="563287"/>
                    <a:pt x="2439552" y="549143"/>
                    <a:pt x="2449790" y="538904"/>
                  </a:cubicBezTo>
                  <a:close/>
                  <a:moveTo>
                    <a:pt x="2262615" y="713015"/>
                  </a:moveTo>
                  <a:cubicBezTo>
                    <a:pt x="2272854" y="702776"/>
                    <a:pt x="2286998" y="696444"/>
                    <a:pt x="2302622" y="696444"/>
                  </a:cubicBezTo>
                  <a:cubicBezTo>
                    <a:pt x="2333869" y="696444"/>
                    <a:pt x="2359200" y="721775"/>
                    <a:pt x="2359200" y="753022"/>
                  </a:cubicBezTo>
                  <a:cubicBezTo>
                    <a:pt x="2359200" y="784269"/>
                    <a:pt x="2333869" y="809600"/>
                    <a:pt x="2302622" y="809600"/>
                  </a:cubicBezTo>
                  <a:cubicBezTo>
                    <a:pt x="2271375" y="809600"/>
                    <a:pt x="2246044" y="784269"/>
                    <a:pt x="2246044" y="753022"/>
                  </a:cubicBezTo>
                  <a:cubicBezTo>
                    <a:pt x="2246044" y="737398"/>
                    <a:pt x="2252376" y="723254"/>
                    <a:pt x="2262615" y="713015"/>
                  </a:cubicBezTo>
                  <a:close/>
                  <a:moveTo>
                    <a:pt x="2075445" y="887126"/>
                  </a:moveTo>
                  <a:cubicBezTo>
                    <a:pt x="2085684" y="876887"/>
                    <a:pt x="2099828" y="870555"/>
                    <a:pt x="2115452" y="870555"/>
                  </a:cubicBezTo>
                  <a:cubicBezTo>
                    <a:pt x="2146699" y="870555"/>
                    <a:pt x="2172030" y="895886"/>
                    <a:pt x="2172030" y="927133"/>
                  </a:cubicBezTo>
                  <a:cubicBezTo>
                    <a:pt x="2172030" y="958380"/>
                    <a:pt x="2146699" y="983711"/>
                    <a:pt x="2115452" y="983711"/>
                  </a:cubicBezTo>
                  <a:cubicBezTo>
                    <a:pt x="2084205" y="983711"/>
                    <a:pt x="2058874" y="958380"/>
                    <a:pt x="2058874" y="927132"/>
                  </a:cubicBezTo>
                  <a:cubicBezTo>
                    <a:pt x="2058874" y="911509"/>
                    <a:pt x="2065207" y="897365"/>
                    <a:pt x="2075445" y="887126"/>
                  </a:cubicBezTo>
                  <a:close/>
                  <a:moveTo>
                    <a:pt x="1888275" y="1061238"/>
                  </a:moveTo>
                  <a:cubicBezTo>
                    <a:pt x="1898514" y="1050999"/>
                    <a:pt x="1912658" y="1044666"/>
                    <a:pt x="1928281" y="1044666"/>
                  </a:cubicBezTo>
                  <a:cubicBezTo>
                    <a:pt x="1959528" y="1044666"/>
                    <a:pt x="1984859" y="1069997"/>
                    <a:pt x="1984859" y="1101244"/>
                  </a:cubicBezTo>
                  <a:cubicBezTo>
                    <a:pt x="1984860" y="1132491"/>
                    <a:pt x="1959528" y="1157822"/>
                    <a:pt x="1928281" y="1157822"/>
                  </a:cubicBezTo>
                  <a:cubicBezTo>
                    <a:pt x="1897034" y="1157822"/>
                    <a:pt x="1871703" y="1132491"/>
                    <a:pt x="1871703" y="1101244"/>
                  </a:cubicBezTo>
                  <a:cubicBezTo>
                    <a:pt x="1871703" y="1085621"/>
                    <a:pt x="1878036" y="1071476"/>
                    <a:pt x="1888275" y="1061238"/>
                  </a:cubicBezTo>
                  <a:close/>
                  <a:moveTo>
                    <a:pt x="1701104" y="1235348"/>
                  </a:moveTo>
                  <a:cubicBezTo>
                    <a:pt x="1711343" y="1225109"/>
                    <a:pt x="1725487" y="1218776"/>
                    <a:pt x="1741111" y="1218776"/>
                  </a:cubicBezTo>
                  <a:cubicBezTo>
                    <a:pt x="1772358" y="1218776"/>
                    <a:pt x="1797689" y="1244107"/>
                    <a:pt x="1797689" y="1275354"/>
                  </a:cubicBezTo>
                  <a:cubicBezTo>
                    <a:pt x="1797689" y="1306601"/>
                    <a:pt x="1772358" y="1331932"/>
                    <a:pt x="1741111" y="1331932"/>
                  </a:cubicBezTo>
                  <a:cubicBezTo>
                    <a:pt x="1709864" y="1331932"/>
                    <a:pt x="1684533" y="1306601"/>
                    <a:pt x="1684533" y="1275354"/>
                  </a:cubicBezTo>
                  <a:cubicBezTo>
                    <a:pt x="1684533" y="1259731"/>
                    <a:pt x="1690866" y="1245586"/>
                    <a:pt x="1701104" y="1235348"/>
                  </a:cubicBezTo>
                  <a:close/>
                  <a:moveTo>
                    <a:pt x="1513934" y="1409459"/>
                  </a:moveTo>
                  <a:cubicBezTo>
                    <a:pt x="1524173" y="1399221"/>
                    <a:pt x="1538317" y="1392888"/>
                    <a:pt x="1553940" y="1392888"/>
                  </a:cubicBezTo>
                  <a:cubicBezTo>
                    <a:pt x="1585187" y="1392888"/>
                    <a:pt x="1610518" y="1418219"/>
                    <a:pt x="1610519" y="1449466"/>
                  </a:cubicBezTo>
                  <a:cubicBezTo>
                    <a:pt x="1610519" y="1480713"/>
                    <a:pt x="1585188" y="1506044"/>
                    <a:pt x="1553941" y="1506044"/>
                  </a:cubicBezTo>
                  <a:cubicBezTo>
                    <a:pt x="1522694" y="1506044"/>
                    <a:pt x="1497362" y="1480713"/>
                    <a:pt x="1497362" y="1449466"/>
                  </a:cubicBezTo>
                  <a:cubicBezTo>
                    <a:pt x="1497362" y="1433842"/>
                    <a:pt x="1503695" y="1419698"/>
                    <a:pt x="1513934" y="1409459"/>
                  </a:cubicBezTo>
                  <a:close/>
                  <a:moveTo>
                    <a:pt x="1326768" y="1583565"/>
                  </a:moveTo>
                  <a:cubicBezTo>
                    <a:pt x="1337007" y="1573326"/>
                    <a:pt x="1351151" y="1566993"/>
                    <a:pt x="1366775" y="1566993"/>
                  </a:cubicBezTo>
                  <a:cubicBezTo>
                    <a:pt x="1398022" y="1566993"/>
                    <a:pt x="1423353" y="1592324"/>
                    <a:pt x="1423353" y="1623571"/>
                  </a:cubicBezTo>
                  <a:cubicBezTo>
                    <a:pt x="1423353" y="1654818"/>
                    <a:pt x="1398022" y="1680149"/>
                    <a:pt x="1366775" y="1680149"/>
                  </a:cubicBezTo>
                  <a:cubicBezTo>
                    <a:pt x="1335528" y="1680149"/>
                    <a:pt x="1310197" y="1654818"/>
                    <a:pt x="1310197" y="1623571"/>
                  </a:cubicBezTo>
                  <a:cubicBezTo>
                    <a:pt x="1310197" y="1607948"/>
                    <a:pt x="1316530" y="1593803"/>
                    <a:pt x="1326768" y="1583565"/>
                  </a:cubicBezTo>
                  <a:close/>
                  <a:moveTo>
                    <a:pt x="2449791" y="364793"/>
                  </a:moveTo>
                  <a:cubicBezTo>
                    <a:pt x="2460029" y="354554"/>
                    <a:pt x="2474173" y="348222"/>
                    <a:pt x="2489797" y="348222"/>
                  </a:cubicBezTo>
                  <a:cubicBezTo>
                    <a:pt x="2521044" y="348222"/>
                    <a:pt x="2546375" y="373553"/>
                    <a:pt x="2546375" y="404800"/>
                  </a:cubicBezTo>
                  <a:cubicBezTo>
                    <a:pt x="2546375" y="436047"/>
                    <a:pt x="2521044" y="461378"/>
                    <a:pt x="2489797" y="461378"/>
                  </a:cubicBezTo>
                  <a:cubicBezTo>
                    <a:pt x="2458550" y="461378"/>
                    <a:pt x="2433219" y="436047"/>
                    <a:pt x="2433219" y="404800"/>
                  </a:cubicBezTo>
                  <a:cubicBezTo>
                    <a:pt x="2433219" y="389176"/>
                    <a:pt x="2439552" y="375032"/>
                    <a:pt x="2449791" y="364793"/>
                  </a:cubicBezTo>
                  <a:close/>
                  <a:moveTo>
                    <a:pt x="2262615" y="538904"/>
                  </a:moveTo>
                  <a:cubicBezTo>
                    <a:pt x="2272854" y="528666"/>
                    <a:pt x="2286998" y="522333"/>
                    <a:pt x="2302622" y="522333"/>
                  </a:cubicBezTo>
                  <a:cubicBezTo>
                    <a:pt x="2333869" y="522333"/>
                    <a:pt x="2359200" y="547664"/>
                    <a:pt x="2359200" y="578911"/>
                  </a:cubicBezTo>
                  <a:cubicBezTo>
                    <a:pt x="2359200" y="610158"/>
                    <a:pt x="2333869" y="635489"/>
                    <a:pt x="2302622" y="635489"/>
                  </a:cubicBezTo>
                  <a:cubicBezTo>
                    <a:pt x="2271375" y="635489"/>
                    <a:pt x="2246044" y="610158"/>
                    <a:pt x="2246044" y="578911"/>
                  </a:cubicBezTo>
                  <a:cubicBezTo>
                    <a:pt x="2246044" y="563287"/>
                    <a:pt x="2252376" y="549143"/>
                    <a:pt x="2262615" y="538904"/>
                  </a:cubicBezTo>
                  <a:close/>
                  <a:moveTo>
                    <a:pt x="2075445" y="713015"/>
                  </a:moveTo>
                  <a:cubicBezTo>
                    <a:pt x="2085684" y="702776"/>
                    <a:pt x="2099828" y="696444"/>
                    <a:pt x="2115452" y="696444"/>
                  </a:cubicBezTo>
                  <a:cubicBezTo>
                    <a:pt x="2146699" y="696444"/>
                    <a:pt x="2172030" y="721775"/>
                    <a:pt x="2172030" y="753022"/>
                  </a:cubicBezTo>
                  <a:cubicBezTo>
                    <a:pt x="2172030" y="784269"/>
                    <a:pt x="2146699" y="809600"/>
                    <a:pt x="2115452" y="809600"/>
                  </a:cubicBezTo>
                  <a:cubicBezTo>
                    <a:pt x="2084205" y="809600"/>
                    <a:pt x="2058874" y="784269"/>
                    <a:pt x="2058874" y="753022"/>
                  </a:cubicBezTo>
                  <a:cubicBezTo>
                    <a:pt x="2058874" y="737398"/>
                    <a:pt x="2065207" y="723254"/>
                    <a:pt x="2075445" y="713015"/>
                  </a:cubicBezTo>
                  <a:close/>
                  <a:moveTo>
                    <a:pt x="1888275" y="887127"/>
                  </a:moveTo>
                  <a:cubicBezTo>
                    <a:pt x="1898514" y="876888"/>
                    <a:pt x="1912658" y="870555"/>
                    <a:pt x="1928281" y="870555"/>
                  </a:cubicBezTo>
                  <a:cubicBezTo>
                    <a:pt x="1959528" y="870555"/>
                    <a:pt x="1984859" y="895886"/>
                    <a:pt x="1984859" y="927133"/>
                  </a:cubicBezTo>
                  <a:cubicBezTo>
                    <a:pt x="1984860" y="958380"/>
                    <a:pt x="1959528" y="983711"/>
                    <a:pt x="1928281" y="983711"/>
                  </a:cubicBezTo>
                  <a:cubicBezTo>
                    <a:pt x="1897034" y="983711"/>
                    <a:pt x="1871703" y="958380"/>
                    <a:pt x="1871703" y="927133"/>
                  </a:cubicBezTo>
                  <a:cubicBezTo>
                    <a:pt x="1871703" y="911510"/>
                    <a:pt x="1878036" y="897365"/>
                    <a:pt x="1888275" y="887127"/>
                  </a:cubicBezTo>
                  <a:close/>
                  <a:moveTo>
                    <a:pt x="1701104" y="1061237"/>
                  </a:moveTo>
                  <a:cubicBezTo>
                    <a:pt x="1711343" y="1050998"/>
                    <a:pt x="1725487" y="1044665"/>
                    <a:pt x="1741111" y="1044665"/>
                  </a:cubicBezTo>
                  <a:cubicBezTo>
                    <a:pt x="1772358" y="1044665"/>
                    <a:pt x="1797689" y="1069996"/>
                    <a:pt x="1797689" y="1101243"/>
                  </a:cubicBezTo>
                  <a:cubicBezTo>
                    <a:pt x="1797689" y="1132490"/>
                    <a:pt x="1772358" y="1157822"/>
                    <a:pt x="1741111" y="1157821"/>
                  </a:cubicBezTo>
                  <a:cubicBezTo>
                    <a:pt x="1709864" y="1157821"/>
                    <a:pt x="1684533" y="1132490"/>
                    <a:pt x="1684533" y="1101243"/>
                  </a:cubicBezTo>
                  <a:cubicBezTo>
                    <a:pt x="1684533" y="1085620"/>
                    <a:pt x="1690866" y="1071476"/>
                    <a:pt x="1701104" y="1061237"/>
                  </a:cubicBezTo>
                  <a:close/>
                  <a:moveTo>
                    <a:pt x="1513934" y="1235349"/>
                  </a:moveTo>
                  <a:cubicBezTo>
                    <a:pt x="1524173" y="1225110"/>
                    <a:pt x="1538317" y="1218777"/>
                    <a:pt x="1553940" y="1218777"/>
                  </a:cubicBezTo>
                  <a:cubicBezTo>
                    <a:pt x="1585187" y="1218777"/>
                    <a:pt x="1610518" y="1244108"/>
                    <a:pt x="1610519" y="1275355"/>
                  </a:cubicBezTo>
                  <a:cubicBezTo>
                    <a:pt x="1610519" y="1306602"/>
                    <a:pt x="1585188" y="1331933"/>
                    <a:pt x="1553941" y="1331933"/>
                  </a:cubicBezTo>
                  <a:cubicBezTo>
                    <a:pt x="1522693" y="1331933"/>
                    <a:pt x="1497362" y="1306602"/>
                    <a:pt x="1497362" y="1275355"/>
                  </a:cubicBezTo>
                  <a:cubicBezTo>
                    <a:pt x="1497362" y="1259731"/>
                    <a:pt x="1503695" y="1245587"/>
                    <a:pt x="1513934" y="1235349"/>
                  </a:cubicBezTo>
                  <a:close/>
                  <a:moveTo>
                    <a:pt x="1326768" y="1409454"/>
                  </a:moveTo>
                  <a:cubicBezTo>
                    <a:pt x="1337007" y="1399216"/>
                    <a:pt x="1351151" y="1392883"/>
                    <a:pt x="1366774" y="1392883"/>
                  </a:cubicBezTo>
                  <a:cubicBezTo>
                    <a:pt x="1398017" y="1392887"/>
                    <a:pt x="1423348" y="1418218"/>
                    <a:pt x="1423353" y="1449461"/>
                  </a:cubicBezTo>
                  <a:cubicBezTo>
                    <a:pt x="1423353" y="1480708"/>
                    <a:pt x="1398022" y="1506039"/>
                    <a:pt x="1366774" y="1506039"/>
                  </a:cubicBezTo>
                  <a:cubicBezTo>
                    <a:pt x="1335527" y="1506039"/>
                    <a:pt x="1310196" y="1480708"/>
                    <a:pt x="1310196" y="1449461"/>
                  </a:cubicBezTo>
                  <a:cubicBezTo>
                    <a:pt x="1310196" y="1433837"/>
                    <a:pt x="1316529" y="1419693"/>
                    <a:pt x="1326768" y="1409454"/>
                  </a:cubicBezTo>
                  <a:close/>
                  <a:moveTo>
                    <a:pt x="1139598" y="1583565"/>
                  </a:moveTo>
                  <a:cubicBezTo>
                    <a:pt x="1149837" y="1573327"/>
                    <a:pt x="1163981" y="1566994"/>
                    <a:pt x="1179605" y="1566994"/>
                  </a:cubicBezTo>
                  <a:cubicBezTo>
                    <a:pt x="1210852" y="1566994"/>
                    <a:pt x="1236183" y="1592325"/>
                    <a:pt x="1236183" y="1623572"/>
                  </a:cubicBezTo>
                  <a:cubicBezTo>
                    <a:pt x="1236183" y="1639196"/>
                    <a:pt x="1229851" y="1653340"/>
                    <a:pt x="1219612" y="1663579"/>
                  </a:cubicBezTo>
                  <a:lnTo>
                    <a:pt x="1210886" y="1669462"/>
                  </a:lnTo>
                  <a:lnTo>
                    <a:pt x="1133715" y="1592291"/>
                  </a:lnTo>
                  <a:close/>
                  <a:moveTo>
                    <a:pt x="2449790" y="190682"/>
                  </a:moveTo>
                  <a:cubicBezTo>
                    <a:pt x="2460029" y="180444"/>
                    <a:pt x="2474174" y="174111"/>
                    <a:pt x="2489797" y="174111"/>
                  </a:cubicBezTo>
                  <a:cubicBezTo>
                    <a:pt x="2521044" y="174111"/>
                    <a:pt x="2546375" y="199442"/>
                    <a:pt x="2546375" y="230689"/>
                  </a:cubicBezTo>
                  <a:cubicBezTo>
                    <a:pt x="2546375" y="261936"/>
                    <a:pt x="2521044" y="287267"/>
                    <a:pt x="2489797" y="287267"/>
                  </a:cubicBezTo>
                  <a:cubicBezTo>
                    <a:pt x="2458550" y="287267"/>
                    <a:pt x="2433219" y="261936"/>
                    <a:pt x="2433219" y="230689"/>
                  </a:cubicBezTo>
                  <a:cubicBezTo>
                    <a:pt x="2433219" y="215065"/>
                    <a:pt x="2439552" y="200921"/>
                    <a:pt x="2449790" y="190682"/>
                  </a:cubicBezTo>
                  <a:close/>
                  <a:moveTo>
                    <a:pt x="2262615" y="364793"/>
                  </a:moveTo>
                  <a:cubicBezTo>
                    <a:pt x="2272854" y="354555"/>
                    <a:pt x="2286998" y="348222"/>
                    <a:pt x="2302622" y="348222"/>
                  </a:cubicBezTo>
                  <a:cubicBezTo>
                    <a:pt x="2333869" y="348222"/>
                    <a:pt x="2359200" y="373553"/>
                    <a:pt x="2359200" y="404800"/>
                  </a:cubicBezTo>
                  <a:cubicBezTo>
                    <a:pt x="2359200" y="436047"/>
                    <a:pt x="2333869" y="461378"/>
                    <a:pt x="2302622" y="461378"/>
                  </a:cubicBezTo>
                  <a:cubicBezTo>
                    <a:pt x="2271375" y="461378"/>
                    <a:pt x="2246044" y="436047"/>
                    <a:pt x="2246044" y="404800"/>
                  </a:cubicBezTo>
                  <a:cubicBezTo>
                    <a:pt x="2246044" y="389176"/>
                    <a:pt x="2252376" y="375032"/>
                    <a:pt x="2262615" y="364793"/>
                  </a:cubicBezTo>
                  <a:close/>
                  <a:moveTo>
                    <a:pt x="2075445" y="538904"/>
                  </a:moveTo>
                  <a:cubicBezTo>
                    <a:pt x="2085684" y="528666"/>
                    <a:pt x="2099828" y="522333"/>
                    <a:pt x="2115452" y="522333"/>
                  </a:cubicBezTo>
                  <a:cubicBezTo>
                    <a:pt x="2146699" y="522333"/>
                    <a:pt x="2172030" y="547664"/>
                    <a:pt x="2172030" y="578911"/>
                  </a:cubicBezTo>
                  <a:cubicBezTo>
                    <a:pt x="2172030" y="610158"/>
                    <a:pt x="2146699" y="635489"/>
                    <a:pt x="2115452" y="635489"/>
                  </a:cubicBezTo>
                  <a:cubicBezTo>
                    <a:pt x="2084205" y="635489"/>
                    <a:pt x="2058874" y="610158"/>
                    <a:pt x="2058874" y="578911"/>
                  </a:cubicBezTo>
                  <a:cubicBezTo>
                    <a:pt x="2058874" y="563287"/>
                    <a:pt x="2065207" y="549143"/>
                    <a:pt x="2075445" y="538904"/>
                  </a:cubicBezTo>
                  <a:close/>
                  <a:moveTo>
                    <a:pt x="1888275" y="713016"/>
                  </a:moveTo>
                  <a:cubicBezTo>
                    <a:pt x="1898514" y="702777"/>
                    <a:pt x="1912658" y="696444"/>
                    <a:pt x="1928281" y="696444"/>
                  </a:cubicBezTo>
                  <a:cubicBezTo>
                    <a:pt x="1959528" y="696444"/>
                    <a:pt x="1984859" y="721775"/>
                    <a:pt x="1984859" y="753022"/>
                  </a:cubicBezTo>
                  <a:cubicBezTo>
                    <a:pt x="1984860" y="784269"/>
                    <a:pt x="1959528" y="809600"/>
                    <a:pt x="1928282" y="809600"/>
                  </a:cubicBezTo>
                  <a:cubicBezTo>
                    <a:pt x="1897034" y="809600"/>
                    <a:pt x="1871703" y="784269"/>
                    <a:pt x="1871703" y="753022"/>
                  </a:cubicBezTo>
                  <a:cubicBezTo>
                    <a:pt x="1871703" y="737399"/>
                    <a:pt x="1878036" y="723254"/>
                    <a:pt x="1888275" y="713016"/>
                  </a:cubicBezTo>
                  <a:close/>
                  <a:moveTo>
                    <a:pt x="1701104" y="887126"/>
                  </a:moveTo>
                  <a:cubicBezTo>
                    <a:pt x="1711343" y="876887"/>
                    <a:pt x="1725487" y="870554"/>
                    <a:pt x="1741111" y="870554"/>
                  </a:cubicBezTo>
                  <a:cubicBezTo>
                    <a:pt x="1772358" y="870555"/>
                    <a:pt x="1797689" y="895886"/>
                    <a:pt x="1797689" y="927133"/>
                  </a:cubicBezTo>
                  <a:cubicBezTo>
                    <a:pt x="1797689" y="958380"/>
                    <a:pt x="1772358" y="983711"/>
                    <a:pt x="1741111" y="983711"/>
                  </a:cubicBezTo>
                  <a:cubicBezTo>
                    <a:pt x="1709864" y="983711"/>
                    <a:pt x="1684533" y="958380"/>
                    <a:pt x="1684533" y="927132"/>
                  </a:cubicBezTo>
                  <a:cubicBezTo>
                    <a:pt x="1684533" y="911509"/>
                    <a:pt x="1690866" y="897365"/>
                    <a:pt x="1701104" y="887126"/>
                  </a:cubicBezTo>
                  <a:close/>
                  <a:moveTo>
                    <a:pt x="1513934" y="1061238"/>
                  </a:moveTo>
                  <a:cubicBezTo>
                    <a:pt x="1524173" y="1050999"/>
                    <a:pt x="1538317" y="1044666"/>
                    <a:pt x="1553940" y="1044666"/>
                  </a:cubicBezTo>
                  <a:cubicBezTo>
                    <a:pt x="1585187" y="1044666"/>
                    <a:pt x="1610518" y="1069997"/>
                    <a:pt x="1610519" y="1101244"/>
                  </a:cubicBezTo>
                  <a:cubicBezTo>
                    <a:pt x="1610519" y="1132491"/>
                    <a:pt x="1585188" y="1157822"/>
                    <a:pt x="1553941" y="1157822"/>
                  </a:cubicBezTo>
                  <a:cubicBezTo>
                    <a:pt x="1522694" y="1157822"/>
                    <a:pt x="1497362" y="1132491"/>
                    <a:pt x="1497362" y="1101244"/>
                  </a:cubicBezTo>
                  <a:cubicBezTo>
                    <a:pt x="1497362" y="1085621"/>
                    <a:pt x="1503695" y="1071476"/>
                    <a:pt x="1513934" y="1061238"/>
                  </a:cubicBezTo>
                  <a:close/>
                  <a:moveTo>
                    <a:pt x="1326764" y="1235348"/>
                  </a:moveTo>
                  <a:cubicBezTo>
                    <a:pt x="1337002" y="1225109"/>
                    <a:pt x="1351146" y="1218776"/>
                    <a:pt x="1366770" y="1218776"/>
                  </a:cubicBezTo>
                  <a:cubicBezTo>
                    <a:pt x="1398017" y="1218776"/>
                    <a:pt x="1423348" y="1244107"/>
                    <a:pt x="1423348" y="1275354"/>
                  </a:cubicBezTo>
                  <a:cubicBezTo>
                    <a:pt x="1423348" y="1306601"/>
                    <a:pt x="1398017" y="1331932"/>
                    <a:pt x="1366770" y="1331932"/>
                  </a:cubicBezTo>
                  <a:cubicBezTo>
                    <a:pt x="1335523" y="1331932"/>
                    <a:pt x="1310192" y="1306601"/>
                    <a:pt x="1310192" y="1275354"/>
                  </a:cubicBezTo>
                  <a:cubicBezTo>
                    <a:pt x="1310192" y="1259731"/>
                    <a:pt x="1316525" y="1245586"/>
                    <a:pt x="1326764" y="1235348"/>
                  </a:cubicBezTo>
                  <a:close/>
                  <a:moveTo>
                    <a:pt x="1139598" y="1409455"/>
                  </a:moveTo>
                  <a:cubicBezTo>
                    <a:pt x="1149836" y="1399216"/>
                    <a:pt x="1163980" y="1392883"/>
                    <a:pt x="1179604" y="1392883"/>
                  </a:cubicBezTo>
                  <a:cubicBezTo>
                    <a:pt x="1210851" y="1392883"/>
                    <a:pt x="1236182" y="1418215"/>
                    <a:pt x="1236182" y="1449462"/>
                  </a:cubicBezTo>
                  <a:cubicBezTo>
                    <a:pt x="1236182" y="1480709"/>
                    <a:pt x="1210851" y="1506040"/>
                    <a:pt x="1179604" y="1506040"/>
                  </a:cubicBezTo>
                  <a:cubicBezTo>
                    <a:pt x="1148357" y="1506040"/>
                    <a:pt x="1123026" y="1480708"/>
                    <a:pt x="1123026" y="1449461"/>
                  </a:cubicBezTo>
                  <a:cubicBezTo>
                    <a:pt x="1123026" y="1433838"/>
                    <a:pt x="1129359" y="1419694"/>
                    <a:pt x="1139598" y="1409455"/>
                  </a:cubicBezTo>
                  <a:close/>
                  <a:moveTo>
                    <a:pt x="2449791" y="16572"/>
                  </a:moveTo>
                  <a:cubicBezTo>
                    <a:pt x="2460029" y="6333"/>
                    <a:pt x="2474173" y="0"/>
                    <a:pt x="2489797" y="0"/>
                  </a:cubicBezTo>
                  <a:cubicBezTo>
                    <a:pt x="2521044" y="0"/>
                    <a:pt x="2546375" y="25331"/>
                    <a:pt x="2546375" y="56578"/>
                  </a:cubicBezTo>
                  <a:cubicBezTo>
                    <a:pt x="2546375" y="87825"/>
                    <a:pt x="2521044" y="113156"/>
                    <a:pt x="2489797" y="113156"/>
                  </a:cubicBezTo>
                  <a:cubicBezTo>
                    <a:pt x="2458550" y="113156"/>
                    <a:pt x="2433219" y="87825"/>
                    <a:pt x="2433219" y="56578"/>
                  </a:cubicBezTo>
                  <a:cubicBezTo>
                    <a:pt x="2433219" y="40955"/>
                    <a:pt x="2439552" y="26810"/>
                    <a:pt x="2449791" y="16572"/>
                  </a:cubicBezTo>
                  <a:close/>
                  <a:moveTo>
                    <a:pt x="2262615" y="190682"/>
                  </a:moveTo>
                  <a:cubicBezTo>
                    <a:pt x="2272854" y="180444"/>
                    <a:pt x="2286998" y="174111"/>
                    <a:pt x="2302622" y="174111"/>
                  </a:cubicBezTo>
                  <a:cubicBezTo>
                    <a:pt x="2333869" y="174111"/>
                    <a:pt x="2359200" y="199442"/>
                    <a:pt x="2359200" y="230689"/>
                  </a:cubicBezTo>
                  <a:cubicBezTo>
                    <a:pt x="2359200" y="261936"/>
                    <a:pt x="2333869" y="287267"/>
                    <a:pt x="2302622" y="287267"/>
                  </a:cubicBezTo>
                  <a:cubicBezTo>
                    <a:pt x="2271375" y="287267"/>
                    <a:pt x="2246044" y="261936"/>
                    <a:pt x="2246044" y="230689"/>
                  </a:cubicBezTo>
                  <a:cubicBezTo>
                    <a:pt x="2246044" y="215065"/>
                    <a:pt x="2252376" y="200921"/>
                    <a:pt x="2262615" y="190682"/>
                  </a:cubicBezTo>
                  <a:close/>
                  <a:moveTo>
                    <a:pt x="2075445" y="364793"/>
                  </a:moveTo>
                  <a:cubicBezTo>
                    <a:pt x="2085684" y="354555"/>
                    <a:pt x="2099828" y="348222"/>
                    <a:pt x="2115452" y="348222"/>
                  </a:cubicBezTo>
                  <a:cubicBezTo>
                    <a:pt x="2146699" y="348222"/>
                    <a:pt x="2172030" y="373553"/>
                    <a:pt x="2172030" y="404800"/>
                  </a:cubicBezTo>
                  <a:cubicBezTo>
                    <a:pt x="2172030" y="436047"/>
                    <a:pt x="2146699" y="461378"/>
                    <a:pt x="2115452" y="461378"/>
                  </a:cubicBezTo>
                  <a:cubicBezTo>
                    <a:pt x="2084205" y="461378"/>
                    <a:pt x="2058874" y="436047"/>
                    <a:pt x="2058874" y="404800"/>
                  </a:cubicBezTo>
                  <a:cubicBezTo>
                    <a:pt x="2058874" y="389176"/>
                    <a:pt x="2065207" y="375032"/>
                    <a:pt x="2075445" y="364793"/>
                  </a:cubicBezTo>
                  <a:close/>
                  <a:moveTo>
                    <a:pt x="1888275" y="538905"/>
                  </a:moveTo>
                  <a:cubicBezTo>
                    <a:pt x="1898514" y="528666"/>
                    <a:pt x="1912658" y="522333"/>
                    <a:pt x="1928281" y="522333"/>
                  </a:cubicBezTo>
                  <a:cubicBezTo>
                    <a:pt x="1959528" y="522333"/>
                    <a:pt x="1984859" y="547664"/>
                    <a:pt x="1984859" y="578912"/>
                  </a:cubicBezTo>
                  <a:cubicBezTo>
                    <a:pt x="1984860" y="610158"/>
                    <a:pt x="1959528" y="635490"/>
                    <a:pt x="1928282" y="635489"/>
                  </a:cubicBezTo>
                  <a:cubicBezTo>
                    <a:pt x="1897034" y="635489"/>
                    <a:pt x="1871703" y="610158"/>
                    <a:pt x="1871703" y="578911"/>
                  </a:cubicBezTo>
                  <a:cubicBezTo>
                    <a:pt x="1871703" y="563288"/>
                    <a:pt x="1878036" y="549144"/>
                    <a:pt x="1888275" y="538905"/>
                  </a:cubicBezTo>
                  <a:close/>
                  <a:moveTo>
                    <a:pt x="1701104" y="713015"/>
                  </a:moveTo>
                  <a:cubicBezTo>
                    <a:pt x="1711343" y="702776"/>
                    <a:pt x="1725487" y="696444"/>
                    <a:pt x="1741111" y="696444"/>
                  </a:cubicBezTo>
                  <a:cubicBezTo>
                    <a:pt x="1772358" y="696444"/>
                    <a:pt x="1797689" y="721775"/>
                    <a:pt x="1797689" y="753022"/>
                  </a:cubicBezTo>
                  <a:cubicBezTo>
                    <a:pt x="1797689" y="784269"/>
                    <a:pt x="1772358" y="809600"/>
                    <a:pt x="1741111" y="809600"/>
                  </a:cubicBezTo>
                  <a:cubicBezTo>
                    <a:pt x="1709864" y="809600"/>
                    <a:pt x="1684533" y="784269"/>
                    <a:pt x="1684533" y="753022"/>
                  </a:cubicBezTo>
                  <a:cubicBezTo>
                    <a:pt x="1684533" y="737398"/>
                    <a:pt x="1690866" y="723254"/>
                    <a:pt x="1701104" y="713015"/>
                  </a:cubicBezTo>
                  <a:close/>
                  <a:moveTo>
                    <a:pt x="1513934" y="887127"/>
                  </a:moveTo>
                  <a:cubicBezTo>
                    <a:pt x="1524173" y="876888"/>
                    <a:pt x="1538317" y="870555"/>
                    <a:pt x="1553940" y="870555"/>
                  </a:cubicBezTo>
                  <a:cubicBezTo>
                    <a:pt x="1585187" y="870555"/>
                    <a:pt x="1610518" y="895886"/>
                    <a:pt x="1610519" y="927133"/>
                  </a:cubicBezTo>
                  <a:cubicBezTo>
                    <a:pt x="1610519" y="958380"/>
                    <a:pt x="1585188" y="983711"/>
                    <a:pt x="1553941" y="983711"/>
                  </a:cubicBezTo>
                  <a:cubicBezTo>
                    <a:pt x="1522694" y="983711"/>
                    <a:pt x="1497362" y="958380"/>
                    <a:pt x="1497362" y="927133"/>
                  </a:cubicBezTo>
                  <a:cubicBezTo>
                    <a:pt x="1497362" y="911510"/>
                    <a:pt x="1503695" y="897365"/>
                    <a:pt x="1513934" y="887127"/>
                  </a:cubicBezTo>
                  <a:close/>
                  <a:moveTo>
                    <a:pt x="1326764" y="1061237"/>
                  </a:moveTo>
                  <a:cubicBezTo>
                    <a:pt x="1337002" y="1050998"/>
                    <a:pt x="1351146" y="1044665"/>
                    <a:pt x="1366770" y="1044665"/>
                  </a:cubicBezTo>
                  <a:cubicBezTo>
                    <a:pt x="1398017" y="1044665"/>
                    <a:pt x="1423348" y="1069996"/>
                    <a:pt x="1423348" y="1101243"/>
                  </a:cubicBezTo>
                  <a:cubicBezTo>
                    <a:pt x="1423348" y="1132490"/>
                    <a:pt x="1398017" y="1157822"/>
                    <a:pt x="1366770" y="1157821"/>
                  </a:cubicBezTo>
                  <a:cubicBezTo>
                    <a:pt x="1335523" y="1157821"/>
                    <a:pt x="1310192" y="1132490"/>
                    <a:pt x="1310192" y="1101243"/>
                  </a:cubicBezTo>
                  <a:cubicBezTo>
                    <a:pt x="1310192" y="1085620"/>
                    <a:pt x="1316525" y="1071476"/>
                    <a:pt x="1326764" y="1061237"/>
                  </a:cubicBezTo>
                  <a:close/>
                  <a:moveTo>
                    <a:pt x="1139597" y="1235345"/>
                  </a:moveTo>
                  <a:cubicBezTo>
                    <a:pt x="1149836" y="1225106"/>
                    <a:pt x="1163980" y="1218773"/>
                    <a:pt x="1179603" y="1218773"/>
                  </a:cubicBezTo>
                  <a:cubicBezTo>
                    <a:pt x="1210851" y="1218773"/>
                    <a:pt x="1236182" y="1244104"/>
                    <a:pt x="1236182" y="1275351"/>
                  </a:cubicBezTo>
                  <a:cubicBezTo>
                    <a:pt x="1236182" y="1306598"/>
                    <a:pt x="1210851" y="1331929"/>
                    <a:pt x="1179604" y="1331929"/>
                  </a:cubicBezTo>
                  <a:cubicBezTo>
                    <a:pt x="1148357" y="1331929"/>
                    <a:pt x="1123025" y="1306598"/>
                    <a:pt x="1123025" y="1275351"/>
                  </a:cubicBezTo>
                  <a:cubicBezTo>
                    <a:pt x="1123025" y="1259728"/>
                    <a:pt x="1129358" y="1245583"/>
                    <a:pt x="1139597" y="1235345"/>
                  </a:cubicBezTo>
                  <a:close/>
                  <a:moveTo>
                    <a:pt x="952427" y="1409454"/>
                  </a:moveTo>
                  <a:cubicBezTo>
                    <a:pt x="962666" y="1399216"/>
                    <a:pt x="976810" y="1392883"/>
                    <a:pt x="992434" y="1392883"/>
                  </a:cubicBezTo>
                  <a:cubicBezTo>
                    <a:pt x="1023681" y="1392883"/>
                    <a:pt x="1049012" y="1418214"/>
                    <a:pt x="1049012" y="1449461"/>
                  </a:cubicBezTo>
                  <a:cubicBezTo>
                    <a:pt x="1049012" y="1465085"/>
                    <a:pt x="1042680" y="1479229"/>
                    <a:pt x="1032441" y="1489468"/>
                  </a:cubicBezTo>
                  <a:lnTo>
                    <a:pt x="1031516" y="1490091"/>
                  </a:lnTo>
                  <a:lnTo>
                    <a:pt x="951803" y="1410379"/>
                  </a:lnTo>
                  <a:close/>
                  <a:moveTo>
                    <a:pt x="2262615" y="16572"/>
                  </a:moveTo>
                  <a:cubicBezTo>
                    <a:pt x="2272854" y="6333"/>
                    <a:pt x="2286998" y="0"/>
                    <a:pt x="2302622" y="0"/>
                  </a:cubicBezTo>
                  <a:cubicBezTo>
                    <a:pt x="2333869" y="0"/>
                    <a:pt x="2359200" y="25331"/>
                    <a:pt x="2359200" y="56578"/>
                  </a:cubicBezTo>
                  <a:cubicBezTo>
                    <a:pt x="2359200" y="87825"/>
                    <a:pt x="2333869" y="113156"/>
                    <a:pt x="2302622" y="113156"/>
                  </a:cubicBezTo>
                  <a:cubicBezTo>
                    <a:pt x="2271375" y="113156"/>
                    <a:pt x="2246044" y="87825"/>
                    <a:pt x="2246044" y="56578"/>
                  </a:cubicBezTo>
                  <a:cubicBezTo>
                    <a:pt x="2246044" y="40954"/>
                    <a:pt x="2252376" y="26810"/>
                    <a:pt x="2262615" y="16572"/>
                  </a:cubicBezTo>
                  <a:close/>
                  <a:moveTo>
                    <a:pt x="2075445" y="190682"/>
                  </a:moveTo>
                  <a:cubicBezTo>
                    <a:pt x="2085684" y="180444"/>
                    <a:pt x="2099828" y="174111"/>
                    <a:pt x="2115452" y="174111"/>
                  </a:cubicBezTo>
                  <a:cubicBezTo>
                    <a:pt x="2146699" y="174111"/>
                    <a:pt x="2172030" y="199442"/>
                    <a:pt x="2172030" y="230689"/>
                  </a:cubicBezTo>
                  <a:cubicBezTo>
                    <a:pt x="2172030" y="261936"/>
                    <a:pt x="2146699" y="287267"/>
                    <a:pt x="2115452" y="287267"/>
                  </a:cubicBezTo>
                  <a:cubicBezTo>
                    <a:pt x="2084205" y="287267"/>
                    <a:pt x="2058874" y="261936"/>
                    <a:pt x="2058874" y="230689"/>
                  </a:cubicBezTo>
                  <a:cubicBezTo>
                    <a:pt x="2058874" y="215065"/>
                    <a:pt x="2065207" y="200921"/>
                    <a:pt x="2075445" y="190682"/>
                  </a:cubicBezTo>
                  <a:close/>
                  <a:moveTo>
                    <a:pt x="1888275" y="364794"/>
                  </a:moveTo>
                  <a:cubicBezTo>
                    <a:pt x="1898514" y="354555"/>
                    <a:pt x="1912658" y="348222"/>
                    <a:pt x="1928281" y="348223"/>
                  </a:cubicBezTo>
                  <a:cubicBezTo>
                    <a:pt x="1959528" y="348223"/>
                    <a:pt x="1984859" y="373554"/>
                    <a:pt x="1984859" y="404801"/>
                  </a:cubicBezTo>
                  <a:cubicBezTo>
                    <a:pt x="1984860" y="436048"/>
                    <a:pt x="1959528" y="461379"/>
                    <a:pt x="1928282" y="461379"/>
                  </a:cubicBezTo>
                  <a:cubicBezTo>
                    <a:pt x="1897034" y="461379"/>
                    <a:pt x="1871703" y="436048"/>
                    <a:pt x="1871703" y="404800"/>
                  </a:cubicBezTo>
                  <a:cubicBezTo>
                    <a:pt x="1871703" y="389177"/>
                    <a:pt x="1878036" y="375033"/>
                    <a:pt x="1888275" y="364794"/>
                  </a:cubicBezTo>
                  <a:close/>
                  <a:moveTo>
                    <a:pt x="1701104" y="538904"/>
                  </a:moveTo>
                  <a:cubicBezTo>
                    <a:pt x="1711343" y="528666"/>
                    <a:pt x="1725487" y="522333"/>
                    <a:pt x="1741111" y="522333"/>
                  </a:cubicBezTo>
                  <a:cubicBezTo>
                    <a:pt x="1772358" y="522333"/>
                    <a:pt x="1797689" y="547664"/>
                    <a:pt x="1797689" y="578911"/>
                  </a:cubicBezTo>
                  <a:cubicBezTo>
                    <a:pt x="1797689" y="610158"/>
                    <a:pt x="1772358" y="635489"/>
                    <a:pt x="1741111" y="635489"/>
                  </a:cubicBezTo>
                  <a:cubicBezTo>
                    <a:pt x="1709864" y="635489"/>
                    <a:pt x="1684533" y="610158"/>
                    <a:pt x="1684533" y="578911"/>
                  </a:cubicBezTo>
                  <a:cubicBezTo>
                    <a:pt x="1684533" y="563287"/>
                    <a:pt x="1690866" y="549143"/>
                    <a:pt x="1701104" y="538904"/>
                  </a:cubicBezTo>
                  <a:close/>
                  <a:moveTo>
                    <a:pt x="1513934" y="713016"/>
                  </a:moveTo>
                  <a:cubicBezTo>
                    <a:pt x="1524173" y="702777"/>
                    <a:pt x="1538317" y="696444"/>
                    <a:pt x="1553940" y="696444"/>
                  </a:cubicBezTo>
                  <a:cubicBezTo>
                    <a:pt x="1585187" y="696444"/>
                    <a:pt x="1610518" y="721775"/>
                    <a:pt x="1610519" y="753022"/>
                  </a:cubicBezTo>
                  <a:cubicBezTo>
                    <a:pt x="1610519" y="784269"/>
                    <a:pt x="1585188" y="809600"/>
                    <a:pt x="1553941" y="809600"/>
                  </a:cubicBezTo>
                  <a:cubicBezTo>
                    <a:pt x="1522694" y="809600"/>
                    <a:pt x="1497362" y="784269"/>
                    <a:pt x="1497362" y="753022"/>
                  </a:cubicBezTo>
                  <a:cubicBezTo>
                    <a:pt x="1497362" y="737399"/>
                    <a:pt x="1503695" y="723254"/>
                    <a:pt x="1513934" y="713016"/>
                  </a:cubicBezTo>
                  <a:close/>
                  <a:moveTo>
                    <a:pt x="1326764" y="887126"/>
                  </a:moveTo>
                  <a:cubicBezTo>
                    <a:pt x="1337002" y="876887"/>
                    <a:pt x="1351146" y="870554"/>
                    <a:pt x="1366770" y="870554"/>
                  </a:cubicBezTo>
                  <a:cubicBezTo>
                    <a:pt x="1398017" y="870555"/>
                    <a:pt x="1423348" y="895886"/>
                    <a:pt x="1423348" y="927133"/>
                  </a:cubicBezTo>
                  <a:cubicBezTo>
                    <a:pt x="1423348" y="958380"/>
                    <a:pt x="1398017" y="983711"/>
                    <a:pt x="1366770" y="983711"/>
                  </a:cubicBezTo>
                  <a:cubicBezTo>
                    <a:pt x="1335523" y="983711"/>
                    <a:pt x="1310192" y="958380"/>
                    <a:pt x="1310192" y="927132"/>
                  </a:cubicBezTo>
                  <a:cubicBezTo>
                    <a:pt x="1310192" y="911509"/>
                    <a:pt x="1316525" y="897365"/>
                    <a:pt x="1326764" y="887126"/>
                  </a:cubicBezTo>
                  <a:close/>
                  <a:moveTo>
                    <a:pt x="1139593" y="1061238"/>
                  </a:moveTo>
                  <a:cubicBezTo>
                    <a:pt x="1149832" y="1050999"/>
                    <a:pt x="1163976" y="1044666"/>
                    <a:pt x="1179600" y="1044666"/>
                  </a:cubicBezTo>
                  <a:cubicBezTo>
                    <a:pt x="1210847" y="1044666"/>
                    <a:pt x="1236178" y="1069997"/>
                    <a:pt x="1236178" y="1101244"/>
                  </a:cubicBezTo>
                  <a:cubicBezTo>
                    <a:pt x="1236178" y="1132491"/>
                    <a:pt x="1210847" y="1157822"/>
                    <a:pt x="1179600" y="1157822"/>
                  </a:cubicBezTo>
                  <a:cubicBezTo>
                    <a:pt x="1148356" y="1157819"/>
                    <a:pt x="1123025" y="1132488"/>
                    <a:pt x="1123022" y="1101244"/>
                  </a:cubicBezTo>
                  <a:cubicBezTo>
                    <a:pt x="1123021" y="1085621"/>
                    <a:pt x="1129354" y="1071476"/>
                    <a:pt x="1139593" y="1061238"/>
                  </a:cubicBezTo>
                  <a:close/>
                  <a:moveTo>
                    <a:pt x="952427" y="1235344"/>
                  </a:moveTo>
                  <a:cubicBezTo>
                    <a:pt x="962665" y="1225105"/>
                    <a:pt x="976810" y="1218772"/>
                    <a:pt x="992433" y="1218772"/>
                  </a:cubicBezTo>
                  <a:cubicBezTo>
                    <a:pt x="1023680" y="1218772"/>
                    <a:pt x="1049011" y="1244103"/>
                    <a:pt x="1049011" y="1275350"/>
                  </a:cubicBezTo>
                  <a:cubicBezTo>
                    <a:pt x="1049011" y="1306597"/>
                    <a:pt x="1023680" y="1331928"/>
                    <a:pt x="992433" y="1331928"/>
                  </a:cubicBezTo>
                  <a:cubicBezTo>
                    <a:pt x="961186" y="1331928"/>
                    <a:pt x="935855" y="1306597"/>
                    <a:pt x="935855" y="1275350"/>
                  </a:cubicBezTo>
                  <a:cubicBezTo>
                    <a:pt x="935855" y="1259727"/>
                    <a:pt x="942188" y="1245582"/>
                    <a:pt x="952427" y="1235344"/>
                  </a:cubicBezTo>
                  <a:close/>
                  <a:moveTo>
                    <a:pt x="2075445" y="16572"/>
                  </a:moveTo>
                  <a:cubicBezTo>
                    <a:pt x="2085684" y="6333"/>
                    <a:pt x="2099828" y="0"/>
                    <a:pt x="2115452" y="0"/>
                  </a:cubicBezTo>
                  <a:cubicBezTo>
                    <a:pt x="2146699" y="0"/>
                    <a:pt x="2172030" y="25331"/>
                    <a:pt x="2172030" y="56578"/>
                  </a:cubicBezTo>
                  <a:cubicBezTo>
                    <a:pt x="2172030" y="87825"/>
                    <a:pt x="2146699" y="113156"/>
                    <a:pt x="2115452" y="113156"/>
                  </a:cubicBezTo>
                  <a:cubicBezTo>
                    <a:pt x="2084205" y="113156"/>
                    <a:pt x="2058874" y="87825"/>
                    <a:pt x="2058874" y="56578"/>
                  </a:cubicBezTo>
                  <a:cubicBezTo>
                    <a:pt x="2058874" y="40955"/>
                    <a:pt x="2065207" y="26810"/>
                    <a:pt x="2075445" y="16572"/>
                  </a:cubicBezTo>
                  <a:close/>
                  <a:moveTo>
                    <a:pt x="1888275" y="190683"/>
                  </a:moveTo>
                  <a:cubicBezTo>
                    <a:pt x="1898514" y="180444"/>
                    <a:pt x="1912658" y="174112"/>
                    <a:pt x="1928281" y="174112"/>
                  </a:cubicBezTo>
                  <a:cubicBezTo>
                    <a:pt x="1959528" y="174112"/>
                    <a:pt x="1984859" y="199443"/>
                    <a:pt x="1984859" y="230690"/>
                  </a:cubicBezTo>
                  <a:cubicBezTo>
                    <a:pt x="1984860" y="261937"/>
                    <a:pt x="1959528" y="287268"/>
                    <a:pt x="1928282" y="287268"/>
                  </a:cubicBezTo>
                  <a:cubicBezTo>
                    <a:pt x="1897034" y="287268"/>
                    <a:pt x="1871703" y="261937"/>
                    <a:pt x="1871703" y="230690"/>
                  </a:cubicBezTo>
                  <a:cubicBezTo>
                    <a:pt x="1871703" y="215066"/>
                    <a:pt x="1878036" y="200922"/>
                    <a:pt x="1888275" y="190683"/>
                  </a:cubicBezTo>
                  <a:close/>
                  <a:moveTo>
                    <a:pt x="1701104" y="364793"/>
                  </a:moveTo>
                  <a:cubicBezTo>
                    <a:pt x="1711343" y="354555"/>
                    <a:pt x="1725487" y="348222"/>
                    <a:pt x="1741111" y="348222"/>
                  </a:cubicBezTo>
                  <a:cubicBezTo>
                    <a:pt x="1772358" y="348222"/>
                    <a:pt x="1797689" y="373553"/>
                    <a:pt x="1797689" y="404800"/>
                  </a:cubicBezTo>
                  <a:cubicBezTo>
                    <a:pt x="1797689" y="436047"/>
                    <a:pt x="1772358" y="461378"/>
                    <a:pt x="1741111" y="461378"/>
                  </a:cubicBezTo>
                  <a:cubicBezTo>
                    <a:pt x="1709864" y="461378"/>
                    <a:pt x="1684533" y="436047"/>
                    <a:pt x="1684533" y="404800"/>
                  </a:cubicBezTo>
                  <a:cubicBezTo>
                    <a:pt x="1684533" y="389176"/>
                    <a:pt x="1690866" y="375032"/>
                    <a:pt x="1701104" y="364793"/>
                  </a:cubicBezTo>
                  <a:close/>
                  <a:moveTo>
                    <a:pt x="1513934" y="538905"/>
                  </a:moveTo>
                  <a:cubicBezTo>
                    <a:pt x="1524173" y="528666"/>
                    <a:pt x="1538317" y="522333"/>
                    <a:pt x="1553940" y="522333"/>
                  </a:cubicBezTo>
                  <a:cubicBezTo>
                    <a:pt x="1585187" y="522333"/>
                    <a:pt x="1610518" y="547664"/>
                    <a:pt x="1610518" y="578912"/>
                  </a:cubicBezTo>
                  <a:cubicBezTo>
                    <a:pt x="1610519" y="610158"/>
                    <a:pt x="1585188" y="635490"/>
                    <a:pt x="1553941" y="635489"/>
                  </a:cubicBezTo>
                  <a:cubicBezTo>
                    <a:pt x="1522694" y="635489"/>
                    <a:pt x="1497362" y="610158"/>
                    <a:pt x="1497362" y="578911"/>
                  </a:cubicBezTo>
                  <a:cubicBezTo>
                    <a:pt x="1497362" y="563288"/>
                    <a:pt x="1503695" y="549144"/>
                    <a:pt x="1513934" y="538905"/>
                  </a:cubicBezTo>
                  <a:close/>
                  <a:moveTo>
                    <a:pt x="1326764" y="713015"/>
                  </a:moveTo>
                  <a:cubicBezTo>
                    <a:pt x="1337002" y="702776"/>
                    <a:pt x="1351147" y="696444"/>
                    <a:pt x="1366770" y="696444"/>
                  </a:cubicBezTo>
                  <a:cubicBezTo>
                    <a:pt x="1398017" y="696444"/>
                    <a:pt x="1423348" y="721775"/>
                    <a:pt x="1423348" y="753022"/>
                  </a:cubicBezTo>
                  <a:cubicBezTo>
                    <a:pt x="1423348" y="784269"/>
                    <a:pt x="1398017" y="809600"/>
                    <a:pt x="1366770" y="809600"/>
                  </a:cubicBezTo>
                  <a:cubicBezTo>
                    <a:pt x="1335523" y="809600"/>
                    <a:pt x="1310192" y="784269"/>
                    <a:pt x="1310192" y="753022"/>
                  </a:cubicBezTo>
                  <a:cubicBezTo>
                    <a:pt x="1310192" y="737398"/>
                    <a:pt x="1316525" y="723254"/>
                    <a:pt x="1326764" y="713015"/>
                  </a:cubicBezTo>
                  <a:close/>
                  <a:moveTo>
                    <a:pt x="1139593" y="887127"/>
                  </a:moveTo>
                  <a:cubicBezTo>
                    <a:pt x="1149832" y="876888"/>
                    <a:pt x="1163976" y="870555"/>
                    <a:pt x="1179600" y="870555"/>
                  </a:cubicBezTo>
                  <a:cubicBezTo>
                    <a:pt x="1210847" y="870555"/>
                    <a:pt x="1236178" y="895886"/>
                    <a:pt x="1236178" y="927133"/>
                  </a:cubicBezTo>
                  <a:cubicBezTo>
                    <a:pt x="1236178" y="958380"/>
                    <a:pt x="1210847" y="983711"/>
                    <a:pt x="1179600" y="983711"/>
                  </a:cubicBezTo>
                  <a:cubicBezTo>
                    <a:pt x="1148353" y="983711"/>
                    <a:pt x="1123022" y="958380"/>
                    <a:pt x="1123022" y="927133"/>
                  </a:cubicBezTo>
                  <a:cubicBezTo>
                    <a:pt x="1123022" y="911510"/>
                    <a:pt x="1129354" y="897365"/>
                    <a:pt x="1139593" y="887127"/>
                  </a:cubicBezTo>
                  <a:close/>
                  <a:moveTo>
                    <a:pt x="952426" y="1061233"/>
                  </a:moveTo>
                  <a:cubicBezTo>
                    <a:pt x="962665" y="1050995"/>
                    <a:pt x="976809" y="1044662"/>
                    <a:pt x="992433" y="1044662"/>
                  </a:cubicBezTo>
                  <a:cubicBezTo>
                    <a:pt x="1023680" y="1044662"/>
                    <a:pt x="1049011" y="1069993"/>
                    <a:pt x="1049011" y="1101240"/>
                  </a:cubicBezTo>
                  <a:cubicBezTo>
                    <a:pt x="1049011" y="1132487"/>
                    <a:pt x="1023680" y="1157818"/>
                    <a:pt x="992433" y="1157818"/>
                  </a:cubicBezTo>
                  <a:cubicBezTo>
                    <a:pt x="961186" y="1157818"/>
                    <a:pt x="935855" y="1132487"/>
                    <a:pt x="935855" y="1101240"/>
                  </a:cubicBezTo>
                  <a:cubicBezTo>
                    <a:pt x="935855" y="1085616"/>
                    <a:pt x="942187" y="1071472"/>
                    <a:pt x="952426" y="1061233"/>
                  </a:cubicBezTo>
                  <a:close/>
                  <a:moveTo>
                    <a:pt x="772133" y="1230708"/>
                  </a:moveTo>
                  <a:lnTo>
                    <a:pt x="783241" y="1223218"/>
                  </a:lnTo>
                  <a:cubicBezTo>
                    <a:pt x="790010" y="1220355"/>
                    <a:pt x="797452" y="1218772"/>
                    <a:pt x="805263" y="1218772"/>
                  </a:cubicBezTo>
                  <a:cubicBezTo>
                    <a:pt x="836510" y="1218772"/>
                    <a:pt x="861841" y="1244103"/>
                    <a:pt x="861841" y="1275350"/>
                  </a:cubicBezTo>
                  <a:cubicBezTo>
                    <a:pt x="861841" y="1283162"/>
                    <a:pt x="860258" y="1290604"/>
                    <a:pt x="857395" y="1297373"/>
                  </a:cubicBezTo>
                  <a:lnTo>
                    <a:pt x="849905" y="1308481"/>
                  </a:lnTo>
                  <a:close/>
                  <a:moveTo>
                    <a:pt x="1888275" y="16572"/>
                  </a:moveTo>
                  <a:cubicBezTo>
                    <a:pt x="1898514" y="6334"/>
                    <a:pt x="1912658" y="1"/>
                    <a:pt x="1928281" y="1"/>
                  </a:cubicBezTo>
                  <a:cubicBezTo>
                    <a:pt x="1959528" y="1"/>
                    <a:pt x="1984859" y="25332"/>
                    <a:pt x="1984859" y="56579"/>
                  </a:cubicBezTo>
                  <a:cubicBezTo>
                    <a:pt x="1984860" y="87826"/>
                    <a:pt x="1959528" y="113157"/>
                    <a:pt x="1928282" y="113157"/>
                  </a:cubicBezTo>
                  <a:cubicBezTo>
                    <a:pt x="1897034" y="113157"/>
                    <a:pt x="1871703" y="87826"/>
                    <a:pt x="1871703" y="56579"/>
                  </a:cubicBezTo>
                  <a:cubicBezTo>
                    <a:pt x="1871703" y="40955"/>
                    <a:pt x="1878036" y="26811"/>
                    <a:pt x="1888275" y="16572"/>
                  </a:cubicBezTo>
                  <a:close/>
                  <a:moveTo>
                    <a:pt x="1701104" y="190682"/>
                  </a:moveTo>
                  <a:cubicBezTo>
                    <a:pt x="1711343" y="180444"/>
                    <a:pt x="1725487" y="174111"/>
                    <a:pt x="1741111" y="174111"/>
                  </a:cubicBezTo>
                  <a:cubicBezTo>
                    <a:pt x="1772358" y="174111"/>
                    <a:pt x="1797689" y="199442"/>
                    <a:pt x="1797689" y="230689"/>
                  </a:cubicBezTo>
                  <a:cubicBezTo>
                    <a:pt x="1797689" y="261936"/>
                    <a:pt x="1772358" y="287267"/>
                    <a:pt x="1741111" y="287267"/>
                  </a:cubicBezTo>
                  <a:cubicBezTo>
                    <a:pt x="1709864" y="287267"/>
                    <a:pt x="1684533" y="261936"/>
                    <a:pt x="1684533" y="230689"/>
                  </a:cubicBezTo>
                  <a:cubicBezTo>
                    <a:pt x="1684533" y="215065"/>
                    <a:pt x="1690866" y="200921"/>
                    <a:pt x="1701104" y="190682"/>
                  </a:cubicBezTo>
                  <a:close/>
                  <a:moveTo>
                    <a:pt x="1513934" y="364794"/>
                  </a:moveTo>
                  <a:cubicBezTo>
                    <a:pt x="1524173" y="354555"/>
                    <a:pt x="1538317" y="348222"/>
                    <a:pt x="1553940" y="348223"/>
                  </a:cubicBezTo>
                  <a:cubicBezTo>
                    <a:pt x="1585187" y="348223"/>
                    <a:pt x="1610518" y="373554"/>
                    <a:pt x="1610518" y="404801"/>
                  </a:cubicBezTo>
                  <a:cubicBezTo>
                    <a:pt x="1610519" y="436048"/>
                    <a:pt x="1585188" y="461379"/>
                    <a:pt x="1553941" y="461379"/>
                  </a:cubicBezTo>
                  <a:cubicBezTo>
                    <a:pt x="1522694" y="461379"/>
                    <a:pt x="1497362" y="436048"/>
                    <a:pt x="1497362" y="404800"/>
                  </a:cubicBezTo>
                  <a:cubicBezTo>
                    <a:pt x="1497362" y="389177"/>
                    <a:pt x="1503695" y="375033"/>
                    <a:pt x="1513934" y="364794"/>
                  </a:cubicBezTo>
                  <a:close/>
                  <a:moveTo>
                    <a:pt x="1326763" y="538904"/>
                  </a:moveTo>
                  <a:cubicBezTo>
                    <a:pt x="1337002" y="528666"/>
                    <a:pt x="1351146" y="522333"/>
                    <a:pt x="1366770" y="522333"/>
                  </a:cubicBezTo>
                  <a:cubicBezTo>
                    <a:pt x="1398017" y="522333"/>
                    <a:pt x="1423348" y="547664"/>
                    <a:pt x="1423348" y="578911"/>
                  </a:cubicBezTo>
                  <a:cubicBezTo>
                    <a:pt x="1423348" y="610158"/>
                    <a:pt x="1398017" y="635489"/>
                    <a:pt x="1366770" y="635489"/>
                  </a:cubicBezTo>
                  <a:cubicBezTo>
                    <a:pt x="1335523" y="635489"/>
                    <a:pt x="1310192" y="610158"/>
                    <a:pt x="1310192" y="578911"/>
                  </a:cubicBezTo>
                  <a:cubicBezTo>
                    <a:pt x="1310192" y="563287"/>
                    <a:pt x="1316525" y="549143"/>
                    <a:pt x="1326763" y="538904"/>
                  </a:cubicBezTo>
                  <a:close/>
                  <a:moveTo>
                    <a:pt x="1139593" y="713016"/>
                  </a:moveTo>
                  <a:cubicBezTo>
                    <a:pt x="1149832" y="702777"/>
                    <a:pt x="1163976" y="696444"/>
                    <a:pt x="1179600" y="696444"/>
                  </a:cubicBezTo>
                  <a:cubicBezTo>
                    <a:pt x="1210847" y="696444"/>
                    <a:pt x="1236178" y="721775"/>
                    <a:pt x="1236178" y="753022"/>
                  </a:cubicBezTo>
                  <a:cubicBezTo>
                    <a:pt x="1236178" y="784269"/>
                    <a:pt x="1210847" y="809600"/>
                    <a:pt x="1179600" y="809600"/>
                  </a:cubicBezTo>
                  <a:cubicBezTo>
                    <a:pt x="1148353" y="809600"/>
                    <a:pt x="1123022" y="784269"/>
                    <a:pt x="1123022" y="753022"/>
                  </a:cubicBezTo>
                  <a:cubicBezTo>
                    <a:pt x="1123022" y="737399"/>
                    <a:pt x="1129354" y="723254"/>
                    <a:pt x="1139593" y="713016"/>
                  </a:cubicBezTo>
                  <a:close/>
                  <a:moveTo>
                    <a:pt x="952423" y="887126"/>
                  </a:moveTo>
                  <a:cubicBezTo>
                    <a:pt x="962661" y="876887"/>
                    <a:pt x="976806" y="870554"/>
                    <a:pt x="992429" y="870554"/>
                  </a:cubicBezTo>
                  <a:cubicBezTo>
                    <a:pt x="1023676" y="870555"/>
                    <a:pt x="1049007" y="895886"/>
                    <a:pt x="1049007" y="927133"/>
                  </a:cubicBezTo>
                  <a:cubicBezTo>
                    <a:pt x="1049007" y="958380"/>
                    <a:pt x="1023676" y="983711"/>
                    <a:pt x="992429" y="983711"/>
                  </a:cubicBezTo>
                  <a:cubicBezTo>
                    <a:pt x="961185" y="983708"/>
                    <a:pt x="935854" y="958377"/>
                    <a:pt x="935851" y="927132"/>
                  </a:cubicBezTo>
                  <a:cubicBezTo>
                    <a:pt x="935851" y="911509"/>
                    <a:pt x="942184" y="897365"/>
                    <a:pt x="952423" y="887126"/>
                  </a:cubicBezTo>
                  <a:close/>
                  <a:moveTo>
                    <a:pt x="765256" y="1061233"/>
                  </a:moveTo>
                  <a:cubicBezTo>
                    <a:pt x="775495" y="1050995"/>
                    <a:pt x="789639" y="1044662"/>
                    <a:pt x="805263" y="1044662"/>
                  </a:cubicBezTo>
                  <a:cubicBezTo>
                    <a:pt x="836510" y="1044662"/>
                    <a:pt x="861841" y="1069993"/>
                    <a:pt x="861841" y="1101240"/>
                  </a:cubicBezTo>
                  <a:cubicBezTo>
                    <a:pt x="861841" y="1132487"/>
                    <a:pt x="836510" y="1157818"/>
                    <a:pt x="805263" y="1157818"/>
                  </a:cubicBezTo>
                  <a:cubicBezTo>
                    <a:pt x="774016" y="1157818"/>
                    <a:pt x="748685" y="1132487"/>
                    <a:pt x="748685" y="1101240"/>
                  </a:cubicBezTo>
                  <a:cubicBezTo>
                    <a:pt x="748685" y="1085616"/>
                    <a:pt x="755018" y="1071472"/>
                    <a:pt x="765256" y="1061233"/>
                  </a:cubicBezTo>
                  <a:close/>
                  <a:moveTo>
                    <a:pt x="1701104" y="16572"/>
                  </a:moveTo>
                  <a:cubicBezTo>
                    <a:pt x="1711343" y="6333"/>
                    <a:pt x="1725487" y="0"/>
                    <a:pt x="1741111" y="0"/>
                  </a:cubicBezTo>
                  <a:cubicBezTo>
                    <a:pt x="1772358" y="0"/>
                    <a:pt x="1797689" y="25331"/>
                    <a:pt x="1797689" y="56578"/>
                  </a:cubicBezTo>
                  <a:cubicBezTo>
                    <a:pt x="1797689" y="87825"/>
                    <a:pt x="1772358" y="113156"/>
                    <a:pt x="1741111" y="113156"/>
                  </a:cubicBezTo>
                  <a:cubicBezTo>
                    <a:pt x="1709864" y="113156"/>
                    <a:pt x="1684533" y="87825"/>
                    <a:pt x="1684533" y="56578"/>
                  </a:cubicBezTo>
                  <a:cubicBezTo>
                    <a:pt x="1684533" y="40955"/>
                    <a:pt x="1690866" y="26810"/>
                    <a:pt x="1701104" y="16572"/>
                  </a:cubicBezTo>
                  <a:close/>
                  <a:moveTo>
                    <a:pt x="1513934" y="190683"/>
                  </a:moveTo>
                  <a:cubicBezTo>
                    <a:pt x="1524173" y="180444"/>
                    <a:pt x="1538317" y="174112"/>
                    <a:pt x="1553940" y="174112"/>
                  </a:cubicBezTo>
                  <a:cubicBezTo>
                    <a:pt x="1585187" y="174112"/>
                    <a:pt x="1610518" y="199443"/>
                    <a:pt x="1610518" y="230690"/>
                  </a:cubicBezTo>
                  <a:cubicBezTo>
                    <a:pt x="1610519" y="261937"/>
                    <a:pt x="1585188" y="287268"/>
                    <a:pt x="1553941" y="287268"/>
                  </a:cubicBezTo>
                  <a:cubicBezTo>
                    <a:pt x="1522694" y="287268"/>
                    <a:pt x="1497362" y="261937"/>
                    <a:pt x="1497362" y="230690"/>
                  </a:cubicBezTo>
                  <a:cubicBezTo>
                    <a:pt x="1497362" y="215066"/>
                    <a:pt x="1503695" y="200922"/>
                    <a:pt x="1513934" y="190683"/>
                  </a:cubicBezTo>
                  <a:close/>
                  <a:moveTo>
                    <a:pt x="1326764" y="364793"/>
                  </a:moveTo>
                  <a:cubicBezTo>
                    <a:pt x="1337002" y="354555"/>
                    <a:pt x="1351147" y="348222"/>
                    <a:pt x="1366770" y="348222"/>
                  </a:cubicBezTo>
                  <a:cubicBezTo>
                    <a:pt x="1398017" y="348222"/>
                    <a:pt x="1423348" y="373553"/>
                    <a:pt x="1423348" y="404800"/>
                  </a:cubicBezTo>
                  <a:cubicBezTo>
                    <a:pt x="1423348" y="436047"/>
                    <a:pt x="1398017" y="461378"/>
                    <a:pt x="1366770" y="461378"/>
                  </a:cubicBezTo>
                  <a:cubicBezTo>
                    <a:pt x="1335523" y="461378"/>
                    <a:pt x="1310192" y="436047"/>
                    <a:pt x="1310192" y="404800"/>
                  </a:cubicBezTo>
                  <a:cubicBezTo>
                    <a:pt x="1310192" y="389176"/>
                    <a:pt x="1316525" y="375032"/>
                    <a:pt x="1326764" y="364793"/>
                  </a:cubicBezTo>
                  <a:close/>
                  <a:moveTo>
                    <a:pt x="1139593" y="538905"/>
                  </a:moveTo>
                  <a:cubicBezTo>
                    <a:pt x="1149832" y="528666"/>
                    <a:pt x="1163976" y="522333"/>
                    <a:pt x="1179600" y="522333"/>
                  </a:cubicBezTo>
                  <a:cubicBezTo>
                    <a:pt x="1210847" y="522333"/>
                    <a:pt x="1236178" y="547664"/>
                    <a:pt x="1236178" y="578911"/>
                  </a:cubicBezTo>
                  <a:cubicBezTo>
                    <a:pt x="1236178" y="610158"/>
                    <a:pt x="1210847" y="635490"/>
                    <a:pt x="1179600" y="635489"/>
                  </a:cubicBezTo>
                  <a:cubicBezTo>
                    <a:pt x="1148353" y="635489"/>
                    <a:pt x="1123022" y="610158"/>
                    <a:pt x="1123022" y="578911"/>
                  </a:cubicBezTo>
                  <a:cubicBezTo>
                    <a:pt x="1123021" y="563288"/>
                    <a:pt x="1129354" y="549144"/>
                    <a:pt x="1139593" y="538905"/>
                  </a:cubicBezTo>
                  <a:close/>
                  <a:moveTo>
                    <a:pt x="952423" y="713015"/>
                  </a:moveTo>
                  <a:cubicBezTo>
                    <a:pt x="962661" y="702776"/>
                    <a:pt x="976806" y="696444"/>
                    <a:pt x="992429" y="696444"/>
                  </a:cubicBezTo>
                  <a:cubicBezTo>
                    <a:pt x="1023676" y="696444"/>
                    <a:pt x="1049007" y="721775"/>
                    <a:pt x="1049007" y="753022"/>
                  </a:cubicBezTo>
                  <a:cubicBezTo>
                    <a:pt x="1049007" y="784269"/>
                    <a:pt x="1023676" y="809600"/>
                    <a:pt x="992429" y="809600"/>
                  </a:cubicBezTo>
                  <a:cubicBezTo>
                    <a:pt x="961182" y="809600"/>
                    <a:pt x="935851" y="784269"/>
                    <a:pt x="935851" y="753022"/>
                  </a:cubicBezTo>
                  <a:cubicBezTo>
                    <a:pt x="935851" y="737398"/>
                    <a:pt x="942184" y="723254"/>
                    <a:pt x="952423" y="713015"/>
                  </a:cubicBezTo>
                  <a:close/>
                  <a:moveTo>
                    <a:pt x="765256" y="887123"/>
                  </a:moveTo>
                  <a:cubicBezTo>
                    <a:pt x="775494" y="876884"/>
                    <a:pt x="789639" y="870551"/>
                    <a:pt x="805262" y="870552"/>
                  </a:cubicBezTo>
                  <a:cubicBezTo>
                    <a:pt x="836509" y="870552"/>
                    <a:pt x="861840" y="895883"/>
                    <a:pt x="861840" y="927130"/>
                  </a:cubicBezTo>
                  <a:cubicBezTo>
                    <a:pt x="861840" y="958377"/>
                    <a:pt x="836509" y="983708"/>
                    <a:pt x="805262" y="983708"/>
                  </a:cubicBezTo>
                  <a:cubicBezTo>
                    <a:pt x="774015" y="983708"/>
                    <a:pt x="748684" y="958377"/>
                    <a:pt x="748684" y="927130"/>
                  </a:cubicBezTo>
                  <a:cubicBezTo>
                    <a:pt x="748684" y="911506"/>
                    <a:pt x="755017" y="897362"/>
                    <a:pt x="765256" y="887123"/>
                  </a:cubicBezTo>
                  <a:close/>
                  <a:moveTo>
                    <a:pt x="592762" y="1051338"/>
                  </a:moveTo>
                  <a:lnTo>
                    <a:pt x="596069" y="1049108"/>
                  </a:lnTo>
                  <a:cubicBezTo>
                    <a:pt x="602838" y="1046245"/>
                    <a:pt x="610280" y="1044662"/>
                    <a:pt x="618092" y="1044662"/>
                  </a:cubicBezTo>
                  <a:cubicBezTo>
                    <a:pt x="649339" y="1044662"/>
                    <a:pt x="674670" y="1069993"/>
                    <a:pt x="674670" y="1101240"/>
                  </a:cubicBezTo>
                  <a:cubicBezTo>
                    <a:pt x="674670" y="1109052"/>
                    <a:pt x="673087" y="1116494"/>
                    <a:pt x="670224" y="1123263"/>
                  </a:cubicBezTo>
                  <a:lnTo>
                    <a:pt x="667994" y="1126570"/>
                  </a:lnTo>
                  <a:close/>
                  <a:moveTo>
                    <a:pt x="1513934" y="16572"/>
                  </a:moveTo>
                  <a:cubicBezTo>
                    <a:pt x="1524173" y="6334"/>
                    <a:pt x="1538317" y="1"/>
                    <a:pt x="1553940" y="1"/>
                  </a:cubicBezTo>
                  <a:cubicBezTo>
                    <a:pt x="1585187" y="1"/>
                    <a:pt x="1610518" y="25332"/>
                    <a:pt x="1610518" y="56579"/>
                  </a:cubicBezTo>
                  <a:cubicBezTo>
                    <a:pt x="1610519" y="87826"/>
                    <a:pt x="1585188" y="113157"/>
                    <a:pt x="1553941" y="113157"/>
                  </a:cubicBezTo>
                  <a:cubicBezTo>
                    <a:pt x="1522694" y="113157"/>
                    <a:pt x="1497362" y="87826"/>
                    <a:pt x="1497362" y="56579"/>
                  </a:cubicBezTo>
                  <a:cubicBezTo>
                    <a:pt x="1497362" y="40955"/>
                    <a:pt x="1503695" y="26811"/>
                    <a:pt x="1513934" y="16572"/>
                  </a:cubicBezTo>
                  <a:close/>
                  <a:moveTo>
                    <a:pt x="1326764" y="190682"/>
                  </a:moveTo>
                  <a:cubicBezTo>
                    <a:pt x="1337002" y="180444"/>
                    <a:pt x="1351146" y="174111"/>
                    <a:pt x="1366770" y="174111"/>
                  </a:cubicBezTo>
                  <a:cubicBezTo>
                    <a:pt x="1398017" y="174111"/>
                    <a:pt x="1423348" y="199442"/>
                    <a:pt x="1423348" y="230689"/>
                  </a:cubicBezTo>
                  <a:cubicBezTo>
                    <a:pt x="1423348" y="261936"/>
                    <a:pt x="1398017" y="287267"/>
                    <a:pt x="1366770" y="287267"/>
                  </a:cubicBezTo>
                  <a:cubicBezTo>
                    <a:pt x="1335523" y="287267"/>
                    <a:pt x="1310192" y="261936"/>
                    <a:pt x="1310192" y="230689"/>
                  </a:cubicBezTo>
                  <a:cubicBezTo>
                    <a:pt x="1310192" y="215065"/>
                    <a:pt x="1316525" y="200921"/>
                    <a:pt x="1326764" y="190682"/>
                  </a:cubicBezTo>
                  <a:close/>
                  <a:moveTo>
                    <a:pt x="1139593" y="364794"/>
                  </a:moveTo>
                  <a:cubicBezTo>
                    <a:pt x="1149832" y="354555"/>
                    <a:pt x="1163976" y="348222"/>
                    <a:pt x="1179600" y="348222"/>
                  </a:cubicBezTo>
                  <a:cubicBezTo>
                    <a:pt x="1210847" y="348223"/>
                    <a:pt x="1236178" y="373554"/>
                    <a:pt x="1236178" y="404801"/>
                  </a:cubicBezTo>
                  <a:cubicBezTo>
                    <a:pt x="1236178" y="436048"/>
                    <a:pt x="1210847" y="461379"/>
                    <a:pt x="1179600" y="461379"/>
                  </a:cubicBezTo>
                  <a:cubicBezTo>
                    <a:pt x="1148353" y="461379"/>
                    <a:pt x="1123022" y="436048"/>
                    <a:pt x="1123022" y="404800"/>
                  </a:cubicBezTo>
                  <a:cubicBezTo>
                    <a:pt x="1123021" y="389177"/>
                    <a:pt x="1129354" y="375033"/>
                    <a:pt x="1139593" y="364794"/>
                  </a:cubicBezTo>
                  <a:close/>
                  <a:moveTo>
                    <a:pt x="952423" y="538904"/>
                  </a:moveTo>
                  <a:cubicBezTo>
                    <a:pt x="962661" y="528666"/>
                    <a:pt x="976806" y="522333"/>
                    <a:pt x="992429" y="522333"/>
                  </a:cubicBezTo>
                  <a:cubicBezTo>
                    <a:pt x="1023676" y="522333"/>
                    <a:pt x="1049007" y="547664"/>
                    <a:pt x="1049007" y="578911"/>
                  </a:cubicBezTo>
                  <a:cubicBezTo>
                    <a:pt x="1049007" y="610158"/>
                    <a:pt x="1023676" y="635489"/>
                    <a:pt x="992429" y="635489"/>
                  </a:cubicBezTo>
                  <a:cubicBezTo>
                    <a:pt x="961182" y="635489"/>
                    <a:pt x="935851" y="610158"/>
                    <a:pt x="935851" y="578911"/>
                  </a:cubicBezTo>
                  <a:cubicBezTo>
                    <a:pt x="935851" y="563287"/>
                    <a:pt x="942184" y="549143"/>
                    <a:pt x="952423" y="538904"/>
                  </a:cubicBezTo>
                  <a:close/>
                  <a:moveTo>
                    <a:pt x="765253" y="713015"/>
                  </a:moveTo>
                  <a:cubicBezTo>
                    <a:pt x="775491" y="702777"/>
                    <a:pt x="789636" y="696444"/>
                    <a:pt x="805259" y="696444"/>
                  </a:cubicBezTo>
                  <a:cubicBezTo>
                    <a:pt x="836506" y="696444"/>
                    <a:pt x="861837" y="721775"/>
                    <a:pt x="861837" y="753022"/>
                  </a:cubicBezTo>
                  <a:cubicBezTo>
                    <a:pt x="861837" y="784269"/>
                    <a:pt x="836506" y="809600"/>
                    <a:pt x="805262" y="809597"/>
                  </a:cubicBezTo>
                  <a:cubicBezTo>
                    <a:pt x="774015" y="809597"/>
                    <a:pt x="748684" y="784266"/>
                    <a:pt x="748684" y="753019"/>
                  </a:cubicBezTo>
                  <a:cubicBezTo>
                    <a:pt x="748681" y="737398"/>
                    <a:pt x="755014" y="723254"/>
                    <a:pt x="765253" y="713015"/>
                  </a:cubicBezTo>
                  <a:close/>
                  <a:moveTo>
                    <a:pt x="578085" y="887123"/>
                  </a:moveTo>
                  <a:cubicBezTo>
                    <a:pt x="588323" y="876884"/>
                    <a:pt x="602468" y="870551"/>
                    <a:pt x="618091" y="870552"/>
                  </a:cubicBezTo>
                  <a:cubicBezTo>
                    <a:pt x="649338" y="870552"/>
                    <a:pt x="674669" y="895883"/>
                    <a:pt x="674669" y="927130"/>
                  </a:cubicBezTo>
                  <a:cubicBezTo>
                    <a:pt x="674669" y="958377"/>
                    <a:pt x="649338" y="983708"/>
                    <a:pt x="618091" y="983708"/>
                  </a:cubicBezTo>
                  <a:cubicBezTo>
                    <a:pt x="586844" y="983708"/>
                    <a:pt x="561513" y="958377"/>
                    <a:pt x="561513" y="927130"/>
                  </a:cubicBezTo>
                  <a:cubicBezTo>
                    <a:pt x="561513" y="911506"/>
                    <a:pt x="567846" y="897362"/>
                    <a:pt x="578085" y="887123"/>
                  </a:cubicBezTo>
                  <a:close/>
                  <a:moveTo>
                    <a:pt x="1326764" y="16572"/>
                  </a:moveTo>
                  <a:cubicBezTo>
                    <a:pt x="1337002" y="6333"/>
                    <a:pt x="1351147" y="0"/>
                    <a:pt x="1366770" y="0"/>
                  </a:cubicBezTo>
                  <a:cubicBezTo>
                    <a:pt x="1398017" y="0"/>
                    <a:pt x="1423348" y="25331"/>
                    <a:pt x="1423348" y="56578"/>
                  </a:cubicBezTo>
                  <a:cubicBezTo>
                    <a:pt x="1423348" y="87825"/>
                    <a:pt x="1398017" y="113156"/>
                    <a:pt x="1366770" y="113156"/>
                  </a:cubicBezTo>
                  <a:cubicBezTo>
                    <a:pt x="1335523" y="113156"/>
                    <a:pt x="1310192" y="87825"/>
                    <a:pt x="1310192" y="56578"/>
                  </a:cubicBezTo>
                  <a:cubicBezTo>
                    <a:pt x="1310192" y="40954"/>
                    <a:pt x="1316525" y="26810"/>
                    <a:pt x="1326764" y="16572"/>
                  </a:cubicBezTo>
                  <a:close/>
                  <a:moveTo>
                    <a:pt x="1139593" y="190683"/>
                  </a:moveTo>
                  <a:cubicBezTo>
                    <a:pt x="1149832" y="180444"/>
                    <a:pt x="1163976" y="174112"/>
                    <a:pt x="1179600" y="174112"/>
                  </a:cubicBezTo>
                  <a:cubicBezTo>
                    <a:pt x="1210847" y="174112"/>
                    <a:pt x="1236178" y="199443"/>
                    <a:pt x="1236178" y="230690"/>
                  </a:cubicBezTo>
                  <a:cubicBezTo>
                    <a:pt x="1236178" y="261937"/>
                    <a:pt x="1210847" y="287268"/>
                    <a:pt x="1179600" y="287268"/>
                  </a:cubicBezTo>
                  <a:cubicBezTo>
                    <a:pt x="1148353" y="287268"/>
                    <a:pt x="1123022" y="261937"/>
                    <a:pt x="1123022" y="230690"/>
                  </a:cubicBezTo>
                  <a:cubicBezTo>
                    <a:pt x="1123022" y="215066"/>
                    <a:pt x="1129354" y="200922"/>
                    <a:pt x="1139593" y="190683"/>
                  </a:cubicBezTo>
                  <a:close/>
                  <a:moveTo>
                    <a:pt x="952423" y="364793"/>
                  </a:moveTo>
                  <a:cubicBezTo>
                    <a:pt x="962661" y="354555"/>
                    <a:pt x="976806" y="348222"/>
                    <a:pt x="992429" y="348222"/>
                  </a:cubicBezTo>
                  <a:cubicBezTo>
                    <a:pt x="1023676" y="348222"/>
                    <a:pt x="1049007" y="373553"/>
                    <a:pt x="1049007" y="404800"/>
                  </a:cubicBezTo>
                  <a:cubicBezTo>
                    <a:pt x="1049007" y="436047"/>
                    <a:pt x="1023676" y="461378"/>
                    <a:pt x="992429" y="461378"/>
                  </a:cubicBezTo>
                  <a:cubicBezTo>
                    <a:pt x="961182" y="461378"/>
                    <a:pt x="935851" y="436047"/>
                    <a:pt x="935851" y="404800"/>
                  </a:cubicBezTo>
                  <a:cubicBezTo>
                    <a:pt x="935851" y="389176"/>
                    <a:pt x="942184" y="375032"/>
                    <a:pt x="952423" y="364793"/>
                  </a:cubicBezTo>
                  <a:close/>
                  <a:moveTo>
                    <a:pt x="765253" y="538904"/>
                  </a:moveTo>
                  <a:cubicBezTo>
                    <a:pt x="775492" y="528666"/>
                    <a:pt x="789636" y="522333"/>
                    <a:pt x="805259" y="522333"/>
                  </a:cubicBezTo>
                  <a:cubicBezTo>
                    <a:pt x="836506" y="522333"/>
                    <a:pt x="861837" y="547664"/>
                    <a:pt x="861837" y="578911"/>
                  </a:cubicBezTo>
                  <a:cubicBezTo>
                    <a:pt x="861837" y="610158"/>
                    <a:pt x="836506" y="635489"/>
                    <a:pt x="805259" y="635489"/>
                  </a:cubicBezTo>
                  <a:cubicBezTo>
                    <a:pt x="774012" y="635489"/>
                    <a:pt x="748681" y="610158"/>
                    <a:pt x="748681" y="578911"/>
                  </a:cubicBezTo>
                  <a:cubicBezTo>
                    <a:pt x="748681" y="563287"/>
                    <a:pt x="755014" y="549143"/>
                    <a:pt x="765253" y="538904"/>
                  </a:cubicBezTo>
                  <a:close/>
                  <a:moveTo>
                    <a:pt x="578084" y="713013"/>
                  </a:moveTo>
                  <a:cubicBezTo>
                    <a:pt x="588323" y="702774"/>
                    <a:pt x="602467" y="696441"/>
                    <a:pt x="618091" y="696441"/>
                  </a:cubicBezTo>
                  <a:cubicBezTo>
                    <a:pt x="649338" y="696441"/>
                    <a:pt x="674669" y="721772"/>
                    <a:pt x="674669" y="753019"/>
                  </a:cubicBezTo>
                  <a:cubicBezTo>
                    <a:pt x="674669" y="784266"/>
                    <a:pt x="649338" y="809597"/>
                    <a:pt x="618091" y="809597"/>
                  </a:cubicBezTo>
                  <a:cubicBezTo>
                    <a:pt x="586844" y="809597"/>
                    <a:pt x="561513" y="784266"/>
                    <a:pt x="561513" y="753019"/>
                  </a:cubicBezTo>
                  <a:cubicBezTo>
                    <a:pt x="561513" y="737396"/>
                    <a:pt x="567846" y="723251"/>
                    <a:pt x="578084" y="713013"/>
                  </a:cubicBezTo>
                  <a:close/>
                  <a:moveTo>
                    <a:pt x="415158" y="873734"/>
                  </a:moveTo>
                  <a:lnTo>
                    <a:pt x="430921" y="870551"/>
                  </a:lnTo>
                  <a:cubicBezTo>
                    <a:pt x="462168" y="870551"/>
                    <a:pt x="487500" y="895883"/>
                    <a:pt x="487500" y="927130"/>
                  </a:cubicBezTo>
                  <a:lnTo>
                    <a:pt x="484317" y="942893"/>
                  </a:lnTo>
                  <a:close/>
                  <a:moveTo>
                    <a:pt x="1139593" y="16572"/>
                  </a:moveTo>
                  <a:cubicBezTo>
                    <a:pt x="1149832" y="6334"/>
                    <a:pt x="1163976" y="1"/>
                    <a:pt x="1179599" y="1"/>
                  </a:cubicBezTo>
                  <a:cubicBezTo>
                    <a:pt x="1210847" y="1"/>
                    <a:pt x="1236178" y="25332"/>
                    <a:pt x="1236178" y="56579"/>
                  </a:cubicBezTo>
                  <a:cubicBezTo>
                    <a:pt x="1236178" y="87826"/>
                    <a:pt x="1210847" y="113157"/>
                    <a:pt x="1179600" y="113157"/>
                  </a:cubicBezTo>
                  <a:cubicBezTo>
                    <a:pt x="1148353" y="113157"/>
                    <a:pt x="1123022" y="87826"/>
                    <a:pt x="1123022" y="56579"/>
                  </a:cubicBezTo>
                  <a:cubicBezTo>
                    <a:pt x="1123022" y="40955"/>
                    <a:pt x="1129354" y="26811"/>
                    <a:pt x="1139593" y="16572"/>
                  </a:cubicBezTo>
                  <a:close/>
                  <a:moveTo>
                    <a:pt x="952423" y="190682"/>
                  </a:moveTo>
                  <a:cubicBezTo>
                    <a:pt x="962661" y="180444"/>
                    <a:pt x="976806" y="174111"/>
                    <a:pt x="992429" y="174111"/>
                  </a:cubicBezTo>
                  <a:cubicBezTo>
                    <a:pt x="1023676" y="174111"/>
                    <a:pt x="1049007" y="199442"/>
                    <a:pt x="1049007" y="230689"/>
                  </a:cubicBezTo>
                  <a:cubicBezTo>
                    <a:pt x="1049007" y="261936"/>
                    <a:pt x="1023676" y="287267"/>
                    <a:pt x="992429" y="287267"/>
                  </a:cubicBezTo>
                  <a:cubicBezTo>
                    <a:pt x="961182" y="287267"/>
                    <a:pt x="935851" y="261936"/>
                    <a:pt x="935851" y="230689"/>
                  </a:cubicBezTo>
                  <a:cubicBezTo>
                    <a:pt x="935851" y="215065"/>
                    <a:pt x="942184" y="200921"/>
                    <a:pt x="952423" y="190682"/>
                  </a:cubicBezTo>
                  <a:close/>
                  <a:moveTo>
                    <a:pt x="765253" y="364793"/>
                  </a:moveTo>
                  <a:cubicBezTo>
                    <a:pt x="775492" y="354555"/>
                    <a:pt x="789636" y="348222"/>
                    <a:pt x="805259" y="348222"/>
                  </a:cubicBezTo>
                  <a:cubicBezTo>
                    <a:pt x="836506" y="348222"/>
                    <a:pt x="861837" y="373553"/>
                    <a:pt x="861837" y="404800"/>
                  </a:cubicBezTo>
                  <a:cubicBezTo>
                    <a:pt x="861837" y="436047"/>
                    <a:pt x="836506" y="461378"/>
                    <a:pt x="805259" y="461378"/>
                  </a:cubicBezTo>
                  <a:cubicBezTo>
                    <a:pt x="774012" y="461378"/>
                    <a:pt x="748681" y="436047"/>
                    <a:pt x="748681" y="404800"/>
                  </a:cubicBezTo>
                  <a:cubicBezTo>
                    <a:pt x="748681" y="389176"/>
                    <a:pt x="755014" y="375032"/>
                    <a:pt x="765253" y="364793"/>
                  </a:cubicBezTo>
                  <a:close/>
                  <a:moveTo>
                    <a:pt x="578082" y="538904"/>
                  </a:moveTo>
                  <a:cubicBezTo>
                    <a:pt x="588320" y="528666"/>
                    <a:pt x="602465" y="522333"/>
                    <a:pt x="618088" y="522333"/>
                  </a:cubicBezTo>
                  <a:cubicBezTo>
                    <a:pt x="649335" y="522333"/>
                    <a:pt x="674666" y="547664"/>
                    <a:pt x="674666" y="578911"/>
                  </a:cubicBezTo>
                  <a:cubicBezTo>
                    <a:pt x="674666" y="610158"/>
                    <a:pt x="649335" y="635489"/>
                    <a:pt x="618090" y="635487"/>
                  </a:cubicBezTo>
                  <a:cubicBezTo>
                    <a:pt x="586843" y="635487"/>
                    <a:pt x="561512" y="610156"/>
                    <a:pt x="561512" y="578909"/>
                  </a:cubicBezTo>
                  <a:cubicBezTo>
                    <a:pt x="561510" y="563287"/>
                    <a:pt x="567843" y="549143"/>
                    <a:pt x="578082" y="538904"/>
                  </a:cubicBezTo>
                  <a:close/>
                  <a:moveTo>
                    <a:pt x="390914" y="713012"/>
                  </a:moveTo>
                  <a:cubicBezTo>
                    <a:pt x="401153" y="702774"/>
                    <a:pt x="415297" y="696441"/>
                    <a:pt x="430921" y="696441"/>
                  </a:cubicBezTo>
                  <a:cubicBezTo>
                    <a:pt x="462168" y="696441"/>
                    <a:pt x="487499" y="721772"/>
                    <a:pt x="487499" y="753019"/>
                  </a:cubicBezTo>
                  <a:cubicBezTo>
                    <a:pt x="487499" y="784266"/>
                    <a:pt x="462168" y="809597"/>
                    <a:pt x="430921" y="809597"/>
                  </a:cubicBezTo>
                  <a:cubicBezTo>
                    <a:pt x="399674" y="809597"/>
                    <a:pt x="374343" y="784266"/>
                    <a:pt x="374343" y="753019"/>
                  </a:cubicBezTo>
                  <a:cubicBezTo>
                    <a:pt x="374343" y="737396"/>
                    <a:pt x="380676" y="723251"/>
                    <a:pt x="390914" y="713012"/>
                  </a:cubicBezTo>
                  <a:close/>
                  <a:moveTo>
                    <a:pt x="952422" y="16571"/>
                  </a:moveTo>
                  <a:cubicBezTo>
                    <a:pt x="962661" y="6333"/>
                    <a:pt x="976806" y="0"/>
                    <a:pt x="992429" y="0"/>
                  </a:cubicBezTo>
                  <a:cubicBezTo>
                    <a:pt x="1023676" y="0"/>
                    <a:pt x="1049007" y="25331"/>
                    <a:pt x="1049007" y="56578"/>
                  </a:cubicBezTo>
                  <a:cubicBezTo>
                    <a:pt x="1049007" y="87825"/>
                    <a:pt x="1023676" y="113156"/>
                    <a:pt x="992429" y="113156"/>
                  </a:cubicBezTo>
                  <a:cubicBezTo>
                    <a:pt x="961182" y="113156"/>
                    <a:pt x="935851" y="87825"/>
                    <a:pt x="935851" y="56578"/>
                  </a:cubicBezTo>
                  <a:cubicBezTo>
                    <a:pt x="935851" y="40955"/>
                    <a:pt x="942184" y="26810"/>
                    <a:pt x="952422" y="16571"/>
                  </a:cubicBezTo>
                  <a:close/>
                  <a:moveTo>
                    <a:pt x="765253" y="190682"/>
                  </a:moveTo>
                  <a:cubicBezTo>
                    <a:pt x="775491" y="180444"/>
                    <a:pt x="789636" y="174111"/>
                    <a:pt x="805259" y="174111"/>
                  </a:cubicBezTo>
                  <a:cubicBezTo>
                    <a:pt x="836506" y="174111"/>
                    <a:pt x="861837" y="199442"/>
                    <a:pt x="861837" y="230689"/>
                  </a:cubicBezTo>
                  <a:cubicBezTo>
                    <a:pt x="861837" y="261936"/>
                    <a:pt x="836506" y="287267"/>
                    <a:pt x="805259" y="287267"/>
                  </a:cubicBezTo>
                  <a:cubicBezTo>
                    <a:pt x="774012" y="287267"/>
                    <a:pt x="748681" y="261936"/>
                    <a:pt x="748681" y="230689"/>
                  </a:cubicBezTo>
                  <a:cubicBezTo>
                    <a:pt x="748681" y="215065"/>
                    <a:pt x="755014" y="200921"/>
                    <a:pt x="765253" y="190682"/>
                  </a:cubicBezTo>
                  <a:close/>
                  <a:moveTo>
                    <a:pt x="578082" y="364793"/>
                  </a:moveTo>
                  <a:cubicBezTo>
                    <a:pt x="588320" y="354555"/>
                    <a:pt x="602465" y="348222"/>
                    <a:pt x="618088" y="348222"/>
                  </a:cubicBezTo>
                  <a:cubicBezTo>
                    <a:pt x="649335" y="348222"/>
                    <a:pt x="674666" y="373553"/>
                    <a:pt x="674666" y="404800"/>
                  </a:cubicBezTo>
                  <a:cubicBezTo>
                    <a:pt x="674666" y="436047"/>
                    <a:pt x="649335" y="461378"/>
                    <a:pt x="618088" y="461378"/>
                  </a:cubicBezTo>
                  <a:cubicBezTo>
                    <a:pt x="586841" y="461378"/>
                    <a:pt x="561510" y="436047"/>
                    <a:pt x="561510" y="404800"/>
                  </a:cubicBezTo>
                  <a:cubicBezTo>
                    <a:pt x="561510" y="389176"/>
                    <a:pt x="567843" y="375032"/>
                    <a:pt x="578082" y="364793"/>
                  </a:cubicBezTo>
                  <a:close/>
                  <a:moveTo>
                    <a:pt x="238854" y="697429"/>
                  </a:moveTo>
                  <a:lnTo>
                    <a:pt x="243750" y="696441"/>
                  </a:lnTo>
                  <a:cubicBezTo>
                    <a:pt x="274997" y="696441"/>
                    <a:pt x="300328" y="721772"/>
                    <a:pt x="300328" y="753019"/>
                  </a:cubicBezTo>
                  <a:lnTo>
                    <a:pt x="299340" y="757915"/>
                  </a:lnTo>
                  <a:close/>
                  <a:moveTo>
                    <a:pt x="390914" y="538902"/>
                  </a:moveTo>
                  <a:cubicBezTo>
                    <a:pt x="401152" y="528663"/>
                    <a:pt x="415297" y="522331"/>
                    <a:pt x="430920" y="522331"/>
                  </a:cubicBezTo>
                  <a:cubicBezTo>
                    <a:pt x="462167" y="522331"/>
                    <a:pt x="487498" y="547662"/>
                    <a:pt x="487499" y="578909"/>
                  </a:cubicBezTo>
                  <a:cubicBezTo>
                    <a:pt x="487498" y="610156"/>
                    <a:pt x="462167" y="635487"/>
                    <a:pt x="430920" y="635487"/>
                  </a:cubicBezTo>
                  <a:cubicBezTo>
                    <a:pt x="399673" y="635487"/>
                    <a:pt x="374342" y="610156"/>
                    <a:pt x="374342" y="578909"/>
                  </a:cubicBezTo>
                  <a:cubicBezTo>
                    <a:pt x="374342" y="563285"/>
                    <a:pt x="380675" y="549141"/>
                    <a:pt x="390914" y="538902"/>
                  </a:cubicBezTo>
                  <a:close/>
                  <a:moveTo>
                    <a:pt x="765253" y="16571"/>
                  </a:moveTo>
                  <a:cubicBezTo>
                    <a:pt x="775491" y="6333"/>
                    <a:pt x="789636" y="0"/>
                    <a:pt x="805259" y="0"/>
                  </a:cubicBezTo>
                  <a:cubicBezTo>
                    <a:pt x="836506" y="0"/>
                    <a:pt x="861837" y="25331"/>
                    <a:pt x="861837" y="56578"/>
                  </a:cubicBezTo>
                  <a:cubicBezTo>
                    <a:pt x="861837" y="87825"/>
                    <a:pt x="836506" y="113156"/>
                    <a:pt x="805259" y="113156"/>
                  </a:cubicBezTo>
                  <a:cubicBezTo>
                    <a:pt x="774012" y="113156"/>
                    <a:pt x="748681" y="87825"/>
                    <a:pt x="748681" y="56578"/>
                  </a:cubicBezTo>
                  <a:cubicBezTo>
                    <a:pt x="748681" y="40954"/>
                    <a:pt x="755014" y="26810"/>
                    <a:pt x="765253" y="16571"/>
                  </a:cubicBezTo>
                  <a:close/>
                  <a:moveTo>
                    <a:pt x="578082" y="190682"/>
                  </a:moveTo>
                  <a:cubicBezTo>
                    <a:pt x="588320" y="180444"/>
                    <a:pt x="602465" y="174111"/>
                    <a:pt x="618088" y="174111"/>
                  </a:cubicBezTo>
                  <a:cubicBezTo>
                    <a:pt x="649335" y="174111"/>
                    <a:pt x="674666" y="199442"/>
                    <a:pt x="674666" y="230689"/>
                  </a:cubicBezTo>
                  <a:cubicBezTo>
                    <a:pt x="674666" y="261936"/>
                    <a:pt x="649335" y="287267"/>
                    <a:pt x="618088" y="287267"/>
                  </a:cubicBezTo>
                  <a:cubicBezTo>
                    <a:pt x="586841" y="287267"/>
                    <a:pt x="561510" y="261936"/>
                    <a:pt x="561510" y="230689"/>
                  </a:cubicBezTo>
                  <a:cubicBezTo>
                    <a:pt x="561510" y="215065"/>
                    <a:pt x="567843" y="200921"/>
                    <a:pt x="578082" y="190682"/>
                  </a:cubicBezTo>
                  <a:close/>
                  <a:moveTo>
                    <a:pt x="390912" y="364793"/>
                  </a:moveTo>
                  <a:cubicBezTo>
                    <a:pt x="401150" y="354555"/>
                    <a:pt x="415295" y="348222"/>
                    <a:pt x="430918" y="348222"/>
                  </a:cubicBezTo>
                  <a:cubicBezTo>
                    <a:pt x="462165" y="348222"/>
                    <a:pt x="487497" y="373553"/>
                    <a:pt x="487497" y="404800"/>
                  </a:cubicBezTo>
                  <a:cubicBezTo>
                    <a:pt x="487496" y="436047"/>
                    <a:pt x="462165" y="461378"/>
                    <a:pt x="430920" y="461376"/>
                  </a:cubicBezTo>
                  <a:cubicBezTo>
                    <a:pt x="399673" y="461376"/>
                    <a:pt x="374342" y="436045"/>
                    <a:pt x="374342" y="404798"/>
                  </a:cubicBezTo>
                  <a:cubicBezTo>
                    <a:pt x="374342" y="389175"/>
                    <a:pt x="380673" y="375032"/>
                    <a:pt x="390912" y="364793"/>
                  </a:cubicBezTo>
                  <a:close/>
                  <a:moveTo>
                    <a:pt x="203743" y="538902"/>
                  </a:moveTo>
                  <a:cubicBezTo>
                    <a:pt x="213981" y="528663"/>
                    <a:pt x="228126" y="522331"/>
                    <a:pt x="243749" y="522331"/>
                  </a:cubicBezTo>
                  <a:cubicBezTo>
                    <a:pt x="274996" y="522331"/>
                    <a:pt x="300327" y="547662"/>
                    <a:pt x="300327" y="578909"/>
                  </a:cubicBezTo>
                  <a:cubicBezTo>
                    <a:pt x="300327" y="610156"/>
                    <a:pt x="274996" y="635487"/>
                    <a:pt x="243749" y="635487"/>
                  </a:cubicBezTo>
                  <a:cubicBezTo>
                    <a:pt x="212502" y="635487"/>
                    <a:pt x="187171" y="610156"/>
                    <a:pt x="187171" y="578909"/>
                  </a:cubicBezTo>
                  <a:cubicBezTo>
                    <a:pt x="187171" y="563285"/>
                    <a:pt x="193504" y="549141"/>
                    <a:pt x="203743" y="538902"/>
                  </a:cubicBezTo>
                  <a:close/>
                  <a:moveTo>
                    <a:pt x="578082" y="16571"/>
                  </a:moveTo>
                  <a:cubicBezTo>
                    <a:pt x="588320" y="6333"/>
                    <a:pt x="602465" y="0"/>
                    <a:pt x="618088" y="0"/>
                  </a:cubicBezTo>
                  <a:cubicBezTo>
                    <a:pt x="649335" y="0"/>
                    <a:pt x="674666" y="25331"/>
                    <a:pt x="674666" y="56578"/>
                  </a:cubicBezTo>
                  <a:cubicBezTo>
                    <a:pt x="674666" y="87825"/>
                    <a:pt x="649335" y="113156"/>
                    <a:pt x="618088" y="113156"/>
                  </a:cubicBezTo>
                  <a:cubicBezTo>
                    <a:pt x="586841" y="113156"/>
                    <a:pt x="561510" y="87825"/>
                    <a:pt x="561510" y="56578"/>
                  </a:cubicBezTo>
                  <a:cubicBezTo>
                    <a:pt x="561510" y="40955"/>
                    <a:pt x="567843" y="26810"/>
                    <a:pt x="578082" y="16571"/>
                  </a:cubicBezTo>
                  <a:close/>
                  <a:moveTo>
                    <a:pt x="65570" y="524146"/>
                  </a:moveTo>
                  <a:lnTo>
                    <a:pt x="78603" y="526777"/>
                  </a:lnTo>
                  <a:cubicBezTo>
                    <a:pt x="92141" y="532503"/>
                    <a:pt x="102986" y="543349"/>
                    <a:pt x="108712" y="556886"/>
                  </a:cubicBezTo>
                  <a:lnTo>
                    <a:pt x="111343" y="569919"/>
                  </a:lnTo>
                  <a:close/>
                  <a:moveTo>
                    <a:pt x="390912" y="190682"/>
                  </a:moveTo>
                  <a:cubicBezTo>
                    <a:pt x="401150" y="180444"/>
                    <a:pt x="415295" y="174111"/>
                    <a:pt x="430918" y="174111"/>
                  </a:cubicBezTo>
                  <a:cubicBezTo>
                    <a:pt x="462165" y="174111"/>
                    <a:pt x="487496" y="199442"/>
                    <a:pt x="487497" y="230689"/>
                  </a:cubicBezTo>
                  <a:cubicBezTo>
                    <a:pt x="487496" y="261936"/>
                    <a:pt x="462165" y="287267"/>
                    <a:pt x="430919" y="287267"/>
                  </a:cubicBezTo>
                  <a:cubicBezTo>
                    <a:pt x="399671" y="287267"/>
                    <a:pt x="374340" y="261936"/>
                    <a:pt x="374340" y="230689"/>
                  </a:cubicBezTo>
                  <a:cubicBezTo>
                    <a:pt x="374340" y="215065"/>
                    <a:pt x="380673" y="200921"/>
                    <a:pt x="390912" y="190682"/>
                  </a:cubicBezTo>
                  <a:close/>
                  <a:moveTo>
                    <a:pt x="203742" y="364792"/>
                  </a:moveTo>
                  <a:cubicBezTo>
                    <a:pt x="213981" y="354553"/>
                    <a:pt x="228125" y="348220"/>
                    <a:pt x="243749" y="348220"/>
                  </a:cubicBezTo>
                  <a:cubicBezTo>
                    <a:pt x="274996" y="348220"/>
                    <a:pt x="300327" y="373551"/>
                    <a:pt x="300327" y="404798"/>
                  </a:cubicBezTo>
                  <a:cubicBezTo>
                    <a:pt x="300327" y="436045"/>
                    <a:pt x="274996" y="461376"/>
                    <a:pt x="243749" y="461376"/>
                  </a:cubicBezTo>
                  <a:cubicBezTo>
                    <a:pt x="212502" y="461376"/>
                    <a:pt x="187171" y="436045"/>
                    <a:pt x="187171" y="404798"/>
                  </a:cubicBezTo>
                  <a:cubicBezTo>
                    <a:pt x="187171" y="389175"/>
                    <a:pt x="193503" y="375030"/>
                    <a:pt x="203742" y="364792"/>
                  </a:cubicBezTo>
                  <a:close/>
                  <a:moveTo>
                    <a:pt x="390912" y="16571"/>
                  </a:moveTo>
                  <a:cubicBezTo>
                    <a:pt x="401150" y="6333"/>
                    <a:pt x="415295" y="0"/>
                    <a:pt x="430918" y="0"/>
                  </a:cubicBezTo>
                  <a:cubicBezTo>
                    <a:pt x="462165" y="0"/>
                    <a:pt x="487496" y="25331"/>
                    <a:pt x="487497" y="56578"/>
                  </a:cubicBezTo>
                  <a:cubicBezTo>
                    <a:pt x="487496" y="87825"/>
                    <a:pt x="462165" y="113156"/>
                    <a:pt x="430919" y="113156"/>
                  </a:cubicBezTo>
                  <a:cubicBezTo>
                    <a:pt x="399671" y="113156"/>
                    <a:pt x="374340" y="87825"/>
                    <a:pt x="374340" y="56578"/>
                  </a:cubicBezTo>
                  <a:cubicBezTo>
                    <a:pt x="374340" y="40954"/>
                    <a:pt x="380673" y="26810"/>
                    <a:pt x="390912" y="16571"/>
                  </a:cubicBezTo>
                  <a:close/>
                  <a:moveTo>
                    <a:pt x="203741" y="190682"/>
                  </a:moveTo>
                  <a:cubicBezTo>
                    <a:pt x="213979" y="180444"/>
                    <a:pt x="228124" y="174111"/>
                    <a:pt x="243747" y="174111"/>
                  </a:cubicBezTo>
                  <a:cubicBezTo>
                    <a:pt x="274994" y="174111"/>
                    <a:pt x="300325" y="199442"/>
                    <a:pt x="300325" y="230689"/>
                  </a:cubicBezTo>
                  <a:cubicBezTo>
                    <a:pt x="300325" y="261936"/>
                    <a:pt x="274995" y="287266"/>
                    <a:pt x="243748" y="287266"/>
                  </a:cubicBezTo>
                  <a:cubicBezTo>
                    <a:pt x="212501" y="287266"/>
                    <a:pt x="187170" y="261935"/>
                    <a:pt x="187170" y="230688"/>
                  </a:cubicBezTo>
                  <a:cubicBezTo>
                    <a:pt x="187170" y="215064"/>
                    <a:pt x="193503" y="200920"/>
                    <a:pt x="203741" y="190682"/>
                  </a:cubicBezTo>
                  <a:close/>
                  <a:moveTo>
                    <a:pt x="16572" y="364792"/>
                  </a:moveTo>
                  <a:cubicBezTo>
                    <a:pt x="26811" y="354553"/>
                    <a:pt x="40956" y="348220"/>
                    <a:pt x="56579" y="348220"/>
                  </a:cubicBezTo>
                  <a:cubicBezTo>
                    <a:pt x="87826" y="348220"/>
                    <a:pt x="113157" y="373551"/>
                    <a:pt x="113157" y="404798"/>
                  </a:cubicBezTo>
                  <a:cubicBezTo>
                    <a:pt x="113157" y="436045"/>
                    <a:pt x="87826" y="461376"/>
                    <a:pt x="56579" y="461376"/>
                  </a:cubicBezTo>
                  <a:cubicBezTo>
                    <a:pt x="25332" y="461376"/>
                    <a:pt x="1" y="436045"/>
                    <a:pt x="1" y="404798"/>
                  </a:cubicBezTo>
                  <a:cubicBezTo>
                    <a:pt x="1" y="389175"/>
                    <a:pt x="6334" y="375030"/>
                    <a:pt x="16572" y="364792"/>
                  </a:cubicBezTo>
                  <a:close/>
                  <a:moveTo>
                    <a:pt x="203741" y="16571"/>
                  </a:moveTo>
                  <a:cubicBezTo>
                    <a:pt x="213979" y="6333"/>
                    <a:pt x="228124" y="0"/>
                    <a:pt x="243747" y="0"/>
                  </a:cubicBezTo>
                  <a:cubicBezTo>
                    <a:pt x="274994" y="0"/>
                    <a:pt x="300325" y="25331"/>
                    <a:pt x="300325" y="56578"/>
                  </a:cubicBezTo>
                  <a:cubicBezTo>
                    <a:pt x="300325" y="87825"/>
                    <a:pt x="274994" y="113156"/>
                    <a:pt x="243747" y="113156"/>
                  </a:cubicBezTo>
                  <a:cubicBezTo>
                    <a:pt x="212500" y="113156"/>
                    <a:pt x="187169" y="87825"/>
                    <a:pt x="187169" y="56578"/>
                  </a:cubicBezTo>
                  <a:cubicBezTo>
                    <a:pt x="187169" y="40955"/>
                    <a:pt x="193502" y="26810"/>
                    <a:pt x="203741" y="16571"/>
                  </a:cubicBezTo>
                  <a:close/>
                  <a:moveTo>
                    <a:pt x="16572" y="190681"/>
                  </a:moveTo>
                  <a:cubicBezTo>
                    <a:pt x="26810" y="180443"/>
                    <a:pt x="40955" y="174110"/>
                    <a:pt x="56579" y="174110"/>
                  </a:cubicBezTo>
                  <a:cubicBezTo>
                    <a:pt x="87826" y="174110"/>
                    <a:pt x="113157" y="199441"/>
                    <a:pt x="113157" y="230688"/>
                  </a:cubicBezTo>
                  <a:cubicBezTo>
                    <a:pt x="113156" y="261935"/>
                    <a:pt x="87825" y="287266"/>
                    <a:pt x="56579" y="287266"/>
                  </a:cubicBezTo>
                  <a:cubicBezTo>
                    <a:pt x="25332" y="287266"/>
                    <a:pt x="1" y="261935"/>
                    <a:pt x="1" y="230688"/>
                  </a:cubicBezTo>
                  <a:cubicBezTo>
                    <a:pt x="1" y="215064"/>
                    <a:pt x="6333" y="200920"/>
                    <a:pt x="16572" y="190681"/>
                  </a:cubicBezTo>
                  <a:close/>
                  <a:moveTo>
                    <a:pt x="16571" y="16571"/>
                  </a:moveTo>
                  <a:cubicBezTo>
                    <a:pt x="26809" y="6333"/>
                    <a:pt x="40954" y="0"/>
                    <a:pt x="56577" y="0"/>
                  </a:cubicBezTo>
                  <a:cubicBezTo>
                    <a:pt x="87825" y="0"/>
                    <a:pt x="113156" y="25331"/>
                    <a:pt x="113156" y="56578"/>
                  </a:cubicBezTo>
                  <a:cubicBezTo>
                    <a:pt x="113155" y="87825"/>
                    <a:pt x="87825" y="113155"/>
                    <a:pt x="56578" y="113156"/>
                  </a:cubicBezTo>
                  <a:cubicBezTo>
                    <a:pt x="25331" y="113156"/>
                    <a:pt x="0" y="87825"/>
                    <a:pt x="0" y="56577"/>
                  </a:cubicBezTo>
                  <a:cubicBezTo>
                    <a:pt x="0" y="40954"/>
                    <a:pt x="6333" y="26809"/>
                    <a:pt x="16571" y="16571"/>
                  </a:cubicBezTo>
                  <a:close/>
                </a:path>
              </a:pathLst>
            </a:custGeom>
            <a:gradFill flip="none" rotWithShape="1">
              <a:gsLst>
                <a:gs pos="100000">
                  <a:schemeClr val="accent2">
                    <a:lumMod val="40000"/>
                    <a:lumOff val="60000"/>
                  </a:schemeClr>
                </a:gs>
                <a:gs pos="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 name="矩形: 圆角 17">
              <a:extLst>
                <a:ext uri="{FF2B5EF4-FFF2-40B4-BE49-F238E27FC236}">
                  <a16:creationId xmlns:a16="http://schemas.microsoft.com/office/drawing/2014/main" id="{97B2AED5-57FA-4AD9-BA9F-BFAAC06485BC}"/>
                </a:ext>
              </a:extLst>
            </p:cNvPr>
            <p:cNvSpPr/>
            <p:nvPr/>
          </p:nvSpPr>
          <p:spPr>
            <a:xfrm rot="2700000">
              <a:off x="11499764" y="1365787"/>
              <a:ext cx="1407211" cy="1414210"/>
            </a:xfrm>
            <a:prstGeom prst="roundRect">
              <a:avLst>
                <a:gd name="adj" fmla="val 106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9" name="TextBox 13">
            <a:extLst>
              <a:ext uri="{FF2B5EF4-FFF2-40B4-BE49-F238E27FC236}">
                <a16:creationId xmlns:a16="http://schemas.microsoft.com/office/drawing/2014/main" id="{60C0E371-133E-4581-99CE-03CF21B4B9C6}"/>
              </a:ext>
            </a:extLst>
          </p:cNvPr>
          <p:cNvSpPr txBox="1"/>
          <p:nvPr/>
        </p:nvSpPr>
        <p:spPr>
          <a:xfrm>
            <a:off x="317340" y="382703"/>
            <a:ext cx="4053788" cy="338554"/>
          </a:xfrm>
          <a:prstGeom prst="rect">
            <a:avLst/>
          </a:prstGeom>
          <a:noFill/>
        </p:spPr>
        <p:txBody>
          <a:bodyPr wrap="square" rtlCol="0">
            <a:spAutoFit/>
          </a:bodyPr>
          <a:lstStyle/>
          <a:p>
            <a:pPr algn="dist"/>
            <a:r>
              <a:rPr lang="en-US" altLang="zh-CN" sz="1600" dirty="0">
                <a:solidFill>
                  <a:schemeClr val="tx2">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ADD YOUR SLOGAN HERE</a:t>
            </a:r>
            <a:endParaRPr lang="zh-CN" altLang="en-US" sz="1600" dirty="0">
              <a:solidFill>
                <a:schemeClr val="tx2">
                  <a:lumMod val="7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0" name="组合 19">
            <a:extLst>
              <a:ext uri="{FF2B5EF4-FFF2-40B4-BE49-F238E27FC236}">
                <a16:creationId xmlns:a16="http://schemas.microsoft.com/office/drawing/2014/main" id="{F87CA923-49C1-4953-B744-AE933835236F}"/>
              </a:ext>
            </a:extLst>
          </p:cNvPr>
          <p:cNvGrpSpPr/>
          <p:nvPr/>
        </p:nvGrpSpPr>
        <p:grpSpPr>
          <a:xfrm rot="10800000">
            <a:off x="10565703" y="2215578"/>
            <a:ext cx="2840040" cy="4816867"/>
            <a:chOff x="-1147187" y="2215578"/>
            <a:chExt cx="2840040" cy="4816867"/>
          </a:xfrm>
        </p:grpSpPr>
        <p:sp>
          <p:nvSpPr>
            <p:cNvPr id="24" name="任意多边形: 形状 23">
              <a:extLst>
                <a:ext uri="{FF2B5EF4-FFF2-40B4-BE49-F238E27FC236}">
                  <a16:creationId xmlns:a16="http://schemas.microsoft.com/office/drawing/2014/main" id="{03F7268F-D489-42EA-BE55-614C89890807}"/>
                </a:ext>
              </a:extLst>
            </p:cNvPr>
            <p:cNvSpPr/>
            <p:nvPr/>
          </p:nvSpPr>
          <p:spPr>
            <a:xfrm>
              <a:off x="-1" y="2215578"/>
              <a:ext cx="1658904" cy="3507520"/>
            </a:xfrm>
            <a:custGeom>
              <a:avLst/>
              <a:gdLst>
                <a:gd name="connsiteX0" fmla="*/ 0 w 1658904"/>
                <a:gd name="connsiteY0" fmla="*/ 0 h 3507520"/>
                <a:gd name="connsiteX1" fmla="*/ 1591831 w 1658904"/>
                <a:gd name="connsiteY1" fmla="*/ 1591831 h 3507520"/>
                <a:gd name="connsiteX2" fmla="*/ 1591831 w 1658904"/>
                <a:gd name="connsiteY2" fmla="*/ 1915688 h 3507520"/>
                <a:gd name="connsiteX3" fmla="*/ 0 w 1658904"/>
                <a:gd name="connsiteY3" fmla="*/ 3507520 h 3507520"/>
              </a:gdLst>
              <a:ahLst/>
              <a:cxnLst>
                <a:cxn ang="0">
                  <a:pos x="connsiteX0" y="connsiteY0"/>
                </a:cxn>
                <a:cxn ang="0">
                  <a:pos x="connsiteX1" y="connsiteY1"/>
                </a:cxn>
                <a:cxn ang="0">
                  <a:pos x="connsiteX2" y="connsiteY2"/>
                </a:cxn>
                <a:cxn ang="0">
                  <a:pos x="connsiteX3" y="connsiteY3"/>
                </a:cxn>
              </a:cxnLst>
              <a:rect l="l" t="t" r="r" b="b"/>
              <a:pathLst>
                <a:path w="1658904" h="3507520">
                  <a:moveTo>
                    <a:pt x="0" y="0"/>
                  </a:moveTo>
                  <a:lnTo>
                    <a:pt x="1591831" y="1591831"/>
                  </a:lnTo>
                  <a:cubicBezTo>
                    <a:pt x="1681262" y="1681262"/>
                    <a:pt x="1681262" y="1826257"/>
                    <a:pt x="1591831" y="1915688"/>
                  </a:cubicBezTo>
                  <a:lnTo>
                    <a:pt x="0" y="350752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 name="任意多边形: 形状 1">
              <a:extLst>
                <a:ext uri="{FF2B5EF4-FFF2-40B4-BE49-F238E27FC236}">
                  <a16:creationId xmlns:a16="http://schemas.microsoft.com/office/drawing/2014/main" id="{9970F527-FD48-4ACF-BB79-0161A1F5D845}"/>
                </a:ext>
              </a:extLst>
            </p:cNvPr>
            <p:cNvSpPr/>
            <p:nvPr/>
          </p:nvSpPr>
          <p:spPr>
            <a:xfrm rot="2738472">
              <a:off x="-1144784" y="4194809"/>
              <a:ext cx="2835233" cy="2840040"/>
            </a:xfrm>
            <a:custGeom>
              <a:avLst/>
              <a:gdLst>
                <a:gd name="connsiteX0" fmla="*/ 2449798 w 2546376"/>
                <a:gd name="connsiteY0" fmla="*/ 2454108 h 2550693"/>
                <a:gd name="connsiteX1" fmla="*/ 2489797 w 2546376"/>
                <a:gd name="connsiteY1" fmla="*/ 2437544 h 2550693"/>
                <a:gd name="connsiteX2" fmla="*/ 2546375 w 2546376"/>
                <a:gd name="connsiteY2" fmla="*/ 2494122 h 2550693"/>
                <a:gd name="connsiteX3" fmla="*/ 2489804 w 2546376"/>
                <a:gd name="connsiteY3" fmla="*/ 2550693 h 2550693"/>
                <a:gd name="connsiteX4" fmla="*/ 2433226 w 2546376"/>
                <a:gd name="connsiteY4" fmla="*/ 2494115 h 2550693"/>
                <a:gd name="connsiteX5" fmla="*/ 2449798 w 2546376"/>
                <a:gd name="connsiteY5" fmla="*/ 2454108 h 2550693"/>
                <a:gd name="connsiteX6" fmla="*/ 2449791 w 2546376"/>
                <a:gd name="connsiteY6" fmla="*/ 2280012 h 2550693"/>
                <a:gd name="connsiteX7" fmla="*/ 2489798 w 2546376"/>
                <a:gd name="connsiteY7" fmla="*/ 2263441 h 2550693"/>
                <a:gd name="connsiteX8" fmla="*/ 2546376 w 2546376"/>
                <a:gd name="connsiteY8" fmla="*/ 2320019 h 2550693"/>
                <a:gd name="connsiteX9" fmla="*/ 2489798 w 2546376"/>
                <a:gd name="connsiteY9" fmla="*/ 2376597 h 2550693"/>
                <a:gd name="connsiteX10" fmla="*/ 2433220 w 2546376"/>
                <a:gd name="connsiteY10" fmla="*/ 2320019 h 2550693"/>
                <a:gd name="connsiteX11" fmla="*/ 2449791 w 2546376"/>
                <a:gd name="connsiteY11" fmla="*/ 2280012 h 2550693"/>
                <a:gd name="connsiteX12" fmla="*/ 2262622 w 2546376"/>
                <a:gd name="connsiteY12" fmla="*/ 2454108 h 2550693"/>
                <a:gd name="connsiteX13" fmla="*/ 2302629 w 2546376"/>
                <a:gd name="connsiteY13" fmla="*/ 2437537 h 2550693"/>
                <a:gd name="connsiteX14" fmla="*/ 2359207 w 2546376"/>
                <a:gd name="connsiteY14" fmla="*/ 2494115 h 2550693"/>
                <a:gd name="connsiteX15" fmla="*/ 2302629 w 2546376"/>
                <a:gd name="connsiteY15" fmla="*/ 2550693 h 2550693"/>
                <a:gd name="connsiteX16" fmla="*/ 2246051 w 2546376"/>
                <a:gd name="connsiteY16" fmla="*/ 2494115 h 2550693"/>
                <a:gd name="connsiteX17" fmla="*/ 2262622 w 2546376"/>
                <a:gd name="connsiteY17" fmla="*/ 2454108 h 2550693"/>
                <a:gd name="connsiteX18" fmla="*/ 2449791 w 2546376"/>
                <a:gd name="connsiteY18" fmla="*/ 2105902 h 2550693"/>
                <a:gd name="connsiteX19" fmla="*/ 2489798 w 2546376"/>
                <a:gd name="connsiteY19" fmla="*/ 2089330 h 2550693"/>
                <a:gd name="connsiteX20" fmla="*/ 2546376 w 2546376"/>
                <a:gd name="connsiteY20" fmla="*/ 2145908 h 2550693"/>
                <a:gd name="connsiteX21" fmla="*/ 2489798 w 2546376"/>
                <a:gd name="connsiteY21" fmla="*/ 2202486 h 2550693"/>
                <a:gd name="connsiteX22" fmla="*/ 2433220 w 2546376"/>
                <a:gd name="connsiteY22" fmla="*/ 2145908 h 2550693"/>
                <a:gd name="connsiteX23" fmla="*/ 2449791 w 2546376"/>
                <a:gd name="connsiteY23" fmla="*/ 2105902 h 2550693"/>
                <a:gd name="connsiteX24" fmla="*/ 2262623 w 2546376"/>
                <a:gd name="connsiteY24" fmla="*/ 2280006 h 2550693"/>
                <a:gd name="connsiteX25" fmla="*/ 2302622 w 2546376"/>
                <a:gd name="connsiteY25" fmla="*/ 2263441 h 2550693"/>
                <a:gd name="connsiteX26" fmla="*/ 2359200 w 2546376"/>
                <a:gd name="connsiteY26" fmla="*/ 2320019 h 2550693"/>
                <a:gd name="connsiteX27" fmla="*/ 2302629 w 2546376"/>
                <a:gd name="connsiteY27" fmla="*/ 2376590 h 2550693"/>
                <a:gd name="connsiteX28" fmla="*/ 2246051 w 2546376"/>
                <a:gd name="connsiteY28" fmla="*/ 2320012 h 2550693"/>
                <a:gd name="connsiteX29" fmla="*/ 2262623 w 2546376"/>
                <a:gd name="connsiteY29" fmla="*/ 2280006 h 2550693"/>
                <a:gd name="connsiteX30" fmla="*/ 2075453 w 2546376"/>
                <a:gd name="connsiteY30" fmla="*/ 2454108 h 2550693"/>
                <a:gd name="connsiteX31" fmla="*/ 2115459 w 2546376"/>
                <a:gd name="connsiteY31" fmla="*/ 2437537 h 2550693"/>
                <a:gd name="connsiteX32" fmla="*/ 2172037 w 2546376"/>
                <a:gd name="connsiteY32" fmla="*/ 2494115 h 2550693"/>
                <a:gd name="connsiteX33" fmla="*/ 2115459 w 2546376"/>
                <a:gd name="connsiteY33" fmla="*/ 2550693 h 2550693"/>
                <a:gd name="connsiteX34" fmla="*/ 2093436 w 2546376"/>
                <a:gd name="connsiteY34" fmla="*/ 2546247 h 2550693"/>
                <a:gd name="connsiteX35" fmla="*/ 2075739 w 2546376"/>
                <a:gd name="connsiteY35" fmla="*/ 2534315 h 2550693"/>
                <a:gd name="connsiteX36" fmla="*/ 2075259 w 2546376"/>
                <a:gd name="connsiteY36" fmla="*/ 2533835 h 2550693"/>
                <a:gd name="connsiteX37" fmla="*/ 2063327 w 2546376"/>
                <a:gd name="connsiteY37" fmla="*/ 2516138 h 2550693"/>
                <a:gd name="connsiteX38" fmla="*/ 2058881 w 2546376"/>
                <a:gd name="connsiteY38" fmla="*/ 2494115 h 2550693"/>
                <a:gd name="connsiteX39" fmla="*/ 2075453 w 2546376"/>
                <a:gd name="connsiteY39" fmla="*/ 2454108 h 2550693"/>
                <a:gd name="connsiteX40" fmla="*/ 2449791 w 2546376"/>
                <a:gd name="connsiteY40" fmla="*/ 1931791 h 2550693"/>
                <a:gd name="connsiteX41" fmla="*/ 2489798 w 2546376"/>
                <a:gd name="connsiteY41" fmla="*/ 1915219 h 2550693"/>
                <a:gd name="connsiteX42" fmla="*/ 2546376 w 2546376"/>
                <a:gd name="connsiteY42" fmla="*/ 1971797 h 2550693"/>
                <a:gd name="connsiteX43" fmla="*/ 2489798 w 2546376"/>
                <a:gd name="connsiteY43" fmla="*/ 2028375 h 2550693"/>
                <a:gd name="connsiteX44" fmla="*/ 2433220 w 2546376"/>
                <a:gd name="connsiteY44" fmla="*/ 1971797 h 2550693"/>
                <a:gd name="connsiteX45" fmla="*/ 2449791 w 2546376"/>
                <a:gd name="connsiteY45" fmla="*/ 1931791 h 2550693"/>
                <a:gd name="connsiteX46" fmla="*/ 2262615 w 2546376"/>
                <a:gd name="connsiteY46" fmla="*/ 2105901 h 2550693"/>
                <a:gd name="connsiteX47" fmla="*/ 2302622 w 2546376"/>
                <a:gd name="connsiteY47" fmla="*/ 2089330 h 2550693"/>
                <a:gd name="connsiteX48" fmla="*/ 2359200 w 2546376"/>
                <a:gd name="connsiteY48" fmla="*/ 2145908 h 2550693"/>
                <a:gd name="connsiteX49" fmla="*/ 2302622 w 2546376"/>
                <a:gd name="connsiteY49" fmla="*/ 2202486 h 2550693"/>
                <a:gd name="connsiteX50" fmla="*/ 2246044 w 2546376"/>
                <a:gd name="connsiteY50" fmla="*/ 2145908 h 2550693"/>
                <a:gd name="connsiteX51" fmla="*/ 2262615 w 2546376"/>
                <a:gd name="connsiteY51" fmla="*/ 2105901 h 2550693"/>
                <a:gd name="connsiteX52" fmla="*/ 2075453 w 2546376"/>
                <a:gd name="connsiteY52" fmla="*/ 2280005 h 2550693"/>
                <a:gd name="connsiteX53" fmla="*/ 2115459 w 2546376"/>
                <a:gd name="connsiteY53" fmla="*/ 2263434 h 2550693"/>
                <a:gd name="connsiteX54" fmla="*/ 2172038 w 2546376"/>
                <a:gd name="connsiteY54" fmla="*/ 2320012 h 2550693"/>
                <a:gd name="connsiteX55" fmla="*/ 2115460 w 2546376"/>
                <a:gd name="connsiteY55" fmla="*/ 2376590 h 2550693"/>
                <a:gd name="connsiteX56" fmla="*/ 2058881 w 2546376"/>
                <a:gd name="connsiteY56" fmla="*/ 2320012 h 2550693"/>
                <a:gd name="connsiteX57" fmla="*/ 2075453 w 2546376"/>
                <a:gd name="connsiteY57" fmla="*/ 2280005 h 2550693"/>
                <a:gd name="connsiteX58" fmla="*/ 2449791 w 2546376"/>
                <a:gd name="connsiteY58" fmla="*/ 1757680 h 2550693"/>
                <a:gd name="connsiteX59" fmla="*/ 2489798 w 2546376"/>
                <a:gd name="connsiteY59" fmla="*/ 1741108 h 2550693"/>
                <a:gd name="connsiteX60" fmla="*/ 2546376 w 2546376"/>
                <a:gd name="connsiteY60" fmla="*/ 1797686 h 2550693"/>
                <a:gd name="connsiteX61" fmla="*/ 2489798 w 2546376"/>
                <a:gd name="connsiteY61" fmla="*/ 1854264 h 2550693"/>
                <a:gd name="connsiteX62" fmla="*/ 2433220 w 2546376"/>
                <a:gd name="connsiteY62" fmla="*/ 1797686 h 2550693"/>
                <a:gd name="connsiteX63" fmla="*/ 2449791 w 2546376"/>
                <a:gd name="connsiteY63" fmla="*/ 1757680 h 2550693"/>
                <a:gd name="connsiteX64" fmla="*/ 2262616 w 2546376"/>
                <a:gd name="connsiteY64" fmla="*/ 1931791 h 2550693"/>
                <a:gd name="connsiteX65" fmla="*/ 2302622 w 2546376"/>
                <a:gd name="connsiteY65" fmla="*/ 1915219 h 2550693"/>
                <a:gd name="connsiteX66" fmla="*/ 2359200 w 2546376"/>
                <a:gd name="connsiteY66" fmla="*/ 1971797 h 2550693"/>
                <a:gd name="connsiteX67" fmla="*/ 2302622 w 2546376"/>
                <a:gd name="connsiteY67" fmla="*/ 2028375 h 2550693"/>
                <a:gd name="connsiteX68" fmla="*/ 2246044 w 2546376"/>
                <a:gd name="connsiteY68" fmla="*/ 1971797 h 2550693"/>
                <a:gd name="connsiteX69" fmla="*/ 2262616 w 2546376"/>
                <a:gd name="connsiteY69" fmla="*/ 1931791 h 2550693"/>
                <a:gd name="connsiteX70" fmla="*/ 2075452 w 2546376"/>
                <a:gd name="connsiteY70" fmla="*/ 2105895 h 2550693"/>
                <a:gd name="connsiteX71" fmla="*/ 2115453 w 2546376"/>
                <a:gd name="connsiteY71" fmla="*/ 2089330 h 2550693"/>
                <a:gd name="connsiteX72" fmla="*/ 2172031 w 2546376"/>
                <a:gd name="connsiteY72" fmla="*/ 2145908 h 2550693"/>
                <a:gd name="connsiteX73" fmla="*/ 2115459 w 2546376"/>
                <a:gd name="connsiteY73" fmla="*/ 2202480 h 2550693"/>
                <a:gd name="connsiteX74" fmla="*/ 2058881 w 2546376"/>
                <a:gd name="connsiteY74" fmla="*/ 2145902 h 2550693"/>
                <a:gd name="connsiteX75" fmla="*/ 2075452 w 2546376"/>
                <a:gd name="connsiteY75" fmla="*/ 2105895 h 2550693"/>
                <a:gd name="connsiteX76" fmla="*/ 1888282 w 2546376"/>
                <a:gd name="connsiteY76" fmla="*/ 2280006 h 2550693"/>
                <a:gd name="connsiteX77" fmla="*/ 1928289 w 2546376"/>
                <a:gd name="connsiteY77" fmla="*/ 2263435 h 2550693"/>
                <a:gd name="connsiteX78" fmla="*/ 1984867 w 2546376"/>
                <a:gd name="connsiteY78" fmla="*/ 2320013 h 2550693"/>
                <a:gd name="connsiteX79" fmla="*/ 1928289 w 2546376"/>
                <a:gd name="connsiteY79" fmla="*/ 2376591 h 2550693"/>
                <a:gd name="connsiteX80" fmla="*/ 1915416 w 2546376"/>
                <a:gd name="connsiteY80" fmla="*/ 2373992 h 2550693"/>
                <a:gd name="connsiteX81" fmla="*/ 1874310 w 2546376"/>
                <a:gd name="connsiteY81" fmla="*/ 2332886 h 2550693"/>
                <a:gd name="connsiteX82" fmla="*/ 1871711 w 2546376"/>
                <a:gd name="connsiteY82" fmla="*/ 2320013 h 2550693"/>
                <a:gd name="connsiteX83" fmla="*/ 1888282 w 2546376"/>
                <a:gd name="connsiteY83" fmla="*/ 2280006 h 2550693"/>
                <a:gd name="connsiteX84" fmla="*/ 2449790 w 2546376"/>
                <a:gd name="connsiteY84" fmla="*/ 1583569 h 2550693"/>
                <a:gd name="connsiteX85" fmla="*/ 2489797 w 2546376"/>
                <a:gd name="connsiteY85" fmla="*/ 1566998 h 2550693"/>
                <a:gd name="connsiteX86" fmla="*/ 2546375 w 2546376"/>
                <a:gd name="connsiteY86" fmla="*/ 1623576 h 2550693"/>
                <a:gd name="connsiteX87" fmla="*/ 2489797 w 2546376"/>
                <a:gd name="connsiteY87" fmla="*/ 1680154 h 2550693"/>
                <a:gd name="connsiteX88" fmla="*/ 2433219 w 2546376"/>
                <a:gd name="connsiteY88" fmla="*/ 1623576 h 2550693"/>
                <a:gd name="connsiteX89" fmla="*/ 2449790 w 2546376"/>
                <a:gd name="connsiteY89" fmla="*/ 1583569 h 2550693"/>
                <a:gd name="connsiteX90" fmla="*/ 2262615 w 2546376"/>
                <a:gd name="connsiteY90" fmla="*/ 1757679 h 2550693"/>
                <a:gd name="connsiteX91" fmla="*/ 2302622 w 2546376"/>
                <a:gd name="connsiteY91" fmla="*/ 1741108 h 2550693"/>
                <a:gd name="connsiteX92" fmla="*/ 2359200 w 2546376"/>
                <a:gd name="connsiteY92" fmla="*/ 1797686 h 2550693"/>
                <a:gd name="connsiteX93" fmla="*/ 2302622 w 2546376"/>
                <a:gd name="connsiteY93" fmla="*/ 1854264 h 2550693"/>
                <a:gd name="connsiteX94" fmla="*/ 2246044 w 2546376"/>
                <a:gd name="connsiteY94" fmla="*/ 1797686 h 2550693"/>
                <a:gd name="connsiteX95" fmla="*/ 2262615 w 2546376"/>
                <a:gd name="connsiteY95" fmla="*/ 1757679 h 2550693"/>
                <a:gd name="connsiteX96" fmla="*/ 2075446 w 2546376"/>
                <a:gd name="connsiteY96" fmla="*/ 1931790 h 2550693"/>
                <a:gd name="connsiteX97" fmla="*/ 2115453 w 2546376"/>
                <a:gd name="connsiteY97" fmla="*/ 1915219 h 2550693"/>
                <a:gd name="connsiteX98" fmla="*/ 2172031 w 2546376"/>
                <a:gd name="connsiteY98" fmla="*/ 1971797 h 2550693"/>
                <a:gd name="connsiteX99" fmla="*/ 2115453 w 2546376"/>
                <a:gd name="connsiteY99" fmla="*/ 2028375 h 2550693"/>
                <a:gd name="connsiteX100" fmla="*/ 2058875 w 2546376"/>
                <a:gd name="connsiteY100" fmla="*/ 1971797 h 2550693"/>
                <a:gd name="connsiteX101" fmla="*/ 2075446 w 2546376"/>
                <a:gd name="connsiteY101" fmla="*/ 1931790 h 2550693"/>
                <a:gd name="connsiteX102" fmla="*/ 1888282 w 2546376"/>
                <a:gd name="connsiteY102" fmla="*/ 2105896 h 2550693"/>
                <a:gd name="connsiteX103" fmla="*/ 1928288 w 2546376"/>
                <a:gd name="connsiteY103" fmla="*/ 2089324 h 2550693"/>
                <a:gd name="connsiteX104" fmla="*/ 1984867 w 2546376"/>
                <a:gd name="connsiteY104" fmla="*/ 2145902 h 2550693"/>
                <a:gd name="connsiteX105" fmla="*/ 1928289 w 2546376"/>
                <a:gd name="connsiteY105" fmla="*/ 2202480 h 2550693"/>
                <a:gd name="connsiteX106" fmla="*/ 1871710 w 2546376"/>
                <a:gd name="connsiteY106" fmla="*/ 2145902 h 2550693"/>
                <a:gd name="connsiteX107" fmla="*/ 1888282 w 2546376"/>
                <a:gd name="connsiteY107" fmla="*/ 2105896 h 2550693"/>
                <a:gd name="connsiteX108" fmla="*/ 2449791 w 2546376"/>
                <a:gd name="connsiteY108" fmla="*/ 1409459 h 2550693"/>
                <a:gd name="connsiteX109" fmla="*/ 2489797 w 2546376"/>
                <a:gd name="connsiteY109" fmla="*/ 1392887 h 2550693"/>
                <a:gd name="connsiteX110" fmla="*/ 2546375 w 2546376"/>
                <a:gd name="connsiteY110" fmla="*/ 1449465 h 2550693"/>
                <a:gd name="connsiteX111" fmla="*/ 2489797 w 2546376"/>
                <a:gd name="connsiteY111" fmla="*/ 1506043 h 2550693"/>
                <a:gd name="connsiteX112" fmla="*/ 2433219 w 2546376"/>
                <a:gd name="connsiteY112" fmla="*/ 1449465 h 2550693"/>
                <a:gd name="connsiteX113" fmla="*/ 2449791 w 2546376"/>
                <a:gd name="connsiteY113" fmla="*/ 1409459 h 2550693"/>
                <a:gd name="connsiteX114" fmla="*/ 2262615 w 2546376"/>
                <a:gd name="connsiteY114" fmla="*/ 1583569 h 2550693"/>
                <a:gd name="connsiteX115" fmla="*/ 2302622 w 2546376"/>
                <a:gd name="connsiteY115" fmla="*/ 1566998 h 2550693"/>
                <a:gd name="connsiteX116" fmla="*/ 2359200 w 2546376"/>
                <a:gd name="connsiteY116" fmla="*/ 1623576 h 2550693"/>
                <a:gd name="connsiteX117" fmla="*/ 2302622 w 2546376"/>
                <a:gd name="connsiteY117" fmla="*/ 1680154 h 2550693"/>
                <a:gd name="connsiteX118" fmla="*/ 2246044 w 2546376"/>
                <a:gd name="connsiteY118" fmla="*/ 1623576 h 2550693"/>
                <a:gd name="connsiteX119" fmla="*/ 2262615 w 2546376"/>
                <a:gd name="connsiteY119" fmla="*/ 1583569 h 2550693"/>
                <a:gd name="connsiteX120" fmla="*/ 2075446 w 2546376"/>
                <a:gd name="connsiteY120" fmla="*/ 1757680 h 2550693"/>
                <a:gd name="connsiteX121" fmla="*/ 2115453 w 2546376"/>
                <a:gd name="connsiteY121" fmla="*/ 1741108 h 2550693"/>
                <a:gd name="connsiteX122" fmla="*/ 2172031 w 2546376"/>
                <a:gd name="connsiteY122" fmla="*/ 1797686 h 2550693"/>
                <a:gd name="connsiteX123" fmla="*/ 2115453 w 2546376"/>
                <a:gd name="connsiteY123" fmla="*/ 1854264 h 2550693"/>
                <a:gd name="connsiteX124" fmla="*/ 2058875 w 2546376"/>
                <a:gd name="connsiteY124" fmla="*/ 1797686 h 2550693"/>
                <a:gd name="connsiteX125" fmla="*/ 2075446 w 2546376"/>
                <a:gd name="connsiteY125" fmla="*/ 1757680 h 2550693"/>
                <a:gd name="connsiteX126" fmla="*/ 1888281 w 2546376"/>
                <a:gd name="connsiteY126" fmla="*/ 1931786 h 2550693"/>
                <a:gd name="connsiteX127" fmla="*/ 1928282 w 2546376"/>
                <a:gd name="connsiteY127" fmla="*/ 1915220 h 2550693"/>
                <a:gd name="connsiteX128" fmla="*/ 1984860 w 2546376"/>
                <a:gd name="connsiteY128" fmla="*/ 1971798 h 2550693"/>
                <a:gd name="connsiteX129" fmla="*/ 1928288 w 2546376"/>
                <a:gd name="connsiteY129" fmla="*/ 2028370 h 2550693"/>
                <a:gd name="connsiteX130" fmla="*/ 1871710 w 2546376"/>
                <a:gd name="connsiteY130" fmla="*/ 1971792 h 2550693"/>
                <a:gd name="connsiteX131" fmla="*/ 1888281 w 2546376"/>
                <a:gd name="connsiteY131" fmla="*/ 1931786 h 2550693"/>
                <a:gd name="connsiteX132" fmla="*/ 1701111 w 2546376"/>
                <a:gd name="connsiteY132" fmla="*/ 2105895 h 2550693"/>
                <a:gd name="connsiteX133" fmla="*/ 1741118 w 2546376"/>
                <a:gd name="connsiteY133" fmla="*/ 2089324 h 2550693"/>
                <a:gd name="connsiteX134" fmla="*/ 1797696 w 2546376"/>
                <a:gd name="connsiteY134" fmla="*/ 2145902 h 2550693"/>
                <a:gd name="connsiteX135" fmla="*/ 1763141 w 2546376"/>
                <a:gd name="connsiteY135" fmla="*/ 2198034 h 2550693"/>
                <a:gd name="connsiteX136" fmla="*/ 1743436 w 2546376"/>
                <a:gd name="connsiteY136" fmla="*/ 2202012 h 2550693"/>
                <a:gd name="connsiteX137" fmla="*/ 1685008 w 2546376"/>
                <a:gd name="connsiteY137" fmla="*/ 2143584 h 2550693"/>
                <a:gd name="connsiteX138" fmla="*/ 1688986 w 2546376"/>
                <a:gd name="connsiteY138" fmla="*/ 2123879 h 2550693"/>
                <a:gd name="connsiteX139" fmla="*/ 1701111 w 2546376"/>
                <a:gd name="connsiteY139" fmla="*/ 2105895 h 2550693"/>
                <a:gd name="connsiteX140" fmla="*/ 2449791 w 2546376"/>
                <a:gd name="connsiteY140" fmla="*/ 1235348 h 2550693"/>
                <a:gd name="connsiteX141" fmla="*/ 2489797 w 2546376"/>
                <a:gd name="connsiteY141" fmla="*/ 1218776 h 2550693"/>
                <a:gd name="connsiteX142" fmla="*/ 2546375 w 2546376"/>
                <a:gd name="connsiteY142" fmla="*/ 1275354 h 2550693"/>
                <a:gd name="connsiteX143" fmla="*/ 2489797 w 2546376"/>
                <a:gd name="connsiteY143" fmla="*/ 1331932 h 2550693"/>
                <a:gd name="connsiteX144" fmla="*/ 2433219 w 2546376"/>
                <a:gd name="connsiteY144" fmla="*/ 1275354 h 2550693"/>
                <a:gd name="connsiteX145" fmla="*/ 2449791 w 2546376"/>
                <a:gd name="connsiteY145" fmla="*/ 1235348 h 2550693"/>
                <a:gd name="connsiteX146" fmla="*/ 2262615 w 2546376"/>
                <a:gd name="connsiteY146" fmla="*/ 1409458 h 2550693"/>
                <a:gd name="connsiteX147" fmla="*/ 2302622 w 2546376"/>
                <a:gd name="connsiteY147" fmla="*/ 1392887 h 2550693"/>
                <a:gd name="connsiteX148" fmla="*/ 2359200 w 2546376"/>
                <a:gd name="connsiteY148" fmla="*/ 1449465 h 2550693"/>
                <a:gd name="connsiteX149" fmla="*/ 2302622 w 2546376"/>
                <a:gd name="connsiteY149" fmla="*/ 1506043 h 2550693"/>
                <a:gd name="connsiteX150" fmla="*/ 2246044 w 2546376"/>
                <a:gd name="connsiteY150" fmla="*/ 1449465 h 2550693"/>
                <a:gd name="connsiteX151" fmla="*/ 2262615 w 2546376"/>
                <a:gd name="connsiteY151" fmla="*/ 1409458 h 2550693"/>
                <a:gd name="connsiteX152" fmla="*/ 2075445 w 2546376"/>
                <a:gd name="connsiteY152" fmla="*/ 1583569 h 2550693"/>
                <a:gd name="connsiteX153" fmla="*/ 2115452 w 2546376"/>
                <a:gd name="connsiteY153" fmla="*/ 1566998 h 2550693"/>
                <a:gd name="connsiteX154" fmla="*/ 2172030 w 2546376"/>
                <a:gd name="connsiteY154" fmla="*/ 1623576 h 2550693"/>
                <a:gd name="connsiteX155" fmla="*/ 2115452 w 2546376"/>
                <a:gd name="connsiteY155" fmla="*/ 1680154 h 2550693"/>
                <a:gd name="connsiteX156" fmla="*/ 2058874 w 2546376"/>
                <a:gd name="connsiteY156" fmla="*/ 1623576 h 2550693"/>
                <a:gd name="connsiteX157" fmla="*/ 2075445 w 2546376"/>
                <a:gd name="connsiteY157" fmla="*/ 1583569 h 2550693"/>
                <a:gd name="connsiteX158" fmla="*/ 1888275 w 2546376"/>
                <a:gd name="connsiteY158" fmla="*/ 1757680 h 2550693"/>
                <a:gd name="connsiteX159" fmla="*/ 1928282 w 2546376"/>
                <a:gd name="connsiteY159" fmla="*/ 1741109 h 2550693"/>
                <a:gd name="connsiteX160" fmla="*/ 1984860 w 2546376"/>
                <a:gd name="connsiteY160" fmla="*/ 1797687 h 2550693"/>
                <a:gd name="connsiteX161" fmla="*/ 1928282 w 2546376"/>
                <a:gd name="connsiteY161" fmla="*/ 1854265 h 2550693"/>
                <a:gd name="connsiteX162" fmla="*/ 1871704 w 2546376"/>
                <a:gd name="connsiteY162" fmla="*/ 1797687 h 2550693"/>
                <a:gd name="connsiteX163" fmla="*/ 1888275 w 2546376"/>
                <a:gd name="connsiteY163" fmla="*/ 1757680 h 2550693"/>
                <a:gd name="connsiteX164" fmla="*/ 1701111 w 2546376"/>
                <a:gd name="connsiteY164" fmla="*/ 1931785 h 2550693"/>
                <a:gd name="connsiteX165" fmla="*/ 1741118 w 2546376"/>
                <a:gd name="connsiteY165" fmla="*/ 1915213 h 2550693"/>
                <a:gd name="connsiteX166" fmla="*/ 1797696 w 2546376"/>
                <a:gd name="connsiteY166" fmla="*/ 1971791 h 2550693"/>
                <a:gd name="connsiteX167" fmla="*/ 1741118 w 2546376"/>
                <a:gd name="connsiteY167" fmla="*/ 2028369 h 2550693"/>
                <a:gd name="connsiteX168" fmla="*/ 1684540 w 2546376"/>
                <a:gd name="connsiteY168" fmla="*/ 1971791 h 2550693"/>
                <a:gd name="connsiteX169" fmla="*/ 1701111 w 2546376"/>
                <a:gd name="connsiteY169" fmla="*/ 1931785 h 2550693"/>
                <a:gd name="connsiteX170" fmla="*/ 2449791 w 2546376"/>
                <a:gd name="connsiteY170" fmla="*/ 1061237 h 2550693"/>
                <a:gd name="connsiteX171" fmla="*/ 2489797 w 2546376"/>
                <a:gd name="connsiteY171" fmla="*/ 1044665 h 2550693"/>
                <a:gd name="connsiteX172" fmla="*/ 2546375 w 2546376"/>
                <a:gd name="connsiteY172" fmla="*/ 1101244 h 2550693"/>
                <a:gd name="connsiteX173" fmla="*/ 2489797 w 2546376"/>
                <a:gd name="connsiteY173" fmla="*/ 1157821 h 2550693"/>
                <a:gd name="connsiteX174" fmla="*/ 2433219 w 2546376"/>
                <a:gd name="connsiteY174" fmla="*/ 1101243 h 2550693"/>
                <a:gd name="connsiteX175" fmla="*/ 2449791 w 2546376"/>
                <a:gd name="connsiteY175" fmla="*/ 1061237 h 2550693"/>
                <a:gd name="connsiteX176" fmla="*/ 2262615 w 2546376"/>
                <a:gd name="connsiteY176" fmla="*/ 1235348 h 2550693"/>
                <a:gd name="connsiteX177" fmla="*/ 2302622 w 2546376"/>
                <a:gd name="connsiteY177" fmla="*/ 1218776 h 2550693"/>
                <a:gd name="connsiteX178" fmla="*/ 2359200 w 2546376"/>
                <a:gd name="connsiteY178" fmla="*/ 1275354 h 2550693"/>
                <a:gd name="connsiteX179" fmla="*/ 2302622 w 2546376"/>
                <a:gd name="connsiteY179" fmla="*/ 1331932 h 2550693"/>
                <a:gd name="connsiteX180" fmla="*/ 2246044 w 2546376"/>
                <a:gd name="connsiteY180" fmla="*/ 1275354 h 2550693"/>
                <a:gd name="connsiteX181" fmla="*/ 2262615 w 2546376"/>
                <a:gd name="connsiteY181" fmla="*/ 1235348 h 2550693"/>
                <a:gd name="connsiteX182" fmla="*/ 2075445 w 2546376"/>
                <a:gd name="connsiteY182" fmla="*/ 1409458 h 2550693"/>
                <a:gd name="connsiteX183" fmla="*/ 2115452 w 2546376"/>
                <a:gd name="connsiteY183" fmla="*/ 1392887 h 2550693"/>
                <a:gd name="connsiteX184" fmla="*/ 2172030 w 2546376"/>
                <a:gd name="connsiteY184" fmla="*/ 1449465 h 2550693"/>
                <a:gd name="connsiteX185" fmla="*/ 2115452 w 2546376"/>
                <a:gd name="connsiteY185" fmla="*/ 1506043 h 2550693"/>
                <a:gd name="connsiteX186" fmla="*/ 2058874 w 2546376"/>
                <a:gd name="connsiteY186" fmla="*/ 1449465 h 2550693"/>
                <a:gd name="connsiteX187" fmla="*/ 2075445 w 2546376"/>
                <a:gd name="connsiteY187" fmla="*/ 1409458 h 2550693"/>
                <a:gd name="connsiteX188" fmla="*/ 1888275 w 2546376"/>
                <a:gd name="connsiteY188" fmla="*/ 1583570 h 2550693"/>
                <a:gd name="connsiteX189" fmla="*/ 1928281 w 2546376"/>
                <a:gd name="connsiteY189" fmla="*/ 1566999 h 2550693"/>
                <a:gd name="connsiteX190" fmla="*/ 1984859 w 2546376"/>
                <a:gd name="connsiteY190" fmla="*/ 1623577 h 2550693"/>
                <a:gd name="connsiteX191" fmla="*/ 1928281 w 2546376"/>
                <a:gd name="connsiteY191" fmla="*/ 1680155 h 2550693"/>
                <a:gd name="connsiteX192" fmla="*/ 1871703 w 2546376"/>
                <a:gd name="connsiteY192" fmla="*/ 1623577 h 2550693"/>
                <a:gd name="connsiteX193" fmla="*/ 1888275 w 2546376"/>
                <a:gd name="connsiteY193" fmla="*/ 1583570 h 2550693"/>
                <a:gd name="connsiteX194" fmla="*/ 1701110 w 2546376"/>
                <a:gd name="connsiteY194" fmla="*/ 1757674 h 2550693"/>
                <a:gd name="connsiteX195" fmla="*/ 1741112 w 2546376"/>
                <a:gd name="connsiteY195" fmla="*/ 1741108 h 2550693"/>
                <a:gd name="connsiteX196" fmla="*/ 1797690 w 2546376"/>
                <a:gd name="connsiteY196" fmla="*/ 1797686 h 2550693"/>
                <a:gd name="connsiteX197" fmla="*/ 1741117 w 2546376"/>
                <a:gd name="connsiteY197" fmla="*/ 1854259 h 2550693"/>
                <a:gd name="connsiteX198" fmla="*/ 1684539 w 2546376"/>
                <a:gd name="connsiteY198" fmla="*/ 1797681 h 2550693"/>
                <a:gd name="connsiteX199" fmla="*/ 1701110 w 2546376"/>
                <a:gd name="connsiteY199" fmla="*/ 1757674 h 2550693"/>
                <a:gd name="connsiteX200" fmla="*/ 1513941 w 2546376"/>
                <a:gd name="connsiteY200" fmla="*/ 1931785 h 2550693"/>
                <a:gd name="connsiteX201" fmla="*/ 1553947 w 2546376"/>
                <a:gd name="connsiteY201" fmla="*/ 1915214 h 2550693"/>
                <a:gd name="connsiteX202" fmla="*/ 1610525 w 2546376"/>
                <a:gd name="connsiteY202" fmla="*/ 1971792 h 2550693"/>
                <a:gd name="connsiteX203" fmla="*/ 1575970 w 2546376"/>
                <a:gd name="connsiteY203" fmla="*/ 2023924 h 2550693"/>
                <a:gd name="connsiteX204" fmla="*/ 1567132 w 2546376"/>
                <a:gd name="connsiteY204" fmla="*/ 2025708 h 2550693"/>
                <a:gd name="connsiteX205" fmla="*/ 1500031 w 2546376"/>
                <a:gd name="connsiteY205" fmla="*/ 1958607 h 2550693"/>
                <a:gd name="connsiteX206" fmla="*/ 1501815 w 2546376"/>
                <a:gd name="connsiteY206" fmla="*/ 1949769 h 2550693"/>
                <a:gd name="connsiteX207" fmla="*/ 1513941 w 2546376"/>
                <a:gd name="connsiteY207" fmla="*/ 1931785 h 2550693"/>
                <a:gd name="connsiteX208" fmla="*/ 2449790 w 2546376"/>
                <a:gd name="connsiteY208" fmla="*/ 887126 h 2550693"/>
                <a:gd name="connsiteX209" fmla="*/ 2489797 w 2546376"/>
                <a:gd name="connsiteY209" fmla="*/ 870555 h 2550693"/>
                <a:gd name="connsiteX210" fmla="*/ 2546375 w 2546376"/>
                <a:gd name="connsiteY210" fmla="*/ 927133 h 2550693"/>
                <a:gd name="connsiteX211" fmla="*/ 2489797 w 2546376"/>
                <a:gd name="connsiteY211" fmla="*/ 983711 h 2550693"/>
                <a:gd name="connsiteX212" fmla="*/ 2433219 w 2546376"/>
                <a:gd name="connsiteY212" fmla="*/ 927132 h 2550693"/>
                <a:gd name="connsiteX213" fmla="*/ 2449790 w 2546376"/>
                <a:gd name="connsiteY213" fmla="*/ 887126 h 2550693"/>
                <a:gd name="connsiteX214" fmla="*/ 2262615 w 2546376"/>
                <a:gd name="connsiteY214" fmla="*/ 1061237 h 2550693"/>
                <a:gd name="connsiteX215" fmla="*/ 2302622 w 2546376"/>
                <a:gd name="connsiteY215" fmla="*/ 1044665 h 2550693"/>
                <a:gd name="connsiteX216" fmla="*/ 2359200 w 2546376"/>
                <a:gd name="connsiteY216" fmla="*/ 1101244 h 2550693"/>
                <a:gd name="connsiteX217" fmla="*/ 2302622 w 2546376"/>
                <a:gd name="connsiteY217" fmla="*/ 1157821 h 2550693"/>
                <a:gd name="connsiteX218" fmla="*/ 2246044 w 2546376"/>
                <a:gd name="connsiteY218" fmla="*/ 1101243 h 2550693"/>
                <a:gd name="connsiteX219" fmla="*/ 2262615 w 2546376"/>
                <a:gd name="connsiteY219" fmla="*/ 1061237 h 2550693"/>
                <a:gd name="connsiteX220" fmla="*/ 2075445 w 2546376"/>
                <a:gd name="connsiteY220" fmla="*/ 1235347 h 2550693"/>
                <a:gd name="connsiteX221" fmla="*/ 2115452 w 2546376"/>
                <a:gd name="connsiteY221" fmla="*/ 1218776 h 2550693"/>
                <a:gd name="connsiteX222" fmla="*/ 2172030 w 2546376"/>
                <a:gd name="connsiteY222" fmla="*/ 1275354 h 2550693"/>
                <a:gd name="connsiteX223" fmla="*/ 2115452 w 2546376"/>
                <a:gd name="connsiteY223" fmla="*/ 1331932 h 2550693"/>
                <a:gd name="connsiteX224" fmla="*/ 2058874 w 2546376"/>
                <a:gd name="connsiteY224" fmla="*/ 1275354 h 2550693"/>
                <a:gd name="connsiteX225" fmla="*/ 2075445 w 2546376"/>
                <a:gd name="connsiteY225" fmla="*/ 1235347 h 2550693"/>
                <a:gd name="connsiteX226" fmla="*/ 1888275 w 2546376"/>
                <a:gd name="connsiteY226" fmla="*/ 1409459 h 2550693"/>
                <a:gd name="connsiteX227" fmla="*/ 1928281 w 2546376"/>
                <a:gd name="connsiteY227" fmla="*/ 1392888 h 2550693"/>
                <a:gd name="connsiteX228" fmla="*/ 1984859 w 2546376"/>
                <a:gd name="connsiteY228" fmla="*/ 1449466 h 2550693"/>
                <a:gd name="connsiteX229" fmla="*/ 1928281 w 2546376"/>
                <a:gd name="connsiteY229" fmla="*/ 1506044 h 2550693"/>
                <a:gd name="connsiteX230" fmla="*/ 1871703 w 2546376"/>
                <a:gd name="connsiteY230" fmla="*/ 1449466 h 2550693"/>
                <a:gd name="connsiteX231" fmla="*/ 1888275 w 2546376"/>
                <a:gd name="connsiteY231" fmla="*/ 1409459 h 2550693"/>
                <a:gd name="connsiteX232" fmla="*/ 1701104 w 2546376"/>
                <a:gd name="connsiteY232" fmla="*/ 1583570 h 2550693"/>
                <a:gd name="connsiteX233" fmla="*/ 1741111 w 2546376"/>
                <a:gd name="connsiteY233" fmla="*/ 1566998 h 2550693"/>
                <a:gd name="connsiteX234" fmla="*/ 1797689 w 2546376"/>
                <a:gd name="connsiteY234" fmla="*/ 1623576 h 2550693"/>
                <a:gd name="connsiteX235" fmla="*/ 1741111 w 2546376"/>
                <a:gd name="connsiteY235" fmla="*/ 1680154 h 2550693"/>
                <a:gd name="connsiteX236" fmla="*/ 1684533 w 2546376"/>
                <a:gd name="connsiteY236" fmla="*/ 1623576 h 2550693"/>
                <a:gd name="connsiteX237" fmla="*/ 1701104 w 2546376"/>
                <a:gd name="connsiteY237" fmla="*/ 1583570 h 2550693"/>
                <a:gd name="connsiteX238" fmla="*/ 1513940 w 2546376"/>
                <a:gd name="connsiteY238" fmla="*/ 1757675 h 2550693"/>
                <a:gd name="connsiteX239" fmla="*/ 1553947 w 2546376"/>
                <a:gd name="connsiteY239" fmla="*/ 1741104 h 2550693"/>
                <a:gd name="connsiteX240" fmla="*/ 1610525 w 2546376"/>
                <a:gd name="connsiteY240" fmla="*/ 1797682 h 2550693"/>
                <a:gd name="connsiteX241" fmla="*/ 1553947 w 2546376"/>
                <a:gd name="connsiteY241" fmla="*/ 1854260 h 2550693"/>
                <a:gd name="connsiteX242" fmla="*/ 1497369 w 2546376"/>
                <a:gd name="connsiteY242" fmla="*/ 1797682 h 2550693"/>
                <a:gd name="connsiteX243" fmla="*/ 1513940 w 2546376"/>
                <a:gd name="connsiteY243" fmla="*/ 1757675 h 2550693"/>
                <a:gd name="connsiteX244" fmla="*/ 2449791 w 2546376"/>
                <a:gd name="connsiteY244" fmla="*/ 713015 h 2550693"/>
                <a:gd name="connsiteX245" fmla="*/ 2489797 w 2546376"/>
                <a:gd name="connsiteY245" fmla="*/ 696444 h 2550693"/>
                <a:gd name="connsiteX246" fmla="*/ 2546375 w 2546376"/>
                <a:gd name="connsiteY246" fmla="*/ 753022 h 2550693"/>
                <a:gd name="connsiteX247" fmla="*/ 2489797 w 2546376"/>
                <a:gd name="connsiteY247" fmla="*/ 809600 h 2550693"/>
                <a:gd name="connsiteX248" fmla="*/ 2433219 w 2546376"/>
                <a:gd name="connsiteY248" fmla="*/ 753022 h 2550693"/>
                <a:gd name="connsiteX249" fmla="*/ 2449791 w 2546376"/>
                <a:gd name="connsiteY249" fmla="*/ 713015 h 2550693"/>
                <a:gd name="connsiteX250" fmla="*/ 2262615 w 2546376"/>
                <a:gd name="connsiteY250" fmla="*/ 887126 h 2550693"/>
                <a:gd name="connsiteX251" fmla="*/ 2302622 w 2546376"/>
                <a:gd name="connsiteY251" fmla="*/ 870555 h 2550693"/>
                <a:gd name="connsiteX252" fmla="*/ 2359200 w 2546376"/>
                <a:gd name="connsiteY252" fmla="*/ 927133 h 2550693"/>
                <a:gd name="connsiteX253" fmla="*/ 2302622 w 2546376"/>
                <a:gd name="connsiteY253" fmla="*/ 983711 h 2550693"/>
                <a:gd name="connsiteX254" fmla="*/ 2246044 w 2546376"/>
                <a:gd name="connsiteY254" fmla="*/ 927132 h 2550693"/>
                <a:gd name="connsiteX255" fmla="*/ 2262615 w 2546376"/>
                <a:gd name="connsiteY255" fmla="*/ 887126 h 2550693"/>
                <a:gd name="connsiteX256" fmla="*/ 2075445 w 2546376"/>
                <a:gd name="connsiteY256" fmla="*/ 1061237 h 2550693"/>
                <a:gd name="connsiteX257" fmla="*/ 2115452 w 2546376"/>
                <a:gd name="connsiteY257" fmla="*/ 1044665 h 2550693"/>
                <a:gd name="connsiteX258" fmla="*/ 2172030 w 2546376"/>
                <a:gd name="connsiteY258" fmla="*/ 1101244 h 2550693"/>
                <a:gd name="connsiteX259" fmla="*/ 2115452 w 2546376"/>
                <a:gd name="connsiteY259" fmla="*/ 1157821 h 2550693"/>
                <a:gd name="connsiteX260" fmla="*/ 2058874 w 2546376"/>
                <a:gd name="connsiteY260" fmla="*/ 1101243 h 2550693"/>
                <a:gd name="connsiteX261" fmla="*/ 2075445 w 2546376"/>
                <a:gd name="connsiteY261" fmla="*/ 1061237 h 2550693"/>
                <a:gd name="connsiteX262" fmla="*/ 1888275 w 2546376"/>
                <a:gd name="connsiteY262" fmla="*/ 1235349 h 2550693"/>
                <a:gd name="connsiteX263" fmla="*/ 1928281 w 2546376"/>
                <a:gd name="connsiteY263" fmla="*/ 1218777 h 2550693"/>
                <a:gd name="connsiteX264" fmla="*/ 1984859 w 2546376"/>
                <a:gd name="connsiteY264" fmla="*/ 1275355 h 2550693"/>
                <a:gd name="connsiteX265" fmla="*/ 1928281 w 2546376"/>
                <a:gd name="connsiteY265" fmla="*/ 1331933 h 2550693"/>
                <a:gd name="connsiteX266" fmla="*/ 1871703 w 2546376"/>
                <a:gd name="connsiteY266" fmla="*/ 1275355 h 2550693"/>
                <a:gd name="connsiteX267" fmla="*/ 1888275 w 2546376"/>
                <a:gd name="connsiteY267" fmla="*/ 1235349 h 2550693"/>
                <a:gd name="connsiteX268" fmla="*/ 1701104 w 2546376"/>
                <a:gd name="connsiteY268" fmla="*/ 1409459 h 2550693"/>
                <a:gd name="connsiteX269" fmla="*/ 1741111 w 2546376"/>
                <a:gd name="connsiteY269" fmla="*/ 1392887 h 2550693"/>
                <a:gd name="connsiteX270" fmla="*/ 1797689 w 2546376"/>
                <a:gd name="connsiteY270" fmla="*/ 1449465 h 2550693"/>
                <a:gd name="connsiteX271" fmla="*/ 1741111 w 2546376"/>
                <a:gd name="connsiteY271" fmla="*/ 1506043 h 2550693"/>
                <a:gd name="connsiteX272" fmla="*/ 1684533 w 2546376"/>
                <a:gd name="connsiteY272" fmla="*/ 1449465 h 2550693"/>
                <a:gd name="connsiteX273" fmla="*/ 1701104 w 2546376"/>
                <a:gd name="connsiteY273" fmla="*/ 1409459 h 2550693"/>
                <a:gd name="connsiteX274" fmla="*/ 1513939 w 2546376"/>
                <a:gd name="connsiteY274" fmla="*/ 1583565 h 2550693"/>
                <a:gd name="connsiteX275" fmla="*/ 1553945 w 2546376"/>
                <a:gd name="connsiteY275" fmla="*/ 1566994 h 2550693"/>
                <a:gd name="connsiteX276" fmla="*/ 1610523 w 2546376"/>
                <a:gd name="connsiteY276" fmla="*/ 1623572 h 2550693"/>
                <a:gd name="connsiteX277" fmla="*/ 1553945 w 2546376"/>
                <a:gd name="connsiteY277" fmla="*/ 1680150 h 2550693"/>
                <a:gd name="connsiteX278" fmla="*/ 1497367 w 2546376"/>
                <a:gd name="connsiteY278" fmla="*/ 1623572 h 2550693"/>
                <a:gd name="connsiteX279" fmla="*/ 1513939 w 2546376"/>
                <a:gd name="connsiteY279" fmla="*/ 1583565 h 2550693"/>
                <a:gd name="connsiteX280" fmla="*/ 1326770 w 2546376"/>
                <a:gd name="connsiteY280" fmla="*/ 1757674 h 2550693"/>
                <a:gd name="connsiteX281" fmla="*/ 1366776 w 2546376"/>
                <a:gd name="connsiteY281" fmla="*/ 1741103 h 2550693"/>
                <a:gd name="connsiteX282" fmla="*/ 1423354 w 2546376"/>
                <a:gd name="connsiteY282" fmla="*/ 1797681 h 2550693"/>
                <a:gd name="connsiteX283" fmla="*/ 1406783 w 2546376"/>
                <a:gd name="connsiteY283" fmla="*/ 1837688 h 2550693"/>
                <a:gd name="connsiteX284" fmla="*/ 1390255 w 2546376"/>
                <a:gd name="connsiteY284" fmla="*/ 1848831 h 2550693"/>
                <a:gd name="connsiteX285" fmla="*/ 1315626 w 2546376"/>
                <a:gd name="connsiteY285" fmla="*/ 1774202 h 2550693"/>
                <a:gd name="connsiteX286" fmla="*/ 2449790 w 2546376"/>
                <a:gd name="connsiteY286" fmla="*/ 538904 h 2550693"/>
                <a:gd name="connsiteX287" fmla="*/ 2489797 w 2546376"/>
                <a:gd name="connsiteY287" fmla="*/ 522333 h 2550693"/>
                <a:gd name="connsiteX288" fmla="*/ 2546375 w 2546376"/>
                <a:gd name="connsiteY288" fmla="*/ 578911 h 2550693"/>
                <a:gd name="connsiteX289" fmla="*/ 2489797 w 2546376"/>
                <a:gd name="connsiteY289" fmla="*/ 635489 h 2550693"/>
                <a:gd name="connsiteX290" fmla="*/ 2433219 w 2546376"/>
                <a:gd name="connsiteY290" fmla="*/ 578911 h 2550693"/>
                <a:gd name="connsiteX291" fmla="*/ 2449790 w 2546376"/>
                <a:gd name="connsiteY291" fmla="*/ 538904 h 2550693"/>
                <a:gd name="connsiteX292" fmla="*/ 2262615 w 2546376"/>
                <a:gd name="connsiteY292" fmla="*/ 713015 h 2550693"/>
                <a:gd name="connsiteX293" fmla="*/ 2302622 w 2546376"/>
                <a:gd name="connsiteY293" fmla="*/ 696444 h 2550693"/>
                <a:gd name="connsiteX294" fmla="*/ 2359200 w 2546376"/>
                <a:gd name="connsiteY294" fmla="*/ 753022 h 2550693"/>
                <a:gd name="connsiteX295" fmla="*/ 2302622 w 2546376"/>
                <a:gd name="connsiteY295" fmla="*/ 809600 h 2550693"/>
                <a:gd name="connsiteX296" fmla="*/ 2246044 w 2546376"/>
                <a:gd name="connsiteY296" fmla="*/ 753022 h 2550693"/>
                <a:gd name="connsiteX297" fmla="*/ 2262615 w 2546376"/>
                <a:gd name="connsiteY297" fmla="*/ 713015 h 2550693"/>
                <a:gd name="connsiteX298" fmla="*/ 2075445 w 2546376"/>
                <a:gd name="connsiteY298" fmla="*/ 887126 h 2550693"/>
                <a:gd name="connsiteX299" fmla="*/ 2115452 w 2546376"/>
                <a:gd name="connsiteY299" fmla="*/ 870555 h 2550693"/>
                <a:gd name="connsiteX300" fmla="*/ 2172030 w 2546376"/>
                <a:gd name="connsiteY300" fmla="*/ 927133 h 2550693"/>
                <a:gd name="connsiteX301" fmla="*/ 2115452 w 2546376"/>
                <a:gd name="connsiteY301" fmla="*/ 983711 h 2550693"/>
                <a:gd name="connsiteX302" fmla="*/ 2058874 w 2546376"/>
                <a:gd name="connsiteY302" fmla="*/ 927132 h 2550693"/>
                <a:gd name="connsiteX303" fmla="*/ 2075445 w 2546376"/>
                <a:gd name="connsiteY303" fmla="*/ 887126 h 2550693"/>
                <a:gd name="connsiteX304" fmla="*/ 1888275 w 2546376"/>
                <a:gd name="connsiteY304" fmla="*/ 1061238 h 2550693"/>
                <a:gd name="connsiteX305" fmla="*/ 1928281 w 2546376"/>
                <a:gd name="connsiteY305" fmla="*/ 1044666 h 2550693"/>
                <a:gd name="connsiteX306" fmla="*/ 1984859 w 2546376"/>
                <a:gd name="connsiteY306" fmla="*/ 1101244 h 2550693"/>
                <a:gd name="connsiteX307" fmla="*/ 1928281 w 2546376"/>
                <a:gd name="connsiteY307" fmla="*/ 1157822 h 2550693"/>
                <a:gd name="connsiteX308" fmla="*/ 1871703 w 2546376"/>
                <a:gd name="connsiteY308" fmla="*/ 1101244 h 2550693"/>
                <a:gd name="connsiteX309" fmla="*/ 1888275 w 2546376"/>
                <a:gd name="connsiteY309" fmla="*/ 1061238 h 2550693"/>
                <a:gd name="connsiteX310" fmla="*/ 1701104 w 2546376"/>
                <a:gd name="connsiteY310" fmla="*/ 1235348 h 2550693"/>
                <a:gd name="connsiteX311" fmla="*/ 1741111 w 2546376"/>
                <a:gd name="connsiteY311" fmla="*/ 1218776 h 2550693"/>
                <a:gd name="connsiteX312" fmla="*/ 1797689 w 2546376"/>
                <a:gd name="connsiteY312" fmla="*/ 1275354 h 2550693"/>
                <a:gd name="connsiteX313" fmla="*/ 1741111 w 2546376"/>
                <a:gd name="connsiteY313" fmla="*/ 1331932 h 2550693"/>
                <a:gd name="connsiteX314" fmla="*/ 1684533 w 2546376"/>
                <a:gd name="connsiteY314" fmla="*/ 1275354 h 2550693"/>
                <a:gd name="connsiteX315" fmla="*/ 1701104 w 2546376"/>
                <a:gd name="connsiteY315" fmla="*/ 1235348 h 2550693"/>
                <a:gd name="connsiteX316" fmla="*/ 1513934 w 2546376"/>
                <a:gd name="connsiteY316" fmla="*/ 1409459 h 2550693"/>
                <a:gd name="connsiteX317" fmla="*/ 1553940 w 2546376"/>
                <a:gd name="connsiteY317" fmla="*/ 1392888 h 2550693"/>
                <a:gd name="connsiteX318" fmla="*/ 1610519 w 2546376"/>
                <a:gd name="connsiteY318" fmla="*/ 1449466 h 2550693"/>
                <a:gd name="connsiteX319" fmla="*/ 1553941 w 2546376"/>
                <a:gd name="connsiteY319" fmla="*/ 1506044 h 2550693"/>
                <a:gd name="connsiteX320" fmla="*/ 1497362 w 2546376"/>
                <a:gd name="connsiteY320" fmla="*/ 1449466 h 2550693"/>
                <a:gd name="connsiteX321" fmla="*/ 1513934 w 2546376"/>
                <a:gd name="connsiteY321" fmla="*/ 1409459 h 2550693"/>
                <a:gd name="connsiteX322" fmla="*/ 1326768 w 2546376"/>
                <a:gd name="connsiteY322" fmla="*/ 1583565 h 2550693"/>
                <a:gd name="connsiteX323" fmla="*/ 1366775 w 2546376"/>
                <a:gd name="connsiteY323" fmla="*/ 1566993 h 2550693"/>
                <a:gd name="connsiteX324" fmla="*/ 1423353 w 2546376"/>
                <a:gd name="connsiteY324" fmla="*/ 1623571 h 2550693"/>
                <a:gd name="connsiteX325" fmla="*/ 1366775 w 2546376"/>
                <a:gd name="connsiteY325" fmla="*/ 1680149 h 2550693"/>
                <a:gd name="connsiteX326" fmla="*/ 1310197 w 2546376"/>
                <a:gd name="connsiteY326" fmla="*/ 1623571 h 2550693"/>
                <a:gd name="connsiteX327" fmla="*/ 1326768 w 2546376"/>
                <a:gd name="connsiteY327" fmla="*/ 1583565 h 2550693"/>
                <a:gd name="connsiteX328" fmla="*/ 2449791 w 2546376"/>
                <a:gd name="connsiteY328" fmla="*/ 364793 h 2550693"/>
                <a:gd name="connsiteX329" fmla="*/ 2489797 w 2546376"/>
                <a:gd name="connsiteY329" fmla="*/ 348222 h 2550693"/>
                <a:gd name="connsiteX330" fmla="*/ 2546375 w 2546376"/>
                <a:gd name="connsiteY330" fmla="*/ 404800 h 2550693"/>
                <a:gd name="connsiteX331" fmla="*/ 2489797 w 2546376"/>
                <a:gd name="connsiteY331" fmla="*/ 461378 h 2550693"/>
                <a:gd name="connsiteX332" fmla="*/ 2433219 w 2546376"/>
                <a:gd name="connsiteY332" fmla="*/ 404800 h 2550693"/>
                <a:gd name="connsiteX333" fmla="*/ 2449791 w 2546376"/>
                <a:gd name="connsiteY333" fmla="*/ 364793 h 2550693"/>
                <a:gd name="connsiteX334" fmla="*/ 2262615 w 2546376"/>
                <a:gd name="connsiteY334" fmla="*/ 538904 h 2550693"/>
                <a:gd name="connsiteX335" fmla="*/ 2302622 w 2546376"/>
                <a:gd name="connsiteY335" fmla="*/ 522333 h 2550693"/>
                <a:gd name="connsiteX336" fmla="*/ 2359200 w 2546376"/>
                <a:gd name="connsiteY336" fmla="*/ 578911 h 2550693"/>
                <a:gd name="connsiteX337" fmla="*/ 2302622 w 2546376"/>
                <a:gd name="connsiteY337" fmla="*/ 635489 h 2550693"/>
                <a:gd name="connsiteX338" fmla="*/ 2246044 w 2546376"/>
                <a:gd name="connsiteY338" fmla="*/ 578911 h 2550693"/>
                <a:gd name="connsiteX339" fmla="*/ 2262615 w 2546376"/>
                <a:gd name="connsiteY339" fmla="*/ 538904 h 2550693"/>
                <a:gd name="connsiteX340" fmla="*/ 2075445 w 2546376"/>
                <a:gd name="connsiteY340" fmla="*/ 713015 h 2550693"/>
                <a:gd name="connsiteX341" fmla="*/ 2115452 w 2546376"/>
                <a:gd name="connsiteY341" fmla="*/ 696444 h 2550693"/>
                <a:gd name="connsiteX342" fmla="*/ 2172030 w 2546376"/>
                <a:gd name="connsiteY342" fmla="*/ 753022 h 2550693"/>
                <a:gd name="connsiteX343" fmla="*/ 2115452 w 2546376"/>
                <a:gd name="connsiteY343" fmla="*/ 809600 h 2550693"/>
                <a:gd name="connsiteX344" fmla="*/ 2058874 w 2546376"/>
                <a:gd name="connsiteY344" fmla="*/ 753022 h 2550693"/>
                <a:gd name="connsiteX345" fmla="*/ 2075445 w 2546376"/>
                <a:gd name="connsiteY345" fmla="*/ 713015 h 2550693"/>
                <a:gd name="connsiteX346" fmla="*/ 1888275 w 2546376"/>
                <a:gd name="connsiteY346" fmla="*/ 887127 h 2550693"/>
                <a:gd name="connsiteX347" fmla="*/ 1928281 w 2546376"/>
                <a:gd name="connsiteY347" fmla="*/ 870555 h 2550693"/>
                <a:gd name="connsiteX348" fmla="*/ 1984859 w 2546376"/>
                <a:gd name="connsiteY348" fmla="*/ 927133 h 2550693"/>
                <a:gd name="connsiteX349" fmla="*/ 1928281 w 2546376"/>
                <a:gd name="connsiteY349" fmla="*/ 983711 h 2550693"/>
                <a:gd name="connsiteX350" fmla="*/ 1871703 w 2546376"/>
                <a:gd name="connsiteY350" fmla="*/ 927133 h 2550693"/>
                <a:gd name="connsiteX351" fmla="*/ 1888275 w 2546376"/>
                <a:gd name="connsiteY351" fmla="*/ 887127 h 2550693"/>
                <a:gd name="connsiteX352" fmla="*/ 1701104 w 2546376"/>
                <a:gd name="connsiteY352" fmla="*/ 1061237 h 2550693"/>
                <a:gd name="connsiteX353" fmla="*/ 1741111 w 2546376"/>
                <a:gd name="connsiteY353" fmla="*/ 1044665 h 2550693"/>
                <a:gd name="connsiteX354" fmla="*/ 1797689 w 2546376"/>
                <a:gd name="connsiteY354" fmla="*/ 1101243 h 2550693"/>
                <a:gd name="connsiteX355" fmla="*/ 1741111 w 2546376"/>
                <a:gd name="connsiteY355" fmla="*/ 1157821 h 2550693"/>
                <a:gd name="connsiteX356" fmla="*/ 1684533 w 2546376"/>
                <a:gd name="connsiteY356" fmla="*/ 1101243 h 2550693"/>
                <a:gd name="connsiteX357" fmla="*/ 1701104 w 2546376"/>
                <a:gd name="connsiteY357" fmla="*/ 1061237 h 2550693"/>
                <a:gd name="connsiteX358" fmla="*/ 1513934 w 2546376"/>
                <a:gd name="connsiteY358" fmla="*/ 1235349 h 2550693"/>
                <a:gd name="connsiteX359" fmla="*/ 1553940 w 2546376"/>
                <a:gd name="connsiteY359" fmla="*/ 1218777 h 2550693"/>
                <a:gd name="connsiteX360" fmla="*/ 1610519 w 2546376"/>
                <a:gd name="connsiteY360" fmla="*/ 1275355 h 2550693"/>
                <a:gd name="connsiteX361" fmla="*/ 1553941 w 2546376"/>
                <a:gd name="connsiteY361" fmla="*/ 1331933 h 2550693"/>
                <a:gd name="connsiteX362" fmla="*/ 1497362 w 2546376"/>
                <a:gd name="connsiteY362" fmla="*/ 1275355 h 2550693"/>
                <a:gd name="connsiteX363" fmla="*/ 1513934 w 2546376"/>
                <a:gd name="connsiteY363" fmla="*/ 1235349 h 2550693"/>
                <a:gd name="connsiteX364" fmla="*/ 1326768 w 2546376"/>
                <a:gd name="connsiteY364" fmla="*/ 1409454 h 2550693"/>
                <a:gd name="connsiteX365" fmla="*/ 1366774 w 2546376"/>
                <a:gd name="connsiteY365" fmla="*/ 1392883 h 2550693"/>
                <a:gd name="connsiteX366" fmla="*/ 1423353 w 2546376"/>
                <a:gd name="connsiteY366" fmla="*/ 1449461 h 2550693"/>
                <a:gd name="connsiteX367" fmla="*/ 1366774 w 2546376"/>
                <a:gd name="connsiteY367" fmla="*/ 1506039 h 2550693"/>
                <a:gd name="connsiteX368" fmla="*/ 1310196 w 2546376"/>
                <a:gd name="connsiteY368" fmla="*/ 1449461 h 2550693"/>
                <a:gd name="connsiteX369" fmla="*/ 1326768 w 2546376"/>
                <a:gd name="connsiteY369" fmla="*/ 1409454 h 2550693"/>
                <a:gd name="connsiteX370" fmla="*/ 1139598 w 2546376"/>
                <a:gd name="connsiteY370" fmla="*/ 1583565 h 2550693"/>
                <a:gd name="connsiteX371" fmla="*/ 1179605 w 2546376"/>
                <a:gd name="connsiteY371" fmla="*/ 1566994 h 2550693"/>
                <a:gd name="connsiteX372" fmla="*/ 1236183 w 2546376"/>
                <a:gd name="connsiteY372" fmla="*/ 1623572 h 2550693"/>
                <a:gd name="connsiteX373" fmla="*/ 1219612 w 2546376"/>
                <a:gd name="connsiteY373" fmla="*/ 1663579 h 2550693"/>
                <a:gd name="connsiteX374" fmla="*/ 1210886 w 2546376"/>
                <a:gd name="connsiteY374" fmla="*/ 1669462 h 2550693"/>
                <a:gd name="connsiteX375" fmla="*/ 1133715 w 2546376"/>
                <a:gd name="connsiteY375" fmla="*/ 1592291 h 2550693"/>
                <a:gd name="connsiteX376" fmla="*/ 2449790 w 2546376"/>
                <a:gd name="connsiteY376" fmla="*/ 190682 h 2550693"/>
                <a:gd name="connsiteX377" fmla="*/ 2489797 w 2546376"/>
                <a:gd name="connsiteY377" fmla="*/ 174111 h 2550693"/>
                <a:gd name="connsiteX378" fmla="*/ 2546375 w 2546376"/>
                <a:gd name="connsiteY378" fmla="*/ 230689 h 2550693"/>
                <a:gd name="connsiteX379" fmla="*/ 2489797 w 2546376"/>
                <a:gd name="connsiteY379" fmla="*/ 287267 h 2550693"/>
                <a:gd name="connsiteX380" fmla="*/ 2433219 w 2546376"/>
                <a:gd name="connsiteY380" fmla="*/ 230689 h 2550693"/>
                <a:gd name="connsiteX381" fmla="*/ 2449790 w 2546376"/>
                <a:gd name="connsiteY381" fmla="*/ 190682 h 2550693"/>
                <a:gd name="connsiteX382" fmla="*/ 2262615 w 2546376"/>
                <a:gd name="connsiteY382" fmla="*/ 364793 h 2550693"/>
                <a:gd name="connsiteX383" fmla="*/ 2302622 w 2546376"/>
                <a:gd name="connsiteY383" fmla="*/ 348222 h 2550693"/>
                <a:gd name="connsiteX384" fmla="*/ 2359200 w 2546376"/>
                <a:gd name="connsiteY384" fmla="*/ 404800 h 2550693"/>
                <a:gd name="connsiteX385" fmla="*/ 2302622 w 2546376"/>
                <a:gd name="connsiteY385" fmla="*/ 461378 h 2550693"/>
                <a:gd name="connsiteX386" fmla="*/ 2246044 w 2546376"/>
                <a:gd name="connsiteY386" fmla="*/ 404800 h 2550693"/>
                <a:gd name="connsiteX387" fmla="*/ 2262615 w 2546376"/>
                <a:gd name="connsiteY387" fmla="*/ 364793 h 2550693"/>
                <a:gd name="connsiteX388" fmla="*/ 2075445 w 2546376"/>
                <a:gd name="connsiteY388" fmla="*/ 538904 h 2550693"/>
                <a:gd name="connsiteX389" fmla="*/ 2115452 w 2546376"/>
                <a:gd name="connsiteY389" fmla="*/ 522333 h 2550693"/>
                <a:gd name="connsiteX390" fmla="*/ 2172030 w 2546376"/>
                <a:gd name="connsiteY390" fmla="*/ 578911 h 2550693"/>
                <a:gd name="connsiteX391" fmla="*/ 2115452 w 2546376"/>
                <a:gd name="connsiteY391" fmla="*/ 635489 h 2550693"/>
                <a:gd name="connsiteX392" fmla="*/ 2058874 w 2546376"/>
                <a:gd name="connsiteY392" fmla="*/ 578911 h 2550693"/>
                <a:gd name="connsiteX393" fmla="*/ 2075445 w 2546376"/>
                <a:gd name="connsiteY393" fmla="*/ 538904 h 2550693"/>
                <a:gd name="connsiteX394" fmla="*/ 1888275 w 2546376"/>
                <a:gd name="connsiteY394" fmla="*/ 713016 h 2550693"/>
                <a:gd name="connsiteX395" fmla="*/ 1928281 w 2546376"/>
                <a:gd name="connsiteY395" fmla="*/ 696444 h 2550693"/>
                <a:gd name="connsiteX396" fmla="*/ 1984859 w 2546376"/>
                <a:gd name="connsiteY396" fmla="*/ 753022 h 2550693"/>
                <a:gd name="connsiteX397" fmla="*/ 1928282 w 2546376"/>
                <a:gd name="connsiteY397" fmla="*/ 809600 h 2550693"/>
                <a:gd name="connsiteX398" fmla="*/ 1871703 w 2546376"/>
                <a:gd name="connsiteY398" fmla="*/ 753022 h 2550693"/>
                <a:gd name="connsiteX399" fmla="*/ 1888275 w 2546376"/>
                <a:gd name="connsiteY399" fmla="*/ 713016 h 2550693"/>
                <a:gd name="connsiteX400" fmla="*/ 1701104 w 2546376"/>
                <a:gd name="connsiteY400" fmla="*/ 887126 h 2550693"/>
                <a:gd name="connsiteX401" fmla="*/ 1741111 w 2546376"/>
                <a:gd name="connsiteY401" fmla="*/ 870554 h 2550693"/>
                <a:gd name="connsiteX402" fmla="*/ 1797689 w 2546376"/>
                <a:gd name="connsiteY402" fmla="*/ 927133 h 2550693"/>
                <a:gd name="connsiteX403" fmla="*/ 1741111 w 2546376"/>
                <a:gd name="connsiteY403" fmla="*/ 983711 h 2550693"/>
                <a:gd name="connsiteX404" fmla="*/ 1684533 w 2546376"/>
                <a:gd name="connsiteY404" fmla="*/ 927132 h 2550693"/>
                <a:gd name="connsiteX405" fmla="*/ 1701104 w 2546376"/>
                <a:gd name="connsiteY405" fmla="*/ 887126 h 2550693"/>
                <a:gd name="connsiteX406" fmla="*/ 1513934 w 2546376"/>
                <a:gd name="connsiteY406" fmla="*/ 1061238 h 2550693"/>
                <a:gd name="connsiteX407" fmla="*/ 1553940 w 2546376"/>
                <a:gd name="connsiteY407" fmla="*/ 1044666 h 2550693"/>
                <a:gd name="connsiteX408" fmla="*/ 1610519 w 2546376"/>
                <a:gd name="connsiteY408" fmla="*/ 1101244 h 2550693"/>
                <a:gd name="connsiteX409" fmla="*/ 1553941 w 2546376"/>
                <a:gd name="connsiteY409" fmla="*/ 1157822 h 2550693"/>
                <a:gd name="connsiteX410" fmla="*/ 1497362 w 2546376"/>
                <a:gd name="connsiteY410" fmla="*/ 1101244 h 2550693"/>
                <a:gd name="connsiteX411" fmla="*/ 1513934 w 2546376"/>
                <a:gd name="connsiteY411" fmla="*/ 1061238 h 2550693"/>
                <a:gd name="connsiteX412" fmla="*/ 1326764 w 2546376"/>
                <a:gd name="connsiteY412" fmla="*/ 1235348 h 2550693"/>
                <a:gd name="connsiteX413" fmla="*/ 1366770 w 2546376"/>
                <a:gd name="connsiteY413" fmla="*/ 1218776 h 2550693"/>
                <a:gd name="connsiteX414" fmla="*/ 1423348 w 2546376"/>
                <a:gd name="connsiteY414" fmla="*/ 1275354 h 2550693"/>
                <a:gd name="connsiteX415" fmla="*/ 1366770 w 2546376"/>
                <a:gd name="connsiteY415" fmla="*/ 1331932 h 2550693"/>
                <a:gd name="connsiteX416" fmla="*/ 1310192 w 2546376"/>
                <a:gd name="connsiteY416" fmla="*/ 1275354 h 2550693"/>
                <a:gd name="connsiteX417" fmla="*/ 1326764 w 2546376"/>
                <a:gd name="connsiteY417" fmla="*/ 1235348 h 2550693"/>
                <a:gd name="connsiteX418" fmla="*/ 1139598 w 2546376"/>
                <a:gd name="connsiteY418" fmla="*/ 1409455 h 2550693"/>
                <a:gd name="connsiteX419" fmla="*/ 1179604 w 2546376"/>
                <a:gd name="connsiteY419" fmla="*/ 1392883 h 2550693"/>
                <a:gd name="connsiteX420" fmla="*/ 1236182 w 2546376"/>
                <a:gd name="connsiteY420" fmla="*/ 1449462 h 2550693"/>
                <a:gd name="connsiteX421" fmla="*/ 1179604 w 2546376"/>
                <a:gd name="connsiteY421" fmla="*/ 1506040 h 2550693"/>
                <a:gd name="connsiteX422" fmla="*/ 1123026 w 2546376"/>
                <a:gd name="connsiteY422" fmla="*/ 1449461 h 2550693"/>
                <a:gd name="connsiteX423" fmla="*/ 1139598 w 2546376"/>
                <a:gd name="connsiteY423" fmla="*/ 1409455 h 2550693"/>
                <a:gd name="connsiteX424" fmla="*/ 2449791 w 2546376"/>
                <a:gd name="connsiteY424" fmla="*/ 16572 h 2550693"/>
                <a:gd name="connsiteX425" fmla="*/ 2489797 w 2546376"/>
                <a:gd name="connsiteY425" fmla="*/ 0 h 2550693"/>
                <a:gd name="connsiteX426" fmla="*/ 2546375 w 2546376"/>
                <a:gd name="connsiteY426" fmla="*/ 56578 h 2550693"/>
                <a:gd name="connsiteX427" fmla="*/ 2489797 w 2546376"/>
                <a:gd name="connsiteY427" fmla="*/ 113156 h 2550693"/>
                <a:gd name="connsiteX428" fmla="*/ 2433219 w 2546376"/>
                <a:gd name="connsiteY428" fmla="*/ 56578 h 2550693"/>
                <a:gd name="connsiteX429" fmla="*/ 2449791 w 2546376"/>
                <a:gd name="connsiteY429" fmla="*/ 16572 h 2550693"/>
                <a:gd name="connsiteX430" fmla="*/ 2262615 w 2546376"/>
                <a:gd name="connsiteY430" fmla="*/ 190682 h 2550693"/>
                <a:gd name="connsiteX431" fmla="*/ 2302622 w 2546376"/>
                <a:gd name="connsiteY431" fmla="*/ 174111 h 2550693"/>
                <a:gd name="connsiteX432" fmla="*/ 2359200 w 2546376"/>
                <a:gd name="connsiteY432" fmla="*/ 230689 h 2550693"/>
                <a:gd name="connsiteX433" fmla="*/ 2302622 w 2546376"/>
                <a:gd name="connsiteY433" fmla="*/ 287267 h 2550693"/>
                <a:gd name="connsiteX434" fmla="*/ 2246044 w 2546376"/>
                <a:gd name="connsiteY434" fmla="*/ 230689 h 2550693"/>
                <a:gd name="connsiteX435" fmla="*/ 2262615 w 2546376"/>
                <a:gd name="connsiteY435" fmla="*/ 190682 h 2550693"/>
                <a:gd name="connsiteX436" fmla="*/ 2075445 w 2546376"/>
                <a:gd name="connsiteY436" fmla="*/ 364793 h 2550693"/>
                <a:gd name="connsiteX437" fmla="*/ 2115452 w 2546376"/>
                <a:gd name="connsiteY437" fmla="*/ 348222 h 2550693"/>
                <a:gd name="connsiteX438" fmla="*/ 2172030 w 2546376"/>
                <a:gd name="connsiteY438" fmla="*/ 404800 h 2550693"/>
                <a:gd name="connsiteX439" fmla="*/ 2115452 w 2546376"/>
                <a:gd name="connsiteY439" fmla="*/ 461378 h 2550693"/>
                <a:gd name="connsiteX440" fmla="*/ 2058874 w 2546376"/>
                <a:gd name="connsiteY440" fmla="*/ 404800 h 2550693"/>
                <a:gd name="connsiteX441" fmla="*/ 2075445 w 2546376"/>
                <a:gd name="connsiteY441" fmla="*/ 364793 h 2550693"/>
                <a:gd name="connsiteX442" fmla="*/ 1888275 w 2546376"/>
                <a:gd name="connsiteY442" fmla="*/ 538905 h 2550693"/>
                <a:gd name="connsiteX443" fmla="*/ 1928281 w 2546376"/>
                <a:gd name="connsiteY443" fmla="*/ 522333 h 2550693"/>
                <a:gd name="connsiteX444" fmla="*/ 1984859 w 2546376"/>
                <a:gd name="connsiteY444" fmla="*/ 578912 h 2550693"/>
                <a:gd name="connsiteX445" fmla="*/ 1928282 w 2546376"/>
                <a:gd name="connsiteY445" fmla="*/ 635489 h 2550693"/>
                <a:gd name="connsiteX446" fmla="*/ 1871703 w 2546376"/>
                <a:gd name="connsiteY446" fmla="*/ 578911 h 2550693"/>
                <a:gd name="connsiteX447" fmla="*/ 1888275 w 2546376"/>
                <a:gd name="connsiteY447" fmla="*/ 538905 h 2550693"/>
                <a:gd name="connsiteX448" fmla="*/ 1701104 w 2546376"/>
                <a:gd name="connsiteY448" fmla="*/ 713015 h 2550693"/>
                <a:gd name="connsiteX449" fmla="*/ 1741111 w 2546376"/>
                <a:gd name="connsiteY449" fmla="*/ 696444 h 2550693"/>
                <a:gd name="connsiteX450" fmla="*/ 1797689 w 2546376"/>
                <a:gd name="connsiteY450" fmla="*/ 753022 h 2550693"/>
                <a:gd name="connsiteX451" fmla="*/ 1741111 w 2546376"/>
                <a:gd name="connsiteY451" fmla="*/ 809600 h 2550693"/>
                <a:gd name="connsiteX452" fmla="*/ 1684533 w 2546376"/>
                <a:gd name="connsiteY452" fmla="*/ 753022 h 2550693"/>
                <a:gd name="connsiteX453" fmla="*/ 1701104 w 2546376"/>
                <a:gd name="connsiteY453" fmla="*/ 713015 h 2550693"/>
                <a:gd name="connsiteX454" fmla="*/ 1513934 w 2546376"/>
                <a:gd name="connsiteY454" fmla="*/ 887127 h 2550693"/>
                <a:gd name="connsiteX455" fmla="*/ 1553940 w 2546376"/>
                <a:gd name="connsiteY455" fmla="*/ 870555 h 2550693"/>
                <a:gd name="connsiteX456" fmla="*/ 1610519 w 2546376"/>
                <a:gd name="connsiteY456" fmla="*/ 927133 h 2550693"/>
                <a:gd name="connsiteX457" fmla="*/ 1553941 w 2546376"/>
                <a:gd name="connsiteY457" fmla="*/ 983711 h 2550693"/>
                <a:gd name="connsiteX458" fmla="*/ 1497362 w 2546376"/>
                <a:gd name="connsiteY458" fmla="*/ 927133 h 2550693"/>
                <a:gd name="connsiteX459" fmla="*/ 1513934 w 2546376"/>
                <a:gd name="connsiteY459" fmla="*/ 887127 h 2550693"/>
                <a:gd name="connsiteX460" fmla="*/ 1326764 w 2546376"/>
                <a:gd name="connsiteY460" fmla="*/ 1061237 h 2550693"/>
                <a:gd name="connsiteX461" fmla="*/ 1366770 w 2546376"/>
                <a:gd name="connsiteY461" fmla="*/ 1044665 h 2550693"/>
                <a:gd name="connsiteX462" fmla="*/ 1423348 w 2546376"/>
                <a:gd name="connsiteY462" fmla="*/ 1101243 h 2550693"/>
                <a:gd name="connsiteX463" fmla="*/ 1366770 w 2546376"/>
                <a:gd name="connsiteY463" fmla="*/ 1157821 h 2550693"/>
                <a:gd name="connsiteX464" fmla="*/ 1310192 w 2546376"/>
                <a:gd name="connsiteY464" fmla="*/ 1101243 h 2550693"/>
                <a:gd name="connsiteX465" fmla="*/ 1326764 w 2546376"/>
                <a:gd name="connsiteY465" fmla="*/ 1061237 h 2550693"/>
                <a:gd name="connsiteX466" fmla="*/ 1139597 w 2546376"/>
                <a:gd name="connsiteY466" fmla="*/ 1235345 h 2550693"/>
                <a:gd name="connsiteX467" fmla="*/ 1179603 w 2546376"/>
                <a:gd name="connsiteY467" fmla="*/ 1218773 h 2550693"/>
                <a:gd name="connsiteX468" fmla="*/ 1236182 w 2546376"/>
                <a:gd name="connsiteY468" fmla="*/ 1275351 h 2550693"/>
                <a:gd name="connsiteX469" fmla="*/ 1179604 w 2546376"/>
                <a:gd name="connsiteY469" fmla="*/ 1331929 h 2550693"/>
                <a:gd name="connsiteX470" fmla="*/ 1123025 w 2546376"/>
                <a:gd name="connsiteY470" fmla="*/ 1275351 h 2550693"/>
                <a:gd name="connsiteX471" fmla="*/ 1139597 w 2546376"/>
                <a:gd name="connsiteY471" fmla="*/ 1235345 h 2550693"/>
                <a:gd name="connsiteX472" fmla="*/ 952427 w 2546376"/>
                <a:gd name="connsiteY472" fmla="*/ 1409454 h 2550693"/>
                <a:gd name="connsiteX473" fmla="*/ 992434 w 2546376"/>
                <a:gd name="connsiteY473" fmla="*/ 1392883 h 2550693"/>
                <a:gd name="connsiteX474" fmla="*/ 1049012 w 2546376"/>
                <a:gd name="connsiteY474" fmla="*/ 1449461 h 2550693"/>
                <a:gd name="connsiteX475" fmla="*/ 1032441 w 2546376"/>
                <a:gd name="connsiteY475" fmla="*/ 1489468 h 2550693"/>
                <a:gd name="connsiteX476" fmla="*/ 1031516 w 2546376"/>
                <a:gd name="connsiteY476" fmla="*/ 1490091 h 2550693"/>
                <a:gd name="connsiteX477" fmla="*/ 951803 w 2546376"/>
                <a:gd name="connsiteY477" fmla="*/ 1410379 h 2550693"/>
                <a:gd name="connsiteX478" fmla="*/ 2262615 w 2546376"/>
                <a:gd name="connsiteY478" fmla="*/ 16572 h 2550693"/>
                <a:gd name="connsiteX479" fmla="*/ 2302622 w 2546376"/>
                <a:gd name="connsiteY479" fmla="*/ 0 h 2550693"/>
                <a:gd name="connsiteX480" fmla="*/ 2359200 w 2546376"/>
                <a:gd name="connsiteY480" fmla="*/ 56578 h 2550693"/>
                <a:gd name="connsiteX481" fmla="*/ 2302622 w 2546376"/>
                <a:gd name="connsiteY481" fmla="*/ 113156 h 2550693"/>
                <a:gd name="connsiteX482" fmla="*/ 2246044 w 2546376"/>
                <a:gd name="connsiteY482" fmla="*/ 56578 h 2550693"/>
                <a:gd name="connsiteX483" fmla="*/ 2262615 w 2546376"/>
                <a:gd name="connsiteY483" fmla="*/ 16572 h 2550693"/>
                <a:gd name="connsiteX484" fmla="*/ 2075445 w 2546376"/>
                <a:gd name="connsiteY484" fmla="*/ 190682 h 2550693"/>
                <a:gd name="connsiteX485" fmla="*/ 2115452 w 2546376"/>
                <a:gd name="connsiteY485" fmla="*/ 174111 h 2550693"/>
                <a:gd name="connsiteX486" fmla="*/ 2172030 w 2546376"/>
                <a:gd name="connsiteY486" fmla="*/ 230689 h 2550693"/>
                <a:gd name="connsiteX487" fmla="*/ 2115452 w 2546376"/>
                <a:gd name="connsiteY487" fmla="*/ 287267 h 2550693"/>
                <a:gd name="connsiteX488" fmla="*/ 2058874 w 2546376"/>
                <a:gd name="connsiteY488" fmla="*/ 230689 h 2550693"/>
                <a:gd name="connsiteX489" fmla="*/ 2075445 w 2546376"/>
                <a:gd name="connsiteY489" fmla="*/ 190682 h 2550693"/>
                <a:gd name="connsiteX490" fmla="*/ 1888275 w 2546376"/>
                <a:gd name="connsiteY490" fmla="*/ 364794 h 2550693"/>
                <a:gd name="connsiteX491" fmla="*/ 1928281 w 2546376"/>
                <a:gd name="connsiteY491" fmla="*/ 348223 h 2550693"/>
                <a:gd name="connsiteX492" fmla="*/ 1984859 w 2546376"/>
                <a:gd name="connsiteY492" fmla="*/ 404801 h 2550693"/>
                <a:gd name="connsiteX493" fmla="*/ 1928282 w 2546376"/>
                <a:gd name="connsiteY493" fmla="*/ 461379 h 2550693"/>
                <a:gd name="connsiteX494" fmla="*/ 1871703 w 2546376"/>
                <a:gd name="connsiteY494" fmla="*/ 404800 h 2550693"/>
                <a:gd name="connsiteX495" fmla="*/ 1888275 w 2546376"/>
                <a:gd name="connsiteY495" fmla="*/ 364794 h 2550693"/>
                <a:gd name="connsiteX496" fmla="*/ 1701104 w 2546376"/>
                <a:gd name="connsiteY496" fmla="*/ 538904 h 2550693"/>
                <a:gd name="connsiteX497" fmla="*/ 1741111 w 2546376"/>
                <a:gd name="connsiteY497" fmla="*/ 522333 h 2550693"/>
                <a:gd name="connsiteX498" fmla="*/ 1797689 w 2546376"/>
                <a:gd name="connsiteY498" fmla="*/ 578911 h 2550693"/>
                <a:gd name="connsiteX499" fmla="*/ 1741111 w 2546376"/>
                <a:gd name="connsiteY499" fmla="*/ 635489 h 2550693"/>
                <a:gd name="connsiteX500" fmla="*/ 1684533 w 2546376"/>
                <a:gd name="connsiteY500" fmla="*/ 578911 h 2550693"/>
                <a:gd name="connsiteX501" fmla="*/ 1701104 w 2546376"/>
                <a:gd name="connsiteY501" fmla="*/ 538904 h 2550693"/>
                <a:gd name="connsiteX502" fmla="*/ 1513934 w 2546376"/>
                <a:gd name="connsiteY502" fmla="*/ 713016 h 2550693"/>
                <a:gd name="connsiteX503" fmla="*/ 1553940 w 2546376"/>
                <a:gd name="connsiteY503" fmla="*/ 696444 h 2550693"/>
                <a:gd name="connsiteX504" fmla="*/ 1610519 w 2546376"/>
                <a:gd name="connsiteY504" fmla="*/ 753022 h 2550693"/>
                <a:gd name="connsiteX505" fmla="*/ 1553941 w 2546376"/>
                <a:gd name="connsiteY505" fmla="*/ 809600 h 2550693"/>
                <a:gd name="connsiteX506" fmla="*/ 1497362 w 2546376"/>
                <a:gd name="connsiteY506" fmla="*/ 753022 h 2550693"/>
                <a:gd name="connsiteX507" fmla="*/ 1513934 w 2546376"/>
                <a:gd name="connsiteY507" fmla="*/ 713016 h 2550693"/>
                <a:gd name="connsiteX508" fmla="*/ 1326764 w 2546376"/>
                <a:gd name="connsiteY508" fmla="*/ 887126 h 2550693"/>
                <a:gd name="connsiteX509" fmla="*/ 1366770 w 2546376"/>
                <a:gd name="connsiteY509" fmla="*/ 870554 h 2550693"/>
                <a:gd name="connsiteX510" fmla="*/ 1423348 w 2546376"/>
                <a:gd name="connsiteY510" fmla="*/ 927133 h 2550693"/>
                <a:gd name="connsiteX511" fmla="*/ 1366770 w 2546376"/>
                <a:gd name="connsiteY511" fmla="*/ 983711 h 2550693"/>
                <a:gd name="connsiteX512" fmla="*/ 1310192 w 2546376"/>
                <a:gd name="connsiteY512" fmla="*/ 927132 h 2550693"/>
                <a:gd name="connsiteX513" fmla="*/ 1326764 w 2546376"/>
                <a:gd name="connsiteY513" fmla="*/ 887126 h 2550693"/>
                <a:gd name="connsiteX514" fmla="*/ 1139593 w 2546376"/>
                <a:gd name="connsiteY514" fmla="*/ 1061238 h 2550693"/>
                <a:gd name="connsiteX515" fmla="*/ 1179600 w 2546376"/>
                <a:gd name="connsiteY515" fmla="*/ 1044666 h 2550693"/>
                <a:gd name="connsiteX516" fmla="*/ 1236178 w 2546376"/>
                <a:gd name="connsiteY516" fmla="*/ 1101244 h 2550693"/>
                <a:gd name="connsiteX517" fmla="*/ 1179600 w 2546376"/>
                <a:gd name="connsiteY517" fmla="*/ 1157822 h 2550693"/>
                <a:gd name="connsiteX518" fmla="*/ 1123022 w 2546376"/>
                <a:gd name="connsiteY518" fmla="*/ 1101244 h 2550693"/>
                <a:gd name="connsiteX519" fmla="*/ 1139593 w 2546376"/>
                <a:gd name="connsiteY519" fmla="*/ 1061238 h 2550693"/>
                <a:gd name="connsiteX520" fmla="*/ 952427 w 2546376"/>
                <a:gd name="connsiteY520" fmla="*/ 1235344 h 2550693"/>
                <a:gd name="connsiteX521" fmla="*/ 992433 w 2546376"/>
                <a:gd name="connsiteY521" fmla="*/ 1218772 h 2550693"/>
                <a:gd name="connsiteX522" fmla="*/ 1049011 w 2546376"/>
                <a:gd name="connsiteY522" fmla="*/ 1275350 h 2550693"/>
                <a:gd name="connsiteX523" fmla="*/ 992433 w 2546376"/>
                <a:gd name="connsiteY523" fmla="*/ 1331928 h 2550693"/>
                <a:gd name="connsiteX524" fmla="*/ 935855 w 2546376"/>
                <a:gd name="connsiteY524" fmla="*/ 1275350 h 2550693"/>
                <a:gd name="connsiteX525" fmla="*/ 952427 w 2546376"/>
                <a:gd name="connsiteY525" fmla="*/ 1235344 h 2550693"/>
                <a:gd name="connsiteX526" fmla="*/ 2075445 w 2546376"/>
                <a:gd name="connsiteY526" fmla="*/ 16572 h 2550693"/>
                <a:gd name="connsiteX527" fmla="*/ 2115452 w 2546376"/>
                <a:gd name="connsiteY527" fmla="*/ 0 h 2550693"/>
                <a:gd name="connsiteX528" fmla="*/ 2172030 w 2546376"/>
                <a:gd name="connsiteY528" fmla="*/ 56578 h 2550693"/>
                <a:gd name="connsiteX529" fmla="*/ 2115452 w 2546376"/>
                <a:gd name="connsiteY529" fmla="*/ 113156 h 2550693"/>
                <a:gd name="connsiteX530" fmla="*/ 2058874 w 2546376"/>
                <a:gd name="connsiteY530" fmla="*/ 56578 h 2550693"/>
                <a:gd name="connsiteX531" fmla="*/ 2075445 w 2546376"/>
                <a:gd name="connsiteY531" fmla="*/ 16572 h 2550693"/>
                <a:gd name="connsiteX532" fmla="*/ 1888275 w 2546376"/>
                <a:gd name="connsiteY532" fmla="*/ 190683 h 2550693"/>
                <a:gd name="connsiteX533" fmla="*/ 1928281 w 2546376"/>
                <a:gd name="connsiteY533" fmla="*/ 174112 h 2550693"/>
                <a:gd name="connsiteX534" fmla="*/ 1984859 w 2546376"/>
                <a:gd name="connsiteY534" fmla="*/ 230690 h 2550693"/>
                <a:gd name="connsiteX535" fmla="*/ 1928282 w 2546376"/>
                <a:gd name="connsiteY535" fmla="*/ 287268 h 2550693"/>
                <a:gd name="connsiteX536" fmla="*/ 1871703 w 2546376"/>
                <a:gd name="connsiteY536" fmla="*/ 230690 h 2550693"/>
                <a:gd name="connsiteX537" fmla="*/ 1888275 w 2546376"/>
                <a:gd name="connsiteY537" fmla="*/ 190683 h 2550693"/>
                <a:gd name="connsiteX538" fmla="*/ 1701104 w 2546376"/>
                <a:gd name="connsiteY538" fmla="*/ 364793 h 2550693"/>
                <a:gd name="connsiteX539" fmla="*/ 1741111 w 2546376"/>
                <a:gd name="connsiteY539" fmla="*/ 348222 h 2550693"/>
                <a:gd name="connsiteX540" fmla="*/ 1797689 w 2546376"/>
                <a:gd name="connsiteY540" fmla="*/ 404800 h 2550693"/>
                <a:gd name="connsiteX541" fmla="*/ 1741111 w 2546376"/>
                <a:gd name="connsiteY541" fmla="*/ 461378 h 2550693"/>
                <a:gd name="connsiteX542" fmla="*/ 1684533 w 2546376"/>
                <a:gd name="connsiteY542" fmla="*/ 404800 h 2550693"/>
                <a:gd name="connsiteX543" fmla="*/ 1701104 w 2546376"/>
                <a:gd name="connsiteY543" fmla="*/ 364793 h 2550693"/>
                <a:gd name="connsiteX544" fmla="*/ 1513934 w 2546376"/>
                <a:gd name="connsiteY544" fmla="*/ 538905 h 2550693"/>
                <a:gd name="connsiteX545" fmla="*/ 1553940 w 2546376"/>
                <a:gd name="connsiteY545" fmla="*/ 522333 h 2550693"/>
                <a:gd name="connsiteX546" fmla="*/ 1610518 w 2546376"/>
                <a:gd name="connsiteY546" fmla="*/ 578912 h 2550693"/>
                <a:gd name="connsiteX547" fmla="*/ 1553941 w 2546376"/>
                <a:gd name="connsiteY547" fmla="*/ 635489 h 2550693"/>
                <a:gd name="connsiteX548" fmla="*/ 1497362 w 2546376"/>
                <a:gd name="connsiteY548" fmla="*/ 578911 h 2550693"/>
                <a:gd name="connsiteX549" fmla="*/ 1513934 w 2546376"/>
                <a:gd name="connsiteY549" fmla="*/ 538905 h 2550693"/>
                <a:gd name="connsiteX550" fmla="*/ 1326764 w 2546376"/>
                <a:gd name="connsiteY550" fmla="*/ 713015 h 2550693"/>
                <a:gd name="connsiteX551" fmla="*/ 1366770 w 2546376"/>
                <a:gd name="connsiteY551" fmla="*/ 696444 h 2550693"/>
                <a:gd name="connsiteX552" fmla="*/ 1423348 w 2546376"/>
                <a:gd name="connsiteY552" fmla="*/ 753022 h 2550693"/>
                <a:gd name="connsiteX553" fmla="*/ 1366770 w 2546376"/>
                <a:gd name="connsiteY553" fmla="*/ 809600 h 2550693"/>
                <a:gd name="connsiteX554" fmla="*/ 1310192 w 2546376"/>
                <a:gd name="connsiteY554" fmla="*/ 753022 h 2550693"/>
                <a:gd name="connsiteX555" fmla="*/ 1326764 w 2546376"/>
                <a:gd name="connsiteY555" fmla="*/ 713015 h 2550693"/>
                <a:gd name="connsiteX556" fmla="*/ 1139593 w 2546376"/>
                <a:gd name="connsiteY556" fmla="*/ 887127 h 2550693"/>
                <a:gd name="connsiteX557" fmla="*/ 1179600 w 2546376"/>
                <a:gd name="connsiteY557" fmla="*/ 870555 h 2550693"/>
                <a:gd name="connsiteX558" fmla="*/ 1236178 w 2546376"/>
                <a:gd name="connsiteY558" fmla="*/ 927133 h 2550693"/>
                <a:gd name="connsiteX559" fmla="*/ 1179600 w 2546376"/>
                <a:gd name="connsiteY559" fmla="*/ 983711 h 2550693"/>
                <a:gd name="connsiteX560" fmla="*/ 1123022 w 2546376"/>
                <a:gd name="connsiteY560" fmla="*/ 927133 h 2550693"/>
                <a:gd name="connsiteX561" fmla="*/ 1139593 w 2546376"/>
                <a:gd name="connsiteY561" fmla="*/ 887127 h 2550693"/>
                <a:gd name="connsiteX562" fmla="*/ 952426 w 2546376"/>
                <a:gd name="connsiteY562" fmla="*/ 1061233 h 2550693"/>
                <a:gd name="connsiteX563" fmla="*/ 992433 w 2546376"/>
                <a:gd name="connsiteY563" fmla="*/ 1044662 h 2550693"/>
                <a:gd name="connsiteX564" fmla="*/ 1049011 w 2546376"/>
                <a:gd name="connsiteY564" fmla="*/ 1101240 h 2550693"/>
                <a:gd name="connsiteX565" fmla="*/ 992433 w 2546376"/>
                <a:gd name="connsiteY565" fmla="*/ 1157818 h 2550693"/>
                <a:gd name="connsiteX566" fmla="*/ 935855 w 2546376"/>
                <a:gd name="connsiteY566" fmla="*/ 1101240 h 2550693"/>
                <a:gd name="connsiteX567" fmla="*/ 952426 w 2546376"/>
                <a:gd name="connsiteY567" fmla="*/ 1061233 h 2550693"/>
                <a:gd name="connsiteX568" fmla="*/ 772133 w 2546376"/>
                <a:gd name="connsiteY568" fmla="*/ 1230708 h 2550693"/>
                <a:gd name="connsiteX569" fmla="*/ 783241 w 2546376"/>
                <a:gd name="connsiteY569" fmla="*/ 1223218 h 2550693"/>
                <a:gd name="connsiteX570" fmla="*/ 805263 w 2546376"/>
                <a:gd name="connsiteY570" fmla="*/ 1218772 h 2550693"/>
                <a:gd name="connsiteX571" fmla="*/ 861841 w 2546376"/>
                <a:gd name="connsiteY571" fmla="*/ 1275350 h 2550693"/>
                <a:gd name="connsiteX572" fmla="*/ 857395 w 2546376"/>
                <a:gd name="connsiteY572" fmla="*/ 1297373 h 2550693"/>
                <a:gd name="connsiteX573" fmla="*/ 849905 w 2546376"/>
                <a:gd name="connsiteY573" fmla="*/ 1308481 h 2550693"/>
                <a:gd name="connsiteX574" fmla="*/ 1888275 w 2546376"/>
                <a:gd name="connsiteY574" fmla="*/ 16572 h 2550693"/>
                <a:gd name="connsiteX575" fmla="*/ 1928281 w 2546376"/>
                <a:gd name="connsiteY575" fmla="*/ 1 h 2550693"/>
                <a:gd name="connsiteX576" fmla="*/ 1984859 w 2546376"/>
                <a:gd name="connsiteY576" fmla="*/ 56579 h 2550693"/>
                <a:gd name="connsiteX577" fmla="*/ 1928282 w 2546376"/>
                <a:gd name="connsiteY577" fmla="*/ 113157 h 2550693"/>
                <a:gd name="connsiteX578" fmla="*/ 1871703 w 2546376"/>
                <a:gd name="connsiteY578" fmla="*/ 56579 h 2550693"/>
                <a:gd name="connsiteX579" fmla="*/ 1888275 w 2546376"/>
                <a:gd name="connsiteY579" fmla="*/ 16572 h 2550693"/>
                <a:gd name="connsiteX580" fmla="*/ 1701104 w 2546376"/>
                <a:gd name="connsiteY580" fmla="*/ 190682 h 2550693"/>
                <a:gd name="connsiteX581" fmla="*/ 1741111 w 2546376"/>
                <a:gd name="connsiteY581" fmla="*/ 174111 h 2550693"/>
                <a:gd name="connsiteX582" fmla="*/ 1797689 w 2546376"/>
                <a:gd name="connsiteY582" fmla="*/ 230689 h 2550693"/>
                <a:gd name="connsiteX583" fmla="*/ 1741111 w 2546376"/>
                <a:gd name="connsiteY583" fmla="*/ 287267 h 2550693"/>
                <a:gd name="connsiteX584" fmla="*/ 1684533 w 2546376"/>
                <a:gd name="connsiteY584" fmla="*/ 230689 h 2550693"/>
                <a:gd name="connsiteX585" fmla="*/ 1701104 w 2546376"/>
                <a:gd name="connsiteY585" fmla="*/ 190682 h 2550693"/>
                <a:gd name="connsiteX586" fmla="*/ 1513934 w 2546376"/>
                <a:gd name="connsiteY586" fmla="*/ 364794 h 2550693"/>
                <a:gd name="connsiteX587" fmla="*/ 1553940 w 2546376"/>
                <a:gd name="connsiteY587" fmla="*/ 348223 h 2550693"/>
                <a:gd name="connsiteX588" fmla="*/ 1610518 w 2546376"/>
                <a:gd name="connsiteY588" fmla="*/ 404801 h 2550693"/>
                <a:gd name="connsiteX589" fmla="*/ 1553941 w 2546376"/>
                <a:gd name="connsiteY589" fmla="*/ 461379 h 2550693"/>
                <a:gd name="connsiteX590" fmla="*/ 1497362 w 2546376"/>
                <a:gd name="connsiteY590" fmla="*/ 404800 h 2550693"/>
                <a:gd name="connsiteX591" fmla="*/ 1513934 w 2546376"/>
                <a:gd name="connsiteY591" fmla="*/ 364794 h 2550693"/>
                <a:gd name="connsiteX592" fmla="*/ 1326763 w 2546376"/>
                <a:gd name="connsiteY592" fmla="*/ 538904 h 2550693"/>
                <a:gd name="connsiteX593" fmla="*/ 1366770 w 2546376"/>
                <a:gd name="connsiteY593" fmla="*/ 522333 h 2550693"/>
                <a:gd name="connsiteX594" fmla="*/ 1423348 w 2546376"/>
                <a:gd name="connsiteY594" fmla="*/ 578911 h 2550693"/>
                <a:gd name="connsiteX595" fmla="*/ 1366770 w 2546376"/>
                <a:gd name="connsiteY595" fmla="*/ 635489 h 2550693"/>
                <a:gd name="connsiteX596" fmla="*/ 1310192 w 2546376"/>
                <a:gd name="connsiteY596" fmla="*/ 578911 h 2550693"/>
                <a:gd name="connsiteX597" fmla="*/ 1326763 w 2546376"/>
                <a:gd name="connsiteY597" fmla="*/ 538904 h 2550693"/>
                <a:gd name="connsiteX598" fmla="*/ 1139593 w 2546376"/>
                <a:gd name="connsiteY598" fmla="*/ 713016 h 2550693"/>
                <a:gd name="connsiteX599" fmla="*/ 1179600 w 2546376"/>
                <a:gd name="connsiteY599" fmla="*/ 696444 h 2550693"/>
                <a:gd name="connsiteX600" fmla="*/ 1236178 w 2546376"/>
                <a:gd name="connsiteY600" fmla="*/ 753022 h 2550693"/>
                <a:gd name="connsiteX601" fmla="*/ 1179600 w 2546376"/>
                <a:gd name="connsiteY601" fmla="*/ 809600 h 2550693"/>
                <a:gd name="connsiteX602" fmla="*/ 1123022 w 2546376"/>
                <a:gd name="connsiteY602" fmla="*/ 753022 h 2550693"/>
                <a:gd name="connsiteX603" fmla="*/ 1139593 w 2546376"/>
                <a:gd name="connsiteY603" fmla="*/ 713016 h 2550693"/>
                <a:gd name="connsiteX604" fmla="*/ 952423 w 2546376"/>
                <a:gd name="connsiteY604" fmla="*/ 887126 h 2550693"/>
                <a:gd name="connsiteX605" fmla="*/ 992429 w 2546376"/>
                <a:gd name="connsiteY605" fmla="*/ 870554 h 2550693"/>
                <a:gd name="connsiteX606" fmla="*/ 1049007 w 2546376"/>
                <a:gd name="connsiteY606" fmla="*/ 927133 h 2550693"/>
                <a:gd name="connsiteX607" fmla="*/ 992429 w 2546376"/>
                <a:gd name="connsiteY607" fmla="*/ 983711 h 2550693"/>
                <a:gd name="connsiteX608" fmla="*/ 935851 w 2546376"/>
                <a:gd name="connsiteY608" fmla="*/ 927132 h 2550693"/>
                <a:gd name="connsiteX609" fmla="*/ 952423 w 2546376"/>
                <a:gd name="connsiteY609" fmla="*/ 887126 h 2550693"/>
                <a:gd name="connsiteX610" fmla="*/ 765256 w 2546376"/>
                <a:gd name="connsiteY610" fmla="*/ 1061233 h 2550693"/>
                <a:gd name="connsiteX611" fmla="*/ 805263 w 2546376"/>
                <a:gd name="connsiteY611" fmla="*/ 1044662 h 2550693"/>
                <a:gd name="connsiteX612" fmla="*/ 861841 w 2546376"/>
                <a:gd name="connsiteY612" fmla="*/ 1101240 h 2550693"/>
                <a:gd name="connsiteX613" fmla="*/ 805263 w 2546376"/>
                <a:gd name="connsiteY613" fmla="*/ 1157818 h 2550693"/>
                <a:gd name="connsiteX614" fmla="*/ 748685 w 2546376"/>
                <a:gd name="connsiteY614" fmla="*/ 1101240 h 2550693"/>
                <a:gd name="connsiteX615" fmla="*/ 765256 w 2546376"/>
                <a:gd name="connsiteY615" fmla="*/ 1061233 h 2550693"/>
                <a:gd name="connsiteX616" fmla="*/ 1701104 w 2546376"/>
                <a:gd name="connsiteY616" fmla="*/ 16572 h 2550693"/>
                <a:gd name="connsiteX617" fmla="*/ 1741111 w 2546376"/>
                <a:gd name="connsiteY617" fmla="*/ 0 h 2550693"/>
                <a:gd name="connsiteX618" fmla="*/ 1797689 w 2546376"/>
                <a:gd name="connsiteY618" fmla="*/ 56578 h 2550693"/>
                <a:gd name="connsiteX619" fmla="*/ 1741111 w 2546376"/>
                <a:gd name="connsiteY619" fmla="*/ 113156 h 2550693"/>
                <a:gd name="connsiteX620" fmla="*/ 1684533 w 2546376"/>
                <a:gd name="connsiteY620" fmla="*/ 56578 h 2550693"/>
                <a:gd name="connsiteX621" fmla="*/ 1701104 w 2546376"/>
                <a:gd name="connsiteY621" fmla="*/ 16572 h 2550693"/>
                <a:gd name="connsiteX622" fmla="*/ 1513934 w 2546376"/>
                <a:gd name="connsiteY622" fmla="*/ 190683 h 2550693"/>
                <a:gd name="connsiteX623" fmla="*/ 1553940 w 2546376"/>
                <a:gd name="connsiteY623" fmla="*/ 174112 h 2550693"/>
                <a:gd name="connsiteX624" fmla="*/ 1610518 w 2546376"/>
                <a:gd name="connsiteY624" fmla="*/ 230690 h 2550693"/>
                <a:gd name="connsiteX625" fmla="*/ 1553941 w 2546376"/>
                <a:gd name="connsiteY625" fmla="*/ 287268 h 2550693"/>
                <a:gd name="connsiteX626" fmla="*/ 1497362 w 2546376"/>
                <a:gd name="connsiteY626" fmla="*/ 230690 h 2550693"/>
                <a:gd name="connsiteX627" fmla="*/ 1513934 w 2546376"/>
                <a:gd name="connsiteY627" fmla="*/ 190683 h 2550693"/>
                <a:gd name="connsiteX628" fmla="*/ 1326764 w 2546376"/>
                <a:gd name="connsiteY628" fmla="*/ 364793 h 2550693"/>
                <a:gd name="connsiteX629" fmla="*/ 1366770 w 2546376"/>
                <a:gd name="connsiteY629" fmla="*/ 348222 h 2550693"/>
                <a:gd name="connsiteX630" fmla="*/ 1423348 w 2546376"/>
                <a:gd name="connsiteY630" fmla="*/ 404800 h 2550693"/>
                <a:gd name="connsiteX631" fmla="*/ 1366770 w 2546376"/>
                <a:gd name="connsiteY631" fmla="*/ 461378 h 2550693"/>
                <a:gd name="connsiteX632" fmla="*/ 1310192 w 2546376"/>
                <a:gd name="connsiteY632" fmla="*/ 404800 h 2550693"/>
                <a:gd name="connsiteX633" fmla="*/ 1326764 w 2546376"/>
                <a:gd name="connsiteY633" fmla="*/ 364793 h 2550693"/>
                <a:gd name="connsiteX634" fmla="*/ 1139593 w 2546376"/>
                <a:gd name="connsiteY634" fmla="*/ 538905 h 2550693"/>
                <a:gd name="connsiteX635" fmla="*/ 1179600 w 2546376"/>
                <a:gd name="connsiteY635" fmla="*/ 522333 h 2550693"/>
                <a:gd name="connsiteX636" fmla="*/ 1236178 w 2546376"/>
                <a:gd name="connsiteY636" fmla="*/ 578911 h 2550693"/>
                <a:gd name="connsiteX637" fmla="*/ 1179600 w 2546376"/>
                <a:gd name="connsiteY637" fmla="*/ 635489 h 2550693"/>
                <a:gd name="connsiteX638" fmla="*/ 1123022 w 2546376"/>
                <a:gd name="connsiteY638" fmla="*/ 578911 h 2550693"/>
                <a:gd name="connsiteX639" fmla="*/ 1139593 w 2546376"/>
                <a:gd name="connsiteY639" fmla="*/ 538905 h 2550693"/>
                <a:gd name="connsiteX640" fmla="*/ 952423 w 2546376"/>
                <a:gd name="connsiteY640" fmla="*/ 713015 h 2550693"/>
                <a:gd name="connsiteX641" fmla="*/ 992429 w 2546376"/>
                <a:gd name="connsiteY641" fmla="*/ 696444 h 2550693"/>
                <a:gd name="connsiteX642" fmla="*/ 1049007 w 2546376"/>
                <a:gd name="connsiteY642" fmla="*/ 753022 h 2550693"/>
                <a:gd name="connsiteX643" fmla="*/ 992429 w 2546376"/>
                <a:gd name="connsiteY643" fmla="*/ 809600 h 2550693"/>
                <a:gd name="connsiteX644" fmla="*/ 935851 w 2546376"/>
                <a:gd name="connsiteY644" fmla="*/ 753022 h 2550693"/>
                <a:gd name="connsiteX645" fmla="*/ 952423 w 2546376"/>
                <a:gd name="connsiteY645" fmla="*/ 713015 h 2550693"/>
                <a:gd name="connsiteX646" fmla="*/ 765256 w 2546376"/>
                <a:gd name="connsiteY646" fmla="*/ 887123 h 2550693"/>
                <a:gd name="connsiteX647" fmla="*/ 805262 w 2546376"/>
                <a:gd name="connsiteY647" fmla="*/ 870552 h 2550693"/>
                <a:gd name="connsiteX648" fmla="*/ 861840 w 2546376"/>
                <a:gd name="connsiteY648" fmla="*/ 927130 h 2550693"/>
                <a:gd name="connsiteX649" fmla="*/ 805262 w 2546376"/>
                <a:gd name="connsiteY649" fmla="*/ 983708 h 2550693"/>
                <a:gd name="connsiteX650" fmla="*/ 748684 w 2546376"/>
                <a:gd name="connsiteY650" fmla="*/ 927130 h 2550693"/>
                <a:gd name="connsiteX651" fmla="*/ 765256 w 2546376"/>
                <a:gd name="connsiteY651" fmla="*/ 887123 h 2550693"/>
                <a:gd name="connsiteX652" fmla="*/ 592762 w 2546376"/>
                <a:gd name="connsiteY652" fmla="*/ 1051338 h 2550693"/>
                <a:gd name="connsiteX653" fmla="*/ 596069 w 2546376"/>
                <a:gd name="connsiteY653" fmla="*/ 1049108 h 2550693"/>
                <a:gd name="connsiteX654" fmla="*/ 618092 w 2546376"/>
                <a:gd name="connsiteY654" fmla="*/ 1044662 h 2550693"/>
                <a:gd name="connsiteX655" fmla="*/ 674670 w 2546376"/>
                <a:gd name="connsiteY655" fmla="*/ 1101240 h 2550693"/>
                <a:gd name="connsiteX656" fmla="*/ 670224 w 2546376"/>
                <a:gd name="connsiteY656" fmla="*/ 1123263 h 2550693"/>
                <a:gd name="connsiteX657" fmla="*/ 667994 w 2546376"/>
                <a:gd name="connsiteY657" fmla="*/ 1126570 h 2550693"/>
                <a:gd name="connsiteX658" fmla="*/ 1513934 w 2546376"/>
                <a:gd name="connsiteY658" fmla="*/ 16572 h 2550693"/>
                <a:gd name="connsiteX659" fmla="*/ 1553940 w 2546376"/>
                <a:gd name="connsiteY659" fmla="*/ 1 h 2550693"/>
                <a:gd name="connsiteX660" fmla="*/ 1610518 w 2546376"/>
                <a:gd name="connsiteY660" fmla="*/ 56579 h 2550693"/>
                <a:gd name="connsiteX661" fmla="*/ 1553941 w 2546376"/>
                <a:gd name="connsiteY661" fmla="*/ 113157 h 2550693"/>
                <a:gd name="connsiteX662" fmla="*/ 1497362 w 2546376"/>
                <a:gd name="connsiteY662" fmla="*/ 56579 h 2550693"/>
                <a:gd name="connsiteX663" fmla="*/ 1513934 w 2546376"/>
                <a:gd name="connsiteY663" fmla="*/ 16572 h 2550693"/>
                <a:gd name="connsiteX664" fmla="*/ 1326764 w 2546376"/>
                <a:gd name="connsiteY664" fmla="*/ 190682 h 2550693"/>
                <a:gd name="connsiteX665" fmla="*/ 1366770 w 2546376"/>
                <a:gd name="connsiteY665" fmla="*/ 174111 h 2550693"/>
                <a:gd name="connsiteX666" fmla="*/ 1423348 w 2546376"/>
                <a:gd name="connsiteY666" fmla="*/ 230689 h 2550693"/>
                <a:gd name="connsiteX667" fmla="*/ 1366770 w 2546376"/>
                <a:gd name="connsiteY667" fmla="*/ 287267 h 2550693"/>
                <a:gd name="connsiteX668" fmla="*/ 1310192 w 2546376"/>
                <a:gd name="connsiteY668" fmla="*/ 230689 h 2550693"/>
                <a:gd name="connsiteX669" fmla="*/ 1326764 w 2546376"/>
                <a:gd name="connsiteY669" fmla="*/ 190682 h 2550693"/>
                <a:gd name="connsiteX670" fmla="*/ 1139593 w 2546376"/>
                <a:gd name="connsiteY670" fmla="*/ 364794 h 2550693"/>
                <a:gd name="connsiteX671" fmla="*/ 1179600 w 2546376"/>
                <a:gd name="connsiteY671" fmla="*/ 348222 h 2550693"/>
                <a:gd name="connsiteX672" fmla="*/ 1236178 w 2546376"/>
                <a:gd name="connsiteY672" fmla="*/ 404801 h 2550693"/>
                <a:gd name="connsiteX673" fmla="*/ 1179600 w 2546376"/>
                <a:gd name="connsiteY673" fmla="*/ 461379 h 2550693"/>
                <a:gd name="connsiteX674" fmla="*/ 1123022 w 2546376"/>
                <a:gd name="connsiteY674" fmla="*/ 404800 h 2550693"/>
                <a:gd name="connsiteX675" fmla="*/ 1139593 w 2546376"/>
                <a:gd name="connsiteY675" fmla="*/ 364794 h 2550693"/>
                <a:gd name="connsiteX676" fmla="*/ 952423 w 2546376"/>
                <a:gd name="connsiteY676" fmla="*/ 538904 h 2550693"/>
                <a:gd name="connsiteX677" fmla="*/ 992429 w 2546376"/>
                <a:gd name="connsiteY677" fmla="*/ 522333 h 2550693"/>
                <a:gd name="connsiteX678" fmla="*/ 1049007 w 2546376"/>
                <a:gd name="connsiteY678" fmla="*/ 578911 h 2550693"/>
                <a:gd name="connsiteX679" fmla="*/ 992429 w 2546376"/>
                <a:gd name="connsiteY679" fmla="*/ 635489 h 2550693"/>
                <a:gd name="connsiteX680" fmla="*/ 935851 w 2546376"/>
                <a:gd name="connsiteY680" fmla="*/ 578911 h 2550693"/>
                <a:gd name="connsiteX681" fmla="*/ 952423 w 2546376"/>
                <a:gd name="connsiteY681" fmla="*/ 538904 h 2550693"/>
                <a:gd name="connsiteX682" fmla="*/ 765253 w 2546376"/>
                <a:gd name="connsiteY682" fmla="*/ 713015 h 2550693"/>
                <a:gd name="connsiteX683" fmla="*/ 805259 w 2546376"/>
                <a:gd name="connsiteY683" fmla="*/ 696444 h 2550693"/>
                <a:gd name="connsiteX684" fmla="*/ 861837 w 2546376"/>
                <a:gd name="connsiteY684" fmla="*/ 753022 h 2550693"/>
                <a:gd name="connsiteX685" fmla="*/ 805262 w 2546376"/>
                <a:gd name="connsiteY685" fmla="*/ 809597 h 2550693"/>
                <a:gd name="connsiteX686" fmla="*/ 748684 w 2546376"/>
                <a:gd name="connsiteY686" fmla="*/ 753019 h 2550693"/>
                <a:gd name="connsiteX687" fmla="*/ 765253 w 2546376"/>
                <a:gd name="connsiteY687" fmla="*/ 713015 h 2550693"/>
                <a:gd name="connsiteX688" fmla="*/ 578085 w 2546376"/>
                <a:gd name="connsiteY688" fmla="*/ 887123 h 2550693"/>
                <a:gd name="connsiteX689" fmla="*/ 618091 w 2546376"/>
                <a:gd name="connsiteY689" fmla="*/ 870552 h 2550693"/>
                <a:gd name="connsiteX690" fmla="*/ 674669 w 2546376"/>
                <a:gd name="connsiteY690" fmla="*/ 927130 h 2550693"/>
                <a:gd name="connsiteX691" fmla="*/ 618091 w 2546376"/>
                <a:gd name="connsiteY691" fmla="*/ 983708 h 2550693"/>
                <a:gd name="connsiteX692" fmla="*/ 561513 w 2546376"/>
                <a:gd name="connsiteY692" fmla="*/ 927130 h 2550693"/>
                <a:gd name="connsiteX693" fmla="*/ 578085 w 2546376"/>
                <a:gd name="connsiteY693" fmla="*/ 887123 h 2550693"/>
                <a:gd name="connsiteX694" fmla="*/ 1326764 w 2546376"/>
                <a:gd name="connsiteY694" fmla="*/ 16572 h 2550693"/>
                <a:gd name="connsiteX695" fmla="*/ 1366770 w 2546376"/>
                <a:gd name="connsiteY695" fmla="*/ 0 h 2550693"/>
                <a:gd name="connsiteX696" fmla="*/ 1423348 w 2546376"/>
                <a:gd name="connsiteY696" fmla="*/ 56578 h 2550693"/>
                <a:gd name="connsiteX697" fmla="*/ 1366770 w 2546376"/>
                <a:gd name="connsiteY697" fmla="*/ 113156 h 2550693"/>
                <a:gd name="connsiteX698" fmla="*/ 1310192 w 2546376"/>
                <a:gd name="connsiteY698" fmla="*/ 56578 h 2550693"/>
                <a:gd name="connsiteX699" fmla="*/ 1326764 w 2546376"/>
                <a:gd name="connsiteY699" fmla="*/ 16572 h 2550693"/>
                <a:gd name="connsiteX700" fmla="*/ 1139593 w 2546376"/>
                <a:gd name="connsiteY700" fmla="*/ 190683 h 2550693"/>
                <a:gd name="connsiteX701" fmla="*/ 1179600 w 2546376"/>
                <a:gd name="connsiteY701" fmla="*/ 174112 h 2550693"/>
                <a:gd name="connsiteX702" fmla="*/ 1236178 w 2546376"/>
                <a:gd name="connsiteY702" fmla="*/ 230690 h 2550693"/>
                <a:gd name="connsiteX703" fmla="*/ 1179600 w 2546376"/>
                <a:gd name="connsiteY703" fmla="*/ 287268 h 2550693"/>
                <a:gd name="connsiteX704" fmla="*/ 1123022 w 2546376"/>
                <a:gd name="connsiteY704" fmla="*/ 230690 h 2550693"/>
                <a:gd name="connsiteX705" fmla="*/ 1139593 w 2546376"/>
                <a:gd name="connsiteY705" fmla="*/ 190683 h 2550693"/>
                <a:gd name="connsiteX706" fmla="*/ 952423 w 2546376"/>
                <a:gd name="connsiteY706" fmla="*/ 364793 h 2550693"/>
                <a:gd name="connsiteX707" fmla="*/ 992429 w 2546376"/>
                <a:gd name="connsiteY707" fmla="*/ 348222 h 2550693"/>
                <a:gd name="connsiteX708" fmla="*/ 1049007 w 2546376"/>
                <a:gd name="connsiteY708" fmla="*/ 404800 h 2550693"/>
                <a:gd name="connsiteX709" fmla="*/ 992429 w 2546376"/>
                <a:gd name="connsiteY709" fmla="*/ 461378 h 2550693"/>
                <a:gd name="connsiteX710" fmla="*/ 935851 w 2546376"/>
                <a:gd name="connsiteY710" fmla="*/ 404800 h 2550693"/>
                <a:gd name="connsiteX711" fmla="*/ 952423 w 2546376"/>
                <a:gd name="connsiteY711" fmla="*/ 364793 h 2550693"/>
                <a:gd name="connsiteX712" fmla="*/ 765253 w 2546376"/>
                <a:gd name="connsiteY712" fmla="*/ 538904 h 2550693"/>
                <a:gd name="connsiteX713" fmla="*/ 805259 w 2546376"/>
                <a:gd name="connsiteY713" fmla="*/ 522333 h 2550693"/>
                <a:gd name="connsiteX714" fmla="*/ 861837 w 2546376"/>
                <a:gd name="connsiteY714" fmla="*/ 578911 h 2550693"/>
                <a:gd name="connsiteX715" fmla="*/ 805259 w 2546376"/>
                <a:gd name="connsiteY715" fmla="*/ 635489 h 2550693"/>
                <a:gd name="connsiteX716" fmla="*/ 748681 w 2546376"/>
                <a:gd name="connsiteY716" fmla="*/ 578911 h 2550693"/>
                <a:gd name="connsiteX717" fmla="*/ 765253 w 2546376"/>
                <a:gd name="connsiteY717" fmla="*/ 538904 h 2550693"/>
                <a:gd name="connsiteX718" fmla="*/ 578084 w 2546376"/>
                <a:gd name="connsiteY718" fmla="*/ 713013 h 2550693"/>
                <a:gd name="connsiteX719" fmla="*/ 618091 w 2546376"/>
                <a:gd name="connsiteY719" fmla="*/ 696441 h 2550693"/>
                <a:gd name="connsiteX720" fmla="*/ 674669 w 2546376"/>
                <a:gd name="connsiteY720" fmla="*/ 753019 h 2550693"/>
                <a:gd name="connsiteX721" fmla="*/ 618091 w 2546376"/>
                <a:gd name="connsiteY721" fmla="*/ 809597 h 2550693"/>
                <a:gd name="connsiteX722" fmla="*/ 561513 w 2546376"/>
                <a:gd name="connsiteY722" fmla="*/ 753019 h 2550693"/>
                <a:gd name="connsiteX723" fmla="*/ 578084 w 2546376"/>
                <a:gd name="connsiteY723" fmla="*/ 713013 h 2550693"/>
                <a:gd name="connsiteX724" fmla="*/ 415158 w 2546376"/>
                <a:gd name="connsiteY724" fmla="*/ 873734 h 2550693"/>
                <a:gd name="connsiteX725" fmla="*/ 430921 w 2546376"/>
                <a:gd name="connsiteY725" fmla="*/ 870551 h 2550693"/>
                <a:gd name="connsiteX726" fmla="*/ 487500 w 2546376"/>
                <a:gd name="connsiteY726" fmla="*/ 927130 h 2550693"/>
                <a:gd name="connsiteX727" fmla="*/ 484317 w 2546376"/>
                <a:gd name="connsiteY727" fmla="*/ 942893 h 2550693"/>
                <a:gd name="connsiteX728" fmla="*/ 1139593 w 2546376"/>
                <a:gd name="connsiteY728" fmla="*/ 16572 h 2550693"/>
                <a:gd name="connsiteX729" fmla="*/ 1179599 w 2546376"/>
                <a:gd name="connsiteY729" fmla="*/ 1 h 2550693"/>
                <a:gd name="connsiteX730" fmla="*/ 1236178 w 2546376"/>
                <a:gd name="connsiteY730" fmla="*/ 56579 h 2550693"/>
                <a:gd name="connsiteX731" fmla="*/ 1179600 w 2546376"/>
                <a:gd name="connsiteY731" fmla="*/ 113157 h 2550693"/>
                <a:gd name="connsiteX732" fmla="*/ 1123022 w 2546376"/>
                <a:gd name="connsiteY732" fmla="*/ 56579 h 2550693"/>
                <a:gd name="connsiteX733" fmla="*/ 1139593 w 2546376"/>
                <a:gd name="connsiteY733" fmla="*/ 16572 h 2550693"/>
                <a:gd name="connsiteX734" fmla="*/ 952423 w 2546376"/>
                <a:gd name="connsiteY734" fmla="*/ 190682 h 2550693"/>
                <a:gd name="connsiteX735" fmla="*/ 992429 w 2546376"/>
                <a:gd name="connsiteY735" fmla="*/ 174111 h 2550693"/>
                <a:gd name="connsiteX736" fmla="*/ 1049007 w 2546376"/>
                <a:gd name="connsiteY736" fmla="*/ 230689 h 2550693"/>
                <a:gd name="connsiteX737" fmla="*/ 992429 w 2546376"/>
                <a:gd name="connsiteY737" fmla="*/ 287267 h 2550693"/>
                <a:gd name="connsiteX738" fmla="*/ 935851 w 2546376"/>
                <a:gd name="connsiteY738" fmla="*/ 230689 h 2550693"/>
                <a:gd name="connsiteX739" fmla="*/ 952423 w 2546376"/>
                <a:gd name="connsiteY739" fmla="*/ 190682 h 2550693"/>
                <a:gd name="connsiteX740" fmla="*/ 765253 w 2546376"/>
                <a:gd name="connsiteY740" fmla="*/ 364793 h 2550693"/>
                <a:gd name="connsiteX741" fmla="*/ 805259 w 2546376"/>
                <a:gd name="connsiteY741" fmla="*/ 348222 h 2550693"/>
                <a:gd name="connsiteX742" fmla="*/ 861837 w 2546376"/>
                <a:gd name="connsiteY742" fmla="*/ 404800 h 2550693"/>
                <a:gd name="connsiteX743" fmla="*/ 805259 w 2546376"/>
                <a:gd name="connsiteY743" fmla="*/ 461378 h 2550693"/>
                <a:gd name="connsiteX744" fmla="*/ 748681 w 2546376"/>
                <a:gd name="connsiteY744" fmla="*/ 404800 h 2550693"/>
                <a:gd name="connsiteX745" fmla="*/ 765253 w 2546376"/>
                <a:gd name="connsiteY745" fmla="*/ 364793 h 2550693"/>
                <a:gd name="connsiteX746" fmla="*/ 578082 w 2546376"/>
                <a:gd name="connsiteY746" fmla="*/ 538904 h 2550693"/>
                <a:gd name="connsiteX747" fmla="*/ 618088 w 2546376"/>
                <a:gd name="connsiteY747" fmla="*/ 522333 h 2550693"/>
                <a:gd name="connsiteX748" fmla="*/ 674666 w 2546376"/>
                <a:gd name="connsiteY748" fmla="*/ 578911 h 2550693"/>
                <a:gd name="connsiteX749" fmla="*/ 618090 w 2546376"/>
                <a:gd name="connsiteY749" fmla="*/ 635487 h 2550693"/>
                <a:gd name="connsiteX750" fmla="*/ 561512 w 2546376"/>
                <a:gd name="connsiteY750" fmla="*/ 578909 h 2550693"/>
                <a:gd name="connsiteX751" fmla="*/ 578082 w 2546376"/>
                <a:gd name="connsiteY751" fmla="*/ 538904 h 2550693"/>
                <a:gd name="connsiteX752" fmla="*/ 390914 w 2546376"/>
                <a:gd name="connsiteY752" fmla="*/ 713012 h 2550693"/>
                <a:gd name="connsiteX753" fmla="*/ 430921 w 2546376"/>
                <a:gd name="connsiteY753" fmla="*/ 696441 h 2550693"/>
                <a:gd name="connsiteX754" fmla="*/ 487499 w 2546376"/>
                <a:gd name="connsiteY754" fmla="*/ 753019 h 2550693"/>
                <a:gd name="connsiteX755" fmla="*/ 430921 w 2546376"/>
                <a:gd name="connsiteY755" fmla="*/ 809597 h 2550693"/>
                <a:gd name="connsiteX756" fmla="*/ 374343 w 2546376"/>
                <a:gd name="connsiteY756" fmla="*/ 753019 h 2550693"/>
                <a:gd name="connsiteX757" fmla="*/ 390914 w 2546376"/>
                <a:gd name="connsiteY757" fmla="*/ 713012 h 2550693"/>
                <a:gd name="connsiteX758" fmla="*/ 952422 w 2546376"/>
                <a:gd name="connsiteY758" fmla="*/ 16571 h 2550693"/>
                <a:gd name="connsiteX759" fmla="*/ 992429 w 2546376"/>
                <a:gd name="connsiteY759" fmla="*/ 0 h 2550693"/>
                <a:gd name="connsiteX760" fmla="*/ 1049007 w 2546376"/>
                <a:gd name="connsiteY760" fmla="*/ 56578 h 2550693"/>
                <a:gd name="connsiteX761" fmla="*/ 992429 w 2546376"/>
                <a:gd name="connsiteY761" fmla="*/ 113156 h 2550693"/>
                <a:gd name="connsiteX762" fmla="*/ 935851 w 2546376"/>
                <a:gd name="connsiteY762" fmla="*/ 56578 h 2550693"/>
                <a:gd name="connsiteX763" fmla="*/ 952422 w 2546376"/>
                <a:gd name="connsiteY763" fmla="*/ 16571 h 2550693"/>
                <a:gd name="connsiteX764" fmla="*/ 765253 w 2546376"/>
                <a:gd name="connsiteY764" fmla="*/ 190682 h 2550693"/>
                <a:gd name="connsiteX765" fmla="*/ 805259 w 2546376"/>
                <a:gd name="connsiteY765" fmla="*/ 174111 h 2550693"/>
                <a:gd name="connsiteX766" fmla="*/ 861837 w 2546376"/>
                <a:gd name="connsiteY766" fmla="*/ 230689 h 2550693"/>
                <a:gd name="connsiteX767" fmla="*/ 805259 w 2546376"/>
                <a:gd name="connsiteY767" fmla="*/ 287267 h 2550693"/>
                <a:gd name="connsiteX768" fmla="*/ 748681 w 2546376"/>
                <a:gd name="connsiteY768" fmla="*/ 230689 h 2550693"/>
                <a:gd name="connsiteX769" fmla="*/ 765253 w 2546376"/>
                <a:gd name="connsiteY769" fmla="*/ 190682 h 2550693"/>
                <a:gd name="connsiteX770" fmla="*/ 578082 w 2546376"/>
                <a:gd name="connsiteY770" fmla="*/ 364793 h 2550693"/>
                <a:gd name="connsiteX771" fmla="*/ 618088 w 2546376"/>
                <a:gd name="connsiteY771" fmla="*/ 348222 h 2550693"/>
                <a:gd name="connsiteX772" fmla="*/ 674666 w 2546376"/>
                <a:gd name="connsiteY772" fmla="*/ 404800 h 2550693"/>
                <a:gd name="connsiteX773" fmla="*/ 618088 w 2546376"/>
                <a:gd name="connsiteY773" fmla="*/ 461378 h 2550693"/>
                <a:gd name="connsiteX774" fmla="*/ 561510 w 2546376"/>
                <a:gd name="connsiteY774" fmla="*/ 404800 h 2550693"/>
                <a:gd name="connsiteX775" fmla="*/ 578082 w 2546376"/>
                <a:gd name="connsiteY775" fmla="*/ 364793 h 2550693"/>
                <a:gd name="connsiteX776" fmla="*/ 238854 w 2546376"/>
                <a:gd name="connsiteY776" fmla="*/ 697429 h 2550693"/>
                <a:gd name="connsiteX777" fmla="*/ 243750 w 2546376"/>
                <a:gd name="connsiteY777" fmla="*/ 696441 h 2550693"/>
                <a:gd name="connsiteX778" fmla="*/ 300328 w 2546376"/>
                <a:gd name="connsiteY778" fmla="*/ 753019 h 2550693"/>
                <a:gd name="connsiteX779" fmla="*/ 299340 w 2546376"/>
                <a:gd name="connsiteY779" fmla="*/ 757915 h 2550693"/>
                <a:gd name="connsiteX780" fmla="*/ 390914 w 2546376"/>
                <a:gd name="connsiteY780" fmla="*/ 538902 h 2550693"/>
                <a:gd name="connsiteX781" fmla="*/ 430920 w 2546376"/>
                <a:gd name="connsiteY781" fmla="*/ 522331 h 2550693"/>
                <a:gd name="connsiteX782" fmla="*/ 487499 w 2546376"/>
                <a:gd name="connsiteY782" fmla="*/ 578909 h 2550693"/>
                <a:gd name="connsiteX783" fmla="*/ 430920 w 2546376"/>
                <a:gd name="connsiteY783" fmla="*/ 635487 h 2550693"/>
                <a:gd name="connsiteX784" fmla="*/ 374342 w 2546376"/>
                <a:gd name="connsiteY784" fmla="*/ 578909 h 2550693"/>
                <a:gd name="connsiteX785" fmla="*/ 390914 w 2546376"/>
                <a:gd name="connsiteY785" fmla="*/ 538902 h 2550693"/>
                <a:gd name="connsiteX786" fmla="*/ 765253 w 2546376"/>
                <a:gd name="connsiteY786" fmla="*/ 16571 h 2550693"/>
                <a:gd name="connsiteX787" fmla="*/ 805259 w 2546376"/>
                <a:gd name="connsiteY787" fmla="*/ 0 h 2550693"/>
                <a:gd name="connsiteX788" fmla="*/ 861837 w 2546376"/>
                <a:gd name="connsiteY788" fmla="*/ 56578 h 2550693"/>
                <a:gd name="connsiteX789" fmla="*/ 805259 w 2546376"/>
                <a:gd name="connsiteY789" fmla="*/ 113156 h 2550693"/>
                <a:gd name="connsiteX790" fmla="*/ 748681 w 2546376"/>
                <a:gd name="connsiteY790" fmla="*/ 56578 h 2550693"/>
                <a:gd name="connsiteX791" fmla="*/ 765253 w 2546376"/>
                <a:gd name="connsiteY791" fmla="*/ 16571 h 2550693"/>
                <a:gd name="connsiteX792" fmla="*/ 578082 w 2546376"/>
                <a:gd name="connsiteY792" fmla="*/ 190682 h 2550693"/>
                <a:gd name="connsiteX793" fmla="*/ 618088 w 2546376"/>
                <a:gd name="connsiteY793" fmla="*/ 174111 h 2550693"/>
                <a:gd name="connsiteX794" fmla="*/ 674666 w 2546376"/>
                <a:gd name="connsiteY794" fmla="*/ 230689 h 2550693"/>
                <a:gd name="connsiteX795" fmla="*/ 618088 w 2546376"/>
                <a:gd name="connsiteY795" fmla="*/ 287267 h 2550693"/>
                <a:gd name="connsiteX796" fmla="*/ 561510 w 2546376"/>
                <a:gd name="connsiteY796" fmla="*/ 230689 h 2550693"/>
                <a:gd name="connsiteX797" fmla="*/ 578082 w 2546376"/>
                <a:gd name="connsiteY797" fmla="*/ 190682 h 2550693"/>
                <a:gd name="connsiteX798" fmla="*/ 390912 w 2546376"/>
                <a:gd name="connsiteY798" fmla="*/ 364793 h 2550693"/>
                <a:gd name="connsiteX799" fmla="*/ 430918 w 2546376"/>
                <a:gd name="connsiteY799" fmla="*/ 348222 h 2550693"/>
                <a:gd name="connsiteX800" fmla="*/ 487497 w 2546376"/>
                <a:gd name="connsiteY800" fmla="*/ 404800 h 2550693"/>
                <a:gd name="connsiteX801" fmla="*/ 430920 w 2546376"/>
                <a:gd name="connsiteY801" fmla="*/ 461376 h 2550693"/>
                <a:gd name="connsiteX802" fmla="*/ 374342 w 2546376"/>
                <a:gd name="connsiteY802" fmla="*/ 404798 h 2550693"/>
                <a:gd name="connsiteX803" fmla="*/ 390912 w 2546376"/>
                <a:gd name="connsiteY803" fmla="*/ 364793 h 2550693"/>
                <a:gd name="connsiteX804" fmla="*/ 203743 w 2546376"/>
                <a:gd name="connsiteY804" fmla="*/ 538902 h 2550693"/>
                <a:gd name="connsiteX805" fmla="*/ 243749 w 2546376"/>
                <a:gd name="connsiteY805" fmla="*/ 522331 h 2550693"/>
                <a:gd name="connsiteX806" fmla="*/ 300327 w 2546376"/>
                <a:gd name="connsiteY806" fmla="*/ 578909 h 2550693"/>
                <a:gd name="connsiteX807" fmla="*/ 243749 w 2546376"/>
                <a:gd name="connsiteY807" fmla="*/ 635487 h 2550693"/>
                <a:gd name="connsiteX808" fmla="*/ 187171 w 2546376"/>
                <a:gd name="connsiteY808" fmla="*/ 578909 h 2550693"/>
                <a:gd name="connsiteX809" fmla="*/ 203743 w 2546376"/>
                <a:gd name="connsiteY809" fmla="*/ 538902 h 2550693"/>
                <a:gd name="connsiteX810" fmla="*/ 578082 w 2546376"/>
                <a:gd name="connsiteY810" fmla="*/ 16571 h 2550693"/>
                <a:gd name="connsiteX811" fmla="*/ 618088 w 2546376"/>
                <a:gd name="connsiteY811" fmla="*/ 0 h 2550693"/>
                <a:gd name="connsiteX812" fmla="*/ 674666 w 2546376"/>
                <a:gd name="connsiteY812" fmla="*/ 56578 h 2550693"/>
                <a:gd name="connsiteX813" fmla="*/ 618088 w 2546376"/>
                <a:gd name="connsiteY813" fmla="*/ 113156 h 2550693"/>
                <a:gd name="connsiteX814" fmla="*/ 561510 w 2546376"/>
                <a:gd name="connsiteY814" fmla="*/ 56578 h 2550693"/>
                <a:gd name="connsiteX815" fmla="*/ 578082 w 2546376"/>
                <a:gd name="connsiteY815" fmla="*/ 16571 h 2550693"/>
                <a:gd name="connsiteX816" fmla="*/ 65570 w 2546376"/>
                <a:gd name="connsiteY816" fmla="*/ 524146 h 2550693"/>
                <a:gd name="connsiteX817" fmla="*/ 78603 w 2546376"/>
                <a:gd name="connsiteY817" fmla="*/ 526777 h 2550693"/>
                <a:gd name="connsiteX818" fmla="*/ 108712 w 2546376"/>
                <a:gd name="connsiteY818" fmla="*/ 556886 h 2550693"/>
                <a:gd name="connsiteX819" fmla="*/ 111343 w 2546376"/>
                <a:gd name="connsiteY819" fmla="*/ 569919 h 2550693"/>
                <a:gd name="connsiteX820" fmla="*/ 390912 w 2546376"/>
                <a:gd name="connsiteY820" fmla="*/ 190682 h 2550693"/>
                <a:gd name="connsiteX821" fmla="*/ 430918 w 2546376"/>
                <a:gd name="connsiteY821" fmla="*/ 174111 h 2550693"/>
                <a:gd name="connsiteX822" fmla="*/ 487497 w 2546376"/>
                <a:gd name="connsiteY822" fmla="*/ 230689 h 2550693"/>
                <a:gd name="connsiteX823" fmla="*/ 430919 w 2546376"/>
                <a:gd name="connsiteY823" fmla="*/ 287267 h 2550693"/>
                <a:gd name="connsiteX824" fmla="*/ 374340 w 2546376"/>
                <a:gd name="connsiteY824" fmla="*/ 230689 h 2550693"/>
                <a:gd name="connsiteX825" fmla="*/ 390912 w 2546376"/>
                <a:gd name="connsiteY825" fmla="*/ 190682 h 2550693"/>
                <a:gd name="connsiteX826" fmla="*/ 203742 w 2546376"/>
                <a:gd name="connsiteY826" fmla="*/ 364792 h 2550693"/>
                <a:gd name="connsiteX827" fmla="*/ 243749 w 2546376"/>
                <a:gd name="connsiteY827" fmla="*/ 348220 h 2550693"/>
                <a:gd name="connsiteX828" fmla="*/ 300327 w 2546376"/>
                <a:gd name="connsiteY828" fmla="*/ 404798 h 2550693"/>
                <a:gd name="connsiteX829" fmla="*/ 243749 w 2546376"/>
                <a:gd name="connsiteY829" fmla="*/ 461376 h 2550693"/>
                <a:gd name="connsiteX830" fmla="*/ 187171 w 2546376"/>
                <a:gd name="connsiteY830" fmla="*/ 404798 h 2550693"/>
                <a:gd name="connsiteX831" fmla="*/ 203742 w 2546376"/>
                <a:gd name="connsiteY831" fmla="*/ 364792 h 2550693"/>
                <a:gd name="connsiteX832" fmla="*/ 390912 w 2546376"/>
                <a:gd name="connsiteY832" fmla="*/ 16571 h 2550693"/>
                <a:gd name="connsiteX833" fmla="*/ 430918 w 2546376"/>
                <a:gd name="connsiteY833" fmla="*/ 0 h 2550693"/>
                <a:gd name="connsiteX834" fmla="*/ 487497 w 2546376"/>
                <a:gd name="connsiteY834" fmla="*/ 56578 h 2550693"/>
                <a:gd name="connsiteX835" fmla="*/ 430919 w 2546376"/>
                <a:gd name="connsiteY835" fmla="*/ 113156 h 2550693"/>
                <a:gd name="connsiteX836" fmla="*/ 374340 w 2546376"/>
                <a:gd name="connsiteY836" fmla="*/ 56578 h 2550693"/>
                <a:gd name="connsiteX837" fmla="*/ 390912 w 2546376"/>
                <a:gd name="connsiteY837" fmla="*/ 16571 h 2550693"/>
                <a:gd name="connsiteX838" fmla="*/ 203741 w 2546376"/>
                <a:gd name="connsiteY838" fmla="*/ 190682 h 2550693"/>
                <a:gd name="connsiteX839" fmla="*/ 243747 w 2546376"/>
                <a:gd name="connsiteY839" fmla="*/ 174111 h 2550693"/>
                <a:gd name="connsiteX840" fmla="*/ 300325 w 2546376"/>
                <a:gd name="connsiteY840" fmla="*/ 230689 h 2550693"/>
                <a:gd name="connsiteX841" fmla="*/ 243748 w 2546376"/>
                <a:gd name="connsiteY841" fmla="*/ 287266 h 2550693"/>
                <a:gd name="connsiteX842" fmla="*/ 187170 w 2546376"/>
                <a:gd name="connsiteY842" fmla="*/ 230688 h 2550693"/>
                <a:gd name="connsiteX843" fmla="*/ 203741 w 2546376"/>
                <a:gd name="connsiteY843" fmla="*/ 190682 h 2550693"/>
                <a:gd name="connsiteX844" fmla="*/ 16572 w 2546376"/>
                <a:gd name="connsiteY844" fmla="*/ 364792 h 2550693"/>
                <a:gd name="connsiteX845" fmla="*/ 56579 w 2546376"/>
                <a:gd name="connsiteY845" fmla="*/ 348220 h 2550693"/>
                <a:gd name="connsiteX846" fmla="*/ 113157 w 2546376"/>
                <a:gd name="connsiteY846" fmla="*/ 404798 h 2550693"/>
                <a:gd name="connsiteX847" fmla="*/ 56579 w 2546376"/>
                <a:gd name="connsiteY847" fmla="*/ 461376 h 2550693"/>
                <a:gd name="connsiteX848" fmla="*/ 1 w 2546376"/>
                <a:gd name="connsiteY848" fmla="*/ 404798 h 2550693"/>
                <a:gd name="connsiteX849" fmla="*/ 16572 w 2546376"/>
                <a:gd name="connsiteY849" fmla="*/ 364792 h 2550693"/>
                <a:gd name="connsiteX850" fmla="*/ 203741 w 2546376"/>
                <a:gd name="connsiteY850" fmla="*/ 16571 h 2550693"/>
                <a:gd name="connsiteX851" fmla="*/ 243747 w 2546376"/>
                <a:gd name="connsiteY851" fmla="*/ 0 h 2550693"/>
                <a:gd name="connsiteX852" fmla="*/ 300325 w 2546376"/>
                <a:gd name="connsiteY852" fmla="*/ 56578 h 2550693"/>
                <a:gd name="connsiteX853" fmla="*/ 243747 w 2546376"/>
                <a:gd name="connsiteY853" fmla="*/ 113156 h 2550693"/>
                <a:gd name="connsiteX854" fmla="*/ 187169 w 2546376"/>
                <a:gd name="connsiteY854" fmla="*/ 56578 h 2550693"/>
                <a:gd name="connsiteX855" fmla="*/ 203741 w 2546376"/>
                <a:gd name="connsiteY855" fmla="*/ 16571 h 2550693"/>
                <a:gd name="connsiteX856" fmla="*/ 16572 w 2546376"/>
                <a:gd name="connsiteY856" fmla="*/ 190681 h 2550693"/>
                <a:gd name="connsiteX857" fmla="*/ 56579 w 2546376"/>
                <a:gd name="connsiteY857" fmla="*/ 174110 h 2550693"/>
                <a:gd name="connsiteX858" fmla="*/ 113157 w 2546376"/>
                <a:gd name="connsiteY858" fmla="*/ 230688 h 2550693"/>
                <a:gd name="connsiteX859" fmla="*/ 56579 w 2546376"/>
                <a:gd name="connsiteY859" fmla="*/ 287266 h 2550693"/>
                <a:gd name="connsiteX860" fmla="*/ 1 w 2546376"/>
                <a:gd name="connsiteY860" fmla="*/ 230688 h 2550693"/>
                <a:gd name="connsiteX861" fmla="*/ 16572 w 2546376"/>
                <a:gd name="connsiteY861" fmla="*/ 190681 h 2550693"/>
                <a:gd name="connsiteX862" fmla="*/ 16571 w 2546376"/>
                <a:gd name="connsiteY862" fmla="*/ 16571 h 2550693"/>
                <a:gd name="connsiteX863" fmla="*/ 56577 w 2546376"/>
                <a:gd name="connsiteY863" fmla="*/ 0 h 2550693"/>
                <a:gd name="connsiteX864" fmla="*/ 113156 w 2546376"/>
                <a:gd name="connsiteY864" fmla="*/ 56578 h 2550693"/>
                <a:gd name="connsiteX865" fmla="*/ 56578 w 2546376"/>
                <a:gd name="connsiteY865" fmla="*/ 113156 h 2550693"/>
                <a:gd name="connsiteX866" fmla="*/ 0 w 2546376"/>
                <a:gd name="connsiteY866" fmla="*/ 56577 h 2550693"/>
                <a:gd name="connsiteX867" fmla="*/ 16571 w 2546376"/>
                <a:gd name="connsiteY867" fmla="*/ 16571 h 255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Lst>
              <a:rect l="l" t="t" r="r" b="b"/>
              <a:pathLst>
                <a:path w="2546376" h="2550693">
                  <a:moveTo>
                    <a:pt x="2449798" y="2454108"/>
                  </a:moveTo>
                  <a:cubicBezTo>
                    <a:pt x="2460029" y="2443877"/>
                    <a:pt x="2474173" y="2437544"/>
                    <a:pt x="2489797" y="2437544"/>
                  </a:cubicBezTo>
                  <a:cubicBezTo>
                    <a:pt x="2521044" y="2437544"/>
                    <a:pt x="2546375" y="2462875"/>
                    <a:pt x="2546375" y="2494122"/>
                  </a:cubicBezTo>
                  <a:cubicBezTo>
                    <a:pt x="2546375" y="2525369"/>
                    <a:pt x="2521051" y="2550693"/>
                    <a:pt x="2489804" y="2550693"/>
                  </a:cubicBezTo>
                  <a:cubicBezTo>
                    <a:pt x="2458557" y="2550693"/>
                    <a:pt x="2433226" y="2525362"/>
                    <a:pt x="2433226" y="2494115"/>
                  </a:cubicBezTo>
                  <a:cubicBezTo>
                    <a:pt x="2433226" y="2478491"/>
                    <a:pt x="2439559" y="2464347"/>
                    <a:pt x="2449798" y="2454108"/>
                  </a:cubicBezTo>
                  <a:close/>
                  <a:moveTo>
                    <a:pt x="2449791" y="2280012"/>
                  </a:moveTo>
                  <a:cubicBezTo>
                    <a:pt x="2460030" y="2269774"/>
                    <a:pt x="2474174" y="2263441"/>
                    <a:pt x="2489798" y="2263441"/>
                  </a:cubicBezTo>
                  <a:cubicBezTo>
                    <a:pt x="2521045" y="2263441"/>
                    <a:pt x="2546376" y="2288772"/>
                    <a:pt x="2546376" y="2320019"/>
                  </a:cubicBezTo>
                  <a:cubicBezTo>
                    <a:pt x="2546376" y="2351266"/>
                    <a:pt x="2521045" y="2376597"/>
                    <a:pt x="2489798" y="2376597"/>
                  </a:cubicBezTo>
                  <a:cubicBezTo>
                    <a:pt x="2458551" y="2376597"/>
                    <a:pt x="2433220" y="2351266"/>
                    <a:pt x="2433220" y="2320019"/>
                  </a:cubicBezTo>
                  <a:cubicBezTo>
                    <a:pt x="2433220" y="2304396"/>
                    <a:pt x="2439552" y="2290251"/>
                    <a:pt x="2449791" y="2280012"/>
                  </a:cubicBezTo>
                  <a:close/>
                  <a:moveTo>
                    <a:pt x="2262622" y="2454108"/>
                  </a:moveTo>
                  <a:cubicBezTo>
                    <a:pt x="2272861" y="2443869"/>
                    <a:pt x="2287005" y="2437537"/>
                    <a:pt x="2302629" y="2437537"/>
                  </a:cubicBezTo>
                  <a:cubicBezTo>
                    <a:pt x="2333876" y="2437537"/>
                    <a:pt x="2359207" y="2462868"/>
                    <a:pt x="2359207" y="2494115"/>
                  </a:cubicBezTo>
                  <a:cubicBezTo>
                    <a:pt x="2359207" y="2525362"/>
                    <a:pt x="2333876" y="2550693"/>
                    <a:pt x="2302629" y="2550693"/>
                  </a:cubicBezTo>
                  <a:cubicBezTo>
                    <a:pt x="2271382" y="2550693"/>
                    <a:pt x="2246051" y="2525362"/>
                    <a:pt x="2246051" y="2494115"/>
                  </a:cubicBezTo>
                  <a:cubicBezTo>
                    <a:pt x="2246051" y="2478491"/>
                    <a:pt x="2252384" y="2464347"/>
                    <a:pt x="2262622" y="2454108"/>
                  </a:cubicBezTo>
                  <a:close/>
                  <a:moveTo>
                    <a:pt x="2449791" y="2105902"/>
                  </a:moveTo>
                  <a:cubicBezTo>
                    <a:pt x="2460030" y="2095663"/>
                    <a:pt x="2474174" y="2089330"/>
                    <a:pt x="2489798" y="2089330"/>
                  </a:cubicBezTo>
                  <a:cubicBezTo>
                    <a:pt x="2521045" y="2089330"/>
                    <a:pt x="2546376" y="2114661"/>
                    <a:pt x="2546376" y="2145908"/>
                  </a:cubicBezTo>
                  <a:cubicBezTo>
                    <a:pt x="2546376" y="2177155"/>
                    <a:pt x="2521045" y="2202486"/>
                    <a:pt x="2489798" y="2202486"/>
                  </a:cubicBezTo>
                  <a:cubicBezTo>
                    <a:pt x="2458551" y="2202486"/>
                    <a:pt x="2433220" y="2177155"/>
                    <a:pt x="2433220" y="2145908"/>
                  </a:cubicBezTo>
                  <a:cubicBezTo>
                    <a:pt x="2433220" y="2130285"/>
                    <a:pt x="2439553" y="2116140"/>
                    <a:pt x="2449791" y="2105902"/>
                  </a:cubicBezTo>
                  <a:close/>
                  <a:moveTo>
                    <a:pt x="2262623" y="2280006"/>
                  </a:moveTo>
                  <a:cubicBezTo>
                    <a:pt x="2272854" y="2269774"/>
                    <a:pt x="2286999" y="2263441"/>
                    <a:pt x="2302622" y="2263441"/>
                  </a:cubicBezTo>
                  <a:cubicBezTo>
                    <a:pt x="2333869" y="2263441"/>
                    <a:pt x="2359200" y="2288772"/>
                    <a:pt x="2359200" y="2320019"/>
                  </a:cubicBezTo>
                  <a:cubicBezTo>
                    <a:pt x="2359200" y="2351266"/>
                    <a:pt x="2333876" y="2376590"/>
                    <a:pt x="2302629" y="2376590"/>
                  </a:cubicBezTo>
                  <a:cubicBezTo>
                    <a:pt x="2271382" y="2376590"/>
                    <a:pt x="2246051" y="2351259"/>
                    <a:pt x="2246051" y="2320012"/>
                  </a:cubicBezTo>
                  <a:cubicBezTo>
                    <a:pt x="2246051" y="2304389"/>
                    <a:pt x="2252384" y="2290244"/>
                    <a:pt x="2262623" y="2280006"/>
                  </a:cubicBezTo>
                  <a:close/>
                  <a:moveTo>
                    <a:pt x="2075453" y="2454108"/>
                  </a:moveTo>
                  <a:cubicBezTo>
                    <a:pt x="2085691" y="2443870"/>
                    <a:pt x="2099836" y="2437537"/>
                    <a:pt x="2115459" y="2437537"/>
                  </a:cubicBezTo>
                  <a:cubicBezTo>
                    <a:pt x="2146706" y="2437537"/>
                    <a:pt x="2172037" y="2462868"/>
                    <a:pt x="2172037" y="2494115"/>
                  </a:cubicBezTo>
                  <a:cubicBezTo>
                    <a:pt x="2172037" y="2525362"/>
                    <a:pt x="2146706" y="2550693"/>
                    <a:pt x="2115459" y="2550693"/>
                  </a:cubicBezTo>
                  <a:cubicBezTo>
                    <a:pt x="2107647" y="2550693"/>
                    <a:pt x="2100205" y="2549110"/>
                    <a:pt x="2093436" y="2546247"/>
                  </a:cubicBezTo>
                  <a:lnTo>
                    <a:pt x="2075739" y="2534315"/>
                  </a:lnTo>
                  <a:lnTo>
                    <a:pt x="2075259" y="2533835"/>
                  </a:lnTo>
                  <a:lnTo>
                    <a:pt x="2063327" y="2516138"/>
                  </a:lnTo>
                  <a:cubicBezTo>
                    <a:pt x="2060464" y="2509369"/>
                    <a:pt x="2058881" y="2501927"/>
                    <a:pt x="2058881" y="2494115"/>
                  </a:cubicBezTo>
                  <a:cubicBezTo>
                    <a:pt x="2058881" y="2478491"/>
                    <a:pt x="2065214" y="2464347"/>
                    <a:pt x="2075453" y="2454108"/>
                  </a:cubicBezTo>
                  <a:close/>
                  <a:moveTo>
                    <a:pt x="2449791" y="1931791"/>
                  </a:moveTo>
                  <a:cubicBezTo>
                    <a:pt x="2460030" y="1921552"/>
                    <a:pt x="2474174" y="1915219"/>
                    <a:pt x="2489798" y="1915219"/>
                  </a:cubicBezTo>
                  <a:cubicBezTo>
                    <a:pt x="2521045" y="1915219"/>
                    <a:pt x="2546376" y="1940550"/>
                    <a:pt x="2546376" y="1971797"/>
                  </a:cubicBezTo>
                  <a:cubicBezTo>
                    <a:pt x="2546376" y="2003044"/>
                    <a:pt x="2521045" y="2028375"/>
                    <a:pt x="2489798" y="2028375"/>
                  </a:cubicBezTo>
                  <a:cubicBezTo>
                    <a:pt x="2458551" y="2028375"/>
                    <a:pt x="2433220" y="2003044"/>
                    <a:pt x="2433220" y="1971797"/>
                  </a:cubicBezTo>
                  <a:cubicBezTo>
                    <a:pt x="2433220" y="1956174"/>
                    <a:pt x="2439553" y="1942029"/>
                    <a:pt x="2449791" y="1931791"/>
                  </a:cubicBezTo>
                  <a:close/>
                  <a:moveTo>
                    <a:pt x="2262615" y="2105901"/>
                  </a:moveTo>
                  <a:cubicBezTo>
                    <a:pt x="2272854" y="2095663"/>
                    <a:pt x="2286999" y="2089330"/>
                    <a:pt x="2302622" y="2089330"/>
                  </a:cubicBezTo>
                  <a:cubicBezTo>
                    <a:pt x="2333869" y="2089330"/>
                    <a:pt x="2359200" y="2114661"/>
                    <a:pt x="2359200" y="2145908"/>
                  </a:cubicBezTo>
                  <a:cubicBezTo>
                    <a:pt x="2359200" y="2177155"/>
                    <a:pt x="2333869" y="2202486"/>
                    <a:pt x="2302622" y="2202486"/>
                  </a:cubicBezTo>
                  <a:cubicBezTo>
                    <a:pt x="2271375" y="2202486"/>
                    <a:pt x="2246044" y="2177155"/>
                    <a:pt x="2246044" y="2145908"/>
                  </a:cubicBezTo>
                  <a:cubicBezTo>
                    <a:pt x="2246044" y="2130285"/>
                    <a:pt x="2252377" y="2116140"/>
                    <a:pt x="2262615" y="2105901"/>
                  </a:cubicBezTo>
                  <a:close/>
                  <a:moveTo>
                    <a:pt x="2075453" y="2280005"/>
                  </a:moveTo>
                  <a:cubicBezTo>
                    <a:pt x="2085691" y="2269767"/>
                    <a:pt x="2099836" y="2263434"/>
                    <a:pt x="2115459" y="2263434"/>
                  </a:cubicBezTo>
                  <a:cubicBezTo>
                    <a:pt x="2146706" y="2263434"/>
                    <a:pt x="2172037" y="2288765"/>
                    <a:pt x="2172038" y="2320012"/>
                  </a:cubicBezTo>
                  <a:cubicBezTo>
                    <a:pt x="2172038" y="2351259"/>
                    <a:pt x="2146707" y="2376590"/>
                    <a:pt x="2115460" y="2376590"/>
                  </a:cubicBezTo>
                  <a:cubicBezTo>
                    <a:pt x="2084213" y="2376590"/>
                    <a:pt x="2058881" y="2351259"/>
                    <a:pt x="2058881" y="2320012"/>
                  </a:cubicBezTo>
                  <a:cubicBezTo>
                    <a:pt x="2058881" y="2304389"/>
                    <a:pt x="2065214" y="2290244"/>
                    <a:pt x="2075453" y="2280005"/>
                  </a:cubicBezTo>
                  <a:close/>
                  <a:moveTo>
                    <a:pt x="2449791" y="1757680"/>
                  </a:moveTo>
                  <a:cubicBezTo>
                    <a:pt x="2460030" y="1747441"/>
                    <a:pt x="2474174" y="1741108"/>
                    <a:pt x="2489798" y="1741108"/>
                  </a:cubicBezTo>
                  <a:cubicBezTo>
                    <a:pt x="2521045" y="1741108"/>
                    <a:pt x="2546376" y="1766439"/>
                    <a:pt x="2546376" y="1797686"/>
                  </a:cubicBezTo>
                  <a:cubicBezTo>
                    <a:pt x="2546376" y="1828933"/>
                    <a:pt x="2521045" y="1854264"/>
                    <a:pt x="2489798" y="1854264"/>
                  </a:cubicBezTo>
                  <a:cubicBezTo>
                    <a:pt x="2458551" y="1854264"/>
                    <a:pt x="2433220" y="1828933"/>
                    <a:pt x="2433220" y="1797686"/>
                  </a:cubicBezTo>
                  <a:cubicBezTo>
                    <a:pt x="2433220" y="1782063"/>
                    <a:pt x="2439553" y="1767918"/>
                    <a:pt x="2449791" y="1757680"/>
                  </a:cubicBezTo>
                  <a:close/>
                  <a:moveTo>
                    <a:pt x="2262616" y="1931791"/>
                  </a:moveTo>
                  <a:cubicBezTo>
                    <a:pt x="2272854" y="1921552"/>
                    <a:pt x="2286999" y="1915219"/>
                    <a:pt x="2302622" y="1915219"/>
                  </a:cubicBezTo>
                  <a:cubicBezTo>
                    <a:pt x="2333869" y="1915219"/>
                    <a:pt x="2359200" y="1940550"/>
                    <a:pt x="2359200" y="1971797"/>
                  </a:cubicBezTo>
                  <a:cubicBezTo>
                    <a:pt x="2359200" y="2003044"/>
                    <a:pt x="2333869" y="2028375"/>
                    <a:pt x="2302622" y="2028375"/>
                  </a:cubicBezTo>
                  <a:cubicBezTo>
                    <a:pt x="2271375" y="2028375"/>
                    <a:pt x="2246044" y="2003044"/>
                    <a:pt x="2246044" y="1971797"/>
                  </a:cubicBezTo>
                  <a:cubicBezTo>
                    <a:pt x="2246044" y="1956174"/>
                    <a:pt x="2252377" y="1942029"/>
                    <a:pt x="2262616" y="1931791"/>
                  </a:cubicBezTo>
                  <a:close/>
                  <a:moveTo>
                    <a:pt x="2075452" y="2105895"/>
                  </a:moveTo>
                  <a:cubicBezTo>
                    <a:pt x="2085691" y="2095657"/>
                    <a:pt x="2099829" y="2089330"/>
                    <a:pt x="2115453" y="2089330"/>
                  </a:cubicBezTo>
                  <a:cubicBezTo>
                    <a:pt x="2146700" y="2089330"/>
                    <a:pt x="2172031" y="2114661"/>
                    <a:pt x="2172031" y="2145908"/>
                  </a:cubicBezTo>
                  <a:cubicBezTo>
                    <a:pt x="2172037" y="2177149"/>
                    <a:pt x="2146706" y="2202480"/>
                    <a:pt x="2115459" y="2202480"/>
                  </a:cubicBezTo>
                  <a:cubicBezTo>
                    <a:pt x="2084212" y="2202480"/>
                    <a:pt x="2058881" y="2177149"/>
                    <a:pt x="2058881" y="2145902"/>
                  </a:cubicBezTo>
                  <a:cubicBezTo>
                    <a:pt x="2058881" y="2130278"/>
                    <a:pt x="2065214" y="2116134"/>
                    <a:pt x="2075452" y="2105895"/>
                  </a:cubicBezTo>
                  <a:close/>
                  <a:moveTo>
                    <a:pt x="1888282" y="2280006"/>
                  </a:moveTo>
                  <a:cubicBezTo>
                    <a:pt x="1898521" y="2269767"/>
                    <a:pt x="1912666" y="2263435"/>
                    <a:pt x="1928289" y="2263435"/>
                  </a:cubicBezTo>
                  <a:cubicBezTo>
                    <a:pt x="1959536" y="2263435"/>
                    <a:pt x="1984867" y="2288766"/>
                    <a:pt x="1984867" y="2320013"/>
                  </a:cubicBezTo>
                  <a:cubicBezTo>
                    <a:pt x="1984867" y="2351260"/>
                    <a:pt x="1959536" y="2376591"/>
                    <a:pt x="1928289" y="2376591"/>
                  </a:cubicBezTo>
                  <a:lnTo>
                    <a:pt x="1915416" y="2373992"/>
                  </a:lnTo>
                  <a:lnTo>
                    <a:pt x="1874310" y="2332886"/>
                  </a:lnTo>
                  <a:lnTo>
                    <a:pt x="1871711" y="2320013"/>
                  </a:lnTo>
                  <a:cubicBezTo>
                    <a:pt x="1871711" y="2304389"/>
                    <a:pt x="1878044" y="2290245"/>
                    <a:pt x="1888282" y="2280006"/>
                  </a:cubicBezTo>
                  <a:close/>
                  <a:moveTo>
                    <a:pt x="2449790" y="1583569"/>
                  </a:moveTo>
                  <a:cubicBezTo>
                    <a:pt x="2460029" y="1573331"/>
                    <a:pt x="2474174" y="1566998"/>
                    <a:pt x="2489797" y="1566998"/>
                  </a:cubicBezTo>
                  <a:cubicBezTo>
                    <a:pt x="2521044" y="1566998"/>
                    <a:pt x="2546375" y="1592329"/>
                    <a:pt x="2546375" y="1623576"/>
                  </a:cubicBezTo>
                  <a:cubicBezTo>
                    <a:pt x="2546375" y="1654823"/>
                    <a:pt x="2521044" y="1680154"/>
                    <a:pt x="2489797" y="1680154"/>
                  </a:cubicBezTo>
                  <a:cubicBezTo>
                    <a:pt x="2458550" y="1680154"/>
                    <a:pt x="2433219" y="1654823"/>
                    <a:pt x="2433219" y="1623576"/>
                  </a:cubicBezTo>
                  <a:cubicBezTo>
                    <a:pt x="2433219" y="1607953"/>
                    <a:pt x="2439552" y="1593808"/>
                    <a:pt x="2449790" y="1583569"/>
                  </a:cubicBezTo>
                  <a:close/>
                  <a:moveTo>
                    <a:pt x="2262615" y="1757679"/>
                  </a:moveTo>
                  <a:cubicBezTo>
                    <a:pt x="2272854" y="1747441"/>
                    <a:pt x="2286999" y="1741108"/>
                    <a:pt x="2302622" y="1741108"/>
                  </a:cubicBezTo>
                  <a:cubicBezTo>
                    <a:pt x="2333869" y="1741108"/>
                    <a:pt x="2359200" y="1766439"/>
                    <a:pt x="2359200" y="1797686"/>
                  </a:cubicBezTo>
                  <a:cubicBezTo>
                    <a:pt x="2359200" y="1828933"/>
                    <a:pt x="2333869" y="1854264"/>
                    <a:pt x="2302622" y="1854264"/>
                  </a:cubicBezTo>
                  <a:cubicBezTo>
                    <a:pt x="2271375" y="1854264"/>
                    <a:pt x="2246044" y="1828933"/>
                    <a:pt x="2246044" y="1797686"/>
                  </a:cubicBezTo>
                  <a:cubicBezTo>
                    <a:pt x="2246044" y="1782063"/>
                    <a:pt x="2252377" y="1767918"/>
                    <a:pt x="2262615" y="1757679"/>
                  </a:cubicBezTo>
                  <a:close/>
                  <a:moveTo>
                    <a:pt x="2075446" y="1931790"/>
                  </a:moveTo>
                  <a:cubicBezTo>
                    <a:pt x="2085684" y="1921552"/>
                    <a:pt x="2099829" y="1915219"/>
                    <a:pt x="2115453" y="1915219"/>
                  </a:cubicBezTo>
                  <a:cubicBezTo>
                    <a:pt x="2146700" y="1915219"/>
                    <a:pt x="2172031" y="1940550"/>
                    <a:pt x="2172031" y="1971797"/>
                  </a:cubicBezTo>
                  <a:cubicBezTo>
                    <a:pt x="2172031" y="2003044"/>
                    <a:pt x="2146700" y="2028375"/>
                    <a:pt x="2115453" y="2028375"/>
                  </a:cubicBezTo>
                  <a:cubicBezTo>
                    <a:pt x="2084206" y="2028375"/>
                    <a:pt x="2058875" y="2003044"/>
                    <a:pt x="2058875" y="1971797"/>
                  </a:cubicBezTo>
                  <a:cubicBezTo>
                    <a:pt x="2058875" y="1956174"/>
                    <a:pt x="2065207" y="1942029"/>
                    <a:pt x="2075446" y="1931790"/>
                  </a:cubicBezTo>
                  <a:close/>
                  <a:moveTo>
                    <a:pt x="1888282" y="2105896"/>
                  </a:moveTo>
                  <a:cubicBezTo>
                    <a:pt x="1898521" y="2095657"/>
                    <a:pt x="1912665" y="2089324"/>
                    <a:pt x="1928288" y="2089324"/>
                  </a:cubicBezTo>
                  <a:cubicBezTo>
                    <a:pt x="1959536" y="2089324"/>
                    <a:pt x="1984867" y="2114655"/>
                    <a:pt x="1984867" y="2145902"/>
                  </a:cubicBezTo>
                  <a:cubicBezTo>
                    <a:pt x="1984867" y="2177150"/>
                    <a:pt x="1959536" y="2202481"/>
                    <a:pt x="1928289" y="2202480"/>
                  </a:cubicBezTo>
                  <a:cubicBezTo>
                    <a:pt x="1897042" y="2202480"/>
                    <a:pt x="1871711" y="2177149"/>
                    <a:pt x="1871710" y="2145902"/>
                  </a:cubicBezTo>
                  <a:cubicBezTo>
                    <a:pt x="1871710" y="2130279"/>
                    <a:pt x="1878043" y="2116135"/>
                    <a:pt x="1888282" y="2105896"/>
                  </a:cubicBezTo>
                  <a:close/>
                  <a:moveTo>
                    <a:pt x="2449791" y="1409459"/>
                  </a:moveTo>
                  <a:cubicBezTo>
                    <a:pt x="2460029" y="1399220"/>
                    <a:pt x="2474174" y="1392887"/>
                    <a:pt x="2489797" y="1392887"/>
                  </a:cubicBezTo>
                  <a:cubicBezTo>
                    <a:pt x="2521044" y="1392887"/>
                    <a:pt x="2546375" y="1418218"/>
                    <a:pt x="2546375" y="1449465"/>
                  </a:cubicBezTo>
                  <a:cubicBezTo>
                    <a:pt x="2546375" y="1480712"/>
                    <a:pt x="2521044" y="1506043"/>
                    <a:pt x="2489797" y="1506043"/>
                  </a:cubicBezTo>
                  <a:cubicBezTo>
                    <a:pt x="2458550" y="1506043"/>
                    <a:pt x="2433219" y="1480712"/>
                    <a:pt x="2433219" y="1449465"/>
                  </a:cubicBezTo>
                  <a:cubicBezTo>
                    <a:pt x="2433219" y="1433842"/>
                    <a:pt x="2439552" y="1419697"/>
                    <a:pt x="2449791" y="1409459"/>
                  </a:cubicBezTo>
                  <a:close/>
                  <a:moveTo>
                    <a:pt x="2262615" y="1583569"/>
                  </a:moveTo>
                  <a:cubicBezTo>
                    <a:pt x="2272853" y="1573331"/>
                    <a:pt x="2286998" y="1566998"/>
                    <a:pt x="2302622" y="1566998"/>
                  </a:cubicBezTo>
                  <a:cubicBezTo>
                    <a:pt x="2333869" y="1566998"/>
                    <a:pt x="2359200" y="1592329"/>
                    <a:pt x="2359200" y="1623576"/>
                  </a:cubicBezTo>
                  <a:cubicBezTo>
                    <a:pt x="2359200" y="1654823"/>
                    <a:pt x="2333869" y="1680154"/>
                    <a:pt x="2302622" y="1680154"/>
                  </a:cubicBezTo>
                  <a:cubicBezTo>
                    <a:pt x="2271375" y="1680154"/>
                    <a:pt x="2246044" y="1654823"/>
                    <a:pt x="2246044" y="1623576"/>
                  </a:cubicBezTo>
                  <a:cubicBezTo>
                    <a:pt x="2246044" y="1607953"/>
                    <a:pt x="2252376" y="1593808"/>
                    <a:pt x="2262615" y="1583569"/>
                  </a:cubicBezTo>
                  <a:close/>
                  <a:moveTo>
                    <a:pt x="2075446" y="1757680"/>
                  </a:moveTo>
                  <a:cubicBezTo>
                    <a:pt x="2085684" y="1747441"/>
                    <a:pt x="2099829" y="1741108"/>
                    <a:pt x="2115453" y="1741108"/>
                  </a:cubicBezTo>
                  <a:cubicBezTo>
                    <a:pt x="2146700" y="1741108"/>
                    <a:pt x="2172031" y="1766439"/>
                    <a:pt x="2172031" y="1797686"/>
                  </a:cubicBezTo>
                  <a:cubicBezTo>
                    <a:pt x="2172031" y="1828933"/>
                    <a:pt x="2146700" y="1854264"/>
                    <a:pt x="2115453" y="1854264"/>
                  </a:cubicBezTo>
                  <a:cubicBezTo>
                    <a:pt x="2084206" y="1854264"/>
                    <a:pt x="2058875" y="1828933"/>
                    <a:pt x="2058875" y="1797686"/>
                  </a:cubicBezTo>
                  <a:cubicBezTo>
                    <a:pt x="2058875" y="1782063"/>
                    <a:pt x="2065207" y="1767918"/>
                    <a:pt x="2075446" y="1757680"/>
                  </a:cubicBezTo>
                  <a:close/>
                  <a:moveTo>
                    <a:pt x="1888281" y="1931786"/>
                  </a:moveTo>
                  <a:cubicBezTo>
                    <a:pt x="1898520" y="1921547"/>
                    <a:pt x="1912664" y="1915214"/>
                    <a:pt x="1928282" y="1915220"/>
                  </a:cubicBezTo>
                  <a:cubicBezTo>
                    <a:pt x="1959529" y="1915220"/>
                    <a:pt x="1984860" y="1940551"/>
                    <a:pt x="1984860" y="1971798"/>
                  </a:cubicBezTo>
                  <a:cubicBezTo>
                    <a:pt x="1984866" y="2003039"/>
                    <a:pt x="1959535" y="2028370"/>
                    <a:pt x="1928288" y="2028370"/>
                  </a:cubicBezTo>
                  <a:cubicBezTo>
                    <a:pt x="1897041" y="2028370"/>
                    <a:pt x="1871710" y="2003039"/>
                    <a:pt x="1871710" y="1971792"/>
                  </a:cubicBezTo>
                  <a:cubicBezTo>
                    <a:pt x="1871710" y="1956169"/>
                    <a:pt x="1878043" y="1942024"/>
                    <a:pt x="1888281" y="1931786"/>
                  </a:cubicBezTo>
                  <a:close/>
                  <a:moveTo>
                    <a:pt x="1701111" y="2105895"/>
                  </a:moveTo>
                  <a:cubicBezTo>
                    <a:pt x="1711350" y="2095656"/>
                    <a:pt x="1725495" y="2089324"/>
                    <a:pt x="1741118" y="2089324"/>
                  </a:cubicBezTo>
                  <a:cubicBezTo>
                    <a:pt x="1772365" y="2089324"/>
                    <a:pt x="1797696" y="2114655"/>
                    <a:pt x="1797696" y="2145902"/>
                  </a:cubicBezTo>
                  <a:cubicBezTo>
                    <a:pt x="1797696" y="2169337"/>
                    <a:pt x="1783447" y="2189445"/>
                    <a:pt x="1763141" y="2198034"/>
                  </a:cubicBezTo>
                  <a:lnTo>
                    <a:pt x="1743436" y="2202012"/>
                  </a:lnTo>
                  <a:lnTo>
                    <a:pt x="1685008" y="2143584"/>
                  </a:lnTo>
                  <a:lnTo>
                    <a:pt x="1688986" y="2123879"/>
                  </a:lnTo>
                  <a:cubicBezTo>
                    <a:pt x="1691849" y="2117110"/>
                    <a:pt x="1695992" y="2111014"/>
                    <a:pt x="1701111" y="2105895"/>
                  </a:cubicBezTo>
                  <a:close/>
                  <a:moveTo>
                    <a:pt x="2449791" y="1235348"/>
                  </a:moveTo>
                  <a:cubicBezTo>
                    <a:pt x="2460029" y="1225109"/>
                    <a:pt x="2474174" y="1218776"/>
                    <a:pt x="2489797" y="1218776"/>
                  </a:cubicBezTo>
                  <a:cubicBezTo>
                    <a:pt x="2521044" y="1218776"/>
                    <a:pt x="2546375" y="1244107"/>
                    <a:pt x="2546375" y="1275354"/>
                  </a:cubicBezTo>
                  <a:cubicBezTo>
                    <a:pt x="2546375" y="1306601"/>
                    <a:pt x="2521044" y="1331932"/>
                    <a:pt x="2489797" y="1331932"/>
                  </a:cubicBezTo>
                  <a:cubicBezTo>
                    <a:pt x="2458550" y="1331932"/>
                    <a:pt x="2433219" y="1306601"/>
                    <a:pt x="2433219" y="1275354"/>
                  </a:cubicBezTo>
                  <a:cubicBezTo>
                    <a:pt x="2433219" y="1259731"/>
                    <a:pt x="2439552" y="1245586"/>
                    <a:pt x="2449791" y="1235348"/>
                  </a:cubicBezTo>
                  <a:close/>
                  <a:moveTo>
                    <a:pt x="2262615" y="1409458"/>
                  </a:moveTo>
                  <a:cubicBezTo>
                    <a:pt x="2272853" y="1399220"/>
                    <a:pt x="2286998" y="1392887"/>
                    <a:pt x="2302622" y="1392887"/>
                  </a:cubicBezTo>
                  <a:cubicBezTo>
                    <a:pt x="2333869" y="1392887"/>
                    <a:pt x="2359200" y="1418218"/>
                    <a:pt x="2359200" y="1449465"/>
                  </a:cubicBezTo>
                  <a:cubicBezTo>
                    <a:pt x="2359200" y="1480712"/>
                    <a:pt x="2333869" y="1506043"/>
                    <a:pt x="2302622" y="1506043"/>
                  </a:cubicBezTo>
                  <a:cubicBezTo>
                    <a:pt x="2271375" y="1506043"/>
                    <a:pt x="2246044" y="1480712"/>
                    <a:pt x="2246044" y="1449465"/>
                  </a:cubicBezTo>
                  <a:cubicBezTo>
                    <a:pt x="2246044" y="1433842"/>
                    <a:pt x="2252376" y="1419697"/>
                    <a:pt x="2262615" y="1409458"/>
                  </a:cubicBezTo>
                  <a:close/>
                  <a:moveTo>
                    <a:pt x="2075445" y="1583569"/>
                  </a:moveTo>
                  <a:cubicBezTo>
                    <a:pt x="2085684" y="1573331"/>
                    <a:pt x="2099828" y="1566998"/>
                    <a:pt x="2115452" y="1566998"/>
                  </a:cubicBezTo>
                  <a:cubicBezTo>
                    <a:pt x="2146699" y="1566998"/>
                    <a:pt x="2172030" y="1592329"/>
                    <a:pt x="2172030" y="1623576"/>
                  </a:cubicBezTo>
                  <a:cubicBezTo>
                    <a:pt x="2172030" y="1654823"/>
                    <a:pt x="2146699" y="1680154"/>
                    <a:pt x="2115452" y="1680154"/>
                  </a:cubicBezTo>
                  <a:cubicBezTo>
                    <a:pt x="2084205" y="1680154"/>
                    <a:pt x="2058874" y="1654823"/>
                    <a:pt x="2058874" y="1623576"/>
                  </a:cubicBezTo>
                  <a:cubicBezTo>
                    <a:pt x="2058874" y="1607953"/>
                    <a:pt x="2065206" y="1593808"/>
                    <a:pt x="2075445" y="1583569"/>
                  </a:cubicBezTo>
                  <a:close/>
                  <a:moveTo>
                    <a:pt x="1888275" y="1757680"/>
                  </a:moveTo>
                  <a:cubicBezTo>
                    <a:pt x="1898514" y="1747442"/>
                    <a:pt x="1912659" y="1741109"/>
                    <a:pt x="1928282" y="1741109"/>
                  </a:cubicBezTo>
                  <a:cubicBezTo>
                    <a:pt x="1959529" y="1741109"/>
                    <a:pt x="1984860" y="1766440"/>
                    <a:pt x="1984860" y="1797687"/>
                  </a:cubicBezTo>
                  <a:cubicBezTo>
                    <a:pt x="1984860" y="1828934"/>
                    <a:pt x="1959529" y="1854265"/>
                    <a:pt x="1928282" y="1854265"/>
                  </a:cubicBezTo>
                  <a:cubicBezTo>
                    <a:pt x="1897035" y="1854265"/>
                    <a:pt x="1871704" y="1828934"/>
                    <a:pt x="1871704" y="1797687"/>
                  </a:cubicBezTo>
                  <a:cubicBezTo>
                    <a:pt x="1871704" y="1782063"/>
                    <a:pt x="1878037" y="1767919"/>
                    <a:pt x="1888275" y="1757680"/>
                  </a:cubicBezTo>
                  <a:close/>
                  <a:moveTo>
                    <a:pt x="1701111" y="1931785"/>
                  </a:moveTo>
                  <a:cubicBezTo>
                    <a:pt x="1711350" y="1921546"/>
                    <a:pt x="1725494" y="1915213"/>
                    <a:pt x="1741118" y="1915213"/>
                  </a:cubicBezTo>
                  <a:cubicBezTo>
                    <a:pt x="1772365" y="1915213"/>
                    <a:pt x="1797696" y="1940544"/>
                    <a:pt x="1797696" y="1971791"/>
                  </a:cubicBezTo>
                  <a:cubicBezTo>
                    <a:pt x="1797696" y="2003038"/>
                    <a:pt x="1772365" y="2028369"/>
                    <a:pt x="1741118" y="2028369"/>
                  </a:cubicBezTo>
                  <a:cubicBezTo>
                    <a:pt x="1709871" y="2028369"/>
                    <a:pt x="1684540" y="2003038"/>
                    <a:pt x="1684540" y="1971791"/>
                  </a:cubicBezTo>
                  <a:cubicBezTo>
                    <a:pt x="1684540" y="1956168"/>
                    <a:pt x="1690872" y="1942023"/>
                    <a:pt x="1701111" y="1931785"/>
                  </a:cubicBezTo>
                  <a:close/>
                  <a:moveTo>
                    <a:pt x="2449791" y="1061237"/>
                  </a:moveTo>
                  <a:cubicBezTo>
                    <a:pt x="2460029" y="1050998"/>
                    <a:pt x="2474173" y="1044665"/>
                    <a:pt x="2489797" y="1044665"/>
                  </a:cubicBezTo>
                  <a:cubicBezTo>
                    <a:pt x="2521044" y="1044665"/>
                    <a:pt x="2546375" y="1069996"/>
                    <a:pt x="2546375" y="1101244"/>
                  </a:cubicBezTo>
                  <a:cubicBezTo>
                    <a:pt x="2546375" y="1132490"/>
                    <a:pt x="2521044" y="1157822"/>
                    <a:pt x="2489797" y="1157821"/>
                  </a:cubicBezTo>
                  <a:cubicBezTo>
                    <a:pt x="2458550" y="1157821"/>
                    <a:pt x="2433219" y="1132490"/>
                    <a:pt x="2433219" y="1101243"/>
                  </a:cubicBezTo>
                  <a:cubicBezTo>
                    <a:pt x="2433219" y="1085620"/>
                    <a:pt x="2439552" y="1071476"/>
                    <a:pt x="2449791" y="1061237"/>
                  </a:cubicBezTo>
                  <a:close/>
                  <a:moveTo>
                    <a:pt x="2262615" y="1235348"/>
                  </a:moveTo>
                  <a:cubicBezTo>
                    <a:pt x="2272854" y="1225109"/>
                    <a:pt x="2286998" y="1218776"/>
                    <a:pt x="2302622" y="1218776"/>
                  </a:cubicBezTo>
                  <a:cubicBezTo>
                    <a:pt x="2333869" y="1218776"/>
                    <a:pt x="2359200" y="1244107"/>
                    <a:pt x="2359200" y="1275354"/>
                  </a:cubicBezTo>
                  <a:cubicBezTo>
                    <a:pt x="2359200" y="1306601"/>
                    <a:pt x="2333869" y="1331932"/>
                    <a:pt x="2302622" y="1331932"/>
                  </a:cubicBezTo>
                  <a:cubicBezTo>
                    <a:pt x="2271375" y="1331932"/>
                    <a:pt x="2246044" y="1306601"/>
                    <a:pt x="2246044" y="1275354"/>
                  </a:cubicBezTo>
                  <a:cubicBezTo>
                    <a:pt x="2246044" y="1259731"/>
                    <a:pt x="2252376" y="1245586"/>
                    <a:pt x="2262615" y="1235348"/>
                  </a:cubicBezTo>
                  <a:close/>
                  <a:moveTo>
                    <a:pt x="2075445" y="1409458"/>
                  </a:moveTo>
                  <a:cubicBezTo>
                    <a:pt x="2085684" y="1399220"/>
                    <a:pt x="2099828" y="1392887"/>
                    <a:pt x="2115452" y="1392887"/>
                  </a:cubicBezTo>
                  <a:cubicBezTo>
                    <a:pt x="2146699" y="1392887"/>
                    <a:pt x="2172030" y="1418218"/>
                    <a:pt x="2172030" y="1449465"/>
                  </a:cubicBezTo>
                  <a:cubicBezTo>
                    <a:pt x="2172030" y="1480712"/>
                    <a:pt x="2146699" y="1506043"/>
                    <a:pt x="2115452" y="1506043"/>
                  </a:cubicBezTo>
                  <a:cubicBezTo>
                    <a:pt x="2084205" y="1506043"/>
                    <a:pt x="2058874" y="1480712"/>
                    <a:pt x="2058874" y="1449465"/>
                  </a:cubicBezTo>
                  <a:cubicBezTo>
                    <a:pt x="2058874" y="1433842"/>
                    <a:pt x="2065207" y="1419697"/>
                    <a:pt x="2075445" y="1409458"/>
                  </a:cubicBezTo>
                  <a:close/>
                  <a:moveTo>
                    <a:pt x="1888275" y="1583570"/>
                  </a:moveTo>
                  <a:cubicBezTo>
                    <a:pt x="1898514" y="1573332"/>
                    <a:pt x="1912658" y="1566999"/>
                    <a:pt x="1928281" y="1566999"/>
                  </a:cubicBezTo>
                  <a:cubicBezTo>
                    <a:pt x="1959528" y="1566999"/>
                    <a:pt x="1984859" y="1592330"/>
                    <a:pt x="1984859" y="1623577"/>
                  </a:cubicBezTo>
                  <a:cubicBezTo>
                    <a:pt x="1984860" y="1654824"/>
                    <a:pt x="1959528" y="1680155"/>
                    <a:pt x="1928281" y="1680155"/>
                  </a:cubicBezTo>
                  <a:cubicBezTo>
                    <a:pt x="1897034" y="1680155"/>
                    <a:pt x="1871703" y="1654824"/>
                    <a:pt x="1871703" y="1623577"/>
                  </a:cubicBezTo>
                  <a:cubicBezTo>
                    <a:pt x="1871703" y="1607953"/>
                    <a:pt x="1878036" y="1593809"/>
                    <a:pt x="1888275" y="1583570"/>
                  </a:cubicBezTo>
                  <a:close/>
                  <a:moveTo>
                    <a:pt x="1701110" y="1757674"/>
                  </a:moveTo>
                  <a:cubicBezTo>
                    <a:pt x="1711349" y="1747436"/>
                    <a:pt x="1725493" y="1741103"/>
                    <a:pt x="1741112" y="1741108"/>
                  </a:cubicBezTo>
                  <a:cubicBezTo>
                    <a:pt x="1772359" y="1741108"/>
                    <a:pt x="1797690" y="1766439"/>
                    <a:pt x="1797690" y="1797686"/>
                  </a:cubicBezTo>
                  <a:cubicBezTo>
                    <a:pt x="1797695" y="1828928"/>
                    <a:pt x="1772364" y="1854259"/>
                    <a:pt x="1741117" y="1854259"/>
                  </a:cubicBezTo>
                  <a:cubicBezTo>
                    <a:pt x="1709870" y="1854259"/>
                    <a:pt x="1684539" y="1828928"/>
                    <a:pt x="1684539" y="1797681"/>
                  </a:cubicBezTo>
                  <a:cubicBezTo>
                    <a:pt x="1684539" y="1782057"/>
                    <a:pt x="1690872" y="1767913"/>
                    <a:pt x="1701110" y="1757674"/>
                  </a:cubicBezTo>
                  <a:close/>
                  <a:moveTo>
                    <a:pt x="1513941" y="1931785"/>
                  </a:moveTo>
                  <a:cubicBezTo>
                    <a:pt x="1524179" y="1921547"/>
                    <a:pt x="1538324" y="1915214"/>
                    <a:pt x="1553947" y="1915214"/>
                  </a:cubicBezTo>
                  <a:cubicBezTo>
                    <a:pt x="1585194" y="1915214"/>
                    <a:pt x="1610525" y="1940545"/>
                    <a:pt x="1610525" y="1971792"/>
                  </a:cubicBezTo>
                  <a:cubicBezTo>
                    <a:pt x="1610525" y="1995228"/>
                    <a:pt x="1596276" y="2015335"/>
                    <a:pt x="1575970" y="2023924"/>
                  </a:cubicBezTo>
                  <a:lnTo>
                    <a:pt x="1567132" y="2025708"/>
                  </a:lnTo>
                  <a:lnTo>
                    <a:pt x="1500031" y="1958607"/>
                  </a:lnTo>
                  <a:lnTo>
                    <a:pt x="1501815" y="1949769"/>
                  </a:lnTo>
                  <a:cubicBezTo>
                    <a:pt x="1504679" y="1943000"/>
                    <a:pt x="1508822" y="1936905"/>
                    <a:pt x="1513941" y="1931785"/>
                  </a:cubicBezTo>
                  <a:close/>
                  <a:moveTo>
                    <a:pt x="2449790" y="887126"/>
                  </a:moveTo>
                  <a:cubicBezTo>
                    <a:pt x="2460029" y="876887"/>
                    <a:pt x="2474173" y="870555"/>
                    <a:pt x="2489797" y="870555"/>
                  </a:cubicBezTo>
                  <a:cubicBezTo>
                    <a:pt x="2521044" y="870555"/>
                    <a:pt x="2546375" y="895886"/>
                    <a:pt x="2546375" y="927133"/>
                  </a:cubicBezTo>
                  <a:cubicBezTo>
                    <a:pt x="2546375" y="958380"/>
                    <a:pt x="2521044" y="983711"/>
                    <a:pt x="2489797" y="983711"/>
                  </a:cubicBezTo>
                  <a:cubicBezTo>
                    <a:pt x="2458550" y="983711"/>
                    <a:pt x="2433219" y="958380"/>
                    <a:pt x="2433219" y="927132"/>
                  </a:cubicBezTo>
                  <a:cubicBezTo>
                    <a:pt x="2433219" y="911509"/>
                    <a:pt x="2439552" y="897364"/>
                    <a:pt x="2449790" y="887126"/>
                  </a:cubicBezTo>
                  <a:close/>
                  <a:moveTo>
                    <a:pt x="2262615" y="1061237"/>
                  </a:moveTo>
                  <a:cubicBezTo>
                    <a:pt x="2272854" y="1050998"/>
                    <a:pt x="2286998" y="1044665"/>
                    <a:pt x="2302622" y="1044665"/>
                  </a:cubicBezTo>
                  <a:cubicBezTo>
                    <a:pt x="2333869" y="1044665"/>
                    <a:pt x="2359200" y="1069996"/>
                    <a:pt x="2359200" y="1101244"/>
                  </a:cubicBezTo>
                  <a:cubicBezTo>
                    <a:pt x="2359200" y="1132490"/>
                    <a:pt x="2333869" y="1157822"/>
                    <a:pt x="2302622" y="1157821"/>
                  </a:cubicBezTo>
                  <a:cubicBezTo>
                    <a:pt x="2271375" y="1157821"/>
                    <a:pt x="2246044" y="1132490"/>
                    <a:pt x="2246044" y="1101243"/>
                  </a:cubicBezTo>
                  <a:cubicBezTo>
                    <a:pt x="2246044" y="1085620"/>
                    <a:pt x="2252376" y="1071476"/>
                    <a:pt x="2262615" y="1061237"/>
                  </a:cubicBezTo>
                  <a:close/>
                  <a:moveTo>
                    <a:pt x="2075445" y="1235347"/>
                  </a:moveTo>
                  <a:cubicBezTo>
                    <a:pt x="2085684" y="1225109"/>
                    <a:pt x="2099828" y="1218776"/>
                    <a:pt x="2115452" y="1218776"/>
                  </a:cubicBezTo>
                  <a:cubicBezTo>
                    <a:pt x="2146699" y="1218776"/>
                    <a:pt x="2172030" y="1244107"/>
                    <a:pt x="2172030" y="1275354"/>
                  </a:cubicBezTo>
                  <a:cubicBezTo>
                    <a:pt x="2172030" y="1306601"/>
                    <a:pt x="2146699" y="1331932"/>
                    <a:pt x="2115452" y="1331932"/>
                  </a:cubicBezTo>
                  <a:cubicBezTo>
                    <a:pt x="2084205" y="1331932"/>
                    <a:pt x="2058874" y="1306601"/>
                    <a:pt x="2058874" y="1275354"/>
                  </a:cubicBezTo>
                  <a:cubicBezTo>
                    <a:pt x="2058874" y="1259731"/>
                    <a:pt x="2065207" y="1245586"/>
                    <a:pt x="2075445" y="1235347"/>
                  </a:cubicBezTo>
                  <a:close/>
                  <a:moveTo>
                    <a:pt x="1888275" y="1409459"/>
                  </a:moveTo>
                  <a:cubicBezTo>
                    <a:pt x="1898513" y="1399220"/>
                    <a:pt x="1912658" y="1392888"/>
                    <a:pt x="1928281" y="1392888"/>
                  </a:cubicBezTo>
                  <a:cubicBezTo>
                    <a:pt x="1959528" y="1392888"/>
                    <a:pt x="1984859" y="1418219"/>
                    <a:pt x="1984859" y="1449466"/>
                  </a:cubicBezTo>
                  <a:cubicBezTo>
                    <a:pt x="1984860" y="1480713"/>
                    <a:pt x="1959528" y="1506044"/>
                    <a:pt x="1928281" y="1506044"/>
                  </a:cubicBezTo>
                  <a:cubicBezTo>
                    <a:pt x="1897034" y="1506044"/>
                    <a:pt x="1871703" y="1480713"/>
                    <a:pt x="1871703" y="1449466"/>
                  </a:cubicBezTo>
                  <a:cubicBezTo>
                    <a:pt x="1871703" y="1433842"/>
                    <a:pt x="1878036" y="1419698"/>
                    <a:pt x="1888275" y="1409459"/>
                  </a:cubicBezTo>
                  <a:close/>
                  <a:moveTo>
                    <a:pt x="1701104" y="1583570"/>
                  </a:moveTo>
                  <a:cubicBezTo>
                    <a:pt x="1711343" y="1573331"/>
                    <a:pt x="1725487" y="1566998"/>
                    <a:pt x="1741111" y="1566998"/>
                  </a:cubicBezTo>
                  <a:cubicBezTo>
                    <a:pt x="1772358" y="1566998"/>
                    <a:pt x="1797689" y="1592329"/>
                    <a:pt x="1797689" y="1623576"/>
                  </a:cubicBezTo>
                  <a:cubicBezTo>
                    <a:pt x="1797689" y="1654823"/>
                    <a:pt x="1772358" y="1680154"/>
                    <a:pt x="1741111" y="1680154"/>
                  </a:cubicBezTo>
                  <a:cubicBezTo>
                    <a:pt x="1709864" y="1680154"/>
                    <a:pt x="1684533" y="1654823"/>
                    <a:pt x="1684533" y="1623576"/>
                  </a:cubicBezTo>
                  <a:cubicBezTo>
                    <a:pt x="1684533" y="1607953"/>
                    <a:pt x="1690866" y="1593808"/>
                    <a:pt x="1701104" y="1583570"/>
                  </a:cubicBezTo>
                  <a:close/>
                  <a:moveTo>
                    <a:pt x="1513940" y="1757675"/>
                  </a:moveTo>
                  <a:cubicBezTo>
                    <a:pt x="1524179" y="1747436"/>
                    <a:pt x="1538323" y="1741104"/>
                    <a:pt x="1553947" y="1741104"/>
                  </a:cubicBezTo>
                  <a:cubicBezTo>
                    <a:pt x="1585194" y="1741104"/>
                    <a:pt x="1610525" y="1766435"/>
                    <a:pt x="1610525" y="1797682"/>
                  </a:cubicBezTo>
                  <a:cubicBezTo>
                    <a:pt x="1610525" y="1828929"/>
                    <a:pt x="1585194" y="1854260"/>
                    <a:pt x="1553947" y="1854260"/>
                  </a:cubicBezTo>
                  <a:cubicBezTo>
                    <a:pt x="1522700" y="1854260"/>
                    <a:pt x="1497369" y="1828929"/>
                    <a:pt x="1497369" y="1797682"/>
                  </a:cubicBezTo>
                  <a:cubicBezTo>
                    <a:pt x="1497369" y="1782058"/>
                    <a:pt x="1503701" y="1767914"/>
                    <a:pt x="1513940" y="1757675"/>
                  </a:cubicBezTo>
                  <a:close/>
                  <a:moveTo>
                    <a:pt x="2449791" y="713015"/>
                  </a:moveTo>
                  <a:cubicBezTo>
                    <a:pt x="2460029" y="702776"/>
                    <a:pt x="2474173" y="696444"/>
                    <a:pt x="2489797" y="696444"/>
                  </a:cubicBezTo>
                  <a:cubicBezTo>
                    <a:pt x="2521044" y="696444"/>
                    <a:pt x="2546375" y="721775"/>
                    <a:pt x="2546375" y="753022"/>
                  </a:cubicBezTo>
                  <a:cubicBezTo>
                    <a:pt x="2546375" y="784269"/>
                    <a:pt x="2521044" y="809600"/>
                    <a:pt x="2489797" y="809600"/>
                  </a:cubicBezTo>
                  <a:cubicBezTo>
                    <a:pt x="2458550" y="809600"/>
                    <a:pt x="2433219" y="784269"/>
                    <a:pt x="2433219" y="753022"/>
                  </a:cubicBezTo>
                  <a:cubicBezTo>
                    <a:pt x="2433219" y="737398"/>
                    <a:pt x="2439552" y="723253"/>
                    <a:pt x="2449791" y="713015"/>
                  </a:cubicBezTo>
                  <a:close/>
                  <a:moveTo>
                    <a:pt x="2262615" y="887126"/>
                  </a:moveTo>
                  <a:cubicBezTo>
                    <a:pt x="2272853" y="876887"/>
                    <a:pt x="2286998" y="870554"/>
                    <a:pt x="2302622" y="870555"/>
                  </a:cubicBezTo>
                  <a:cubicBezTo>
                    <a:pt x="2333869" y="870555"/>
                    <a:pt x="2359200" y="895886"/>
                    <a:pt x="2359200" y="927133"/>
                  </a:cubicBezTo>
                  <a:cubicBezTo>
                    <a:pt x="2359200" y="958380"/>
                    <a:pt x="2333869" y="983711"/>
                    <a:pt x="2302622" y="983711"/>
                  </a:cubicBezTo>
                  <a:cubicBezTo>
                    <a:pt x="2271375" y="983711"/>
                    <a:pt x="2246044" y="958380"/>
                    <a:pt x="2246044" y="927132"/>
                  </a:cubicBezTo>
                  <a:cubicBezTo>
                    <a:pt x="2246044" y="911509"/>
                    <a:pt x="2252376" y="897364"/>
                    <a:pt x="2262615" y="887126"/>
                  </a:cubicBezTo>
                  <a:close/>
                  <a:moveTo>
                    <a:pt x="2075445" y="1061237"/>
                  </a:moveTo>
                  <a:cubicBezTo>
                    <a:pt x="2085684" y="1050998"/>
                    <a:pt x="2099828" y="1044665"/>
                    <a:pt x="2115452" y="1044665"/>
                  </a:cubicBezTo>
                  <a:cubicBezTo>
                    <a:pt x="2146699" y="1044665"/>
                    <a:pt x="2172030" y="1069996"/>
                    <a:pt x="2172030" y="1101244"/>
                  </a:cubicBezTo>
                  <a:cubicBezTo>
                    <a:pt x="2172030" y="1132490"/>
                    <a:pt x="2146699" y="1157822"/>
                    <a:pt x="2115452" y="1157821"/>
                  </a:cubicBezTo>
                  <a:cubicBezTo>
                    <a:pt x="2084205" y="1157821"/>
                    <a:pt x="2058874" y="1132490"/>
                    <a:pt x="2058874" y="1101243"/>
                  </a:cubicBezTo>
                  <a:cubicBezTo>
                    <a:pt x="2058874" y="1085620"/>
                    <a:pt x="2065207" y="1071476"/>
                    <a:pt x="2075445" y="1061237"/>
                  </a:cubicBezTo>
                  <a:close/>
                  <a:moveTo>
                    <a:pt x="1888275" y="1235349"/>
                  </a:moveTo>
                  <a:cubicBezTo>
                    <a:pt x="1898514" y="1225110"/>
                    <a:pt x="1912658" y="1218777"/>
                    <a:pt x="1928281" y="1218777"/>
                  </a:cubicBezTo>
                  <a:cubicBezTo>
                    <a:pt x="1959528" y="1218777"/>
                    <a:pt x="1984859" y="1244108"/>
                    <a:pt x="1984859" y="1275355"/>
                  </a:cubicBezTo>
                  <a:cubicBezTo>
                    <a:pt x="1984860" y="1306602"/>
                    <a:pt x="1959528" y="1331933"/>
                    <a:pt x="1928281" y="1331933"/>
                  </a:cubicBezTo>
                  <a:cubicBezTo>
                    <a:pt x="1897034" y="1331933"/>
                    <a:pt x="1871703" y="1306602"/>
                    <a:pt x="1871703" y="1275355"/>
                  </a:cubicBezTo>
                  <a:cubicBezTo>
                    <a:pt x="1871703" y="1259731"/>
                    <a:pt x="1878036" y="1245587"/>
                    <a:pt x="1888275" y="1235349"/>
                  </a:cubicBezTo>
                  <a:close/>
                  <a:moveTo>
                    <a:pt x="1701104" y="1409459"/>
                  </a:moveTo>
                  <a:cubicBezTo>
                    <a:pt x="1711343" y="1399220"/>
                    <a:pt x="1725487" y="1392887"/>
                    <a:pt x="1741111" y="1392887"/>
                  </a:cubicBezTo>
                  <a:cubicBezTo>
                    <a:pt x="1772358" y="1392887"/>
                    <a:pt x="1797689" y="1418218"/>
                    <a:pt x="1797689" y="1449465"/>
                  </a:cubicBezTo>
                  <a:cubicBezTo>
                    <a:pt x="1797689" y="1480712"/>
                    <a:pt x="1772358" y="1506043"/>
                    <a:pt x="1741111" y="1506043"/>
                  </a:cubicBezTo>
                  <a:cubicBezTo>
                    <a:pt x="1709864" y="1506043"/>
                    <a:pt x="1684533" y="1480712"/>
                    <a:pt x="1684533" y="1449465"/>
                  </a:cubicBezTo>
                  <a:cubicBezTo>
                    <a:pt x="1684533" y="1433842"/>
                    <a:pt x="1690866" y="1419697"/>
                    <a:pt x="1701104" y="1409459"/>
                  </a:cubicBezTo>
                  <a:close/>
                  <a:moveTo>
                    <a:pt x="1513939" y="1583565"/>
                  </a:moveTo>
                  <a:cubicBezTo>
                    <a:pt x="1524178" y="1573327"/>
                    <a:pt x="1538322" y="1566994"/>
                    <a:pt x="1553945" y="1566994"/>
                  </a:cubicBezTo>
                  <a:cubicBezTo>
                    <a:pt x="1585187" y="1566999"/>
                    <a:pt x="1610519" y="1592330"/>
                    <a:pt x="1610523" y="1623572"/>
                  </a:cubicBezTo>
                  <a:cubicBezTo>
                    <a:pt x="1610523" y="1654819"/>
                    <a:pt x="1585192" y="1680150"/>
                    <a:pt x="1553945" y="1680150"/>
                  </a:cubicBezTo>
                  <a:cubicBezTo>
                    <a:pt x="1522698" y="1680150"/>
                    <a:pt x="1497367" y="1654819"/>
                    <a:pt x="1497367" y="1623572"/>
                  </a:cubicBezTo>
                  <a:cubicBezTo>
                    <a:pt x="1497367" y="1607948"/>
                    <a:pt x="1503700" y="1593804"/>
                    <a:pt x="1513939" y="1583565"/>
                  </a:cubicBezTo>
                  <a:close/>
                  <a:moveTo>
                    <a:pt x="1326770" y="1757674"/>
                  </a:moveTo>
                  <a:cubicBezTo>
                    <a:pt x="1337008" y="1747436"/>
                    <a:pt x="1351153" y="1741103"/>
                    <a:pt x="1366776" y="1741103"/>
                  </a:cubicBezTo>
                  <a:cubicBezTo>
                    <a:pt x="1398023" y="1741103"/>
                    <a:pt x="1423354" y="1766434"/>
                    <a:pt x="1423354" y="1797681"/>
                  </a:cubicBezTo>
                  <a:cubicBezTo>
                    <a:pt x="1423354" y="1813305"/>
                    <a:pt x="1417021" y="1827449"/>
                    <a:pt x="1406783" y="1837688"/>
                  </a:cubicBezTo>
                  <a:lnTo>
                    <a:pt x="1390255" y="1848831"/>
                  </a:lnTo>
                  <a:lnTo>
                    <a:pt x="1315626" y="1774202"/>
                  </a:lnTo>
                  <a:close/>
                  <a:moveTo>
                    <a:pt x="2449790" y="538904"/>
                  </a:moveTo>
                  <a:cubicBezTo>
                    <a:pt x="2460029" y="528665"/>
                    <a:pt x="2474174" y="522333"/>
                    <a:pt x="2489797" y="522333"/>
                  </a:cubicBezTo>
                  <a:cubicBezTo>
                    <a:pt x="2521044" y="522333"/>
                    <a:pt x="2546375" y="547664"/>
                    <a:pt x="2546375" y="578911"/>
                  </a:cubicBezTo>
                  <a:cubicBezTo>
                    <a:pt x="2546375" y="610158"/>
                    <a:pt x="2521044" y="635489"/>
                    <a:pt x="2489797" y="635489"/>
                  </a:cubicBezTo>
                  <a:cubicBezTo>
                    <a:pt x="2458550" y="635489"/>
                    <a:pt x="2433219" y="610158"/>
                    <a:pt x="2433219" y="578911"/>
                  </a:cubicBezTo>
                  <a:cubicBezTo>
                    <a:pt x="2433219" y="563287"/>
                    <a:pt x="2439552" y="549143"/>
                    <a:pt x="2449790" y="538904"/>
                  </a:cubicBezTo>
                  <a:close/>
                  <a:moveTo>
                    <a:pt x="2262615" y="713015"/>
                  </a:moveTo>
                  <a:cubicBezTo>
                    <a:pt x="2272854" y="702776"/>
                    <a:pt x="2286998" y="696444"/>
                    <a:pt x="2302622" y="696444"/>
                  </a:cubicBezTo>
                  <a:cubicBezTo>
                    <a:pt x="2333869" y="696444"/>
                    <a:pt x="2359200" y="721775"/>
                    <a:pt x="2359200" y="753022"/>
                  </a:cubicBezTo>
                  <a:cubicBezTo>
                    <a:pt x="2359200" y="784269"/>
                    <a:pt x="2333869" y="809600"/>
                    <a:pt x="2302622" y="809600"/>
                  </a:cubicBezTo>
                  <a:cubicBezTo>
                    <a:pt x="2271375" y="809600"/>
                    <a:pt x="2246044" y="784269"/>
                    <a:pt x="2246044" y="753022"/>
                  </a:cubicBezTo>
                  <a:cubicBezTo>
                    <a:pt x="2246044" y="737398"/>
                    <a:pt x="2252376" y="723254"/>
                    <a:pt x="2262615" y="713015"/>
                  </a:cubicBezTo>
                  <a:close/>
                  <a:moveTo>
                    <a:pt x="2075445" y="887126"/>
                  </a:moveTo>
                  <a:cubicBezTo>
                    <a:pt x="2085684" y="876887"/>
                    <a:pt x="2099828" y="870555"/>
                    <a:pt x="2115452" y="870555"/>
                  </a:cubicBezTo>
                  <a:cubicBezTo>
                    <a:pt x="2146699" y="870555"/>
                    <a:pt x="2172030" y="895886"/>
                    <a:pt x="2172030" y="927133"/>
                  </a:cubicBezTo>
                  <a:cubicBezTo>
                    <a:pt x="2172030" y="958380"/>
                    <a:pt x="2146699" y="983711"/>
                    <a:pt x="2115452" y="983711"/>
                  </a:cubicBezTo>
                  <a:cubicBezTo>
                    <a:pt x="2084205" y="983711"/>
                    <a:pt x="2058874" y="958380"/>
                    <a:pt x="2058874" y="927132"/>
                  </a:cubicBezTo>
                  <a:cubicBezTo>
                    <a:pt x="2058874" y="911509"/>
                    <a:pt x="2065207" y="897365"/>
                    <a:pt x="2075445" y="887126"/>
                  </a:cubicBezTo>
                  <a:close/>
                  <a:moveTo>
                    <a:pt x="1888275" y="1061238"/>
                  </a:moveTo>
                  <a:cubicBezTo>
                    <a:pt x="1898514" y="1050999"/>
                    <a:pt x="1912658" y="1044666"/>
                    <a:pt x="1928281" y="1044666"/>
                  </a:cubicBezTo>
                  <a:cubicBezTo>
                    <a:pt x="1959528" y="1044666"/>
                    <a:pt x="1984859" y="1069997"/>
                    <a:pt x="1984859" y="1101244"/>
                  </a:cubicBezTo>
                  <a:cubicBezTo>
                    <a:pt x="1984860" y="1132491"/>
                    <a:pt x="1959528" y="1157822"/>
                    <a:pt x="1928281" y="1157822"/>
                  </a:cubicBezTo>
                  <a:cubicBezTo>
                    <a:pt x="1897034" y="1157822"/>
                    <a:pt x="1871703" y="1132491"/>
                    <a:pt x="1871703" y="1101244"/>
                  </a:cubicBezTo>
                  <a:cubicBezTo>
                    <a:pt x="1871703" y="1085621"/>
                    <a:pt x="1878036" y="1071476"/>
                    <a:pt x="1888275" y="1061238"/>
                  </a:cubicBezTo>
                  <a:close/>
                  <a:moveTo>
                    <a:pt x="1701104" y="1235348"/>
                  </a:moveTo>
                  <a:cubicBezTo>
                    <a:pt x="1711343" y="1225109"/>
                    <a:pt x="1725487" y="1218776"/>
                    <a:pt x="1741111" y="1218776"/>
                  </a:cubicBezTo>
                  <a:cubicBezTo>
                    <a:pt x="1772358" y="1218776"/>
                    <a:pt x="1797689" y="1244107"/>
                    <a:pt x="1797689" y="1275354"/>
                  </a:cubicBezTo>
                  <a:cubicBezTo>
                    <a:pt x="1797689" y="1306601"/>
                    <a:pt x="1772358" y="1331932"/>
                    <a:pt x="1741111" y="1331932"/>
                  </a:cubicBezTo>
                  <a:cubicBezTo>
                    <a:pt x="1709864" y="1331932"/>
                    <a:pt x="1684533" y="1306601"/>
                    <a:pt x="1684533" y="1275354"/>
                  </a:cubicBezTo>
                  <a:cubicBezTo>
                    <a:pt x="1684533" y="1259731"/>
                    <a:pt x="1690866" y="1245586"/>
                    <a:pt x="1701104" y="1235348"/>
                  </a:cubicBezTo>
                  <a:close/>
                  <a:moveTo>
                    <a:pt x="1513934" y="1409459"/>
                  </a:moveTo>
                  <a:cubicBezTo>
                    <a:pt x="1524173" y="1399221"/>
                    <a:pt x="1538317" y="1392888"/>
                    <a:pt x="1553940" y="1392888"/>
                  </a:cubicBezTo>
                  <a:cubicBezTo>
                    <a:pt x="1585187" y="1392888"/>
                    <a:pt x="1610518" y="1418219"/>
                    <a:pt x="1610519" y="1449466"/>
                  </a:cubicBezTo>
                  <a:cubicBezTo>
                    <a:pt x="1610519" y="1480713"/>
                    <a:pt x="1585188" y="1506044"/>
                    <a:pt x="1553941" y="1506044"/>
                  </a:cubicBezTo>
                  <a:cubicBezTo>
                    <a:pt x="1522694" y="1506044"/>
                    <a:pt x="1497362" y="1480713"/>
                    <a:pt x="1497362" y="1449466"/>
                  </a:cubicBezTo>
                  <a:cubicBezTo>
                    <a:pt x="1497362" y="1433842"/>
                    <a:pt x="1503695" y="1419698"/>
                    <a:pt x="1513934" y="1409459"/>
                  </a:cubicBezTo>
                  <a:close/>
                  <a:moveTo>
                    <a:pt x="1326768" y="1583565"/>
                  </a:moveTo>
                  <a:cubicBezTo>
                    <a:pt x="1337007" y="1573326"/>
                    <a:pt x="1351151" y="1566993"/>
                    <a:pt x="1366775" y="1566993"/>
                  </a:cubicBezTo>
                  <a:cubicBezTo>
                    <a:pt x="1398022" y="1566993"/>
                    <a:pt x="1423353" y="1592324"/>
                    <a:pt x="1423353" y="1623571"/>
                  </a:cubicBezTo>
                  <a:cubicBezTo>
                    <a:pt x="1423353" y="1654818"/>
                    <a:pt x="1398022" y="1680149"/>
                    <a:pt x="1366775" y="1680149"/>
                  </a:cubicBezTo>
                  <a:cubicBezTo>
                    <a:pt x="1335528" y="1680149"/>
                    <a:pt x="1310197" y="1654818"/>
                    <a:pt x="1310197" y="1623571"/>
                  </a:cubicBezTo>
                  <a:cubicBezTo>
                    <a:pt x="1310197" y="1607948"/>
                    <a:pt x="1316530" y="1593803"/>
                    <a:pt x="1326768" y="1583565"/>
                  </a:cubicBezTo>
                  <a:close/>
                  <a:moveTo>
                    <a:pt x="2449791" y="364793"/>
                  </a:moveTo>
                  <a:cubicBezTo>
                    <a:pt x="2460029" y="354554"/>
                    <a:pt x="2474173" y="348222"/>
                    <a:pt x="2489797" y="348222"/>
                  </a:cubicBezTo>
                  <a:cubicBezTo>
                    <a:pt x="2521044" y="348222"/>
                    <a:pt x="2546375" y="373553"/>
                    <a:pt x="2546375" y="404800"/>
                  </a:cubicBezTo>
                  <a:cubicBezTo>
                    <a:pt x="2546375" y="436047"/>
                    <a:pt x="2521044" y="461378"/>
                    <a:pt x="2489797" y="461378"/>
                  </a:cubicBezTo>
                  <a:cubicBezTo>
                    <a:pt x="2458550" y="461378"/>
                    <a:pt x="2433219" y="436047"/>
                    <a:pt x="2433219" y="404800"/>
                  </a:cubicBezTo>
                  <a:cubicBezTo>
                    <a:pt x="2433219" y="389176"/>
                    <a:pt x="2439552" y="375032"/>
                    <a:pt x="2449791" y="364793"/>
                  </a:cubicBezTo>
                  <a:close/>
                  <a:moveTo>
                    <a:pt x="2262615" y="538904"/>
                  </a:moveTo>
                  <a:cubicBezTo>
                    <a:pt x="2272854" y="528666"/>
                    <a:pt x="2286998" y="522333"/>
                    <a:pt x="2302622" y="522333"/>
                  </a:cubicBezTo>
                  <a:cubicBezTo>
                    <a:pt x="2333869" y="522333"/>
                    <a:pt x="2359200" y="547664"/>
                    <a:pt x="2359200" y="578911"/>
                  </a:cubicBezTo>
                  <a:cubicBezTo>
                    <a:pt x="2359200" y="610158"/>
                    <a:pt x="2333869" y="635489"/>
                    <a:pt x="2302622" y="635489"/>
                  </a:cubicBezTo>
                  <a:cubicBezTo>
                    <a:pt x="2271375" y="635489"/>
                    <a:pt x="2246044" y="610158"/>
                    <a:pt x="2246044" y="578911"/>
                  </a:cubicBezTo>
                  <a:cubicBezTo>
                    <a:pt x="2246044" y="563287"/>
                    <a:pt x="2252376" y="549143"/>
                    <a:pt x="2262615" y="538904"/>
                  </a:cubicBezTo>
                  <a:close/>
                  <a:moveTo>
                    <a:pt x="2075445" y="713015"/>
                  </a:moveTo>
                  <a:cubicBezTo>
                    <a:pt x="2085684" y="702776"/>
                    <a:pt x="2099828" y="696444"/>
                    <a:pt x="2115452" y="696444"/>
                  </a:cubicBezTo>
                  <a:cubicBezTo>
                    <a:pt x="2146699" y="696444"/>
                    <a:pt x="2172030" y="721775"/>
                    <a:pt x="2172030" y="753022"/>
                  </a:cubicBezTo>
                  <a:cubicBezTo>
                    <a:pt x="2172030" y="784269"/>
                    <a:pt x="2146699" y="809600"/>
                    <a:pt x="2115452" y="809600"/>
                  </a:cubicBezTo>
                  <a:cubicBezTo>
                    <a:pt x="2084205" y="809600"/>
                    <a:pt x="2058874" y="784269"/>
                    <a:pt x="2058874" y="753022"/>
                  </a:cubicBezTo>
                  <a:cubicBezTo>
                    <a:pt x="2058874" y="737398"/>
                    <a:pt x="2065207" y="723254"/>
                    <a:pt x="2075445" y="713015"/>
                  </a:cubicBezTo>
                  <a:close/>
                  <a:moveTo>
                    <a:pt x="1888275" y="887127"/>
                  </a:moveTo>
                  <a:cubicBezTo>
                    <a:pt x="1898514" y="876888"/>
                    <a:pt x="1912658" y="870555"/>
                    <a:pt x="1928281" y="870555"/>
                  </a:cubicBezTo>
                  <a:cubicBezTo>
                    <a:pt x="1959528" y="870555"/>
                    <a:pt x="1984859" y="895886"/>
                    <a:pt x="1984859" y="927133"/>
                  </a:cubicBezTo>
                  <a:cubicBezTo>
                    <a:pt x="1984860" y="958380"/>
                    <a:pt x="1959528" y="983711"/>
                    <a:pt x="1928281" y="983711"/>
                  </a:cubicBezTo>
                  <a:cubicBezTo>
                    <a:pt x="1897034" y="983711"/>
                    <a:pt x="1871703" y="958380"/>
                    <a:pt x="1871703" y="927133"/>
                  </a:cubicBezTo>
                  <a:cubicBezTo>
                    <a:pt x="1871703" y="911510"/>
                    <a:pt x="1878036" y="897365"/>
                    <a:pt x="1888275" y="887127"/>
                  </a:cubicBezTo>
                  <a:close/>
                  <a:moveTo>
                    <a:pt x="1701104" y="1061237"/>
                  </a:moveTo>
                  <a:cubicBezTo>
                    <a:pt x="1711343" y="1050998"/>
                    <a:pt x="1725487" y="1044665"/>
                    <a:pt x="1741111" y="1044665"/>
                  </a:cubicBezTo>
                  <a:cubicBezTo>
                    <a:pt x="1772358" y="1044665"/>
                    <a:pt x="1797689" y="1069996"/>
                    <a:pt x="1797689" y="1101243"/>
                  </a:cubicBezTo>
                  <a:cubicBezTo>
                    <a:pt x="1797689" y="1132490"/>
                    <a:pt x="1772358" y="1157822"/>
                    <a:pt x="1741111" y="1157821"/>
                  </a:cubicBezTo>
                  <a:cubicBezTo>
                    <a:pt x="1709864" y="1157821"/>
                    <a:pt x="1684533" y="1132490"/>
                    <a:pt x="1684533" y="1101243"/>
                  </a:cubicBezTo>
                  <a:cubicBezTo>
                    <a:pt x="1684533" y="1085620"/>
                    <a:pt x="1690866" y="1071476"/>
                    <a:pt x="1701104" y="1061237"/>
                  </a:cubicBezTo>
                  <a:close/>
                  <a:moveTo>
                    <a:pt x="1513934" y="1235349"/>
                  </a:moveTo>
                  <a:cubicBezTo>
                    <a:pt x="1524173" y="1225110"/>
                    <a:pt x="1538317" y="1218777"/>
                    <a:pt x="1553940" y="1218777"/>
                  </a:cubicBezTo>
                  <a:cubicBezTo>
                    <a:pt x="1585187" y="1218777"/>
                    <a:pt x="1610518" y="1244108"/>
                    <a:pt x="1610519" y="1275355"/>
                  </a:cubicBezTo>
                  <a:cubicBezTo>
                    <a:pt x="1610519" y="1306602"/>
                    <a:pt x="1585188" y="1331933"/>
                    <a:pt x="1553941" y="1331933"/>
                  </a:cubicBezTo>
                  <a:cubicBezTo>
                    <a:pt x="1522693" y="1331933"/>
                    <a:pt x="1497362" y="1306602"/>
                    <a:pt x="1497362" y="1275355"/>
                  </a:cubicBezTo>
                  <a:cubicBezTo>
                    <a:pt x="1497362" y="1259731"/>
                    <a:pt x="1503695" y="1245587"/>
                    <a:pt x="1513934" y="1235349"/>
                  </a:cubicBezTo>
                  <a:close/>
                  <a:moveTo>
                    <a:pt x="1326768" y="1409454"/>
                  </a:moveTo>
                  <a:cubicBezTo>
                    <a:pt x="1337007" y="1399216"/>
                    <a:pt x="1351151" y="1392883"/>
                    <a:pt x="1366774" y="1392883"/>
                  </a:cubicBezTo>
                  <a:cubicBezTo>
                    <a:pt x="1398017" y="1392887"/>
                    <a:pt x="1423348" y="1418218"/>
                    <a:pt x="1423353" y="1449461"/>
                  </a:cubicBezTo>
                  <a:cubicBezTo>
                    <a:pt x="1423353" y="1480708"/>
                    <a:pt x="1398022" y="1506039"/>
                    <a:pt x="1366774" y="1506039"/>
                  </a:cubicBezTo>
                  <a:cubicBezTo>
                    <a:pt x="1335527" y="1506039"/>
                    <a:pt x="1310196" y="1480708"/>
                    <a:pt x="1310196" y="1449461"/>
                  </a:cubicBezTo>
                  <a:cubicBezTo>
                    <a:pt x="1310196" y="1433837"/>
                    <a:pt x="1316529" y="1419693"/>
                    <a:pt x="1326768" y="1409454"/>
                  </a:cubicBezTo>
                  <a:close/>
                  <a:moveTo>
                    <a:pt x="1139598" y="1583565"/>
                  </a:moveTo>
                  <a:cubicBezTo>
                    <a:pt x="1149837" y="1573327"/>
                    <a:pt x="1163981" y="1566994"/>
                    <a:pt x="1179605" y="1566994"/>
                  </a:cubicBezTo>
                  <a:cubicBezTo>
                    <a:pt x="1210852" y="1566994"/>
                    <a:pt x="1236183" y="1592325"/>
                    <a:pt x="1236183" y="1623572"/>
                  </a:cubicBezTo>
                  <a:cubicBezTo>
                    <a:pt x="1236183" y="1639196"/>
                    <a:pt x="1229851" y="1653340"/>
                    <a:pt x="1219612" y="1663579"/>
                  </a:cubicBezTo>
                  <a:lnTo>
                    <a:pt x="1210886" y="1669462"/>
                  </a:lnTo>
                  <a:lnTo>
                    <a:pt x="1133715" y="1592291"/>
                  </a:lnTo>
                  <a:close/>
                  <a:moveTo>
                    <a:pt x="2449790" y="190682"/>
                  </a:moveTo>
                  <a:cubicBezTo>
                    <a:pt x="2460029" y="180444"/>
                    <a:pt x="2474174" y="174111"/>
                    <a:pt x="2489797" y="174111"/>
                  </a:cubicBezTo>
                  <a:cubicBezTo>
                    <a:pt x="2521044" y="174111"/>
                    <a:pt x="2546375" y="199442"/>
                    <a:pt x="2546375" y="230689"/>
                  </a:cubicBezTo>
                  <a:cubicBezTo>
                    <a:pt x="2546375" y="261936"/>
                    <a:pt x="2521044" y="287267"/>
                    <a:pt x="2489797" y="287267"/>
                  </a:cubicBezTo>
                  <a:cubicBezTo>
                    <a:pt x="2458550" y="287267"/>
                    <a:pt x="2433219" y="261936"/>
                    <a:pt x="2433219" y="230689"/>
                  </a:cubicBezTo>
                  <a:cubicBezTo>
                    <a:pt x="2433219" y="215065"/>
                    <a:pt x="2439552" y="200921"/>
                    <a:pt x="2449790" y="190682"/>
                  </a:cubicBezTo>
                  <a:close/>
                  <a:moveTo>
                    <a:pt x="2262615" y="364793"/>
                  </a:moveTo>
                  <a:cubicBezTo>
                    <a:pt x="2272854" y="354555"/>
                    <a:pt x="2286998" y="348222"/>
                    <a:pt x="2302622" y="348222"/>
                  </a:cubicBezTo>
                  <a:cubicBezTo>
                    <a:pt x="2333869" y="348222"/>
                    <a:pt x="2359200" y="373553"/>
                    <a:pt x="2359200" y="404800"/>
                  </a:cubicBezTo>
                  <a:cubicBezTo>
                    <a:pt x="2359200" y="436047"/>
                    <a:pt x="2333869" y="461378"/>
                    <a:pt x="2302622" y="461378"/>
                  </a:cubicBezTo>
                  <a:cubicBezTo>
                    <a:pt x="2271375" y="461378"/>
                    <a:pt x="2246044" y="436047"/>
                    <a:pt x="2246044" y="404800"/>
                  </a:cubicBezTo>
                  <a:cubicBezTo>
                    <a:pt x="2246044" y="389176"/>
                    <a:pt x="2252376" y="375032"/>
                    <a:pt x="2262615" y="364793"/>
                  </a:cubicBezTo>
                  <a:close/>
                  <a:moveTo>
                    <a:pt x="2075445" y="538904"/>
                  </a:moveTo>
                  <a:cubicBezTo>
                    <a:pt x="2085684" y="528666"/>
                    <a:pt x="2099828" y="522333"/>
                    <a:pt x="2115452" y="522333"/>
                  </a:cubicBezTo>
                  <a:cubicBezTo>
                    <a:pt x="2146699" y="522333"/>
                    <a:pt x="2172030" y="547664"/>
                    <a:pt x="2172030" y="578911"/>
                  </a:cubicBezTo>
                  <a:cubicBezTo>
                    <a:pt x="2172030" y="610158"/>
                    <a:pt x="2146699" y="635489"/>
                    <a:pt x="2115452" y="635489"/>
                  </a:cubicBezTo>
                  <a:cubicBezTo>
                    <a:pt x="2084205" y="635489"/>
                    <a:pt x="2058874" y="610158"/>
                    <a:pt x="2058874" y="578911"/>
                  </a:cubicBezTo>
                  <a:cubicBezTo>
                    <a:pt x="2058874" y="563287"/>
                    <a:pt x="2065207" y="549143"/>
                    <a:pt x="2075445" y="538904"/>
                  </a:cubicBezTo>
                  <a:close/>
                  <a:moveTo>
                    <a:pt x="1888275" y="713016"/>
                  </a:moveTo>
                  <a:cubicBezTo>
                    <a:pt x="1898514" y="702777"/>
                    <a:pt x="1912658" y="696444"/>
                    <a:pt x="1928281" y="696444"/>
                  </a:cubicBezTo>
                  <a:cubicBezTo>
                    <a:pt x="1959528" y="696444"/>
                    <a:pt x="1984859" y="721775"/>
                    <a:pt x="1984859" y="753022"/>
                  </a:cubicBezTo>
                  <a:cubicBezTo>
                    <a:pt x="1984860" y="784269"/>
                    <a:pt x="1959528" y="809600"/>
                    <a:pt x="1928282" y="809600"/>
                  </a:cubicBezTo>
                  <a:cubicBezTo>
                    <a:pt x="1897034" y="809600"/>
                    <a:pt x="1871703" y="784269"/>
                    <a:pt x="1871703" y="753022"/>
                  </a:cubicBezTo>
                  <a:cubicBezTo>
                    <a:pt x="1871703" y="737399"/>
                    <a:pt x="1878036" y="723254"/>
                    <a:pt x="1888275" y="713016"/>
                  </a:cubicBezTo>
                  <a:close/>
                  <a:moveTo>
                    <a:pt x="1701104" y="887126"/>
                  </a:moveTo>
                  <a:cubicBezTo>
                    <a:pt x="1711343" y="876887"/>
                    <a:pt x="1725487" y="870554"/>
                    <a:pt x="1741111" y="870554"/>
                  </a:cubicBezTo>
                  <a:cubicBezTo>
                    <a:pt x="1772358" y="870555"/>
                    <a:pt x="1797689" y="895886"/>
                    <a:pt x="1797689" y="927133"/>
                  </a:cubicBezTo>
                  <a:cubicBezTo>
                    <a:pt x="1797689" y="958380"/>
                    <a:pt x="1772358" y="983711"/>
                    <a:pt x="1741111" y="983711"/>
                  </a:cubicBezTo>
                  <a:cubicBezTo>
                    <a:pt x="1709864" y="983711"/>
                    <a:pt x="1684533" y="958380"/>
                    <a:pt x="1684533" y="927132"/>
                  </a:cubicBezTo>
                  <a:cubicBezTo>
                    <a:pt x="1684533" y="911509"/>
                    <a:pt x="1690866" y="897365"/>
                    <a:pt x="1701104" y="887126"/>
                  </a:cubicBezTo>
                  <a:close/>
                  <a:moveTo>
                    <a:pt x="1513934" y="1061238"/>
                  </a:moveTo>
                  <a:cubicBezTo>
                    <a:pt x="1524173" y="1050999"/>
                    <a:pt x="1538317" y="1044666"/>
                    <a:pt x="1553940" y="1044666"/>
                  </a:cubicBezTo>
                  <a:cubicBezTo>
                    <a:pt x="1585187" y="1044666"/>
                    <a:pt x="1610518" y="1069997"/>
                    <a:pt x="1610519" y="1101244"/>
                  </a:cubicBezTo>
                  <a:cubicBezTo>
                    <a:pt x="1610519" y="1132491"/>
                    <a:pt x="1585188" y="1157822"/>
                    <a:pt x="1553941" y="1157822"/>
                  </a:cubicBezTo>
                  <a:cubicBezTo>
                    <a:pt x="1522694" y="1157822"/>
                    <a:pt x="1497362" y="1132491"/>
                    <a:pt x="1497362" y="1101244"/>
                  </a:cubicBezTo>
                  <a:cubicBezTo>
                    <a:pt x="1497362" y="1085621"/>
                    <a:pt x="1503695" y="1071476"/>
                    <a:pt x="1513934" y="1061238"/>
                  </a:cubicBezTo>
                  <a:close/>
                  <a:moveTo>
                    <a:pt x="1326764" y="1235348"/>
                  </a:moveTo>
                  <a:cubicBezTo>
                    <a:pt x="1337002" y="1225109"/>
                    <a:pt x="1351146" y="1218776"/>
                    <a:pt x="1366770" y="1218776"/>
                  </a:cubicBezTo>
                  <a:cubicBezTo>
                    <a:pt x="1398017" y="1218776"/>
                    <a:pt x="1423348" y="1244107"/>
                    <a:pt x="1423348" y="1275354"/>
                  </a:cubicBezTo>
                  <a:cubicBezTo>
                    <a:pt x="1423348" y="1306601"/>
                    <a:pt x="1398017" y="1331932"/>
                    <a:pt x="1366770" y="1331932"/>
                  </a:cubicBezTo>
                  <a:cubicBezTo>
                    <a:pt x="1335523" y="1331932"/>
                    <a:pt x="1310192" y="1306601"/>
                    <a:pt x="1310192" y="1275354"/>
                  </a:cubicBezTo>
                  <a:cubicBezTo>
                    <a:pt x="1310192" y="1259731"/>
                    <a:pt x="1316525" y="1245586"/>
                    <a:pt x="1326764" y="1235348"/>
                  </a:cubicBezTo>
                  <a:close/>
                  <a:moveTo>
                    <a:pt x="1139598" y="1409455"/>
                  </a:moveTo>
                  <a:cubicBezTo>
                    <a:pt x="1149836" y="1399216"/>
                    <a:pt x="1163980" y="1392883"/>
                    <a:pt x="1179604" y="1392883"/>
                  </a:cubicBezTo>
                  <a:cubicBezTo>
                    <a:pt x="1210851" y="1392883"/>
                    <a:pt x="1236182" y="1418215"/>
                    <a:pt x="1236182" y="1449462"/>
                  </a:cubicBezTo>
                  <a:cubicBezTo>
                    <a:pt x="1236182" y="1480709"/>
                    <a:pt x="1210851" y="1506040"/>
                    <a:pt x="1179604" y="1506040"/>
                  </a:cubicBezTo>
                  <a:cubicBezTo>
                    <a:pt x="1148357" y="1506040"/>
                    <a:pt x="1123026" y="1480708"/>
                    <a:pt x="1123026" y="1449461"/>
                  </a:cubicBezTo>
                  <a:cubicBezTo>
                    <a:pt x="1123026" y="1433838"/>
                    <a:pt x="1129359" y="1419694"/>
                    <a:pt x="1139598" y="1409455"/>
                  </a:cubicBezTo>
                  <a:close/>
                  <a:moveTo>
                    <a:pt x="2449791" y="16572"/>
                  </a:moveTo>
                  <a:cubicBezTo>
                    <a:pt x="2460029" y="6333"/>
                    <a:pt x="2474173" y="0"/>
                    <a:pt x="2489797" y="0"/>
                  </a:cubicBezTo>
                  <a:cubicBezTo>
                    <a:pt x="2521044" y="0"/>
                    <a:pt x="2546375" y="25331"/>
                    <a:pt x="2546375" y="56578"/>
                  </a:cubicBezTo>
                  <a:cubicBezTo>
                    <a:pt x="2546375" y="87825"/>
                    <a:pt x="2521044" y="113156"/>
                    <a:pt x="2489797" y="113156"/>
                  </a:cubicBezTo>
                  <a:cubicBezTo>
                    <a:pt x="2458550" y="113156"/>
                    <a:pt x="2433219" y="87825"/>
                    <a:pt x="2433219" y="56578"/>
                  </a:cubicBezTo>
                  <a:cubicBezTo>
                    <a:pt x="2433219" y="40955"/>
                    <a:pt x="2439552" y="26810"/>
                    <a:pt x="2449791" y="16572"/>
                  </a:cubicBezTo>
                  <a:close/>
                  <a:moveTo>
                    <a:pt x="2262615" y="190682"/>
                  </a:moveTo>
                  <a:cubicBezTo>
                    <a:pt x="2272854" y="180444"/>
                    <a:pt x="2286998" y="174111"/>
                    <a:pt x="2302622" y="174111"/>
                  </a:cubicBezTo>
                  <a:cubicBezTo>
                    <a:pt x="2333869" y="174111"/>
                    <a:pt x="2359200" y="199442"/>
                    <a:pt x="2359200" y="230689"/>
                  </a:cubicBezTo>
                  <a:cubicBezTo>
                    <a:pt x="2359200" y="261936"/>
                    <a:pt x="2333869" y="287267"/>
                    <a:pt x="2302622" y="287267"/>
                  </a:cubicBezTo>
                  <a:cubicBezTo>
                    <a:pt x="2271375" y="287267"/>
                    <a:pt x="2246044" y="261936"/>
                    <a:pt x="2246044" y="230689"/>
                  </a:cubicBezTo>
                  <a:cubicBezTo>
                    <a:pt x="2246044" y="215065"/>
                    <a:pt x="2252376" y="200921"/>
                    <a:pt x="2262615" y="190682"/>
                  </a:cubicBezTo>
                  <a:close/>
                  <a:moveTo>
                    <a:pt x="2075445" y="364793"/>
                  </a:moveTo>
                  <a:cubicBezTo>
                    <a:pt x="2085684" y="354555"/>
                    <a:pt x="2099828" y="348222"/>
                    <a:pt x="2115452" y="348222"/>
                  </a:cubicBezTo>
                  <a:cubicBezTo>
                    <a:pt x="2146699" y="348222"/>
                    <a:pt x="2172030" y="373553"/>
                    <a:pt x="2172030" y="404800"/>
                  </a:cubicBezTo>
                  <a:cubicBezTo>
                    <a:pt x="2172030" y="436047"/>
                    <a:pt x="2146699" y="461378"/>
                    <a:pt x="2115452" y="461378"/>
                  </a:cubicBezTo>
                  <a:cubicBezTo>
                    <a:pt x="2084205" y="461378"/>
                    <a:pt x="2058874" y="436047"/>
                    <a:pt x="2058874" y="404800"/>
                  </a:cubicBezTo>
                  <a:cubicBezTo>
                    <a:pt x="2058874" y="389176"/>
                    <a:pt x="2065207" y="375032"/>
                    <a:pt x="2075445" y="364793"/>
                  </a:cubicBezTo>
                  <a:close/>
                  <a:moveTo>
                    <a:pt x="1888275" y="538905"/>
                  </a:moveTo>
                  <a:cubicBezTo>
                    <a:pt x="1898514" y="528666"/>
                    <a:pt x="1912658" y="522333"/>
                    <a:pt x="1928281" y="522333"/>
                  </a:cubicBezTo>
                  <a:cubicBezTo>
                    <a:pt x="1959528" y="522333"/>
                    <a:pt x="1984859" y="547664"/>
                    <a:pt x="1984859" y="578912"/>
                  </a:cubicBezTo>
                  <a:cubicBezTo>
                    <a:pt x="1984860" y="610158"/>
                    <a:pt x="1959528" y="635490"/>
                    <a:pt x="1928282" y="635489"/>
                  </a:cubicBezTo>
                  <a:cubicBezTo>
                    <a:pt x="1897034" y="635489"/>
                    <a:pt x="1871703" y="610158"/>
                    <a:pt x="1871703" y="578911"/>
                  </a:cubicBezTo>
                  <a:cubicBezTo>
                    <a:pt x="1871703" y="563288"/>
                    <a:pt x="1878036" y="549144"/>
                    <a:pt x="1888275" y="538905"/>
                  </a:cubicBezTo>
                  <a:close/>
                  <a:moveTo>
                    <a:pt x="1701104" y="713015"/>
                  </a:moveTo>
                  <a:cubicBezTo>
                    <a:pt x="1711343" y="702776"/>
                    <a:pt x="1725487" y="696444"/>
                    <a:pt x="1741111" y="696444"/>
                  </a:cubicBezTo>
                  <a:cubicBezTo>
                    <a:pt x="1772358" y="696444"/>
                    <a:pt x="1797689" y="721775"/>
                    <a:pt x="1797689" y="753022"/>
                  </a:cubicBezTo>
                  <a:cubicBezTo>
                    <a:pt x="1797689" y="784269"/>
                    <a:pt x="1772358" y="809600"/>
                    <a:pt x="1741111" y="809600"/>
                  </a:cubicBezTo>
                  <a:cubicBezTo>
                    <a:pt x="1709864" y="809600"/>
                    <a:pt x="1684533" y="784269"/>
                    <a:pt x="1684533" y="753022"/>
                  </a:cubicBezTo>
                  <a:cubicBezTo>
                    <a:pt x="1684533" y="737398"/>
                    <a:pt x="1690866" y="723254"/>
                    <a:pt x="1701104" y="713015"/>
                  </a:cubicBezTo>
                  <a:close/>
                  <a:moveTo>
                    <a:pt x="1513934" y="887127"/>
                  </a:moveTo>
                  <a:cubicBezTo>
                    <a:pt x="1524173" y="876888"/>
                    <a:pt x="1538317" y="870555"/>
                    <a:pt x="1553940" y="870555"/>
                  </a:cubicBezTo>
                  <a:cubicBezTo>
                    <a:pt x="1585187" y="870555"/>
                    <a:pt x="1610518" y="895886"/>
                    <a:pt x="1610519" y="927133"/>
                  </a:cubicBezTo>
                  <a:cubicBezTo>
                    <a:pt x="1610519" y="958380"/>
                    <a:pt x="1585188" y="983711"/>
                    <a:pt x="1553941" y="983711"/>
                  </a:cubicBezTo>
                  <a:cubicBezTo>
                    <a:pt x="1522694" y="983711"/>
                    <a:pt x="1497362" y="958380"/>
                    <a:pt x="1497362" y="927133"/>
                  </a:cubicBezTo>
                  <a:cubicBezTo>
                    <a:pt x="1497362" y="911510"/>
                    <a:pt x="1503695" y="897365"/>
                    <a:pt x="1513934" y="887127"/>
                  </a:cubicBezTo>
                  <a:close/>
                  <a:moveTo>
                    <a:pt x="1326764" y="1061237"/>
                  </a:moveTo>
                  <a:cubicBezTo>
                    <a:pt x="1337002" y="1050998"/>
                    <a:pt x="1351146" y="1044665"/>
                    <a:pt x="1366770" y="1044665"/>
                  </a:cubicBezTo>
                  <a:cubicBezTo>
                    <a:pt x="1398017" y="1044665"/>
                    <a:pt x="1423348" y="1069996"/>
                    <a:pt x="1423348" y="1101243"/>
                  </a:cubicBezTo>
                  <a:cubicBezTo>
                    <a:pt x="1423348" y="1132490"/>
                    <a:pt x="1398017" y="1157822"/>
                    <a:pt x="1366770" y="1157821"/>
                  </a:cubicBezTo>
                  <a:cubicBezTo>
                    <a:pt x="1335523" y="1157821"/>
                    <a:pt x="1310192" y="1132490"/>
                    <a:pt x="1310192" y="1101243"/>
                  </a:cubicBezTo>
                  <a:cubicBezTo>
                    <a:pt x="1310192" y="1085620"/>
                    <a:pt x="1316525" y="1071476"/>
                    <a:pt x="1326764" y="1061237"/>
                  </a:cubicBezTo>
                  <a:close/>
                  <a:moveTo>
                    <a:pt x="1139597" y="1235345"/>
                  </a:moveTo>
                  <a:cubicBezTo>
                    <a:pt x="1149836" y="1225106"/>
                    <a:pt x="1163980" y="1218773"/>
                    <a:pt x="1179603" y="1218773"/>
                  </a:cubicBezTo>
                  <a:cubicBezTo>
                    <a:pt x="1210851" y="1218773"/>
                    <a:pt x="1236182" y="1244104"/>
                    <a:pt x="1236182" y="1275351"/>
                  </a:cubicBezTo>
                  <a:cubicBezTo>
                    <a:pt x="1236182" y="1306598"/>
                    <a:pt x="1210851" y="1331929"/>
                    <a:pt x="1179604" y="1331929"/>
                  </a:cubicBezTo>
                  <a:cubicBezTo>
                    <a:pt x="1148357" y="1331929"/>
                    <a:pt x="1123025" y="1306598"/>
                    <a:pt x="1123025" y="1275351"/>
                  </a:cubicBezTo>
                  <a:cubicBezTo>
                    <a:pt x="1123025" y="1259728"/>
                    <a:pt x="1129358" y="1245583"/>
                    <a:pt x="1139597" y="1235345"/>
                  </a:cubicBezTo>
                  <a:close/>
                  <a:moveTo>
                    <a:pt x="952427" y="1409454"/>
                  </a:moveTo>
                  <a:cubicBezTo>
                    <a:pt x="962666" y="1399216"/>
                    <a:pt x="976810" y="1392883"/>
                    <a:pt x="992434" y="1392883"/>
                  </a:cubicBezTo>
                  <a:cubicBezTo>
                    <a:pt x="1023681" y="1392883"/>
                    <a:pt x="1049012" y="1418214"/>
                    <a:pt x="1049012" y="1449461"/>
                  </a:cubicBezTo>
                  <a:cubicBezTo>
                    <a:pt x="1049012" y="1465085"/>
                    <a:pt x="1042680" y="1479229"/>
                    <a:pt x="1032441" y="1489468"/>
                  </a:cubicBezTo>
                  <a:lnTo>
                    <a:pt x="1031516" y="1490091"/>
                  </a:lnTo>
                  <a:lnTo>
                    <a:pt x="951803" y="1410379"/>
                  </a:lnTo>
                  <a:close/>
                  <a:moveTo>
                    <a:pt x="2262615" y="16572"/>
                  </a:moveTo>
                  <a:cubicBezTo>
                    <a:pt x="2272854" y="6333"/>
                    <a:pt x="2286998" y="0"/>
                    <a:pt x="2302622" y="0"/>
                  </a:cubicBezTo>
                  <a:cubicBezTo>
                    <a:pt x="2333869" y="0"/>
                    <a:pt x="2359200" y="25331"/>
                    <a:pt x="2359200" y="56578"/>
                  </a:cubicBezTo>
                  <a:cubicBezTo>
                    <a:pt x="2359200" y="87825"/>
                    <a:pt x="2333869" y="113156"/>
                    <a:pt x="2302622" y="113156"/>
                  </a:cubicBezTo>
                  <a:cubicBezTo>
                    <a:pt x="2271375" y="113156"/>
                    <a:pt x="2246044" y="87825"/>
                    <a:pt x="2246044" y="56578"/>
                  </a:cubicBezTo>
                  <a:cubicBezTo>
                    <a:pt x="2246044" y="40954"/>
                    <a:pt x="2252376" y="26810"/>
                    <a:pt x="2262615" y="16572"/>
                  </a:cubicBezTo>
                  <a:close/>
                  <a:moveTo>
                    <a:pt x="2075445" y="190682"/>
                  </a:moveTo>
                  <a:cubicBezTo>
                    <a:pt x="2085684" y="180444"/>
                    <a:pt x="2099828" y="174111"/>
                    <a:pt x="2115452" y="174111"/>
                  </a:cubicBezTo>
                  <a:cubicBezTo>
                    <a:pt x="2146699" y="174111"/>
                    <a:pt x="2172030" y="199442"/>
                    <a:pt x="2172030" y="230689"/>
                  </a:cubicBezTo>
                  <a:cubicBezTo>
                    <a:pt x="2172030" y="261936"/>
                    <a:pt x="2146699" y="287267"/>
                    <a:pt x="2115452" y="287267"/>
                  </a:cubicBezTo>
                  <a:cubicBezTo>
                    <a:pt x="2084205" y="287267"/>
                    <a:pt x="2058874" y="261936"/>
                    <a:pt x="2058874" y="230689"/>
                  </a:cubicBezTo>
                  <a:cubicBezTo>
                    <a:pt x="2058874" y="215065"/>
                    <a:pt x="2065207" y="200921"/>
                    <a:pt x="2075445" y="190682"/>
                  </a:cubicBezTo>
                  <a:close/>
                  <a:moveTo>
                    <a:pt x="1888275" y="364794"/>
                  </a:moveTo>
                  <a:cubicBezTo>
                    <a:pt x="1898514" y="354555"/>
                    <a:pt x="1912658" y="348222"/>
                    <a:pt x="1928281" y="348223"/>
                  </a:cubicBezTo>
                  <a:cubicBezTo>
                    <a:pt x="1959528" y="348223"/>
                    <a:pt x="1984859" y="373554"/>
                    <a:pt x="1984859" y="404801"/>
                  </a:cubicBezTo>
                  <a:cubicBezTo>
                    <a:pt x="1984860" y="436048"/>
                    <a:pt x="1959528" y="461379"/>
                    <a:pt x="1928282" y="461379"/>
                  </a:cubicBezTo>
                  <a:cubicBezTo>
                    <a:pt x="1897034" y="461379"/>
                    <a:pt x="1871703" y="436048"/>
                    <a:pt x="1871703" y="404800"/>
                  </a:cubicBezTo>
                  <a:cubicBezTo>
                    <a:pt x="1871703" y="389177"/>
                    <a:pt x="1878036" y="375033"/>
                    <a:pt x="1888275" y="364794"/>
                  </a:cubicBezTo>
                  <a:close/>
                  <a:moveTo>
                    <a:pt x="1701104" y="538904"/>
                  </a:moveTo>
                  <a:cubicBezTo>
                    <a:pt x="1711343" y="528666"/>
                    <a:pt x="1725487" y="522333"/>
                    <a:pt x="1741111" y="522333"/>
                  </a:cubicBezTo>
                  <a:cubicBezTo>
                    <a:pt x="1772358" y="522333"/>
                    <a:pt x="1797689" y="547664"/>
                    <a:pt x="1797689" y="578911"/>
                  </a:cubicBezTo>
                  <a:cubicBezTo>
                    <a:pt x="1797689" y="610158"/>
                    <a:pt x="1772358" y="635489"/>
                    <a:pt x="1741111" y="635489"/>
                  </a:cubicBezTo>
                  <a:cubicBezTo>
                    <a:pt x="1709864" y="635489"/>
                    <a:pt x="1684533" y="610158"/>
                    <a:pt x="1684533" y="578911"/>
                  </a:cubicBezTo>
                  <a:cubicBezTo>
                    <a:pt x="1684533" y="563287"/>
                    <a:pt x="1690866" y="549143"/>
                    <a:pt x="1701104" y="538904"/>
                  </a:cubicBezTo>
                  <a:close/>
                  <a:moveTo>
                    <a:pt x="1513934" y="713016"/>
                  </a:moveTo>
                  <a:cubicBezTo>
                    <a:pt x="1524173" y="702777"/>
                    <a:pt x="1538317" y="696444"/>
                    <a:pt x="1553940" y="696444"/>
                  </a:cubicBezTo>
                  <a:cubicBezTo>
                    <a:pt x="1585187" y="696444"/>
                    <a:pt x="1610518" y="721775"/>
                    <a:pt x="1610519" y="753022"/>
                  </a:cubicBezTo>
                  <a:cubicBezTo>
                    <a:pt x="1610519" y="784269"/>
                    <a:pt x="1585188" y="809600"/>
                    <a:pt x="1553941" y="809600"/>
                  </a:cubicBezTo>
                  <a:cubicBezTo>
                    <a:pt x="1522694" y="809600"/>
                    <a:pt x="1497362" y="784269"/>
                    <a:pt x="1497362" y="753022"/>
                  </a:cubicBezTo>
                  <a:cubicBezTo>
                    <a:pt x="1497362" y="737399"/>
                    <a:pt x="1503695" y="723254"/>
                    <a:pt x="1513934" y="713016"/>
                  </a:cubicBezTo>
                  <a:close/>
                  <a:moveTo>
                    <a:pt x="1326764" y="887126"/>
                  </a:moveTo>
                  <a:cubicBezTo>
                    <a:pt x="1337002" y="876887"/>
                    <a:pt x="1351146" y="870554"/>
                    <a:pt x="1366770" y="870554"/>
                  </a:cubicBezTo>
                  <a:cubicBezTo>
                    <a:pt x="1398017" y="870555"/>
                    <a:pt x="1423348" y="895886"/>
                    <a:pt x="1423348" y="927133"/>
                  </a:cubicBezTo>
                  <a:cubicBezTo>
                    <a:pt x="1423348" y="958380"/>
                    <a:pt x="1398017" y="983711"/>
                    <a:pt x="1366770" y="983711"/>
                  </a:cubicBezTo>
                  <a:cubicBezTo>
                    <a:pt x="1335523" y="983711"/>
                    <a:pt x="1310192" y="958380"/>
                    <a:pt x="1310192" y="927132"/>
                  </a:cubicBezTo>
                  <a:cubicBezTo>
                    <a:pt x="1310192" y="911509"/>
                    <a:pt x="1316525" y="897365"/>
                    <a:pt x="1326764" y="887126"/>
                  </a:cubicBezTo>
                  <a:close/>
                  <a:moveTo>
                    <a:pt x="1139593" y="1061238"/>
                  </a:moveTo>
                  <a:cubicBezTo>
                    <a:pt x="1149832" y="1050999"/>
                    <a:pt x="1163976" y="1044666"/>
                    <a:pt x="1179600" y="1044666"/>
                  </a:cubicBezTo>
                  <a:cubicBezTo>
                    <a:pt x="1210847" y="1044666"/>
                    <a:pt x="1236178" y="1069997"/>
                    <a:pt x="1236178" y="1101244"/>
                  </a:cubicBezTo>
                  <a:cubicBezTo>
                    <a:pt x="1236178" y="1132491"/>
                    <a:pt x="1210847" y="1157822"/>
                    <a:pt x="1179600" y="1157822"/>
                  </a:cubicBezTo>
                  <a:cubicBezTo>
                    <a:pt x="1148356" y="1157819"/>
                    <a:pt x="1123025" y="1132488"/>
                    <a:pt x="1123022" y="1101244"/>
                  </a:cubicBezTo>
                  <a:cubicBezTo>
                    <a:pt x="1123021" y="1085621"/>
                    <a:pt x="1129354" y="1071476"/>
                    <a:pt x="1139593" y="1061238"/>
                  </a:cubicBezTo>
                  <a:close/>
                  <a:moveTo>
                    <a:pt x="952427" y="1235344"/>
                  </a:moveTo>
                  <a:cubicBezTo>
                    <a:pt x="962665" y="1225105"/>
                    <a:pt x="976810" y="1218772"/>
                    <a:pt x="992433" y="1218772"/>
                  </a:cubicBezTo>
                  <a:cubicBezTo>
                    <a:pt x="1023680" y="1218772"/>
                    <a:pt x="1049011" y="1244103"/>
                    <a:pt x="1049011" y="1275350"/>
                  </a:cubicBezTo>
                  <a:cubicBezTo>
                    <a:pt x="1049011" y="1306597"/>
                    <a:pt x="1023680" y="1331928"/>
                    <a:pt x="992433" y="1331928"/>
                  </a:cubicBezTo>
                  <a:cubicBezTo>
                    <a:pt x="961186" y="1331928"/>
                    <a:pt x="935855" y="1306597"/>
                    <a:pt x="935855" y="1275350"/>
                  </a:cubicBezTo>
                  <a:cubicBezTo>
                    <a:pt x="935855" y="1259727"/>
                    <a:pt x="942188" y="1245582"/>
                    <a:pt x="952427" y="1235344"/>
                  </a:cubicBezTo>
                  <a:close/>
                  <a:moveTo>
                    <a:pt x="2075445" y="16572"/>
                  </a:moveTo>
                  <a:cubicBezTo>
                    <a:pt x="2085684" y="6333"/>
                    <a:pt x="2099828" y="0"/>
                    <a:pt x="2115452" y="0"/>
                  </a:cubicBezTo>
                  <a:cubicBezTo>
                    <a:pt x="2146699" y="0"/>
                    <a:pt x="2172030" y="25331"/>
                    <a:pt x="2172030" y="56578"/>
                  </a:cubicBezTo>
                  <a:cubicBezTo>
                    <a:pt x="2172030" y="87825"/>
                    <a:pt x="2146699" y="113156"/>
                    <a:pt x="2115452" y="113156"/>
                  </a:cubicBezTo>
                  <a:cubicBezTo>
                    <a:pt x="2084205" y="113156"/>
                    <a:pt x="2058874" y="87825"/>
                    <a:pt x="2058874" y="56578"/>
                  </a:cubicBezTo>
                  <a:cubicBezTo>
                    <a:pt x="2058874" y="40955"/>
                    <a:pt x="2065207" y="26810"/>
                    <a:pt x="2075445" y="16572"/>
                  </a:cubicBezTo>
                  <a:close/>
                  <a:moveTo>
                    <a:pt x="1888275" y="190683"/>
                  </a:moveTo>
                  <a:cubicBezTo>
                    <a:pt x="1898514" y="180444"/>
                    <a:pt x="1912658" y="174112"/>
                    <a:pt x="1928281" y="174112"/>
                  </a:cubicBezTo>
                  <a:cubicBezTo>
                    <a:pt x="1959528" y="174112"/>
                    <a:pt x="1984859" y="199443"/>
                    <a:pt x="1984859" y="230690"/>
                  </a:cubicBezTo>
                  <a:cubicBezTo>
                    <a:pt x="1984860" y="261937"/>
                    <a:pt x="1959528" y="287268"/>
                    <a:pt x="1928282" y="287268"/>
                  </a:cubicBezTo>
                  <a:cubicBezTo>
                    <a:pt x="1897034" y="287268"/>
                    <a:pt x="1871703" y="261937"/>
                    <a:pt x="1871703" y="230690"/>
                  </a:cubicBezTo>
                  <a:cubicBezTo>
                    <a:pt x="1871703" y="215066"/>
                    <a:pt x="1878036" y="200922"/>
                    <a:pt x="1888275" y="190683"/>
                  </a:cubicBezTo>
                  <a:close/>
                  <a:moveTo>
                    <a:pt x="1701104" y="364793"/>
                  </a:moveTo>
                  <a:cubicBezTo>
                    <a:pt x="1711343" y="354555"/>
                    <a:pt x="1725487" y="348222"/>
                    <a:pt x="1741111" y="348222"/>
                  </a:cubicBezTo>
                  <a:cubicBezTo>
                    <a:pt x="1772358" y="348222"/>
                    <a:pt x="1797689" y="373553"/>
                    <a:pt x="1797689" y="404800"/>
                  </a:cubicBezTo>
                  <a:cubicBezTo>
                    <a:pt x="1797689" y="436047"/>
                    <a:pt x="1772358" y="461378"/>
                    <a:pt x="1741111" y="461378"/>
                  </a:cubicBezTo>
                  <a:cubicBezTo>
                    <a:pt x="1709864" y="461378"/>
                    <a:pt x="1684533" y="436047"/>
                    <a:pt x="1684533" y="404800"/>
                  </a:cubicBezTo>
                  <a:cubicBezTo>
                    <a:pt x="1684533" y="389176"/>
                    <a:pt x="1690866" y="375032"/>
                    <a:pt x="1701104" y="364793"/>
                  </a:cubicBezTo>
                  <a:close/>
                  <a:moveTo>
                    <a:pt x="1513934" y="538905"/>
                  </a:moveTo>
                  <a:cubicBezTo>
                    <a:pt x="1524173" y="528666"/>
                    <a:pt x="1538317" y="522333"/>
                    <a:pt x="1553940" y="522333"/>
                  </a:cubicBezTo>
                  <a:cubicBezTo>
                    <a:pt x="1585187" y="522333"/>
                    <a:pt x="1610518" y="547664"/>
                    <a:pt x="1610518" y="578912"/>
                  </a:cubicBezTo>
                  <a:cubicBezTo>
                    <a:pt x="1610519" y="610158"/>
                    <a:pt x="1585188" y="635490"/>
                    <a:pt x="1553941" y="635489"/>
                  </a:cubicBezTo>
                  <a:cubicBezTo>
                    <a:pt x="1522694" y="635489"/>
                    <a:pt x="1497362" y="610158"/>
                    <a:pt x="1497362" y="578911"/>
                  </a:cubicBezTo>
                  <a:cubicBezTo>
                    <a:pt x="1497362" y="563288"/>
                    <a:pt x="1503695" y="549144"/>
                    <a:pt x="1513934" y="538905"/>
                  </a:cubicBezTo>
                  <a:close/>
                  <a:moveTo>
                    <a:pt x="1326764" y="713015"/>
                  </a:moveTo>
                  <a:cubicBezTo>
                    <a:pt x="1337002" y="702776"/>
                    <a:pt x="1351147" y="696444"/>
                    <a:pt x="1366770" y="696444"/>
                  </a:cubicBezTo>
                  <a:cubicBezTo>
                    <a:pt x="1398017" y="696444"/>
                    <a:pt x="1423348" y="721775"/>
                    <a:pt x="1423348" y="753022"/>
                  </a:cubicBezTo>
                  <a:cubicBezTo>
                    <a:pt x="1423348" y="784269"/>
                    <a:pt x="1398017" y="809600"/>
                    <a:pt x="1366770" y="809600"/>
                  </a:cubicBezTo>
                  <a:cubicBezTo>
                    <a:pt x="1335523" y="809600"/>
                    <a:pt x="1310192" y="784269"/>
                    <a:pt x="1310192" y="753022"/>
                  </a:cubicBezTo>
                  <a:cubicBezTo>
                    <a:pt x="1310192" y="737398"/>
                    <a:pt x="1316525" y="723254"/>
                    <a:pt x="1326764" y="713015"/>
                  </a:cubicBezTo>
                  <a:close/>
                  <a:moveTo>
                    <a:pt x="1139593" y="887127"/>
                  </a:moveTo>
                  <a:cubicBezTo>
                    <a:pt x="1149832" y="876888"/>
                    <a:pt x="1163976" y="870555"/>
                    <a:pt x="1179600" y="870555"/>
                  </a:cubicBezTo>
                  <a:cubicBezTo>
                    <a:pt x="1210847" y="870555"/>
                    <a:pt x="1236178" y="895886"/>
                    <a:pt x="1236178" y="927133"/>
                  </a:cubicBezTo>
                  <a:cubicBezTo>
                    <a:pt x="1236178" y="958380"/>
                    <a:pt x="1210847" y="983711"/>
                    <a:pt x="1179600" y="983711"/>
                  </a:cubicBezTo>
                  <a:cubicBezTo>
                    <a:pt x="1148353" y="983711"/>
                    <a:pt x="1123022" y="958380"/>
                    <a:pt x="1123022" y="927133"/>
                  </a:cubicBezTo>
                  <a:cubicBezTo>
                    <a:pt x="1123022" y="911510"/>
                    <a:pt x="1129354" y="897365"/>
                    <a:pt x="1139593" y="887127"/>
                  </a:cubicBezTo>
                  <a:close/>
                  <a:moveTo>
                    <a:pt x="952426" y="1061233"/>
                  </a:moveTo>
                  <a:cubicBezTo>
                    <a:pt x="962665" y="1050995"/>
                    <a:pt x="976809" y="1044662"/>
                    <a:pt x="992433" y="1044662"/>
                  </a:cubicBezTo>
                  <a:cubicBezTo>
                    <a:pt x="1023680" y="1044662"/>
                    <a:pt x="1049011" y="1069993"/>
                    <a:pt x="1049011" y="1101240"/>
                  </a:cubicBezTo>
                  <a:cubicBezTo>
                    <a:pt x="1049011" y="1132487"/>
                    <a:pt x="1023680" y="1157818"/>
                    <a:pt x="992433" y="1157818"/>
                  </a:cubicBezTo>
                  <a:cubicBezTo>
                    <a:pt x="961186" y="1157818"/>
                    <a:pt x="935855" y="1132487"/>
                    <a:pt x="935855" y="1101240"/>
                  </a:cubicBezTo>
                  <a:cubicBezTo>
                    <a:pt x="935855" y="1085616"/>
                    <a:pt x="942187" y="1071472"/>
                    <a:pt x="952426" y="1061233"/>
                  </a:cubicBezTo>
                  <a:close/>
                  <a:moveTo>
                    <a:pt x="772133" y="1230708"/>
                  </a:moveTo>
                  <a:lnTo>
                    <a:pt x="783241" y="1223218"/>
                  </a:lnTo>
                  <a:cubicBezTo>
                    <a:pt x="790010" y="1220355"/>
                    <a:pt x="797452" y="1218772"/>
                    <a:pt x="805263" y="1218772"/>
                  </a:cubicBezTo>
                  <a:cubicBezTo>
                    <a:pt x="836510" y="1218772"/>
                    <a:pt x="861841" y="1244103"/>
                    <a:pt x="861841" y="1275350"/>
                  </a:cubicBezTo>
                  <a:cubicBezTo>
                    <a:pt x="861841" y="1283162"/>
                    <a:pt x="860258" y="1290604"/>
                    <a:pt x="857395" y="1297373"/>
                  </a:cubicBezTo>
                  <a:lnTo>
                    <a:pt x="849905" y="1308481"/>
                  </a:lnTo>
                  <a:close/>
                  <a:moveTo>
                    <a:pt x="1888275" y="16572"/>
                  </a:moveTo>
                  <a:cubicBezTo>
                    <a:pt x="1898514" y="6334"/>
                    <a:pt x="1912658" y="1"/>
                    <a:pt x="1928281" y="1"/>
                  </a:cubicBezTo>
                  <a:cubicBezTo>
                    <a:pt x="1959528" y="1"/>
                    <a:pt x="1984859" y="25332"/>
                    <a:pt x="1984859" y="56579"/>
                  </a:cubicBezTo>
                  <a:cubicBezTo>
                    <a:pt x="1984860" y="87826"/>
                    <a:pt x="1959528" y="113157"/>
                    <a:pt x="1928282" y="113157"/>
                  </a:cubicBezTo>
                  <a:cubicBezTo>
                    <a:pt x="1897034" y="113157"/>
                    <a:pt x="1871703" y="87826"/>
                    <a:pt x="1871703" y="56579"/>
                  </a:cubicBezTo>
                  <a:cubicBezTo>
                    <a:pt x="1871703" y="40955"/>
                    <a:pt x="1878036" y="26811"/>
                    <a:pt x="1888275" y="16572"/>
                  </a:cubicBezTo>
                  <a:close/>
                  <a:moveTo>
                    <a:pt x="1701104" y="190682"/>
                  </a:moveTo>
                  <a:cubicBezTo>
                    <a:pt x="1711343" y="180444"/>
                    <a:pt x="1725487" y="174111"/>
                    <a:pt x="1741111" y="174111"/>
                  </a:cubicBezTo>
                  <a:cubicBezTo>
                    <a:pt x="1772358" y="174111"/>
                    <a:pt x="1797689" y="199442"/>
                    <a:pt x="1797689" y="230689"/>
                  </a:cubicBezTo>
                  <a:cubicBezTo>
                    <a:pt x="1797689" y="261936"/>
                    <a:pt x="1772358" y="287267"/>
                    <a:pt x="1741111" y="287267"/>
                  </a:cubicBezTo>
                  <a:cubicBezTo>
                    <a:pt x="1709864" y="287267"/>
                    <a:pt x="1684533" y="261936"/>
                    <a:pt x="1684533" y="230689"/>
                  </a:cubicBezTo>
                  <a:cubicBezTo>
                    <a:pt x="1684533" y="215065"/>
                    <a:pt x="1690866" y="200921"/>
                    <a:pt x="1701104" y="190682"/>
                  </a:cubicBezTo>
                  <a:close/>
                  <a:moveTo>
                    <a:pt x="1513934" y="364794"/>
                  </a:moveTo>
                  <a:cubicBezTo>
                    <a:pt x="1524173" y="354555"/>
                    <a:pt x="1538317" y="348222"/>
                    <a:pt x="1553940" y="348223"/>
                  </a:cubicBezTo>
                  <a:cubicBezTo>
                    <a:pt x="1585187" y="348223"/>
                    <a:pt x="1610518" y="373554"/>
                    <a:pt x="1610518" y="404801"/>
                  </a:cubicBezTo>
                  <a:cubicBezTo>
                    <a:pt x="1610519" y="436048"/>
                    <a:pt x="1585188" y="461379"/>
                    <a:pt x="1553941" y="461379"/>
                  </a:cubicBezTo>
                  <a:cubicBezTo>
                    <a:pt x="1522694" y="461379"/>
                    <a:pt x="1497362" y="436048"/>
                    <a:pt x="1497362" y="404800"/>
                  </a:cubicBezTo>
                  <a:cubicBezTo>
                    <a:pt x="1497362" y="389177"/>
                    <a:pt x="1503695" y="375033"/>
                    <a:pt x="1513934" y="364794"/>
                  </a:cubicBezTo>
                  <a:close/>
                  <a:moveTo>
                    <a:pt x="1326763" y="538904"/>
                  </a:moveTo>
                  <a:cubicBezTo>
                    <a:pt x="1337002" y="528666"/>
                    <a:pt x="1351146" y="522333"/>
                    <a:pt x="1366770" y="522333"/>
                  </a:cubicBezTo>
                  <a:cubicBezTo>
                    <a:pt x="1398017" y="522333"/>
                    <a:pt x="1423348" y="547664"/>
                    <a:pt x="1423348" y="578911"/>
                  </a:cubicBezTo>
                  <a:cubicBezTo>
                    <a:pt x="1423348" y="610158"/>
                    <a:pt x="1398017" y="635489"/>
                    <a:pt x="1366770" y="635489"/>
                  </a:cubicBezTo>
                  <a:cubicBezTo>
                    <a:pt x="1335523" y="635489"/>
                    <a:pt x="1310192" y="610158"/>
                    <a:pt x="1310192" y="578911"/>
                  </a:cubicBezTo>
                  <a:cubicBezTo>
                    <a:pt x="1310192" y="563287"/>
                    <a:pt x="1316525" y="549143"/>
                    <a:pt x="1326763" y="538904"/>
                  </a:cubicBezTo>
                  <a:close/>
                  <a:moveTo>
                    <a:pt x="1139593" y="713016"/>
                  </a:moveTo>
                  <a:cubicBezTo>
                    <a:pt x="1149832" y="702777"/>
                    <a:pt x="1163976" y="696444"/>
                    <a:pt x="1179600" y="696444"/>
                  </a:cubicBezTo>
                  <a:cubicBezTo>
                    <a:pt x="1210847" y="696444"/>
                    <a:pt x="1236178" y="721775"/>
                    <a:pt x="1236178" y="753022"/>
                  </a:cubicBezTo>
                  <a:cubicBezTo>
                    <a:pt x="1236178" y="784269"/>
                    <a:pt x="1210847" y="809600"/>
                    <a:pt x="1179600" y="809600"/>
                  </a:cubicBezTo>
                  <a:cubicBezTo>
                    <a:pt x="1148353" y="809600"/>
                    <a:pt x="1123022" y="784269"/>
                    <a:pt x="1123022" y="753022"/>
                  </a:cubicBezTo>
                  <a:cubicBezTo>
                    <a:pt x="1123022" y="737399"/>
                    <a:pt x="1129354" y="723254"/>
                    <a:pt x="1139593" y="713016"/>
                  </a:cubicBezTo>
                  <a:close/>
                  <a:moveTo>
                    <a:pt x="952423" y="887126"/>
                  </a:moveTo>
                  <a:cubicBezTo>
                    <a:pt x="962661" y="876887"/>
                    <a:pt x="976806" y="870554"/>
                    <a:pt x="992429" y="870554"/>
                  </a:cubicBezTo>
                  <a:cubicBezTo>
                    <a:pt x="1023676" y="870555"/>
                    <a:pt x="1049007" y="895886"/>
                    <a:pt x="1049007" y="927133"/>
                  </a:cubicBezTo>
                  <a:cubicBezTo>
                    <a:pt x="1049007" y="958380"/>
                    <a:pt x="1023676" y="983711"/>
                    <a:pt x="992429" y="983711"/>
                  </a:cubicBezTo>
                  <a:cubicBezTo>
                    <a:pt x="961185" y="983708"/>
                    <a:pt x="935854" y="958377"/>
                    <a:pt x="935851" y="927132"/>
                  </a:cubicBezTo>
                  <a:cubicBezTo>
                    <a:pt x="935851" y="911509"/>
                    <a:pt x="942184" y="897365"/>
                    <a:pt x="952423" y="887126"/>
                  </a:cubicBezTo>
                  <a:close/>
                  <a:moveTo>
                    <a:pt x="765256" y="1061233"/>
                  </a:moveTo>
                  <a:cubicBezTo>
                    <a:pt x="775495" y="1050995"/>
                    <a:pt x="789639" y="1044662"/>
                    <a:pt x="805263" y="1044662"/>
                  </a:cubicBezTo>
                  <a:cubicBezTo>
                    <a:pt x="836510" y="1044662"/>
                    <a:pt x="861841" y="1069993"/>
                    <a:pt x="861841" y="1101240"/>
                  </a:cubicBezTo>
                  <a:cubicBezTo>
                    <a:pt x="861841" y="1132487"/>
                    <a:pt x="836510" y="1157818"/>
                    <a:pt x="805263" y="1157818"/>
                  </a:cubicBezTo>
                  <a:cubicBezTo>
                    <a:pt x="774016" y="1157818"/>
                    <a:pt x="748685" y="1132487"/>
                    <a:pt x="748685" y="1101240"/>
                  </a:cubicBezTo>
                  <a:cubicBezTo>
                    <a:pt x="748685" y="1085616"/>
                    <a:pt x="755018" y="1071472"/>
                    <a:pt x="765256" y="1061233"/>
                  </a:cubicBezTo>
                  <a:close/>
                  <a:moveTo>
                    <a:pt x="1701104" y="16572"/>
                  </a:moveTo>
                  <a:cubicBezTo>
                    <a:pt x="1711343" y="6333"/>
                    <a:pt x="1725487" y="0"/>
                    <a:pt x="1741111" y="0"/>
                  </a:cubicBezTo>
                  <a:cubicBezTo>
                    <a:pt x="1772358" y="0"/>
                    <a:pt x="1797689" y="25331"/>
                    <a:pt x="1797689" y="56578"/>
                  </a:cubicBezTo>
                  <a:cubicBezTo>
                    <a:pt x="1797689" y="87825"/>
                    <a:pt x="1772358" y="113156"/>
                    <a:pt x="1741111" y="113156"/>
                  </a:cubicBezTo>
                  <a:cubicBezTo>
                    <a:pt x="1709864" y="113156"/>
                    <a:pt x="1684533" y="87825"/>
                    <a:pt x="1684533" y="56578"/>
                  </a:cubicBezTo>
                  <a:cubicBezTo>
                    <a:pt x="1684533" y="40955"/>
                    <a:pt x="1690866" y="26810"/>
                    <a:pt x="1701104" y="16572"/>
                  </a:cubicBezTo>
                  <a:close/>
                  <a:moveTo>
                    <a:pt x="1513934" y="190683"/>
                  </a:moveTo>
                  <a:cubicBezTo>
                    <a:pt x="1524173" y="180444"/>
                    <a:pt x="1538317" y="174112"/>
                    <a:pt x="1553940" y="174112"/>
                  </a:cubicBezTo>
                  <a:cubicBezTo>
                    <a:pt x="1585187" y="174112"/>
                    <a:pt x="1610518" y="199443"/>
                    <a:pt x="1610518" y="230690"/>
                  </a:cubicBezTo>
                  <a:cubicBezTo>
                    <a:pt x="1610519" y="261937"/>
                    <a:pt x="1585188" y="287268"/>
                    <a:pt x="1553941" y="287268"/>
                  </a:cubicBezTo>
                  <a:cubicBezTo>
                    <a:pt x="1522694" y="287268"/>
                    <a:pt x="1497362" y="261937"/>
                    <a:pt x="1497362" y="230690"/>
                  </a:cubicBezTo>
                  <a:cubicBezTo>
                    <a:pt x="1497362" y="215066"/>
                    <a:pt x="1503695" y="200922"/>
                    <a:pt x="1513934" y="190683"/>
                  </a:cubicBezTo>
                  <a:close/>
                  <a:moveTo>
                    <a:pt x="1326764" y="364793"/>
                  </a:moveTo>
                  <a:cubicBezTo>
                    <a:pt x="1337002" y="354555"/>
                    <a:pt x="1351147" y="348222"/>
                    <a:pt x="1366770" y="348222"/>
                  </a:cubicBezTo>
                  <a:cubicBezTo>
                    <a:pt x="1398017" y="348222"/>
                    <a:pt x="1423348" y="373553"/>
                    <a:pt x="1423348" y="404800"/>
                  </a:cubicBezTo>
                  <a:cubicBezTo>
                    <a:pt x="1423348" y="436047"/>
                    <a:pt x="1398017" y="461378"/>
                    <a:pt x="1366770" y="461378"/>
                  </a:cubicBezTo>
                  <a:cubicBezTo>
                    <a:pt x="1335523" y="461378"/>
                    <a:pt x="1310192" y="436047"/>
                    <a:pt x="1310192" y="404800"/>
                  </a:cubicBezTo>
                  <a:cubicBezTo>
                    <a:pt x="1310192" y="389176"/>
                    <a:pt x="1316525" y="375032"/>
                    <a:pt x="1326764" y="364793"/>
                  </a:cubicBezTo>
                  <a:close/>
                  <a:moveTo>
                    <a:pt x="1139593" y="538905"/>
                  </a:moveTo>
                  <a:cubicBezTo>
                    <a:pt x="1149832" y="528666"/>
                    <a:pt x="1163976" y="522333"/>
                    <a:pt x="1179600" y="522333"/>
                  </a:cubicBezTo>
                  <a:cubicBezTo>
                    <a:pt x="1210847" y="522333"/>
                    <a:pt x="1236178" y="547664"/>
                    <a:pt x="1236178" y="578911"/>
                  </a:cubicBezTo>
                  <a:cubicBezTo>
                    <a:pt x="1236178" y="610158"/>
                    <a:pt x="1210847" y="635490"/>
                    <a:pt x="1179600" y="635489"/>
                  </a:cubicBezTo>
                  <a:cubicBezTo>
                    <a:pt x="1148353" y="635489"/>
                    <a:pt x="1123022" y="610158"/>
                    <a:pt x="1123022" y="578911"/>
                  </a:cubicBezTo>
                  <a:cubicBezTo>
                    <a:pt x="1123021" y="563288"/>
                    <a:pt x="1129354" y="549144"/>
                    <a:pt x="1139593" y="538905"/>
                  </a:cubicBezTo>
                  <a:close/>
                  <a:moveTo>
                    <a:pt x="952423" y="713015"/>
                  </a:moveTo>
                  <a:cubicBezTo>
                    <a:pt x="962661" y="702776"/>
                    <a:pt x="976806" y="696444"/>
                    <a:pt x="992429" y="696444"/>
                  </a:cubicBezTo>
                  <a:cubicBezTo>
                    <a:pt x="1023676" y="696444"/>
                    <a:pt x="1049007" y="721775"/>
                    <a:pt x="1049007" y="753022"/>
                  </a:cubicBezTo>
                  <a:cubicBezTo>
                    <a:pt x="1049007" y="784269"/>
                    <a:pt x="1023676" y="809600"/>
                    <a:pt x="992429" y="809600"/>
                  </a:cubicBezTo>
                  <a:cubicBezTo>
                    <a:pt x="961182" y="809600"/>
                    <a:pt x="935851" y="784269"/>
                    <a:pt x="935851" y="753022"/>
                  </a:cubicBezTo>
                  <a:cubicBezTo>
                    <a:pt x="935851" y="737398"/>
                    <a:pt x="942184" y="723254"/>
                    <a:pt x="952423" y="713015"/>
                  </a:cubicBezTo>
                  <a:close/>
                  <a:moveTo>
                    <a:pt x="765256" y="887123"/>
                  </a:moveTo>
                  <a:cubicBezTo>
                    <a:pt x="775494" y="876884"/>
                    <a:pt x="789639" y="870551"/>
                    <a:pt x="805262" y="870552"/>
                  </a:cubicBezTo>
                  <a:cubicBezTo>
                    <a:pt x="836509" y="870552"/>
                    <a:pt x="861840" y="895883"/>
                    <a:pt x="861840" y="927130"/>
                  </a:cubicBezTo>
                  <a:cubicBezTo>
                    <a:pt x="861840" y="958377"/>
                    <a:pt x="836509" y="983708"/>
                    <a:pt x="805262" y="983708"/>
                  </a:cubicBezTo>
                  <a:cubicBezTo>
                    <a:pt x="774015" y="983708"/>
                    <a:pt x="748684" y="958377"/>
                    <a:pt x="748684" y="927130"/>
                  </a:cubicBezTo>
                  <a:cubicBezTo>
                    <a:pt x="748684" y="911506"/>
                    <a:pt x="755017" y="897362"/>
                    <a:pt x="765256" y="887123"/>
                  </a:cubicBezTo>
                  <a:close/>
                  <a:moveTo>
                    <a:pt x="592762" y="1051338"/>
                  </a:moveTo>
                  <a:lnTo>
                    <a:pt x="596069" y="1049108"/>
                  </a:lnTo>
                  <a:cubicBezTo>
                    <a:pt x="602838" y="1046245"/>
                    <a:pt x="610280" y="1044662"/>
                    <a:pt x="618092" y="1044662"/>
                  </a:cubicBezTo>
                  <a:cubicBezTo>
                    <a:pt x="649339" y="1044662"/>
                    <a:pt x="674670" y="1069993"/>
                    <a:pt x="674670" y="1101240"/>
                  </a:cubicBezTo>
                  <a:cubicBezTo>
                    <a:pt x="674670" y="1109052"/>
                    <a:pt x="673087" y="1116494"/>
                    <a:pt x="670224" y="1123263"/>
                  </a:cubicBezTo>
                  <a:lnTo>
                    <a:pt x="667994" y="1126570"/>
                  </a:lnTo>
                  <a:close/>
                  <a:moveTo>
                    <a:pt x="1513934" y="16572"/>
                  </a:moveTo>
                  <a:cubicBezTo>
                    <a:pt x="1524173" y="6334"/>
                    <a:pt x="1538317" y="1"/>
                    <a:pt x="1553940" y="1"/>
                  </a:cubicBezTo>
                  <a:cubicBezTo>
                    <a:pt x="1585187" y="1"/>
                    <a:pt x="1610518" y="25332"/>
                    <a:pt x="1610518" y="56579"/>
                  </a:cubicBezTo>
                  <a:cubicBezTo>
                    <a:pt x="1610519" y="87826"/>
                    <a:pt x="1585188" y="113157"/>
                    <a:pt x="1553941" y="113157"/>
                  </a:cubicBezTo>
                  <a:cubicBezTo>
                    <a:pt x="1522694" y="113157"/>
                    <a:pt x="1497362" y="87826"/>
                    <a:pt x="1497362" y="56579"/>
                  </a:cubicBezTo>
                  <a:cubicBezTo>
                    <a:pt x="1497362" y="40955"/>
                    <a:pt x="1503695" y="26811"/>
                    <a:pt x="1513934" y="16572"/>
                  </a:cubicBezTo>
                  <a:close/>
                  <a:moveTo>
                    <a:pt x="1326764" y="190682"/>
                  </a:moveTo>
                  <a:cubicBezTo>
                    <a:pt x="1337002" y="180444"/>
                    <a:pt x="1351146" y="174111"/>
                    <a:pt x="1366770" y="174111"/>
                  </a:cubicBezTo>
                  <a:cubicBezTo>
                    <a:pt x="1398017" y="174111"/>
                    <a:pt x="1423348" y="199442"/>
                    <a:pt x="1423348" y="230689"/>
                  </a:cubicBezTo>
                  <a:cubicBezTo>
                    <a:pt x="1423348" y="261936"/>
                    <a:pt x="1398017" y="287267"/>
                    <a:pt x="1366770" y="287267"/>
                  </a:cubicBezTo>
                  <a:cubicBezTo>
                    <a:pt x="1335523" y="287267"/>
                    <a:pt x="1310192" y="261936"/>
                    <a:pt x="1310192" y="230689"/>
                  </a:cubicBezTo>
                  <a:cubicBezTo>
                    <a:pt x="1310192" y="215065"/>
                    <a:pt x="1316525" y="200921"/>
                    <a:pt x="1326764" y="190682"/>
                  </a:cubicBezTo>
                  <a:close/>
                  <a:moveTo>
                    <a:pt x="1139593" y="364794"/>
                  </a:moveTo>
                  <a:cubicBezTo>
                    <a:pt x="1149832" y="354555"/>
                    <a:pt x="1163976" y="348222"/>
                    <a:pt x="1179600" y="348222"/>
                  </a:cubicBezTo>
                  <a:cubicBezTo>
                    <a:pt x="1210847" y="348223"/>
                    <a:pt x="1236178" y="373554"/>
                    <a:pt x="1236178" y="404801"/>
                  </a:cubicBezTo>
                  <a:cubicBezTo>
                    <a:pt x="1236178" y="436048"/>
                    <a:pt x="1210847" y="461379"/>
                    <a:pt x="1179600" y="461379"/>
                  </a:cubicBezTo>
                  <a:cubicBezTo>
                    <a:pt x="1148353" y="461379"/>
                    <a:pt x="1123022" y="436048"/>
                    <a:pt x="1123022" y="404800"/>
                  </a:cubicBezTo>
                  <a:cubicBezTo>
                    <a:pt x="1123021" y="389177"/>
                    <a:pt x="1129354" y="375033"/>
                    <a:pt x="1139593" y="364794"/>
                  </a:cubicBezTo>
                  <a:close/>
                  <a:moveTo>
                    <a:pt x="952423" y="538904"/>
                  </a:moveTo>
                  <a:cubicBezTo>
                    <a:pt x="962661" y="528666"/>
                    <a:pt x="976806" y="522333"/>
                    <a:pt x="992429" y="522333"/>
                  </a:cubicBezTo>
                  <a:cubicBezTo>
                    <a:pt x="1023676" y="522333"/>
                    <a:pt x="1049007" y="547664"/>
                    <a:pt x="1049007" y="578911"/>
                  </a:cubicBezTo>
                  <a:cubicBezTo>
                    <a:pt x="1049007" y="610158"/>
                    <a:pt x="1023676" y="635489"/>
                    <a:pt x="992429" y="635489"/>
                  </a:cubicBezTo>
                  <a:cubicBezTo>
                    <a:pt x="961182" y="635489"/>
                    <a:pt x="935851" y="610158"/>
                    <a:pt x="935851" y="578911"/>
                  </a:cubicBezTo>
                  <a:cubicBezTo>
                    <a:pt x="935851" y="563287"/>
                    <a:pt x="942184" y="549143"/>
                    <a:pt x="952423" y="538904"/>
                  </a:cubicBezTo>
                  <a:close/>
                  <a:moveTo>
                    <a:pt x="765253" y="713015"/>
                  </a:moveTo>
                  <a:cubicBezTo>
                    <a:pt x="775491" y="702777"/>
                    <a:pt x="789636" y="696444"/>
                    <a:pt x="805259" y="696444"/>
                  </a:cubicBezTo>
                  <a:cubicBezTo>
                    <a:pt x="836506" y="696444"/>
                    <a:pt x="861837" y="721775"/>
                    <a:pt x="861837" y="753022"/>
                  </a:cubicBezTo>
                  <a:cubicBezTo>
                    <a:pt x="861837" y="784269"/>
                    <a:pt x="836506" y="809600"/>
                    <a:pt x="805262" y="809597"/>
                  </a:cubicBezTo>
                  <a:cubicBezTo>
                    <a:pt x="774015" y="809597"/>
                    <a:pt x="748684" y="784266"/>
                    <a:pt x="748684" y="753019"/>
                  </a:cubicBezTo>
                  <a:cubicBezTo>
                    <a:pt x="748681" y="737398"/>
                    <a:pt x="755014" y="723254"/>
                    <a:pt x="765253" y="713015"/>
                  </a:cubicBezTo>
                  <a:close/>
                  <a:moveTo>
                    <a:pt x="578085" y="887123"/>
                  </a:moveTo>
                  <a:cubicBezTo>
                    <a:pt x="588323" y="876884"/>
                    <a:pt x="602468" y="870551"/>
                    <a:pt x="618091" y="870552"/>
                  </a:cubicBezTo>
                  <a:cubicBezTo>
                    <a:pt x="649338" y="870552"/>
                    <a:pt x="674669" y="895883"/>
                    <a:pt x="674669" y="927130"/>
                  </a:cubicBezTo>
                  <a:cubicBezTo>
                    <a:pt x="674669" y="958377"/>
                    <a:pt x="649338" y="983708"/>
                    <a:pt x="618091" y="983708"/>
                  </a:cubicBezTo>
                  <a:cubicBezTo>
                    <a:pt x="586844" y="983708"/>
                    <a:pt x="561513" y="958377"/>
                    <a:pt x="561513" y="927130"/>
                  </a:cubicBezTo>
                  <a:cubicBezTo>
                    <a:pt x="561513" y="911506"/>
                    <a:pt x="567846" y="897362"/>
                    <a:pt x="578085" y="887123"/>
                  </a:cubicBezTo>
                  <a:close/>
                  <a:moveTo>
                    <a:pt x="1326764" y="16572"/>
                  </a:moveTo>
                  <a:cubicBezTo>
                    <a:pt x="1337002" y="6333"/>
                    <a:pt x="1351147" y="0"/>
                    <a:pt x="1366770" y="0"/>
                  </a:cubicBezTo>
                  <a:cubicBezTo>
                    <a:pt x="1398017" y="0"/>
                    <a:pt x="1423348" y="25331"/>
                    <a:pt x="1423348" y="56578"/>
                  </a:cubicBezTo>
                  <a:cubicBezTo>
                    <a:pt x="1423348" y="87825"/>
                    <a:pt x="1398017" y="113156"/>
                    <a:pt x="1366770" y="113156"/>
                  </a:cubicBezTo>
                  <a:cubicBezTo>
                    <a:pt x="1335523" y="113156"/>
                    <a:pt x="1310192" y="87825"/>
                    <a:pt x="1310192" y="56578"/>
                  </a:cubicBezTo>
                  <a:cubicBezTo>
                    <a:pt x="1310192" y="40954"/>
                    <a:pt x="1316525" y="26810"/>
                    <a:pt x="1326764" y="16572"/>
                  </a:cubicBezTo>
                  <a:close/>
                  <a:moveTo>
                    <a:pt x="1139593" y="190683"/>
                  </a:moveTo>
                  <a:cubicBezTo>
                    <a:pt x="1149832" y="180444"/>
                    <a:pt x="1163976" y="174112"/>
                    <a:pt x="1179600" y="174112"/>
                  </a:cubicBezTo>
                  <a:cubicBezTo>
                    <a:pt x="1210847" y="174112"/>
                    <a:pt x="1236178" y="199443"/>
                    <a:pt x="1236178" y="230690"/>
                  </a:cubicBezTo>
                  <a:cubicBezTo>
                    <a:pt x="1236178" y="261937"/>
                    <a:pt x="1210847" y="287268"/>
                    <a:pt x="1179600" y="287268"/>
                  </a:cubicBezTo>
                  <a:cubicBezTo>
                    <a:pt x="1148353" y="287268"/>
                    <a:pt x="1123022" y="261937"/>
                    <a:pt x="1123022" y="230690"/>
                  </a:cubicBezTo>
                  <a:cubicBezTo>
                    <a:pt x="1123022" y="215066"/>
                    <a:pt x="1129354" y="200922"/>
                    <a:pt x="1139593" y="190683"/>
                  </a:cubicBezTo>
                  <a:close/>
                  <a:moveTo>
                    <a:pt x="952423" y="364793"/>
                  </a:moveTo>
                  <a:cubicBezTo>
                    <a:pt x="962661" y="354555"/>
                    <a:pt x="976806" y="348222"/>
                    <a:pt x="992429" y="348222"/>
                  </a:cubicBezTo>
                  <a:cubicBezTo>
                    <a:pt x="1023676" y="348222"/>
                    <a:pt x="1049007" y="373553"/>
                    <a:pt x="1049007" y="404800"/>
                  </a:cubicBezTo>
                  <a:cubicBezTo>
                    <a:pt x="1049007" y="436047"/>
                    <a:pt x="1023676" y="461378"/>
                    <a:pt x="992429" y="461378"/>
                  </a:cubicBezTo>
                  <a:cubicBezTo>
                    <a:pt x="961182" y="461378"/>
                    <a:pt x="935851" y="436047"/>
                    <a:pt x="935851" y="404800"/>
                  </a:cubicBezTo>
                  <a:cubicBezTo>
                    <a:pt x="935851" y="389176"/>
                    <a:pt x="942184" y="375032"/>
                    <a:pt x="952423" y="364793"/>
                  </a:cubicBezTo>
                  <a:close/>
                  <a:moveTo>
                    <a:pt x="765253" y="538904"/>
                  </a:moveTo>
                  <a:cubicBezTo>
                    <a:pt x="775492" y="528666"/>
                    <a:pt x="789636" y="522333"/>
                    <a:pt x="805259" y="522333"/>
                  </a:cubicBezTo>
                  <a:cubicBezTo>
                    <a:pt x="836506" y="522333"/>
                    <a:pt x="861837" y="547664"/>
                    <a:pt x="861837" y="578911"/>
                  </a:cubicBezTo>
                  <a:cubicBezTo>
                    <a:pt x="861837" y="610158"/>
                    <a:pt x="836506" y="635489"/>
                    <a:pt x="805259" y="635489"/>
                  </a:cubicBezTo>
                  <a:cubicBezTo>
                    <a:pt x="774012" y="635489"/>
                    <a:pt x="748681" y="610158"/>
                    <a:pt x="748681" y="578911"/>
                  </a:cubicBezTo>
                  <a:cubicBezTo>
                    <a:pt x="748681" y="563287"/>
                    <a:pt x="755014" y="549143"/>
                    <a:pt x="765253" y="538904"/>
                  </a:cubicBezTo>
                  <a:close/>
                  <a:moveTo>
                    <a:pt x="578084" y="713013"/>
                  </a:moveTo>
                  <a:cubicBezTo>
                    <a:pt x="588323" y="702774"/>
                    <a:pt x="602467" y="696441"/>
                    <a:pt x="618091" y="696441"/>
                  </a:cubicBezTo>
                  <a:cubicBezTo>
                    <a:pt x="649338" y="696441"/>
                    <a:pt x="674669" y="721772"/>
                    <a:pt x="674669" y="753019"/>
                  </a:cubicBezTo>
                  <a:cubicBezTo>
                    <a:pt x="674669" y="784266"/>
                    <a:pt x="649338" y="809597"/>
                    <a:pt x="618091" y="809597"/>
                  </a:cubicBezTo>
                  <a:cubicBezTo>
                    <a:pt x="586844" y="809597"/>
                    <a:pt x="561513" y="784266"/>
                    <a:pt x="561513" y="753019"/>
                  </a:cubicBezTo>
                  <a:cubicBezTo>
                    <a:pt x="561513" y="737396"/>
                    <a:pt x="567846" y="723251"/>
                    <a:pt x="578084" y="713013"/>
                  </a:cubicBezTo>
                  <a:close/>
                  <a:moveTo>
                    <a:pt x="415158" y="873734"/>
                  </a:moveTo>
                  <a:lnTo>
                    <a:pt x="430921" y="870551"/>
                  </a:lnTo>
                  <a:cubicBezTo>
                    <a:pt x="462168" y="870551"/>
                    <a:pt x="487500" y="895883"/>
                    <a:pt x="487500" y="927130"/>
                  </a:cubicBezTo>
                  <a:lnTo>
                    <a:pt x="484317" y="942893"/>
                  </a:lnTo>
                  <a:close/>
                  <a:moveTo>
                    <a:pt x="1139593" y="16572"/>
                  </a:moveTo>
                  <a:cubicBezTo>
                    <a:pt x="1149832" y="6334"/>
                    <a:pt x="1163976" y="1"/>
                    <a:pt x="1179599" y="1"/>
                  </a:cubicBezTo>
                  <a:cubicBezTo>
                    <a:pt x="1210847" y="1"/>
                    <a:pt x="1236178" y="25332"/>
                    <a:pt x="1236178" y="56579"/>
                  </a:cubicBezTo>
                  <a:cubicBezTo>
                    <a:pt x="1236178" y="87826"/>
                    <a:pt x="1210847" y="113157"/>
                    <a:pt x="1179600" y="113157"/>
                  </a:cubicBezTo>
                  <a:cubicBezTo>
                    <a:pt x="1148353" y="113157"/>
                    <a:pt x="1123022" y="87826"/>
                    <a:pt x="1123022" y="56579"/>
                  </a:cubicBezTo>
                  <a:cubicBezTo>
                    <a:pt x="1123022" y="40955"/>
                    <a:pt x="1129354" y="26811"/>
                    <a:pt x="1139593" y="16572"/>
                  </a:cubicBezTo>
                  <a:close/>
                  <a:moveTo>
                    <a:pt x="952423" y="190682"/>
                  </a:moveTo>
                  <a:cubicBezTo>
                    <a:pt x="962661" y="180444"/>
                    <a:pt x="976806" y="174111"/>
                    <a:pt x="992429" y="174111"/>
                  </a:cubicBezTo>
                  <a:cubicBezTo>
                    <a:pt x="1023676" y="174111"/>
                    <a:pt x="1049007" y="199442"/>
                    <a:pt x="1049007" y="230689"/>
                  </a:cubicBezTo>
                  <a:cubicBezTo>
                    <a:pt x="1049007" y="261936"/>
                    <a:pt x="1023676" y="287267"/>
                    <a:pt x="992429" y="287267"/>
                  </a:cubicBezTo>
                  <a:cubicBezTo>
                    <a:pt x="961182" y="287267"/>
                    <a:pt x="935851" y="261936"/>
                    <a:pt x="935851" y="230689"/>
                  </a:cubicBezTo>
                  <a:cubicBezTo>
                    <a:pt x="935851" y="215065"/>
                    <a:pt x="942184" y="200921"/>
                    <a:pt x="952423" y="190682"/>
                  </a:cubicBezTo>
                  <a:close/>
                  <a:moveTo>
                    <a:pt x="765253" y="364793"/>
                  </a:moveTo>
                  <a:cubicBezTo>
                    <a:pt x="775492" y="354555"/>
                    <a:pt x="789636" y="348222"/>
                    <a:pt x="805259" y="348222"/>
                  </a:cubicBezTo>
                  <a:cubicBezTo>
                    <a:pt x="836506" y="348222"/>
                    <a:pt x="861837" y="373553"/>
                    <a:pt x="861837" y="404800"/>
                  </a:cubicBezTo>
                  <a:cubicBezTo>
                    <a:pt x="861837" y="436047"/>
                    <a:pt x="836506" y="461378"/>
                    <a:pt x="805259" y="461378"/>
                  </a:cubicBezTo>
                  <a:cubicBezTo>
                    <a:pt x="774012" y="461378"/>
                    <a:pt x="748681" y="436047"/>
                    <a:pt x="748681" y="404800"/>
                  </a:cubicBezTo>
                  <a:cubicBezTo>
                    <a:pt x="748681" y="389176"/>
                    <a:pt x="755014" y="375032"/>
                    <a:pt x="765253" y="364793"/>
                  </a:cubicBezTo>
                  <a:close/>
                  <a:moveTo>
                    <a:pt x="578082" y="538904"/>
                  </a:moveTo>
                  <a:cubicBezTo>
                    <a:pt x="588320" y="528666"/>
                    <a:pt x="602465" y="522333"/>
                    <a:pt x="618088" y="522333"/>
                  </a:cubicBezTo>
                  <a:cubicBezTo>
                    <a:pt x="649335" y="522333"/>
                    <a:pt x="674666" y="547664"/>
                    <a:pt x="674666" y="578911"/>
                  </a:cubicBezTo>
                  <a:cubicBezTo>
                    <a:pt x="674666" y="610158"/>
                    <a:pt x="649335" y="635489"/>
                    <a:pt x="618090" y="635487"/>
                  </a:cubicBezTo>
                  <a:cubicBezTo>
                    <a:pt x="586843" y="635487"/>
                    <a:pt x="561512" y="610156"/>
                    <a:pt x="561512" y="578909"/>
                  </a:cubicBezTo>
                  <a:cubicBezTo>
                    <a:pt x="561510" y="563287"/>
                    <a:pt x="567843" y="549143"/>
                    <a:pt x="578082" y="538904"/>
                  </a:cubicBezTo>
                  <a:close/>
                  <a:moveTo>
                    <a:pt x="390914" y="713012"/>
                  </a:moveTo>
                  <a:cubicBezTo>
                    <a:pt x="401153" y="702774"/>
                    <a:pt x="415297" y="696441"/>
                    <a:pt x="430921" y="696441"/>
                  </a:cubicBezTo>
                  <a:cubicBezTo>
                    <a:pt x="462168" y="696441"/>
                    <a:pt x="487499" y="721772"/>
                    <a:pt x="487499" y="753019"/>
                  </a:cubicBezTo>
                  <a:cubicBezTo>
                    <a:pt x="487499" y="784266"/>
                    <a:pt x="462168" y="809597"/>
                    <a:pt x="430921" y="809597"/>
                  </a:cubicBezTo>
                  <a:cubicBezTo>
                    <a:pt x="399674" y="809597"/>
                    <a:pt x="374343" y="784266"/>
                    <a:pt x="374343" y="753019"/>
                  </a:cubicBezTo>
                  <a:cubicBezTo>
                    <a:pt x="374343" y="737396"/>
                    <a:pt x="380676" y="723251"/>
                    <a:pt x="390914" y="713012"/>
                  </a:cubicBezTo>
                  <a:close/>
                  <a:moveTo>
                    <a:pt x="952422" y="16571"/>
                  </a:moveTo>
                  <a:cubicBezTo>
                    <a:pt x="962661" y="6333"/>
                    <a:pt x="976806" y="0"/>
                    <a:pt x="992429" y="0"/>
                  </a:cubicBezTo>
                  <a:cubicBezTo>
                    <a:pt x="1023676" y="0"/>
                    <a:pt x="1049007" y="25331"/>
                    <a:pt x="1049007" y="56578"/>
                  </a:cubicBezTo>
                  <a:cubicBezTo>
                    <a:pt x="1049007" y="87825"/>
                    <a:pt x="1023676" y="113156"/>
                    <a:pt x="992429" y="113156"/>
                  </a:cubicBezTo>
                  <a:cubicBezTo>
                    <a:pt x="961182" y="113156"/>
                    <a:pt x="935851" y="87825"/>
                    <a:pt x="935851" y="56578"/>
                  </a:cubicBezTo>
                  <a:cubicBezTo>
                    <a:pt x="935851" y="40955"/>
                    <a:pt x="942184" y="26810"/>
                    <a:pt x="952422" y="16571"/>
                  </a:cubicBezTo>
                  <a:close/>
                  <a:moveTo>
                    <a:pt x="765253" y="190682"/>
                  </a:moveTo>
                  <a:cubicBezTo>
                    <a:pt x="775491" y="180444"/>
                    <a:pt x="789636" y="174111"/>
                    <a:pt x="805259" y="174111"/>
                  </a:cubicBezTo>
                  <a:cubicBezTo>
                    <a:pt x="836506" y="174111"/>
                    <a:pt x="861837" y="199442"/>
                    <a:pt x="861837" y="230689"/>
                  </a:cubicBezTo>
                  <a:cubicBezTo>
                    <a:pt x="861837" y="261936"/>
                    <a:pt x="836506" y="287267"/>
                    <a:pt x="805259" y="287267"/>
                  </a:cubicBezTo>
                  <a:cubicBezTo>
                    <a:pt x="774012" y="287267"/>
                    <a:pt x="748681" y="261936"/>
                    <a:pt x="748681" y="230689"/>
                  </a:cubicBezTo>
                  <a:cubicBezTo>
                    <a:pt x="748681" y="215065"/>
                    <a:pt x="755014" y="200921"/>
                    <a:pt x="765253" y="190682"/>
                  </a:cubicBezTo>
                  <a:close/>
                  <a:moveTo>
                    <a:pt x="578082" y="364793"/>
                  </a:moveTo>
                  <a:cubicBezTo>
                    <a:pt x="588320" y="354555"/>
                    <a:pt x="602465" y="348222"/>
                    <a:pt x="618088" y="348222"/>
                  </a:cubicBezTo>
                  <a:cubicBezTo>
                    <a:pt x="649335" y="348222"/>
                    <a:pt x="674666" y="373553"/>
                    <a:pt x="674666" y="404800"/>
                  </a:cubicBezTo>
                  <a:cubicBezTo>
                    <a:pt x="674666" y="436047"/>
                    <a:pt x="649335" y="461378"/>
                    <a:pt x="618088" y="461378"/>
                  </a:cubicBezTo>
                  <a:cubicBezTo>
                    <a:pt x="586841" y="461378"/>
                    <a:pt x="561510" y="436047"/>
                    <a:pt x="561510" y="404800"/>
                  </a:cubicBezTo>
                  <a:cubicBezTo>
                    <a:pt x="561510" y="389176"/>
                    <a:pt x="567843" y="375032"/>
                    <a:pt x="578082" y="364793"/>
                  </a:cubicBezTo>
                  <a:close/>
                  <a:moveTo>
                    <a:pt x="238854" y="697429"/>
                  </a:moveTo>
                  <a:lnTo>
                    <a:pt x="243750" y="696441"/>
                  </a:lnTo>
                  <a:cubicBezTo>
                    <a:pt x="274997" y="696441"/>
                    <a:pt x="300328" y="721772"/>
                    <a:pt x="300328" y="753019"/>
                  </a:cubicBezTo>
                  <a:lnTo>
                    <a:pt x="299340" y="757915"/>
                  </a:lnTo>
                  <a:close/>
                  <a:moveTo>
                    <a:pt x="390914" y="538902"/>
                  </a:moveTo>
                  <a:cubicBezTo>
                    <a:pt x="401152" y="528663"/>
                    <a:pt x="415297" y="522331"/>
                    <a:pt x="430920" y="522331"/>
                  </a:cubicBezTo>
                  <a:cubicBezTo>
                    <a:pt x="462167" y="522331"/>
                    <a:pt x="487498" y="547662"/>
                    <a:pt x="487499" y="578909"/>
                  </a:cubicBezTo>
                  <a:cubicBezTo>
                    <a:pt x="487498" y="610156"/>
                    <a:pt x="462167" y="635487"/>
                    <a:pt x="430920" y="635487"/>
                  </a:cubicBezTo>
                  <a:cubicBezTo>
                    <a:pt x="399673" y="635487"/>
                    <a:pt x="374342" y="610156"/>
                    <a:pt x="374342" y="578909"/>
                  </a:cubicBezTo>
                  <a:cubicBezTo>
                    <a:pt x="374342" y="563285"/>
                    <a:pt x="380675" y="549141"/>
                    <a:pt x="390914" y="538902"/>
                  </a:cubicBezTo>
                  <a:close/>
                  <a:moveTo>
                    <a:pt x="765253" y="16571"/>
                  </a:moveTo>
                  <a:cubicBezTo>
                    <a:pt x="775491" y="6333"/>
                    <a:pt x="789636" y="0"/>
                    <a:pt x="805259" y="0"/>
                  </a:cubicBezTo>
                  <a:cubicBezTo>
                    <a:pt x="836506" y="0"/>
                    <a:pt x="861837" y="25331"/>
                    <a:pt x="861837" y="56578"/>
                  </a:cubicBezTo>
                  <a:cubicBezTo>
                    <a:pt x="861837" y="87825"/>
                    <a:pt x="836506" y="113156"/>
                    <a:pt x="805259" y="113156"/>
                  </a:cubicBezTo>
                  <a:cubicBezTo>
                    <a:pt x="774012" y="113156"/>
                    <a:pt x="748681" y="87825"/>
                    <a:pt x="748681" y="56578"/>
                  </a:cubicBezTo>
                  <a:cubicBezTo>
                    <a:pt x="748681" y="40954"/>
                    <a:pt x="755014" y="26810"/>
                    <a:pt x="765253" y="16571"/>
                  </a:cubicBezTo>
                  <a:close/>
                  <a:moveTo>
                    <a:pt x="578082" y="190682"/>
                  </a:moveTo>
                  <a:cubicBezTo>
                    <a:pt x="588320" y="180444"/>
                    <a:pt x="602465" y="174111"/>
                    <a:pt x="618088" y="174111"/>
                  </a:cubicBezTo>
                  <a:cubicBezTo>
                    <a:pt x="649335" y="174111"/>
                    <a:pt x="674666" y="199442"/>
                    <a:pt x="674666" y="230689"/>
                  </a:cubicBezTo>
                  <a:cubicBezTo>
                    <a:pt x="674666" y="261936"/>
                    <a:pt x="649335" y="287267"/>
                    <a:pt x="618088" y="287267"/>
                  </a:cubicBezTo>
                  <a:cubicBezTo>
                    <a:pt x="586841" y="287267"/>
                    <a:pt x="561510" y="261936"/>
                    <a:pt x="561510" y="230689"/>
                  </a:cubicBezTo>
                  <a:cubicBezTo>
                    <a:pt x="561510" y="215065"/>
                    <a:pt x="567843" y="200921"/>
                    <a:pt x="578082" y="190682"/>
                  </a:cubicBezTo>
                  <a:close/>
                  <a:moveTo>
                    <a:pt x="390912" y="364793"/>
                  </a:moveTo>
                  <a:cubicBezTo>
                    <a:pt x="401150" y="354555"/>
                    <a:pt x="415295" y="348222"/>
                    <a:pt x="430918" y="348222"/>
                  </a:cubicBezTo>
                  <a:cubicBezTo>
                    <a:pt x="462165" y="348222"/>
                    <a:pt x="487497" y="373553"/>
                    <a:pt x="487497" y="404800"/>
                  </a:cubicBezTo>
                  <a:cubicBezTo>
                    <a:pt x="487496" y="436047"/>
                    <a:pt x="462165" y="461378"/>
                    <a:pt x="430920" y="461376"/>
                  </a:cubicBezTo>
                  <a:cubicBezTo>
                    <a:pt x="399673" y="461376"/>
                    <a:pt x="374342" y="436045"/>
                    <a:pt x="374342" y="404798"/>
                  </a:cubicBezTo>
                  <a:cubicBezTo>
                    <a:pt x="374342" y="389175"/>
                    <a:pt x="380673" y="375032"/>
                    <a:pt x="390912" y="364793"/>
                  </a:cubicBezTo>
                  <a:close/>
                  <a:moveTo>
                    <a:pt x="203743" y="538902"/>
                  </a:moveTo>
                  <a:cubicBezTo>
                    <a:pt x="213981" y="528663"/>
                    <a:pt x="228126" y="522331"/>
                    <a:pt x="243749" y="522331"/>
                  </a:cubicBezTo>
                  <a:cubicBezTo>
                    <a:pt x="274996" y="522331"/>
                    <a:pt x="300327" y="547662"/>
                    <a:pt x="300327" y="578909"/>
                  </a:cubicBezTo>
                  <a:cubicBezTo>
                    <a:pt x="300327" y="610156"/>
                    <a:pt x="274996" y="635487"/>
                    <a:pt x="243749" y="635487"/>
                  </a:cubicBezTo>
                  <a:cubicBezTo>
                    <a:pt x="212502" y="635487"/>
                    <a:pt x="187171" y="610156"/>
                    <a:pt x="187171" y="578909"/>
                  </a:cubicBezTo>
                  <a:cubicBezTo>
                    <a:pt x="187171" y="563285"/>
                    <a:pt x="193504" y="549141"/>
                    <a:pt x="203743" y="538902"/>
                  </a:cubicBezTo>
                  <a:close/>
                  <a:moveTo>
                    <a:pt x="578082" y="16571"/>
                  </a:moveTo>
                  <a:cubicBezTo>
                    <a:pt x="588320" y="6333"/>
                    <a:pt x="602465" y="0"/>
                    <a:pt x="618088" y="0"/>
                  </a:cubicBezTo>
                  <a:cubicBezTo>
                    <a:pt x="649335" y="0"/>
                    <a:pt x="674666" y="25331"/>
                    <a:pt x="674666" y="56578"/>
                  </a:cubicBezTo>
                  <a:cubicBezTo>
                    <a:pt x="674666" y="87825"/>
                    <a:pt x="649335" y="113156"/>
                    <a:pt x="618088" y="113156"/>
                  </a:cubicBezTo>
                  <a:cubicBezTo>
                    <a:pt x="586841" y="113156"/>
                    <a:pt x="561510" y="87825"/>
                    <a:pt x="561510" y="56578"/>
                  </a:cubicBezTo>
                  <a:cubicBezTo>
                    <a:pt x="561510" y="40955"/>
                    <a:pt x="567843" y="26810"/>
                    <a:pt x="578082" y="16571"/>
                  </a:cubicBezTo>
                  <a:close/>
                  <a:moveTo>
                    <a:pt x="65570" y="524146"/>
                  </a:moveTo>
                  <a:lnTo>
                    <a:pt x="78603" y="526777"/>
                  </a:lnTo>
                  <a:cubicBezTo>
                    <a:pt x="92141" y="532503"/>
                    <a:pt x="102986" y="543349"/>
                    <a:pt x="108712" y="556886"/>
                  </a:cubicBezTo>
                  <a:lnTo>
                    <a:pt x="111343" y="569919"/>
                  </a:lnTo>
                  <a:close/>
                  <a:moveTo>
                    <a:pt x="390912" y="190682"/>
                  </a:moveTo>
                  <a:cubicBezTo>
                    <a:pt x="401150" y="180444"/>
                    <a:pt x="415295" y="174111"/>
                    <a:pt x="430918" y="174111"/>
                  </a:cubicBezTo>
                  <a:cubicBezTo>
                    <a:pt x="462165" y="174111"/>
                    <a:pt x="487496" y="199442"/>
                    <a:pt x="487497" y="230689"/>
                  </a:cubicBezTo>
                  <a:cubicBezTo>
                    <a:pt x="487496" y="261936"/>
                    <a:pt x="462165" y="287267"/>
                    <a:pt x="430919" y="287267"/>
                  </a:cubicBezTo>
                  <a:cubicBezTo>
                    <a:pt x="399671" y="287267"/>
                    <a:pt x="374340" y="261936"/>
                    <a:pt x="374340" y="230689"/>
                  </a:cubicBezTo>
                  <a:cubicBezTo>
                    <a:pt x="374340" y="215065"/>
                    <a:pt x="380673" y="200921"/>
                    <a:pt x="390912" y="190682"/>
                  </a:cubicBezTo>
                  <a:close/>
                  <a:moveTo>
                    <a:pt x="203742" y="364792"/>
                  </a:moveTo>
                  <a:cubicBezTo>
                    <a:pt x="213981" y="354553"/>
                    <a:pt x="228125" y="348220"/>
                    <a:pt x="243749" y="348220"/>
                  </a:cubicBezTo>
                  <a:cubicBezTo>
                    <a:pt x="274996" y="348220"/>
                    <a:pt x="300327" y="373551"/>
                    <a:pt x="300327" y="404798"/>
                  </a:cubicBezTo>
                  <a:cubicBezTo>
                    <a:pt x="300327" y="436045"/>
                    <a:pt x="274996" y="461376"/>
                    <a:pt x="243749" y="461376"/>
                  </a:cubicBezTo>
                  <a:cubicBezTo>
                    <a:pt x="212502" y="461376"/>
                    <a:pt x="187171" y="436045"/>
                    <a:pt x="187171" y="404798"/>
                  </a:cubicBezTo>
                  <a:cubicBezTo>
                    <a:pt x="187171" y="389175"/>
                    <a:pt x="193503" y="375030"/>
                    <a:pt x="203742" y="364792"/>
                  </a:cubicBezTo>
                  <a:close/>
                  <a:moveTo>
                    <a:pt x="390912" y="16571"/>
                  </a:moveTo>
                  <a:cubicBezTo>
                    <a:pt x="401150" y="6333"/>
                    <a:pt x="415295" y="0"/>
                    <a:pt x="430918" y="0"/>
                  </a:cubicBezTo>
                  <a:cubicBezTo>
                    <a:pt x="462165" y="0"/>
                    <a:pt x="487496" y="25331"/>
                    <a:pt x="487497" y="56578"/>
                  </a:cubicBezTo>
                  <a:cubicBezTo>
                    <a:pt x="487496" y="87825"/>
                    <a:pt x="462165" y="113156"/>
                    <a:pt x="430919" y="113156"/>
                  </a:cubicBezTo>
                  <a:cubicBezTo>
                    <a:pt x="399671" y="113156"/>
                    <a:pt x="374340" y="87825"/>
                    <a:pt x="374340" y="56578"/>
                  </a:cubicBezTo>
                  <a:cubicBezTo>
                    <a:pt x="374340" y="40954"/>
                    <a:pt x="380673" y="26810"/>
                    <a:pt x="390912" y="16571"/>
                  </a:cubicBezTo>
                  <a:close/>
                  <a:moveTo>
                    <a:pt x="203741" y="190682"/>
                  </a:moveTo>
                  <a:cubicBezTo>
                    <a:pt x="213979" y="180444"/>
                    <a:pt x="228124" y="174111"/>
                    <a:pt x="243747" y="174111"/>
                  </a:cubicBezTo>
                  <a:cubicBezTo>
                    <a:pt x="274994" y="174111"/>
                    <a:pt x="300325" y="199442"/>
                    <a:pt x="300325" y="230689"/>
                  </a:cubicBezTo>
                  <a:cubicBezTo>
                    <a:pt x="300325" y="261936"/>
                    <a:pt x="274995" y="287266"/>
                    <a:pt x="243748" y="287266"/>
                  </a:cubicBezTo>
                  <a:cubicBezTo>
                    <a:pt x="212501" y="287266"/>
                    <a:pt x="187170" y="261935"/>
                    <a:pt x="187170" y="230688"/>
                  </a:cubicBezTo>
                  <a:cubicBezTo>
                    <a:pt x="187170" y="215064"/>
                    <a:pt x="193503" y="200920"/>
                    <a:pt x="203741" y="190682"/>
                  </a:cubicBezTo>
                  <a:close/>
                  <a:moveTo>
                    <a:pt x="16572" y="364792"/>
                  </a:moveTo>
                  <a:cubicBezTo>
                    <a:pt x="26811" y="354553"/>
                    <a:pt x="40956" y="348220"/>
                    <a:pt x="56579" y="348220"/>
                  </a:cubicBezTo>
                  <a:cubicBezTo>
                    <a:pt x="87826" y="348220"/>
                    <a:pt x="113157" y="373551"/>
                    <a:pt x="113157" y="404798"/>
                  </a:cubicBezTo>
                  <a:cubicBezTo>
                    <a:pt x="113157" y="436045"/>
                    <a:pt x="87826" y="461376"/>
                    <a:pt x="56579" y="461376"/>
                  </a:cubicBezTo>
                  <a:cubicBezTo>
                    <a:pt x="25332" y="461376"/>
                    <a:pt x="1" y="436045"/>
                    <a:pt x="1" y="404798"/>
                  </a:cubicBezTo>
                  <a:cubicBezTo>
                    <a:pt x="1" y="389175"/>
                    <a:pt x="6334" y="375030"/>
                    <a:pt x="16572" y="364792"/>
                  </a:cubicBezTo>
                  <a:close/>
                  <a:moveTo>
                    <a:pt x="203741" y="16571"/>
                  </a:moveTo>
                  <a:cubicBezTo>
                    <a:pt x="213979" y="6333"/>
                    <a:pt x="228124" y="0"/>
                    <a:pt x="243747" y="0"/>
                  </a:cubicBezTo>
                  <a:cubicBezTo>
                    <a:pt x="274994" y="0"/>
                    <a:pt x="300325" y="25331"/>
                    <a:pt x="300325" y="56578"/>
                  </a:cubicBezTo>
                  <a:cubicBezTo>
                    <a:pt x="300325" y="87825"/>
                    <a:pt x="274994" y="113156"/>
                    <a:pt x="243747" y="113156"/>
                  </a:cubicBezTo>
                  <a:cubicBezTo>
                    <a:pt x="212500" y="113156"/>
                    <a:pt x="187169" y="87825"/>
                    <a:pt x="187169" y="56578"/>
                  </a:cubicBezTo>
                  <a:cubicBezTo>
                    <a:pt x="187169" y="40955"/>
                    <a:pt x="193502" y="26810"/>
                    <a:pt x="203741" y="16571"/>
                  </a:cubicBezTo>
                  <a:close/>
                  <a:moveTo>
                    <a:pt x="16572" y="190681"/>
                  </a:moveTo>
                  <a:cubicBezTo>
                    <a:pt x="26810" y="180443"/>
                    <a:pt x="40955" y="174110"/>
                    <a:pt x="56579" y="174110"/>
                  </a:cubicBezTo>
                  <a:cubicBezTo>
                    <a:pt x="87826" y="174110"/>
                    <a:pt x="113157" y="199441"/>
                    <a:pt x="113157" y="230688"/>
                  </a:cubicBezTo>
                  <a:cubicBezTo>
                    <a:pt x="113156" y="261935"/>
                    <a:pt x="87825" y="287266"/>
                    <a:pt x="56579" y="287266"/>
                  </a:cubicBezTo>
                  <a:cubicBezTo>
                    <a:pt x="25332" y="287266"/>
                    <a:pt x="1" y="261935"/>
                    <a:pt x="1" y="230688"/>
                  </a:cubicBezTo>
                  <a:cubicBezTo>
                    <a:pt x="1" y="215064"/>
                    <a:pt x="6333" y="200920"/>
                    <a:pt x="16572" y="190681"/>
                  </a:cubicBezTo>
                  <a:close/>
                  <a:moveTo>
                    <a:pt x="16571" y="16571"/>
                  </a:moveTo>
                  <a:cubicBezTo>
                    <a:pt x="26809" y="6333"/>
                    <a:pt x="40954" y="0"/>
                    <a:pt x="56577" y="0"/>
                  </a:cubicBezTo>
                  <a:cubicBezTo>
                    <a:pt x="87825" y="0"/>
                    <a:pt x="113156" y="25331"/>
                    <a:pt x="113156" y="56578"/>
                  </a:cubicBezTo>
                  <a:cubicBezTo>
                    <a:pt x="113155" y="87825"/>
                    <a:pt x="87825" y="113155"/>
                    <a:pt x="56578" y="113156"/>
                  </a:cubicBezTo>
                  <a:cubicBezTo>
                    <a:pt x="25331" y="113156"/>
                    <a:pt x="0" y="87825"/>
                    <a:pt x="0" y="56577"/>
                  </a:cubicBezTo>
                  <a:cubicBezTo>
                    <a:pt x="0" y="40954"/>
                    <a:pt x="6333" y="26809"/>
                    <a:pt x="16571" y="16571"/>
                  </a:cubicBezTo>
                  <a:close/>
                </a:path>
              </a:pathLst>
            </a:custGeom>
            <a:gradFill flip="none" rotWithShape="1">
              <a:gsLst>
                <a:gs pos="100000">
                  <a:schemeClr val="accent1">
                    <a:lumMod val="20000"/>
                    <a:lumOff val="80000"/>
                  </a:schemeClr>
                </a:gs>
                <a:gs pos="0">
                  <a:schemeClr val="accent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6" name="矩形: 圆角 4">
            <a:extLst>
              <a:ext uri="{FF2B5EF4-FFF2-40B4-BE49-F238E27FC236}">
                <a16:creationId xmlns:a16="http://schemas.microsoft.com/office/drawing/2014/main" id="{CA9F3B58-916D-400C-8305-EE43A54C0A35}"/>
              </a:ext>
            </a:extLst>
          </p:cNvPr>
          <p:cNvSpPr/>
          <p:nvPr/>
        </p:nvSpPr>
        <p:spPr>
          <a:xfrm rot="2700000">
            <a:off x="4695225" y="-730256"/>
            <a:ext cx="1407211" cy="1414210"/>
          </a:xfrm>
          <a:prstGeom prst="roundRect">
            <a:avLst>
              <a:gd name="adj" fmla="val 106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Tree>
    <p:extLst>
      <p:ext uri="{BB962C8B-B14F-4D97-AF65-F5344CB8AC3E}">
        <p14:creationId xmlns:p14="http://schemas.microsoft.com/office/powerpoint/2010/main" val="1716692939"/>
      </p:ext>
    </p:extLst>
  </p:cSld>
  <p:clrMapOvr>
    <a:masterClrMapping/>
  </p:clrMapOvr>
  <p:transition spd="slow"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ppt_x</p:attrName>
                                        </p:attrNameLst>
                                      </p:cBhvr>
                                      <p:tavLst>
                                        <p:tav tm="0">
                                          <p:val>
                                            <p:strVal val="#ppt_x+#ppt_w*1.125000"/>
                                          </p:val>
                                        </p:tav>
                                        <p:tav tm="100000">
                                          <p:val>
                                            <p:strVal val="#ppt_x"/>
                                          </p:val>
                                        </p:tav>
                                      </p:tavLst>
                                    </p:anim>
                                    <p:animEffect transition="in" filter="wipe(left)">
                                      <p:cBhvr>
                                        <p:cTn id="8" dur="500"/>
                                        <p:tgtEl>
                                          <p:spTgt spid="16"/>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p:tgtEl>
                                          <p:spTgt spid="14"/>
                                        </p:tgtEl>
                                        <p:attrNameLst>
                                          <p:attrName>ppt_x</p:attrName>
                                        </p:attrNameLst>
                                      </p:cBhvr>
                                      <p:tavLst>
                                        <p:tav tm="0">
                                          <p:val>
                                            <p:strVal val="#ppt_x-#ppt_w*1.125000"/>
                                          </p:val>
                                        </p:tav>
                                        <p:tav tm="100000">
                                          <p:val>
                                            <p:strVal val="#ppt_x"/>
                                          </p:val>
                                        </p:tav>
                                      </p:tavLst>
                                    </p:anim>
                                    <p:animEffect transition="in" filter="wipe(right)">
                                      <p:cBhvr>
                                        <p:cTn id="13" dur="500"/>
                                        <p:tgtEl>
                                          <p:spTgt spid="1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750" fill="hold"/>
                                        <p:tgtEl>
                                          <p:spTgt spid="26"/>
                                        </p:tgtEl>
                                        <p:attrNameLst>
                                          <p:attrName>ppt_w</p:attrName>
                                        </p:attrNameLst>
                                      </p:cBhvr>
                                      <p:tavLst>
                                        <p:tav tm="0">
                                          <p:val>
                                            <p:fltVal val="0"/>
                                          </p:val>
                                        </p:tav>
                                        <p:tav tm="100000">
                                          <p:val>
                                            <p:strVal val="#ppt_w"/>
                                          </p:val>
                                        </p:tav>
                                      </p:tavLst>
                                    </p:anim>
                                    <p:anim calcmode="lin" valueType="num">
                                      <p:cBhvr>
                                        <p:cTn id="23" dur="750" fill="hold"/>
                                        <p:tgtEl>
                                          <p:spTgt spid="26"/>
                                        </p:tgtEl>
                                        <p:attrNameLst>
                                          <p:attrName>ppt_h</p:attrName>
                                        </p:attrNameLst>
                                      </p:cBhvr>
                                      <p:tavLst>
                                        <p:tav tm="0">
                                          <p:val>
                                            <p:fltVal val="0"/>
                                          </p:val>
                                        </p:tav>
                                        <p:tav tm="100000">
                                          <p:val>
                                            <p:strVal val="#ppt_h"/>
                                          </p:val>
                                        </p:tav>
                                      </p:tavLst>
                                    </p:anim>
                                    <p:animEffect transition="in" filter="fade">
                                      <p:cBhvr>
                                        <p:cTn id="24" dur="750"/>
                                        <p:tgtEl>
                                          <p:spTgt spid="26"/>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750"/>
                                        <p:tgtEl>
                                          <p:spTgt spid="11"/>
                                        </p:tgtEl>
                                      </p:cBhvr>
                                    </p:animEffect>
                                  </p:childTnLst>
                                </p:cTn>
                              </p:par>
                            </p:childTnLst>
                          </p:cTn>
                        </p:par>
                        <p:par>
                          <p:cTn id="28" fill="hold">
                            <p:stCondLst>
                              <p:cond delay="1750"/>
                            </p:stCondLst>
                            <p:childTnLst>
                              <p:par>
                                <p:cTn id="29" presetID="16" presetClass="entr" presetSubtype="37"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outVertical)">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1" grpId="0" animBg="1"/>
      <p:bldP spid="19" grpId="0"/>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447893" y="-188795"/>
            <a:ext cx="4306818" cy="1643878"/>
            <a:chOff x="-447893" y="-188795"/>
            <a:chExt cx="4306818" cy="1643878"/>
          </a:xfrm>
        </p:grpSpPr>
        <p:sp>
          <p:nvSpPr>
            <p:cNvPr id="12" name="TextBox 7">
              <a:extLst>
                <a:ext uri="{FF2B5EF4-FFF2-40B4-BE49-F238E27FC236}">
                  <a16:creationId xmlns:a16="http://schemas.microsoft.com/office/drawing/2014/main" id="{6840558F-5B6E-F84E-A91C-983C5B2DEADF}"/>
                </a:ext>
              </a:extLst>
            </p:cNvPr>
            <p:cNvSpPr txBox="1"/>
            <p:nvPr/>
          </p:nvSpPr>
          <p:spPr>
            <a:xfrm>
              <a:off x="904270" y="603270"/>
              <a:ext cx="295465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300" normalizeH="0" baseline="0" noProof="0" dirty="0">
                  <a:ln>
                    <a:noFill/>
                  </a:ln>
                  <a:solidFill>
                    <a:schemeClr val="tx2">
                      <a:lumMod val="75000"/>
                    </a:schemeClr>
                  </a:solidFill>
                  <a:effectLst/>
                  <a:uLnTx/>
                  <a:uFillTx/>
                  <a:latin typeface="思源黑体" panose="020B0500000000000000" pitchFamily="34" charset="-122"/>
                  <a:ea typeface="思源黑体" panose="020B0500000000000000" pitchFamily="34" charset="-122"/>
                  <a:sym typeface="思源黑体" panose="020B0500000000000000" pitchFamily="34" charset="-122"/>
                </a:rPr>
                <a:t>添加页面标题内容</a:t>
              </a:r>
            </a:p>
          </p:txBody>
        </p:sp>
        <p:grpSp>
          <p:nvGrpSpPr>
            <p:cNvPr id="13" name="组合 12"/>
            <p:cNvGrpSpPr/>
            <p:nvPr/>
          </p:nvGrpSpPr>
          <p:grpSpPr>
            <a:xfrm>
              <a:off x="-447893" y="-188795"/>
              <a:ext cx="1537658" cy="1643878"/>
              <a:chOff x="-1347465" y="-580351"/>
              <a:chExt cx="4980141" cy="5324168"/>
            </a:xfrm>
          </p:grpSpPr>
          <p:sp>
            <p:nvSpPr>
              <p:cNvPr id="14" name="任意多边形: 形状 12">
                <a:extLst>
                  <a:ext uri="{FF2B5EF4-FFF2-40B4-BE49-F238E27FC236}">
                    <a16:creationId xmlns:a16="http://schemas.microsoft.com/office/drawing/2014/main" id="{CBE816AC-4567-410D-B869-AF5E0E54A177}"/>
                  </a:ext>
                </a:extLst>
              </p:cNvPr>
              <p:cNvSpPr/>
              <p:nvPr/>
            </p:nvSpPr>
            <p:spPr>
              <a:xfrm rot="13732419" flipH="1">
                <a:off x="-125561" y="-1802255"/>
                <a:ext cx="2536333" cy="4980141"/>
              </a:xfrm>
              <a:custGeom>
                <a:avLst/>
                <a:gdLst>
                  <a:gd name="connsiteX0" fmla="*/ 0 w 2536333"/>
                  <a:gd name="connsiteY0" fmla="*/ 2083447 h 4980141"/>
                  <a:gd name="connsiteX1" fmla="*/ 2529293 w 2536333"/>
                  <a:gd name="connsiteY1" fmla="*/ 4980141 h 4980141"/>
                  <a:gd name="connsiteX2" fmla="*/ 2536333 w 2536333"/>
                  <a:gd name="connsiteY2" fmla="*/ 4894236 h 4980141"/>
                  <a:gd name="connsiteX3" fmla="*/ 2536333 w 2536333"/>
                  <a:gd name="connsiteY3" fmla="*/ 542765 h 4980141"/>
                  <a:gd name="connsiteX4" fmla="*/ 2450841 w 2536333"/>
                  <a:gd name="connsiteY4" fmla="*/ 119305 h 4980141"/>
                  <a:gd name="connsiteX5" fmla="*/ 2386084 w 2536333"/>
                  <a:gd name="connsiteY5" fmla="*/ 0 h 498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6333" h="4980141">
                    <a:moveTo>
                      <a:pt x="0" y="2083447"/>
                    </a:moveTo>
                    <a:lnTo>
                      <a:pt x="2529293" y="4980141"/>
                    </a:lnTo>
                    <a:lnTo>
                      <a:pt x="2536333" y="4894236"/>
                    </a:lnTo>
                    <a:lnTo>
                      <a:pt x="2536333" y="542765"/>
                    </a:lnTo>
                    <a:cubicBezTo>
                      <a:pt x="2536333" y="392557"/>
                      <a:pt x="2505891" y="249460"/>
                      <a:pt x="2450841" y="119305"/>
                    </a:cubicBezTo>
                    <a:lnTo>
                      <a:pt x="238608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任意多边形: 形状 1">
                <a:extLst>
                  <a:ext uri="{FF2B5EF4-FFF2-40B4-BE49-F238E27FC236}">
                    <a16:creationId xmlns:a16="http://schemas.microsoft.com/office/drawing/2014/main" id="{30CE5292-4347-4F31-BBD9-732C0156DB83}"/>
                  </a:ext>
                </a:extLst>
              </p:cNvPr>
              <p:cNvSpPr/>
              <p:nvPr/>
            </p:nvSpPr>
            <p:spPr>
              <a:xfrm rot="2713322">
                <a:off x="-1216920" y="1815401"/>
                <a:ext cx="2925937" cy="2930895"/>
              </a:xfrm>
              <a:custGeom>
                <a:avLst/>
                <a:gdLst>
                  <a:gd name="connsiteX0" fmla="*/ 2449798 w 2546376"/>
                  <a:gd name="connsiteY0" fmla="*/ 2454108 h 2550693"/>
                  <a:gd name="connsiteX1" fmla="*/ 2489797 w 2546376"/>
                  <a:gd name="connsiteY1" fmla="*/ 2437544 h 2550693"/>
                  <a:gd name="connsiteX2" fmla="*/ 2546375 w 2546376"/>
                  <a:gd name="connsiteY2" fmla="*/ 2494122 h 2550693"/>
                  <a:gd name="connsiteX3" fmla="*/ 2489804 w 2546376"/>
                  <a:gd name="connsiteY3" fmla="*/ 2550693 h 2550693"/>
                  <a:gd name="connsiteX4" fmla="*/ 2433226 w 2546376"/>
                  <a:gd name="connsiteY4" fmla="*/ 2494115 h 2550693"/>
                  <a:gd name="connsiteX5" fmla="*/ 2449798 w 2546376"/>
                  <a:gd name="connsiteY5" fmla="*/ 2454108 h 2550693"/>
                  <a:gd name="connsiteX6" fmla="*/ 2449791 w 2546376"/>
                  <a:gd name="connsiteY6" fmla="*/ 2280012 h 2550693"/>
                  <a:gd name="connsiteX7" fmla="*/ 2489798 w 2546376"/>
                  <a:gd name="connsiteY7" fmla="*/ 2263441 h 2550693"/>
                  <a:gd name="connsiteX8" fmla="*/ 2546376 w 2546376"/>
                  <a:gd name="connsiteY8" fmla="*/ 2320019 h 2550693"/>
                  <a:gd name="connsiteX9" fmla="*/ 2489798 w 2546376"/>
                  <a:gd name="connsiteY9" fmla="*/ 2376597 h 2550693"/>
                  <a:gd name="connsiteX10" fmla="*/ 2433220 w 2546376"/>
                  <a:gd name="connsiteY10" fmla="*/ 2320019 h 2550693"/>
                  <a:gd name="connsiteX11" fmla="*/ 2449791 w 2546376"/>
                  <a:gd name="connsiteY11" fmla="*/ 2280012 h 2550693"/>
                  <a:gd name="connsiteX12" fmla="*/ 2262622 w 2546376"/>
                  <a:gd name="connsiteY12" fmla="*/ 2454108 h 2550693"/>
                  <a:gd name="connsiteX13" fmla="*/ 2302629 w 2546376"/>
                  <a:gd name="connsiteY13" fmla="*/ 2437537 h 2550693"/>
                  <a:gd name="connsiteX14" fmla="*/ 2359207 w 2546376"/>
                  <a:gd name="connsiteY14" fmla="*/ 2494115 h 2550693"/>
                  <a:gd name="connsiteX15" fmla="*/ 2302629 w 2546376"/>
                  <a:gd name="connsiteY15" fmla="*/ 2550693 h 2550693"/>
                  <a:gd name="connsiteX16" fmla="*/ 2246051 w 2546376"/>
                  <a:gd name="connsiteY16" fmla="*/ 2494115 h 2550693"/>
                  <a:gd name="connsiteX17" fmla="*/ 2262622 w 2546376"/>
                  <a:gd name="connsiteY17" fmla="*/ 2454108 h 2550693"/>
                  <a:gd name="connsiteX18" fmla="*/ 2449791 w 2546376"/>
                  <a:gd name="connsiteY18" fmla="*/ 2105902 h 2550693"/>
                  <a:gd name="connsiteX19" fmla="*/ 2489798 w 2546376"/>
                  <a:gd name="connsiteY19" fmla="*/ 2089330 h 2550693"/>
                  <a:gd name="connsiteX20" fmla="*/ 2546376 w 2546376"/>
                  <a:gd name="connsiteY20" fmla="*/ 2145908 h 2550693"/>
                  <a:gd name="connsiteX21" fmla="*/ 2489798 w 2546376"/>
                  <a:gd name="connsiteY21" fmla="*/ 2202486 h 2550693"/>
                  <a:gd name="connsiteX22" fmla="*/ 2433220 w 2546376"/>
                  <a:gd name="connsiteY22" fmla="*/ 2145908 h 2550693"/>
                  <a:gd name="connsiteX23" fmla="*/ 2449791 w 2546376"/>
                  <a:gd name="connsiteY23" fmla="*/ 2105902 h 2550693"/>
                  <a:gd name="connsiteX24" fmla="*/ 2262623 w 2546376"/>
                  <a:gd name="connsiteY24" fmla="*/ 2280006 h 2550693"/>
                  <a:gd name="connsiteX25" fmla="*/ 2302622 w 2546376"/>
                  <a:gd name="connsiteY25" fmla="*/ 2263441 h 2550693"/>
                  <a:gd name="connsiteX26" fmla="*/ 2359200 w 2546376"/>
                  <a:gd name="connsiteY26" fmla="*/ 2320019 h 2550693"/>
                  <a:gd name="connsiteX27" fmla="*/ 2302629 w 2546376"/>
                  <a:gd name="connsiteY27" fmla="*/ 2376590 h 2550693"/>
                  <a:gd name="connsiteX28" fmla="*/ 2246051 w 2546376"/>
                  <a:gd name="connsiteY28" fmla="*/ 2320012 h 2550693"/>
                  <a:gd name="connsiteX29" fmla="*/ 2262623 w 2546376"/>
                  <a:gd name="connsiteY29" fmla="*/ 2280006 h 2550693"/>
                  <a:gd name="connsiteX30" fmla="*/ 2075453 w 2546376"/>
                  <a:gd name="connsiteY30" fmla="*/ 2454108 h 2550693"/>
                  <a:gd name="connsiteX31" fmla="*/ 2115459 w 2546376"/>
                  <a:gd name="connsiteY31" fmla="*/ 2437537 h 2550693"/>
                  <a:gd name="connsiteX32" fmla="*/ 2172037 w 2546376"/>
                  <a:gd name="connsiteY32" fmla="*/ 2494115 h 2550693"/>
                  <a:gd name="connsiteX33" fmla="*/ 2115459 w 2546376"/>
                  <a:gd name="connsiteY33" fmla="*/ 2550693 h 2550693"/>
                  <a:gd name="connsiteX34" fmla="*/ 2093436 w 2546376"/>
                  <a:gd name="connsiteY34" fmla="*/ 2546247 h 2550693"/>
                  <a:gd name="connsiteX35" fmla="*/ 2075739 w 2546376"/>
                  <a:gd name="connsiteY35" fmla="*/ 2534315 h 2550693"/>
                  <a:gd name="connsiteX36" fmla="*/ 2075259 w 2546376"/>
                  <a:gd name="connsiteY36" fmla="*/ 2533835 h 2550693"/>
                  <a:gd name="connsiteX37" fmla="*/ 2063327 w 2546376"/>
                  <a:gd name="connsiteY37" fmla="*/ 2516138 h 2550693"/>
                  <a:gd name="connsiteX38" fmla="*/ 2058881 w 2546376"/>
                  <a:gd name="connsiteY38" fmla="*/ 2494115 h 2550693"/>
                  <a:gd name="connsiteX39" fmla="*/ 2075453 w 2546376"/>
                  <a:gd name="connsiteY39" fmla="*/ 2454108 h 2550693"/>
                  <a:gd name="connsiteX40" fmla="*/ 2449791 w 2546376"/>
                  <a:gd name="connsiteY40" fmla="*/ 1931791 h 2550693"/>
                  <a:gd name="connsiteX41" fmla="*/ 2489798 w 2546376"/>
                  <a:gd name="connsiteY41" fmla="*/ 1915219 h 2550693"/>
                  <a:gd name="connsiteX42" fmla="*/ 2546376 w 2546376"/>
                  <a:gd name="connsiteY42" fmla="*/ 1971797 h 2550693"/>
                  <a:gd name="connsiteX43" fmla="*/ 2489798 w 2546376"/>
                  <a:gd name="connsiteY43" fmla="*/ 2028375 h 2550693"/>
                  <a:gd name="connsiteX44" fmla="*/ 2433220 w 2546376"/>
                  <a:gd name="connsiteY44" fmla="*/ 1971797 h 2550693"/>
                  <a:gd name="connsiteX45" fmla="*/ 2449791 w 2546376"/>
                  <a:gd name="connsiteY45" fmla="*/ 1931791 h 2550693"/>
                  <a:gd name="connsiteX46" fmla="*/ 2262615 w 2546376"/>
                  <a:gd name="connsiteY46" fmla="*/ 2105901 h 2550693"/>
                  <a:gd name="connsiteX47" fmla="*/ 2302622 w 2546376"/>
                  <a:gd name="connsiteY47" fmla="*/ 2089330 h 2550693"/>
                  <a:gd name="connsiteX48" fmla="*/ 2359200 w 2546376"/>
                  <a:gd name="connsiteY48" fmla="*/ 2145908 h 2550693"/>
                  <a:gd name="connsiteX49" fmla="*/ 2302622 w 2546376"/>
                  <a:gd name="connsiteY49" fmla="*/ 2202486 h 2550693"/>
                  <a:gd name="connsiteX50" fmla="*/ 2246044 w 2546376"/>
                  <a:gd name="connsiteY50" fmla="*/ 2145908 h 2550693"/>
                  <a:gd name="connsiteX51" fmla="*/ 2262615 w 2546376"/>
                  <a:gd name="connsiteY51" fmla="*/ 2105901 h 2550693"/>
                  <a:gd name="connsiteX52" fmla="*/ 2075453 w 2546376"/>
                  <a:gd name="connsiteY52" fmla="*/ 2280005 h 2550693"/>
                  <a:gd name="connsiteX53" fmla="*/ 2115459 w 2546376"/>
                  <a:gd name="connsiteY53" fmla="*/ 2263434 h 2550693"/>
                  <a:gd name="connsiteX54" fmla="*/ 2172038 w 2546376"/>
                  <a:gd name="connsiteY54" fmla="*/ 2320012 h 2550693"/>
                  <a:gd name="connsiteX55" fmla="*/ 2115460 w 2546376"/>
                  <a:gd name="connsiteY55" fmla="*/ 2376590 h 2550693"/>
                  <a:gd name="connsiteX56" fmla="*/ 2058881 w 2546376"/>
                  <a:gd name="connsiteY56" fmla="*/ 2320012 h 2550693"/>
                  <a:gd name="connsiteX57" fmla="*/ 2075453 w 2546376"/>
                  <a:gd name="connsiteY57" fmla="*/ 2280005 h 2550693"/>
                  <a:gd name="connsiteX58" fmla="*/ 2449791 w 2546376"/>
                  <a:gd name="connsiteY58" fmla="*/ 1757680 h 2550693"/>
                  <a:gd name="connsiteX59" fmla="*/ 2489798 w 2546376"/>
                  <a:gd name="connsiteY59" fmla="*/ 1741108 h 2550693"/>
                  <a:gd name="connsiteX60" fmla="*/ 2546376 w 2546376"/>
                  <a:gd name="connsiteY60" fmla="*/ 1797686 h 2550693"/>
                  <a:gd name="connsiteX61" fmla="*/ 2489798 w 2546376"/>
                  <a:gd name="connsiteY61" fmla="*/ 1854264 h 2550693"/>
                  <a:gd name="connsiteX62" fmla="*/ 2433220 w 2546376"/>
                  <a:gd name="connsiteY62" fmla="*/ 1797686 h 2550693"/>
                  <a:gd name="connsiteX63" fmla="*/ 2449791 w 2546376"/>
                  <a:gd name="connsiteY63" fmla="*/ 1757680 h 2550693"/>
                  <a:gd name="connsiteX64" fmla="*/ 2262616 w 2546376"/>
                  <a:gd name="connsiteY64" fmla="*/ 1931791 h 2550693"/>
                  <a:gd name="connsiteX65" fmla="*/ 2302622 w 2546376"/>
                  <a:gd name="connsiteY65" fmla="*/ 1915219 h 2550693"/>
                  <a:gd name="connsiteX66" fmla="*/ 2359200 w 2546376"/>
                  <a:gd name="connsiteY66" fmla="*/ 1971797 h 2550693"/>
                  <a:gd name="connsiteX67" fmla="*/ 2302622 w 2546376"/>
                  <a:gd name="connsiteY67" fmla="*/ 2028375 h 2550693"/>
                  <a:gd name="connsiteX68" fmla="*/ 2246044 w 2546376"/>
                  <a:gd name="connsiteY68" fmla="*/ 1971797 h 2550693"/>
                  <a:gd name="connsiteX69" fmla="*/ 2262616 w 2546376"/>
                  <a:gd name="connsiteY69" fmla="*/ 1931791 h 2550693"/>
                  <a:gd name="connsiteX70" fmla="*/ 2075452 w 2546376"/>
                  <a:gd name="connsiteY70" fmla="*/ 2105895 h 2550693"/>
                  <a:gd name="connsiteX71" fmla="*/ 2115453 w 2546376"/>
                  <a:gd name="connsiteY71" fmla="*/ 2089330 h 2550693"/>
                  <a:gd name="connsiteX72" fmla="*/ 2172031 w 2546376"/>
                  <a:gd name="connsiteY72" fmla="*/ 2145908 h 2550693"/>
                  <a:gd name="connsiteX73" fmla="*/ 2115459 w 2546376"/>
                  <a:gd name="connsiteY73" fmla="*/ 2202480 h 2550693"/>
                  <a:gd name="connsiteX74" fmla="*/ 2058881 w 2546376"/>
                  <a:gd name="connsiteY74" fmla="*/ 2145902 h 2550693"/>
                  <a:gd name="connsiteX75" fmla="*/ 2075452 w 2546376"/>
                  <a:gd name="connsiteY75" fmla="*/ 2105895 h 2550693"/>
                  <a:gd name="connsiteX76" fmla="*/ 1888282 w 2546376"/>
                  <a:gd name="connsiteY76" fmla="*/ 2280006 h 2550693"/>
                  <a:gd name="connsiteX77" fmla="*/ 1928289 w 2546376"/>
                  <a:gd name="connsiteY77" fmla="*/ 2263435 h 2550693"/>
                  <a:gd name="connsiteX78" fmla="*/ 1984867 w 2546376"/>
                  <a:gd name="connsiteY78" fmla="*/ 2320013 h 2550693"/>
                  <a:gd name="connsiteX79" fmla="*/ 1928289 w 2546376"/>
                  <a:gd name="connsiteY79" fmla="*/ 2376591 h 2550693"/>
                  <a:gd name="connsiteX80" fmla="*/ 1915416 w 2546376"/>
                  <a:gd name="connsiteY80" fmla="*/ 2373992 h 2550693"/>
                  <a:gd name="connsiteX81" fmla="*/ 1874310 w 2546376"/>
                  <a:gd name="connsiteY81" fmla="*/ 2332886 h 2550693"/>
                  <a:gd name="connsiteX82" fmla="*/ 1871711 w 2546376"/>
                  <a:gd name="connsiteY82" fmla="*/ 2320013 h 2550693"/>
                  <a:gd name="connsiteX83" fmla="*/ 1888282 w 2546376"/>
                  <a:gd name="connsiteY83" fmla="*/ 2280006 h 2550693"/>
                  <a:gd name="connsiteX84" fmla="*/ 2449790 w 2546376"/>
                  <a:gd name="connsiteY84" fmla="*/ 1583569 h 2550693"/>
                  <a:gd name="connsiteX85" fmla="*/ 2489797 w 2546376"/>
                  <a:gd name="connsiteY85" fmla="*/ 1566998 h 2550693"/>
                  <a:gd name="connsiteX86" fmla="*/ 2546375 w 2546376"/>
                  <a:gd name="connsiteY86" fmla="*/ 1623576 h 2550693"/>
                  <a:gd name="connsiteX87" fmla="*/ 2489797 w 2546376"/>
                  <a:gd name="connsiteY87" fmla="*/ 1680154 h 2550693"/>
                  <a:gd name="connsiteX88" fmla="*/ 2433219 w 2546376"/>
                  <a:gd name="connsiteY88" fmla="*/ 1623576 h 2550693"/>
                  <a:gd name="connsiteX89" fmla="*/ 2449790 w 2546376"/>
                  <a:gd name="connsiteY89" fmla="*/ 1583569 h 2550693"/>
                  <a:gd name="connsiteX90" fmla="*/ 2262615 w 2546376"/>
                  <a:gd name="connsiteY90" fmla="*/ 1757679 h 2550693"/>
                  <a:gd name="connsiteX91" fmla="*/ 2302622 w 2546376"/>
                  <a:gd name="connsiteY91" fmla="*/ 1741108 h 2550693"/>
                  <a:gd name="connsiteX92" fmla="*/ 2359200 w 2546376"/>
                  <a:gd name="connsiteY92" fmla="*/ 1797686 h 2550693"/>
                  <a:gd name="connsiteX93" fmla="*/ 2302622 w 2546376"/>
                  <a:gd name="connsiteY93" fmla="*/ 1854264 h 2550693"/>
                  <a:gd name="connsiteX94" fmla="*/ 2246044 w 2546376"/>
                  <a:gd name="connsiteY94" fmla="*/ 1797686 h 2550693"/>
                  <a:gd name="connsiteX95" fmla="*/ 2262615 w 2546376"/>
                  <a:gd name="connsiteY95" fmla="*/ 1757679 h 2550693"/>
                  <a:gd name="connsiteX96" fmla="*/ 2075446 w 2546376"/>
                  <a:gd name="connsiteY96" fmla="*/ 1931790 h 2550693"/>
                  <a:gd name="connsiteX97" fmla="*/ 2115453 w 2546376"/>
                  <a:gd name="connsiteY97" fmla="*/ 1915219 h 2550693"/>
                  <a:gd name="connsiteX98" fmla="*/ 2172031 w 2546376"/>
                  <a:gd name="connsiteY98" fmla="*/ 1971797 h 2550693"/>
                  <a:gd name="connsiteX99" fmla="*/ 2115453 w 2546376"/>
                  <a:gd name="connsiteY99" fmla="*/ 2028375 h 2550693"/>
                  <a:gd name="connsiteX100" fmla="*/ 2058875 w 2546376"/>
                  <a:gd name="connsiteY100" fmla="*/ 1971797 h 2550693"/>
                  <a:gd name="connsiteX101" fmla="*/ 2075446 w 2546376"/>
                  <a:gd name="connsiteY101" fmla="*/ 1931790 h 2550693"/>
                  <a:gd name="connsiteX102" fmla="*/ 1888282 w 2546376"/>
                  <a:gd name="connsiteY102" fmla="*/ 2105896 h 2550693"/>
                  <a:gd name="connsiteX103" fmla="*/ 1928288 w 2546376"/>
                  <a:gd name="connsiteY103" fmla="*/ 2089324 h 2550693"/>
                  <a:gd name="connsiteX104" fmla="*/ 1984867 w 2546376"/>
                  <a:gd name="connsiteY104" fmla="*/ 2145902 h 2550693"/>
                  <a:gd name="connsiteX105" fmla="*/ 1928289 w 2546376"/>
                  <a:gd name="connsiteY105" fmla="*/ 2202480 h 2550693"/>
                  <a:gd name="connsiteX106" fmla="*/ 1871710 w 2546376"/>
                  <a:gd name="connsiteY106" fmla="*/ 2145902 h 2550693"/>
                  <a:gd name="connsiteX107" fmla="*/ 1888282 w 2546376"/>
                  <a:gd name="connsiteY107" fmla="*/ 2105896 h 2550693"/>
                  <a:gd name="connsiteX108" fmla="*/ 2449791 w 2546376"/>
                  <a:gd name="connsiteY108" fmla="*/ 1409459 h 2550693"/>
                  <a:gd name="connsiteX109" fmla="*/ 2489797 w 2546376"/>
                  <a:gd name="connsiteY109" fmla="*/ 1392887 h 2550693"/>
                  <a:gd name="connsiteX110" fmla="*/ 2546375 w 2546376"/>
                  <a:gd name="connsiteY110" fmla="*/ 1449465 h 2550693"/>
                  <a:gd name="connsiteX111" fmla="*/ 2489797 w 2546376"/>
                  <a:gd name="connsiteY111" fmla="*/ 1506043 h 2550693"/>
                  <a:gd name="connsiteX112" fmla="*/ 2433219 w 2546376"/>
                  <a:gd name="connsiteY112" fmla="*/ 1449465 h 2550693"/>
                  <a:gd name="connsiteX113" fmla="*/ 2449791 w 2546376"/>
                  <a:gd name="connsiteY113" fmla="*/ 1409459 h 2550693"/>
                  <a:gd name="connsiteX114" fmla="*/ 2262615 w 2546376"/>
                  <a:gd name="connsiteY114" fmla="*/ 1583569 h 2550693"/>
                  <a:gd name="connsiteX115" fmla="*/ 2302622 w 2546376"/>
                  <a:gd name="connsiteY115" fmla="*/ 1566998 h 2550693"/>
                  <a:gd name="connsiteX116" fmla="*/ 2359200 w 2546376"/>
                  <a:gd name="connsiteY116" fmla="*/ 1623576 h 2550693"/>
                  <a:gd name="connsiteX117" fmla="*/ 2302622 w 2546376"/>
                  <a:gd name="connsiteY117" fmla="*/ 1680154 h 2550693"/>
                  <a:gd name="connsiteX118" fmla="*/ 2246044 w 2546376"/>
                  <a:gd name="connsiteY118" fmla="*/ 1623576 h 2550693"/>
                  <a:gd name="connsiteX119" fmla="*/ 2262615 w 2546376"/>
                  <a:gd name="connsiteY119" fmla="*/ 1583569 h 2550693"/>
                  <a:gd name="connsiteX120" fmla="*/ 2075446 w 2546376"/>
                  <a:gd name="connsiteY120" fmla="*/ 1757680 h 2550693"/>
                  <a:gd name="connsiteX121" fmla="*/ 2115453 w 2546376"/>
                  <a:gd name="connsiteY121" fmla="*/ 1741108 h 2550693"/>
                  <a:gd name="connsiteX122" fmla="*/ 2172031 w 2546376"/>
                  <a:gd name="connsiteY122" fmla="*/ 1797686 h 2550693"/>
                  <a:gd name="connsiteX123" fmla="*/ 2115453 w 2546376"/>
                  <a:gd name="connsiteY123" fmla="*/ 1854264 h 2550693"/>
                  <a:gd name="connsiteX124" fmla="*/ 2058875 w 2546376"/>
                  <a:gd name="connsiteY124" fmla="*/ 1797686 h 2550693"/>
                  <a:gd name="connsiteX125" fmla="*/ 2075446 w 2546376"/>
                  <a:gd name="connsiteY125" fmla="*/ 1757680 h 2550693"/>
                  <a:gd name="connsiteX126" fmla="*/ 1888281 w 2546376"/>
                  <a:gd name="connsiteY126" fmla="*/ 1931786 h 2550693"/>
                  <a:gd name="connsiteX127" fmla="*/ 1928282 w 2546376"/>
                  <a:gd name="connsiteY127" fmla="*/ 1915220 h 2550693"/>
                  <a:gd name="connsiteX128" fmla="*/ 1984860 w 2546376"/>
                  <a:gd name="connsiteY128" fmla="*/ 1971798 h 2550693"/>
                  <a:gd name="connsiteX129" fmla="*/ 1928288 w 2546376"/>
                  <a:gd name="connsiteY129" fmla="*/ 2028370 h 2550693"/>
                  <a:gd name="connsiteX130" fmla="*/ 1871710 w 2546376"/>
                  <a:gd name="connsiteY130" fmla="*/ 1971792 h 2550693"/>
                  <a:gd name="connsiteX131" fmla="*/ 1888281 w 2546376"/>
                  <a:gd name="connsiteY131" fmla="*/ 1931786 h 2550693"/>
                  <a:gd name="connsiteX132" fmla="*/ 1701111 w 2546376"/>
                  <a:gd name="connsiteY132" fmla="*/ 2105895 h 2550693"/>
                  <a:gd name="connsiteX133" fmla="*/ 1741118 w 2546376"/>
                  <a:gd name="connsiteY133" fmla="*/ 2089324 h 2550693"/>
                  <a:gd name="connsiteX134" fmla="*/ 1797696 w 2546376"/>
                  <a:gd name="connsiteY134" fmla="*/ 2145902 h 2550693"/>
                  <a:gd name="connsiteX135" fmla="*/ 1763141 w 2546376"/>
                  <a:gd name="connsiteY135" fmla="*/ 2198034 h 2550693"/>
                  <a:gd name="connsiteX136" fmla="*/ 1743436 w 2546376"/>
                  <a:gd name="connsiteY136" fmla="*/ 2202012 h 2550693"/>
                  <a:gd name="connsiteX137" fmla="*/ 1685008 w 2546376"/>
                  <a:gd name="connsiteY137" fmla="*/ 2143584 h 2550693"/>
                  <a:gd name="connsiteX138" fmla="*/ 1688986 w 2546376"/>
                  <a:gd name="connsiteY138" fmla="*/ 2123879 h 2550693"/>
                  <a:gd name="connsiteX139" fmla="*/ 1701111 w 2546376"/>
                  <a:gd name="connsiteY139" fmla="*/ 2105895 h 2550693"/>
                  <a:gd name="connsiteX140" fmla="*/ 2449791 w 2546376"/>
                  <a:gd name="connsiteY140" fmla="*/ 1235348 h 2550693"/>
                  <a:gd name="connsiteX141" fmla="*/ 2489797 w 2546376"/>
                  <a:gd name="connsiteY141" fmla="*/ 1218776 h 2550693"/>
                  <a:gd name="connsiteX142" fmla="*/ 2546375 w 2546376"/>
                  <a:gd name="connsiteY142" fmla="*/ 1275354 h 2550693"/>
                  <a:gd name="connsiteX143" fmla="*/ 2489797 w 2546376"/>
                  <a:gd name="connsiteY143" fmla="*/ 1331932 h 2550693"/>
                  <a:gd name="connsiteX144" fmla="*/ 2433219 w 2546376"/>
                  <a:gd name="connsiteY144" fmla="*/ 1275354 h 2550693"/>
                  <a:gd name="connsiteX145" fmla="*/ 2449791 w 2546376"/>
                  <a:gd name="connsiteY145" fmla="*/ 1235348 h 2550693"/>
                  <a:gd name="connsiteX146" fmla="*/ 2262615 w 2546376"/>
                  <a:gd name="connsiteY146" fmla="*/ 1409458 h 2550693"/>
                  <a:gd name="connsiteX147" fmla="*/ 2302622 w 2546376"/>
                  <a:gd name="connsiteY147" fmla="*/ 1392887 h 2550693"/>
                  <a:gd name="connsiteX148" fmla="*/ 2359200 w 2546376"/>
                  <a:gd name="connsiteY148" fmla="*/ 1449465 h 2550693"/>
                  <a:gd name="connsiteX149" fmla="*/ 2302622 w 2546376"/>
                  <a:gd name="connsiteY149" fmla="*/ 1506043 h 2550693"/>
                  <a:gd name="connsiteX150" fmla="*/ 2246044 w 2546376"/>
                  <a:gd name="connsiteY150" fmla="*/ 1449465 h 2550693"/>
                  <a:gd name="connsiteX151" fmla="*/ 2262615 w 2546376"/>
                  <a:gd name="connsiteY151" fmla="*/ 1409458 h 2550693"/>
                  <a:gd name="connsiteX152" fmla="*/ 2075445 w 2546376"/>
                  <a:gd name="connsiteY152" fmla="*/ 1583569 h 2550693"/>
                  <a:gd name="connsiteX153" fmla="*/ 2115452 w 2546376"/>
                  <a:gd name="connsiteY153" fmla="*/ 1566998 h 2550693"/>
                  <a:gd name="connsiteX154" fmla="*/ 2172030 w 2546376"/>
                  <a:gd name="connsiteY154" fmla="*/ 1623576 h 2550693"/>
                  <a:gd name="connsiteX155" fmla="*/ 2115452 w 2546376"/>
                  <a:gd name="connsiteY155" fmla="*/ 1680154 h 2550693"/>
                  <a:gd name="connsiteX156" fmla="*/ 2058874 w 2546376"/>
                  <a:gd name="connsiteY156" fmla="*/ 1623576 h 2550693"/>
                  <a:gd name="connsiteX157" fmla="*/ 2075445 w 2546376"/>
                  <a:gd name="connsiteY157" fmla="*/ 1583569 h 2550693"/>
                  <a:gd name="connsiteX158" fmla="*/ 1888275 w 2546376"/>
                  <a:gd name="connsiteY158" fmla="*/ 1757680 h 2550693"/>
                  <a:gd name="connsiteX159" fmla="*/ 1928282 w 2546376"/>
                  <a:gd name="connsiteY159" fmla="*/ 1741109 h 2550693"/>
                  <a:gd name="connsiteX160" fmla="*/ 1984860 w 2546376"/>
                  <a:gd name="connsiteY160" fmla="*/ 1797687 h 2550693"/>
                  <a:gd name="connsiteX161" fmla="*/ 1928282 w 2546376"/>
                  <a:gd name="connsiteY161" fmla="*/ 1854265 h 2550693"/>
                  <a:gd name="connsiteX162" fmla="*/ 1871704 w 2546376"/>
                  <a:gd name="connsiteY162" fmla="*/ 1797687 h 2550693"/>
                  <a:gd name="connsiteX163" fmla="*/ 1888275 w 2546376"/>
                  <a:gd name="connsiteY163" fmla="*/ 1757680 h 2550693"/>
                  <a:gd name="connsiteX164" fmla="*/ 1701111 w 2546376"/>
                  <a:gd name="connsiteY164" fmla="*/ 1931785 h 2550693"/>
                  <a:gd name="connsiteX165" fmla="*/ 1741118 w 2546376"/>
                  <a:gd name="connsiteY165" fmla="*/ 1915213 h 2550693"/>
                  <a:gd name="connsiteX166" fmla="*/ 1797696 w 2546376"/>
                  <a:gd name="connsiteY166" fmla="*/ 1971791 h 2550693"/>
                  <a:gd name="connsiteX167" fmla="*/ 1741118 w 2546376"/>
                  <a:gd name="connsiteY167" fmla="*/ 2028369 h 2550693"/>
                  <a:gd name="connsiteX168" fmla="*/ 1684540 w 2546376"/>
                  <a:gd name="connsiteY168" fmla="*/ 1971791 h 2550693"/>
                  <a:gd name="connsiteX169" fmla="*/ 1701111 w 2546376"/>
                  <a:gd name="connsiteY169" fmla="*/ 1931785 h 2550693"/>
                  <a:gd name="connsiteX170" fmla="*/ 2449791 w 2546376"/>
                  <a:gd name="connsiteY170" fmla="*/ 1061237 h 2550693"/>
                  <a:gd name="connsiteX171" fmla="*/ 2489797 w 2546376"/>
                  <a:gd name="connsiteY171" fmla="*/ 1044665 h 2550693"/>
                  <a:gd name="connsiteX172" fmla="*/ 2546375 w 2546376"/>
                  <a:gd name="connsiteY172" fmla="*/ 1101244 h 2550693"/>
                  <a:gd name="connsiteX173" fmla="*/ 2489797 w 2546376"/>
                  <a:gd name="connsiteY173" fmla="*/ 1157821 h 2550693"/>
                  <a:gd name="connsiteX174" fmla="*/ 2433219 w 2546376"/>
                  <a:gd name="connsiteY174" fmla="*/ 1101243 h 2550693"/>
                  <a:gd name="connsiteX175" fmla="*/ 2449791 w 2546376"/>
                  <a:gd name="connsiteY175" fmla="*/ 1061237 h 2550693"/>
                  <a:gd name="connsiteX176" fmla="*/ 2262615 w 2546376"/>
                  <a:gd name="connsiteY176" fmla="*/ 1235348 h 2550693"/>
                  <a:gd name="connsiteX177" fmla="*/ 2302622 w 2546376"/>
                  <a:gd name="connsiteY177" fmla="*/ 1218776 h 2550693"/>
                  <a:gd name="connsiteX178" fmla="*/ 2359200 w 2546376"/>
                  <a:gd name="connsiteY178" fmla="*/ 1275354 h 2550693"/>
                  <a:gd name="connsiteX179" fmla="*/ 2302622 w 2546376"/>
                  <a:gd name="connsiteY179" fmla="*/ 1331932 h 2550693"/>
                  <a:gd name="connsiteX180" fmla="*/ 2246044 w 2546376"/>
                  <a:gd name="connsiteY180" fmla="*/ 1275354 h 2550693"/>
                  <a:gd name="connsiteX181" fmla="*/ 2262615 w 2546376"/>
                  <a:gd name="connsiteY181" fmla="*/ 1235348 h 2550693"/>
                  <a:gd name="connsiteX182" fmla="*/ 2075445 w 2546376"/>
                  <a:gd name="connsiteY182" fmla="*/ 1409458 h 2550693"/>
                  <a:gd name="connsiteX183" fmla="*/ 2115452 w 2546376"/>
                  <a:gd name="connsiteY183" fmla="*/ 1392887 h 2550693"/>
                  <a:gd name="connsiteX184" fmla="*/ 2172030 w 2546376"/>
                  <a:gd name="connsiteY184" fmla="*/ 1449465 h 2550693"/>
                  <a:gd name="connsiteX185" fmla="*/ 2115452 w 2546376"/>
                  <a:gd name="connsiteY185" fmla="*/ 1506043 h 2550693"/>
                  <a:gd name="connsiteX186" fmla="*/ 2058874 w 2546376"/>
                  <a:gd name="connsiteY186" fmla="*/ 1449465 h 2550693"/>
                  <a:gd name="connsiteX187" fmla="*/ 2075445 w 2546376"/>
                  <a:gd name="connsiteY187" fmla="*/ 1409458 h 2550693"/>
                  <a:gd name="connsiteX188" fmla="*/ 1888275 w 2546376"/>
                  <a:gd name="connsiteY188" fmla="*/ 1583570 h 2550693"/>
                  <a:gd name="connsiteX189" fmla="*/ 1928281 w 2546376"/>
                  <a:gd name="connsiteY189" fmla="*/ 1566999 h 2550693"/>
                  <a:gd name="connsiteX190" fmla="*/ 1984859 w 2546376"/>
                  <a:gd name="connsiteY190" fmla="*/ 1623577 h 2550693"/>
                  <a:gd name="connsiteX191" fmla="*/ 1928281 w 2546376"/>
                  <a:gd name="connsiteY191" fmla="*/ 1680155 h 2550693"/>
                  <a:gd name="connsiteX192" fmla="*/ 1871703 w 2546376"/>
                  <a:gd name="connsiteY192" fmla="*/ 1623577 h 2550693"/>
                  <a:gd name="connsiteX193" fmla="*/ 1888275 w 2546376"/>
                  <a:gd name="connsiteY193" fmla="*/ 1583570 h 2550693"/>
                  <a:gd name="connsiteX194" fmla="*/ 1701110 w 2546376"/>
                  <a:gd name="connsiteY194" fmla="*/ 1757674 h 2550693"/>
                  <a:gd name="connsiteX195" fmla="*/ 1741112 w 2546376"/>
                  <a:gd name="connsiteY195" fmla="*/ 1741108 h 2550693"/>
                  <a:gd name="connsiteX196" fmla="*/ 1797690 w 2546376"/>
                  <a:gd name="connsiteY196" fmla="*/ 1797686 h 2550693"/>
                  <a:gd name="connsiteX197" fmla="*/ 1741117 w 2546376"/>
                  <a:gd name="connsiteY197" fmla="*/ 1854259 h 2550693"/>
                  <a:gd name="connsiteX198" fmla="*/ 1684539 w 2546376"/>
                  <a:gd name="connsiteY198" fmla="*/ 1797681 h 2550693"/>
                  <a:gd name="connsiteX199" fmla="*/ 1701110 w 2546376"/>
                  <a:gd name="connsiteY199" fmla="*/ 1757674 h 2550693"/>
                  <a:gd name="connsiteX200" fmla="*/ 1513941 w 2546376"/>
                  <a:gd name="connsiteY200" fmla="*/ 1931785 h 2550693"/>
                  <a:gd name="connsiteX201" fmla="*/ 1553947 w 2546376"/>
                  <a:gd name="connsiteY201" fmla="*/ 1915214 h 2550693"/>
                  <a:gd name="connsiteX202" fmla="*/ 1610525 w 2546376"/>
                  <a:gd name="connsiteY202" fmla="*/ 1971792 h 2550693"/>
                  <a:gd name="connsiteX203" fmla="*/ 1575970 w 2546376"/>
                  <a:gd name="connsiteY203" fmla="*/ 2023924 h 2550693"/>
                  <a:gd name="connsiteX204" fmla="*/ 1567132 w 2546376"/>
                  <a:gd name="connsiteY204" fmla="*/ 2025708 h 2550693"/>
                  <a:gd name="connsiteX205" fmla="*/ 1500031 w 2546376"/>
                  <a:gd name="connsiteY205" fmla="*/ 1958607 h 2550693"/>
                  <a:gd name="connsiteX206" fmla="*/ 1501815 w 2546376"/>
                  <a:gd name="connsiteY206" fmla="*/ 1949769 h 2550693"/>
                  <a:gd name="connsiteX207" fmla="*/ 1513941 w 2546376"/>
                  <a:gd name="connsiteY207" fmla="*/ 1931785 h 2550693"/>
                  <a:gd name="connsiteX208" fmla="*/ 2449790 w 2546376"/>
                  <a:gd name="connsiteY208" fmla="*/ 887126 h 2550693"/>
                  <a:gd name="connsiteX209" fmla="*/ 2489797 w 2546376"/>
                  <a:gd name="connsiteY209" fmla="*/ 870555 h 2550693"/>
                  <a:gd name="connsiteX210" fmla="*/ 2546375 w 2546376"/>
                  <a:gd name="connsiteY210" fmla="*/ 927133 h 2550693"/>
                  <a:gd name="connsiteX211" fmla="*/ 2489797 w 2546376"/>
                  <a:gd name="connsiteY211" fmla="*/ 983711 h 2550693"/>
                  <a:gd name="connsiteX212" fmla="*/ 2433219 w 2546376"/>
                  <a:gd name="connsiteY212" fmla="*/ 927132 h 2550693"/>
                  <a:gd name="connsiteX213" fmla="*/ 2449790 w 2546376"/>
                  <a:gd name="connsiteY213" fmla="*/ 887126 h 2550693"/>
                  <a:gd name="connsiteX214" fmla="*/ 2262615 w 2546376"/>
                  <a:gd name="connsiteY214" fmla="*/ 1061237 h 2550693"/>
                  <a:gd name="connsiteX215" fmla="*/ 2302622 w 2546376"/>
                  <a:gd name="connsiteY215" fmla="*/ 1044665 h 2550693"/>
                  <a:gd name="connsiteX216" fmla="*/ 2359200 w 2546376"/>
                  <a:gd name="connsiteY216" fmla="*/ 1101244 h 2550693"/>
                  <a:gd name="connsiteX217" fmla="*/ 2302622 w 2546376"/>
                  <a:gd name="connsiteY217" fmla="*/ 1157821 h 2550693"/>
                  <a:gd name="connsiteX218" fmla="*/ 2246044 w 2546376"/>
                  <a:gd name="connsiteY218" fmla="*/ 1101243 h 2550693"/>
                  <a:gd name="connsiteX219" fmla="*/ 2262615 w 2546376"/>
                  <a:gd name="connsiteY219" fmla="*/ 1061237 h 2550693"/>
                  <a:gd name="connsiteX220" fmla="*/ 2075445 w 2546376"/>
                  <a:gd name="connsiteY220" fmla="*/ 1235347 h 2550693"/>
                  <a:gd name="connsiteX221" fmla="*/ 2115452 w 2546376"/>
                  <a:gd name="connsiteY221" fmla="*/ 1218776 h 2550693"/>
                  <a:gd name="connsiteX222" fmla="*/ 2172030 w 2546376"/>
                  <a:gd name="connsiteY222" fmla="*/ 1275354 h 2550693"/>
                  <a:gd name="connsiteX223" fmla="*/ 2115452 w 2546376"/>
                  <a:gd name="connsiteY223" fmla="*/ 1331932 h 2550693"/>
                  <a:gd name="connsiteX224" fmla="*/ 2058874 w 2546376"/>
                  <a:gd name="connsiteY224" fmla="*/ 1275354 h 2550693"/>
                  <a:gd name="connsiteX225" fmla="*/ 2075445 w 2546376"/>
                  <a:gd name="connsiteY225" fmla="*/ 1235347 h 2550693"/>
                  <a:gd name="connsiteX226" fmla="*/ 1888275 w 2546376"/>
                  <a:gd name="connsiteY226" fmla="*/ 1409459 h 2550693"/>
                  <a:gd name="connsiteX227" fmla="*/ 1928281 w 2546376"/>
                  <a:gd name="connsiteY227" fmla="*/ 1392888 h 2550693"/>
                  <a:gd name="connsiteX228" fmla="*/ 1984859 w 2546376"/>
                  <a:gd name="connsiteY228" fmla="*/ 1449466 h 2550693"/>
                  <a:gd name="connsiteX229" fmla="*/ 1928281 w 2546376"/>
                  <a:gd name="connsiteY229" fmla="*/ 1506044 h 2550693"/>
                  <a:gd name="connsiteX230" fmla="*/ 1871703 w 2546376"/>
                  <a:gd name="connsiteY230" fmla="*/ 1449466 h 2550693"/>
                  <a:gd name="connsiteX231" fmla="*/ 1888275 w 2546376"/>
                  <a:gd name="connsiteY231" fmla="*/ 1409459 h 2550693"/>
                  <a:gd name="connsiteX232" fmla="*/ 1701104 w 2546376"/>
                  <a:gd name="connsiteY232" fmla="*/ 1583570 h 2550693"/>
                  <a:gd name="connsiteX233" fmla="*/ 1741111 w 2546376"/>
                  <a:gd name="connsiteY233" fmla="*/ 1566998 h 2550693"/>
                  <a:gd name="connsiteX234" fmla="*/ 1797689 w 2546376"/>
                  <a:gd name="connsiteY234" fmla="*/ 1623576 h 2550693"/>
                  <a:gd name="connsiteX235" fmla="*/ 1741111 w 2546376"/>
                  <a:gd name="connsiteY235" fmla="*/ 1680154 h 2550693"/>
                  <a:gd name="connsiteX236" fmla="*/ 1684533 w 2546376"/>
                  <a:gd name="connsiteY236" fmla="*/ 1623576 h 2550693"/>
                  <a:gd name="connsiteX237" fmla="*/ 1701104 w 2546376"/>
                  <a:gd name="connsiteY237" fmla="*/ 1583570 h 2550693"/>
                  <a:gd name="connsiteX238" fmla="*/ 1513940 w 2546376"/>
                  <a:gd name="connsiteY238" fmla="*/ 1757675 h 2550693"/>
                  <a:gd name="connsiteX239" fmla="*/ 1553947 w 2546376"/>
                  <a:gd name="connsiteY239" fmla="*/ 1741104 h 2550693"/>
                  <a:gd name="connsiteX240" fmla="*/ 1610525 w 2546376"/>
                  <a:gd name="connsiteY240" fmla="*/ 1797682 h 2550693"/>
                  <a:gd name="connsiteX241" fmla="*/ 1553947 w 2546376"/>
                  <a:gd name="connsiteY241" fmla="*/ 1854260 h 2550693"/>
                  <a:gd name="connsiteX242" fmla="*/ 1497369 w 2546376"/>
                  <a:gd name="connsiteY242" fmla="*/ 1797682 h 2550693"/>
                  <a:gd name="connsiteX243" fmla="*/ 1513940 w 2546376"/>
                  <a:gd name="connsiteY243" fmla="*/ 1757675 h 2550693"/>
                  <a:gd name="connsiteX244" fmla="*/ 2449791 w 2546376"/>
                  <a:gd name="connsiteY244" fmla="*/ 713015 h 2550693"/>
                  <a:gd name="connsiteX245" fmla="*/ 2489797 w 2546376"/>
                  <a:gd name="connsiteY245" fmla="*/ 696444 h 2550693"/>
                  <a:gd name="connsiteX246" fmla="*/ 2546375 w 2546376"/>
                  <a:gd name="connsiteY246" fmla="*/ 753022 h 2550693"/>
                  <a:gd name="connsiteX247" fmla="*/ 2489797 w 2546376"/>
                  <a:gd name="connsiteY247" fmla="*/ 809600 h 2550693"/>
                  <a:gd name="connsiteX248" fmla="*/ 2433219 w 2546376"/>
                  <a:gd name="connsiteY248" fmla="*/ 753022 h 2550693"/>
                  <a:gd name="connsiteX249" fmla="*/ 2449791 w 2546376"/>
                  <a:gd name="connsiteY249" fmla="*/ 713015 h 2550693"/>
                  <a:gd name="connsiteX250" fmla="*/ 2262615 w 2546376"/>
                  <a:gd name="connsiteY250" fmla="*/ 887126 h 2550693"/>
                  <a:gd name="connsiteX251" fmla="*/ 2302622 w 2546376"/>
                  <a:gd name="connsiteY251" fmla="*/ 870555 h 2550693"/>
                  <a:gd name="connsiteX252" fmla="*/ 2359200 w 2546376"/>
                  <a:gd name="connsiteY252" fmla="*/ 927133 h 2550693"/>
                  <a:gd name="connsiteX253" fmla="*/ 2302622 w 2546376"/>
                  <a:gd name="connsiteY253" fmla="*/ 983711 h 2550693"/>
                  <a:gd name="connsiteX254" fmla="*/ 2246044 w 2546376"/>
                  <a:gd name="connsiteY254" fmla="*/ 927132 h 2550693"/>
                  <a:gd name="connsiteX255" fmla="*/ 2262615 w 2546376"/>
                  <a:gd name="connsiteY255" fmla="*/ 887126 h 2550693"/>
                  <a:gd name="connsiteX256" fmla="*/ 2075445 w 2546376"/>
                  <a:gd name="connsiteY256" fmla="*/ 1061237 h 2550693"/>
                  <a:gd name="connsiteX257" fmla="*/ 2115452 w 2546376"/>
                  <a:gd name="connsiteY257" fmla="*/ 1044665 h 2550693"/>
                  <a:gd name="connsiteX258" fmla="*/ 2172030 w 2546376"/>
                  <a:gd name="connsiteY258" fmla="*/ 1101244 h 2550693"/>
                  <a:gd name="connsiteX259" fmla="*/ 2115452 w 2546376"/>
                  <a:gd name="connsiteY259" fmla="*/ 1157821 h 2550693"/>
                  <a:gd name="connsiteX260" fmla="*/ 2058874 w 2546376"/>
                  <a:gd name="connsiteY260" fmla="*/ 1101243 h 2550693"/>
                  <a:gd name="connsiteX261" fmla="*/ 2075445 w 2546376"/>
                  <a:gd name="connsiteY261" fmla="*/ 1061237 h 2550693"/>
                  <a:gd name="connsiteX262" fmla="*/ 1888275 w 2546376"/>
                  <a:gd name="connsiteY262" fmla="*/ 1235349 h 2550693"/>
                  <a:gd name="connsiteX263" fmla="*/ 1928281 w 2546376"/>
                  <a:gd name="connsiteY263" fmla="*/ 1218777 h 2550693"/>
                  <a:gd name="connsiteX264" fmla="*/ 1984859 w 2546376"/>
                  <a:gd name="connsiteY264" fmla="*/ 1275355 h 2550693"/>
                  <a:gd name="connsiteX265" fmla="*/ 1928281 w 2546376"/>
                  <a:gd name="connsiteY265" fmla="*/ 1331933 h 2550693"/>
                  <a:gd name="connsiteX266" fmla="*/ 1871703 w 2546376"/>
                  <a:gd name="connsiteY266" fmla="*/ 1275355 h 2550693"/>
                  <a:gd name="connsiteX267" fmla="*/ 1888275 w 2546376"/>
                  <a:gd name="connsiteY267" fmla="*/ 1235349 h 2550693"/>
                  <a:gd name="connsiteX268" fmla="*/ 1701104 w 2546376"/>
                  <a:gd name="connsiteY268" fmla="*/ 1409459 h 2550693"/>
                  <a:gd name="connsiteX269" fmla="*/ 1741111 w 2546376"/>
                  <a:gd name="connsiteY269" fmla="*/ 1392887 h 2550693"/>
                  <a:gd name="connsiteX270" fmla="*/ 1797689 w 2546376"/>
                  <a:gd name="connsiteY270" fmla="*/ 1449465 h 2550693"/>
                  <a:gd name="connsiteX271" fmla="*/ 1741111 w 2546376"/>
                  <a:gd name="connsiteY271" fmla="*/ 1506043 h 2550693"/>
                  <a:gd name="connsiteX272" fmla="*/ 1684533 w 2546376"/>
                  <a:gd name="connsiteY272" fmla="*/ 1449465 h 2550693"/>
                  <a:gd name="connsiteX273" fmla="*/ 1701104 w 2546376"/>
                  <a:gd name="connsiteY273" fmla="*/ 1409459 h 2550693"/>
                  <a:gd name="connsiteX274" fmla="*/ 1513939 w 2546376"/>
                  <a:gd name="connsiteY274" fmla="*/ 1583565 h 2550693"/>
                  <a:gd name="connsiteX275" fmla="*/ 1553945 w 2546376"/>
                  <a:gd name="connsiteY275" fmla="*/ 1566994 h 2550693"/>
                  <a:gd name="connsiteX276" fmla="*/ 1610523 w 2546376"/>
                  <a:gd name="connsiteY276" fmla="*/ 1623572 h 2550693"/>
                  <a:gd name="connsiteX277" fmla="*/ 1553945 w 2546376"/>
                  <a:gd name="connsiteY277" fmla="*/ 1680150 h 2550693"/>
                  <a:gd name="connsiteX278" fmla="*/ 1497367 w 2546376"/>
                  <a:gd name="connsiteY278" fmla="*/ 1623572 h 2550693"/>
                  <a:gd name="connsiteX279" fmla="*/ 1513939 w 2546376"/>
                  <a:gd name="connsiteY279" fmla="*/ 1583565 h 2550693"/>
                  <a:gd name="connsiteX280" fmla="*/ 1326770 w 2546376"/>
                  <a:gd name="connsiteY280" fmla="*/ 1757674 h 2550693"/>
                  <a:gd name="connsiteX281" fmla="*/ 1366776 w 2546376"/>
                  <a:gd name="connsiteY281" fmla="*/ 1741103 h 2550693"/>
                  <a:gd name="connsiteX282" fmla="*/ 1423354 w 2546376"/>
                  <a:gd name="connsiteY282" fmla="*/ 1797681 h 2550693"/>
                  <a:gd name="connsiteX283" fmla="*/ 1406783 w 2546376"/>
                  <a:gd name="connsiteY283" fmla="*/ 1837688 h 2550693"/>
                  <a:gd name="connsiteX284" fmla="*/ 1390255 w 2546376"/>
                  <a:gd name="connsiteY284" fmla="*/ 1848831 h 2550693"/>
                  <a:gd name="connsiteX285" fmla="*/ 1315626 w 2546376"/>
                  <a:gd name="connsiteY285" fmla="*/ 1774202 h 2550693"/>
                  <a:gd name="connsiteX286" fmla="*/ 2449790 w 2546376"/>
                  <a:gd name="connsiteY286" fmla="*/ 538904 h 2550693"/>
                  <a:gd name="connsiteX287" fmla="*/ 2489797 w 2546376"/>
                  <a:gd name="connsiteY287" fmla="*/ 522333 h 2550693"/>
                  <a:gd name="connsiteX288" fmla="*/ 2546375 w 2546376"/>
                  <a:gd name="connsiteY288" fmla="*/ 578911 h 2550693"/>
                  <a:gd name="connsiteX289" fmla="*/ 2489797 w 2546376"/>
                  <a:gd name="connsiteY289" fmla="*/ 635489 h 2550693"/>
                  <a:gd name="connsiteX290" fmla="*/ 2433219 w 2546376"/>
                  <a:gd name="connsiteY290" fmla="*/ 578911 h 2550693"/>
                  <a:gd name="connsiteX291" fmla="*/ 2449790 w 2546376"/>
                  <a:gd name="connsiteY291" fmla="*/ 538904 h 2550693"/>
                  <a:gd name="connsiteX292" fmla="*/ 2262615 w 2546376"/>
                  <a:gd name="connsiteY292" fmla="*/ 713015 h 2550693"/>
                  <a:gd name="connsiteX293" fmla="*/ 2302622 w 2546376"/>
                  <a:gd name="connsiteY293" fmla="*/ 696444 h 2550693"/>
                  <a:gd name="connsiteX294" fmla="*/ 2359200 w 2546376"/>
                  <a:gd name="connsiteY294" fmla="*/ 753022 h 2550693"/>
                  <a:gd name="connsiteX295" fmla="*/ 2302622 w 2546376"/>
                  <a:gd name="connsiteY295" fmla="*/ 809600 h 2550693"/>
                  <a:gd name="connsiteX296" fmla="*/ 2246044 w 2546376"/>
                  <a:gd name="connsiteY296" fmla="*/ 753022 h 2550693"/>
                  <a:gd name="connsiteX297" fmla="*/ 2262615 w 2546376"/>
                  <a:gd name="connsiteY297" fmla="*/ 713015 h 2550693"/>
                  <a:gd name="connsiteX298" fmla="*/ 2075445 w 2546376"/>
                  <a:gd name="connsiteY298" fmla="*/ 887126 h 2550693"/>
                  <a:gd name="connsiteX299" fmla="*/ 2115452 w 2546376"/>
                  <a:gd name="connsiteY299" fmla="*/ 870555 h 2550693"/>
                  <a:gd name="connsiteX300" fmla="*/ 2172030 w 2546376"/>
                  <a:gd name="connsiteY300" fmla="*/ 927133 h 2550693"/>
                  <a:gd name="connsiteX301" fmla="*/ 2115452 w 2546376"/>
                  <a:gd name="connsiteY301" fmla="*/ 983711 h 2550693"/>
                  <a:gd name="connsiteX302" fmla="*/ 2058874 w 2546376"/>
                  <a:gd name="connsiteY302" fmla="*/ 927132 h 2550693"/>
                  <a:gd name="connsiteX303" fmla="*/ 2075445 w 2546376"/>
                  <a:gd name="connsiteY303" fmla="*/ 887126 h 2550693"/>
                  <a:gd name="connsiteX304" fmla="*/ 1888275 w 2546376"/>
                  <a:gd name="connsiteY304" fmla="*/ 1061238 h 2550693"/>
                  <a:gd name="connsiteX305" fmla="*/ 1928281 w 2546376"/>
                  <a:gd name="connsiteY305" fmla="*/ 1044666 h 2550693"/>
                  <a:gd name="connsiteX306" fmla="*/ 1984859 w 2546376"/>
                  <a:gd name="connsiteY306" fmla="*/ 1101244 h 2550693"/>
                  <a:gd name="connsiteX307" fmla="*/ 1928281 w 2546376"/>
                  <a:gd name="connsiteY307" fmla="*/ 1157822 h 2550693"/>
                  <a:gd name="connsiteX308" fmla="*/ 1871703 w 2546376"/>
                  <a:gd name="connsiteY308" fmla="*/ 1101244 h 2550693"/>
                  <a:gd name="connsiteX309" fmla="*/ 1888275 w 2546376"/>
                  <a:gd name="connsiteY309" fmla="*/ 1061238 h 2550693"/>
                  <a:gd name="connsiteX310" fmla="*/ 1701104 w 2546376"/>
                  <a:gd name="connsiteY310" fmla="*/ 1235348 h 2550693"/>
                  <a:gd name="connsiteX311" fmla="*/ 1741111 w 2546376"/>
                  <a:gd name="connsiteY311" fmla="*/ 1218776 h 2550693"/>
                  <a:gd name="connsiteX312" fmla="*/ 1797689 w 2546376"/>
                  <a:gd name="connsiteY312" fmla="*/ 1275354 h 2550693"/>
                  <a:gd name="connsiteX313" fmla="*/ 1741111 w 2546376"/>
                  <a:gd name="connsiteY313" fmla="*/ 1331932 h 2550693"/>
                  <a:gd name="connsiteX314" fmla="*/ 1684533 w 2546376"/>
                  <a:gd name="connsiteY314" fmla="*/ 1275354 h 2550693"/>
                  <a:gd name="connsiteX315" fmla="*/ 1701104 w 2546376"/>
                  <a:gd name="connsiteY315" fmla="*/ 1235348 h 2550693"/>
                  <a:gd name="connsiteX316" fmla="*/ 1513934 w 2546376"/>
                  <a:gd name="connsiteY316" fmla="*/ 1409459 h 2550693"/>
                  <a:gd name="connsiteX317" fmla="*/ 1553940 w 2546376"/>
                  <a:gd name="connsiteY317" fmla="*/ 1392888 h 2550693"/>
                  <a:gd name="connsiteX318" fmla="*/ 1610519 w 2546376"/>
                  <a:gd name="connsiteY318" fmla="*/ 1449466 h 2550693"/>
                  <a:gd name="connsiteX319" fmla="*/ 1553941 w 2546376"/>
                  <a:gd name="connsiteY319" fmla="*/ 1506044 h 2550693"/>
                  <a:gd name="connsiteX320" fmla="*/ 1497362 w 2546376"/>
                  <a:gd name="connsiteY320" fmla="*/ 1449466 h 2550693"/>
                  <a:gd name="connsiteX321" fmla="*/ 1513934 w 2546376"/>
                  <a:gd name="connsiteY321" fmla="*/ 1409459 h 2550693"/>
                  <a:gd name="connsiteX322" fmla="*/ 1326768 w 2546376"/>
                  <a:gd name="connsiteY322" fmla="*/ 1583565 h 2550693"/>
                  <a:gd name="connsiteX323" fmla="*/ 1366775 w 2546376"/>
                  <a:gd name="connsiteY323" fmla="*/ 1566993 h 2550693"/>
                  <a:gd name="connsiteX324" fmla="*/ 1423353 w 2546376"/>
                  <a:gd name="connsiteY324" fmla="*/ 1623571 h 2550693"/>
                  <a:gd name="connsiteX325" fmla="*/ 1366775 w 2546376"/>
                  <a:gd name="connsiteY325" fmla="*/ 1680149 h 2550693"/>
                  <a:gd name="connsiteX326" fmla="*/ 1310197 w 2546376"/>
                  <a:gd name="connsiteY326" fmla="*/ 1623571 h 2550693"/>
                  <a:gd name="connsiteX327" fmla="*/ 1326768 w 2546376"/>
                  <a:gd name="connsiteY327" fmla="*/ 1583565 h 2550693"/>
                  <a:gd name="connsiteX328" fmla="*/ 2449791 w 2546376"/>
                  <a:gd name="connsiteY328" fmla="*/ 364793 h 2550693"/>
                  <a:gd name="connsiteX329" fmla="*/ 2489797 w 2546376"/>
                  <a:gd name="connsiteY329" fmla="*/ 348222 h 2550693"/>
                  <a:gd name="connsiteX330" fmla="*/ 2546375 w 2546376"/>
                  <a:gd name="connsiteY330" fmla="*/ 404800 h 2550693"/>
                  <a:gd name="connsiteX331" fmla="*/ 2489797 w 2546376"/>
                  <a:gd name="connsiteY331" fmla="*/ 461378 h 2550693"/>
                  <a:gd name="connsiteX332" fmla="*/ 2433219 w 2546376"/>
                  <a:gd name="connsiteY332" fmla="*/ 404800 h 2550693"/>
                  <a:gd name="connsiteX333" fmla="*/ 2449791 w 2546376"/>
                  <a:gd name="connsiteY333" fmla="*/ 364793 h 2550693"/>
                  <a:gd name="connsiteX334" fmla="*/ 2262615 w 2546376"/>
                  <a:gd name="connsiteY334" fmla="*/ 538904 h 2550693"/>
                  <a:gd name="connsiteX335" fmla="*/ 2302622 w 2546376"/>
                  <a:gd name="connsiteY335" fmla="*/ 522333 h 2550693"/>
                  <a:gd name="connsiteX336" fmla="*/ 2359200 w 2546376"/>
                  <a:gd name="connsiteY336" fmla="*/ 578911 h 2550693"/>
                  <a:gd name="connsiteX337" fmla="*/ 2302622 w 2546376"/>
                  <a:gd name="connsiteY337" fmla="*/ 635489 h 2550693"/>
                  <a:gd name="connsiteX338" fmla="*/ 2246044 w 2546376"/>
                  <a:gd name="connsiteY338" fmla="*/ 578911 h 2550693"/>
                  <a:gd name="connsiteX339" fmla="*/ 2262615 w 2546376"/>
                  <a:gd name="connsiteY339" fmla="*/ 538904 h 2550693"/>
                  <a:gd name="connsiteX340" fmla="*/ 2075445 w 2546376"/>
                  <a:gd name="connsiteY340" fmla="*/ 713015 h 2550693"/>
                  <a:gd name="connsiteX341" fmla="*/ 2115452 w 2546376"/>
                  <a:gd name="connsiteY341" fmla="*/ 696444 h 2550693"/>
                  <a:gd name="connsiteX342" fmla="*/ 2172030 w 2546376"/>
                  <a:gd name="connsiteY342" fmla="*/ 753022 h 2550693"/>
                  <a:gd name="connsiteX343" fmla="*/ 2115452 w 2546376"/>
                  <a:gd name="connsiteY343" fmla="*/ 809600 h 2550693"/>
                  <a:gd name="connsiteX344" fmla="*/ 2058874 w 2546376"/>
                  <a:gd name="connsiteY344" fmla="*/ 753022 h 2550693"/>
                  <a:gd name="connsiteX345" fmla="*/ 2075445 w 2546376"/>
                  <a:gd name="connsiteY345" fmla="*/ 713015 h 2550693"/>
                  <a:gd name="connsiteX346" fmla="*/ 1888275 w 2546376"/>
                  <a:gd name="connsiteY346" fmla="*/ 887127 h 2550693"/>
                  <a:gd name="connsiteX347" fmla="*/ 1928281 w 2546376"/>
                  <a:gd name="connsiteY347" fmla="*/ 870555 h 2550693"/>
                  <a:gd name="connsiteX348" fmla="*/ 1984859 w 2546376"/>
                  <a:gd name="connsiteY348" fmla="*/ 927133 h 2550693"/>
                  <a:gd name="connsiteX349" fmla="*/ 1928281 w 2546376"/>
                  <a:gd name="connsiteY349" fmla="*/ 983711 h 2550693"/>
                  <a:gd name="connsiteX350" fmla="*/ 1871703 w 2546376"/>
                  <a:gd name="connsiteY350" fmla="*/ 927133 h 2550693"/>
                  <a:gd name="connsiteX351" fmla="*/ 1888275 w 2546376"/>
                  <a:gd name="connsiteY351" fmla="*/ 887127 h 2550693"/>
                  <a:gd name="connsiteX352" fmla="*/ 1701104 w 2546376"/>
                  <a:gd name="connsiteY352" fmla="*/ 1061237 h 2550693"/>
                  <a:gd name="connsiteX353" fmla="*/ 1741111 w 2546376"/>
                  <a:gd name="connsiteY353" fmla="*/ 1044665 h 2550693"/>
                  <a:gd name="connsiteX354" fmla="*/ 1797689 w 2546376"/>
                  <a:gd name="connsiteY354" fmla="*/ 1101243 h 2550693"/>
                  <a:gd name="connsiteX355" fmla="*/ 1741111 w 2546376"/>
                  <a:gd name="connsiteY355" fmla="*/ 1157821 h 2550693"/>
                  <a:gd name="connsiteX356" fmla="*/ 1684533 w 2546376"/>
                  <a:gd name="connsiteY356" fmla="*/ 1101243 h 2550693"/>
                  <a:gd name="connsiteX357" fmla="*/ 1701104 w 2546376"/>
                  <a:gd name="connsiteY357" fmla="*/ 1061237 h 2550693"/>
                  <a:gd name="connsiteX358" fmla="*/ 1513934 w 2546376"/>
                  <a:gd name="connsiteY358" fmla="*/ 1235349 h 2550693"/>
                  <a:gd name="connsiteX359" fmla="*/ 1553940 w 2546376"/>
                  <a:gd name="connsiteY359" fmla="*/ 1218777 h 2550693"/>
                  <a:gd name="connsiteX360" fmla="*/ 1610519 w 2546376"/>
                  <a:gd name="connsiteY360" fmla="*/ 1275355 h 2550693"/>
                  <a:gd name="connsiteX361" fmla="*/ 1553941 w 2546376"/>
                  <a:gd name="connsiteY361" fmla="*/ 1331933 h 2550693"/>
                  <a:gd name="connsiteX362" fmla="*/ 1497362 w 2546376"/>
                  <a:gd name="connsiteY362" fmla="*/ 1275355 h 2550693"/>
                  <a:gd name="connsiteX363" fmla="*/ 1513934 w 2546376"/>
                  <a:gd name="connsiteY363" fmla="*/ 1235349 h 2550693"/>
                  <a:gd name="connsiteX364" fmla="*/ 1326768 w 2546376"/>
                  <a:gd name="connsiteY364" fmla="*/ 1409454 h 2550693"/>
                  <a:gd name="connsiteX365" fmla="*/ 1366774 w 2546376"/>
                  <a:gd name="connsiteY365" fmla="*/ 1392883 h 2550693"/>
                  <a:gd name="connsiteX366" fmla="*/ 1423353 w 2546376"/>
                  <a:gd name="connsiteY366" fmla="*/ 1449461 h 2550693"/>
                  <a:gd name="connsiteX367" fmla="*/ 1366774 w 2546376"/>
                  <a:gd name="connsiteY367" fmla="*/ 1506039 h 2550693"/>
                  <a:gd name="connsiteX368" fmla="*/ 1310196 w 2546376"/>
                  <a:gd name="connsiteY368" fmla="*/ 1449461 h 2550693"/>
                  <a:gd name="connsiteX369" fmla="*/ 1326768 w 2546376"/>
                  <a:gd name="connsiteY369" fmla="*/ 1409454 h 2550693"/>
                  <a:gd name="connsiteX370" fmla="*/ 1139598 w 2546376"/>
                  <a:gd name="connsiteY370" fmla="*/ 1583565 h 2550693"/>
                  <a:gd name="connsiteX371" fmla="*/ 1179605 w 2546376"/>
                  <a:gd name="connsiteY371" fmla="*/ 1566994 h 2550693"/>
                  <a:gd name="connsiteX372" fmla="*/ 1236183 w 2546376"/>
                  <a:gd name="connsiteY372" fmla="*/ 1623572 h 2550693"/>
                  <a:gd name="connsiteX373" fmla="*/ 1219612 w 2546376"/>
                  <a:gd name="connsiteY373" fmla="*/ 1663579 h 2550693"/>
                  <a:gd name="connsiteX374" fmla="*/ 1210886 w 2546376"/>
                  <a:gd name="connsiteY374" fmla="*/ 1669462 h 2550693"/>
                  <a:gd name="connsiteX375" fmla="*/ 1133715 w 2546376"/>
                  <a:gd name="connsiteY375" fmla="*/ 1592291 h 2550693"/>
                  <a:gd name="connsiteX376" fmla="*/ 2449790 w 2546376"/>
                  <a:gd name="connsiteY376" fmla="*/ 190682 h 2550693"/>
                  <a:gd name="connsiteX377" fmla="*/ 2489797 w 2546376"/>
                  <a:gd name="connsiteY377" fmla="*/ 174111 h 2550693"/>
                  <a:gd name="connsiteX378" fmla="*/ 2546375 w 2546376"/>
                  <a:gd name="connsiteY378" fmla="*/ 230689 h 2550693"/>
                  <a:gd name="connsiteX379" fmla="*/ 2489797 w 2546376"/>
                  <a:gd name="connsiteY379" fmla="*/ 287267 h 2550693"/>
                  <a:gd name="connsiteX380" fmla="*/ 2433219 w 2546376"/>
                  <a:gd name="connsiteY380" fmla="*/ 230689 h 2550693"/>
                  <a:gd name="connsiteX381" fmla="*/ 2449790 w 2546376"/>
                  <a:gd name="connsiteY381" fmla="*/ 190682 h 2550693"/>
                  <a:gd name="connsiteX382" fmla="*/ 2262615 w 2546376"/>
                  <a:gd name="connsiteY382" fmla="*/ 364793 h 2550693"/>
                  <a:gd name="connsiteX383" fmla="*/ 2302622 w 2546376"/>
                  <a:gd name="connsiteY383" fmla="*/ 348222 h 2550693"/>
                  <a:gd name="connsiteX384" fmla="*/ 2359200 w 2546376"/>
                  <a:gd name="connsiteY384" fmla="*/ 404800 h 2550693"/>
                  <a:gd name="connsiteX385" fmla="*/ 2302622 w 2546376"/>
                  <a:gd name="connsiteY385" fmla="*/ 461378 h 2550693"/>
                  <a:gd name="connsiteX386" fmla="*/ 2246044 w 2546376"/>
                  <a:gd name="connsiteY386" fmla="*/ 404800 h 2550693"/>
                  <a:gd name="connsiteX387" fmla="*/ 2262615 w 2546376"/>
                  <a:gd name="connsiteY387" fmla="*/ 364793 h 2550693"/>
                  <a:gd name="connsiteX388" fmla="*/ 2075445 w 2546376"/>
                  <a:gd name="connsiteY388" fmla="*/ 538904 h 2550693"/>
                  <a:gd name="connsiteX389" fmla="*/ 2115452 w 2546376"/>
                  <a:gd name="connsiteY389" fmla="*/ 522333 h 2550693"/>
                  <a:gd name="connsiteX390" fmla="*/ 2172030 w 2546376"/>
                  <a:gd name="connsiteY390" fmla="*/ 578911 h 2550693"/>
                  <a:gd name="connsiteX391" fmla="*/ 2115452 w 2546376"/>
                  <a:gd name="connsiteY391" fmla="*/ 635489 h 2550693"/>
                  <a:gd name="connsiteX392" fmla="*/ 2058874 w 2546376"/>
                  <a:gd name="connsiteY392" fmla="*/ 578911 h 2550693"/>
                  <a:gd name="connsiteX393" fmla="*/ 2075445 w 2546376"/>
                  <a:gd name="connsiteY393" fmla="*/ 538904 h 2550693"/>
                  <a:gd name="connsiteX394" fmla="*/ 1888275 w 2546376"/>
                  <a:gd name="connsiteY394" fmla="*/ 713016 h 2550693"/>
                  <a:gd name="connsiteX395" fmla="*/ 1928281 w 2546376"/>
                  <a:gd name="connsiteY395" fmla="*/ 696444 h 2550693"/>
                  <a:gd name="connsiteX396" fmla="*/ 1984859 w 2546376"/>
                  <a:gd name="connsiteY396" fmla="*/ 753022 h 2550693"/>
                  <a:gd name="connsiteX397" fmla="*/ 1928282 w 2546376"/>
                  <a:gd name="connsiteY397" fmla="*/ 809600 h 2550693"/>
                  <a:gd name="connsiteX398" fmla="*/ 1871703 w 2546376"/>
                  <a:gd name="connsiteY398" fmla="*/ 753022 h 2550693"/>
                  <a:gd name="connsiteX399" fmla="*/ 1888275 w 2546376"/>
                  <a:gd name="connsiteY399" fmla="*/ 713016 h 2550693"/>
                  <a:gd name="connsiteX400" fmla="*/ 1701104 w 2546376"/>
                  <a:gd name="connsiteY400" fmla="*/ 887126 h 2550693"/>
                  <a:gd name="connsiteX401" fmla="*/ 1741111 w 2546376"/>
                  <a:gd name="connsiteY401" fmla="*/ 870554 h 2550693"/>
                  <a:gd name="connsiteX402" fmla="*/ 1797689 w 2546376"/>
                  <a:gd name="connsiteY402" fmla="*/ 927133 h 2550693"/>
                  <a:gd name="connsiteX403" fmla="*/ 1741111 w 2546376"/>
                  <a:gd name="connsiteY403" fmla="*/ 983711 h 2550693"/>
                  <a:gd name="connsiteX404" fmla="*/ 1684533 w 2546376"/>
                  <a:gd name="connsiteY404" fmla="*/ 927132 h 2550693"/>
                  <a:gd name="connsiteX405" fmla="*/ 1701104 w 2546376"/>
                  <a:gd name="connsiteY405" fmla="*/ 887126 h 2550693"/>
                  <a:gd name="connsiteX406" fmla="*/ 1513934 w 2546376"/>
                  <a:gd name="connsiteY406" fmla="*/ 1061238 h 2550693"/>
                  <a:gd name="connsiteX407" fmla="*/ 1553940 w 2546376"/>
                  <a:gd name="connsiteY407" fmla="*/ 1044666 h 2550693"/>
                  <a:gd name="connsiteX408" fmla="*/ 1610519 w 2546376"/>
                  <a:gd name="connsiteY408" fmla="*/ 1101244 h 2550693"/>
                  <a:gd name="connsiteX409" fmla="*/ 1553941 w 2546376"/>
                  <a:gd name="connsiteY409" fmla="*/ 1157822 h 2550693"/>
                  <a:gd name="connsiteX410" fmla="*/ 1497362 w 2546376"/>
                  <a:gd name="connsiteY410" fmla="*/ 1101244 h 2550693"/>
                  <a:gd name="connsiteX411" fmla="*/ 1513934 w 2546376"/>
                  <a:gd name="connsiteY411" fmla="*/ 1061238 h 2550693"/>
                  <a:gd name="connsiteX412" fmla="*/ 1326764 w 2546376"/>
                  <a:gd name="connsiteY412" fmla="*/ 1235348 h 2550693"/>
                  <a:gd name="connsiteX413" fmla="*/ 1366770 w 2546376"/>
                  <a:gd name="connsiteY413" fmla="*/ 1218776 h 2550693"/>
                  <a:gd name="connsiteX414" fmla="*/ 1423348 w 2546376"/>
                  <a:gd name="connsiteY414" fmla="*/ 1275354 h 2550693"/>
                  <a:gd name="connsiteX415" fmla="*/ 1366770 w 2546376"/>
                  <a:gd name="connsiteY415" fmla="*/ 1331932 h 2550693"/>
                  <a:gd name="connsiteX416" fmla="*/ 1310192 w 2546376"/>
                  <a:gd name="connsiteY416" fmla="*/ 1275354 h 2550693"/>
                  <a:gd name="connsiteX417" fmla="*/ 1326764 w 2546376"/>
                  <a:gd name="connsiteY417" fmla="*/ 1235348 h 2550693"/>
                  <a:gd name="connsiteX418" fmla="*/ 1139598 w 2546376"/>
                  <a:gd name="connsiteY418" fmla="*/ 1409455 h 2550693"/>
                  <a:gd name="connsiteX419" fmla="*/ 1179604 w 2546376"/>
                  <a:gd name="connsiteY419" fmla="*/ 1392883 h 2550693"/>
                  <a:gd name="connsiteX420" fmla="*/ 1236182 w 2546376"/>
                  <a:gd name="connsiteY420" fmla="*/ 1449462 h 2550693"/>
                  <a:gd name="connsiteX421" fmla="*/ 1179604 w 2546376"/>
                  <a:gd name="connsiteY421" fmla="*/ 1506040 h 2550693"/>
                  <a:gd name="connsiteX422" fmla="*/ 1123026 w 2546376"/>
                  <a:gd name="connsiteY422" fmla="*/ 1449461 h 2550693"/>
                  <a:gd name="connsiteX423" fmla="*/ 1139598 w 2546376"/>
                  <a:gd name="connsiteY423" fmla="*/ 1409455 h 2550693"/>
                  <a:gd name="connsiteX424" fmla="*/ 2449791 w 2546376"/>
                  <a:gd name="connsiteY424" fmla="*/ 16572 h 2550693"/>
                  <a:gd name="connsiteX425" fmla="*/ 2489797 w 2546376"/>
                  <a:gd name="connsiteY425" fmla="*/ 0 h 2550693"/>
                  <a:gd name="connsiteX426" fmla="*/ 2546375 w 2546376"/>
                  <a:gd name="connsiteY426" fmla="*/ 56578 h 2550693"/>
                  <a:gd name="connsiteX427" fmla="*/ 2489797 w 2546376"/>
                  <a:gd name="connsiteY427" fmla="*/ 113156 h 2550693"/>
                  <a:gd name="connsiteX428" fmla="*/ 2433219 w 2546376"/>
                  <a:gd name="connsiteY428" fmla="*/ 56578 h 2550693"/>
                  <a:gd name="connsiteX429" fmla="*/ 2449791 w 2546376"/>
                  <a:gd name="connsiteY429" fmla="*/ 16572 h 2550693"/>
                  <a:gd name="connsiteX430" fmla="*/ 2262615 w 2546376"/>
                  <a:gd name="connsiteY430" fmla="*/ 190682 h 2550693"/>
                  <a:gd name="connsiteX431" fmla="*/ 2302622 w 2546376"/>
                  <a:gd name="connsiteY431" fmla="*/ 174111 h 2550693"/>
                  <a:gd name="connsiteX432" fmla="*/ 2359200 w 2546376"/>
                  <a:gd name="connsiteY432" fmla="*/ 230689 h 2550693"/>
                  <a:gd name="connsiteX433" fmla="*/ 2302622 w 2546376"/>
                  <a:gd name="connsiteY433" fmla="*/ 287267 h 2550693"/>
                  <a:gd name="connsiteX434" fmla="*/ 2246044 w 2546376"/>
                  <a:gd name="connsiteY434" fmla="*/ 230689 h 2550693"/>
                  <a:gd name="connsiteX435" fmla="*/ 2262615 w 2546376"/>
                  <a:gd name="connsiteY435" fmla="*/ 190682 h 2550693"/>
                  <a:gd name="connsiteX436" fmla="*/ 2075445 w 2546376"/>
                  <a:gd name="connsiteY436" fmla="*/ 364793 h 2550693"/>
                  <a:gd name="connsiteX437" fmla="*/ 2115452 w 2546376"/>
                  <a:gd name="connsiteY437" fmla="*/ 348222 h 2550693"/>
                  <a:gd name="connsiteX438" fmla="*/ 2172030 w 2546376"/>
                  <a:gd name="connsiteY438" fmla="*/ 404800 h 2550693"/>
                  <a:gd name="connsiteX439" fmla="*/ 2115452 w 2546376"/>
                  <a:gd name="connsiteY439" fmla="*/ 461378 h 2550693"/>
                  <a:gd name="connsiteX440" fmla="*/ 2058874 w 2546376"/>
                  <a:gd name="connsiteY440" fmla="*/ 404800 h 2550693"/>
                  <a:gd name="connsiteX441" fmla="*/ 2075445 w 2546376"/>
                  <a:gd name="connsiteY441" fmla="*/ 364793 h 2550693"/>
                  <a:gd name="connsiteX442" fmla="*/ 1888275 w 2546376"/>
                  <a:gd name="connsiteY442" fmla="*/ 538905 h 2550693"/>
                  <a:gd name="connsiteX443" fmla="*/ 1928281 w 2546376"/>
                  <a:gd name="connsiteY443" fmla="*/ 522333 h 2550693"/>
                  <a:gd name="connsiteX444" fmla="*/ 1984859 w 2546376"/>
                  <a:gd name="connsiteY444" fmla="*/ 578912 h 2550693"/>
                  <a:gd name="connsiteX445" fmla="*/ 1928282 w 2546376"/>
                  <a:gd name="connsiteY445" fmla="*/ 635489 h 2550693"/>
                  <a:gd name="connsiteX446" fmla="*/ 1871703 w 2546376"/>
                  <a:gd name="connsiteY446" fmla="*/ 578911 h 2550693"/>
                  <a:gd name="connsiteX447" fmla="*/ 1888275 w 2546376"/>
                  <a:gd name="connsiteY447" fmla="*/ 538905 h 2550693"/>
                  <a:gd name="connsiteX448" fmla="*/ 1701104 w 2546376"/>
                  <a:gd name="connsiteY448" fmla="*/ 713015 h 2550693"/>
                  <a:gd name="connsiteX449" fmla="*/ 1741111 w 2546376"/>
                  <a:gd name="connsiteY449" fmla="*/ 696444 h 2550693"/>
                  <a:gd name="connsiteX450" fmla="*/ 1797689 w 2546376"/>
                  <a:gd name="connsiteY450" fmla="*/ 753022 h 2550693"/>
                  <a:gd name="connsiteX451" fmla="*/ 1741111 w 2546376"/>
                  <a:gd name="connsiteY451" fmla="*/ 809600 h 2550693"/>
                  <a:gd name="connsiteX452" fmla="*/ 1684533 w 2546376"/>
                  <a:gd name="connsiteY452" fmla="*/ 753022 h 2550693"/>
                  <a:gd name="connsiteX453" fmla="*/ 1701104 w 2546376"/>
                  <a:gd name="connsiteY453" fmla="*/ 713015 h 2550693"/>
                  <a:gd name="connsiteX454" fmla="*/ 1513934 w 2546376"/>
                  <a:gd name="connsiteY454" fmla="*/ 887127 h 2550693"/>
                  <a:gd name="connsiteX455" fmla="*/ 1553940 w 2546376"/>
                  <a:gd name="connsiteY455" fmla="*/ 870555 h 2550693"/>
                  <a:gd name="connsiteX456" fmla="*/ 1610519 w 2546376"/>
                  <a:gd name="connsiteY456" fmla="*/ 927133 h 2550693"/>
                  <a:gd name="connsiteX457" fmla="*/ 1553941 w 2546376"/>
                  <a:gd name="connsiteY457" fmla="*/ 983711 h 2550693"/>
                  <a:gd name="connsiteX458" fmla="*/ 1497362 w 2546376"/>
                  <a:gd name="connsiteY458" fmla="*/ 927133 h 2550693"/>
                  <a:gd name="connsiteX459" fmla="*/ 1513934 w 2546376"/>
                  <a:gd name="connsiteY459" fmla="*/ 887127 h 2550693"/>
                  <a:gd name="connsiteX460" fmla="*/ 1326764 w 2546376"/>
                  <a:gd name="connsiteY460" fmla="*/ 1061237 h 2550693"/>
                  <a:gd name="connsiteX461" fmla="*/ 1366770 w 2546376"/>
                  <a:gd name="connsiteY461" fmla="*/ 1044665 h 2550693"/>
                  <a:gd name="connsiteX462" fmla="*/ 1423348 w 2546376"/>
                  <a:gd name="connsiteY462" fmla="*/ 1101243 h 2550693"/>
                  <a:gd name="connsiteX463" fmla="*/ 1366770 w 2546376"/>
                  <a:gd name="connsiteY463" fmla="*/ 1157821 h 2550693"/>
                  <a:gd name="connsiteX464" fmla="*/ 1310192 w 2546376"/>
                  <a:gd name="connsiteY464" fmla="*/ 1101243 h 2550693"/>
                  <a:gd name="connsiteX465" fmla="*/ 1326764 w 2546376"/>
                  <a:gd name="connsiteY465" fmla="*/ 1061237 h 2550693"/>
                  <a:gd name="connsiteX466" fmla="*/ 1139597 w 2546376"/>
                  <a:gd name="connsiteY466" fmla="*/ 1235345 h 2550693"/>
                  <a:gd name="connsiteX467" fmla="*/ 1179603 w 2546376"/>
                  <a:gd name="connsiteY467" fmla="*/ 1218773 h 2550693"/>
                  <a:gd name="connsiteX468" fmla="*/ 1236182 w 2546376"/>
                  <a:gd name="connsiteY468" fmla="*/ 1275351 h 2550693"/>
                  <a:gd name="connsiteX469" fmla="*/ 1179604 w 2546376"/>
                  <a:gd name="connsiteY469" fmla="*/ 1331929 h 2550693"/>
                  <a:gd name="connsiteX470" fmla="*/ 1123025 w 2546376"/>
                  <a:gd name="connsiteY470" fmla="*/ 1275351 h 2550693"/>
                  <a:gd name="connsiteX471" fmla="*/ 1139597 w 2546376"/>
                  <a:gd name="connsiteY471" fmla="*/ 1235345 h 2550693"/>
                  <a:gd name="connsiteX472" fmla="*/ 952427 w 2546376"/>
                  <a:gd name="connsiteY472" fmla="*/ 1409454 h 2550693"/>
                  <a:gd name="connsiteX473" fmla="*/ 992434 w 2546376"/>
                  <a:gd name="connsiteY473" fmla="*/ 1392883 h 2550693"/>
                  <a:gd name="connsiteX474" fmla="*/ 1049012 w 2546376"/>
                  <a:gd name="connsiteY474" fmla="*/ 1449461 h 2550693"/>
                  <a:gd name="connsiteX475" fmla="*/ 1032441 w 2546376"/>
                  <a:gd name="connsiteY475" fmla="*/ 1489468 h 2550693"/>
                  <a:gd name="connsiteX476" fmla="*/ 1031516 w 2546376"/>
                  <a:gd name="connsiteY476" fmla="*/ 1490091 h 2550693"/>
                  <a:gd name="connsiteX477" fmla="*/ 951803 w 2546376"/>
                  <a:gd name="connsiteY477" fmla="*/ 1410379 h 2550693"/>
                  <a:gd name="connsiteX478" fmla="*/ 2262615 w 2546376"/>
                  <a:gd name="connsiteY478" fmla="*/ 16572 h 2550693"/>
                  <a:gd name="connsiteX479" fmla="*/ 2302622 w 2546376"/>
                  <a:gd name="connsiteY479" fmla="*/ 0 h 2550693"/>
                  <a:gd name="connsiteX480" fmla="*/ 2359200 w 2546376"/>
                  <a:gd name="connsiteY480" fmla="*/ 56578 h 2550693"/>
                  <a:gd name="connsiteX481" fmla="*/ 2302622 w 2546376"/>
                  <a:gd name="connsiteY481" fmla="*/ 113156 h 2550693"/>
                  <a:gd name="connsiteX482" fmla="*/ 2246044 w 2546376"/>
                  <a:gd name="connsiteY482" fmla="*/ 56578 h 2550693"/>
                  <a:gd name="connsiteX483" fmla="*/ 2262615 w 2546376"/>
                  <a:gd name="connsiteY483" fmla="*/ 16572 h 2550693"/>
                  <a:gd name="connsiteX484" fmla="*/ 2075445 w 2546376"/>
                  <a:gd name="connsiteY484" fmla="*/ 190682 h 2550693"/>
                  <a:gd name="connsiteX485" fmla="*/ 2115452 w 2546376"/>
                  <a:gd name="connsiteY485" fmla="*/ 174111 h 2550693"/>
                  <a:gd name="connsiteX486" fmla="*/ 2172030 w 2546376"/>
                  <a:gd name="connsiteY486" fmla="*/ 230689 h 2550693"/>
                  <a:gd name="connsiteX487" fmla="*/ 2115452 w 2546376"/>
                  <a:gd name="connsiteY487" fmla="*/ 287267 h 2550693"/>
                  <a:gd name="connsiteX488" fmla="*/ 2058874 w 2546376"/>
                  <a:gd name="connsiteY488" fmla="*/ 230689 h 2550693"/>
                  <a:gd name="connsiteX489" fmla="*/ 2075445 w 2546376"/>
                  <a:gd name="connsiteY489" fmla="*/ 190682 h 2550693"/>
                  <a:gd name="connsiteX490" fmla="*/ 1888275 w 2546376"/>
                  <a:gd name="connsiteY490" fmla="*/ 364794 h 2550693"/>
                  <a:gd name="connsiteX491" fmla="*/ 1928281 w 2546376"/>
                  <a:gd name="connsiteY491" fmla="*/ 348223 h 2550693"/>
                  <a:gd name="connsiteX492" fmla="*/ 1984859 w 2546376"/>
                  <a:gd name="connsiteY492" fmla="*/ 404801 h 2550693"/>
                  <a:gd name="connsiteX493" fmla="*/ 1928282 w 2546376"/>
                  <a:gd name="connsiteY493" fmla="*/ 461379 h 2550693"/>
                  <a:gd name="connsiteX494" fmla="*/ 1871703 w 2546376"/>
                  <a:gd name="connsiteY494" fmla="*/ 404800 h 2550693"/>
                  <a:gd name="connsiteX495" fmla="*/ 1888275 w 2546376"/>
                  <a:gd name="connsiteY495" fmla="*/ 364794 h 2550693"/>
                  <a:gd name="connsiteX496" fmla="*/ 1701104 w 2546376"/>
                  <a:gd name="connsiteY496" fmla="*/ 538904 h 2550693"/>
                  <a:gd name="connsiteX497" fmla="*/ 1741111 w 2546376"/>
                  <a:gd name="connsiteY497" fmla="*/ 522333 h 2550693"/>
                  <a:gd name="connsiteX498" fmla="*/ 1797689 w 2546376"/>
                  <a:gd name="connsiteY498" fmla="*/ 578911 h 2550693"/>
                  <a:gd name="connsiteX499" fmla="*/ 1741111 w 2546376"/>
                  <a:gd name="connsiteY499" fmla="*/ 635489 h 2550693"/>
                  <a:gd name="connsiteX500" fmla="*/ 1684533 w 2546376"/>
                  <a:gd name="connsiteY500" fmla="*/ 578911 h 2550693"/>
                  <a:gd name="connsiteX501" fmla="*/ 1701104 w 2546376"/>
                  <a:gd name="connsiteY501" fmla="*/ 538904 h 2550693"/>
                  <a:gd name="connsiteX502" fmla="*/ 1513934 w 2546376"/>
                  <a:gd name="connsiteY502" fmla="*/ 713016 h 2550693"/>
                  <a:gd name="connsiteX503" fmla="*/ 1553940 w 2546376"/>
                  <a:gd name="connsiteY503" fmla="*/ 696444 h 2550693"/>
                  <a:gd name="connsiteX504" fmla="*/ 1610519 w 2546376"/>
                  <a:gd name="connsiteY504" fmla="*/ 753022 h 2550693"/>
                  <a:gd name="connsiteX505" fmla="*/ 1553941 w 2546376"/>
                  <a:gd name="connsiteY505" fmla="*/ 809600 h 2550693"/>
                  <a:gd name="connsiteX506" fmla="*/ 1497362 w 2546376"/>
                  <a:gd name="connsiteY506" fmla="*/ 753022 h 2550693"/>
                  <a:gd name="connsiteX507" fmla="*/ 1513934 w 2546376"/>
                  <a:gd name="connsiteY507" fmla="*/ 713016 h 2550693"/>
                  <a:gd name="connsiteX508" fmla="*/ 1326764 w 2546376"/>
                  <a:gd name="connsiteY508" fmla="*/ 887126 h 2550693"/>
                  <a:gd name="connsiteX509" fmla="*/ 1366770 w 2546376"/>
                  <a:gd name="connsiteY509" fmla="*/ 870554 h 2550693"/>
                  <a:gd name="connsiteX510" fmla="*/ 1423348 w 2546376"/>
                  <a:gd name="connsiteY510" fmla="*/ 927133 h 2550693"/>
                  <a:gd name="connsiteX511" fmla="*/ 1366770 w 2546376"/>
                  <a:gd name="connsiteY511" fmla="*/ 983711 h 2550693"/>
                  <a:gd name="connsiteX512" fmla="*/ 1310192 w 2546376"/>
                  <a:gd name="connsiteY512" fmla="*/ 927132 h 2550693"/>
                  <a:gd name="connsiteX513" fmla="*/ 1326764 w 2546376"/>
                  <a:gd name="connsiteY513" fmla="*/ 887126 h 2550693"/>
                  <a:gd name="connsiteX514" fmla="*/ 1139593 w 2546376"/>
                  <a:gd name="connsiteY514" fmla="*/ 1061238 h 2550693"/>
                  <a:gd name="connsiteX515" fmla="*/ 1179600 w 2546376"/>
                  <a:gd name="connsiteY515" fmla="*/ 1044666 h 2550693"/>
                  <a:gd name="connsiteX516" fmla="*/ 1236178 w 2546376"/>
                  <a:gd name="connsiteY516" fmla="*/ 1101244 h 2550693"/>
                  <a:gd name="connsiteX517" fmla="*/ 1179600 w 2546376"/>
                  <a:gd name="connsiteY517" fmla="*/ 1157822 h 2550693"/>
                  <a:gd name="connsiteX518" fmla="*/ 1123022 w 2546376"/>
                  <a:gd name="connsiteY518" fmla="*/ 1101244 h 2550693"/>
                  <a:gd name="connsiteX519" fmla="*/ 1139593 w 2546376"/>
                  <a:gd name="connsiteY519" fmla="*/ 1061238 h 2550693"/>
                  <a:gd name="connsiteX520" fmla="*/ 952427 w 2546376"/>
                  <a:gd name="connsiteY520" fmla="*/ 1235344 h 2550693"/>
                  <a:gd name="connsiteX521" fmla="*/ 992433 w 2546376"/>
                  <a:gd name="connsiteY521" fmla="*/ 1218772 h 2550693"/>
                  <a:gd name="connsiteX522" fmla="*/ 1049011 w 2546376"/>
                  <a:gd name="connsiteY522" fmla="*/ 1275350 h 2550693"/>
                  <a:gd name="connsiteX523" fmla="*/ 992433 w 2546376"/>
                  <a:gd name="connsiteY523" fmla="*/ 1331928 h 2550693"/>
                  <a:gd name="connsiteX524" fmla="*/ 935855 w 2546376"/>
                  <a:gd name="connsiteY524" fmla="*/ 1275350 h 2550693"/>
                  <a:gd name="connsiteX525" fmla="*/ 952427 w 2546376"/>
                  <a:gd name="connsiteY525" fmla="*/ 1235344 h 2550693"/>
                  <a:gd name="connsiteX526" fmla="*/ 2075445 w 2546376"/>
                  <a:gd name="connsiteY526" fmla="*/ 16572 h 2550693"/>
                  <a:gd name="connsiteX527" fmla="*/ 2115452 w 2546376"/>
                  <a:gd name="connsiteY527" fmla="*/ 0 h 2550693"/>
                  <a:gd name="connsiteX528" fmla="*/ 2172030 w 2546376"/>
                  <a:gd name="connsiteY528" fmla="*/ 56578 h 2550693"/>
                  <a:gd name="connsiteX529" fmla="*/ 2115452 w 2546376"/>
                  <a:gd name="connsiteY529" fmla="*/ 113156 h 2550693"/>
                  <a:gd name="connsiteX530" fmla="*/ 2058874 w 2546376"/>
                  <a:gd name="connsiteY530" fmla="*/ 56578 h 2550693"/>
                  <a:gd name="connsiteX531" fmla="*/ 2075445 w 2546376"/>
                  <a:gd name="connsiteY531" fmla="*/ 16572 h 2550693"/>
                  <a:gd name="connsiteX532" fmla="*/ 1888275 w 2546376"/>
                  <a:gd name="connsiteY532" fmla="*/ 190683 h 2550693"/>
                  <a:gd name="connsiteX533" fmla="*/ 1928281 w 2546376"/>
                  <a:gd name="connsiteY533" fmla="*/ 174112 h 2550693"/>
                  <a:gd name="connsiteX534" fmla="*/ 1984859 w 2546376"/>
                  <a:gd name="connsiteY534" fmla="*/ 230690 h 2550693"/>
                  <a:gd name="connsiteX535" fmla="*/ 1928282 w 2546376"/>
                  <a:gd name="connsiteY535" fmla="*/ 287268 h 2550693"/>
                  <a:gd name="connsiteX536" fmla="*/ 1871703 w 2546376"/>
                  <a:gd name="connsiteY536" fmla="*/ 230690 h 2550693"/>
                  <a:gd name="connsiteX537" fmla="*/ 1888275 w 2546376"/>
                  <a:gd name="connsiteY537" fmla="*/ 190683 h 2550693"/>
                  <a:gd name="connsiteX538" fmla="*/ 1701104 w 2546376"/>
                  <a:gd name="connsiteY538" fmla="*/ 364793 h 2550693"/>
                  <a:gd name="connsiteX539" fmla="*/ 1741111 w 2546376"/>
                  <a:gd name="connsiteY539" fmla="*/ 348222 h 2550693"/>
                  <a:gd name="connsiteX540" fmla="*/ 1797689 w 2546376"/>
                  <a:gd name="connsiteY540" fmla="*/ 404800 h 2550693"/>
                  <a:gd name="connsiteX541" fmla="*/ 1741111 w 2546376"/>
                  <a:gd name="connsiteY541" fmla="*/ 461378 h 2550693"/>
                  <a:gd name="connsiteX542" fmla="*/ 1684533 w 2546376"/>
                  <a:gd name="connsiteY542" fmla="*/ 404800 h 2550693"/>
                  <a:gd name="connsiteX543" fmla="*/ 1701104 w 2546376"/>
                  <a:gd name="connsiteY543" fmla="*/ 364793 h 2550693"/>
                  <a:gd name="connsiteX544" fmla="*/ 1513934 w 2546376"/>
                  <a:gd name="connsiteY544" fmla="*/ 538905 h 2550693"/>
                  <a:gd name="connsiteX545" fmla="*/ 1553940 w 2546376"/>
                  <a:gd name="connsiteY545" fmla="*/ 522333 h 2550693"/>
                  <a:gd name="connsiteX546" fmla="*/ 1610518 w 2546376"/>
                  <a:gd name="connsiteY546" fmla="*/ 578912 h 2550693"/>
                  <a:gd name="connsiteX547" fmla="*/ 1553941 w 2546376"/>
                  <a:gd name="connsiteY547" fmla="*/ 635489 h 2550693"/>
                  <a:gd name="connsiteX548" fmla="*/ 1497362 w 2546376"/>
                  <a:gd name="connsiteY548" fmla="*/ 578911 h 2550693"/>
                  <a:gd name="connsiteX549" fmla="*/ 1513934 w 2546376"/>
                  <a:gd name="connsiteY549" fmla="*/ 538905 h 2550693"/>
                  <a:gd name="connsiteX550" fmla="*/ 1326764 w 2546376"/>
                  <a:gd name="connsiteY550" fmla="*/ 713015 h 2550693"/>
                  <a:gd name="connsiteX551" fmla="*/ 1366770 w 2546376"/>
                  <a:gd name="connsiteY551" fmla="*/ 696444 h 2550693"/>
                  <a:gd name="connsiteX552" fmla="*/ 1423348 w 2546376"/>
                  <a:gd name="connsiteY552" fmla="*/ 753022 h 2550693"/>
                  <a:gd name="connsiteX553" fmla="*/ 1366770 w 2546376"/>
                  <a:gd name="connsiteY553" fmla="*/ 809600 h 2550693"/>
                  <a:gd name="connsiteX554" fmla="*/ 1310192 w 2546376"/>
                  <a:gd name="connsiteY554" fmla="*/ 753022 h 2550693"/>
                  <a:gd name="connsiteX555" fmla="*/ 1326764 w 2546376"/>
                  <a:gd name="connsiteY555" fmla="*/ 713015 h 2550693"/>
                  <a:gd name="connsiteX556" fmla="*/ 1139593 w 2546376"/>
                  <a:gd name="connsiteY556" fmla="*/ 887127 h 2550693"/>
                  <a:gd name="connsiteX557" fmla="*/ 1179600 w 2546376"/>
                  <a:gd name="connsiteY557" fmla="*/ 870555 h 2550693"/>
                  <a:gd name="connsiteX558" fmla="*/ 1236178 w 2546376"/>
                  <a:gd name="connsiteY558" fmla="*/ 927133 h 2550693"/>
                  <a:gd name="connsiteX559" fmla="*/ 1179600 w 2546376"/>
                  <a:gd name="connsiteY559" fmla="*/ 983711 h 2550693"/>
                  <a:gd name="connsiteX560" fmla="*/ 1123022 w 2546376"/>
                  <a:gd name="connsiteY560" fmla="*/ 927133 h 2550693"/>
                  <a:gd name="connsiteX561" fmla="*/ 1139593 w 2546376"/>
                  <a:gd name="connsiteY561" fmla="*/ 887127 h 2550693"/>
                  <a:gd name="connsiteX562" fmla="*/ 952426 w 2546376"/>
                  <a:gd name="connsiteY562" fmla="*/ 1061233 h 2550693"/>
                  <a:gd name="connsiteX563" fmla="*/ 992433 w 2546376"/>
                  <a:gd name="connsiteY563" fmla="*/ 1044662 h 2550693"/>
                  <a:gd name="connsiteX564" fmla="*/ 1049011 w 2546376"/>
                  <a:gd name="connsiteY564" fmla="*/ 1101240 h 2550693"/>
                  <a:gd name="connsiteX565" fmla="*/ 992433 w 2546376"/>
                  <a:gd name="connsiteY565" fmla="*/ 1157818 h 2550693"/>
                  <a:gd name="connsiteX566" fmla="*/ 935855 w 2546376"/>
                  <a:gd name="connsiteY566" fmla="*/ 1101240 h 2550693"/>
                  <a:gd name="connsiteX567" fmla="*/ 952426 w 2546376"/>
                  <a:gd name="connsiteY567" fmla="*/ 1061233 h 2550693"/>
                  <a:gd name="connsiteX568" fmla="*/ 772133 w 2546376"/>
                  <a:gd name="connsiteY568" fmla="*/ 1230708 h 2550693"/>
                  <a:gd name="connsiteX569" fmla="*/ 783241 w 2546376"/>
                  <a:gd name="connsiteY569" fmla="*/ 1223218 h 2550693"/>
                  <a:gd name="connsiteX570" fmla="*/ 805263 w 2546376"/>
                  <a:gd name="connsiteY570" fmla="*/ 1218772 h 2550693"/>
                  <a:gd name="connsiteX571" fmla="*/ 861841 w 2546376"/>
                  <a:gd name="connsiteY571" fmla="*/ 1275350 h 2550693"/>
                  <a:gd name="connsiteX572" fmla="*/ 857395 w 2546376"/>
                  <a:gd name="connsiteY572" fmla="*/ 1297373 h 2550693"/>
                  <a:gd name="connsiteX573" fmla="*/ 849905 w 2546376"/>
                  <a:gd name="connsiteY573" fmla="*/ 1308481 h 2550693"/>
                  <a:gd name="connsiteX574" fmla="*/ 1888275 w 2546376"/>
                  <a:gd name="connsiteY574" fmla="*/ 16572 h 2550693"/>
                  <a:gd name="connsiteX575" fmla="*/ 1928281 w 2546376"/>
                  <a:gd name="connsiteY575" fmla="*/ 1 h 2550693"/>
                  <a:gd name="connsiteX576" fmla="*/ 1984859 w 2546376"/>
                  <a:gd name="connsiteY576" fmla="*/ 56579 h 2550693"/>
                  <a:gd name="connsiteX577" fmla="*/ 1928282 w 2546376"/>
                  <a:gd name="connsiteY577" fmla="*/ 113157 h 2550693"/>
                  <a:gd name="connsiteX578" fmla="*/ 1871703 w 2546376"/>
                  <a:gd name="connsiteY578" fmla="*/ 56579 h 2550693"/>
                  <a:gd name="connsiteX579" fmla="*/ 1888275 w 2546376"/>
                  <a:gd name="connsiteY579" fmla="*/ 16572 h 2550693"/>
                  <a:gd name="connsiteX580" fmla="*/ 1701104 w 2546376"/>
                  <a:gd name="connsiteY580" fmla="*/ 190682 h 2550693"/>
                  <a:gd name="connsiteX581" fmla="*/ 1741111 w 2546376"/>
                  <a:gd name="connsiteY581" fmla="*/ 174111 h 2550693"/>
                  <a:gd name="connsiteX582" fmla="*/ 1797689 w 2546376"/>
                  <a:gd name="connsiteY582" fmla="*/ 230689 h 2550693"/>
                  <a:gd name="connsiteX583" fmla="*/ 1741111 w 2546376"/>
                  <a:gd name="connsiteY583" fmla="*/ 287267 h 2550693"/>
                  <a:gd name="connsiteX584" fmla="*/ 1684533 w 2546376"/>
                  <a:gd name="connsiteY584" fmla="*/ 230689 h 2550693"/>
                  <a:gd name="connsiteX585" fmla="*/ 1701104 w 2546376"/>
                  <a:gd name="connsiteY585" fmla="*/ 190682 h 2550693"/>
                  <a:gd name="connsiteX586" fmla="*/ 1513934 w 2546376"/>
                  <a:gd name="connsiteY586" fmla="*/ 364794 h 2550693"/>
                  <a:gd name="connsiteX587" fmla="*/ 1553940 w 2546376"/>
                  <a:gd name="connsiteY587" fmla="*/ 348223 h 2550693"/>
                  <a:gd name="connsiteX588" fmla="*/ 1610518 w 2546376"/>
                  <a:gd name="connsiteY588" fmla="*/ 404801 h 2550693"/>
                  <a:gd name="connsiteX589" fmla="*/ 1553941 w 2546376"/>
                  <a:gd name="connsiteY589" fmla="*/ 461379 h 2550693"/>
                  <a:gd name="connsiteX590" fmla="*/ 1497362 w 2546376"/>
                  <a:gd name="connsiteY590" fmla="*/ 404800 h 2550693"/>
                  <a:gd name="connsiteX591" fmla="*/ 1513934 w 2546376"/>
                  <a:gd name="connsiteY591" fmla="*/ 364794 h 2550693"/>
                  <a:gd name="connsiteX592" fmla="*/ 1326763 w 2546376"/>
                  <a:gd name="connsiteY592" fmla="*/ 538904 h 2550693"/>
                  <a:gd name="connsiteX593" fmla="*/ 1366770 w 2546376"/>
                  <a:gd name="connsiteY593" fmla="*/ 522333 h 2550693"/>
                  <a:gd name="connsiteX594" fmla="*/ 1423348 w 2546376"/>
                  <a:gd name="connsiteY594" fmla="*/ 578911 h 2550693"/>
                  <a:gd name="connsiteX595" fmla="*/ 1366770 w 2546376"/>
                  <a:gd name="connsiteY595" fmla="*/ 635489 h 2550693"/>
                  <a:gd name="connsiteX596" fmla="*/ 1310192 w 2546376"/>
                  <a:gd name="connsiteY596" fmla="*/ 578911 h 2550693"/>
                  <a:gd name="connsiteX597" fmla="*/ 1326763 w 2546376"/>
                  <a:gd name="connsiteY597" fmla="*/ 538904 h 2550693"/>
                  <a:gd name="connsiteX598" fmla="*/ 1139593 w 2546376"/>
                  <a:gd name="connsiteY598" fmla="*/ 713016 h 2550693"/>
                  <a:gd name="connsiteX599" fmla="*/ 1179600 w 2546376"/>
                  <a:gd name="connsiteY599" fmla="*/ 696444 h 2550693"/>
                  <a:gd name="connsiteX600" fmla="*/ 1236178 w 2546376"/>
                  <a:gd name="connsiteY600" fmla="*/ 753022 h 2550693"/>
                  <a:gd name="connsiteX601" fmla="*/ 1179600 w 2546376"/>
                  <a:gd name="connsiteY601" fmla="*/ 809600 h 2550693"/>
                  <a:gd name="connsiteX602" fmla="*/ 1123022 w 2546376"/>
                  <a:gd name="connsiteY602" fmla="*/ 753022 h 2550693"/>
                  <a:gd name="connsiteX603" fmla="*/ 1139593 w 2546376"/>
                  <a:gd name="connsiteY603" fmla="*/ 713016 h 2550693"/>
                  <a:gd name="connsiteX604" fmla="*/ 952423 w 2546376"/>
                  <a:gd name="connsiteY604" fmla="*/ 887126 h 2550693"/>
                  <a:gd name="connsiteX605" fmla="*/ 992429 w 2546376"/>
                  <a:gd name="connsiteY605" fmla="*/ 870554 h 2550693"/>
                  <a:gd name="connsiteX606" fmla="*/ 1049007 w 2546376"/>
                  <a:gd name="connsiteY606" fmla="*/ 927133 h 2550693"/>
                  <a:gd name="connsiteX607" fmla="*/ 992429 w 2546376"/>
                  <a:gd name="connsiteY607" fmla="*/ 983711 h 2550693"/>
                  <a:gd name="connsiteX608" fmla="*/ 935851 w 2546376"/>
                  <a:gd name="connsiteY608" fmla="*/ 927132 h 2550693"/>
                  <a:gd name="connsiteX609" fmla="*/ 952423 w 2546376"/>
                  <a:gd name="connsiteY609" fmla="*/ 887126 h 2550693"/>
                  <a:gd name="connsiteX610" fmla="*/ 765256 w 2546376"/>
                  <a:gd name="connsiteY610" fmla="*/ 1061233 h 2550693"/>
                  <a:gd name="connsiteX611" fmla="*/ 805263 w 2546376"/>
                  <a:gd name="connsiteY611" fmla="*/ 1044662 h 2550693"/>
                  <a:gd name="connsiteX612" fmla="*/ 861841 w 2546376"/>
                  <a:gd name="connsiteY612" fmla="*/ 1101240 h 2550693"/>
                  <a:gd name="connsiteX613" fmla="*/ 805263 w 2546376"/>
                  <a:gd name="connsiteY613" fmla="*/ 1157818 h 2550693"/>
                  <a:gd name="connsiteX614" fmla="*/ 748685 w 2546376"/>
                  <a:gd name="connsiteY614" fmla="*/ 1101240 h 2550693"/>
                  <a:gd name="connsiteX615" fmla="*/ 765256 w 2546376"/>
                  <a:gd name="connsiteY615" fmla="*/ 1061233 h 2550693"/>
                  <a:gd name="connsiteX616" fmla="*/ 1701104 w 2546376"/>
                  <a:gd name="connsiteY616" fmla="*/ 16572 h 2550693"/>
                  <a:gd name="connsiteX617" fmla="*/ 1741111 w 2546376"/>
                  <a:gd name="connsiteY617" fmla="*/ 0 h 2550693"/>
                  <a:gd name="connsiteX618" fmla="*/ 1797689 w 2546376"/>
                  <a:gd name="connsiteY618" fmla="*/ 56578 h 2550693"/>
                  <a:gd name="connsiteX619" fmla="*/ 1741111 w 2546376"/>
                  <a:gd name="connsiteY619" fmla="*/ 113156 h 2550693"/>
                  <a:gd name="connsiteX620" fmla="*/ 1684533 w 2546376"/>
                  <a:gd name="connsiteY620" fmla="*/ 56578 h 2550693"/>
                  <a:gd name="connsiteX621" fmla="*/ 1701104 w 2546376"/>
                  <a:gd name="connsiteY621" fmla="*/ 16572 h 2550693"/>
                  <a:gd name="connsiteX622" fmla="*/ 1513934 w 2546376"/>
                  <a:gd name="connsiteY622" fmla="*/ 190683 h 2550693"/>
                  <a:gd name="connsiteX623" fmla="*/ 1553940 w 2546376"/>
                  <a:gd name="connsiteY623" fmla="*/ 174112 h 2550693"/>
                  <a:gd name="connsiteX624" fmla="*/ 1610518 w 2546376"/>
                  <a:gd name="connsiteY624" fmla="*/ 230690 h 2550693"/>
                  <a:gd name="connsiteX625" fmla="*/ 1553941 w 2546376"/>
                  <a:gd name="connsiteY625" fmla="*/ 287268 h 2550693"/>
                  <a:gd name="connsiteX626" fmla="*/ 1497362 w 2546376"/>
                  <a:gd name="connsiteY626" fmla="*/ 230690 h 2550693"/>
                  <a:gd name="connsiteX627" fmla="*/ 1513934 w 2546376"/>
                  <a:gd name="connsiteY627" fmla="*/ 190683 h 2550693"/>
                  <a:gd name="connsiteX628" fmla="*/ 1326764 w 2546376"/>
                  <a:gd name="connsiteY628" fmla="*/ 364793 h 2550693"/>
                  <a:gd name="connsiteX629" fmla="*/ 1366770 w 2546376"/>
                  <a:gd name="connsiteY629" fmla="*/ 348222 h 2550693"/>
                  <a:gd name="connsiteX630" fmla="*/ 1423348 w 2546376"/>
                  <a:gd name="connsiteY630" fmla="*/ 404800 h 2550693"/>
                  <a:gd name="connsiteX631" fmla="*/ 1366770 w 2546376"/>
                  <a:gd name="connsiteY631" fmla="*/ 461378 h 2550693"/>
                  <a:gd name="connsiteX632" fmla="*/ 1310192 w 2546376"/>
                  <a:gd name="connsiteY632" fmla="*/ 404800 h 2550693"/>
                  <a:gd name="connsiteX633" fmla="*/ 1326764 w 2546376"/>
                  <a:gd name="connsiteY633" fmla="*/ 364793 h 2550693"/>
                  <a:gd name="connsiteX634" fmla="*/ 1139593 w 2546376"/>
                  <a:gd name="connsiteY634" fmla="*/ 538905 h 2550693"/>
                  <a:gd name="connsiteX635" fmla="*/ 1179600 w 2546376"/>
                  <a:gd name="connsiteY635" fmla="*/ 522333 h 2550693"/>
                  <a:gd name="connsiteX636" fmla="*/ 1236178 w 2546376"/>
                  <a:gd name="connsiteY636" fmla="*/ 578911 h 2550693"/>
                  <a:gd name="connsiteX637" fmla="*/ 1179600 w 2546376"/>
                  <a:gd name="connsiteY637" fmla="*/ 635489 h 2550693"/>
                  <a:gd name="connsiteX638" fmla="*/ 1123022 w 2546376"/>
                  <a:gd name="connsiteY638" fmla="*/ 578911 h 2550693"/>
                  <a:gd name="connsiteX639" fmla="*/ 1139593 w 2546376"/>
                  <a:gd name="connsiteY639" fmla="*/ 538905 h 2550693"/>
                  <a:gd name="connsiteX640" fmla="*/ 952423 w 2546376"/>
                  <a:gd name="connsiteY640" fmla="*/ 713015 h 2550693"/>
                  <a:gd name="connsiteX641" fmla="*/ 992429 w 2546376"/>
                  <a:gd name="connsiteY641" fmla="*/ 696444 h 2550693"/>
                  <a:gd name="connsiteX642" fmla="*/ 1049007 w 2546376"/>
                  <a:gd name="connsiteY642" fmla="*/ 753022 h 2550693"/>
                  <a:gd name="connsiteX643" fmla="*/ 992429 w 2546376"/>
                  <a:gd name="connsiteY643" fmla="*/ 809600 h 2550693"/>
                  <a:gd name="connsiteX644" fmla="*/ 935851 w 2546376"/>
                  <a:gd name="connsiteY644" fmla="*/ 753022 h 2550693"/>
                  <a:gd name="connsiteX645" fmla="*/ 952423 w 2546376"/>
                  <a:gd name="connsiteY645" fmla="*/ 713015 h 2550693"/>
                  <a:gd name="connsiteX646" fmla="*/ 765256 w 2546376"/>
                  <a:gd name="connsiteY646" fmla="*/ 887123 h 2550693"/>
                  <a:gd name="connsiteX647" fmla="*/ 805262 w 2546376"/>
                  <a:gd name="connsiteY647" fmla="*/ 870552 h 2550693"/>
                  <a:gd name="connsiteX648" fmla="*/ 861840 w 2546376"/>
                  <a:gd name="connsiteY648" fmla="*/ 927130 h 2550693"/>
                  <a:gd name="connsiteX649" fmla="*/ 805262 w 2546376"/>
                  <a:gd name="connsiteY649" fmla="*/ 983708 h 2550693"/>
                  <a:gd name="connsiteX650" fmla="*/ 748684 w 2546376"/>
                  <a:gd name="connsiteY650" fmla="*/ 927130 h 2550693"/>
                  <a:gd name="connsiteX651" fmla="*/ 765256 w 2546376"/>
                  <a:gd name="connsiteY651" fmla="*/ 887123 h 2550693"/>
                  <a:gd name="connsiteX652" fmla="*/ 592762 w 2546376"/>
                  <a:gd name="connsiteY652" fmla="*/ 1051338 h 2550693"/>
                  <a:gd name="connsiteX653" fmla="*/ 596069 w 2546376"/>
                  <a:gd name="connsiteY653" fmla="*/ 1049108 h 2550693"/>
                  <a:gd name="connsiteX654" fmla="*/ 618092 w 2546376"/>
                  <a:gd name="connsiteY654" fmla="*/ 1044662 h 2550693"/>
                  <a:gd name="connsiteX655" fmla="*/ 674670 w 2546376"/>
                  <a:gd name="connsiteY655" fmla="*/ 1101240 h 2550693"/>
                  <a:gd name="connsiteX656" fmla="*/ 670224 w 2546376"/>
                  <a:gd name="connsiteY656" fmla="*/ 1123263 h 2550693"/>
                  <a:gd name="connsiteX657" fmla="*/ 667994 w 2546376"/>
                  <a:gd name="connsiteY657" fmla="*/ 1126570 h 2550693"/>
                  <a:gd name="connsiteX658" fmla="*/ 1513934 w 2546376"/>
                  <a:gd name="connsiteY658" fmla="*/ 16572 h 2550693"/>
                  <a:gd name="connsiteX659" fmla="*/ 1553940 w 2546376"/>
                  <a:gd name="connsiteY659" fmla="*/ 1 h 2550693"/>
                  <a:gd name="connsiteX660" fmla="*/ 1610518 w 2546376"/>
                  <a:gd name="connsiteY660" fmla="*/ 56579 h 2550693"/>
                  <a:gd name="connsiteX661" fmla="*/ 1553941 w 2546376"/>
                  <a:gd name="connsiteY661" fmla="*/ 113157 h 2550693"/>
                  <a:gd name="connsiteX662" fmla="*/ 1497362 w 2546376"/>
                  <a:gd name="connsiteY662" fmla="*/ 56579 h 2550693"/>
                  <a:gd name="connsiteX663" fmla="*/ 1513934 w 2546376"/>
                  <a:gd name="connsiteY663" fmla="*/ 16572 h 2550693"/>
                  <a:gd name="connsiteX664" fmla="*/ 1326764 w 2546376"/>
                  <a:gd name="connsiteY664" fmla="*/ 190682 h 2550693"/>
                  <a:gd name="connsiteX665" fmla="*/ 1366770 w 2546376"/>
                  <a:gd name="connsiteY665" fmla="*/ 174111 h 2550693"/>
                  <a:gd name="connsiteX666" fmla="*/ 1423348 w 2546376"/>
                  <a:gd name="connsiteY666" fmla="*/ 230689 h 2550693"/>
                  <a:gd name="connsiteX667" fmla="*/ 1366770 w 2546376"/>
                  <a:gd name="connsiteY667" fmla="*/ 287267 h 2550693"/>
                  <a:gd name="connsiteX668" fmla="*/ 1310192 w 2546376"/>
                  <a:gd name="connsiteY668" fmla="*/ 230689 h 2550693"/>
                  <a:gd name="connsiteX669" fmla="*/ 1326764 w 2546376"/>
                  <a:gd name="connsiteY669" fmla="*/ 190682 h 2550693"/>
                  <a:gd name="connsiteX670" fmla="*/ 1139593 w 2546376"/>
                  <a:gd name="connsiteY670" fmla="*/ 364794 h 2550693"/>
                  <a:gd name="connsiteX671" fmla="*/ 1179600 w 2546376"/>
                  <a:gd name="connsiteY671" fmla="*/ 348222 h 2550693"/>
                  <a:gd name="connsiteX672" fmla="*/ 1236178 w 2546376"/>
                  <a:gd name="connsiteY672" fmla="*/ 404801 h 2550693"/>
                  <a:gd name="connsiteX673" fmla="*/ 1179600 w 2546376"/>
                  <a:gd name="connsiteY673" fmla="*/ 461379 h 2550693"/>
                  <a:gd name="connsiteX674" fmla="*/ 1123022 w 2546376"/>
                  <a:gd name="connsiteY674" fmla="*/ 404800 h 2550693"/>
                  <a:gd name="connsiteX675" fmla="*/ 1139593 w 2546376"/>
                  <a:gd name="connsiteY675" fmla="*/ 364794 h 2550693"/>
                  <a:gd name="connsiteX676" fmla="*/ 952423 w 2546376"/>
                  <a:gd name="connsiteY676" fmla="*/ 538904 h 2550693"/>
                  <a:gd name="connsiteX677" fmla="*/ 992429 w 2546376"/>
                  <a:gd name="connsiteY677" fmla="*/ 522333 h 2550693"/>
                  <a:gd name="connsiteX678" fmla="*/ 1049007 w 2546376"/>
                  <a:gd name="connsiteY678" fmla="*/ 578911 h 2550693"/>
                  <a:gd name="connsiteX679" fmla="*/ 992429 w 2546376"/>
                  <a:gd name="connsiteY679" fmla="*/ 635489 h 2550693"/>
                  <a:gd name="connsiteX680" fmla="*/ 935851 w 2546376"/>
                  <a:gd name="connsiteY680" fmla="*/ 578911 h 2550693"/>
                  <a:gd name="connsiteX681" fmla="*/ 952423 w 2546376"/>
                  <a:gd name="connsiteY681" fmla="*/ 538904 h 2550693"/>
                  <a:gd name="connsiteX682" fmla="*/ 765253 w 2546376"/>
                  <a:gd name="connsiteY682" fmla="*/ 713015 h 2550693"/>
                  <a:gd name="connsiteX683" fmla="*/ 805259 w 2546376"/>
                  <a:gd name="connsiteY683" fmla="*/ 696444 h 2550693"/>
                  <a:gd name="connsiteX684" fmla="*/ 861837 w 2546376"/>
                  <a:gd name="connsiteY684" fmla="*/ 753022 h 2550693"/>
                  <a:gd name="connsiteX685" fmla="*/ 805262 w 2546376"/>
                  <a:gd name="connsiteY685" fmla="*/ 809597 h 2550693"/>
                  <a:gd name="connsiteX686" fmla="*/ 748684 w 2546376"/>
                  <a:gd name="connsiteY686" fmla="*/ 753019 h 2550693"/>
                  <a:gd name="connsiteX687" fmla="*/ 765253 w 2546376"/>
                  <a:gd name="connsiteY687" fmla="*/ 713015 h 2550693"/>
                  <a:gd name="connsiteX688" fmla="*/ 578085 w 2546376"/>
                  <a:gd name="connsiteY688" fmla="*/ 887123 h 2550693"/>
                  <a:gd name="connsiteX689" fmla="*/ 618091 w 2546376"/>
                  <a:gd name="connsiteY689" fmla="*/ 870552 h 2550693"/>
                  <a:gd name="connsiteX690" fmla="*/ 674669 w 2546376"/>
                  <a:gd name="connsiteY690" fmla="*/ 927130 h 2550693"/>
                  <a:gd name="connsiteX691" fmla="*/ 618091 w 2546376"/>
                  <a:gd name="connsiteY691" fmla="*/ 983708 h 2550693"/>
                  <a:gd name="connsiteX692" fmla="*/ 561513 w 2546376"/>
                  <a:gd name="connsiteY692" fmla="*/ 927130 h 2550693"/>
                  <a:gd name="connsiteX693" fmla="*/ 578085 w 2546376"/>
                  <a:gd name="connsiteY693" fmla="*/ 887123 h 2550693"/>
                  <a:gd name="connsiteX694" fmla="*/ 1326764 w 2546376"/>
                  <a:gd name="connsiteY694" fmla="*/ 16572 h 2550693"/>
                  <a:gd name="connsiteX695" fmla="*/ 1366770 w 2546376"/>
                  <a:gd name="connsiteY695" fmla="*/ 0 h 2550693"/>
                  <a:gd name="connsiteX696" fmla="*/ 1423348 w 2546376"/>
                  <a:gd name="connsiteY696" fmla="*/ 56578 h 2550693"/>
                  <a:gd name="connsiteX697" fmla="*/ 1366770 w 2546376"/>
                  <a:gd name="connsiteY697" fmla="*/ 113156 h 2550693"/>
                  <a:gd name="connsiteX698" fmla="*/ 1310192 w 2546376"/>
                  <a:gd name="connsiteY698" fmla="*/ 56578 h 2550693"/>
                  <a:gd name="connsiteX699" fmla="*/ 1326764 w 2546376"/>
                  <a:gd name="connsiteY699" fmla="*/ 16572 h 2550693"/>
                  <a:gd name="connsiteX700" fmla="*/ 1139593 w 2546376"/>
                  <a:gd name="connsiteY700" fmla="*/ 190683 h 2550693"/>
                  <a:gd name="connsiteX701" fmla="*/ 1179600 w 2546376"/>
                  <a:gd name="connsiteY701" fmla="*/ 174112 h 2550693"/>
                  <a:gd name="connsiteX702" fmla="*/ 1236178 w 2546376"/>
                  <a:gd name="connsiteY702" fmla="*/ 230690 h 2550693"/>
                  <a:gd name="connsiteX703" fmla="*/ 1179600 w 2546376"/>
                  <a:gd name="connsiteY703" fmla="*/ 287268 h 2550693"/>
                  <a:gd name="connsiteX704" fmla="*/ 1123022 w 2546376"/>
                  <a:gd name="connsiteY704" fmla="*/ 230690 h 2550693"/>
                  <a:gd name="connsiteX705" fmla="*/ 1139593 w 2546376"/>
                  <a:gd name="connsiteY705" fmla="*/ 190683 h 2550693"/>
                  <a:gd name="connsiteX706" fmla="*/ 952423 w 2546376"/>
                  <a:gd name="connsiteY706" fmla="*/ 364793 h 2550693"/>
                  <a:gd name="connsiteX707" fmla="*/ 992429 w 2546376"/>
                  <a:gd name="connsiteY707" fmla="*/ 348222 h 2550693"/>
                  <a:gd name="connsiteX708" fmla="*/ 1049007 w 2546376"/>
                  <a:gd name="connsiteY708" fmla="*/ 404800 h 2550693"/>
                  <a:gd name="connsiteX709" fmla="*/ 992429 w 2546376"/>
                  <a:gd name="connsiteY709" fmla="*/ 461378 h 2550693"/>
                  <a:gd name="connsiteX710" fmla="*/ 935851 w 2546376"/>
                  <a:gd name="connsiteY710" fmla="*/ 404800 h 2550693"/>
                  <a:gd name="connsiteX711" fmla="*/ 952423 w 2546376"/>
                  <a:gd name="connsiteY711" fmla="*/ 364793 h 2550693"/>
                  <a:gd name="connsiteX712" fmla="*/ 765253 w 2546376"/>
                  <a:gd name="connsiteY712" fmla="*/ 538904 h 2550693"/>
                  <a:gd name="connsiteX713" fmla="*/ 805259 w 2546376"/>
                  <a:gd name="connsiteY713" fmla="*/ 522333 h 2550693"/>
                  <a:gd name="connsiteX714" fmla="*/ 861837 w 2546376"/>
                  <a:gd name="connsiteY714" fmla="*/ 578911 h 2550693"/>
                  <a:gd name="connsiteX715" fmla="*/ 805259 w 2546376"/>
                  <a:gd name="connsiteY715" fmla="*/ 635489 h 2550693"/>
                  <a:gd name="connsiteX716" fmla="*/ 748681 w 2546376"/>
                  <a:gd name="connsiteY716" fmla="*/ 578911 h 2550693"/>
                  <a:gd name="connsiteX717" fmla="*/ 765253 w 2546376"/>
                  <a:gd name="connsiteY717" fmla="*/ 538904 h 2550693"/>
                  <a:gd name="connsiteX718" fmla="*/ 578084 w 2546376"/>
                  <a:gd name="connsiteY718" fmla="*/ 713013 h 2550693"/>
                  <a:gd name="connsiteX719" fmla="*/ 618091 w 2546376"/>
                  <a:gd name="connsiteY719" fmla="*/ 696441 h 2550693"/>
                  <a:gd name="connsiteX720" fmla="*/ 674669 w 2546376"/>
                  <a:gd name="connsiteY720" fmla="*/ 753019 h 2550693"/>
                  <a:gd name="connsiteX721" fmla="*/ 618091 w 2546376"/>
                  <a:gd name="connsiteY721" fmla="*/ 809597 h 2550693"/>
                  <a:gd name="connsiteX722" fmla="*/ 561513 w 2546376"/>
                  <a:gd name="connsiteY722" fmla="*/ 753019 h 2550693"/>
                  <a:gd name="connsiteX723" fmla="*/ 578084 w 2546376"/>
                  <a:gd name="connsiteY723" fmla="*/ 713013 h 2550693"/>
                  <a:gd name="connsiteX724" fmla="*/ 415158 w 2546376"/>
                  <a:gd name="connsiteY724" fmla="*/ 873734 h 2550693"/>
                  <a:gd name="connsiteX725" fmla="*/ 430921 w 2546376"/>
                  <a:gd name="connsiteY725" fmla="*/ 870551 h 2550693"/>
                  <a:gd name="connsiteX726" fmla="*/ 487500 w 2546376"/>
                  <a:gd name="connsiteY726" fmla="*/ 927130 h 2550693"/>
                  <a:gd name="connsiteX727" fmla="*/ 484317 w 2546376"/>
                  <a:gd name="connsiteY727" fmla="*/ 942893 h 2550693"/>
                  <a:gd name="connsiteX728" fmla="*/ 1139593 w 2546376"/>
                  <a:gd name="connsiteY728" fmla="*/ 16572 h 2550693"/>
                  <a:gd name="connsiteX729" fmla="*/ 1179599 w 2546376"/>
                  <a:gd name="connsiteY729" fmla="*/ 1 h 2550693"/>
                  <a:gd name="connsiteX730" fmla="*/ 1236178 w 2546376"/>
                  <a:gd name="connsiteY730" fmla="*/ 56579 h 2550693"/>
                  <a:gd name="connsiteX731" fmla="*/ 1179600 w 2546376"/>
                  <a:gd name="connsiteY731" fmla="*/ 113157 h 2550693"/>
                  <a:gd name="connsiteX732" fmla="*/ 1123022 w 2546376"/>
                  <a:gd name="connsiteY732" fmla="*/ 56579 h 2550693"/>
                  <a:gd name="connsiteX733" fmla="*/ 1139593 w 2546376"/>
                  <a:gd name="connsiteY733" fmla="*/ 16572 h 2550693"/>
                  <a:gd name="connsiteX734" fmla="*/ 952423 w 2546376"/>
                  <a:gd name="connsiteY734" fmla="*/ 190682 h 2550693"/>
                  <a:gd name="connsiteX735" fmla="*/ 992429 w 2546376"/>
                  <a:gd name="connsiteY735" fmla="*/ 174111 h 2550693"/>
                  <a:gd name="connsiteX736" fmla="*/ 1049007 w 2546376"/>
                  <a:gd name="connsiteY736" fmla="*/ 230689 h 2550693"/>
                  <a:gd name="connsiteX737" fmla="*/ 992429 w 2546376"/>
                  <a:gd name="connsiteY737" fmla="*/ 287267 h 2550693"/>
                  <a:gd name="connsiteX738" fmla="*/ 935851 w 2546376"/>
                  <a:gd name="connsiteY738" fmla="*/ 230689 h 2550693"/>
                  <a:gd name="connsiteX739" fmla="*/ 952423 w 2546376"/>
                  <a:gd name="connsiteY739" fmla="*/ 190682 h 2550693"/>
                  <a:gd name="connsiteX740" fmla="*/ 765253 w 2546376"/>
                  <a:gd name="connsiteY740" fmla="*/ 364793 h 2550693"/>
                  <a:gd name="connsiteX741" fmla="*/ 805259 w 2546376"/>
                  <a:gd name="connsiteY741" fmla="*/ 348222 h 2550693"/>
                  <a:gd name="connsiteX742" fmla="*/ 861837 w 2546376"/>
                  <a:gd name="connsiteY742" fmla="*/ 404800 h 2550693"/>
                  <a:gd name="connsiteX743" fmla="*/ 805259 w 2546376"/>
                  <a:gd name="connsiteY743" fmla="*/ 461378 h 2550693"/>
                  <a:gd name="connsiteX744" fmla="*/ 748681 w 2546376"/>
                  <a:gd name="connsiteY744" fmla="*/ 404800 h 2550693"/>
                  <a:gd name="connsiteX745" fmla="*/ 765253 w 2546376"/>
                  <a:gd name="connsiteY745" fmla="*/ 364793 h 2550693"/>
                  <a:gd name="connsiteX746" fmla="*/ 578082 w 2546376"/>
                  <a:gd name="connsiteY746" fmla="*/ 538904 h 2550693"/>
                  <a:gd name="connsiteX747" fmla="*/ 618088 w 2546376"/>
                  <a:gd name="connsiteY747" fmla="*/ 522333 h 2550693"/>
                  <a:gd name="connsiteX748" fmla="*/ 674666 w 2546376"/>
                  <a:gd name="connsiteY748" fmla="*/ 578911 h 2550693"/>
                  <a:gd name="connsiteX749" fmla="*/ 618090 w 2546376"/>
                  <a:gd name="connsiteY749" fmla="*/ 635487 h 2550693"/>
                  <a:gd name="connsiteX750" fmla="*/ 561512 w 2546376"/>
                  <a:gd name="connsiteY750" fmla="*/ 578909 h 2550693"/>
                  <a:gd name="connsiteX751" fmla="*/ 578082 w 2546376"/>
                  <a:gd name="connsiteY751" fmla="*/ 538904 h 2550693"/>
                  <a:gd name="connsiteX752" fmla="*/ 390914 w 2546376"/>
                  <a:gd name="connsiteY752" fmla="*/ 713012 h 2550693"/>
                  <a:gd name="connsiteX753" fmla="*/ 430921 w 2546376"/>
                  <a:gd name="connsiteY753" fmla="*/ 696441 h 2550693"/>
                  <a:gd name="connsiteX754" fmla="*/ 487499 w 2546376"/>
                  <a:gd name="connsiteY754" fmla="*/ 753019 h 2550693"/>
                  <a:gd name="connsiteX755" fmla="*/ 430921 w 2546376"/>
                  <a:gd name="connsiteY755" fmla="*/ 809597 h 2550693"/>
                  <a:gd name="connsiteX756" fmla="*/ 374343 w 2546376"/>
                  <a:gd name="connsiteY756" fmla="*/ 753019 h 2550693"/>
                  <a:gd name="connsiteX757" fmla="*/ 390914 w 2546376"/>
                  <a:gd name="connsiteY757" fmla="*/ 713012 h 2550693"/>
                  <a:gd name="connsiteX758" fmla="*/ 952422 w 2546376"/>
                  <a:gd name="connsiteY758" fmla="*/ 16571 h 2550693"/>
                  <a:gd name="connsiteX759" fmla="*/ 992429 w 2546376"/>
                  <a:gd name="connsiteY759" fmla="*/ 0 h 2550693"/>
                  <a:gd name="connsiteX760" fmla="*/ 1049007 w 2546376"/>
                  <a:gd name="connsiteY760" fmla="*/ 56578 h 2550693"/>
                  <a:gd name="connsiteX761" fmla="*/ 992429 w 2546376"/>
                  <a:gd name="connsiteY761" fmla="*/ 113156 h 2550693"/>
                  <a:gd name="connsiteX762" fmla="*/ 935851 w 2546376"/>
                  <a:gd name="connsiteY762" fmla="*/ 56578 h 2550693"/>
                  <a:gd name="connsiteX763" fmla="*/ 952422 w 2546376"/>
                  <a:gd name="connsiteY763" fmla="*/ 16571 h 2550693"/>
                  <a:gd name="connsiteX764" fmla="*/ 765253 w 2546376"/>
                  <a:gd name="connsiteY764" fmla="*/ 190682 h 2550693"/>
                  <a:gd name="connsiteX765" fmla="*/ 805259 w 2546376"/>
                  <a:gd name="connsiteY765" fmla="*/ 174111 h 2550693"/>
                  <a:gd name="connsiteX766" fmla="*/ 861837 w 2546376"/>
                  <a:gd name="connsiteY766" fmla="*/ 230689 h 2550693"/>
                  <a:gd name="connsiteX767" fmla="*/ 805259 w 2546376"/>
                  <a:gd name="connsiteY767" fmla="*/ 287267 h 2550693"/>
                  <a:gd name="connsiteX768" fmla="*/ 748681 w 2546376"/>
                  <a:gd name="connsiteY768" fmla="*/ 230689 h 2550693"/>
                  <a:gd name="connsiteX769" fmla="*/ 765253 w 2546376"/>
                  <a:gd name="connsiteY769" fmla="*/ 190682 h 2550693"/>
                  <a:gd name="connsiteX770" fmla="*/ 578082 w 2546376"/>
                  <a:gd name="connsiteY770" fmla="*/ 364793 h 2550693"/>
                  <a:gd name="connsiteX771" fmla="*/ 618088 w 2546376"/>
                  <a:gd name="connsiteY771" fmla="*/ 348222 h 2550693"/>
                  <a:gd name="connsiteX772" fmla="*/ 674666 w 2546376"/>
                  <a:gd name="connsiteY772" fmla="*/ 404800 h 2550693"/>
                  <a:gd name="connsiteX773" fmla="*/ 618088 w 2546376"/>
                  <a:gd name="connsiteY773" fmla="*/ 461378 h 2550693"/>
                  <a:gd name="connsiteX774" fmla="*/ 561510 w 2546376"/>
                  <a:gd name="connsiteY774" fmla="*/ 404800 h 2550693"/>
                  <a:gd name="connsiteX775" fmla="*/ 578082 w 2546376"/>
                  <a:gd name="connsiteY775" fmla="*/ 364793 h 2550693"/>
                  <a:gd name="connsiteX776" fmla="*/ 238854 w 2546376"/>
                  <a:gd name="connsiteY776" fmla="*/ 697429 h 2550693"/>
                  <a:gd name="connsiteX777" fmla="*/ 243750 w 2546376"/>
                  <a:gd name="connsiteY777" fmla="*/ 696441 h 2550693"/>
                  <a:gd name="connsiteX778" fmla="*/ 300328 w 2546376"/>
                  <a:gd name="connsiteY778" fmla="*/ 753019 h 2550693"/>
                  <a:gd name="connsiteX779" fmla="*/ 299340 w 2546376"/>
                  <a:gd name="connsiteY779" fmla="*/ 757915 h 2550693"/>
                  <a:gd name="connsiteX780" fmla="*/ 390914 w 2546376"/>
                  <a:gd name="connsiteY780" fmla="*/ 538902 h 2550693"/>
                  <a:gd name="connsiteX781" fmla="*/ 430920 w 2546376"/>
                  <a:gd name="connsiteY781" fmla="*/ 522331 h 2550693"/>
                  <a:gd name="connsiteX782" fmla="*/ 487499 w 2546376"/>
                  <a:gd name="connsiteY782" fmla="*/ 578909 h 2550693"/>
                  <a:gd name="connsiteX783" fmla="*/ 430920 w 2546376"/>
                  <a:gd name="connsiteY783" fmla="*/ 635487 h 2550693"/>
                  <a:gd name="connsiteX784" fmla="*/ 374342 w 2546376"/>
                  <a:gd name="connsiteY784" fmla="*/ 578909 h 2550693"/>
                  <a:gd name="connsiteX785" fmla="*/ 390914 w 2546376"/>
                  <a:gd name="connsiteY785" fmla="*/ 538902 h 2550693"/>
                  <a:gd name="connsiteX786" fmla="*/ 765253 w 2546376"/>
                  <a:gd name="connsiteY786" fmla="*/ 16571 h 2550693"/>
                  <a:gd name="connsiteX787" fmla="*/ 805259 w 2546376"/>
                  <a:gd name="connsiteY787" fmla="*/ 0 h 2550693"/>
                  <a:gd name="connsiteX788" fmla="*/ 861837 w 2546376"/>
                  <a:gd name="connsiteY788" fmla="*/ 56578 h 2550693"/>
                  <a:gd name="connsiteX789" fmla="*/ 805259 w 2546376"/>
                  <a:gd name="connsiteY789" fmla="*/ 113156 h 2550693"/>
                  <a:gd name="connsiteX790" fmla="*/ 748681 w 2546376"/>
                  <a:gd name="connsiteY790" fmla="*/ 56578 h 2550693"/>
                  <a:gd name="connsiteX791" fmla="*/ 765253 w 2546376"/>
                  <a:gd name="connsiteY791" fmla="*/ 16571 h 2550693"/>
                  <a:gd name="connsiteX792" fmla="*/ 578082 w 2546376"/>
                  <a:gd name="connsiteY792" fmla="*/ 190682 h 2550693"/>
                  <a:gd name="connsiteX793" fmla="*/ 618088 w 2546376"/>
                  <a:gd name="connsiteY793" fmla="*/ 174111 h 2550693"/>
                  <a:gd name="connsiteX794" fmla="*/ 674666 w 2546376"/>
                  <a:gd name="connsiteY794" fmla="*/ 230689 h 2550693"/>
                  <a:gd name="connsiteX795" fmla="*/ 618088 w 2546376"/>
                  <a:gd name="connsiteY795" fmla="*/ 287267 h 2550693"/>
                  <a:gd name="connsiteX796" fmla="*/ 561510 w 2546376"/>
                  <a:gd name="connsiteY796" fmla="*/ 230689 h 2550693"/>
                  <a:gd name="connsiteX797" fmla="*/ 578082 w 2546376"/>
                  <a:gd name="connsiteY797" fmla="*/ 190682 h 2550693"/>
                  <a:gd name="connsiteX798" fmla="*/ 390912 w 2546376"/>
                  <a:gd name="connsiteY798" fmla="*/ 364793 h 2550693"/>
                  <a:gd name="connsiteX799" fmla="*/ 430918 w 2546376"/>
                  <a:gd name="connsiteY799" fmla="*/ 348222 h 2550693"/>
                  <a:gd name="connsiteX800" fmla="*/ 487497 w 2546376"/>
                  <a:gd name="connsiteY800" fmla="*/ 404800 h 2550693"/>
                  <a:gd name="connsiteX801" fmla="*/ 430920 w 2546376"/>
                  <a:gd name="connsiteY801" fmla="*/ 461376 h 2550693"/>
                  <a:gd name="connsiteX802" fmla="*/ 374342 w 2546376"/>
                  <a:gd name="connsiteY802" fmla="*/ 404798 h 2550693"/>
                  <a:gd name="connsiteX803" fmla="*/ 390912 w 2546376"/>
                  <a:gd name="connsiteY803" fmla="*/ 364793 h 2550693"/>
                  <a:gd name="connsiteX804" fmla="*/ 203743 w 2546376"/>
                  <a:gd name="connsiteY804" fmla="*/ 538902 h 2550693"/>
                  <a:gd name="connsiteX805" fmla="*/ 243749 w 2546376"/>
                  <a:gd name="connsiteY805" fmla="*/ 522331 h 2550693"/>
                  <a:gd name="connsiteX806" fmla="*/ 300327 w 2546376"/>
                  <a:gd name="connsiteY806" fmla="*/ 578909 h 2550693"/>
                  <a:gd name="connsiteX807" fmla="*/ 243749 w 2546376"/>
                  <a:gd name="connsiteY807" fmla="*/ 635487 h 2550693"/>
                  <a:gd name="connsiteX808" fmla="*/ 187171 w 2546376"/>
                  <a:gd name="connsiteY808" fmla="*/ 578909 h 2550693"/>
                  <a:gd name="connsiteX809" fmla="*/ 203743 w 2546376"/>
                  <a:gd name="connsiteY809" fmla="*/ 538902 h 2550693"/>
                  <a:gd name="connsiteX810" fmla="*/ 578082 w 2546376"/>
                  <a:gd name="connsiteY810" fmla="*/ 16571 h 2550693"/>
                  <a:gd name="connsiteX811" fmla="*/ 618088 w 2546376"/>
                  <a:gd name="connsiteY811" fmla="*/ 0 h 2550693"/>
                  <a:gd name="connsiteX812" fmla="*/ 674666 w 2546376"/>
                  <a:gd name="connsiteY812" fmla="*/ 56578 h 2550693"/>
                  <a:gd name="connsiteX813" fmla="*/ 618088 w 2546376"/>
                  <a:gd name="connsiteY813" fmla="*/ 113156 h 2550693"/>
                  <a:gd name="connsiteX814" fmla="*/ 561510 w 2546376"/>
                  <a:gd name="connsiteY814" fmla="*/ 56578 h 2550693"/>
                  <a:gd name="connsiteX815" fmla="*/ 578082 w 2546376"/>
                  <a:gd name="connsiteY815" fmla="*/ 16571 h 2550693"/>
                  <a:gd name="connsiteX816" fmla="*/ 65570 w 2546376"/>
                  <a:gd name="connsiteY816" fmla="*/ 524146 h 2550693"/>
                  <a:gd name="connsiteX817" fmla="*/ 78603 w 2546376"/>
                  <a:gd name="connsiteY817" fmla="*/ 526777 h 2550693"/>
                  <a:gd name="connsiteX818" fmla="*/ 108712 w 2546376"/>
                  <a:gd name="connsiteY818" fmla="*/ 556886 h 2550693"/>
                  <a:gd name="connsiteX819" fmla="*/ 111343 w 2546376"/>
                  <a:gd name="connsiteY819" fmla="*/ 569919 h 2550693"/>
                  <a:gd name="connsiteX820" fmla="*/ 390912 w 2546376"/>
                  <a:gd name="connsiteY820" fmla="*/ 190682 h 2550693"/>
                  <a:gd name="connsiteX821" fmla="*/ 430918 w 2546376"/>
                  <a:gd name="connsiteY821" fmla="*/ 174111 h 2550693"/>
                  <a:gd name="connsiteX822" fmla="*/ 487497 w 2546376"/>
                  <a:gd name="connsiteY822" fmla="*/ 230689 h 2550693"/>
                  <a:gd name="connsiteX823" fmla="*/ 430919 w 2546376"/>
                  <a:gd name="connsiteY823" fmla="*/ 287267 h 2550693"/>
                  <a:gd name="connsiteX824" fmla="*/ 374340 w 2546376"/>
                  <a:gd name="connsiteY824" fmla="*/ 230689 h 2550693"/>
                  <a:gd name="connsiteX825" fmla="*/ 390912 w 2546376"/>
                  <a:gd name="connsiteY825" fmla="*/ 190682 h 2550693"/>
                  <a:gd name="connsiteX826" fmla="*/ 203742 w 2546376"/>
                  <a:gd name="connsiteY826" fmla="*/ 364792 h 2550693"/>
                  <a:gd name="connsiteX827" fmla="*/ 243749 w 2546376"/>
                  <a:gd name="connsiteY827" fmla="*/ 348220 h 2550693"/>
                  <a:gd name="connsiteX828" fmla="*/ 300327 w 2546376"/>
                  <a:gd name="connsiteY828" fmla="*/ 404798 h 2550693"/>
                  <a:gd name="connsiteX829" fmla="*/ 243749 w 2546376"/>
                  <a:gd name="connsiteY829" fmla="*/ 461376 h 2550693"/>
                  <a:gd name="connsiteX830" fmla="*/ 187171 w 2546376"/>
                  <a:gd name="connsiteY830" fmla="*/ 404798 h 2550693"/>
                  <a:gd name="connsiteX831" fmla="*/ 203742 w 2546376"/>
                  <a:gd name="connsiteY831" fmla="*/ 364792 h 2550693"/>
                  <a:gd name="connsiteX832" fmla="*/ 390912 w 2546376"/>
                  <a:gd name="connsiteY832" fmla="*/ 16571 h 2550693"/>
                  <a:gd name="connsiteX833" fmla="*/ 430918 w 2546376"/>
                  <a:gd name="connsiteY833" fmla="*/ 0 h 2550693"/>
                  <a:gd name="connsiteX834" fmla="*/ 487497 w 2546376"/>
                  <a:gd name="connsiteY834" fmla="*/ 56578 h 2550693"/>
                  <a:gd name="connsiteX835" fmla="*/ 430919 w 2546376"/>
                  <a:gd name="connsiteY835" fmla="*/ 113156 h 2550693"/>
                  <a:gd name="connsiteX836" fmla="*/ 374340 w 2546376"/>
                  <a:gd name="connsiteY836" fmla="*/ 56578 h 2550693"/>
                  <a:gd name="connsiteX837" fmla="*/ 390912 w 2546376"/>
                  <a:gd name="connsiteY837" fmla="*/ 16571 h 2550693"/>
                  <a:gd name="connsiteX838" fmla="*/ 203741 w 2546376"/>
                  <a:gd name="connsiteY838" fmla="*/ 190682 h 2550693"/>
                  <a:gd name="connsiteX839" fmla="*/ 243747 w 2546376"/>
                  <a:gd name="connsiteY839" fmla="*/ 174111 h 2550693"/>
                  <a:gd name="connsiteX840" fmla="*/ 300325 w 2546376"/>
                  <a:gd name="connsiteY840" fmla="*/ 230689 h 2550693"/>
                  <a:gd name="connsiteX841" fmla="*/ 243748 w 2546376"/>
                  <a:gd name="connsiteY841" fmla="*/ 287266 h 2550693"/>
                  <a:gd name="connsiteX842" fmla="*/ 187170 w 2546376"/>
                  <a:gd name="connsiteY842" fmla="*/ 230688 h 2550693"/>
                  <a:gd name="connsiteX843" fmla="*/ 203741 w 2546376"/>
                  <a:gd name="connsiteY843" fmla="*/ 190682 h 2550693"/>
                  <a:gd name="connsiteX844" fmla="*/ 16572 w 2546376"/>
                  <a:gd name="connsiteY844" fmla="*/ 364792 h 2550693"/>
                  <a:gd name="connsiteX845" fmla="*/ 56579 w 2546376"/>
                  <a:gd name="connsiteY845" fmla="*/ 348220 h 2550693"/>
                  <a:gd name="connsiteX846" fmla="*/ 113157 w 2546376"/>
                  <a:gd name="connsiteY846" fmla="*/ 404798 h 2550693"/>
                  <a:gd name="connsiteX847" fmla="*/ 56579 w 2546376"/>
                  <a:gd name="connsiteY847" fmla="*/ 461376 h 2550693"/>
                  <a:gd name="connsiteX848" fmla="*/ 1 w 2546376"/>
                  <a:gd name="connsiteY848" fmla="*/ 404798 h 2550693"/>
                  <a:gd name="connsiteX849" fmla="*/ 16572 w 2546376"/>
                  <a:gd name="connsiteY849" fmla="*/ 364792 h 2550693"/>
                  <a:gd name="connsiteX850" fmla="*/ 203741 w 2546376"/>
                  <a:gd name="connsiteY850" fmla="*/ 16571 h 2550693"/>
                  <a:gd name="connsiteX851" fmla="*/ 243747 w 2546376"/>
                  <a:gd name="connsiteY851" fmla="*/ 0 h 2550693"/>
                  <a:gd name="connsiteX852" fmla="*/ 300325 w 2546376"/>
                  <a:gd name="connsiteY852" fmla="*/ 56578 h 2550693"/>
                  <a:gd name="connsiteX853" fmla="*/ 243747 w 2546376"/>
                  <a:gd name="connsiteY853" fmla="*/ 113156 h 2550693"/>
                  <a:gd name="connsiteX854" fmla="*/ 187169 w 2546376"/>
                  <a:gd name="connsiteY854" fmla="*/ 56578 h 2550693"/>
                  <a:gd name="connsiteX855" fmla="*/ 203741 w 2546376"/>
                  <a:gd name="connsiteY855" fmla="*/ 16571 h 2550693"/>
                  <a:gd name="connsiteX856" fmla="*/ 16572 w 2546376"/>
                  <a:gd name="connsiteY856" fmla="*/ 190681 h 2550693"/>
                  <a:gd name="connsiteX857" fmla="*/ 56579 w 2546376"/>
                  <a:gd name="connsiteY857" fmla="*/ 174110 h 2550693"/>
                  <a:gd name="connsiteX858" fmla="*/ 113157 w 2546376"/>
                  <a:gd name="connsiteY858" fmla="*/ 230688 h 2550693"/>
                  <a:gd name="connsiteX859" fmla="*/ 56579 w 2546376"/>
                  <a:gd name="connsiteY859" fmla="*/ 287266 h 2550693"/>
                  <a:gd name="connsiteX860" fmla="*/ 1 w 2546376"/>
                  <a:gd name="connsiteY860" fmla="*/ 230688 h 2550693"/>
                  <a:gd name="connsiteX861" fmla="*/ 16572 w 2546376"/>
                  <a:gd name="connsiteY861" fmla="*/ 190681 h 2550693"/>
                  <a:gd name="connsiteX862" fmla="*/ 16571 w 2546376"/>
                  <a:gd name="connsiteY862" fmla="*/ 16571 h 2550693"/>
                  <a:gd name="connsiteX863" fmla="*/ 56577 w 2546376"/>
                  <a:gd name="connsiteY863" fmla="*/ 0 h 2550693"/>
                  <a:gd name="connsiteX864" fmla="*/ 113156 w 2546376"/>
                  <a:gd name="connsiteY864" fmla="*/ 56578 h 2550693"/>
                  <a:gd name="connsiteX865" fmla="*/ 56578 w 2546376"/>
                  <a:gd name="connsiteY865" fmla="*/ 113156 h 2550693"/>
                  <a:gd name="connsiteX866" fmla="*/ 0 w 2546376"/>
                  <a:gd name="connsiteY866" fmla="*/ 56577 h 2550693"/>
                  <a:gd name="connsiteX867" fmla="*/ 16571 w 2546376"/>
                  <a:gd name="connsiteY867" fmla="*/ 16571 h 255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Lst>
                <a:rect l="l" t="t" r="r" b="b"/>
                <a:pathLst>
                  <a:path w="2546376" h="2550693">
                    <a:moveTo>
                      <a:pt x="2449798" y="2454108"/>
                    </a:moveTo>
                    <a:cubicBezTo>
                      <a:pt x="2460029" y="2443877"/>
                      <a:pt x="2474173" y="2437544"/>
                      <a:pt x="2489797" y="2437544"/>
                    </a:cubicBezTo>
                    <a:cubicBezTo>
                      <a:pt x="2521044" y="2437544"/>
                      <a:pt x="2546375" y="2462875"/>
                      <a:pt x="2546375" y="2494122"/>
                    </a:cubicBezTo>
                    <a:cubicBezTo>
                      <a:pt x="2546375" y="2525369"/>
                      <a:pt x="2521051" y="2550693"/>
                      <a:pt x="2489804" y="2550693"/>
                    </a:cubicBezTo>
                    <a:cubicBezTo>
                      <a:pt x="2458557" y="2550693"/>
                      <a:pt x="2433226" y="2525362"/>
                      <a:pt x="2433226" y="2494115"/>
                    </a:cubicBezTo>
                    <a:cubicBezTo>
                      <a:pt x="2433226" y="2478491"/>
                      <a:pt x="2439559" y="2464347"/>
                      <a:pt x="2449798" y="2454108"/>
                    </a:cubicBezTo>
                    <a:close/>
                    <a:moveTo>
                      <a:pt x="2449791" y="2280012"/>
                    </a:moveTo>
                    <a:cubicBezTo>
                      <a:pt x="2460030" y="2269774"/>
                      <a:pt x="2474174" y="2263441"/>
                      <a:pt x="2489798" y="2263441"/>
                    </a:cubicBezTo>
                    <a:cubicBezTo>
                      <a:pt x="2521045" y="2263441"/>
                      <a:pt x="2546376" y="2288772"/>
                      <a:pt x="2546376" y="2320019"/>
                    </a:cubicBezTo>
                    <a:cubicBezTo>
                      <a:pt x="2546376" y="2351266"/>
                      <a:pt x="2521045" y="2376597"/>
                      <a:pt x="2489798" y="2376597"/>
                    </a:cubicBezTo>
                    <a:cubicBezTo>
                      <a:pt x="2458551" y="2376597"/>
                      <a:pt x="2433220" y="2351266"/>
                      <a:pt x="2433220" y="2320019"/>
                    </a:cubicBezTo>
                    <a:cubicBezTo>
                      <a:pt x="2433220" y="2304396"/>
                      <a:pt x="2439552" y="2290251"/>
                      <a:pt x="2449791" y="2280012"/>
                    </a:cubicBezTo>
                    <a:close/>
                    <a:moveTo>
                      <a:pt x="2262622" y="2454108"/>
                    </a:moveTo>
                    <a:cubicBezTo>
                      <a:pt x="2272861" y="2443869"/>
                      <a:pt x="2287005" y="2437537"/>
                      <a:pt x="2302629" y="2437537"/>
                    </a:cubicBezTo>
                    <a:cubicBezTo>
                      <a:pt x="2333876" y="2437537"/>
                      <a:pt x="2359207" y="2462868"/>
                      <a:pt x="2359207" y="2494115"/>
                    </a:cubicBezTo>
                    <a:cubicBezTo>
                      <a:pt x="2359207" y="2525362"/>
                      <a:pt x="2333876" y="2550693"/>
                      <a:pt x="2302629" y="2550693"/>
                    </a:cubicBezTo>
                    <a:cubicBezTo>
                      <a:pt x="2271382" y="2550693"/>
                      <a:pt x="2246051" y="2525362"/>
                      <a:pt x="2246051" y="2494115"/>
                    </a:cubicBezTo>
                    <a:cubicBezTo>
                      <a:pt x="2246051" y="2478491"/>
                      <a:pt x="2252384" y="2464347"/>
                      <a:pt x="2262622" y="2454108"/>
                    </a:cubicBezTo>
                    <a:close/>
                    <a:moveTo>
                      <a:pt x="2449791" y="2105902"/>
                    </a:moveTo>
                    <a:cubicBezTo>
                      <a:pt x="2460030" y="2095663"/>
                      <a:pt x="2474174" y="2089330"/>
                      <a:pt x="2489798" y="2089330"/>
                    </a:cubicBezTo>
                    <a:cubicBezTo>
                      <a:pt x="2521045" y="2089330"/>
                      <a:pt x="2546376" y="2114661"/>
                      <a:pt x="2546376" y="2145908"/>
                    </a:cubicBezTo>
                    <a:cubicBezTo>
                      <a:pt x="2546376" y="2177155"/>
                      <a:pt x="2521045" y="2202486"/>
                      <a:pt x="2489798" y="2202486"/>
                    </a:cubicBezTo>
                    <a:cubicBezTo>
                      <a:pt x="2458551" y="2202486"/>
                      <a:pt x="2433220" y="2177155"/>
                      <a:pt x="2433220" y="2145908"/>
                    </a:cubicBezTo>
                    <a:cubicBezTo>
                      <a:pt x="2433220" y="2130285"/>
                      <a:pt x="2439553" y="2116140"/>
                      <a:pt x="2449791" y="2105902"/>
                    </a:cubicBezTo>
                    <a:close/>
                    <a:moveTo>
                      <a:pt x="2262623" y="2280006"/>
                    </a:moveTo>
                    <a:cubicBezTo>
                      <a:pt x="2272854" y="2269774"/>
                      <a:pt x="2286999" y="2263441"/>
                      <a:pt x="2302622" y="2263441"/>
                    </a:cubicBezTo>
                    <a:cubicBezTo>
                      <a:pt x="2333869" y="2263441"/>
                      <a:pt x="2359200" y="2288772"/>
                      <a:pt x="2359200" y="2320019"/>
                    </a:cubicBezTo>
                    <a:cubicBezTo>
                      <a:pt x="2359200" y="2351266"/>
                      <a:pt x="2333876" y="2376590"/>
                      <a:pt x="2302629" y="2376590"/>
                    </a:cubicBezTo>
                    <a:cubicBezTo>
                      <a:pt x="2271382" y="2376590"/>
                      <a:pt x="2246051" y="2351259"/>
                      <a:pt x="2246051" y="2320012"/>
                    </a:cubicBezTo>
                    <a:cubicBezTo>
                      <a:pt x="2246051" y="2304389"/>
                      <a:pt x="2252384" y="2290244"/>
                      <a:pt x="2262623" y="2280006"/>
                    </a:cubicBezTo>
                    <a:close/>
                    <a:moveTo>
                      <a:pt x="2075453" y="2454108"/>
                    </a:moveTo>
                    <a:cubicBezTo>
                      <a:pt x="2085691" y="2443870"/>
                      <a:pt x="2099836" y="2437537"/>
                      <a:pt x="2115459" y="2437537"/>
                    </a:cubicBezTo>
                    <a:cubicBezTo>
                      <a:pt x="2146706" y="2437537"/>
                      <a:pt x="2172037" y="2462868"/>
                      <a:pt x="2172037" y="2494115"/>
                    </a:cubicBezTo>
                    <a:cubicBezTo>
                      <a:pt x="2172037" y="2525362"/>
                      <a:pt x="2146706" y="2550693"/>
                      <a:pt x="2115459" y="2550693"/>
                    </a:cubicBezTo>
                    <a:cubicBezTo>
                      <a:pt x="2107647" y="2550693"/>
                      <a:pt x="2100205" y="2549110"/>
                      <a:pt x="2093436" y="2546247"/>
                    </a:cubicBezTo>
                    <a:lnTo>
                      <a:pt x="2075739" y="2534315"/>
                    </a:lnTo>
                    <a:lnTo>
                      <a:pt x="2075259" y="2533835"/>
                    </a:lnTo>
                    <a:lnTo>
                      <a:pt x="2063327" y="2516138"/>
                    </a:lnTo>
                    <a:cubicBezTo>
                      <a:pt x="2060464" y="2509369"/>
                      <a:pt x="2058881" y="2501927"/>
                      <a:pt x="2058881" y="2494115"/>
                    </a:cubicBezTo>
                    <a:cubicBezTo>
                      <a:pt x="2058881" y="2478491"/>
                      <a:pt x="2065214" y="2464347"/>
                      <a:pt x="2075453" y="2454108"/>
                    </a:cubicBezTo>
                    <a:close/>
                    <a:moveTo>
                      <a:pt x="2449791" y="1931791"/>
                    </a:moveTo>
                    <a:cubicBezTo>
                      <a:pt x="2460030" y="1921552"/>
                      <a:pt x="2474174" y="1915219"/>
                      <a:pt x="2489798" y="1915219"/>
                    </a:cubicBezTo>
                    <a:cubicBezTo>
                      <a:pt x="2521045" y="1915219"/>
                      <a:pt x="2546376" y="1940550"/>
                      <a:pt x="2546376" y="1971797"/>
                    </a:cubicBezTo>
                    <a:cubicBezTo>
                      <a:pt x="2546376" y="2003044"/>
                      <a:pt x="2521045" y="2028375"/>
                      <a:pt x="2489798" y="2028375"/>
                    </a:cubicBezTo>
                    <a:cubicBezTo>
                      <a:pt x="2458551" y="2028375"/>
                      <a:pt x="2433220" y="2003044"/>
                      <a:pt x="2433220" y="1971797"/>
                    </a:cubicBezTo>
                    <a:cubicBezTo>
                      <a:pt x="2433220" y="1956174"/>
                      <a:pt x="2439553" y="1942029"/>
                      <a:pt x="2449791" y="1931791"/>
                    </a:cubicBezTo>
                    <a:close/>
                    <a:moveTo>
                      <a:pt x="2262615" y="2105901"/>
                    </a:moveTo>
                    <a:cubicBezTo>
                      <a:pt x="2272854" y="2095663"/>
                      <a:pt x="2286999" y="2089330"/>
                      <a:pt x="2302622" y="2089330"/>
                    </a:cubicBezTo>
                    <a:cubicBezTo>
                      <a:pt x="2333869" y="2089330"/>
                      <a:pt x="2359200" y="2114661"/>
                      <a:pt x="2359200" y="2145908"/>
                    </a:cubicBezTo>
                    <a:cubicBezTo>
                      <a:pt x="2359200" y="2177155"/>
                      <a:pt x="2333869" y="2202486"/>
                      <a:pt x="2302622" y="2202486"/>
                    </a:cubicBezTo>
                    <a:cubicBezTo>
                      <a:pt x="2271375" y="2202486"/>
                      <a:pt x="2246044" y="2177155"/>
                      <a:pt x="2246044" y="2145908"/>
                    </a:cubicBezTo>
                    <a:cubicBezTo>
                      <a:pt x="2246044" y="2130285"/>
                      <a:pt x="2252377" y="2116140"/>
                      <a:pt x="2262615" y="2105901"/>
                    </a:cubicBezTo>
                    <a:close/>
                    <a:moveTo>
                      <a:pt x="2075453" y="2280005"/>
                    </a:moveTo>
                    <a:cubicBezTo>
                      <a:pt x="2085691" y="2269767"/>
                      <a:pt x="2099836" y="2263434"/>
                      <a:pt x="2115459" y="2263434"/>
                    </a:cubicBezTo>
                    <a:cubicBezTo>
                      <a:pt x="2146706" y="2263434"/>
                      <a:pt x="2172037" y="2288765"/>
                      <a:pt x="2172038" y="2320012"/>
                    </a:cubicBezTo>
                    <a:cubicBezTo>
                      <a:pt x="2172038" y="2351259"/>
                      <a:pt x="2146707" y="2376590"/>
                      <a:pt x="2115460" y="2376590"/>
                    </a:cubicBezTo>
                    <a:cubicBezTo>
                      <a:pt x="2084213" y="2376590"/>
                      <a:pt x="2058881" y="2351259"/>
                      <a:pt x="2058881" y="2320012"/>
                    </a:cubicBezTo>
                    <a:cubicBezTo>
                      <a:pt x="2058881" y="2304389"/>
                      <a:pt x="2065214" y="2290244"/>
                      <a:pt x="2075453" y="2280005"/>
                    </a:cubicBezTo>
                    <a:close/>
                    <a:moveTo>
                      <a:pt x="2449791" y="1757680"/>
                    </a:moveTo>
                    <a:cubicBezTo>
                      <a:pt x="2460030" y="1747441"/>
                      <a:pt x="2474174" y="1741108"/>
                      <a:pt x="2489798" y="1741108"/>
                    </a:cubicBezTo>
                    <a:cubicBezTo>
                      <a:pt x="2521045" y="1741108"/>
                      <a:pt x="2546376" y="1766439"/>
                      <a:pt x="2546376" y="1797686"/>
                    </a:cubicBezTo>
                    <a:cubicBezTo>
                      <a:pt x="2546376" y="1828933"/>
                      <a:pt x="2521045" y="1854264"/>
                      <a:pt x="2489798" y="1854264"/>
                    </a:cubicBezTo>
                    <a:cubicBezTo>
                      <a:pt x="2458551" y="1854264"/>
                      <a:pt x="2433220" y="1828933"/>
                      <a:pt x="2433220" y="1797686"/>
                    </a:cubicBezTo>
                    <a:cubicBezTo>
                      <a:pt x="2433220" y="1782063"/>
                      <a:pt x="2439553" y="1767918"/>
                      <a:pt x="2449791" y="1757680"/>
                    </a:cubicBezTo>
                    <a:close/>
                    <a:moveTo>
                      <a:pt x="2262616" y="1931791"/>
                    </a:moveTo>
                    <a:cubicBezTo>
                      <a:pt x="2272854" y="1921552"/>
                      <a:pt x="2286999" y="1915219"/>
                      <a:pt x="2302622" y="1915219"/>
                    </a:cubicBezTo>
                    <a:cubicBezTo>
                      <a:pt x="2333869" y="1915219"/>
                      <a:pt x="2359200" y="1940550"/>
                      <a:pt x="2359200" y="1971797"/>
                    </a:cubicBezTo>
                    <a:cubicBezTo>
                      <a:pt x="2359200" y="2003044"/>
                      <a:pt x="2333869" y="2028375"/>
                      <a:pt x="2302622" y="2028375"/>
                    </a:cubicBezTo>
                    <a:cubicBezTo>
                      <a:pt x="2271375" y="2028375"/>
                      <a:pt x="2246044" y="2003044"/>
                      <a:pt x="2246044" y="1971797"/>
                    </a:cubicBezTo>
                    <a:cubicBezTo>
                      <a:pt x="2246044" y="1956174"/>
                      <a:pt x="2252377" y="1942029"/>
                      <a:pt x="2262616" y="1931791"/>
                    </a:cubicBezTo>
                    <a:close/>
                    <a:moveTo>
                      <a:pt x="2075452" y="2105895"/>
                    </a:moveTo>
                    <a:cubicBezTo>
                      <a:pt x="2085691" y="2095657"/>
                      <a:pt x="2099829" y="2089330"/>
                      <a:pt x="2115453" y="2089330"/>
                    </a:cubicBezTo>
                    <a:cubicBezTo>
                      <a:pt x="2146700" y="2089330"/>
                      <a:pt x="2172031" y="2114661"/>
                      <a:pt x="2172031" y="2145908"/>
                    </a:cubicBezTo>
                    <a:cubicBezTo>
                      <a:pt x="2172037" y="2177149"/>
                      <a:pt x="2146706" y="2202480"/>
                      <a:pt x="2115459" y="2202480"/>
                    </a:cubicBezTo>
                    <a:cubicBezTo>
                      <a:pt x="2084212" y="2202480"/>
                      <a:pt x="2058881" y="2177149"/>
                      <a:pt x="2058881" y="2145902"/>
                    </a:cubicBezTo>
                    <a:cubicBezTo>
                      <a:pt x="2058881" y="2130278"/>
                      <a:pt x="2065214" y="2116134"/>
                      <a:pt x="2075452" y="2105895"/>
                    </a:cubicBezTo>
                    <a:close/>
                    <a:moveTo>
                      <a:pt x="1888282" y="2280006"/>
                    </a:moveTo>
                    <a:cubicBezTo>
                      <a:pt x="1898521" y="2269767"/>
                      <a:pt x="1912666" y="2263435"/>
                      <a:pt x="1928289" y="2263435"/>
                    </a:cubicBezTo>
                    <a:cubicBezTo>
                      <a:pt x="1959536" y="2263435"/>
                      <a:pt x="1984867" y="2288766"/>
                      <a:pt x="1984867" y="2320013"/>
                    </a:cubicBezTo>
                    <a:cubicBezTo>
                      <a:pt x="1984867" y="2351260"/>
                      <a:pt x="1959536" y="2376591"/>
                      <a:pt x="1928289" y="2376591"/>
                    </a:cubicBezTo>
                    <a:lnTo>
                      <a:pt x="1915416" y="2373992"/>
                    </a:lnTo>
                    <a:lnTo>
                      <a:pt x="1874310" y="2332886"/>
                    </a:lnTo>
                    <a:lnTo>
                      <a:pt x="1871711" y="2320013"/>
                    </a:lnTo>
                    <a:cubicBezTo>
                      <a:pt x="1871711" y="2304389"/>
                      <a:pt x="1878044" y="2290245"/>
                      <a:pt x="1888282" y="2280006"/>
                    </a:cubicBezTo>
                    <a:close/>
                    <a:moveTo>
                      <a:pt x="2449790" y="1583569"/>
                    </a:moveTo>
                    <a:cubicBezTo>
                      <a:pt x="2460029" y="1573331"/>
                      <a:pt x="2474174" y="1566998"/>
                      <a:pt x="2489797" y="1566998"/>
                    </a:cubicBezTo>
                    <a:cubicBezTo>
                      <a:pt x="2521044" y="1566998"/>
                      <a:pt x="2546375" y="1592329"/>
                      <a:pt x="2546375" y="1623576"/>
                    </a:cubicBezTo>
                    <a:cubicBezTo>
                      <a:pt x="2546375" y="1654823"/>
                      <a:pt x="2521044" y="1680154"/>
                      <a:pt x="2489797" y="1680154"/>
                    </a:cubicBezTo>
                    <a:cubicBezTo>
                      <a:pt x="2458550" y="1680154"/>
                      <a:pt x="2433219" y="1654823"/>
                      <a:pt x="2433219" y="1623576"/>
                    </a:cubicBezTo>
                    <a:cubicBezTo>
                      <a:pt x="2433219" y="1607953"/>
                      <a:pt x="2439552" y="1593808"/>
                      <a:pt x="2449790" y="1583569"/>
                    </a:cubicBezTo>
                    <a:close/>
                    <a:moveTo>
                      <a:pt x="2262615" y="1757679"/>
                    </a:moveTo>
                    <a:cubicBezTo>
                      <a:pt x="2272854" y="1747441"/>
                      <a:pt x="2286999" y="1741108"/>
                      <a:pt x="2302622" y="1741108"/>
                    </a:cubicBezTo>
                    <a:cubicBezTo>
                      <a:pt x="2333869" y="1741108"/>
                      <a:pt x="2359200" y="1766439"/>
                      <a:pt x="2359200" y="1797686"/>
                    </a:cubicBezTo>
                    <a:cubicBezTo>
                      <a:pt x="2359200" y="1828933"/>
                      <a:pt x="2333869" y="1854264"/>
                      <a:pt x="2302622" y="1854264"/>
                    </a:cubicBezTo>
                    <a:cubicBezTo>
                      <a:pt x="2271375" y="1854264"/>
                      <a:pt x="2246044" y="1828933"/>
                      <a:pt x="2246044" y="1797686"/>
                    </a:cubicBezTo>
                    <a:cubicBezTo>
                      <a:pt x="2246044" y="1782063"/>
                      <a:pt x="2252377" y="1767918"/>
                      <a:pt x="2262615" y="1757679"/>
                    </a:cubicBezTo>
                    <a:close/>
                    <a:moveTo>
                      <a:pt x="2075446" y="1931790"/>
                    </a:moveTo>
                    <a:cubicBezTo>
                      <a:pt x="2085684" y="1921552"/>
                      <a:pt x="2099829" y="1915219"/>
                      <a:pt x="2115453" y="1915219"/>
                    </a:cubicBezTo>
                    <a:cubicBezTo>
                      <a:pt x="2146700" y="1915219"/>
                      <a:pt x="2172031" y="1940550"/>
                      <a:pt x="2172031" y="1971797"/>
                    </a:cubicBezTo>
                    <a:cubicBezTo>
                      <a:pt x="2172031" y="2003044"/>
                      <a:pt x="2146700" y="2028375"/>
                      <a:pt x="2115453" y="2028375"/>
                    </a:cubicBezTo>
                    <a:cubicBezTo>
                      <a:pt x="2084206" y="2028375"/>
                      <a:pt x="2058875" y="2003044"/>
                      <a:pt x="2058875" y="1971797"/>
                    </a:cubicBezTo>
                    <a:cubicBezTo>
                      <a:pt x="2058875" y="1956174"/>
                      <a:pt x="2065207" y="1942029"/>
                      <a:pt x="2075446" y="1931790"/>
                    </a:cubicBezTo>
                    <a:close/>
                    <a:moveTo>
                      <a:pt x="1888282" y="2105896"/>
                    </a:moveTo>
                    <a:cubicBezTo>
                      <a:pt x="1898521" y="2095657"/>
                      <a:pt x="1912665" y="2089324"/>
                      <a:pt x="1928288" y="2089324"/>
                    </a:cubicBezTo>
                    <a:cubicBezTo>
                      <a:pt x="1959536" y="2089324"/>
                      <a:pt x="1984867" y="2114655"/>
                      <a:pt x="1984867" y="2145902"/>
                    </a:cubicBezTo>
                    <a:cubicBezTo>
                      <a:pt x="1984867" y="2177150"/>
                      <a:pt x="1959536" y="2202481"/>
                      <a:pt x="1928289" y="2202480"/>
                    </a:cubicBezTo>
                    <a:cubicBezTo>
                      <a:pt x="1897042" y="2202480"/>
                      <a:pt x="1871711" y="2177149"/>
                      <a:pt x="1871710" y="2145902"/>
                    </a:cubicBezTo>
                    <a:cubicBezTo>
                      <a:pt x="1871710" y="2130279"/>
                      <a:pt x="1878043" y="2116135"/>
                      <a:pt x="1888282" y="2105896"/>
                    </a:cubicBezTo>
                    <a:close/>
                    <a:moveTo>
                      <a:pt x="2449791" y="1409459"/>
                    </a:moveTo>
                    <a:cubicBezTo>
                      <a:pt x="2460029" y="1399220"/>
                      <a:pt x="2474174" y="1392887"/>
                      <a:pt x="2489797" y="1392887"/>
                    </a:cubicBezTo>
                    <a:cubicBezTo>
                      <a:pt x="2521044" y="1392887"/>
                      <a:pt x="2546375" y="1418218"/>
                      <a:pt x="2546375" y="1449465"/>
                    </a:cubicBezTo>
                    <a:cubicBezTo>
                      <a:pt x="2546375" y="1480712"/>
                      <a:pt x="2521044" y="1506043"/>
                      <a:pt x="2489797" y="1506043"/>
                    </a:cubicBezTo>
                    <a:cubicBezTo>
                      <a:pt x="2458550" y="1506043"/>
                      <a:pt x="2433219" y="1480712"/>
                      <a:pt x="2433219" y="1449465"/>
                    </a:cubicBezTo>
                    <a:cubicBezTo>
                      <a:pt x="2433219" y="1433842"/>
                      <a:pt x="2439552" y="1419697"/>
                      <a:pt x="2449791" y="1409459"/>
                    </a:cubicBezTo>
                    <a:close/>
                    <a:moveTo>
                      <a:pt x="2262615" y="1583569"/>
                    </a:moveTo>
                    <a:cubicBezTo>
                      <a:pt x="2272853" y="1573331"/>
                      <a:pt x="2286998" y="1566998"/>
                      <a:pt x="2302622" y="1566998"/>
                    </a:cubicBezTo>
                    <a:cubicBezTo>
                      <a:pt x="2333869" y="1566998"/>
                      <a:pt x="2359200" y="1592329"/>
                      <a:pt x="2359200" y="1623576"/>
                    </a:cubicBezTo>
                    <a:cubicBezTo>
                      <a:pt x="2359200" y="1654823"/>
                      <a:pt x="2333869" y="1680154"/>
                      <a:pt x="2302622" y="1680154"/>
                    </a:cubicBezTo>
                    <a:cubicBezTo>
                      <a:pt x="2271375" y="1680154"/>
                      <a:pt x="2246044" y="1654823"/>
                      <a:pt x="2246044" y="1623576"/>
                    </a:cubicBezTo>
                    <a:cubicBezTo>
                      <a:pt x="2246044" y="1607953"/>
                      <a:pt x="2252376" y="1593808"/>
                      <a:pt x="2262615" y="1583569"/>
                    </a:cubicBezTo>
                    <a:close/>
                    <a:moveTo>
                      <a:pt x="2075446" y="1757680"/>
                    </a:moveTo>
                    <a:cubicBezTo>
                      <a:pt x="2085684" y="1747441"/>
                      <a:pt x="2099829" y="1741108"/>
                      <a:pt x="2115453" y="1741108"/>
                    </a:cubicBezTo>
                    <a:cubicBezTo>
                      <a:pt x="2146700" y="1741108"/>
                      <a:pt x="2172031" y="1766439"/>
                      <a:pt x="2172031" y="1797686"/>
                    </a:cubicBezTo>
                    <a:cubicBezTo>
                      <a:pt x="2172031" y="1828933"/>
                      <a:pt x="2146700" y="1854264"/>
                      <a:pt x="2115453" y="1854264"/>
                    </a:cubicBezTo>
                    <a:cubicBezTo>
                      <a:pt x="2084206" y="1854264"/>
                      <a:pt x="2058875" y="1828933"/>
                      <a:pt x="2058875" y="1797686"/>
                    </a:cubicBezTo>
                    <a:cubicBezTo>
                      <a:pt x="2058875" y="1782063"/>
                      <a:pt x="2065207" y="1767918"/>
                      <a:pt x="2075446" y="1757680"/>
                    </a:cubicBezTo>
                    <a:close/>
                    <a:moveTo>
                      <a:pt x="1888281" y="1931786"/>
                    </a:moveTo>
                    <a:cubicBezTo>
                      <a:pt x="1898520" y="1921547"/>
                      <a:pt x="1912664" y="1915214"/>
                      <a:pt x="1928282" y="1915220"/>
                    </a:cubicBezTo>
                    <a:cubicBezTo>
                      <a:pt x="1959529" y="1915220"/>
                      <a:pt x="1984860" y="1940551"/>
                      <a:pt x="1984860" y="1971798"/>
                    </a:cubicBezTo>
                    <a:cubicBezTo>
                      <a:pt x="1984866" y="2003039"/>
                      <a:pt x="1959535" y="2028370"/>
                      <a:pt x="1928288" y="2028370"/>
                    </a:cubicBezTo>
                    <a:cubicBezTo>
                      <a:pt x="1897041" y="2028370"/>
                      <a:pt x="1871710" y="2003039"/>
                      <a:pt x="1871710" y="1971792"/>
                    </a:cubicBezTo>
                    <a:cubicBezTo>
                      <a:pt x="1871710" y="1956169"/>
                      <a:pt x="1878043" y="1942024"/>
                      <a:pt x="1888281" y="1931786"/>
                    </a:cubicBezTo>
                    <a:close/>
                    <a:moveTo>
                      <a:pt x="1701111" y="2105895"/>
                    </a:moveTo>
                    <a:cubicBezTo>
                      <a:pt x="1711350" y="2095656"/>
                      <a:pt x="1725495" y="2089324"/>
                      <a:pt x="1741118" y="2089324"/>
                    </a:cubicBezTo>
                    <a:cubicBezTo>
                      <a:pt x="1772365" y="2089324"/>
                      <a:pt x="1797696" y="2114655"/>
                      <a:pt x="1797696" y="2145902"/>
                    </a:cubicBezTo>
                    <a:cubicBezTo>
                      <a:pt x="1797696" y="2169337"/>
                      <a:pt x="1783447" y="2189445"/>
                      <a:pt x="1763141" y="2198034"/>
                    </a:cubicBezTo>
                    <a:lnTo>
                      <a:pt x="1743436" y="2202012"/>
                    </a:lnTo>
                    <a:lnTo>
                      <a:pt x="1685008" y="2143584"/>
                    </a:lnTo>
                    <a:lnTo>
                      <a:pt x="1688986" y="2123879"/>
                    </a:lnTo>
                    <a:cubicBezTo>
                      <a:pt x="1691849" y="2117110"/>
                      <a:pt x="1695992" y="2111014"/>
                      <a:pt x="1701111" y="2105895"/>
                    </a:cubicBezTo>
                    <a:close/>
                    <a:moveTo>
                      <a:pt x="2449791" y="1235348"/>
                    </a:moveTo>
                    <a:cubicBezTo>
                      <a:pt x="2460029" y="1225109"/>
                      <a:pt x="2474174" y="1218776"/>
                      <a:pt x="2489797" y="1218776"/>
                    </a:cubicBezTo>
                    <a:cubicBezTo>
                      <a:pt x="2521044" y="1218776"/>
                      <a:pt x="2546375" y="1244107"/>
                      <a:pt x="2546375" y="1275354"/>
                    </a:cubicBezTo>
                    <a:cubicBezTo>
                      <a:pt x="2546375" y="1306601"/>
                      <a:pt x="2521044" y="1331932"/>
                      <a:pt x="2489797" y="1331932"/>
                    </a:cubicBezTo>
                    <a:cubicBezTo>
                      <a:pt x="2458550" y="1331932"/>
                      <a:pt x="2433219" y="1306601"/>
                      <a:pt x="2433219" y="1275354"/>
                    </a:cubicBezTo>
                    <a:cubicBezTo>
                      <a:pt x="2433219" y="1259731"/>
                      <a:pt x="2439552" y="1245586"/>
                      <a:pt x="2449791" y="1235348"/>
                    </a:cubicBezTo>
                    <a:close/>
                    <a:moveTo>
                      <a:pt x="2262615" y="1409458"/>
                    </a:moveTo>
                    <a:cubicBezTo>
                      <a:pt x="2272853" y="1399220"/>
                      <a:pt x="2286998" y="1392887"/>
                      <a:pt x="2302622" y="1392887"/>
                    </a:cubicBezTo>
                    <a:cubicBezTo>
                      <a:pt x="2333869" y="1392887"/>
                      <a:pt x="2359200" y="1418218"/>
                      <a:pt x="2359200" y="1449465"/>
                    </a:cubicBezTo>
                    <a:cubicBezTo>
                      <a:pt x="2359200" y="1480712"/>
                      <a:pt x="2333869" y="1506043"/>
                      <a:pt x="2302622" y="1506043"/>
                    </a:cubicBezTo>
                    <a:cubicBezTo>
                      <a:pt x="2271375" y="1506043"/>
                      <a:pt x="2246044" y="1480712"/>
                      <a:pt x="2246044" y="1449465"/>
                    </a:cubicBezTo>
                    <a:cubicBezTo>
                      <a:pt x="2246044" y="1433842"/>
                      <a:pt x="2252376" y="1419697"/>
                      <a:pt x="2262615" y="1409458"/>
                    </a:cubicBezTo>
                    <a:close/>
                    <a:moveTo>
                      <a:pt x="2075445" y="1583569"/>
                    </a:moveTo>
                    <a:cubicBezTo>
                      <a:pt x="2085684" y="1573331"/>
                      <a:pt x="2099828" y="1566998"/>
                      <a:pt x="2115452" y="1566998"/>
                    </a:cubicBezTo>
                    <a:cubicBezTo>
                      <a:pt x="2146699" y="1566998"/>
                      <a:pt x="2172030" y="1592329"/>
                      <a:pt x="2172030" y="1623576"/>
                    </a:cubicBezTo>
                    <a:cubicBezTo>
                      <a:pt x="2172030" y="1654823"/>
                      <a:pt x="2146699" y="1680154"/>
                      <a:pt x="2115452" y="1680154"/>
                    </a:cubicBezTo>
                    <a:cubicBezTo>
                      <a:pt x="2084205" y="1680154"/>
                      <a:pt x="2058874" y="1654823"/>
                      <a:pt x="2058874" y="1623576"/>
                    </a:cubicBezTo>
                    <a:cubicBezTo>
                      <a:pt x="2058874" y="1607953"/>
                      <a:pt x="2065206" y="1593808"/>
                      <a:pt x="2075445" y="1583569"/>
                    </a:cubicBezTo>
                    <a:close/>
                    <a:moveTo>
                      <a:pt x="1888275" y="1757680"/>
                    </a:moveTo>
                    <a:cubicBezTo>
                      <a:pt x="1898514" y="1747442"/>
                      <a:pt x="1912659" y="1741109"/>
                      <a:pt x="1928282" y="1741109"/>
                    </a:cubicBezTo>
                    <a:cubicBezTo>
                      <a:pt x="1959529" y="1741109"/>
                      <a:pt x="1984860" y="1766440"/>
                      <a:pt x="1984860" y="1797687"/>
                    </a:cubicBezTo>
                    <a:cubicBezTo>
                      <a:pt x="1984860" y="1828934"/>
                      <a:pt x="1959529" y="1854265"/>
                      <a:pt x="1928282" y="1854265"/>
                    </a:cubicBezTo>
                    <a:cubicBezTo>
                      <a:pt x="1897035" y="1854265"/>
                      <a:pt x="1871704" y="1828934"/>
                      <a:pt x="1871704" y="1797687"/>
                    </a:cubicBezTo>
                    <a:cubicBezTo>
                      <a:pt x="1871704" y="1782063"/>
                      <a:pt x="1878037" y="1767919"/>
                      <a:pt x="1888275" y="1757680"/>
                    </a:cubicBezTo>
                    <a:close/>
                    <a:moveTo>
                      <a:pt x="1701111" y="1931785"/>
                    </a:moveTo>
                    <a:cubicBezTo>
                      <a:pt x="1711350" y="1921546"/>
                      <a:pt x="1725494" y="1915213"/>
                      <a:pt x="1741118" y="1915213"/>
                    </a:cubicBezTo>
                    <a:cubicBezTo>
                      <a:pt x="1772365" y="1915213"/>
                      <a:pt x="1797696" y="1940544"/>
                      <a:pt x="1797696" y="1971791"/>
                    </a:cubicBezTo>
                    <a:cubicBezTo>
                      <a:pt x="1797696" y="2003038"/>
                      <a:pt x="1772365" y="2028369"/>
                      <a:pt x="1741118" y="2028369"/>
                    </a:cubicBezTo>
                    <a:cubicBezTo>
                      <a:pt x="1709871" y="2028369"/>
                      <a:pt x="1684540" y="2003038"/>
                      <a:pt x="1684540" y="1971791"/>
                    </a:cubicBezTo>
                    <a:cubicBezTo>
                      <a:pt x="1684540" y="1956168"/>
                      <a:pt x="1690872" y="1942023"/>
                      <a:pt x="1701111" y="1931785"/>
                    </a:cubicBezTo>
                    <a:close/>
                    <a:moveTo>
                      <a:pt x="2449791" y="1061237"/>
                    </a:moveTo>
                    <a:cubicBezTo>
                      <a:pt x="2460029" y="1050998"/>
                      <a:pt x="2474173" y="1044665"/>
                      <a:pt x="2489797" y="1044665"/>
                    </a:cubicBezTo>
                    <a:cubicBezTo>
                      <a:pt x="2521044" y="1044665"/>
                      <a:pt x="2546375" y="1069996"/>
                      <a:pt x="2546375" y="1101244"/>
                    </a:cubicBezTo>
                    <a:cubicBezTo>
                      <a:pt x="2546375" y="1132490"/>
                      <a:pt x="2521044" y="1157822"/>
                      <a:pt x="2489797" y="1157821"/>
                    </a:cubicBezTo>
                    <a:cubicBezTo>
                      <a:pt x="2458550" y="1157821"/>
                      <a:pt x="2433219" y="1132490"/>
                      <a:pt x="2433219" y="1101243"/>
                    </a:cubicBezTo>
                    <a:cubicBezTo>
                      <a:pt x="2433219" y="1085620"/>
                      <a:pt x="2439552" y="1071476"/>
                      <a:pt x="2449791" y="1061237"/>
                    </a:cubicBezTo>
                    <a:close/>
                    <a:moveTo>
                      <a:pt x="2262615" y="1235348"/>
                    </a:moveTo>
                    <a:cubicBezTo>
                      <a:pt x="2272854" y="1225109"/>
                      <a:pt x="2286998" y="1218776"/>
                      <a:pt x="2302622" y="1218776"/>
                    </a:cubicBezTo>
                    <a:cubicBezTo>
                      <a:pt x="2333869" y="1218776"/>
                      <a:pt x="2359200" y="1244107"/>
                      <a:pt x="2359200" y="1275354"/>
                    </a:cubicBezTo>
                    <a:cubicBezTo>
                      <a:pt x="2359200" y="1306601"/>
                      <a:pt x="2333869" y="1331932"/>
                      <a:pt x="2302622" y="1331932"/>
                    </a:cubicBezTo>
                    <a:cubicBezTo>
                      <a:pt x="2271375" y="1331932"/>
                      <a:pt x="2246044" y="1306601"/>
                      <a:pt x="2246044" y="1275354"/>
                    </a:cubicBezTo>
                    <a:cubicBezTo>
                      <a:pt x="2246044" y="1259731"/>
                      <a:pt x="2252376" y="1245586"/>
                      <a:pt x="2262615" y="1235348"/>
                    </a:cubicBezTo>
                    <a:close/>
                    <a:moveTo>
                      <a:pt x="2075445" y="1409458"/>
                    </a:moveTo>
                    <a:cubicBezTo>
                      <a:pt x="2085684" y="1399220"/>
                      <a:pt x="2099828" y="1392887"/>
                      <a:pt x="2115452" y="1392887"/>
                    </a:cubicBezTo>
                    <a:cubicBezTo>
                      <a:pt x="2146699" y="1392887"/>
                      <a:pt x="2172030" y="1418218"/>
                      <a:pt x="2172030" y="1449465"/>
                    </a:cubicBezTo>
                    <a:cubicBezTo>
                      <a:pt x="2172030" y="1480712"/>
                      <a:pt x="2146699" y="1506043"/>
                      <a:pt x="2115452" y="1506043"/>
                    </a:cubicBezTo>
                    <a:cubicBezTo>
                      <a:pt x="2084205" y="1506043"/>
                      <a:pt x="2058874" y="1480712"/>
                      <a:pt x="2058874" y="1449465"/>
                    </a:cubicBezTo>
                    <a:cubicBezTo>
                      <a:pt x="2058874" y="1433842"/>
                      <a:pt x="2065207" y="1419697"/>
                      <a:pt x="2075445" y="1409458"/>
                    </a:cubicBezTo>
                    <a:close/>
                    <a:moveTo>
                      <a:pt x="1888275" y="1583570"/>
                    </a:moveTo>
                    <a:cubicBezTo>
                      <a:pt x="1898514" y="1573332"/>
                      <a:pt x="1912658" y="1566999"/>
                      <a:pt x="1928281" y="1566999"/>
                    </a:cubicBezTo>
                    <a:cubicBezTo>
                      <a:pt x="1959528" y="1566999"/>
                      <a:pt x="1984859" y="1592330"/>
                      <a:pt x="1984859" y="1623577"/>
                    </a:cubicBezTo>
                    <a:cubicBezTo>
                      <a:pt x="1984860" y="1654824"/>
                      <a:pt x="1959528" y="1680155"/>
                      <a:pt x="1928281" y="1680155"/>
                    </a:cubicBezTo>
                    <a:cubicBezTo>
                      <a:pt x="1897034" y="1680155"/>
                      <a:pt x="1871703" y="1654824"/>
                      <a:pt x="1871703" y="1623577"/>
                    </a:cubicBezTo>
                    <a:cubicBezTo>
                      <a:pt x="1871703" y="1607953"/>
                      <a:pt x="1878036" y="1593809"/>
                      <a:pt x="1888275" y="1583570"/>
                    </a:cubicBezTo>
                    <a:close/>
                    <a:moveTo>
                      <a:pt x="1701110" y="1757674"/>
                    </a:moveTo>
                    <a:cubicBezTo>
                      <a:pt x="1711349" y="1747436"/>
                      <a:pt x="1725493" y="1741103"/>
                      <a:pt x="1741112" y="1741108"/>
                    </a:cubicBezTo>
                    <a:cubicBezTo>
                      <a:pt x="1772359" y="1741108"/>
                      <a:pt x="1797690" y="1766439"/>
                      <a:pt x="1797690" y="1797686"/>
                    </a:cubicBezTo>
                    <a:cubicBezTo>
                      <a:pt x="1797695" y="1828928"/>
                      <a:pt x="1772364" y="1854259"/>
                      <a:pt x="1741117" y="1854259"/>
                    </a:cubicBezTo>
                    <a:cubicBezTo>
                      <a:pt x="1709870" y="1854259"/>
                      <a:pt x="1684539" y="1828928"/>
                      <a:pt x="1684539" y="1797681"/>
                    </a:cubicBezTo>
                    <a:cubicBezTo>
                      <a:pt x="1684539" y="1782057"/>
                      <a:pt x="1690872" y="1767913"/>
                      <a:pt x="1701110" y="1757674"/>
                    </a:cubicBezTo>
                    <a:close/>
                    <a:moveTo>
                      <a:pt x="1513941" y="1931785"/>
                    </a:moveTo>
                    <a:cubicBezTo>
                      <a:pt x="1524179" y="1921547"/>
                      <a:pt x="1538324" y="1915214"/>
                      <a:pt x="1553947" y="1915214"/>
                    </a:cubicBezTo>
                    <a:cubicBezTo>
                      <a:pt x="1585194" y="1915214"/>
                      <a:pt x="1610525" y="1940545"/>
                      <a:pt x="1610525" y="1971792"/>
                    </a:cubicBezTo>
                    <a:cubicBezTo>
                      <a:pt x="1610525" y="1995228"/>
                      <a:pt x="1596276" y="2015335"/>
                      <a:pt x="1575970" y="2023924"/>
                    </a:cubicBezTo>
                    <a:lnTo>
                      <a:pt x="1567132" y="2025708"/>
                    </a:lnTo>
                    <a:lnTo>
                      <a:pt x="1500031" y="1958607"/>
                    </a:lnTo>
                    <a:lnTo>
                      <a:pt x="1501815" y="1949769"/>
                    </a:lnTo>
                    <a:cubicBezTo>
                      <a:pt x="1504679" y="1943000"/>
                      <a:pt x="1508822" y="1936905"/>
                      <a:pt x="1513941" y="1931785"/>
                    </a:cubicBezTo>
                    <a:close/>
                    <a:moveTo>
                      <a:pt x="2449790" y="887126"/>
                    </a:moveTo>
                    <a:cubicBezTo>
                      <a:pt x="2460029" y="876887"/>
                      <a:pt x="2474173" y="870555"/>
                      <a:pt x="2489797" y="870555"/>
                    </a:cubicBezTo>
                    <a:cubicBezTo>
                      <a:pt x="2521044" y="870555"/>
                      <a:pt x="2546375" y="895886"/>
                      <a:pt x="2546375" y="927133"/>
                    </a:cubicBezTo>
                    <a:cubicBezTo>
                      <a:pt x="2546375" y="958380"/>
                      <a:pt x="2521044" y="983711"/>
                      <a:pt x="2489797" y="983711"/>
                    </a:cubicBezTo>
                    <a:cubicBezTo>
                      <a:pt x="2458550" y="983711"/>
                      <a:pt x="2433219" y="958380"/>
                      <a:pt x="2433219" y="927132"/>
                    </a:cubicBezTo>
                    <a:cubicBezTo>
                      <a:pt x="2433219" y="911509"/>
                      <a:pt x="2439552" y="897364"/>
                      <a:pt x="2449790" y="887126"/>
                    </a:cubicBezTo>
                    <a:close/>
                    <a:moveTo>
                      <a:pt x="2262615" y="1061237"/>
                    </a:moveTo>
                    <a:cubicBezTo>
                      <a:pt x="2272854" y="1050998"/>
                      <a:pt x="2286998" y="1044665"/>
                      <a:pt x="2302622" y="1044665"/>
                    </a:cubicBezTo>
                    <a:cubicBezTo>
                      <a:pt x="2333869" y="1044665"/>
                      <a:pt x="2359200" y="1069996"/>
                      <a:pt x="2359200" y="1101244"/>
                    </a:cubicBezTo>
                    <a:cubicBezTo>
                      <a:pt x="2359200" y="1132490"/>
                      <a:pt x="2333869" y="1157822"/>
                      <a:pt x="2302622" y="1157821"/>
                    </a:cubicBezTo>
                    <a:cubicBezTo>
                      <a:pt x="2271375" y="1157821"/>
                      <a:pt x="2246044" y="1132490"/>
                      <a:pt x="2246044" y="1101243"/>
                    </a:cubicBezTo>
                    <a:cubicBezTo>
                      <a:pt x="2246044" y="1085620"/>
                      <a:pt x="2252376" y="1071476"/>
                      <a:pt x="2262615" y="1061237"/>
                    </a:cubicBezTo>
                    <a:close/>
                    <a:moveTo>
                      <a:pt x="2075445" y="1235347"/>
                    </a:moveTo>
                    <a:cubicBezTo>
                      <a:pt x="2085684" y="1225109"/>
                      <a:pt x="2099828" y="1218776"/>
                      <a:pt x="2115452" y="1218776"/>
                    </a:cubicBezTo>
                    <a:cubicBezTo>
                      <a:pt x="2146699" y="1218776"/>
                      <a:pt x="2172030" y="1244107"/>
                      <a:pt x="2172030" y="1275354"/>
                    </a:cubicBezTo>
                    <a:cubicBezTo>
                      <a:pt x="2172030" y="1306601"/>
                      <a:pt x="2146699" y="1331932"/>
                      <a:pt x="2115452" y="1331932"/>
                    </a:cubicBezTo>
                    <a:cubicBezTo>
                      <a:pt x="2084205" y="1331932"/>
                      <a:pt x="2058874" y="1306601"/>
                      <a:pt x="2058874" y="1275354"/>
                    </a:cubicBezTo>
                    <a:cubicBezTo>
                      <a:pt x="2058874" y="1259731"/>
                      <a:pt x="2065207" y="1245586"/>
                      <a:pt x="2075445" y="1235347"/>
                    </a:cubicBezTo>
                    <a:close/>
                    <a:moveTo>
                      <a:pt x="1888275" y="1409459"/>
                    </a:moveTo>
                    <a:cubicBezTo>
                      <a:pt x="1898513" y="1399220"/>
                      <a:pt x="1912658" y="1392888"/>
                      <a:pt x="1928281" y="1392888"/>
                    </a:cubicBezTo>
                    <a:cubicBezTo>
                      <a:pt x="1959528" y="1392888"/>
                      <a:pt x="1984859" y="1418219"/>
                      <a:pt x="1984859" y="1449466"/>
                    </a:cubicBezTo>
                    <a:cubicBezTo>
                      <a:pt x="1984860" y="1480713"/>
                      <a:pt x="1959528" y="1506044"/>
                      <a:pt x="1928281" y="1506044"/>
                    </a:cubicBezTo>
                    <a:cubicBezTo>
                      <a:pt x="1897034" y="1506044"/>
                      <a:pt x="1871703" y="1480713"/>
                      <a:pt x="1871703" y="1449466"/>
                    </a:cubicBezTo>
                    <a:cubicBezTo>
                      <a:pt x="1871703" y="1433842"/>
                      <a:pt x="1878036" y="1419698"/>
                      <a:pt x="1888275" y="1409459"/>
                    </a:cubicBezTo>
                    <a:close/>
                    <a:moveTo>
                      <a:pt x="1701104" y="1583570"/>
                    </a:moveTo>
                    <a:cubicBezTo>
                      <a:pt x="1711343" y="1573331"/>
                      <a:pt x="1725487" y="1566998"/>
                      <a:pt x="1741111" y="1566998"/>
                    </a:cubicBezTo>
                    <a:cubicBezTo>
                      <a:pt x="1772358" y="1566998"/>
                      <a:pt x="1797689" y="1592329"/>
                      <a:pt x="1797689" y="1623576"/>
                    </a:cubicBezTo>
                    <a:cubicBezTo>
                      <a:pt x="1797689" y="1654823"/>
                      <a:pt x="1772358" y="1680154"/>
                      <a:pt x="1741111" y="1680154"/>
                    </a:cubicBezTo>
                    <a:cubicBezTo>
                      <a:pt x="1709864" y="1680154"/>
                      <a:pt x="1684533" y="1654823"/>
                      <a:pt x="1684533" y="1623576"/>
                    </a:cubicBezTo>
                    <a:cubicBezTo>
                      <a:pt x="1684533" y="1607953"/>
                      <a:pt x="1690866" y="1593808"/>
                      <a:pt x="1701104" y="1583570"/>
                    </a:cubicBezTo>
                    <a:close/>
                    <a:moveTo>
                      <a:pt x="1513940" y="1757675"/>
                    </a:moveTo>
                    <a:cubicBezTo>
                      <a:pt x="1524179" y="1747436"/>
                      <a:pt x="1538323" y="1741104"/>
                      <a:pt x="1553947" y="1741104"/>
                    </a:cubicBezTo>
                    <a:cubicBezTo>
                      <a:pt x="1585194" y="1741104"/>
                      <a:pt x="1610525" y="1766435"/>
                      <a:pt x="1610525" y="1797682"/>
                    </a:cubicBezTo>
                    <a:cubicBezTo>
                      <a:pt x="1610525" y="1828929"/>
                      <a:pt x="1585194" y="1854260"/>
                      <a:pt x="1553947" y="1854260"/>
                    </a:cubicBezTo>
                    <a:cubicBezTo>
                      <a:pt x="1522700" y="1854260"/>
                      <a:pt x="1497369" y="1828929"/>
                      <a:pt x="1497369" y="1797682"/>
                    </a:cubicBezTo>
                    <a:cubicBezTo>
                      <a:pt x="1497369" y="1782058"/>
                      <a:pt x="1503701" y="1767914"/>
                      <a:pt x="1513940" y="1757675"/>
                    </a:cubicBezTo>
                    <a:close/>
                    <a:moveTo>
                      <a:pt x="2449791" y="713015"/>
                    </a:moveTo>
                    <a:cubicBezTo>
                      <a:pt x="2460029" y="702776"/>
                      <a:pt x="2474173" y="696444"/>
                      <a:pt x="2489797" y="696444"/>
                    </a:cubicBezTo>
                    <a:cubicBezTo>
                      <a:pt x="2521044" y="696444"/>
                      <a:pt x="2546375" y="721775"/>
                      <a:pt x="2546375" y="753022"/>
                    </a:cubicBezTo>
                    <a:cubicBezTo>
                      <a:pt x="2546375" y="784269"/>
                      <a:pt x="2521044" y="809600"/>
                      <a:pt x="2489797" y="809600"/>
                    </a:cubicBezTo>
                    <a:cubicBezTo>
                      <a:pt x="2458550" y="809600"/>
                      <a:pt x="2433219" y="784269"/>
                      <a:pt x="2433219" y="753022"/>
                    </a:cubicBezTo>
                    <a:cubicBezTo>
                      <a:pt x="2433219" y="737398"/>
                      <a:pt x="2439552" y="723253"/>
                      <a:pt x="2449791" y="713015"/>
                    </a:cubicBezTo>
                    <a:close/>
                    <a:moveTo>
                      <a:pt x="2262615" y="887126"/>
                    </a:moveTo>
                    <a:cubicBezTo>
                      <a:pt x="2272853" y="876887"/>
                      <a:pt x="2286998" y="870554"/>
                      <a:pt x="2302622" y="870555"/>
                    </a:cubicBezTo>
                    <a:cubicBezTo>
                      <a:pt x="2333869" y="870555"/>
                      <a:pt x="2359200" y="895886"/>
                      <a:pt x="2359200" y="927133"/>
                    </a:cubicBezTo>
                    <a:cubicBezTo>
                      <a:pt x="2359200" y="958380"/>
                      <a:pt x="2333869" y="983711"/>
                      <a:pt x="2302622" y="983711"/>
                    </a:cubicBezTo>
                    <a:cubicBezTo>
                      <a:pt x="2271375" y="983711"/>
                      <a:pt x="2246044" y="958380"/>
                      <a:pt x="2246044" y="927132"/>
                    </a:cubicBezTo>
                    <a:cubicBezTo>
                      <a:pt x="2246044" y="911509"/>
                      <a:pt x="2252376" y="897364"/>
                      <a:pt x="2262615" y="887126"/>
                    </a:cubicBezTo>
                    <a:close/>
                    <a:moveTo>
                      <a:pt x="2075445" y="1061237"/>
                    </a:moveTo>
                    <a:cubicBezTo>
                      <a:pt x="2085684" y="1050998"/>
                      <a:pt x="2099828" y="1044665"/>
                      <a:pt x="2115452" y="1044665"/>
                    </a:cubicBezTo>
                    <a:cubicBezTo>
                      <a:pt x="2146699" y="1044665"/>
                      <a:pt x="2172030" y="1069996"/>
                      <a:pt x="2172030" y="1101244"/>
                    </a:cubicBezTo>
                    <a:cubicBezTo>
                      <a:pt x="2172030" y="1132490"/>
                      <a:pt x="2146699" y="1157822"/>
                      <a:pt x="2115452" y="1157821"/>
                    </a:cubicBezTo>
                    <a:cubicBezTo>
                      <a:pt x="2084205" y="1157821"/>
                      <a:pt x="2058874" y="1132490"/>
                      <a:pt x="2058874" y="1101243"/>
                    </a:cubicBezTo>
                    <a:cubicBezTo>
                      <a:pt x="2058874" y="1085620"/>
                      <a:pt x="2065207" y="1071476"/>
                      <a:pt x="2075445" y="1061237"/>
                    </a:cubicBezTo>
                    <a:close/>
                    <a:moveTo>
                      <a:pt x="1888275" y="1235349"/>
                    </a:moveTo>
                    <a:cubicBezTo>
                      <a:pt x="1898514" y="1225110"/>
                      <a:pt x="1912658" y="1218777"/>
                      <a:pt x="1928281" y="1218777"/>
                    </a:cubicBezTo>
                    <a:cubicBezTo>
                      <a:pt x="1959528" y="1218777"/>
                      <a:pt x="1984859" y="1244108"/>
                      <a:pt x="1984859" y="1275355"/>
                    </a:cubicBezTo>
                    <a:cubicBezTo>
                      <a:pt x="1984860" y="1306602"/>
                      <a:pt x="1959528" y="1331933"/>
                      <a:pt x="1928281" y="1331933"/>
                    </a:cubicBezTo>
                    <a:cubicBezTo>
                      <a:pt x="1897034" y="1331933"/>
                      <a:pt x="1871703" y="1306602"/>
                      <a:pt x="1871703" y="1275355"/>
                    </a:cubicBezTo>
                    <a:cubicBezTo>
                      <a:pt x="1871703" y="1259731"/>
                      <a:pt x="1878036" y="1245587"/>
                      <a:pt x="1888275" y="1235349"/>
                    </a:cubicBezTo>
                    <a:close/>
                    <a:moveTo>
                      <a:pt x="1701104" y="1409459"/>
                    </a:moveTo>
                    <a:cubicBezTo>
                      <a:pt x="1711343" y="1399220"/>
                      <a:pt x="1725487" y="1392887"/>
                      <a:pt x="1741111" y="1392887"/>
                    </a:cubicBezTo>
                    <a:cubicBezTo>
                      <a:pt x="1772358" y="1392887"/>
                      <a:pt x="1797689" y="1418218"/>
                      <a:pt x="1797689" y="1449465"/>
                    </a:cubicBezTo>
                    <a:cubicBezTo>
                      <a:pt x="1797689" y="1480712"/>
                      <a:pt x="1772358" y="1506043"/>
                      <a:pt x="1741111" y="1506043"/>
                    </a:cubicBezTo>
                    <a:cubicBezTo>
                      <a:pt x="1709864" y="1506043"/>
                      <a:pt x="1684533" y="1480712"/>
                      <a:pt x="1684533" y="1449465"/>
                    </a:cubicBezTo>
                    <a:cubicBezTo>
                      <a:pt x="1684533" y="1433842"/>
                      <a:pt x="1690866" y="1419697"/>
                      <a:pt x="1701104" y="1409459"/>
                    </a:cubicBezTo>
                    <a:close/>
                    <a:moveTo>
                      <a:pt x="1513939" y="1583565"/>
                    </a:moveTo>
                    <a:cubicBezTo>
                      <a:pt x="1524178" y="1573327"/>
                      <a:pt x="1538322" y="1566994"/>
                      <a:pt x="1553945" y="1566994"/>
                    </a:cubicBezTo>
                    <a:cubicBezTo>
                      <a:pt x="1585187" y="1566999"/>
                      <a:pt x="1610519" y="1592330"/>
                      <a:pt x="1610523" y="1623572"/>
                    </a:cubicBezTo>
                    <a:cubicBezTo>
                      <a:pt x="1610523" y="1654819"/>
                      <a:pt x="1585192" y="1680150"/>
                      <a:pt x="1553945" y="1680150"/>
                    </a:cubicBezTo>
                    <a:cubicBezTo>
                      <a:pt x="1522698" y="1680150"/>
                      <a:pt x="1497367" y="1654819"/>
                      <a:pt x="1497367" y="1623572"/>
                    </a:cubicBezTo>
                    <a:cubicBezTo>
                      <a:pt x="1497367" y="1607948"/>
                      <a:pt x="1503700" y="1593804"/>
                      <a:pt x="1513939" y="1583565"/>
                    </a:cubicBezTo>
                    <a:close/>
                    <a:moveTo>
                      <a:pt x="1326770" y="1757674"/>
                    </a:moveTo>
                    <a:cubicBezTo>
                      <a:pt x="1337008" y="1747436"/>
                      <a:pt x="1351153" y="1741103"/>
                      <a:pt x="1366776" y="1741103"/>
                    </a:cubicBezTo>
                    <a:cubicBezTo>
                      <a:pt x="1398023" y="1741103"/>
                      <a:pt x="1423354" y="1766434"/>
                      <a:pt x="1423354" y="1797681"/>
                    </a:cubicBezTo>
                    <a:cubicBezTo>
                      <a:pt x="1423354" y="1813305"/>
                      <a:pt x="1417021" y="1827449"/>
                      <a:pt x="1406783" y="1837688"/>
                    </a:cubicBezTo>
                    <a:lnTo>
                      <a:pt x="1390255" y="1848831"/>
                    </a:lnTo>
                    <a:lnTo>
                      <a:pt x="1315626" y="1774202"/>
                    </a:lnTo>
                    <a:close/>
                    <a:moveTo>
                      <a:pt x="2449790" y="538904"/>
                    </a:moveTo>
                    <a:cubicBezTo>
                      <a:pt x="2460029" y="528665"/>
                      <a:pt x="2474174" y="522333"/>
                      <a:pt x="2489797" y="522333"/>
                    </a:cubicBezTo>
                    <a:cubicBezTo>
                      <a:pt x="2521044" y="522333"/>
                      <a:pt x="2546375" y="547664"/>
                      <a:pt x="2546375" y="578911"/>
                    </a:cubicBezTo>
                    <a:cubicBezTo>
                      <a:pt x="2546375" y="610158"/>
                      <a:pt x="2521044" y="635489"/>
                      <a:pt x="2489797" y="635489"/>
                    </a:cubicBezTo>
                    <a:cubicBezTo>
                      <a:pt x="2458550" y="635489"/>
                      <a:pt x="2433219" y="610158"/>
                      <a:pt x="2433219" y="578911"/>
                    </a:cubicBezTo>
                    <a:cubicBezTo>
                      <a:pt x="2433219" y="563287"/>
                      <a:pt x="2439552" y="549143"/>
                      <a:pt x="2449790" y="538904"/>
                    </a:cubicBezTo>
                    <a:close/>
                    <a:moveTo>
                      <a:pt x="2262615" y="713015"/>
                    </a:moveTo>
                    <a:cubicBezTo>
                      <a:pt x="2272854" y="702776"/>
                      <a:pt x="2286998" y="696444"/>
                      <a:pt x="2302622" y="696444"/>
                    </a:cubicBezTo>
                    <a:cubicBezTo>
                      <a:pt x="2333869" y="696444"/>
                      <a:pt x="2359200" y="721775"/>
                      <a:pt x="2359200" y="753022"/>
                    </a:cubicBezTo>
                    <a:cubicBezTo>
                      <a:pt x="2359200" y="784269"/>
                      <a:pt x="2333869" y="809600"/>
                      <a:pt x="2302622" y="809600"/>
                    </a:cubicBezTo>
                    <a:cubicBezTo>
                      <a:pt x="2271375" y="809600"/>
                      <a:pt x="2246044" y="784269"/>
                      <a:pt x="2246044" y="753022"/>
                    </a:cubicBezTo>
                    <a:cubicBezTo>
                      <a:pt x="2246044" y="737398"/>
                      <a:pt x="2252376" y="723254"/>
                      <a:pt x="2262615" y="713015"/>
                    </a:cubicBezTo>
                    <a:close/>
                    <a:moveTo>
                      <a:pt x="2075445" y="887126"/>
                    </a:moveTo>
                    <a:cubicBezTo>
                      <a:pt x="2085684" y="876887"/>
                      <a:pt x="2099828" y="870555"/>
                      <a:pt x="2115452" y="870555"/>
                    </a:cubicBezTo>
                    <a:cubicBezTo>
                      <a:pt x="2146699" y="870555"/>
                      <a:pt x="2172030" y="895886"/>
                      <a:pt x="2172030" y="927133"/>
                    </a:cubicBezTo>
                    <a:cubicBezTo>
                      <a:pt x="2172030" y="958380"/>
                      <a:pt x="2146699" y="983711"/>
                      <a:pt x="2115452" y="983711"/>
                    </a:cubicBezTo>
                    <a:cubicBezTo>
                      <a:pt x="2084205" y="983711"/>
                      <a:pt x="2058874" y="958380"/>
                      <a:pt x="2058874" y="927132"/>
                    </a:cubicBezTo>
                    <a:cubicBezTo>
                      <a:pt x="2058874" y="911509"/>
                      <a:pt x="2065207" y="897365"/>
                      <a:pt x="2075445" y="887126"/>
                    </a:cubicBezTo>
                    <a:close/>
                    <a:moveTo>
                      <a:pt x="1888275" y="1061238"/>
                    </a:moveTo>
                    <a:cubicBezTo>
                      <a:pt x="1898514" y="1050999"/>
                      <a:pt x="1912658" y="1044666"/>
                      <a:pt x="1928281" y="1044666"/>
                    </a:cubicBezTo>
                    <a:cubicBezTo>
                      <a:pt x="1959528" y="1044666"/>
                      <a:pt x="1984859" y="1069997"/>
                      <a:pt x="1984859" y="1101244"/>
                    </a:cubicBezTo>
                    <a:cubicBezTo>
                      <a:pt x="1984860" y="1132491"/>
                      <a:pt x="1959528" y="1157822"/>
                      <a:pt x="1928281" y="1157822"/>
                    </a:cubicBezTo>
                    <a:cubicBezTo>
                      <a:pt x="1897034" y="1157822"/>
                      <a:pt x="1871703" y="1132491"/>
                      <a:pt x="1871703" y="1101244"/>
                    </a:cubicBezTo>
                    <a:cubicBezTo>
                      <a:pt x="1871703" y="1085621"/>
                      <a:pt x="1878036" y="1071476"/>
                      <a:pt x="1888275" y="1061238"/>
                    </a:cubicBezTo>
                    <a:close/>
                    <a:moveTo>
                      <a:pt x="1701104" y="1235348"/>
                    </a:moveTo>
                    <a:cubicBezTo>
                      <a:pt x="1711343" y="1225109"/>
                      <a:pt x="1725487" y="1218776"/>
                      <a:pt x="1741111" y="1218776"/>
                    </a:cubicBezTo>
                    <a:cubicBezTo>
                      <a:pt x="1772358" y="1218776"/>
                      <a:pt x="1797689" y="1244107"/>
                      <a:pt x="1797689" y="1275354"/>
                    </a:cubicBezTo>
                    <a:cubicBezTo>
                      <a:pt x="1797689" y="1306601"/>
                      <a:pt x="1772358" y="1331932"/>
                      <a:pt x="1741111" y="1331932"/>
                    </a:cubicBezTo>
                    <a:cubicBezTo>
                      <a:pt x="1709864" y="1331932"/>
                      <a:pt x="1684533" y="1306601"/>
                      <a:pt x="1684533" y="1275354"/>
                    </a:cubicBezTo>
                    <a:cubicBezTo>
                      <a:pt x="1684533" y="1259731"/>
                      <a:pt x="1690866" y="1245586"/>
                      <a:pt x="1701104" y="1235348"/>
                    </a:cubicBezTo>
                    <a:close/>
                    <a:moveTo>
                      <a:pt x="1513934" y="1409459"/>
                    </a:moveTo>
                    <a:cubicBezTo>
                      <a:pt x="1524173" y="1399221"/>
                      <a:pt x="1538317" y="1392888"/>
                      <a:pt x="1553940" y="1392888"/>
                    </a:cubicBezTo>
                    <a:cubicBezTo>
                      <a:pt x="1585187" y="1392888"/>
                      <a:pt x="1610518" y="1418219"/>
                      <a:pt x="1610519" y="1449466"/>
                    </a:cubicBezTo>
                    <a:cubicBezTo>
                      <a:pt x="1610519" y="1480713"/>
                      <a:pt x="1585188" y="1506044"/>
                      <a:pt x="1553941" y="1506044"/>
                    </a:cubicBezTo>
                    <a:cubicBezTo>
                      <a:pt x="1522694" y="1506044"/>
                      <a:pt x="1497362" y="1480713"/>
                      <a:pt x="1497362" y="1449466"/>
                    </a:cubicBezTo>
                    <a:cubicBezTo>
                      <a:pt x="1497362" y="1433842"/>
                      <a:pt x="1503695" y="1419698"/>
                      <a:pt x="1513934" y="1409459"/>
                    </a:cubicBezTo>
                    <a:close/>
                    <a:moveTo>
                      <a:pt x="1326768" y="1583565"/>
                    </a:moveTo>
                    <a:cubicBezTo>
                      <a:pt x="1337007" y="1573326"/>
                      <a:pt x="1351151" y="1566993"/>
                      <a:pt x="1366775" y="1566993"/>
                    </a:cubicBezTo>
                    <a:cubicBezTo>
                      <a:pt x="1398022" y="1566993"/>
                      <a:pt x="1423353" y="1592324"/>
                      <a:pt x="1423353" y="1623571"/>
                    </a:cubicBezTo>
                    <a:cubicBezTo>
                      <a:pt x="1423353" y="1654818"/>
                      <a:pt x="1398022" y="1680149"/>
                      <a:pt x="1366775" y="1680149"/>
                    </a:cubicBezTo>
                    <a:cubicBezTo>
                      <a:pt x="1335528" y="1680149"/>
                      <a:pt x="1310197" y="1654818"/>
                      <a:pt x="1310197" y="1623571"/>
                    </a:cubicBezTo>
                    <a:cubicBezTo>
                      <a:pt x="1310197" y="1607948"/>
                      <a:pt x="1316530" y="1593803"/>
                      <a:pt x="1326768" y="1583565"/>
                    </a:cubicBezTo>
                    <a:close/>
                    <a:moveTo>
                      <a:pt x="2449791" y="364793"/>
                    </a:moveTo>
                    <a:cubicBezTo>
                      <a:pt x="2460029" y="354554"/>
                      <a:pt x="2474173" y="348222"/>
                      <a:pt x="2489797" y="348222"/>
                    </a:cubicBezTo>
                    <a:cubicBezTo>
                      <a:pt x="2521044" y="348222"/>
                      <a:pt x="2546375" y="373553"/>
                      <a:pt x="2546375" y="404800"/>
                    </a:cubicBezTo>
                    <a:cubicBezTo>
                      <a:pt x="2546375" y="436047"/>
                      <a:pt x="2521044" y="461378"/>
                      <a:pt x="2489797" y="461378"/>
                    </a:cubicBezTo>
                    <a:cubicBezTo>
                      <a:pt x="2458550" y="461378"/>
                      <a:pt x="2433219" y="436047"/>
                      <a:pt x="2433219" y="404800"/>
                    </a:cubicBezTo>
                    <a:cubicBezTo>
                      <a:pt x="2433219" y="389176"/>
                      <a:pt x="2439552" y="375032"/>
                      <a:pt x="2449791" y="364793"/>
                    </a:cubicBezTo>
                    <a:close/>
                    <a:moveTo>
                      <a:pt x="2262615" y="538904"/>
                    </a:moveTo>
                    <a:cubicBezTo>
                      <a:pt x="2272854" y="528666"/>
                      <a:pt x="2286998" y="522333"/>
                      <a:pt x="2302622" y="522333"/>
                    </a:cubicBezTo>
                    <a:cubicBezTo>
                      <a:pt x="2333869" y="522333"/>
                      <a:pt x="2359200" y="547664"/>
                      <a:pt x="2359200" y="578911"/>
                    </a:cubicBezTo>
                    <a:cubicBezTo>
                      <a:pt x="2359200" y="610158"/>
                      <a:pt x="2333869" y="635489"/>
                      <a:pt x="2302622" y="635489"/>
                    </a:cubicBezTo>
                    <a:cubicBezTo>
                      <a:pt x="2271375" y="635489"/>
                      <a:pt x="2246044" y="610158"/>
                      <a:pt x="2246044" y="578911"/>
                    </a:cubicBezTo>
                    <a:cubicBezTo>
                      <a:pt x="2246044" y="563287"/>
                      <a:pt x="2252376" y="549143"/>
                      <a:pt x="2262615" y="538904"/>
                    </a:cubicBezTo>
                    <a:close/>
                    <a:moveTo>
                      <a:pt x="2075445" y="713015"/>
                    </a:moveTo>
                    <a:cubicBezTo>
                      <a:pt x="2085684" y="702776"/>
                      <a:pt x="2099828" y="696444"/>
                      <a:pt x="2115452" y="696444"/>
                    </a:cubicBezTo>
                    <a:cubicBezTo>
                      <a:pt x="2146699" y="696444"/>
                      <a:pt x="2172030" y="721775"/>
                      <a:pt x="2172030" y="753022"/>
                    </a:cubicBezTo>
                    <a:cubicBezTo>
                      <a:pt x="2172030" y="784269"/>
                      <a:pt x="2146699" y="809600"/>
                      <a:pt x="2115452" y="809600"/>
                    </a:cubicBezTo>
                    <a:cubicBezTo>
                      <a:pt x="2084205" y="809600"/>
                      <a:pt x="2058874" y="784269"/>
                      <a:pt x="2058874" y="753022"/>
                    </a:cubicBezTo>
                    <a:cubicBezTo>
                      <a:pt x="2058874" y="737398"/>
                      <a:pt x="2065207" y="723254"/>
                      <a:pt x="2075445" y="713015"/>
                    </a:cubicBezTo>
                    <a:close/>
                    <a:moveTo>
                      <a:pt x="1888275" y="887127"/>
                    </a:moveTo>
                    <a:cubicBezTo>
                      <a:pt x="1898514" y="876888"/>
                      <a:pt x="1912658" y="870555"/>
                      <a:pt x="1928281" y="870555"/>
                    </a:cubicBezTo>
                    <a:cubicBezTo>
                      <a:pt x="1959528" y="870555"/>
                      <a:pt x="1984859" y="895886"/>
                      <a:pt x="1984859" y="927133"/>
                    </a:cubicBezTo>
                    <a:cubicBezTo>
                      <a:pt x="1984860" y="958380"/>
                      <a:pt x="1959528" y="983711"/>
                      <a:pt x="1928281" y="983711"/>
                    </a:cubicBezTo>
                    <a:cubicBezTo>
                      <a:pt x="1897034" y="983711"/>
                      <a:pt x="1871703" y="958380"/>
                      <a:pt x="1871703" y="927133"/>
                    </a:cubicBezTo>
                    <a:cubicBezTo>
                      <a:pt x="1871703" y="911510"/>
                      <a:pt x="1878036" y="897365"/>
                      <a:pt x="1888275" y="887127"/>
                    </a:cubicBezTo>
                    <a:close/>
                    <a:moveTo>
                      <a:pt x="1701104" y="1061237"/>
                    </a:moveTo>
                    <a:cubicBezTo>
                      <a:pt x="1711343" y="1050998"/>
                      <a:pt x="1725487" y="1044665"/>
                      <a:pt x="1741111" y="1044665"/>
                    </a:cubicBezTo>
                    <a:cubicBezTo>
                      <a:pt x="1772358" y="1044665"/>
                      <a:pt x="1797689" y="1069996"/>
                      <a:pt x="1797689" y="1101243"/>
                    </a:cubicBezTo>
                    <a:cubicBezTo>
                      <a:pt x="1797689" y="1132490"/>
                      <a:pt x="1772358" y="1157822"/>
                      <a:pt x="1741111" y="1157821"/>
                    </a:cubicBezTo>
                    <a:cubicBezTo>
                      <a:pt x="1709864" y="1157821"/>
                      <a:pt x="1684533" y="1132490"/>
                      <a:pt x="1684533" y="1101243"/>
                    </a:cubicBezTo>
                    <a:cubicBezTo>
                      <a:pt x="1684533" y="1085620"/>
                      <a:pt x="1690866" y="1071476"/>
                      <a:pt x="1701104" y="1061237"/>
                    </a:cubicBezTo>
                    <a:close/>
                    <a:moveTo>
                      <a:pt x="1513934" y="1235349"/>
                    </a:moveTo>
                    <a:cubicBezTo>
                      <a:pt x="1524173" y="1225110"/>
                      <a:pt x="1538317" y="1218777"/>
                      <a:pt x="1553940" y="1218777"/>
                    </a:cubicBezTo>
                    <a:cubicBezTo>
                      <a:pt x="1585187" y="1218777"/>
                      <a:pt x="1610518" y="1244108"/>
                      <a:pt x="1610519" y="1275355"/>
                    </a:cubicBezTo>
                    <a:cubicBezTo>
                      <a:pt x="1610519" y="1306602"/>
                      <a:pt x="1585188" y="1331933"/>
                      <a:pt x="1553941" y="1331933"/>
                    </a:cubicBezTo>
                    <a:cubicBezTo>
                      <a:pt x="1522693" y="1331933"/>
                      <a:pt x="1497362" y="1306602"/>
                      <a:pt x="1497362" y="1275355"/>
                    </a:cubicBezTo>
                    <a:cubicBezTo>
                      <a:pt x="1497362" y="1259731"/>
                      <a:pt x="1503695" y="1245587"/>
                      <a:pt x="1513934" y="1235349"/>
                    </a:cubicBezTo>
                    <a:close/>
                    <a:moveTo>
                      <a:pt x="1326768" y="1409454"/>
                    </a:moveTo>
                    <a:cubicBezTo>
                      <a:pt x="1337007" y="1399216"/>
                      <a:pt x="1351151" y="1392883"/>
                      <a:pt x="1366774" y="1392883"/>
                    </a:cubicBezTo>
                    <a:cubicBezTo>
                      <a:pt x="1398017" y="1392887"/>
                      <a:pt x="1423348" y="1418218"/>
                      <a:pt x="1423353" y="1449461"/>
                    </a:cubicBezTo>
                    <a:cubicBezTo>
                      <a:pt x="1423353" y="1480708"/>
                      <a:pt x="1398022" y="1506039"/>
                      <a:pt x="1366774" y="1506039"/>
                    </a:cubicBezTo>
                    <a:cubicBezTo>
                      <a:pt x="1335527" y="1506039"/>
                      <a:pt x="1310196" y="1480708"/>
                      <a:pt x="1310196" y="1449461"/>
                    </a:cubicBezTo>
                    <a:cubicBezTo>
                      <a:pt x="1310196" y="1433837"/>
                      <a:pt x="1316529" y="1419693"/>
                      <a:pt x="1326768" y="1409454"/>
                    </a:cubicBezTo>
                    <a:close/>
                    <a:moveTo>
                      <a:pt x="1139598" y="1583565"/>
                    </a:moveTo>
                    <a:cubicBezTo>
                      <a:pt x="1149837" y="1573327"/>
                      <a:pt x="1163981" y="1566994"/>
                      <a:pt x="1179605" y="1566994"/>
                    </a:cubicBezTo>
                    <a:cubicBezTo>
                      <a:pt x="1210852" y="1566994"/>
                      <a:pt x="1236183" y="1592325"/>
                      <a:pt x="1236183" y="1623572"/>
                    </a:cubicBezTo>
                    <a:cubicBezTo>
                      <a:pt x="1236183" y="1639196"/>
                      <a:pt x="1229851" y="1653340"/>
                      <a:pt x="1219612" y="1663579"/>
                    </a:cubicBezTo>
                    <a:lnTo>
                      <a:pt x="1210886" y="1669462"/>
                    </a:lnTo>
                    <a:lnTo>
                      <a:pt x="1133715" y="1592291"/>
                    </a:lnTo>
                    <a:close/>
                    <a:moveTo>
                      <a:pt x="2449790" y="190682"/>
                    </a:moveTo>
                    <a:cubicBezTo>
                      <a:pt x="2460029" y="180444"/>
                      <a:pt x="2474174" y="174111"/>
                      <a:pt x="2489797" y="174111"/>
                    </a:cubicBezTo>
                    <a:cubicBezTo>
                      <a:pt x="2521044" y="174111"/>
                      <a:pt x="2546375" y="199442"/>
                      <a:pt x="2546375" y="230689"/>
                    </a:cubicBezTo>
                    <a:cubicBezTo>
                      <a:pt x="2546375" y="261936"/>
                      <a:pt x="2521044" y="287267"/>
                      <a:pt x="2489797" y="287267"/>
                    </a:cubicBezTo>
                    <a:cubicBezTo>
                      <a:pt x="2458550" y="287267"/>
                      <a:pt x="2433219" y="261936"/>
                      <a:pt x="2433219" y="230689"/>
                    </a:cubicBezTo>
                    <a:cubicBezTo>
                      <a:pt x="2433219" y="215065"/>
                      <a:pt x="2439552" y="200921"/>
                      <a:pt x="2449790" y="190682"/>
                    </a:cubicBezTo>
                    <a:close/>
                    <a:moveTo>
                      <a:pt x="2262615" y="364793"/>
                    </a:moveTo>
                    <a:cubicBezTo>
                      <a:pt x="2272854" y="354555"/>
                      <a:pt x="2286998" y="348222"/>
                      <a:pt x="2302622" y="348222"/>
                    </a:cubicBezTo>
                    <a:cubicBezTo>
                      <a:pt x="2333869" y="348222"/>
                      <a:pt x="2359200" y="373553"/>
                      <a:pt x="2359200" y="404800"/>
                    </a:cubicBezTo>
                    <a:cubicBezTo>
                      <a:pt x="2359200" y="436047"/>
                      <a:pt x="2333869" y="461378"/>
                      <a:pt x="2302622" y="461378"/>
                    </a:cubicBezTo>
                    <a:cubicBezTo>
                      <a:pt x="2271375" y="461378"/>
                      <a:pt x="2246044" y="436047"/>
                      <a:pt x="2246044" y="404800"/>
                    </a:cubicBezTo>
                    <a:cubicBezTo>
                      <a:pt x="2246044" y="389176"/>
                      <a:pt x="2252376" y="375032"/>
                      <a:pt x="2262615" y="364793"/>
                    </a:cubicBezTo>
                    <a:close/>
                    <a:moveTo>
                      <a:pt x="2075445" y="538904"/>
                    </a:moveTo>
                    <a:cubicBezTo>
                      <a:pt x="2085684" y="528666"/>
                      <a:pt x="2099828" y="522333"/>
                      <a:pt x="2115452" y="522333"/>
                    </a:cubicBezTo>
                    <a:cubicBezTo>
                      <a:pt x="2146699" y="522333"/>
                      <a:pt x="2172030" y="547664"/>
                      <a:pt x="2172030" y="578911"/>
                    </a:cubicBezTo>
                    <a:cubicBezTo>
                      <a:pt x="2172030" y="610158"/>
                      <a:pt x="2146699" y="635489"/>
                      <a:pt x="2115452" y="635489"/>
                    </a:cubicBezTo>
                    <a:cubicBezTo>
                      <a:pt x="2084205" y="635489"/>
                      <a:pt x="2058874" y="610158"/>
                      <a:pt x="2058874" y="578911"/>
                    </a:cubicBezTo>
                    <a:cubicBezTo>
                      <a:pt x="2058874" y="563287"/>
                      <a:pt x="2065207" y="549143"/>
                      <a:pt x="2075445" y="538904"/>
                    </a:cubicBezTo>
                    <a:close/>
                    <a:moveTo>
                      <a:pt x="1888275" y="713016"/>
                    </a:moveTo>
                    <a:cubicBezTo>
                      <a:pt x="1898514" y="702777"/>
                      <a:pt x="1912658" y="696444"/>
                      <a:pt x="1928281" y="696444"/>
                    </a:cubicBezTo>
                    <a:cubicBezTo>
                      <a:pt x="1959528" y="696444"/>
                      <a:pt x="1984859" y="721775"/>
                      <a:pt x="1984859" y="753022"/>
                    </a:cubicBezTo>
                    <a:cubicBezTo>
                      <a:pt x="1984860" y="784269"/>
                      <a:pt x="1959528" y="809600"/>
                      <a:pt x="1928282" y="809600"/>
                    </a:cubicBezTo>
                    <a:cubicBezTo>
                      <a:pt x="1897034" y="809600"/>
                      <a:pt x="1871703" y="784269"/>
                      <a:pt x="1871703" y="753022"/>
                    </a:cubicBezTo>
                    <a:cubicBezTo>
                      <a:pt x="1871703" y="737399"/>
                      <a:pt x="1878036" y="723254"/>
                      <a:pt x="1888275" y="713016"/>
                    </a:cubicBezTo>
                    <a:close/>
                    <a:moveTo>
                      <a:pt x="1701104" y="887126"/>
                    </a:moveTo>
                    <a:cubicBezTo>
                      <a:pt x="1711343" y="876887"/>
                      <a:pt x="1725487" y="870554"/>
                      <a:pt x="1741111" y="870554"/>
                    </a:cubicBezTo>
                    <a:cubicBezTo>
                      <a:pt x="1772358" y="870555"/>
                      <a:pt x="1797689" y="895886"/>
                      <a:pt x="1797689" y="927133"/>
                    </a:cubicBezTo>
                    <a:cubicBezTo>
                      <a:pt x="1797689" y="958380"/>
                      <a:pt x="1772358" y="983711"/>
                      <a:pt x="1741111" y="983711"/>
                    </a:cubicBezTo>
                    <a:cubicBezTo>
                      <a:pt x="1709864" y="983711"/>
                      <a:pt x="1684533" y="958380"/>
                      <a:pt x="1684533" y="927132"/>
                    </a:cubicBezTo>
                    <a:cubicBezTo>
                      <a:pt x="1684533" y="911509"/>
                      <a:pt x="1690866" y="897365"/>
                      <a:pt x="1701104" y="887126"/>
                    </a:cubicBezTo>
                    <a:close/>
                    <a:moveTo>
                      <a:pt x="1513934" y="1061238"/>
                    </a:moveTo>
                    <a:cubicBezTo>
                      <a:pt x="1524173" y="1050999"/>
                      <a:pt x="1538317" y="1044666"/>
                      <a:pt x="1553940" y="1044666"/>
                    </a:cubicBezTo>
                    <a:cubicBezTo>
                      <a:pt x="1585187" y="1044666"/>
                      <a:pt x="1610518" y="1069997"/>
                      <a:pt x="1610519" y="1101244"/>
                    </a:cubicBezTo>
                    <a:cubicBezTo>
                      <a:pt x="1610519" y="1132491"/>
                      <a:pt x="1585188" y="1157822"/>
                      <a:pt x="1553941" y="1157822"/>
                    </a:cubicBezTo>
                    <a:cubicBezTo>
                      <a:pt x="1522694" y="1157822"/>
                      <a:pt x="1497362" y="1132491"/>
                      <a:pt x="1497362" y="1101244"/>
                    </a:cubicBezTo>
                    <a:cubicBezTo>
                      <a:pt x="1497362" y="1085621"/>
                      <a:pt x="1503695" y="1071476"/>
                      <a:pt x="1513934" y="1061238"/>
                    </a:cubicBezTo>
                    <a:close/>
                    <a:moveTo>
                      <a:pt x="1326764" y="1235348"/>
                    </a:moveTo>
                    <a:cubicBezTo>
                      <a:pt x="1337002" y="1225109"/>
                      <a:pt x="1351146" y="1218776"/>
                      <a:pt x="1366770" y="1218776"/>
                    </a:cubicBezTo>
                    <a:cubicBezTo>
                      <a:pt x="1398017" y="1218776"/>
                      <a:pt x="1423348" y="1244107"/>
                      <a:pt x="1423348" y="1275354"/>
                    </a:cubicBezTo>
                    <a:cubicBezTo>
                      <a:pt x="1423348" y="1306601"/>
                      <a:pt x="1398017" y="1331932"/>
                      <a:pt x="1366770" y="1331932"/>
                    </a:cubicBezTo>
                    <a:cubicBezTo>
                      <a:pt x="1335523" y="1331932"/>
                      <a:pt x="1310192" y="1306601"/>
                      <a:pt x="1310192" y="1275354"/>
                    </a:cubicBezTo>
                    <a:cubicBezTo>
                      <a:pt x="1310192" y="1259731"/>
                      <a:pt x="1316525" y="1245586"/>
                      <a:pt x="1326764" y="1235348"/>
                    </a:cubicBezTo>
                    <a:close/>
                    <a:moveTo>
                      <a:pt x="1139598" y="1409455"/>
                    </a:moveTo>
                    <a:cubicBezTo>
                      <a:pt x="1149836" y="1399216"/>
                      <a:pt x="1163980" y="1392883"/>
                      <a:pt x="1179604" y="1392883"/>
                    </a:cubicBezTo>
                    <a:cubicBezTo>
                      <a:pt x="1210851" y="1392883"/>
                      <a:pt x="1236182" y="1418215"/>
                      <a:pt x="1236182" y="1449462"/>
                    </a:cubicBezTo>
                    <a:cubicBezTo>
                      <a:pt x="1236182" y="1480709"/>
                      <a:pt x="1210851" y="1506040"/>
                      <a:pt x="1179604" y="1506040"/>
                    </a:cubicBezTo>
                    <a:cubicBezTo>
                      <a:pt x="1148357" y="1506040"/>
                      <a:pt x="1123026" y="1480708"/>
                      <a:pt x="1123026" y="1449461"/>
                    </a:cubicBezTo>
                    <a:cubicBezTo>
                      <a:pt x="1123026" y="1433838"/>
                      <a:pt x="1129359" y="1419694"/>
                      <a:pt x="1139598" y="1409455"/>
                    </a:cubicBezTo>
                    <a:close/>
                    <a:moveTo>
                      <a:pt x="2449791" y="16572"/>
                    </a:moveTo>
                    <a:cubicBezTo>
                      <a:pt x="2460029" y="6333"/>
                      <a:pt x="2474173" y="0"/>
                      <a:pt x="2489797" y="0"/>
                    </a:cubicBezTo>
                    <a:cubicBezTo>
                      <a:pt x="2521044" y="0"/>
                      <a:pt x="2546375" y="25331"/>
                      <a:pt x="2546375" y="56578"/>
                    </a:cubicBezTo>
                    <a:cubicBezTo>
                      <a:pt x="2546375" y="87825"/>
                      <a:pt x="2521044" y="113156"/>
                      <a:pt x="2489797" y="113156"/>
                    </a:cubicBezTo>
                    <a:cubicBezTo>
                      <a:pt x="2458550" y="113156"/>
                      <a:pt x="2433219" y="87825"/>
                      <a:pt x="2433219" y="56578"/>
                    </a:cubicBezTo>
                    <a:cubicBezTo>
                      <a:pt x="2433219" y="40955"/>
                      <a:pt x="2439552" y="26810"/>
                      <a:pt x="2449791" y="16572"/>
                    </a:cubicBezTo>
                    <a:close/>
                    <a:moveTo>
                      <a:pt x="2262615" y="190682"/>
                    </a:moveTo>
                    <a:cubicBezTo>
                      <a:pt x="2272854" y="180444"/>
                      <a:pt x="2286998" y="174111"/>
                      <a:pt x="2302622" y="174111"/>
                    </a:cubicBezTo>
                    <a:cubicBezTo>
                      <a:pt x="2333869" y="174111"/>
                      <a:pt x="2359200" y="199442"/>
                      <a:pt x="2359200" y="230689"/>
                    </a:cubicBezTo>
                    <a:cubicBezTo>
                      <a:pt x="2359200" y="261936"/>
                      <a:pt x="2333869" y="287267"/>
                      <a:pt x="2302622" y="287267"/>
                    </a:cubicBezTo>
                    <a:cubicBezTo>
                      <a:pt x="2271375" y="287267"/>
                      <a:pt x="2246044" y="261936"/>
                      <a:pt x="2246044" y="230689"/>
                    </a:cubicBezTo>
                    <a:cubicBezTo>
                      <a:pt x="2246044" y="215065"/>
                      <a:pt x="2252376" y="200921"/>
                      <a:pt x="2262615" y="190682"/>
                    </a:cubicBezTo>
                    <a:close/>
                    <a:moveTo>
                      <a:pt x="2075445" y="364793"/>
                    </a:moveTo>
                    <a:cubicBezTo>
                      <a:pt x="2085684" y="354555"/>
                      <a:pt x="2099828" y="348222"/>
                      <a:pt x="2115452" y="348222"/>
                    </a:cubicBezTo>
                    <a:cubicBezTo>
                      <a:pt x="2146699" y="348222"/>
                      <a:pt x="2172030" y="373553"/>
                      <a:pt x="2172030" y="404800"/>
                    </a:cubicBezTo>
                    <a:cubicBezTo>
                      <a:pt x="2172030" y="436047"/>
                      <a:pt x="2146699" y="461378"/>
                      <a:pt x="2115452" y="461378"/>
                    </a:cubicBezTo>
                    <a:cubicBezTo>
                      <a:pt x="2084205" y="461378"/>
                      <a:pt x="2058874" y="436047"/>
                      <a:pt x="2058874" y="404800"/>
                    </a:cubicBezTo>
                    <a:cubicBezTo>
                      <a:pt x="2058874" y="389176"/>
                      <a:pt x="2065207" y="375032"/>
                      <a:pt x="2075445" y="364793"/>
                    </a:cubicBezTo>
                    <a:close/>
                    <a:moveTo>
                      <a:pt x="1888275" y="538905"/>
                    </a:moveTo>
                    <a:cubicBezTo>
                      <a:pt x="1898514" y="528666"/>
                      <a:pt x="1912658" y="522333"/>
                      <a:pt x="1928281" y="522333"/>
                    </a:cubicBezTo>
                    <a:cubicBezTo>
                      <a:pt x="1959528" y="522333"/>
                      <a:pt x="1984859" y="547664"/>
                      <a:pt x="1984859" y="578912"/>
                    </a:cubicBezTo>
                    <a:cubicBezTo>
                      <a:pt x="1984860" y="610158"/>
                      <a:pt x="1959528" y="635490"/>
                      <a:pt x="1928282" y="635489"/>
                    </a:cubicBezTo>
                    <a:cubicBezTo>
                      <a:pt x="1897034" y="635489"/>
                      <a:pt x="1871703" y="610158"/>
                      <a:pt x="1871703" y="578911"/>
                    </a:cubicBezTo>
                    <a:cubicBezTo>
                      <a:pt x="1871703" y="563288"/>
                      <a:pt x="1878036" y="549144"/>
                      <a:pt x="1888275" y="538905"/>
                    </a:cubicBezTo>
                    <a:close/>
                    <a:moveTo>
                      <a:pt x="1701104" y="713015"/>
                    </a:moveTo>
                    <a:cubicBezTo>
                      <a:pt x="1711343" y="702776"/>
                      <a:pt x="1725487" y="696444"/>
                      <a:pt x="1741111" y="696444"/>
                    </a:cubicBezTo>
                    <a:cubicBezTo>
                      <a:pt x="1772358" y="696444"/>
                      <a:pt x="1797689" y="721775"/>
                      <a:pt x="1797689" y="753022"/>
                    </a:cubicBezTo>
                    <a:cubicBezTo>
                      <a:pt x="1797689" y="784269"/>
                      <a:pt x="1772358" y="809600"/>
                      <a:pt x="1741111" y="809600"/>
                    </a:cubicBezTo>
                    <a:cubicBezTo>
                      <a:pt x="1709864" y="809600"/>
                      <a:pt x="1684533" y="784269"/>
                      <a:pt x="1684533" y="753022"/>
                    </a:cubicBezTo>
                    <a:cubicBezTo>
                      <a:pt x="1684533" y="737398"/>
                      <a:pt x="1690866" y="723254"/>
                      <a:pt x="1701104" y="713015"/>
                    </a:cubicBezTo>
                    <a:close/>
                    <a:moveTo>
                      <a:pt x="1513934" y="887127"/>
                    </a:moveTo>
                    <a:cubicBezTo>
                      <a:pt x="1524173" y="876888"/>
                      <a:pt x="1538317" y="870555"/>
                      <a:pt x="1553940" y="870555"/>
                    </a:cubicBezTo>
                    <a:cubicBezTo>
                      <a:pt x="1585187" y="870555"/>
                      <a:pt x="1610518" y="895886"/>
                      <a:pt x="1610519" y="927133"/>
                    </a:cubicBezTo>
                    <a:cubicBezTo>
                      <a:pt x="1610519" y="958380"/>
                      <a:pt x="1585188" y="983711"/>
                      <a:pt x="1553941" y="983711"/>
                    </a:cubicBezTo>
                    <a:cubicBezTo>
                      <a:pt x="1522694" y="983711"/>
                      <a:pt x="1497362" y="958380"/>
                      <a:pt x="1497362" y="927133"/>
                    </a:cubicBezTo>
                    <a:cubicBezTo>
                      <a:pt x="1497362" y="911510"/>
                      <a:pt x="1503695" y="897365"/>
                      <a:pt x="1513934" y="887127"/>
                    </a:cubicBezTo>
                    <a:close/>
                    <a:moveTo>
                      <a:pt x="1326764" y="1061237"/>
                    </a:moveTo>
                    <a:cubicBezTo>
                      <a:pt x="1337002" y="1050998"/>
                      <a:pt x="1351146" y="1044665"/>
                      <a:pt x="1366770" y="1044665"/>
                    </a:cubicBezTo>
                    <a:cubicBezTo>
                      <a:pt x="1398017" y="1044665"/>
                      <a:pt x="1423348" y="1069996"/>
                      <a:pt x="1423348" y="1101243"/>
                    </a:cubicBezTo>
                    <a:cubicBezTo>
                      <a:pt x="1423348" y="1132490"/>
                      <a:pt x="1398017" y="1157822"/>
                      <a:pt x="1366770" y="1157821"/>
                    </a:cubicBezTo>
                    <a:cubicBezTo>
                      <a:pt x="1335523" y="1157821"/>
                      <a:pt x="1310192" y="1132490"/>
                      <a:pt x="1310192" y="1101243"/>
                    </a:cubicBezTo>
                    <a:cubicBezTo>
                      <a:pt x="1310192" y="1085620"/>
                      <a:pt x="1316525" y="1071476"/>
                      <a:pt x="1326764" y="1061237"/>
                    </a:cubicBezTo>
                    <a:close/>
                    <a:moveTo>
                      <a:pt x="1139597" y="1235345"/>
                    </a:moveTo>
                    <a:cubicBezTo>
                      <a:pt x="1149836" y="1225106"/>
                      <a:pt x="1163980" y="1218773"/>
                      <a:pt x="1179603" y="1218773"/>
                    </a:cubicBezTo>
                    <a:cubicBezTo>
                      <a:pt x="1210851" y="1218773"/>
                      <a:pt x="1236182" y="1244104"/>
                      <a:pt x="1236182" y="1275351"/>
                    </a:cubicBezTo>
                    <a:cubicBezTo>
                      <a:pt x="1236182" y="1306598"/>
                      <a:pt x="1210851" y="1331929"/>
                      <a:pt x="1179604" y="1331929"/>
                    </a:cubicBezTo>
                    <a:cubicBezTo>
                      <a:pt x="1148357" y="1331929"/>
                      <a:pt x="1123025" y="1306598"/>
                      <a:pt x="1123025" y="1275351"/>
                    </a:cubicBezTo>
                    <a:cubicBezTo>
                      <a:pt x="1123025" y="1259728"/>
                      <a:pt x="1129358" y="1245583"/>
                      <a:pt x="1139597" y="1235345"/>
                    </a:cubicBezTo>
                    <a:close/>
                    <a:moveTo>
                      <a:pt x="952427" y="1409454"/>
                    </a:moveTo>
                    <a:cubicBezTo>
                      <a:pt x="962666" y="1399216"/>
                      <a:pt x="976810" y="1392883"/>
                      <a:pt x="992434" y="1392883"/>
                    </a:cubicBezTo>
                    <a:cubicBezTo>
                      <a:pt x="1023681" y="1392883"/>
                      <a:pt x="1049012" y="1418214"/>
                      <a:pt x="1049012" y="1449461"/>
                    </a:cubicBezTo>
                    <a:cubicBezTo>
                      <a:pt x="1049012" y="1465085"/>
                      <a:pt x="1042680" y="1479229"/>
                      <a:pt x="1032441" y="1489468"/>
                    </a:cubicBezTo>
                    <a:lnTo>
                      <a:pt x="1031516" y="1490091"/>
                    </a:lnTo>
                    <a:lnTo>
                      <a:pt x="951803" y="1410379"/>
                    </a:lnTo>
                    <a:close/>
                    <a:moveTo>
                      <a:pt x="2262615" y="16572"/>
                    </a:moveTo>
                    <a:cubicBezTo>
                      <a:pt x="2272854" y="6333"/>
                      <a:pt x="2286998" y="0"/>
                      <a:pt x="2302622" y="0"/>
                    </a:cubicBezTo>
                    <a:cubicBezTo>
                      <a:pt x="2333869" y="0"/>
                      <a:pt x="2359200" y="25331"/>
                      <a:pt x="2359200" y="56578"/>
                    </a:cubicBezTo>
                    <a:cubicBezTo>
                      <a:pt x="2359200" y="87825"/>
                      <a:pt x="2333869" y="113156"/>
                      <a:pt x="2302622" y="113156"/>
                    </a:cubicBezTo>
                    <a:cubicBezTo>
                      <a:pt x="2271375" y="113156"/>
                      <a:pt x="2246044" y="87825"/>
                      <a:pt x="2246044" y="56578"/>
                    </a:cubicBezTo>
                    <a:cubicBezTo>
                      <a:pt x="2246044" y="40954"/>
                      <a:pt x="2252376" y="26810"/>
                      <a:pt x="2262615" y="16572"/>
                    </a:cubicBezTo>
                    <a:close/>
                    <a:moveTo>
                      <a:pt x="2075445" y="190682"/>
                    </a:moveTo>
                    <a:cubicBezTo>
                      <a:pt x="2085684" y="180444"/>
                      <a:pt x="2099828" y="174111"/>
                      <a:pt x="2115452" y="174111"/>
                    </a:cubicBezTo>
                    <a:cubicBezTo>
                      <a:pt x="2146699" y="174111"/>
                      <a:pt x="2172030" y="199442"/>
                      <a:pt x="2172030" y="230689"/>
                    </a:cubicBezTo>
                    <a:cubicBezTo>
                      <a:pt x="2172030" y="261936"/>
                      <a:pt x="2146699" y="287267"/>
                      <a:pt x="2115452" y="287267"/>
                    </a:cubicBezTo>
                    <a:cubicBezTo>
                      <a:pt x="2084205" y="287267"/>
                      <a:pt x="2058874" y="261936"/>
                      <a:pt x="2058874" y="230689"/>
                    </a:cubicBezTo>
                    <a:cubicBezTo>
                      <a:pt x="2058874" y="215065"/>
                      <a:pt x="2065207" y="200921"/>
                      <a:pt x="2075445" y="190682"/>
                    </a:cubicBezTo>
                    <a:close/>
                    <a:moveTo>
                      <a:pt x="1888275" y="364794"/>
                    </a:moveTo>
                    <a:cubicBezTo>
                      <a:pt x="1898514" y="354555"/>
                      <a:pt x="1912658" y="348222"/>
                      <a:pt x="1928281" y="348223"/>
                    </a:cubicBezTo>
                    <a:cubicBezTo>
                      <a:pt x="1959528" y="348223"/>
                      <a:pt x="1984859" y="373554"/>
                      <a:pt x="1984859" y="404801"/>
                    </a:cubicBezTo>
                    <a:cubicBezTo>
                      <a:pt x="1984860" y="436048"/>
                      <a:pt x="1959528" y="461379"/>
                      <a:pt x="1928282" y="461379"/>
                    </a:cubicBezTo>
                    <a:cubicBezTo>
                      <a:pt x="1897034" y="461379"/>
                      <a:pt x="1871703" y="436048"/>
                      <a:pt x="1871703" y="404800"/>
                    </a:cubicBezTo>
                    <a:cubicBezTo>
                      <a:pt x="1871703" y="389177"/>
                      <a:pt x="1878036" y="375033"/>
                      <a:pt x="1888275" y="364794"/>
                    </a:cubicBezTo>
                    <a:close/>
                    <a:moveTo>
                      <a:pt x="1701104" y="538904"/>
                    </a:moveTo>
                    <a:cubicBezTo>
                      <a:pt x="1711343" y="528666"/>
                      <a:pt x="1725487" y="522333"/>
                      <a:pt x="1741111" y="522333"/>
                    </a:cubicBezTo>
                    <a:cubicBezTo>
                      <a:pt x="1772358" y="522333"/>
                      <a:pt x="1797689" y="547664"/>
                      <a:pt x="1797689" y="578911"/>
                    </a:cubicBezTo>
                    <a:cubicBezTo>
                      <a:pt x="1797689" y="610158"/>
                      <a:pt x="1772358" y="635489"/>
                      <a:pt x="1741111" y="635489"/>
                    </a:cubicBezTo>
                    <a:cubicBezTo>
                      <a:pt x="1709864" y="635489"/>
                      <a:pt x="1684533" y="610158"/>
                      <a:pt x="1684533" y="578911"/>
                    </a:cubicBezTo>
                    <a:cubicBezTo>
                      <a:pt x="1684533" y="563287"/>
                      <a:pt x="1690866" y="549143"/>
                      <a:pt x="1701104" y="538904"/>
                    </a:cubicBezTo>
                    <a:close/>
                    <a:moveTo>
                      <a:pt x="1513934" y="713016"/>
                    </a:moveTo>
                    <a:cubicBezTo>
                      <a:pt x="1524173" y="702777"/>
                      <a:pt x="1538317" y="696444"/>
                      <a:pt x="1553940" y="696444"/>
                    </a:cubicBezTo>
                    <a:cubicBezTo>
                      <a:pt x="1585187" y="696444"/>
                      <a:pt x="1610518" y="721775"/>
                      <a:pt x="1610519" y="753022"/>
                    </a:cubicBezTo>
                    <a:cubicBezTo>
                      <a:pt x="1610519" y="784269"/>
                      <a:pt x="1585188" y="809600"/>
                      <a:pt x="1553941" y="809600"/>
                    </a:cubicBezTo>
                    <a:cubicBezTo>
                      <a:pt x="1522694" y="809600"/>
                      <a:pt x="1497362" y="784269"/>
                      <a:pt x="1497362" y="753022"/>
                    </a:cubicBezTo>
                    <a:cubicBezTo>
                      <a:pt x="1497362" y="737399"/>
                      <a:pt x="1503695" y="723254"/>
                      <a:pt x="1513934" y="713016"/>
                    </a:cubicBezTo>
                    <a:close/>
                    <a:moveTo>
                      <a:pt x="1326764" y="887126"/>
                    </a:moveTo>
                    <a:cubicBezTo>
                      <a:pt x="1337002" y="876887"/>
                      <a:pt x="1351146" y="870554"/>
                      <a:pt x="1366770" y="870554"/>
                    </a:cubicBezTo>
                    <a:cubicBezTo>
                      <a:pt x="1398017" y="870555"/>
                      <a:pt x="1423348" y="895886"/>
                      <a:pt x="1423348" y="927133"/>
                    </a:cubicBezTo>
                    <a:cubicBezTo>
                      <a:pt x="1423348" y="958380"/>
                      <a:pt x="1398017" y="983711"/>
                      <a:pt x="1366770" y="983711"/>
                    </a:cubicBezTo>
                    <a:cubicBezTo>
                      <a:pt x="1335523" y="983711"/>
                      <a:pt x="1310192" y="958380"/>
                      <a:pt x="1310192" y="927132"/>
                    </a:cubicBezTo>
                    <a:cubicBezTo>
                      <a:pt x="1310192" y="911509"/>
                      <a:pt x="1316525" y="897365"/>
                      <a:pt x="1326764" y="887126"/>
                    </a:cubicBezTo>
                    <a:close/>
                    <a:moveTo>
                      <a:pt x="1139593" y="1061238"/>
                    </a:moveTo>
                    <a:cubicBezTo>
                      <a:pt x="1149832" y="1050999"/>
                      <a:pt x="1163976" y="1044666"/>
                      <a:pt x="1179600" y="1044666"/>
                    </a:cubicBezTo>
                    <a:cubicBezTo>
                      <a:pt x="1210847" y="1044666"/>
                      <a:pt x="1236178" y="1069997"/>
                      <a:pt x="1236178" y="1101244"/>
                    </a:cubicBezTo>
                    <a:cubicBezTo>
                      <a:pt x="1236178" y="1132491"/>
                      <a:pt x="1210847" y="1157822"/>
                      <a:pt x="1179600" y="1157822"/>
                    </a:cubicBezTo>
                    <a:cubicBezTo>
                      <a:pt x="1148356" y="1157819"/>
                      <a:pt x="1123025" y="1132488"/>
                      <a:pt x="1123022" y="1101244"/>
                    </a:cubicBezTo>
                    <a:cubicBezTo>
                      <a:pt x="1123021" y="1085621"/>
                      <a:pt x="1129354" y="1071476"/>
                      <a:pt x="1139593" y="1061238"/>
                    </a:cubicBezTo>
                    <a:close/>
                    <a:moveTo>
                      <a:pt x="952427" y="1235344"/>
                    </a:moveTo>
                    <a:cubicBezTo>
                      <a:pt x="962665" y="1225105"/>
                      <a:pt x="976810" y="1218772"/>
                      <a:pt x="992433" y="1218772"/>
                    </a:cubicBezTo>
                    <a:cubicBezTo>
                      <a:pt x="1023680" y="1218772"/>
                      <a:pt x="1049011" y="1244103"/>
                      <a:pt x="1049011" y="1275350"/>
                    </a:cubicBezTo>
                    <a:cubicBezTo>
                      <a:pt x="1049011" y="1306597"/>
                      <a:pt x="1023680" y="1331928"/>
                      <a:pt x="992433" y="1331928"/>
                    </a:cubicBezTo>
                    <a:cubicBezTo>
                      <a:pt x="961186" y="1331928"/>
                      <a:pt x="935855" y="1306597"/>
                      <a:pt x="935855" y="1275350"/>
                    </a:cubicBezTo>
                    <a:cubicBezTo>
                      <a:pt x="935855" y="1259727"/>
                      <a:pt x="942188" y="1245582"/>
                      <a:pt x="952427" y="1235344"/>
                    </a:cubicBezTo>
                    <a:close/>
                    <a:moveTo>
                      <a:pt x="2075445" y="16572"/>
                    </a:moveTo>
                    <a:cubicBezTo>
                      <a:pt x="2085684" y="6333"/>
                      <a:pt x="2099828" y="0"/>
                      <a:pt x="2115452" y="0"/>
                    </a:cubicBezTo>
                    <a:cubicBezTo>
                      <a:pt x="2146699" y="0"/>
                      <a:pt x="2172030" y="25331"/>
                      <a:pt x="2172030" y="56578"/>
                    </a:cubicBezTo>
                    <a:cubicBezTo>
                      <a:pt x="2172030" y="87825"/>
                      <a:pt x="2146699" y="113156"/>
                      <a:pt x="2115452" y="113156"/>
                    </a:cubicBezTo>
                    <a:cubicBezTo>
                      <a:pt x="2084205" y="113156"/>
                      <a:pt x="2058874" y="87825"/>
                      <a:pt x="2058874" y="56578"/>
                    </a:cubicBezTo>
                    <a:cubicBezTo>
                      <a:pt x="2058874" y="40955"/>
                      <a:pt x="2065207" y="26810"/>
                      <a:pt x="2075445" y="16572"/>
                    </a:cubicBezTo>
                    <a:close/>
                    <a:moveTo>
                      <a:pt x="1888275" y="190683"/>
                    </a:moveTo>
                    <a:cubicBezTo>
                      <a:pt x="1898514" y="180444"/>
                      <a:pt x="1912658" y="174112"/>
                      <a:pt x="1928281" y="174112"/>
                    </a:cubicBezTo>
                    <a:cubicBezTo>
                      <a:pt x="1959528" y="174112"/>
                      <a:pt x="1984859" y="199443"/>
                      <a:pt x="1984859" y="230690"/>
                    </a:cubicBezTo>
                    <a:cubicBezTo>
                      <a:pt x="1984860" y="261937"/>
                      <a:pt x="1959528" y="287268"/>
                      <a:pt x="1928282" y="287268"/>
                    </a:cubicBezTo>
                    <a:cubicBezTo>
                      <a:pt x="1897034" y="287268"/>
                      <a:pt x="1871703" y="261937"/>
                      <a:pt x="1871703" y="230690"/>
                    </a:cubicBezTo>
                    <a:cubicBezTo>
                      <a:pt x="1871703" y="215066"/>
                      <a:pt x="1878036" y="200922"/>
                      <a:pt x="1888275" y="190683"/>
                    </a:cubicBezTo>
                    <a:close/>
                    <a:moveTo>
                      <a:pt x="1701104" y="364793"/>
                    </a:moveTo>
                    <a:cubicBezTo>
                      <a:pt x="1711343" y="354555"/>
                      <a:pt x="1725487" y="348222"/>
                      <a:pt x="1741111" y="348222"/>
                    </a:cubicBezTo>
                    <a:cubicBezTo>
                      <a:pt x="1772358" y="348222"/>
                      <a:pt x="1797689" y="373553"/>
                      <a:pt x="1797689" y="404800"/>
                    </a:cubicBezTo>
                    <a:cubicBezTo>
                      <a:pt x="1797689" y="436047"/>
                      <a:pt x="1772358" y="461378"/>
                      <a:pt x="1741111" y="461378"/>
                    </a:cubicBezTo>
                    <a:cubicBezTo>
                      <a:pt x="1709864" y="461378"/>
                      <a:pt x="1684533" y="436047"/>
                      <a:pt x="1684533" y="404800"/>
                    </a:cubicBezTo>
                    <a:cubicBezTo>
                      <a:pt x="1684533" y="389176"/>
                      <a:pt x="1690866" y="375032"/>
                      <a:pt x="1701104" y="364793"/>
                    </a:cubicBezTo>
                    <a:close/>
                    <a:moveTo>
                      <a:pt x="1513934" y="538905"/>
                    </a:moveTo>
                    <a:cubicBezTo>
                      <a:pt x="1524173" y="528666"/>
                      <a:pt x="1538317" y="522333"/>
                      <a:pt x="1553940" y="522333"/>
                    </a:cubicBezTo>
                    <a:cubicBezTo>
                      <a:pt x="1585187" y="522333"/>
                      <a:pt x="1610518" y="547664"/>
                      <a:pt x="1610518" y="578912"/>
                    </a:cubicBezTo>
                    <a:cubicBezTo>
                      <a:pt x="1610519" y="610158"/>
                      <a:pt x="1585188" y="635490"/>
                      <a:pt x="1553941" y="635489"/>
                    </a:cubicBezTo>
                    <a:cubicBezTo>
                      <a:pt x="1522694" y="635489"/>
                      <a:pt x="1497362" y="610158"/>
                      <a:pt x="1497362" y="578911"/>
                    </a:cubicBezTo>
                    <a:cubicBezTo>
                      <a:pt x="1497362" y="563288"/>
                      <a:pt x="1503695" y="549144"/>
                      <a:pt x="1513934" y="538905"/>
                    </a:cubicBezTo>
                    <a:close/>
                    <a:moveTo>
                      <a:pt x="1326764" y="713015"/>
                    </a:moveTo>
                    <a:cubicBezTo>
                      <a:pt x="1337002" y="702776"/>
                      <a:pt x="1351147" y="696444"/>
                      <a:pt x="1366770" y="696444"/>
                    </a:cubicBezTo>
                    <a:cubicBezTo>
                      <a:pt x="1398017" y="696444"/>
                      <a:pt x="1423348" y="721775"/>
                      <a:pt x="1423348" y="753022"/>
                    </a:cubicBezTo>
                    <a:cubicBezTo>
                      <a:pt x="1423348" y="784269"/>
                      <a:pt x="1398017" y="809600"/>
                      <a:pt x="1366770" y="809600"/>
                    </a:cubicBezTo>
                    <a:cubicBezTo>
                      <a:pt x="1335523" y="809600"/>
                      <a:pt x="1310192" y="784269"/>
                      <a:pt x="1310192" y="753022"/>
                    </a:cubicBezTo>
                    <a:cubicBezTo>
                      <a:pt x="1310192" y="737398"/>
                      <a:pt x="1316525" y="723254"/>
                      <a:pt x="1326764" y="713015"/>
                    </a:cubicBezTo>
                    <a:close/>
                    <a:moveTo>
                      <a:pt x="1139593" y="887127"/>
                    </a:moveTo>
                    <a:cubicBezTo>
                      <a:pt x="1149832" y="876888"/>
                      <a:pt x="1163976" y="870555"/>
                      <a:pt x="1179600" y="870555"/>
                    </a:cubicBezTo>
                    <a:cubicBezTo>
                      <a:pt x="1210847" y="870555"/>
                      <a:pt x="1236178" y="895886"/>
                      <a:pt x="1236178" y="927133"/>
                    </a:cubicBezTo>
                    <a:cubicBezTo>
                      <a:pt x="1236178" y="958380"/>
                      <a:pt x="1210847" y="983711"/>
                      <a:pt x="1179600" y="983711"/>
                    </a:cubicBezTo>
                    <a:cubicBezTo>
                      <a:pt x="1148353" y="983711"/>
                      <a:pt x="1123022" y="958380"/>
                      <a:pt x="1123022" y="927133"/>
                    </a:cubicBezTo>
                    <a:cubicBezTo>
                      <a:pt x="1123022" y="911510"/>
                      <a:pt x="1129354" y="897365"/>
                      <a:pt x="1139593" y="887127"/>
                    </a:cubicBezTo>
                    <a:close/>
                    <a:moveTo>
                      <a:pt x="952426" y="1061233"/>
                    </a:moveTo>
                    <a:cubicBezTo>
                      <a:pt x="962665" y="1050995"/>
                      <a:pt x="976809" y="1044662"/>
                      <a:pt x="992433" y="1044662"/>
                    </a:cubicBezTo>
                    <a:cubicBezTo>
                      <a:pt x="1023680" y="1044662"/>
                      <a:pt x="1049011" y="1069993"/>
                      <a:pt x="1049011" y="1101240"/>
                    </a:cubicBezTo>
                    <a:cubicBezTo>
                      <a:pt x="1049011" y="1132487"/>
                      <a:pt x="1023680" y="1157818"/>
                      <a:pt x="992433" y="1157818"/>
                    </a:cubicBezTo>
                    <a:cubicBezTo>
                      <a:pt x="961186" y="1157818"/>
                      <a:pt x="935855" y="1132487"/>
                      <a:pt x="935855" y="1101240"/>
                    </a:cubicBezTo>
                    <a:cubicBezTo>
                      <a:pt x="935855" y="1085616"/>
                      <a:pt x="942187" y="1071472"/>
                      <a:pt x="952426" y="1061233"/>
                    </a:cubicBezTo>
                    <a:close/>
                    <a:moveTo>
                      <a:pt x="772133" y="1230708"/>
                    </a:moveTo>
                    <a:lnTo>
                      <a:pt x="783241" y="1223218"/>
                    </a:lnTo>
                    <a:cubicBezTo>
                      <a:pt x="790010" y="1220355"/>
                      <a:pt x="797452" y="1218772"/>
                      <a:pt x="805263" y="1218772"/>
                    </a:cubicBezTo>
                    <a:cubicBezTo>
                      <a:pt x="836510" y="1218772"/>
                      <a:pt x="861841" y="1244103"/>
                      <a:pt x="861841" y="1275350"/>
                    </a:cubicBezTo>
                    <a:cubicBezTo>
                      <a:pt x="861841" y="1283162"/>
                      <a:pt x="860258" y="1290604"/>
                      <a:pt x="857395" y="1297373"/>
                    </a:cubicBezTo>
                    <a:lnTo>
                      <a:pt x="849905" y="1308481"/>
                    </a:lnTo>
                    <a:close/>
                    <a:moveTo>
                      <a:pt x="1888275" y="16572"/>
                    </a:moveTo>
                    <a:cubicBezTo>
                      <a:pt x="1898514" y="6334"/>
                      <a:pt x="1912658" y="1"/>
                      <a:pt x="1928281" y="1"/>
                    </a:cubicBezTo>
                    <a:cubicBezTo>
                      <a:pt x="1959528" y="1"/>
                      <a:pt x="1984859" y="25332"/>
                      <a:pt x="1984859" y="56579"/>
                    </a:cubicBezTo>
                    <a:cubicBezTo>
                      <a:pt x="1984860" y="87826"/>
                      <a:pt x="1959528" y="113157"/>
                      <a:pt x="1928282" y="113157"/>
                    </a:cubicBezTo>
                    <a:cubicBezTo>
                      <a:pt x="1897034" y="113157"/>
                      <a:pt x="1871703" y="87826"/>
                      <a:pt x="1871703" y="56579"/>
                    </a:cubicBezTo>
                    <a:cubicBezTo>
                      <a:pt x="1871703" y="40955"/>
                      <a:pt x="1878036" y="26811"/>
                      <a:pt x="1888275" y="16572"/>
                    </a:cubicBezTo>
                    <a:close/>
                    <a:moveTo>
                      <a:pt x="1701104" y="190682"/>
                    </a:moveTo>
                    <a:cubicBezTo>
                      <a:pt x="1711343" y="180444"/>
                      <a:pt x="1725487" y="174111"/>
                      <a:pt x="1741111" y="174111"/>
                    </a:cubicBezTo>
                    <a:cubicBezTo>
                      <a:pt x="1772358" y="174111"/>
                      <a:pt x="1797689" y="199442"/>
                      <a:pt x="1797689" y="230689"/>
                    </a:cubicBezTo>
                    <a:cubicBezTo>
                      <a:pt x="1797689" y="261936"/>
                      <a:pt x="1772358" y="287267"/>
                      <a:pt x="1741111" y="287267"/>
                    </a:cubicBezTo>
                    <a:cubicBezTo>
                      <a:pt x="1709864" y="287267"/>
                      <a:pt x="1684533" y="261936"/>
                      <a:pt x="1684533" y="230689"/>
                    </a:cubicBezTo>
                    <a:cubicBezTo>
                      <a:pt x="1684533" y="215065"/>
                      <a:pt x="1690866" y="200921"/>
                      <a:pt x="1701104" y="190682"/>
                    </a:cubicBezTo>
                    <a:close/>
                    <a:moveTo>
                      <a:pt x="1513934" y="364794"/>
                    </a:moveTo>
                    <a:cubicBezTo>
                      <a:pt x="1524173" y="354555"/>
                      <a:pt x="1538317" y="348222"/>
                      <a:pt x="1553940" y="348223"/>
                    </a:cubicBezTo>
                    <a:cubicBezTo>
                      <a:pt x="1585187" y="348223"/>
                      <a:pt x="1610518" y="373554"/>
                      <a:pt x="1610518" y="404801"/>
                    </a:cubicBezTo>
                    <a:cubicBezTo>
                      <a:pt x="1610519" y="436048"/>
                      <a:pt x="1585188" y="461379"/>
                      <a:pt x="1553941" y="461379"/>
                    </a:cubicBezTo>
                    <a:cubicBezTo>
                      <a:pt x="1522694" y="461379"/>
                      <a:pt x="1497362" y="436048"/>
                      <a:pt x="1497362" y="404800"/>
                    </a:cubicBezTo>
                    <a:cubicBezTo>
                      <a:pt x="1497362" y="389177"/>
                      <a:pt x="1503695" y="375033"/>
                      <a:pt x="1513934" y="364794"/>
                    </a:cubicBezTo>
                    <a:close/>
                    <a:moveTo>
                      <a:pt x="1326763" y="538904"/>
                    </a:moveTo>
                    <a:cubicBezTo>
                      <a:pt x="1337002" y="528666"/>
                      <a:pt x="1351146" y="522333"/>
                      <a:pt x="1366770" y="522333"/>
                    </a:cubicBezTo>
                    <a:cubicBezTo>
                      <a:pt x="1398017" y="522333"/>
                      <a:pt x="1423348" y="547664"/>
                      <a:pt x="1423348" y="578911"/>
                    </a:cubicBezTo>
                    <a:cubicBezTo>
                      <a:pt x="1423348" y="610158"/>
                      <a:pt x="1398017" y="635489"/>
                      <a:pt x="1366770" y="635489"/>
                    </a:cubicBezTo>
                    <a:cubicBezTo>
                      <a:pt x="1335523" y="635489"/>
                      <a:pt x="1310192" y="610158"/>
                      <a:pt x="1310192" y="578911"/>
                    </a:cubicBezTo>
                    <a:cubicBezTo>
                      <a:pt x="1310192" y="563287"/>
                      <a:pt x="1316525" y="549143"/>
                      <a:pt x="1326763" y="538904"/>
                    </a:cubicBezTo>
                    <a:close/>
                    <a:moveTo>
                      <a:pt x="1139593" y="713016"/>
                    </a:moveTo>
                    <a:cubicBezTo>
                      <a:pt x="1149832" y="702777"/>
                      <a:pt x="1163976" y="696444"/>
                      <a:pt x="1179600" y="696444"/>
                    </a:cubicBezTo>
                    <a:cubicBezTo>
                      <a:pt x="1210847" y="696444"/>
                      <a:pt x="1236178" y="721775"/>
                      <a:pt x="1236178" y="753022"/>
                    </a:cubicBezTo>
                    <a:cubicBezTo>
                      <a:pt x="1236178" y="784269"/>
                      <a:pt x="1210847" y="809600"/>
                      <a:pt x="1179600" y="809600"/>
                    </a:cubicBezTo>
                    <a:cubicBezTo>
                      <a:pt x="1148353" y="809600"/>
                      <a:pt x="1123022" y="784269"/>
                      <a:pt x="1123022" y="753022"/>
                    </a:cubicBezTo>
                    <a:cubicBezTo>
                      <a:pt x="1123022" y="737399"/>
                      <a:pt x="1129354" y="723254"/>
                      <a:pt x="1139593" y="713016"/>
                    </a:cubicBezTo>
                    <a:close/>
                    <a:moveTo>
                      <a:pt x="952423" y="887126"/>
                    </a:moveTo>
                    <a:cubicBezTo>
                      <a:pt x="962661" y="876887"/>
                      <a:pt x="976806" y="870554"/>
                      <a:pt x="992429" y="870554"/>
                    </a:cubicBezTo>
                    <a:cubicBezTo>
                      <a:pt x="1023676" y="870555"/>
                      <a:pt x="1049007" y="895886"/>
                      <a:pt x="1049007" y="927133"/>
                    </a:cubicBezTo>
                    <a:cubicBezTo>
                      <a:pt x="1049007" y="958380"/>
                      <a:pt x="1023676" y="983711"/>
                      <a:pt x="992429" y="983711"/>
                    </a:cubicBezTo>
                    <a:cubicBezTo>
                      <a:pt x="961185" y="983708"/>
                      <a:pt x="935854" y="958377"/>
                      <a:pt x="935851" y="927132"/>
                    </a:cubicBezTo>
                    <a:cubicBezTo>
                      <a:pt x="935851" y="911509"/>
                      <a:pt x="942184" y="897365"/>
                      <a:pt x="952423" y="887126"/>
                    </a:cubicBezTo>
                    <a:close/>
                    <a:moveTo>
                      <a:pt x="765256" y="1061233"/>
                    </a:moveTo>
                    <a:cubicBezTo>
                      <a:pt x="775495" y="1050995"/>
                      <a:pt x="789639" y="1044662"/>
                      <a:pt x="805263" y="1044662"/>
                    </a:cubicBezTo>
                    <a:cubicBezTo>
                      <a:pt x="836510" y="1044662"/>
                      <a:pt x="861841" y="1069993"/>
                      <a:pt x="861841" y="1101240"/>
                    </a:cubicBezTo>
                    <a:cubicBezTo>
                      <a:pt x="861841" y="1132487"/>
                      <a:pt x="836510" y="1157818"/>
                      <a:pt x="805263" y="1157818"/>
                    </a:cubicBezTo>
                    <a:cubicBezTo>
                      <a:pt x="774016" y="1157818"/>
                      <a:pt x="748685" y="1132487"/>
                      <a:pt x="748685" y="1101240"/>
                    </a:cubicBezTo>
                    <a:cubicBezTo>
                      <a:pt x="748685" y="1085616"/>
                      <a:pt x="755018" y="1071472"/>
                      <a:pt x="765256" y="1061233"/>
                    </a:cubicBezTo>
                    <a:close/>
                    <a:moveTo>
                      <a:pt x="1701104" y="16572"/>
                    </a:moveTo>
                    <a:cubicBezTo>
                      <a:pt x="1711343" y="6333"/>
                      <a:pt x="1725487" y="0"/>
                      <a:pt x="1741111" y="0"/>
                    </a:cubicBezTo>
                    <a:cubicBezTo>
                      <a:pt x="1772358" y="0"/>
                      <a:pt x="1797689" y="25331"/>
                      <a:pt x="1797689" y="56578"/>
                    </a:cubicBezTo>
                    <a:cubicBezTo>
                      <a:pt x="1797689" y="87825"/>
                      <a:pt x="1772358" y="113156"/>
                      <a:pt x="1741111" y="113156"/>
                    </a:cubicBezTo>
                    <a:cubicBezTo>
                      <a:pt x="1709864" y="113156"/>
                      <a:pt x="1684533" y="87825"/>
                      <a:pt x="1684533" y="56578"/>
                    </a:cubicBezTo>
                    <a:cubicBezTo>
                      <a:pt x="1684533" y="40955"/>
                      <a:pt x="1690866" y="26810"/>
                      <a:pt x="1701104" y="16572"/>
                    </a:cubicBezTo>
                    <a:close/>
                    <a:moveTo>
                      <a:pt x="1513934" y="190683"/>
                    </a:moveTo>
                    <a:cubicBezTo>
                      <a:pt x="1524173" y="180444"/>
                      <a:pt x="1538317" y="174112"/>
                      <a:pt x="1553940" y="174112"/>
                    </a:cubicBezTo>
                    <a:cubicBezTo>
                      <a:pt x="1585187" y="174112"/>
                      <a:pt x="1610518" y="199443"/>
                      <a:pt x="1610518" y="230690"/>
                    </a:cubicBezTo>
                    <a:cubicBezTo>
                      <a:pt x="1610519" y="261937"/>
                      <a:pt x="1585188" y="287268"/>
                      <a:pt x="1553941" y="287268"/>
                    </a:cubicBezTo>
                    <a:cubicBezTo>
                      <a:pt x="1522694" y="287268"/>
                      <a:pt x="1497362" y="261937"/>
                      <a:pt x="1497362" y="230690"/>
                    </a:cubicBezTo>
                    <a:cubicBezTo>
                      <a:pt x="1497362" y="215066"/>
                      <a:pt x="1503695" y="200922"/>
                      <a:pt x="1513934" y="190683"/>
                    </a:cubicBezTo>
                    <a:close/>
                    <a:moveTo>
                      <a:pt x="1326764" y="364793"/>
                    </a:moveTo>
                    <a:cubicBezTo>
                      <a:pt x="1337002" y="354555"/>
                      <a:pt x="1351147" y="348222"/>
                      <a:pt x="1366770" y="348222"/>
                    </a:cubicBezTo>
                    <a:cubicBezTo>
                      <a:pt x="1398017" y="348222"/>
                      <a:pt x="1423348" y="373553"/>
                      <a:pt x="1423348" y="404800"/>
                    </a:cubicBezTo>
                    <a:cubicBezTo>
                      <a:pt x="1423348" y="436047"/>
                      <a:pt x="1398017" y="461378"/>
                      <a:pt x="1366770" y="461378"/>
                    </a:cubicBezTo>
                    <a:cubicBezTo>
                      <a:pt x="1335523" y="461378"/>
                      <a:pt x="1310192" y="436047"/>
                      <a:pt x="1310192" y="404800"/>
                    </a:cubicBezTo>
                    <a:cubicBezTo>
                      <a:pt x="1310192" y="389176"/>
                      <a:pt x="1316525" y="375032"/>
                      <a:pt x="1326764" y="364793"/>
                    </a:cubicBezTo>
                    <a:close/>
                    <a:moveTo>
                      <a:pt x="1139593" y="538905"/>
                    </a:moveTo>
                    <a:cubicBezTo>
                      <a:pt x="1149832" y="528666"/>
                      <a:pt x="1163976" y="522333"/>
                      <a:pt x="1179600" y="522333"/>
                    </a:cubicBezTo>
                    <a:cubicBezTo>
                      <a:pt x="1210847" y="522333"/>
                      <a:pt x="1236178" y="547664"/>
                      <a:pt x="1236178" y="578911"/>
                    </a:cubicBezTo>
                    <a:cubicBezTo>
                      <a:pt x="1236178" y="610158"/>
                      <a:pt x="1210847" y="635490"/>
                      <a:pt x="1179600" y="635489"/>
                    </a:cubicBezTo>
                    <a:cubicBezTo>
                      <a:pt x="1148353" y="635489"/>
                      <a:pt x="1123022" y="610158"/>
                      <a:pt x="1123022" y="578911"/>
                    </a:cubicBezTo>
                    <a:cubicBezTo>
                      <a:pt x="1123021" y="563288"/>
                      <a:pt x="1129354" y="549144"/>
                      <a:pt x="1139593" y="538905"/>
                    </a:cubicBezTo>
                    <a:close/>
                    <a:moveTo>
                      <a:pt x="952423" y="713015"/>
                    </a:moveTo>
                    <a:cubicBezTo>
                      <a:pt x="962661" y="702776"/>
                      <a:pt x="976806" y="696444"/>
                      <a:pt x="992429" y="696444"/>
                    </a:cubicBezTo>
                    <a:cubicBezTo>
                      <a:pt x="1023676" y="696444"/>
                      <a:pt x="1049007" y="721775"/>
                      <a:pt x="1049007" y="753022"/>
                    </a:cubicBezTo>
                    <a:cubicBezTo>
                      <a:pt x="1049007" y="784269"/>
                      <a:pt x="1023676" y="809600"/>
                      <a:pt x="992429" y="809600"/>
                    </a:cubicBezTo>
                    <a:cubicBezTo>
                      <a:pt x="961182" y="809600"/>
                      <a:pt x="935851" y="784269"/>
                      <a:pt x="935851" y="753022"/>
                    </a:cubicBezTo>
                    <a:cubicBezTo>
                      <a:pt x="935851" y="737398"/>
                      <a:pt x="942184" y="723254"/>
                      <a:pt x="952423" y="713015"/>
                    </a:cubicBezTo>
                    <a:close/>
                    <a:moveTo>
                      <a:pt x="765256" y="887123"/>
                    </a:moveTo>
                    <a:cubicBezTo>
                      <a:pt x="775494" y="876884"/>
                      <a:pt x="789639" y="870551"/>
                      <a:pt x="805262" y="870552"/>
                    </a:cubicBezTo>
                    <a:cubicBezTo>
                      <a:pt x="836509" y="870552"/>
                      <a:pt x="861840" y="895883"/>
                      <a:pt x="861840" y="927130"/>
                    </a:cubicBezTo>
                    <a:cubicBezTo>
                      <a:pt x="861840" y="958377"/>
                      <a:pt x="836509" y="983708"/>
                      <a:pt x="805262" y="983708"/>
                    </a:cubicBezTo>
                    <a:cubicBezTo>
                      <a:pt x="774015" y="983708"/>
                      <a:pt x="748684" y="958377"/>
                      <a:pt x="748684" y="927130"/>
                    </a:cubicBezTo>
                    <a:cubicBezTo>
                      <a:pt x="748684" y="911506"/>
                      <a:pt x="755017" y="897362"/>
                      <a:pt x="765256" y="887123"/>
                    </a:cubicBezTo>
                    <a:close/>
                    <a:moveTo>
                      <a:pt x="592762" y="1051338"/>
                    </a:moveTo>
                    <a:lnTo>
                      <a:pt x="596069" y="1049108"/>
                    </a:lnTo>
                    <a:cubicBezTo>
                      <a:pt x="602838" y="1046245"/>
                      <a:pt x="610280" y="1044662"/>
                      <a:pt x="618092" y="1044662"/>
                    </a:cubicBezTo>
                    <a:cubicBezTo>
                      <a:pt x="649339" y="1044662"/>
                      <a:pt x="674670" y="1069993"/>
                      <a:pt x="674670" y="1101240"/>
                    </a:cubicBezTo>
                    <a:cubicBezTo>
                      <a:pt x="674670" y="1109052"/>
                      <a:pt x="673087" y="1116494"/>
                      <a:pt x="670224" y="1123263"/>
                    </a:cubicBezTo>
                    <a:lnTo>
                      <a:pt x="667994" y="1126570"/>
                    </a:lnTo>
                    <a:close/>
                    <a:moveTo>
                      <a:pt x="1513934" y="16572"/>
                    </a:moveTo>
                    <a:cubicBezTo>
                      <a:pt x="1524173" y="6334"/>
                      <a:pt x="1538317" y="1"/>
                      <a:pt x="1553940" y="1"/>
                    </a:cubicBezTo>
                    <a:cubicBezTo>
                      <a:pt x="1585187" y="1"/>
                      <a:pt x="1610518" y="25332"/>
                      <a:pt x="1610518" y="56579"/>
                    </a:cubicBezTo>
                    <a:cubicBezTo>
                      <a:pt x="1610519" y="87826"/>
                      <a:pt x="1585188" y="113157"/>
                      <a:pt x="1553941" y="113157"/>
                    </a:cubicBezTo>
                    <a:cubicBezTo>
                      <a:pt x="1522694" y="113157"/>
                      <a:pt x="1497362" y="87826"/>
                      <a:pt x="1497362" y="56579"/>
                    </a:cubicBezTo>
                    <a:cubicBezTo>
                      <a:pt x="1497362" y="40955"/>
                      <a:pt x="1503695" y="26811"/>
                      <a:pt x="1513934" y="16572"/>
                    </a:cubicBezTo>
                    <a:close/>
                    <a:moveTo>
                      <a:pt x="1326764" y="190682"/>
                    </a:moveTo>
                    <a:cubicBezTo>
                      <a:pt x="1337002" y="180444"/>
                      <a:pt x="1351146" y="174111"/>
                      <a:pt x="1366770" y="174111"/>
                    </a:cubicBezTo>
                    <a:cubicBezTo>
                      <a:pt x="1398017" y="174111"/>
                      <a:pt x="1423348" y="199442"/>
                      <a:pt x="1423348" y="230689"/>
                    </a:cubicBezTo>
                    <a:cubicBezTo>
                      <a:pt x="1423348" y="261936"/>
                      <a:pt x="1398017" y="287267"/>
                      <a:pt x="1366770" y="287267"/>
                    </a:cubicBezTo>
                    <a:cubicBezTo>
                      <a:pt x="1335523" y="287267"/>
                      <a:pt x="1310192" y="261936"/>
                      <a:pt x="1310192" y="230689"/>
                    </a:cubicBezTo>
                    <a:cubicBezTo>
                      <a:pt x="1310192" y="215065"/>
                      <a:pt x="1316525" y="200921"/>
                      <a:pt x="1326764" y="190682"/>
                    </a:cubicBezTo>
                    <a:close/>
                    <a:moveTo>
                      <a:pt x="1139593" y="364794"/>
                    </a:moveTo>
                    <a:cubicBezTo>
                      <a:pt x="1149832" y="354555"/>
                      <a:pt x="1163976" y="348222"/>
                      <a:pt x="1179600" y="348222"/>
                    </a:cubicBezTo>
                    <a:cubicBezTo>
                      <a:pt x="1210847" y="348223"/>
                      <a:pt x="1236178" y="373554"/>
                      <a:pt x="1236178" y="404801"/>
                    </a:cubicBezTo>
                    <a:cubicBezTo>
                      <a:pt x="1236178" y="436048"/>
                      <a:pt x="1210847" y="461379"/>
                      <a:pt x="1179600" y="461379"/>
                    </a:cubicBezTo>
                    <a:cubicBezTo>
                      <a:pt x="1148353" y="461379"/>
                      <a:pt x="1123022" y="436048"/>
                      <a:pt x="1123022" y="404800"/>
                    </a:cubicBezTo>
                    <a:cubicBezTo>
                      <a:pt x="1123021" y="389177"/>
                      <a:pt x="1129354" y="375033"/>
                      <a:pt x="1139593" y="364794"/>
                    </a:cubicBezTo>
                    <a:close/>
                    <a:moveTo>
                      <a:pt x="952423" y="538904"/>
                    </a:moveTo>
                    <a:cubicBezTo>
                      <a:pt x="962661" y="528666"/>
                      <a:pt x="976806" y="522333"/>
                      <a:pt x="992429" y="522333"/>
                    </a:cubicBezTo>
                    <a:cubicBezTo>
                      <a:pt x="1023676" y="522333"/>
                      <a:pt x="1049007" y="547664"/>
                      <a:pt x="1049007" y="578911"/>
                    </a:cubicBezTo>
                    <a:cubicBezTo>
                      <a:pt x="1049007" y="610158"/>
                      <a:pt x="1023676" y="635489"/>
                      <a:pt x="992429" y="635489"/>
                    </a:cubicBezTo>
                    <a:cubicBezTo>
                      <a:pt x="961182" y="635489"/>
                      <a:pt x="935851" y="610158"/>
                      <a:pt x="935851" y="578911"/>
                    </a:cubicBezTo>
                    <a:cubicBezTo>
                      <a:pt x="935851" y="563287"/>
                      <a:pt x="942184" y="549143"/>
                      <a:pt x="952423" y="538904"/>
                    </a:cubicBezTo>
                    <a:close/>
                    <a:moveTo>
                      <a:pt x="765253" y="713015"/>
                    </a:moveTo>
                    <a:cubicBezTo>
                      <a:pt x="775491" y="702777"/>
                      <a:pt x="789636" y="696444"/>
                      <a:pt x="805259" y="696444"/>
                    </a:cubicBezTo>
                    <a:cubicBezTo>
                      <a:pt x="836506" y="696444"/>
                      <a:pt x="861837" y="721775"/>
                      <a:pt x="861837" y="753022"/>
                    </a:cubicBezTo>
                    <a:cubicBezTo>
                      <a:pt x="861837" y="784269"/>
                      <a:pt x="836506" y="809600"/>
                      <a:pt x="805262" y="809597"/>
                    </a:cubicBezTo>
                    <a:cubicBezTo>
                      <a:pt x="774015" y="809597"/>
                      <a:pt x="748684" y="784266"/>
                      <a:pt x="748684" y="753019"/>
                    </a:cubicBezTo>
                    <a:cubicBezTo>
                      <a:pt x="748681" y="737398"/>
                      <a:pt x="755014" y="723254"/>
                      <a:pt x="765253" y="713015"/>
                    </a:cubicBezTo>
                    <a:close/>
                    <a:moveTo>
                      <a:pt x="578085" y="887123"/>
                    </a:moveTo>
                    <a:cubicBezTo>
                      <a:pt x="588323" y="876884"/>
                      <a:pt x="602468" y="870551"/>
                      <a:pt x="618091" y="870552"/>
                    </a:cubicBezTo>
                    <a:cubicBezTo>
                      <a:pt x="649338" y="870552"/>
                      <a:pt x="674669" y="895883"/>
                      <a:pt x="674669" y="927130"/>
                    </a:cubicBezTo>
                    <a:cubicBezTo>
                      <a:pt x="674669" y="958377"/>
                      <a:pt x="649338" y="983708"/>
                      <a:pt x="618091" y="983708"/>
                    </a:cubicBezTo>
                    <a:cubicBezTo>
                      <a:pt x="586844" y="983708"/>
                      <a:pt x="561513" y="958377"/>
                      <a:pt x="561513" y="927130"/>
                    </a:cubicBezTo>
                    <a:cubicBezTo>
                      <a:pt x="561513" y="911506"/>
                      <a:pt x="567846" y="897362"/>
                      <a:pt x="578085" y="887123"/>
                    </a:cubicBezTo>
                    <a:close/>
                    <a:moveTo>
                      <a:pt x="1326764" y="16572"/>
                    </a:moveTo>
                    <a:cubicBezTo>
                      <a:pt x="1337002" y="6333"/>
                      <a:pt x="1351147" y="0"/>
                      <a:pt x="1366770" y="0"/>
                    </a:cubicBezTo>
                    <a:cubicBezTo>
                      <a:pt x="1398017" y="0"/>
                      <a:pt x="1423348" y="25331"/>
                      <a:pt x="1423348" y="56578"/>
                    </a:cubicBezTo>
                    <a:cubicBezTo>
                      <a:pt x="1423348" y="87825"/>
                      <a:pt x="1398017" y="113156"/>
                      <a:pt x="1366770" y="113156"/>
                    </a:cubicBezTo>
                    <a:cubicBezTo>
                      <a:pt x="1335523" y="113156"/>
                      <a:pt x="1310192" y="87825"/>
                      <a:pt x="1310192" y="56578"/>
                    </a:cubicBezTo>
                    <a:cubicBezTo>
                      <a:pt x="1310192" y="40954"/>
                      <a:pt x="1316525" y="26810"/>
                      <a:pt x="1326764" y="16572"/>
                    </a:cubicBezTo>
                    <a:close/>
                    <a:moveTo>
                      <a:pt x="1139593" y="190683"/>
                    </a:moveTo>
                    <a:cubicBezTo>
                      <a:pt x="1149832" y="180444"/>
                      <a:pt x="1163976" y="174112"/>
                      <a:pt x="1179600" y="174112"/>
                    </a:cubicBezTo>
                    <a:cubicBezTo>
                      <a:pt x="1210847" y="174112"/>
                      <a:pt x="1236178" y="199443"/>
                      <a:pt x="1236178" y="230690"/>
                    </a:cubicBezTo>
                    <a:cubicBezTo>
                      <a:pt x="1236178" y="261937"/>
                      <a:pt x="1210847" y="287268"/>
                      <a:pt x="1179600" y="287268"/>
                    </a:cubicBezTo>
                    <a:cubicBezTo>
                      <a:pt x="1148353" y="287268"/>
                      <a:pt x="1123022" y="261937"/>
                      <a:pt x="1123022" y="230690"/>
                    </a:cubicBezTo>
                    <a:cubicBezTo>
                      <a:pt x="1123022" y="215066"/>
                      <a:pt x="1129354" y="200922"/>
                      <a:pt x="1139593" y="190683"/>
                    </a:cubicBezTo>
                    <a:close/>
                    <a:moveTo>
                      <a:pt x="952423" y="364793"/>
                    </a:moveTo>
                    <a:cubicBezTo>
                      <a:pt x="962661" y="354555"/>
                      <a:pt x="976806" y="348222"/>
                      <a:pt x="992429" y="348222"/>
                    </a:cubicBezTo>
                    <a:cubicBezTo>
                      <a:pt x="1023676" y="348222"/>
                      <a:pt x="1049007" y="373553"/>
                      <a:pt x="1049007" y="404800"/>
                    </a:cubicBezTo>
                    <a:cubicBezTo>
                      <a:pt x="1049007" y="436047"/>
                      <a:pt x="1023676" y="461378"/>
                      <a:pt x="992429" y="461378"/>
                    </a:cubicBezTo>
                    <a:cubicBezTo>
                      <a:pt x="961182" y="461378"/>
                      <a:pt x="935851" y="436047"/>
                      <a:pt x="935851" y="404800"/>
                    </a:cubicBezTo>
                    <a:cubicBezTo>
                      <a:pt x="935851" y="389176"/>
                      <a:pt x="942184" y="375032"/>
                      <a:pt x="952423" y="364793"/>
                    </a:cubicBezTo>
                    <a:close/>
                    <a:moveTo>
                      <a:pt x="765253" y="538904"/>
                    </a:moveTo>
                    <a:cubicBezTo>
                      <a:pt x="775492" y="528666"/>
                      <a:pt x="789636" y="522333"/>
                      <a:pt x="805259" y="522333"/>
                    </a:cubicBezTo>
                    <a:cubicBezTo>
                      <a:pt x="836506" y="522333"/>
                      <a:pt x="861837" y="547664"/>
                      <a:pt x="861837" y="578911"/>
                    </a:cubicBezTo>
                    <a:cubicBezTo>
                      <a:pt x="861837" y="610158"/>
                      <a:pt x="836506" y="635489"/>
                      <a:pt x="805259" y="635489"/>
                    </a:cubicBezTo>
                    <a:cubicBezTo>
                      <a:pt x="774012" y="635489"/>
                      <a:pt x="748681" y="610158"/>
                      <a:pt x="748681" y="578911"/>
                    </a:cubicBezTo>
                    <a:cubicBezTo>
                      <a:pt x="748681" y="563287"/>
                      <a:pt x="755014" y="549143"/>
                      <a:pt x="765253" y="538904"/>
                    </a:cubicBezTo>
                    <a:close/>
                    <a:moveTo>
                      <a:pt x="578084" y="713013"/>
                    </a:moveTo>
                    <a:cubicBezTo>
                      <a:pt x="588323" y="702774"/>
                      <a:pt x="602467" y="696441"/>
                      <a:pt x="618091" y="696441"/>
                    </a:cubicBezTo>
                    <a:cubicBezTo>
                      <a:pt x="649338" y="696441"/>
                      <a:pt x="674669" y="721772"/>
                      <a:pt x="674669" y="753019"/>
                    </a:cubicBezTo>
                    <a:cubicBezTo>
                      <a:pt x="674669" y="784266"/>
                      <a:pt x="649338" y="809597"/>
                      <a:pt x="618091" y="809597"/>
                    </a:cubicBezTo>
                    <a:cubicBezTo>
                      <a:pt x="586844" y="809597"/>
                      <a:pt x="561513" y="784266"/>
                      <a:pt x="561513" y="753019"/>
                    </a:cubicBezTo>
                    <a:cubicBezTo>
                      <a:pt x="561513" y="737396"/>
                      <a:pt x="567846" y="723251"/>
                      <a:pt x="578084" y="713013"/>
                    </a:cubicBezTo>
                    <a:close/>
                    <a:moveTo>
                      <a:pt x="415158" y="873734"/>
                    </a:moveTo>
                    <a:lnTo>
                      <a:pt x="430921" y="870551"/>
                    </a:lnTo>
                    <a:cubicBezTo>
                      <a:pt x="462168" y="870551"/>
                      <a:pt x="487500" y="895883"/>
                      <a:pt x="487500" y="927130"/>
                    </a:cubicBezTo>
                    <a:lnTo>
                      <a:pt x="484317" y="942893"/>
                    </a:lnTo>
                    <a:close/>
                    <a:moveTo>
                      <a:pt x="1139593" y="16572"/>
                    </a:moveTo>
                    <a:cubicBezTo>
                      <a:pt x="1149832" y="6334"/>
                      <a:pt x="1163976" y="1"/>
                      <a:pt x="1179599" y="1"/>
                    </a:cubicBezTo>
                    <a:cubicBezTo>
                      <a:pt x="1210847" y="1"/>
                      <a:pt x="1236178" y="25332"/>
                      <a:pt x="1236178" y="56579"/>
                    </a:cubicBezTo>
                    <a:cubicBezTo>
                      <a:pt x="1236178" y="87826"/>
                      <a:pt x="1210847" y="113157"/>
                      <a:pt x="1179600" y="113157"/>
                    </a:cubicBezTo>
                    <a:cubicBezTo>
                      <a:pt x="1148353" y="113157"/>
                      <a:pt x="1123022" y="87826"/>
                      <a:pt x="1123022" y="56579"/>
                    </a:cubicBezTo>
                    <a:cubicBezTo>
                      <a:pt x="1123022" y="40955"/>
                      <a:pt x="1129354" y="26811"/>
                      <a:pt x="1139593" y="16572"/>
                    </a:cubicBezTo>
                    <a:close/>
                    <a:moveTo>
                      <a:pt x="952423" y="190682"/>
                    </a:moveTo>
                    <a:cubicBezTo>
                      <a:pt x="962661" y="180444"/>
                      <a:pt x="976806" y="174111"/>
                      <a:pt x="992429" y="174111"/>
                    </a:cubicBezTo>
                    <a:cubicBezTo>
                      <a:pt x="1023676" y="174111"/>
                      <a:pt x="1049007" y="199442"/>
                      <a:pt x="1049007" y="230689"/>
                    </a:cubicBezTo>
                    <a:cubicBezTo>
                      <a:pt x="1049007" y="261936"/>
                      <a:pt x="1023676" y="287267"/>
                      <a:pt x="992429" y="287267"/>
                    </a:cubicBezTo>
                    <a:cubicBezTo>
                      <a:pt x="961182" y="287267"/>
                      <a:pt x="935851" y="261936"/>
                      <a:pt x="935851" y="230689"/>
                    </a:cubicBezTo>
                    <a:cubicBezTo>
                      <a:pt x="935851" y="215065"/>
                      <a:pt x="942184" y="200921"/>
                      <a:pt x="952423" y="190682"/>
                    </a:cubicBezTo>
                    <a:close/>
                    <a:moveTo>
                      <a:pt x="765253" y="364793"/>
                    </a:moveTo>
                    <a:cubicBezTo>
                      <a:pt x="775492" y="354555"/>
                      <a:pt x="789636" y="348222"/>
                      <a:pt x="805259" y="348222"/>
                    </a:cubicBezTo>
                    <a:cubicBezTo>
                      <a:pt x="836506" y="348222"/>
                      <a:pt x="861837" y="373553"/>
                      <a:pt x="861837" y="404800"/>
                    </a:cubicBezTo>
                    <a:cubicBezTo>
                      <a:pt x="861837" y="436047"/>
                      <a:pt x="836506" y="461378"/>
                      <a:pt x="805259" y="461378"/>
                    </a:cubicBezTo>
                    <a:cubicBezTo>
                      <a:pt x="774012" y="461378"/>
                      <a:pt x="748681" y="436047"/>
                      <a:pt x="748681" y="404800"/>
                    </a:cubicBezTo>
                    <a:cubicBezTo>
                      <a:pt x="748681" y="389176"/>
                      <a:pt x="755014" y="375032"/>
                      <a:pt x="765253" y="364793"/>
                    </a:cubicBezTo>
                    <a:close/>
                    <a:moveTo>
                      <a:pt x="578082" y="538904"/>
                    </a:moveTo>
                    <a:cubicBezTo>
                      <a:pt x="588320" y="528666"/>
                      <a:pt x="602465" y="522333"/>
                      <a:pt x="618088" y="522333"/>
                    </a:cubicBezTo>
                    <a:cubicBezTo>
                      <a:pt x="649335" y="522333"/>
                      <a:pt x="674666" y="547664"/>
                      <a:pt x="674666" y="578911"/>
                    </a:cubicBezTo>
                    <a:cubicBezTo>
                      <a:pt x="674666" y="610158"/>
                      <a:pt x="649335" y="635489"/>
                      <a:pt x="618090" y="635487"/>
                    </a:cubicBezTo>
                    <a:cubicBezTo>
                      <a:pt x="586843" y="635487"/>
                      <a:pt x="561512" y="610156"/>
                      <a:pt x="561512" y="578909"/>
                    </a:cubicBezTo>
                    <a:cubicBezTo>
                      <a:pt x="561510" y="563287"/>
                      <a:pt x="567843" y="549143"/>
                      <a:pt x="578082" y="538904"/>
                    </a:cubicBezTo>
                    <a:close/>
                    <a:moveTo>
                      <a:pt x="390914" y="713012"/>
                    </a:moveTo>
                    <a:cubicBezTo>
                      <a:pt x="401153" y="702774"/>
                      <a:pt x="415297" y="696441"/>
                      <a:pt x="430921" y="696441"/>
                    </a:cubicBezTo>
                    <a:cubicBezTo>
                      <a:pt x="462168" y="696441"/>
                      <a:pt x="487499" y="721772"/>
                      <a:pt x="487499" y="753019"/>
                    </a:cubicBezTo>
                    <a:cubicBezTo>
                      <a:pt x="487499" y="784266"/>
                      <a:pt x="462168" y="809597"/>
                      <a:pt x="430921" y="809597"/>
                    </a:cubicBezTo>
                    <a:cubicBezTo>
                      <a:pt x="399674" y="809597"/>
                      <a:pt x="374343" y="784266"/>
                      <a:pt x="374343" y="753019"/>
                    </a:cubicBezTo>
                    <a:cubicBezTo>
                      <a:pt x="374343" y="737396"/>
                      <a:pt x="380676" y="723251"/>
                      <a:pt x="390914" y="713012"/>
                    </a:cubicBezTo>
                    <a:close/>
                    <a:moveTo>
                      <a:pt x="952422" y="16571"/>
                    </a:moveTo>
                    <a:cubicBezTo>
                      <a:pt x="962661" y="6333"/>
                      <a:pt x="976806" y="0"/>
                      <a:pt x="992429" y="0"/>
                    </a:cubicBezTo>
                    <a:cubicBezTo>
                      <a:pt x="1023676" y="0"/>
                      <a:pt x="1049007" y="25331"/>
                      <a:pt x="1049007" y="56578"/>
                    </a:cubicBezTo>
                    <a:cubicBezTo>
                      <a:pt x="1049007" y="87825"/>
                      <a:pt x="1023676" y="113156"/>
                      <a:pt x="992429" y="113156"/>
                    </a:cubicBezTo>
                    <a:cubicBezTo>
                      <a:pt x="961182" y="113156"/>
                      <a:pt x="935851" y="87825"/>
                      <a:pt x="935851" y="56578"/>
                    </a:cubicBezTo>
                    <a:cubicBezTo>
                      <a:pt x="935851" y="40955"/>
                      <a:pt x="942184" y="26810"/>
                      <a:pt x="952422" y="16571"/>
                    </a:cubicBezTo>
                    <a:close/>
                    <a:moveTo>
                      <a:pt x="765253" y="190682"/>
                    </a:moveTo>
                    <a:cubicBezTo>
                      <a:pt x="775491" y="180444"/>
                      <a:pt x="789636" y="174111"/>
                      <a:pt x="805259" y="174111"/>
                    </a:cubicBezTo>
                    <a:cubicBezTo>
                      <a:pt x="836506" y="174111"/>
                      <a:pt x="861837" y="199442"/>
                      <a:pt x="861837" y="230689"/>
                    </a:cubicBezTo>
                    <a:cubicBezTo>
                      <a:pt x="861837" y="261936"/>
                      <a:pt x="836506" y="287267"/>
                      <a:pt x="805259" y="287267"/>
                    </a:cubicBezTo>
                    <a:cubicBezTo>
                      <a:pt x="774012" y="287267"/>
                      <a:pt x="748681" y="261936"/>
                      <a:pt x="748681" y="230689"/>
                    </a:cubicBezTo>
                    <a:cubicBezTo>
                      <a:pt x="748681" y="215065"/>
                      <a:pt x="755014" y="200921"/>
                      <a:pt x="765253" y="190682"/>
                    </a:cubicBezTo>
                    <a:close/>
                    <a:moveTo>
                      <a:pt x="578082" y="364793"/>
                    </a:moveTo>
                    <a:cubicBezTo>
                      <a:pt x="588320" y="354555"/>
                      <a:pt x="602465" y="348222"/>
                      <a:pt x="618088" y="348222"/>
                    </a:cubicBezTo>
                    <a:cubicBezTo>
                      <a:pt x="649335" y="348222"/>
                      <a:pt x="674666" y="373553"/>
                      <a:pt x="674666" y="404800"/>
                    </a:cubicBezTo>
                    <a:cubicBezTo>
                      <a:pt x="674666" y="436047"/>
                      <a:pt x="649335" y="461378"/>
                      <a:pt x="618088" y="461378"/>
                    </a:cubicBezTo>
                    <a:cubicBezTo>
                      <a:pt x="586841" y="461378"/>
                      <a:pt x="561510" y="436047"/>
                      <a:pt x="561510" y="404800"/>
                    </a:cubicBezTo>
                    <a:cubicBezTo>
                      <a:pt x="561510" y="389176"/>
                      <a:pt x="567843" y="375032"/>
                      <a:pt x="578082" y="364793"/>
                    </a:cubicBezTo>
                    <a:close/>
                    <a:moveTo>
                      <a:pt x="238854" y="697429"/>
                    </a:moveTo>
                    <a:lnTo>
                      <a:pt x="243750" y="696441"/>
                    </a:lnTo>
                    <a:cubicBezTo>
                      <a:pt x="274997" y="696441"/>
                      <a:pt x="300328" y="721772"/>
                      <a:pt x="300328" y="753019"/>
                    </a:cubicBezTo>
                    <a:lnTo>
                      <a:pt x="299340" y="757915"/>
                    </a:lnTo>
                    <a:close/>
                    <a:moveTo>
                      <a:pt x="390914" y="538902"/>
                    </a:moveTo>
                    <a:cubicBezTo>
                      <a:pt x="401152" y="528663"/>
                      <a:pt x="415297" y="522331"/>
                      <a:pt x="430920" y="522331"/>
                    </a:cubicBezTo>
                    <a:cubicBezTo>
                      <a:pt x="462167" y="522331"/>
                      <a:pt x="487498" y="547662"/>
                      <a:pt x="487499" y="578909"/>
                    </a:cubicBezTo>
                    <a:cubicBezTo>
                      <a:pt x="487498" y="610156"/>
                      <a:pt x="462167" y="635487"/>
                      <a:pt x="430920" y="635487"/>
                    </a:cubicBezTo>
                    <a:cubicBezTo>
                      <a:pt x="399673" y="635487"/>
                      <a:pt x="374342" y="610156"/>
                      <a:pt x="374342" y="578909"/>
                    </a:cubicBezTo>
                    <a:cubicBezTo>
                      <a:pt x="374342" y="563285"/>
                      <a:pt x="380675" y="549141"/>
                      <a:pt x="390914" y="538902"/>
                    </a:cubicBezTo>
                    <a:close/>
                    <a:moveTo>
                      <a:pt x="765253" y="16571"/>
                    </a:moveTo>
                    <a:cubicBezTo>
                      <a:pt x="775491" y="6333"/>
                      <a:pt x="789636" y="0"/>
                      <a:pt x="805259" y="0"/>
                    </a:cubicBezTo>
                    <a:cubicBezTo>
                      <a:pt x="836506" y="0"/>
                      <a:pt x="861837" y="25331"/>
                      <a:pt x="861837" y="56578"/>
                    </a:cubicBezTo>
                    <a:cubicBezTo>
                      <a:pt x="861837" y="87825"/>
                      <a:pt x="836506" y="113156"/>
                      <a:pt x="805259" y="113156"/>
                    </a:cubicBezTo>
                    <a:cubicBezTo>
                      <a:pt x="774012" y="113156"/>
                      <a:pt x="748681" y="87825"/>
                      <a:pt x="748681" y="56578"/>
                    </a:cubicBezTo>
                    <a:cubicBezTo>
                      <a:pt x="748681" y="40954"/>
                      <a:pt x="755014" y="26810"/>
                      <a:pt x="765253" y="16571"/>
                    </a:cubicBezTo>
                    <a:close/>
                    <a:moveTo>
                      <a:pt x="578082" y="190682"/>
                    </a:moveTo>
                    <a:cubicBezTo>
                      <a:pt x="588320" y="180444"/>
                      <a:pt x="602465" y="174111"/>
                      <a:pt x="618088" y="174111"/>
                    </a:cubicBezTo>
                    <a:cubicBezTo>
                      <a:pt x="649335" y="174111"/>
                      <a:pt x="674666" y="199442"/>
                      <a:pt x="674666" y="230689"/>
                    </a:cubicBezTo>
                    <a:cubicBezTo>
                      <a:pt x="674666" y="261936"/>
                      <a:pt x="649335" y="287267"/>
                      <a:pt x="618088" y="287267"/>
                    </a:cubicBezTo>
                    <a:cubicBezTo>
                      <a:pt x="586841" y="287267"/>
                      <a:pt x="561510" y="261936"/>
                      <a:pt x="561510" y="230689"/>
                    </a:cubicBezTo>
                    <a:cubicBezTo>
                      <a:pt x="561510" y="215065"/>
                      <a:pt x="567843" y="200921"/>
                      <a:pt x="578082" y="190682"/>
                    </a:cubicBezTo>
                    <a:close/>
                    <a:moveTo>
                      <a:pt x="390912" y="364793"/>
                    </a:moveTo>
                    <a:cubicBezTo>
                      <a:pt x="401150" y="354555"/>
                      <a:pt x="415295" y="348222"/>
                      <a:pt x="430918" y="348222"/>
                    </a:cubicBezTo>
                    <a:cubicBezTo>
                      <a:pt x="462165" y="348222"/>
                      <a:pt x="487497" y="373553"/>
                      <a:pt x="487497" y="404800"/>
                    </a:cubicBezTo>
                    <a:cubicBezTo>
                      <a:pt x="487496" y="436047"/>
                      <a:pt x="462165" y="461378"/>
                      <a:pt x="430920" y="461376"/>
                    </a:cubicBezTo>
                    <a:cubicBezTo>
                      <a:pt x="399673" y="461376"/>
                      <a:pt x="374342" y="436045"/>
                      <a:pt x="374342" y="404798"/>
                    </a:cubicBezTo>
                    <a:cubicBezTo>
                      <a:pt x="374342" y="389175"/>
                      <a:pt x="380673" y="375032"/>
                      <a:pt x="390912" y="364793"/>
                    </a:cubicBezTo>
                    <a:close/>
                    <a:moveTo>
                      <a:pt x="203743" y="538902"/>
                    </a:moveTo>
                    <a:cubicBezTo>
                      <a:pt x="213981" y="528663"/>
                      <a:pt x="228126" y="522331"/>
                      <a:pt x="243749" y="522331"/>
                    </a:cubicBezTo>
                    <a:cubicBezTo>
                      <a:pt x="274996" y="522331"/>
                      <a:pt x="300327" y="547662"/>
                      <a:pt x="300327" y="578909"/>
                    </a:cubicBezTo>
                    <a:cubicBezTo>
                      <a:pt x="300327" y="610156"/>
                      <a:pt x="274996" y="635487"/>
                      <a:pt x="243749" y="635487"/>
                    </a:cubicBezTo>
                    <a:cubicBezTo>
                      <a:pt x="212502" y="635487"/>
                      <a:pt x="187171" y="610156"/>
                      <a:pt x="187171" y="578909"/>
                    </a:cubicBezTo>
                    <a:cubicBezTo>
                      <a:pt x="187171" y="563285"/>
                      <a:pt x="193504" y="549141"/>
                      <a:pt x="203743" y="538902"/>
                    </a:cubicBezTo>
                    <a:close/>
                    <a:moveTo>
                      <a:pt x="578082" y="16571"/>
                    </a:moveTo>
                    <a:cubicBezTo>
                      <a:pt x="588320" y="6333"/>
                      <a:pt x="602465" y="0"/>
                      <a:pt x="618088" y="0"/>
                    </a:cubicBezTo>
                    <a:cubicBezTo>
                      <a:pt x="649335" y="0"/>
                      <a:pt x="674666" y="25331"/>
                      <a:pt x="674666" y="56578"/>
                    </a:cubicBezTo>
                    <a:cubicBezTo>
                      <a:pt x="674666" y="87825"/>
                      <a:pt x="649335" y="113156"/>
                      <a:pt x="618088" y="113156"/>
                    </a:cubicBezTo>
                    <a:cubicBezTo>
                      <a:pt x="586841" y="113156"/>
                      <a:pt x="561510" y="87825"/>
                      <a:pt x="561510" y="56578"/>
                    </a:cubicBezTo>
                    <a:cubicBezTo>
                      <a:pt x="561510" y="40955"/>
                      <a:pt x="567843" y="26810"/>
                      <a:pt x="578082" y="16571"/>
                    </a:cubicBezTo>
                    <a:close/>
                    <a:moveTo>
                      <a:pt x="65570" y="524146"/>
                    </a:moveTo>
                    <a:lnTo>
                      <a:pt x="78603" y="526777"/>
                    </a:lnTo>
                    <a:cubicBezTo>
                      <a:pt x="92141" y="532503"/>
                      <a:pt x="102986" y="543349"/>
                      <a:pt x="108712" y="556886"/>
                    </a:cubicBezTo>
                    <a:lnTo>
                      <a:pt x="111343" y="569919"/>
                    </a:lnTo>
                    <a:close/>
                    <a:moveTo>
                      <a:pt x="390912" y="190682"/>
                    </a:moveTo>
                    <a:cubicBezTo>
                      <a:pt x="401150" y="180444"/>
                      <a:pt x="415295" y="174111"/>
                      <a:pt x="430918" y="174111"/>
                    </a:cubicBezTo>
                    <a:cubicBezTo>
                      <a:pt x="462165" y="174111"/>
                      <a:pt x="487496" y="199442"/>
                      <a:pt x="487497" y="230689"/>
                    </a:cubicBezTo>
                    <a:cubicBezTo>
                      <a:pt x="487496" y="261936"/>
                      <a:pt x="462165" y="287267"/>
                      <a:pt x="430919" y="287267"/>
                    </a:cubicBezTo>
                    <a:cubicBezTo>
                      <a:pt x="399671" y="287267"/>
                      <a:pt x="374340" y="261936"/>
                      <a:pt x="374340" y="230689"/>
                    </a:cubicBezTo>
                    <a:cubicBezTo>
                      <a:pt x="374340" y="215065"/>
                      <a:pt x="380673" y="200921"/>
                      <a:pt x="390912" y="190682"/>
                    </a:cubicBezTo>
                    <a:close/>
                    <a:moveTo>
                      <a:pt x="203742" y="364792"/>
                    </a:moveTo>
                    <a:cubicBezTo>
                      <a:pt x="213981" y="354553"/>
                      <a:pt x="228125" y="348220"/>
                      <a:pt x="243749" y="348220"/>
                    </a:cubicBezTo>
                    <a:cubicBezTo>
                      <a:pt x="274996" y="348220"/>
                      <a:pt x="300327" y="373551"/>
                      <a:pt x="300327" y="404798"/>
                    </a:cubicBezTo>
                    <a:cubicBezTo>
                      <a:pt x="300327" y="436045"/>
                      <a:pt x="274996" y="461376"/>
                      <a:pt x="243749" y="461376"/>
                    </a:cubicBezTo>
                    <a:cubicBezTo>
                      <a:pt x="212502" y="461376"/>
                      <a:pt x="187171" y="436045"/>
                      <a:pt x="187171" y="404798"/>
                    </a:cubicBezTo>
                    <a:cubicBezTo>
                      <a:pt x="187171" y="389175"/>
                      <a:pt x="193503" y="375030"/>
                      <a:pt x="203742" y="364792"/>
                    </a:cubicBezTo>
                    <a:close/>
                    <a:moveTo>
                      <a:pt x="390912" y="16571"/>
                    </a:moveTo>
                    <a:cubicBezTo>
                      <a:pt x="401150" y="6333"/>
                      <a:pt x="415295" y="0"/>
                      <a:pt x="430918" y="0"/>
                    </a:cubicBezTo>
                    <a:cubicBezTo>
                      <a:pt x="462165" y="0"/>
                      <a:pt x="487496" y="25331"/>
                      <a:pt x="487497" y="56578"/>
                    </a:cubicBezTo>
                    <a:cubicBezTo>
                      <a:pt x="487496" y="87825"/>
                      <a:pt x="462165" y="113156"/>
                      <a:pt x="430919" y="113156"/>
                    </a:cubicBezTo>
                    <a:cubicBezTo>
                      <a:pt x="399671" y="113156"/>
                      <a:pt x="374340" y="87825"/>
                      <a:pt x="374340" y="56578"/>
                    </a:cubicBezTo>
                    <a:cubicBezTo>
                      <a:pt x="374340" y="40954"/>
                      <a:pt x="380673" y="26810"/>
                      <a:pt x="390912" y="16571"/>
                    </a:cubicBezTo>
                    <a:close/>
                    <a:moveTo>
                      <a:pt x="203741" y="190682"/>
                    </a:moveTo>
                    <a:cubicBezTo>
                      <a:pt x="213979" y="180444"/>
                      <a:pt x="228124" y="174111"/>
                      <a:pt x="243747" y="174111"/>
                    </a:cubicBezTo>
                    <a:cubicBezTo>
                      <a:pt x="274994" y="174111"/>
                      <a:pt x="300325" y="199442"/>
                      <a:pt x="300325" y="230689"/>
                    </a:cubicBezTo>
                    <a:cubicBezTo>
                      <a:pt x="300325" y="261936"/>
                      <a:pt x="274995" y="287266"/>
                      <a:pt x="243748" y="287266"/>
                    </a:cubicBezTo>
                    <a:cubicBezTo>
                      <a:pt x="212501" y="287266"/>
                      <a:pt x="187170" y="261935"/>
                      <a:pt x="187170" y="230688"/>
                    </a:cubicBezTo>
                    <a:cubicBezTo>
                      <a:pt x="187170" y="215064"/>
                      <a:pt x="193503" y="200920"/>
                      <a:pt x="203741" y="190682"/>
                    </a:cubicBezTo>
                    <a:close/>
                    <a:moveTo>
                      <a:pt x="16572" y="364792"/>
                    </a:moveTo>
                    <a:cubicBezTo>
                      <a:pt x="26811" y="354553"/>
                      <a:pt x="40956" y="348220"/>
                      <a:pt x="56579" y="348220"/>
                    </a:cubicBezTo>
                    <a:cubicBezTo>
                      <a:pt x="87826" y="348220"/>
                      <a:pt x="113157" y="373551"/>
                      <a:pt x="113157" y="404798"/>
                    </a:cubicBezTo>
                    <a:cubicBezTo>
                      <a:pt x="113157" y="436045"/>
                      <a:pt x="87826" y="461376"/>
                      <a:pt x="56579" y="461376"/>
                    </a:cubicBezTo>
                    <a:cubicBezTo>
                      <a:pt x="25332" y="461376"/>
                      <a:pt x="1" y="436045"/>
                      <a:pt x="1" y="404798"/>
                    </a:cubicBezTo>
                    <a:cubicBezTo>
                      <a:pt x="1" y="389175"/>
                      <a:pt x="6334" y="375030"/>
                      <a:pt x="16572" y="364792"/>
                    </a:cubicBezTo>
                    <a:close/>
                    <a:moveTo>
                      <a:pt x="203741" y="16571"/>
                    </a:moveTo>
                    <a:cubicBezTo>
                      <a:pt x="213979" y="6333"/>
                      <a:pt x="228124" y="0"/>
                      <a:pt x="243747" y="0"/>
                    </a:cubicBezTo>
                    <a:cubicBezTo>
                      <a:pt x="274994" y="0"/>
                      <a:pt x="300325" y="25331"/>
                      <a:pt x="300325" y="56578"/>
                    </a:cubicBezTo>
                    <a:cubicBezTo>
                      <a:pt x="300325" y="87825"/>
                      <a:pt x="274994" y="113156"/>
                      <a:pt x="243747" y="113156"/>
                    </a:cubicBezTo>
                    <a:cubicBezTo>
                      <a:pt x="212500" y="113156"/>
                      <a:pt x="187169" y="87825"/>
                      <a:pt x="187169" y="56578"/>
                    </a:cubicBezTo>
                    <a:cubicBezTo>
                      <a:pt x="187169" y="40955"/>
                      <a:pt x="193502" y="26810"/>
                      <a:pt x="203741" y="16571"/>
                    </a:cubicBezTo>
                    <a:close/>
                    <a:moveTo>
                      <a:pt x="16572" y="190681"/>
                    </a:moveTo>
                    <a:cubicBezTo>
                      <a:pt x="26810" y="180443"/>
                      <a:pt x="40955" y="174110"/>
                      <a:pt x="56579" y="174110"/>
                    </a:cubicBezTo>
                    <a:cubicBezTo>
                      <a:pt x="87826" y="174110"/>
                      <a:pt x="113157" y="199441"/>
                      <a:pt x="113157" y="230688"/>
                    </a:cubicBezTo>
                    <a:cubicBezTo>
                      <a:pt x="113156" y="261935"/>
                      <a:pt x="87825" y="287266"/>
                      <a:pt x="56579" y="287266"/>
                    </a:cubicBezTo>
                    <a:cubicBezTo>
                      <a:pt x="25332" y="287266"/>
                      <a:pt x="1" y="261935"/>
                      <a:pt x="1" y="230688"/>
                    </a:cubicBezTo>
                    <a:cubicBezTo>
                      <a:pt x="1" y="215064"/>
                      <a:pt x="6333" y="200920"/>
                      <a:pt x="16572" y="190681"/>
                    </a:cubicBezTo>
                    <a:close/>
                    <a:moveTo>
                      <a:pt x="16571" y="16571"/>
                    </a:moveTo>
                    <a:cubicBezTo>
                      <a:pt x="26809" y="6333"/>
                      <a:pt x="40954" y="0"/>
                      <a:pt x="56577" y="0"/>
                    </a:cubicBezTo>
                    <a:cubicBezTo>
                      <a:pt x="87825" y="0"/>
                      <a:pt x="113156" y="25331"/>
                      <a:pt x="113156" y="56578"/>
                    </a:cubicBezTo>
                    <a:cubicBezTo>
                      <a:pt x="113155" y="87825"/>
                      <a:pt x="87825" y="113155"/>
                      <a:pt x="56578" y="113156"/>
                    </a:cubicBezTo>
                    <a:cubicBezTo>
                      <a:pt x="25331" y="113156"/>
                      <a:pt x="0" y="87825"/>
                      <a:pt x="0" y="56577"/>
                    </a:cubicBezTo>
                    <a:cubicBezTo>
                      <a:pt x="0" y="40954"/>
                      <a:pt x="6333" y="26809"/>
                      <a:pt x="16571" y="16571"/>
                    </a:cubicBezTo>
                    <a:close/>
                  </a:path>
                </a:pathLst>
              </a:custGeom>
              <a:gradFill flip="none" rotWithShape="1">
                <a:gsLst>
                  <a:gs pos="100000">
                    <a:schemeClr val="accent2">
                      <a:lumMod val="40000"/>
                      <a:lumOff val="60000"/>
                    </a:schemeClr>
                  </a:gs>
                  <a:gs pos="0">
                    <a:schemeClr val="accent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sp>
        <p:nvSpPr>
          <p:cNvPr id="17" name="Freeform: Shape 3">
            <a:extLst>
              <a:ext uri="{FF2B5EF4-FFF2-40B4-BE49-F238E27FC236}">
                <a16:creationId xmlns:a16="http://schemas.microsoft.com/office/drawing/2014/main" id="{32535A9D-14B7-4E3B-B905-22961ED5039E}"/>
              </a:ext>
            </a:extLst>
          </p:cNvPr>
          <p:cNvSpPr/>
          <p:nvPr/>
        </p:nvSpPr>
        <p:spPr>
          <a:xfrm>
            <a:off x="4977729" y="2284425"/>
            <a:ext cx="2228892" cy="2529491"/>
          </a:xfrm>
          <a:custGeom>
            <a:avLst/>
            <a:gdLst/>
            <a:ahLst/>
            <a:cxnLst>
              <a:cxn ang="0">
                <a:pos x="wd2" y="hd2"/>
              </a:cxn>
              <a:cxn ang="5400000">
                <a:pos x="wd2" y="hd2"/>
              </a:cxn>
              <a:cxn ang="10800000">
                <a:pos x="wd2" y="hd2"/>
              </a:cxn>
              <a:cxn ang="16200000">
                <a:pos x="wd2" y="hd2"/>
              </a:cxn>
            </a:cxnLst>
            <a:rect l="0" t="0" r="r" b="b"/>
            <a:pathLst>
              <a:path w="21529" h="21570" extrusionOk="0">
                <a:moveTo>
                  <a:pt x="538" y="6909"/>
                </a:moveTo>
                <a:cubicBezTo>
                  <a:pt x="1461" y="7610"/>
                  <a:pt x="2084" y="8535"/>
                  <a:pt x="2344" y="9550"/>
                </a:cubicBezTo>
                <a:cubicBezTo>
                  <a:pt x="2607" y="10563"/>
                  <a:pt x="2500" y="11653"/>
                  <a:pt x="2066" y="12653"/>
                </a:cubicBezTo>
                <a:cubicBezTo>
                  <a:pt x="1851" y="13153"/>
                  <a:pt x="1549" y="13624"/>
                  <a:pt x="1175" y="14047"/>
                </a:cubicBezTo>
                <a:cubicBezTo>
                  <a:pt x="988" y="14258"/>
                  <a:pt x="783" y="14456"/>
                  <a:pt x="563" y="14641"/>
                </a:cubicBezTo>
                <a:cubicBezTo>
                  <a:pt x="535" y="14664"/>
                  <a:pt x="508" y="14687"/>
                  <a:pt x="480" y="14710"/>
                </a:cubicBezTo>
                <a:cubicBezTo>
                  <a:pt x="448" y="14736"/>
                  <a:pt x="416" y="14761"/>
                  <a:pt x="384" y="14787"/>
                </a:cubicBezTo>
                <a:cubicBezTo>
                  <a:pt x="262" y="14888"/>
                  <a:pt x="169" y="15015"/>
                  <a:pt x="114" y="15148"/>
                </a:cubicBezTo>
                <a:cubicBezTo>
                  <a:pt x="5" y="15419"/>
                  <a:pt x="39" y="15673"/>
                  <a:pt x="115" y="15884"/>
                </a:cubicBezTo>
                <a:cubicBezTo>
                  <a:pt x="195" y="16097"/>
                  <a:pt x="324" y="16283"/>
                  <a:pt x="510" y="16443"/>
                </a:cubicBezTo>
                <a:cubicBezTo>
                  <a:pt x="604" y="16523"/>
                  <a:pt x="714" y="16596"/>
                  <a:pt x="845" y="16653"/>
                </a:cubicBezTo>
                <a:cubicBezTo>
                  <a:pt x="977" y="16710"/>
                  <a:pt x="1132" y="16749"/>
                  <a:pt x="1297" y="16755"/>
                </a:cubicBezTo>
                <a:cubicBezTo>
                  <a:pt x="1379" y="16758"/>
                  <a:pt x="1462" y="16752"/>
                  <a:pt x="1542" y="16738"/>
                </a:cubicBezTo>
                <a:cubicBezTo>
                  <a:pt x="1582" y="16731"/>
                  <a:pt x="1622" y="16722"/>
                  <a:pt x="1660" y="16711"/>
                </a:cubicBezTo>
                <a:cubicBezTo>
                  <a:pt x="1682" y="16705"/>
                  <a:pt x="1703" y="16698"/>
                  <a:pt x="1725" y="16692"/>
                </a:cubicBezTo>
                <a:cubicBezTo>
                  <a:pt x="1761" y="16682"/>
                  <a:pt x="1797" y="16672"/>
                  <a:pt x="1833" y="16661"/>
                </a:cubicBezTo>
                <a:cubicBezTo>
                  <a:pt x="1870" y="16652"/>
                  <a:pt x="1906" y="16642"/>
                  <a:pt x="1942" y="16633"/>
                </a:cubicBezTo>
                <a:cubicBezTo>
                  <a:pt x="2088" y="16595"/>
                  <a:pt x="2235" y="16563"/>
                  <a:pt x="2384" y="16535"/>
                </a:cubicBezTo>
                <a:cubicBezTo>
                  <a:pt x="2977" y="16425"/>
                  <a:pt x="3590" y="16393"/>
                  <a:pt x="4193" y="16443"/>
                </a:cubicBezTo>
                <a:cubicBezTo>
                  <a:pt x="5401" y="16540"/>
                  <a:pt x="6568" y="16973"/>
                  <a:pt x="7492" y="17666"/>
                </a:cubicBezTo>
                <a:cubicBezTo>
                  <a:pt x="8420" y="18356"/>
                  <a:pt x="9100" y="19300"/>
                  <a:pt x="9406" y="20334"/>
                </a:cubicBezTo>
                <a:cubicBezTo>
                  <a:pt x="9425" y="20399"/>
                  <a:pt x="9443" y="20464"/>
                  <a:pt x="9460" y="20529"/>
                </a:cubicBezTo>
                <a:cubicBezTo>
                  <a:pt x="9468" y="20561"/>
                  <a:pt x="9475" y="20594"/>
                  <a:pt x="9483" y="20627"/>
                </a:cubicBezTo>
                <a:cubicBezTo>
                  <a:pt x="9488" y="20647"/>
                  <a:pt x="9492" y="20666"/>
                  <a:pt x="9497" y="20686"/>
                </a:cubicBezTo>
                <a:cubicBezTo>
                  <a:pt x="9499" y="20695"/>
                  <a:pt x="9501" y="20704"/>
                  <a:pt x="9503" y="20713"/>
                </a:cubicBezTo>
                <a:cubicBezTo>
                  <a:pt x="9508" y="20728"/>
                  <a:pt x="9512" y="20744"/>
                  <a:pt x="9517" y="20759"/>
                </a:cubicBezTo>
                <a:cubicBezTo>
                  <a:pt x="9552" y="20878"/>
                  <a:pt x="9606" y="20989"/>
                  <a:pt x="9688" y="21099"/>
                </a:cubicBezTo>
                <a:cubicBezTo>
                  <a:pt x="9769" y="21207"/>
                  <a:pt x="9878" y="21306"/>
                  <a:pt x="10002" y="21381"/>
                </a:cubicBezTo>
                <a:cubicBezTo>
                  <a:pt x="10253" y="21532"/>
                  <a:pt x="10545" y="21583"/>
                  <a:pt x="10808" y="21567"/>
                </a:cubicBezTo>
                <a:cubicBezTo>
                  <a:pt x="11073" y="21551"/>
                  <a:pt x="11324" y="21474"/>
                  <a:pt x="11546" y="21332"/>
                </a:cubicBezTo>
                <a:cubicBezTo>
                  <a:pt x="11766" y="21192"/>
                  <a:pt x="11953" y="20969"/>
                  <a:pt x="12021" y="20712"/>
                </a:cubicBezTo>
                <a:cubicBezTo>
                  <a:pt x="12040" y="20640"/>
                  <a:pt x="12058" y="20569"/>
                  <a:pt x="12076" y="20498"/>
                </a:cubicBezTo>
                <a:cubicBezTo>
                  <a:pt x="12094" y="20432"/>
                  <a:pt x="12113" y="20368"/>
                  <a:pt x="12134" y="20303"/>
                </a:cubicBezTo>
                <a:cubicBezTo>
                  <a:pt x="12215" y="20044"/>
                  <a:pt x="12319" y="19791"/>
                  <a:pt x="12442" y="19546"/>
                </a:cubicBezTo>
                <a:cubicBezTo>
                  <a:pt x="12933" y="18564"/>
                  <a:pt x="13762" y="17719"/>
                  <a:pt x="14798" y="17166"/>
                </a:cubicBezTo>
                <a:cubicBezTo>
                  <a:pt x="15832" y="16609"/>
                  <a:pt x="17063" y="16343"/>
                  <a:pt x="18274" y="16412"/>
                </a:cubicBezTo>
                <a:cubicBezTo>
                  <a:pt x="18576" y="16429"/>
                  <a:pt x="18877" y="16466"/>
                  <a:pt x="19174" y="16523"/>
                </a:cubicBezTo>
                <a:cubicBezTo>
                  <a:pt x="19322" y="16551"/>
                  <a:pt x="19469" y="16584"/>
                  <a:pt x="19614" y="16622"/>
                </a:cubicBezTo>
                <a:cubicBezTo>
                  <a:pt x="19687" y="16641"/>
                  <a:pt x="19759" y="16661"/>
                  <a:pt x="19831" y="16683"/>
                </a:cubicBezTo>
                <a:cubicBezTo>
                  <a:pt x="19845" y="16687"/>
                  <a:pt x="19859" y="16690"/>
                  <a:pt x="19873" y="16694"/>
                </a:cubicBezTo>
                <a:cubicBezTo>
                  <a:pt x="19893" y="16699"/>
                  <a:pt x="19914" y="16704"/>
                  <a:pt x="19934" y="16709"/>
                </a:cubicBezTo>
                <a:cubicBezTo>
                  <a:pt x="19975" y="16717"/>
                  <a:pt x="20008" y="16723"/>
                  <a:pt x="20046" y="16728"/>
                </a:cubicBezTo>
                <a:cubicBezTo>
                  <a:pt x="20121" y="16737"/>
                  <a:pt x="20197" y="16740"/>
                  <a:pt x="20272" y="16737"/>
                </a:cubicBezTo>
                <a:cubicBezTo>
                  <a:pt x="20577" y="16722"/>
                  <a:pt x="20847" y="16603"/>
                  <a:pt x="21043" y="16447"/>
                </a:cubicBezTo>
                <a:cubicBezTo>
                  <a:pt x="21241" y="16290"/>
                  <a:pt x="21384" y="16093"/>
                  <a:pt x="21460" y="15864"/>
                </a:cubicBezTo>
                <a:cubicBezTo>
                  <a:pt x="21536" y="15637"/>
                  <a:pt x="21535" y="15362"/>
                  <a:pt x="21412" y="15118"/>
                </a:cubicBezTo>
                <a:cubicBezTo>
                  <a:pt x="21352" y="14997"/>
                  <a:pt x="21266" y="14888"/>
                  <a:pt x="21168" y="14801"/>
                </a:cubicBezTo>
                <a:cubicBezTo>
                  <a:pt x="21156" y="14789"/>
                  <a:pt x="21144" y="14778"/>
                  <a:pt x="21131" y="14768"/>
                </a:cubicBezTo>
                <a:cubicBezTo>
                  <a:pt x="21121" y="14759"/>
                  <a:pt x="21110" y="14751"/>
                  <a:pt x="21100" y="14742"/>
                </a:cubicBezTo>
                <a:cubicBezTo>
                  <a:pt x="21085" y="14730"/>
                  <a:pt x="21069" y="14718"/>
                  <a:pt x="21054" y="14706"/>
                </a:cubicBezTo>
                <a:cubicBezTo>
                  <a:pt x="21027" y="14683"/>
                  <a:pt x="21000" y="14660"/>
                  <a:pt x="20972" y="14638"/>
                </a:cubicBezTo>
                <a:cubicBezTo>
                  <a:pt x="20086" y="13898"/>
                  <a:pt x="19447" y="12932"/>
                  <a:pt x="19183" y="11888"/>
                </a:cubicBezTo>
                <a:cubicBezTo>
                  <a:pt x="18915" y="10846"/>
                  <a:pt x="19029" y="9733"/>
                  <a:pt x="19498" y="8745"/>
                </a:cubicBezTo>
                <a:cubicBezTo>
                  <a:pt x="19730" y="8251"/>
                  <a:pt x="20049" y="7788"/>
                  <a:pt x="20437" y="7376"/>
                </a:cubicBezTo>
                <a:cubicBezTo>
                  <a:pt x="20631" y="7169"/>
                  <a:pt x="20842" y="6976"/>
                  <a:pt x="21068" y="6797"/>
                </a:cubicBezTo>
                <a:cubicBezTo>
                  <a:pt x="21086" y="6783"/>
                  <a:pt x="21103" y="6768"/>
                  <a:pt x="21121" y="6754"/>
                </a:cubicBezTo>
                <a:cubicBezTo>
                  <a:pt x="21140" y="6738"/>
                  <a:pt x="21177" y="6706"/>
                  <a:pt x="21195" y="6687"/>
                </a:cubicBezTo>
                <a:cubicBezTo>
                  <a:pt x="21240" y="6644"/>
                  <a:pt x="21282" y="6597"/>
                  <a:pt x="21321" y="6545"/>
                </a:cubicBezTo>
                <a:cubicBezTo>
                  <a:pt x="21398" y="6443"/>
                  <a:pt x="21460" y="6324"/>
                  <a:pt x="21494" y="6198"/>
                </a:cubicBezTo>
                <a:cubicBezTo>
                  <a:pt x="21566" y="5945"/>
                  <a:pt x="21523" y="5678"/>
                  <a:pt x="21405" y="5462"/>
                </a:cubicBezTo>
                <a:cubicBezTo>
                  <a:pt x="21288" y="5244"/>
                  <a:pt x="21102" y="5063"/>
                  <a:pt x="20863" y="4939"/>
                </a:cubicBezTo>
                <a:cubicBezTo>
                  <a:pt x="20627" y="4815"/>
                  <a:pt x="20327" y="4759"/>
                  <a:pt x="20047" y="4795"/>
                </a:cubicBezTo>
                <a:cubicBezTo>
                  <a:pt x="19977" y="4804"/>
                  <a:pt x="19909" y="4818"/>
                  <a:pt x="19844" y="4836"/>
                </a:cubicBezTo>
                <a:cubicBezTo>
                  <a:pt x="19803" y="4847"/>
                  <a:pt x="19762" y="4859"/>
                  <a:pt x="19721" y="4870"/>
                </a:cubicBezTo>
                <a:cubicBezTo>
                  <a:pt x="19653" y="4889"/>
                  <a:pt x="19577" y="4908"/>
                  <a:pt x="19505" y="4926"/>
                </a:cubicBezTo>
                <a:cubicBezTo>
                  <a:pt x="19358" y="4961"/>
                  <a:pt x="19209" y="4992"/>
                  <a:pt x="19060" y="5018"/>
                </a:cubicBezTo>
                <a:cubicBezTo>
                  <a:pt x="18463" y="5122"/>
                  <a:pt x="17850" y="5149"/>
                  <a:pt x="17246" y="5096"/>
                </a:cubicBezTo>
                <a:cubicBezTo>
                  <a:pt x="16038" y="4993"/>
                  <a:pt x="14878" y="4552"/>
                  <a:pt x="13961" y="3850"/>
                </a:cubicBezTo>
                <a:cubicBezTo>
                  <a:pt x="13041" y="3153"/>
                  <a:pt x="12371" y="2203"/>
                  <a:pt x="12075" y="1166"/>
                </a:cubicBezTo>
                <a:cubicBezTo>
                  <a:pt x="12057" y="1101"/>
                  <a:pt x="12039" y="1036"/>
                  <a:pt x="12023" y="971"/>
                </a:cubicBezTo>
                <a:cubicBezTo>
                  <a:pt x="12015" y="934"/>
                  <a:pt x="12006" y="898"/>
                  <a:pt x="11998" y="861"/>
                </a:cubicBezTo>
                <a:cubicBezTo>
                  <a:pt x="11995" y="852"/>
                  <a:pt x="11993" y="843"/>
                  <a:pt x="11991" y="833"/>
                </a:cubicBezTo>
                <a:cubicBezTo>
                  <a:pt x="11985" y="815"/>
                  <a:pt x="11979" y="796"/>
                  <a:pt x="11974" y="777"/>
                </a:cubicBezTo>
                <a:cubicBezTo>
                  <a:pt x="11963" y="745"/>
                  <a:pt x="11951" y="715"/>
                  <a:pt x="11937" y="684"/>
                </a:cubicBezTo>
                <a:cubicBezTo>
                  <a:pt x="11829" y="437"/>
                  <a:pt x="11599" y="233"/>
                  <a:pt x="11351" y="127"/>
                </a:cubicBezTo>
                <a:cubicBezTo>
                  <a:pt x="11101" y="18"/>
                  <a:pt x="10837" y="-17"/>
                  <a:pt x="10575" y="7"/>
                </a:cubicBezTo>
                <a:cubicBezTo>
                  <a:pt x="10315" y="32"/>
                  <a:pt x="10046" y="122"/>
                  <a:pt x="9826" y="300"/>
                </a:cubicBezTo>
                <a:cubicBezTo>
                  <a:pt x="9718" y="388"/>
                  <a:pt x="9626" y="498"/>
                  <a:pt x="9562" y="615"/>
                </a:cubicBezTo>
                <a:cubicBezTo>
                  <a:pt x="9530" y="674"/>
                  <a:pt x="9505" y="735"/>
                  <a:pt x="9485" y="795"/>
                </a:cubicBezTo>
                <a:cubicBezTo>
                  <a:pt x="9481" y="810"/>
                  <a:pt x="9476" y="825"/>
                  <a:pt x="9472" y="840"/>
                </a:cubicBezTo>
                <a:cubicBezTo>
                  <a:pt x="9469" y="853"/>
                  <a:pt x="9466" y="866"/>
                  <a:pt x="9463" y="879"/>
                </a:cubicBezTo>
                <a:cubicBezTo>
                  <a:pt x="9459" y="897"/>
                  <a:pt x="9455" y="914"/>
                  <a:pt x="9450" y="932"/>
                </a:cubicBezTo>
                <a:cubicBezTo>
                  <a:pt x="9420" y="1060"/>
                  <a:pt x="9382" y="1193"/>
                  <a:pt x="9340" y="1321"/>
                </a:cubicBezTo>
                <a:cubicBezTo>
                  <a:pt x="9256" y="1578"/>
                  <a:pt x="9150" y="1830"/>
                  <a:pt x="9023" y="2073"/>
                </a:cubicBezTo>
                <a:cubicBezTo>
                  <a:pt x="8517" y="3047"/>
                  <a:pt x="7672" y="3880"/>
                  <a:pt x="6626" y="4420"/>
                </a:cubicBezTo>
                <a:cubicBezTo>
                  <a:pt x="5578" y="4965"/>
                  <a:pt x="4368" y="5265"/>
                  <a:pt x="3198" y="5207"/>
                </a:cubicBezTo>
                <a:cubicBezTo>
                  <a:pt x="2906" y="5192"/>
                  <a:pt x="2617" y="5155"/>
                  <a:pt x="2336" y="5095"/>
                </a:cubicBezTo>
                <a:cubicBezTo>
                  <a:pt x="2195" y="5065"/>
                  <a:pt x="2056" y="5030"/>
                  <a:pt x="1920" y="4988"/>
                </a:cubicBezTo>
                <a:cubicBezTo>
                  <a:pt x="1886" y="4977"/>
                  <a:pt x="1852" y="4966"/>
                  <a:pt x="1818" y="4956"/>
                </a:cubicBezTo>
                <a:cubicBezTo>
                  <a:pt x="1781" y="4943"/>
                  <a:pt x="1743" y="4930"/>
                  <a:pt x="1706" y="4918"/>
                </a:cubicBezTo>
                <a:cubicBezTo>
                  <a:pt x="1594" y="4880"/>
                  <a:pt x="1468" y="4854"/>
                  <a:pt x="1337" y="4844"/>
                </a:cubicBezTo>
                <a:cubicBezTo>
                  <a:pt x="1075" y="4823"/>
                  <a:pt x="781" y="4881"/>
                  <a:pt x="542" y="5026"/>
                </a:cubicBezTo>
                <a:cubicBezTo>
                  <a:pt x="302" y="5169"/>
                  <a:pt x="123" y="5392"/>
                  <a:pt x="46" y="5641"/>
                </a:cubicBezTo>
                <a:cubicBezTo>
                  <a:pt x="-34" y="5890"/>
                  <a:pt x="-4" y="6161"/>
                  <a:pt x="100" y="6382"/>
                </a:cubicBezTo>
                <a:cubicBezTo>
                  <a:pt x="203" y="6605"/>
                  <a:pt x="368" y="6779"/>
                  <a:pt x="541" y="6911"/>
                </a:cubicBezTo>
                <a:cubicBezTo>
                  <a:pt x="599" y="6852"/>
                  <a:pt x="656" y="6793"/>
                  <a:pt x="714" y="6734"/>
                </a:cubicBezTo>
                <a:cubicBezTo>
                  <a:pt x="772" y="6675"/>
                  <a:pt x="830" y="6616"/>
                  <a:pt x="888" y="6557"/>
                </a:cubicBezTo>
                <a:cubicBezTo>
                  <a:pt x="945" y="6497"/>
                  <a:pt x="1003" y="6438"/>
                  <a:pt x="1061" y="6379"/>
                </a:cubicBezTo>
                <a:cubicBezTo>
                  <a:pt x="1119" y="6320"/>
                  <a:pt x="1176" y="6261"/>
                  <a:pt x="1234" y="6202"/>
                </a:cubicBezTo>
                <a:cubicBezTo>
                  <a:pt x="1158" y="6144"/>
                  <a:pt x="1109" y="6084"/>
                  <a:pt x="1087" y="6034"/>
                </a:cubicBezTo>
                <a:cubicBezTo>
                  <a:pt x="1065" y="5985"/>
                  <a:pt x="1065" y="5946"/>
                  <a:pt x="1075" y="5913"/>
                </a:cubicBezTo>
                <a:cubicBezTo>
                  <a:pt x="1086" y="5879"/>
                  <a:pt x="1110" y="5850"/>
                  <a:pt x="1143" y="5831"/>
                </a:cubicBezTo>
                <a:cubicBezTo>
                  <a:pt x="1175" y="5812"/>
                  <a:pt x="1215" y="5802"/>
                  <a:pt x="1274" y="5806"/>
                </a:cubicBezTo>
                <a:cubicBezTo>
                  <a:pt x="1304" y="5809"/>
                  <a:pt x="1337" y="5815"/>
                  <a:pt x="1375" y="5828"/>
                </a:cubicBezTo>
                <a:cubicBezTo>
                  <a:pt x="1413" y="5841"/>
                  <a:pt x="1451" y="5854"/>
                  <a:pt x="1489" y="5866"/>
                </a:cubicBezTo>
                <a:cubicBezTo>
                  <a:pt x="1530" y="5880"/>
                  <a:pt x="1572" y="5893"/>
                  <a:pt x="1614" y="5907"/>
                </a:cubicBezTo>
                <a:cubicBezTo>
                  <a:pt x="1782" y="5959"/>
                  <a:pt x="1952" y="6003"/>
                  <a:pt x="2124" y="6040"/>
                </a:cubicBezTo>
                <a:cubicBezTo>
                  <a:pt x="2467" y="6114"/>
                  <a:pt x="2816" y="6157"/>
                  <a:pt x="3164" y="6173"/>
                </a:cubicBezTo>
                <a:cubicBezTo>
                  <a:pt x="4563" y="6236"/>
                  <a:pt x="5942" y="5862"/>
                  <a:pt x="7165" y="5228"/>
                </a:cubicBezTo>
                <a:cubicBezTo>
                  <a:pt x="8398" y="4591"/>
                  <a:pt x="9394" y="3609"/>
                  <a:pt x="9987" y="2465"/>
                </a:cubicBezTo>
                <a:cubicBezTo>
                  <a:pt x="10136" y="2179"/>
                  <a:pt x="10261" y="1883"/>
                  <a:pt x="10360" y="1582"/>
                </a:cubicBezTo>
                <a:cubicBezTo>
                  <a:pt x="10410" y="1430"/>
                  <a:pt x="10452" y="1280"/>
                  <a:pt x="10490" y="1122"/>
                </a:cubicBezTo>
                <a:cubicBezTo>
                  <a:pt x="10494" y="1105"/>
                  <a:pt x="10498" y="1087"/>
                  <a:pt x="10502" y="1069"/>
                </a:cubicBezTo>
                <a:cubicBezTo>
                  <a:pt x="10503" y="1064"/>
                  <a:pt x="10505" y="1059"/>
                  <a:pt x="10506" y="1054"/>
                </a:cubicBezTo>
                <a:cubicBezTo>
                  <a:pt x="10506" y="1051"/>
                  <a:pt x="10508" y="1049"/>
                  <a:pt x="10508" y="1047"/>
                </a:cubicBezTo>
                <a:cubicBezTo>
                  <a:pt x="10511" y="1037"/>
                  <a:pt x="10515" y="1029"/>
                  <a:pt x="10518" y="1022"/>
                </a:cubicBezTo>
                <a:cubicBezTo>
                  <a:pt x="10526" y="1009"/>
                  <a:pt x="10534" y="999"/>
                  <a:pt x="10547" y="989"/>
                </a:cubicBezTo>
                <a:cubicBezTo>
                  <a:pt x="10570" y="968"/>
                  <a:pt x="10622" y="945"/>
                  <a:pt x="10690" y="939"/>
                </a:cubicBezTo>
                <a:cubicBezTo>
                  <a:pt x="10756" y="932"/>
                  <a:pt x="10830" y="944"/>
                  <a:pt x="10876" y="965"/>
                </a:cubicBezTo>
                <a:cubicBezTo>
                  <a:pt x="10924" y="988"/>
                  <a:pt x="10939" y="1006"/>
                  <a:pt x="10951" y="1031"/>
                </a:cubicBezTo>
                <a:cubicBezTo>
                  <a:pt x="10952" y="1034"/>
                  <a:pt x="10954" y="1038"/>
                  <a:pt x="10955" y="1041"/>
                </a:cubicBezTo>
                <a:cubicBezTo>
                  <a:pt x="10955" y="1040"/>
                  <a:pt x="10955" y="1039"/>
                  <a:pt x="10955" y="1037"/>
                </a:cubicBezTo>
                <a:cubicBezTo>
                  <a:pt x="10957" y="1046"/>
                  <a:pt x="10959" y="1054"/>
                  <a:pt x="10961" y="1063"/>
                </a:cubicBezTo>
                <a:cubicBezTo>
                  <a:pt x="10969" y="1098"/>
                  <a:pt x="10977" y="1132"/>
                  <a:pt x="10985" y="1167"/>
                </a:cubicBezTo>
                <a:cubicBezTo>
                  <a:pt x="11004" y="1244"/>
                  <a:pt x="11024" y="1321"/>
                  <a:pt x="11046" y="1397"/>
                </a:cubicBezTo>
                <a:cubicBezTo>
                  <a:pt x="11396" y="2621"/>
                  <a:pt x="12185" y="3739"/>
                  <a:pt x="13267" y="4560"/>
                </a:cubicBezTo>
                <a:cubicBezTo>
                  <a:pt x="13808" y="4971"/>
                  <a:pt x="14418" y="5310"/>
                  <a:pt x="15075" y="5559"/>
                </a:cubicBezTo>
                <a:cubicBezTo>
                  <a:pt x="15732" y="5808"/>
                  <a:pt x="16432" y="5966"/>
                  <a:pt x="17141" y="6028"/>
                </a:cubicBezTo>
                <a:cubicBezTo>
                  <a:pt x="17850" y="6091"/>
                  <a:pt x="18568" y="6059"/>
                  <a:pt x="19266" y="5938"/>
                </a:cubicBezTo>
                <a:cubicBezTo>
                  <a:pt x="19440" y="5907"/>
                  <a:pt x="19613" y="5871"/>
                  <a:pt x="19784" y="5830"/>
                </a:cubicBezTo>
                <a:cubicBezTo>
                  <a:pt x="19871" y="5809"/>
                  <a:pt x="19954" y="5788"/>
                  <a:pt x="20043" y="5763"/>
                </a:cubicBezTo>
                <a:cubicBezTo>
                  <a:pt x="20080" y="5753"/>
                  <a:pt x="20118" y="5742"/>
                  <a:pt x="20156" y="5731"/>
                </a:cubicBezTo>
                <a:cubicBezTo>
                  <a:pt x="20169" y="5728"/>
                  <a:pt x="20182" y="5725"/>
                  <a:pt x="20194" y="5724"/>
                </a:cubicBezTo>
                <a:cubicBezTo>
                  <a:pt x="20240" y="5719"/>
                  <a:pt x="20281" y="5725"/>
                  <a:pt x="20329" y="5749"/>
                </a:cubicBezTo>
                <a:cubicBezTo>
                  <a:pt x="20376" y="5773"/>
                  <a:pt x="20422" y="5816"/>
                  <a:pt x="20445" y="5861"/>
                </a:cubicBezTo>
                <a:cubicBezTo>
                  <a:pt x="20469" y="5907"/>
                  <a:pt x="20472" y="5946"/>
                  <a:pt x="20463" y="5976"/>
                </a:cubicBezTo>
                <a:cubicBezTo>
                  <a:pt x="20459" y="5992"/>
                  <a:pt x="20451" y="6008"/>
                  <a:pt x="20437" y="6026"/>
                </a:cubicBezTo>
                <a:cubicBezTo>
                  <a:pt x="20430" y="6036"/>
                  <a:pt x="20422" y="6046"/>
                  <a:pt x="20411" y="6056"/>
                </a:cubicBezTo>
                <a:cubicBezTo>
                  <a:pt x="20407" y="6060"/>
                  <a:pt x="20403" y="6064"/>
                  <a:pt x="20399" y="6067"/>
                </a:cubicBezTo>
                <a:cubicBezTo>
                  <a:pt x="20386" y="6078"/>
                  <a:pt x="20373" y="6088"/>
                  <a:pt x="20360" y="6099"/>
                </a:cubicBezTo>
                <a:cubicBezTo>
                  <a:pt x="20095" y="6308"/>
                  <a:pt x="19847" y="6535"/>
                  <a:pt x="19620" y="6777"/>
                </a:cubicBezTo>
                <a:cubicBezTo>
                  <a:pt x="19165" y="7260"/>
                  <a:pt x="18791" y="7804"/>
                  <a:pt x="18518" y="8385"/>
                </a:cubicBezTo>
                <a:cubicBezTo>
                  <a:pt x="17966" y="9547"/>
                  <a:pt x="17830" y="10862"/>
                  <a:pt x="18148" y="12094"/>
                </a:cubicBezTo>
                <a:cubicBezTo>
                  <a:pt x="18460" y="13326"/>
                  <a:pt x="19211" y="14457"/>
                  <a:pt x="20241" y="15317"/>
                </a:cubicBezTo>
                <a:cubicBezTo>
                  <a:pt x="20296" y="15363"/>
                  <a:pt x="20351" y="15408"/>
                  <a:pt x="20406" y="15453"/>
                </a:cubicBezTo>
                <a:cubicBezTo>
                  <a:pt x="20424" y="15469"/>
                  <a:pt x="20433" y="15482"/>
                  <a:pt x="20440" y="15495"/>
                </a:cubicBezTo>
                <a:cubicBezTo>
                  <a:pt x="20451" y="15518"/>
                  <a:pt x="20457" y="15552"/>
                  <a:pt x="20440" y="15604"/>
                </a:cubicBezTo>
                <a:cubicBezTo>
                  <a:pt x="20424" y="15654"/>
                  <a:pt x="20383" y="15712"/>
                  <a:pt x="20336" y="15749"/>
                </a:cubicBezTo>
                <a:cubicBezTo>
                  <a:pt x="20287" y="15787"/>
                  <a:pt x="20242" y="15800"/>
                  <a:pt x="20216" y="15801"/>
                </a:cubicBezTo>
                <a:cubicBezTo>
                  <a:pt x="20209" y="15801"/>
                  <a:pt x="20160" y="15792"/>
                  <a:pt x="20160" y="15791"/>
                </a:cubicBezTo>
                <a:cubicBezTo>
                  <a:pt x="20156" y="15791"/>
                  <a:pt x="20001" y="15746"/>
                  <a:pt x="19916" y="15723"/>
                </a:cubicBezTo>
                <a:cubicBezTo>
                  <a:pt x="19745" y="15679"/>
                  <a:pt x="19572" y="15640"/>
                  <a:pt x="19398" y="15607"/>
                </a:cubicBezTo>
                <a:cubicBezTo>
                  <a:pt x="19050" y="15540"/>
                  <a:pt x="18696" y="15496"/>
                  <a:pt x="18340" y="15477"/>
                </a:cubicBezTo>
                <a:cubicBezTo>
                  <a:pt x="16917" y="15396"/>
                  <a:pt x="15466" y="15708"/>
                  <a:pt x="14247" y="16365"/>
                </a:cubicBezTo>
                <a:cubicBezTo>
                  <a:pt x="13022" y="17018"/>
                  <a:pt x="12047" y="18016"/>
                  <a:pt x="11472" y="19165"/>
                </a:cubicBezTo>
                <a:cubicBezTo>
                  <a:pt x="11327" y="19452"/>
                  <a:pt x="11207" y="19748"/>
                  <a:pt x="11111" y="20050"/>
                </a:cubicBezTo>
                <a:cubicBezTo>
                  <a:pt x="11087" y="20126"/>
                  <a:pt x="11065" y="20202"/>
                  <a:pt x="11044" y="20278"/>
                </a:cubicBezTo>
                <a:cubicBezTo>
                  <a:pt x="11024" y="20350"/>
                  <a:pt x="11000" y="20449"/>
                  <a:pt x="10990" y="20490"/>
                </a:cubicBezTo>
                <a:cubicBezTo>
                  <a:pt x="10982" y="20518"/>
                  <a:pt x="10965" y="20545"/>
                  <a:pt x="10918" y="20576"/>
                </a:cubicBezTo>
                <a:cubicBezTo>
                  <a:pt x="10873" y="20606"/>
                  <a:pt x="10802" y="20629"/>
                  <a:pt x="10738" y="20632"/>
                </a:cubicBezTo>
                <a:cubicBezTo>
                  <a:pt x="10672" y="20636"/>
                  <a:pt x="10624" y="20621"/>
                  <a:pt x="10602" y="20607"/>
                </a:cubicBezTo>
                <a:cubicBezTo>
                  <a:pt x="10581" y="20594"/>
                  <a:pt x="10560" y="20574"/>
                  <a:pt x="10543" y="20522"/>
                </a:cubicBezTo>
                <a:cubicBezTo>
                  <a:pt x="10543" y="20519"/>
                  <a:pt x="10537" y="20497"/>
                  <a:pt x="10535" y="20489"/>
                </a:cubicBezTo>
                <a:cubicBezTo>
                  <a:pt x="10531" y="20473"/>
                  <a:pt x="10527" y="20457"/>
                  <a:pt x="10524" y="20441"/>
                </a:cubicBezTo>
                <a:cubicBezTo>
                  <a:pt x="10514" y="20402"/>
                  <a:pt x="10505" y="20364"/>
                  <a:pt x="10496" y="20325"/>
                </a:cubicBezTo>
                <a:cubicBezTo>
                  <a:pt x="10477" y="20248"/>
                  <a:pt x="10455" y="20172"/>
                  <a:pt x="10433" y="20095"/>
                </a:cubicBezTo>
                <a:cubicBezTo>
                  <a:pt x="10071" y="18874"/>
                  <a:pt x="9269" y="17762"/>
                  <a:pt x="8178" y="16951"/>
                </a:cubicBezTo>
                <a:cubicBezTo>
                  <a:pt x="7091" y="16135"/>
                  <a:pt x="5713" y="15624"/>
                  <a:pt x="4292" y="15510"/>
                </a:cubicBezTo>
                <a:cubicBezTo>
                  <a:pt x="3582" y="15452"/>
                  <a:pt x="2863" y="15490"/>
                  <a:pt x="2166" y="15619"/>
                </a:cubicBezTo>
                <a:cubicBezTo>
                  <a:pt x="1991" y="15652"/>
                  <a:pt x="1818" y="15690"/>
                  <a:pt x="1647" y="15733"/>
                </a:cubicBezTo>
                <a:cubicBezTo>
                  <a:pt x="1604" y="15744"/>
                  <a:pt x="1562" y="15755"/>
                  <a:pt x="1519" y="15767"/>
                </a:cubicBezTo>
                <a:cubicBezTo>
                  <a:pt x="1385" y="15804"/>
                  <a:pt x="1250" y="15804"/>
                  <a:pt x="1168" y="15678"/>
                </a:cubicBezTo>
                <a:cubicBezTo>
                  <a:pt x="1062" y="15517"/>
                  <a:pt x="1174" y="15420"/>
                  <a:pt x="1197" y="15401"/>
                </a:cubicBezTo>
                <a:cubicBezTo>
                  <a:pt x="1229" y="15374"/>
                  <a:pt x="1262" y="15348"/>
                  <a:pt x="1294" y="15321"/>
                </a:cubicBezTo>
                <a:cubicBezTo>
                  <a:pt x="1552" y="15104"/>
                  <a:pt x="1793" y="14871"/>
                  <a:pt x="2012" y="14623"/>
                </a:cubicBezTo>
                <a:cubicBezTo>
                  <a:pt x="2450" y="14128"/>
                  <a:pt x="2805" y="13574"/>
                  <a:pt x="3058" y="12986"/>
                </a:cubicBezTo>
                <a:cubicBezTo>
                  <a:pt x="3570" y="11809"/>
                  <a:pt x="3690" y="10517"/>
                  <a:pt x="3374" y="9322"/>
                </a:cubicBezTo>
                <a:cubicBezTo>
                  <a:pt x="3218" y="8724"/>
                  <a:pt x="2955" y="8149"/>
                  <a:pt x="2595" y="7621"/>
                </a:cubicBezTo>
                <a:cubicBezTo>
                  <a:pt x="2236" y="7095"/>
                  <a:pt x="1772" y="6612"/>
                  <a:pt x="1237" y="6204"/>
                </a:cubicBezTo>
                <a:cubicBezTo>
                  <a:pt x="1179" y="6263"/>
                  <a:pt x="1121" y="6321"/>
                  <a:pt x="1062" y="6380"/>
                </a:cubicBezTo>
                <a:cubicBezTo>
                  <a:pt x="1004" y="6439"/>
                  <a:pt x="946" y="6498"/>
                  <a:pt x="888" y="6557"/>
                </a:cubicBezTo>
                <a:cubicBezTo>
                  <a:pt x="829" y="6615"/>
                  <a:pt x="771" y="6674"/>
                  <a:pt x="713" y="6733"/>
                </a:cubicBezTo>
                <a:cubicBezTo>
                  <a:pt x="655" y="6791"/>
                  <a:pt x="596" y="6850"/>
                  <a:pt x="538" y="6909"/>
                </a:cubicBezTo>
                <a:close/>
              </a:path>
            </a:pathLst>
          </a:custGeom>
          <a:solidFill>
            <a:schemeClr val="bg1">
              <a:lumMod val="85000"/>
            </a:schemeClr>
          </a:solidFill>
          <a:ln w="12700">
            <a:miter lim="400000"/>
          </a:ln>
        </p:spPr>
        <p:txBody>
          <a:bodyPr anchor="ctr"/>
          <a:lstStyle/>
          <a:p>
            <a:pPr algn="ctr"/>
            <a:endParaRPr dirty="0">
              <a:latin typeface="思源黑体 Normal" panose="020B0400000000000000" pitchFamily="34" charset="-122"/>
            </a:endParaRPr>
          </a:p>
        </p:txBody>
      </p:sp>
      <p:grpSp>
        <p:nvGrpSpPr>
          <p:cNvPr id="18" name="组合 17">
            <a:extLst>
              <a:ext uri="{FF2B5EF4-FFF2-40B4-BE49-F238E27FC236}">
                <a16:creationId xmlns:a16="http://schemas.microsoft.com/office/drawing/2014/main" id="{5EEEA5D3-C903-4CC1-A631-AD25F7058893}"/>
              </a:ext>
            </a:extLst>
          </p:cNvPr>
          <p:cNvGrpSpPr/>
          <p:nvPr/>
        </p:nvGrpSpPr>
        <p:grpSpPr>
          <a:xfrm>
            <a:off x="7047449" y="3150167"/>
            <a:ext cx="780930" cy="780955"/>
            <a:chOff x="7047449" y="3150167"/>
            <a:chExt cx="780930" cy="780955"/>
          </a:xfrm>
        </p:grpSpPr>
        <p:sp>
          <p:nvSpPr>
            <p:cNvPr id="19" name="Freeform: Shape 8">
              <a:extLst>
                <a:ext uri="{FF2B5EF4-FFF2-40B4-BE49-F238E27FC236}">
                  <a16:creationId xmlns:a16="http://schemas.microsoft.com/office/drawing/2014/main" id="{0AFFBA39-F3A7-4802-A58F-87AD555436BC}"/>
                </a:ext>
              </a:extLst>
            </p:cNvPr>
            <p:cNvSpPr/>
            <p:nvPr/>
          </p:nvSpPr>
          <p:spPr>
            <a:xfrm>
              <a:off x="7047449" y="3150167"/>
              <a:ext cx="780930" cy="780955"/>
            </a:xfrm>
            <a:custGeom>
              <a:avLst/>
              <a:gdLst/>
              <a:ahLst/>
              <a:cxnLst>
                <a:cxn ang="0">
                  <a:pos x="wd2" y="hd2"/>
                </a:cxn>
                <a:cxn ang="5400000">
                  <a:pos x="wd2" y="hd2"/>
                </a:cxn>
                <a:cxn ang="10800000">
                  <a:pos x="wd2" y="hd2"/>
                </a:cxn>
                <a:cxn ang="16200000">
                  <a:pos x="wd2" y="hd2"/>
                </a:cxn>
              </a:cxnLst>
              <a:rect l="0" t="0" r="r" b="b"/>
              <a:pathLst>
                <a:path w="19806" h="19806" extrusionOk="0">
                  <a:moveTo>
                    <a:pt x="11898" y="19600"/>
                  </a:moveTo>
                  <a:cubicBezTo>
                    <a:pt x="6542" y="20703"/>
                    <a:pt x="1307" y="17254"/>
                    <a:pt x="205" y="11898"/>
                  </a:cubicBezTo>
                  <a:cubicBezTo>
                    <a:pt x="-897" y="6542"/>
                    <a:pt x="2551" y="1307"/>
                    <a:pt x="7908" y="205"/>
                  </a:cubicBezTo>
                  <a:cubicBezTo>
                    <a:pt x="13261" y="-897"/>
                    <a:pt x="18494" y="2548"/>
                    <a:pt x="19599" y="7899"/>
                  </a:cubicBezTo>
                  <a:cubicBezTo>
                    <a:pt x="19600" y="7902"/>
                    <a:pt x="19600" y="7905"/>
                    <a:pt x="19600" y="7907"/>
                  </a:cubicBezTo>
                  <a:cubicBezTo>
                    <a:pt x="20703" y="13263"/>
                    <a:pt x="17254" y="18499"/>
                    <a:pt x="11898" y="19600"/>
                  </a:cubicBezTo>
                  <a:close/>
                </a:path>
              </a:pathLst>
            </a:custGeom>
            <a:solidFill>
              <a:schemeClr val="accent1"/>
            </a:solidFill>
            <a:ln w="12700" cap="flat">
              <a:noFill/>
              <a:miter lim="400000"/>
            </a:ln>
            <a:effectLst/>
          </p:spPr>
          <p:txBody>
            <a:bodyPr anchor="ctr"/>
            <a:lstStyle/>
            <a:p>
              <a:pPr algn="ctr"/>
              <a:endParaRPr dirty="0">
                <a:latin typeface="思源黑体 Normal" panose="020B0400000000000000" pitchFamily="34" charset="-122"/>
              </a:endParaRPr>
            </a:p>
          </p:txBody>
        </p:sp>
        <p:sp>
          <p:nvSpPr>
            <p:cNvPr id="20" name="Freeform: Shape 8">
              <a:extLst>
                <a:ext uri="{FF2B5EF4-FFF2-40B4-BE49-F238E27FC236}">
                  <a16:creationId xmlns:a16="http://schemas.microsoft.com/office/drawing/2014/main" id="{E3F897E4-4356-406A-A6C9-CAB28BC8B618}"/>
                </a:ext>
              </a:extLst>
            </p:cNvPr>
            <p:cNvSpPr/>
            <p:nvPr/>
          </p:nvSpPr>
          <p:spPr>
            <a:xfrm>
              <a:off x="7266198" y="3369209"/>
              <a:ext cx="343432" cy="342872"/>
            </a:xfrm>
            <a:custGeom>
              <a:avLst/>
              <a:gdLst>
                <a:gd name="connsiteX0" fmla="*/ 140017 w 606581"/>
                <a:gd name="connsiteY0" fmla="*/ 411043 h 605592"/>
                <a:gd name="connsiteX1" fmla="*/ 178821 w 606581"/>
                <a:gd name="connsiteY1" fmla="*/ 427078 h 605592"/>
                <a:gd name="connsiteX2" fmla="*/ 178821 w 606581"/>
                <a:gd name="connsiteY2" fmla="*/ 504564 h 605592"/>
                <a:gd name="connsiteX3" fmla="*/ 93692 w 606581"/>
                <a:gd name="connsiteY3" fmla="*/ 589557 h 605592"/>
                <a:gd name="connsiteX4" fmla="*/ 54887 w 606581"/>
                <a:gd name="connsiteY4" fmla="*/ 605592 h 605592"/>
                <a:gd name="connsiteX5" fmla="*/ 16083 w 606581"/>
                <a:gd name="connsiteY5" fmla="*/ 589557 h 605592"/>
                <a:gd name="connsiteX6" fmla="*/ 16083 w 606581"/>
                <a:gd name="connsiteY6" fmla="*/ 511979 h 605592"/>
                <a:gd name="connsiteX7" fmla="*/ 101212 w 606581"/>
                <a:gd name="connsiteY7" fmla="*/ 427078 h 605592"/>
                <a:gd name="connsiteX8" fmla="*/ 140017 w 606581"/>
                <a:gd name="connsiteY8" fmla="*/ 411043 h 605592"/>
                <a:gd name="connsiteX9" fmla="*/ 382501 w 606581"/>
                <a:gd name="connsiteY9" fmla="*/ 49537 h 605592"/>
                <a:gd name="connsiteX10" fmla="*/ 557044 w 606581"/>
                <a:gd name="connsiteY10" fmla="*/ 223798 h 605592"/>
                <a:gd name="connsiteX11" fmla="*/ 382501 w 606581"/>
                <a:gd name="connsiteY11" fmla="*/ 398059 h 605592"/>
                <a:gd name="connsiteX12" fmla="*/ 207957 w 606581"/>
                <a:gd name="connsiteY12" fmla="*/ 223798 h 605592"/>
                <a:gd name="connsiteX13" fmla="*/ 382501 w 606581"/>
                <a:gd name="connsiteY13" fmla="*/ 49537 h 605592"/>
                <a:gd name="connsiteX14" fmla="*/ 382536 w 606581"/>
                <a:gd name="connsiteY14" fmla="*/ 24750 h 605592"/>
                <a:gd name="connsiteX15" fmla="*/ 304914 w 606581"/>
                <a:gd name="connsiteY15" fmla="*/ 40417 h 605592"/>
                <a:gd name="connsiteX16" fmla="*/ 241591 w 606581"/>
                <a:gd name="connsiteY16" fmla="*/ 83058 h 605592"/>
                <a:gd name="connsiteX17" fmla="*/ 198880 w 606581"/>
                <a:gd name="connsiteY17" fmla="*/ 146278 h 605592"/>
                <a:gd name="connsiteX18" fmla="*/ 183189 w 606581"/>
                <a:gd name="connsiteY18" fmla="*/ 223774 h 605592"/>
                <a:gd name="connsiteX19" fmla="*/ 198880 w 606581"/>
                <a:gd name="connsiteY19" fmla="*/ 301177 h 605592"/>
                <a:gd name="connsiteX20" fmla="*/ 241591 w 606581"/>
                <a:gd name="connsiteY20" fmla="*/ 364490 h 605592"/>
                <a:gd name="connsiteX21" fmla="*/ 304914 w 606581"/>
                <a:gd name="connsiteY21" fmla="*/ 407131 h 605592"/>
                <a:gd name="connsiteX22" fmla="*/ 382536 w 606581"/>
                <a:gd name="connsiteY22" fmla="*/ 422705 h 605592"/>
                <a:gd name="connsiteX23" fmla="*/ 460158 w 606581"/>
                <a:gd name="connsiteY23" fmla="*/ 407131 h 605592"/>
                <a:gd name="connsiteX24" fmla="*/ 523481 w 606581"/>
                <a:gd name="connsiteY24" fmla="*/ 364490 h 605592"/>
                <a:gd name="connsiteX25" fmla="*/ 566192 w 606581"/>
                <a:gd name="connsiteY25" fmla="*/ 301177 h 605592"/>
                <a:gd name="connsiteX26" fmla="*/ 581883 w 606581"/>
                <a:gd name="connsiteY26" fmla="*/ 223774 h 605592"/>
                <a:gd name="connsiteX27" fmla="*/ 566192 w 606581"/>
                <a:gd name="connsiteY27" fmla="*/ 146278 h 605592"/>
                <a:gd name="connsiteX28" fmla="*/ 523481 w 606581"/>
                <a:gd name="connsiteY28" fmla="*/ 83058 h 605592"/>
                <a:gd name="connsiteX29" fmla="*/ 460158 w 606581"/>
                <a:gd name="connsiteY29" fmla="*/ 40417 h 605592"/>
                <a:gd name="connsiteX30" fmla="*/ 382536 w 606581"/>
                <a:gd name="connsiteY30" fmla="*/ 24750 h 605592"/>
                <a:gd name="connsiteX31" fmla="*/ 382536 w 606581"/>
                <a:gd name="connsiteY31" fmla="*/ 0 h 605592"/>
                <a:gd name="connsiteX32" fmla="*/ 469721 w 606581"/>
                <a:gd name="connsiteY32" fmla="*/ 17613 h 605592"/>
                <a:gd name="connsiteX33" fmla="*/ 540937 w 606581"/>
                <a:gd name="connsiteY33" fmla="*/ 65538 h 605592"/>
                <a:gd name="connsiteX34" fmla="*/ 588940 w 606581"/>
                <a:gd name="connsiteY34" fmla="*/ 136637 h 605592"/>
                <a:gd name="connsiteX35" fmla="*/ 606581 w 606581"/>
                <a:gd name="connsiteY35" fmla="*/ 223774 h 605592"/>
                <a:gd name="connsiteX36" fmla="*/ 588940 w 606581"/>
                <a:gd name="connsiteY36" fmla="*/ 310818 h 605592"/>
                <a:gd name="connsiteX37" fmla="*/ 540937 w 606581"/>
                <a:gd name="connsiteY37" fmla="*/ 381917 h 605592"/>
                <a:gd name="connsiteX38" fmla="*/ 469721 w 606581"/>
                <a:gd name="connsiteY38" fmla="*/ 429842 h 605592"/>
                <a:gd name="connsiteX39" fmla="*/ 382536 w 606581"/>
                <a:gd name="connsiteY39" fmla="*/ 447455 h 605592"/>
                <a:gd name="connsiteX40" fmla="*/ 295258 w 606581"/>
                <a:gd name="connsiteY40" fmla="*/ 429842 h 605592"/>
                <a:gd name="connsiteX41" fmla="*/ 240105 w 606581"/>
                <a:gd name="connsiteY41" fmla="*/ 396471 h 605592"/>
                <a:gd name="connsiteX42" fmla="*/ 209558 w 606581"/>
                <a:gd name="connsiteY42" fmla="*/ 427061 h 605592"/>
                <a:gd name="connsiteX43" fmla="*/ 196373 w 606581"/>
                <a:gd name="connsiteY43" fmla="*/ 409541 h 605592"/>
                <a:gd name="connsiteX44" fmla="*/ 178918 w 606581"/>
                <a:gd name="connsiteY44" fmla="*/ 396378 h 605592"/>
                <a:gd name="connsiteX45" fmla="*/ 209465 w 606581"/>
                <a:gd name="connsiteY45" fmla="*/ 365880 h 605592"/>
                <a:gd name="connsiteX46" fmla="*/ 176040 w 606581"/>
                <a:gd name="connsiteY46" fmla="*/ 310818 h 605592"/>
                <a:gd name="connsiteX47" fmla="*/ 158491 w 606581"/>
                <a:gd name="connsiteY47" fmla="*/ 223774 h 605592"/>
                <a:gd name="connsiteX48" fmla="*/ 176040 w 606581"/>
                <a:gd name="connsiteY48" fmla="*/ 136637 h 605592"/>
                <a:gd name="connsiteX49" fmla="*/ 224043 w 606581"/>
                <a:gd name="connsiteY49" fmla="*/ 65538 h 605592"/>
                <a:gd name="connsiteX50" fmla="*/ 295258 w 606581"/>
                <a:gd name="connsiteY50" fmla="*/ 17613 h 605592"/>
                <a:gd name="connsiteX51" fmla="*/ 382536 w 606581"/>
                <a:gd name="connsiteY51"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6581" h="605592">
                  <a:moveTo>
                    <a:pt x="140017" y="411043"/>
                  </a:moveTo>
                  <a:cubicBezTo>
                    <a:pt x="154035" y="411043"/>
                    <a:pt x="168053" y="416326"/>
                    <a:pt x="178821" y="427078"/>
                  </a:cubicBezTo>
                  <a:cubicBezTo>
                    <a:pt x="200266" y="448488"/>
                    <a:pt x="200266" y="483153"/>
                    <a:pt x="178821" y="504564"/>
                  </a:cubicBezTo>
                  <a:lnTo>
                    <a:pt x="93692" y="589557"/>
                  </a:lnTo>
                  <a:cubicBezTo>
                    <a:pt x="83016" y="600216"/>
                    <a:pt x="68905" y="605592"/>
                    <a:pt x="54887" y="605592"/>
                  </a:cubicBezTo>
                  <a:cubicBezTo>
                    <a:pt x="40870" y="605592"/>
                    <a:pt x="26759" y="600216"/>
                    <a:pt x="16083" y="589557"/>
                  </a:cubicBezTo>
                  <a:cubicBezTo>
                    <a:pt x="-5362" y="568147"/>
                    <a:pt x="-5362" y="533389"/>
                    <a:pt x="16083" y="511979"/>
                  </a:cubicBezTo>
                  <a:lnTo>
                    <a:pt x="101212" y="427078"/>
                  </a:lnTo>
                  <a:cubicBezTo>
                    <a:pt x="111888" y="416326"/>
                    <a:pt x="125999" y="411043"/>
                    <a:pt x="140017" y="411043"/>
                  </a:cubicBezTo>
                  <a:close/>
                  <a:moveTo>
                    <a:pt x="382501" y="49537"/>
                  </a:moveTo>
                  <a:cubicBezTo>
                    <a:pt x="478871" y="49537"/>
                    <a:pt x="557044" y="127491"/>
                    <a:pt x="557044" y="223798"/>
                  </a:cubicBezTo>
                  <a:cubicBezTo>
                    <a:pt x="557044" y="320012"/>
                    <a:pt x="478871" y="398059"/>
                    <a:pt x="382501" y="398059"/>
                  </a:cubicBezTo>
                  <a:cubicBezTo>
                    <a:pt x="286130" y="398059"/>
                    <a:pt x="207957" y="320012"/>
                    <a:pt x="207957" y="223798"/>
                  </a:cubicBezTo>
                  <a:cubicBezTo>
                    <a:pt x="207957" y="127491"/>
                    <a:pt x="286130" y="49537"/>
                    <a:pt x="382501" y="49537"/>
                  </a:cubicBezTo>
                  <a:close/>
                  <a:moveTo>
                    <a:pt x="382536" y="24750"/>
                  </a:moveTo>
                  <a:cubicBezTo>
                    <a:pt x="355610" y="24750"/>
                    <a:pt x="329519" y="30034"/>
                    <a:pt x="304914" y="40417"/>
                  </a:cubicBezTo>
                  <a:cubicBezTo>
                    <a:pt x="281238" y="50428"/>
                    <a:pt x="259882" y="64796"/>
                    <a:pt x="241591" y="83058"/>
                  </a:cubicBezTo>
                  <a:cubicBezTo>
                    <a:pt x="223300" y="101319"/>
                    <a:pt x="208908" y="122547"/>
                    <a:pt x="198880" y="146278"/>
                  </a:cubicBezTo>
                  <a:cubicBezTo>
                    <a:pt x="188481" y="170843"/>
                    <a:pt x="183189" y="196891"/>
                    <a:pt x="183189" y="223774"/>
                  </a:cubicBezTo>
                  <a:cubicBezTo>
                    <a:pt x="183189" y="250564"/>
                    <a:pt x="188481" y="276705"/>
                    <a:pt x="198880" y="301177"/>
                  </a:cubicBezTo>
                  <a:cubicBezTo>
                    <a:pt x="208908" y="324908"/>
                    <a:pt x="223300" y="346228"/>
                    <a:pt x="241591" y="364490"/>
                  </a:cubicBezTo>
                  <a:cubicBezTo>
                    <a:pt x="259882" y="382752"/>
                    <a:pt x="281238" y="397027"/>
                    <a:pt x="304914" y="407131"/>
                  </a:cubicBezTo>
                  <a:cubicBezTo>
                    <a:pt x="329519" y="417513"/>
                    <a:pt x="355610" y="422705"/>
                    <a:pt x="382536" y="422705"/>
                  </a:cubicBezTo>
                  <a:cubicBezTo>
                    <a:pt x="409462" y="422705"/>
                    <a:pt x="435553" y="417513"/>
                    <a:pt x="460158" y="407131"/>
                  </a:cubicBezTo>
                  <a:cubicBezTo>
                    <a:pt x="483834" y="397027"/>
                    <a:pt x="505190" y="382752"/>
                    <a:pt x="523481" y="364490"/>
                  </a:cubicBezTo>
                  <a:cubicBezTo>
                    <a:pt x="541772" y="346228"/>
                    <a:pt x="556164" y="324908"/>
                    <a:pt x="566192" y="301177"/>
                  </a:cubicBezTo>
                  <a:cubicBezTo>
                    <a:pt x="576591" y="276705"/>
                    <a:pt x="581883" y="250564"/>
                    <a:pt x="581883" y="223774"/>
                  </a:cubicBezTo>
                  <a:cubicBezTo>
                    <a:pt x="581883" y="196891"/>
                    <a:pt x="576591" y="170843"/>
                    <a:pt x="566192" y="146278"/>
                  </a:cubicBezTo>
                  <a:cubicBezTo>
                    <a:pt x="556164" y="122547"/>
                    <a:pt x="541772" y="101319"/>
                    <a:pt x="523481" y="83058"/>
                  </a:cubicBezTo>
                  <a:cubicBezTo>
                    <a:pt x="505190" y="64796"/>
                    <a:pt x="483834" y="50428"/>
                    <a:pt x="460158" y="40417"/>
                  </a:cubicBezTo>
                  <a:cubicBezTo>
                    <a:pt x="435553" y="30034"/>
                    <a:pt x="409462" y="24750"/>
                    <a:pt x="382536" y="24750"/>
                  </a:cubicBezTo>
                  <a:close/>
                  <a:moveTo>
                    <a:pt x="382536" y="0"/>
                  </a:moveTo>
                  <a:cubicBezTo>
                    <a:pt x="412712" y="0"/>
                    <a:pt x="442145" y="5933"/>
                    <a:pt x="469721" y="17613"/>
                  </a:cubicBezTo>
                  <a:cubicBezTo>
                    <a:pt x="496462" y="28922"/>
                    <a:pt x="520417" y="45051"/>
                    <a:pt x="540937" y="65538"/>
                  </a:cubicBezTo>
                  <a:cubicBezTo>
                    <a:pt x="561549" y="86117"/>
                    <a:pt x="577705" y="110033"/>
                    <a:pt x="588940" y="136637"/>
                  </a:cubicBezTo>
                  <a:cubicBezTo>
                    <a:pt x="600639" y="164262"/>
                    <a:pt x="606581" y="193554"/>
                    <a:pt x="606581" y="223774"/>
                  </a:cubicBezTo>
                  <a:cubicBezTo>
                    <a:pt x="606581" y="253901"/>
                    <a:pt x="600639" y="283194"/>
                    <a:pt x="588940" y="310818"/>
                  </a:cubicBezTo>
                  <a:cubicBezTo>
                    <a:pt x="577705" y="337515"/>
                    <a:pt x="561549" y="361431"/>
                    <a:pt x="540937" y="381917"/>
                  </a:cubicBezTo>
                  <a:cubicBezTo>
                    <a:pt x="520417" y="402496"/>
                    <a:pt x="496462" y="418626"/>
                    <a:pt x="469721" y="429842"/>
                  </a:cubicBezTo>
                  <a:cubicBezTo>
                    <a:pt x="442145" y="441522"/>
                    <a:pt x="412805" y="447455"/>
                    <a:pt x="382536" y="447455"/>
                  </a:cubicBezTo>
                  <a:cubicBezTo>
                    <a:pt x="352267" y="447455"/>
                    <a:pt x="322927" y="441522"/>
                    <a:pt x="295258" y="429842"/>
                  </a:cubicBezTo>
                  <a:cubicBezTo>
                    <a:pt x="275295" y="421407"/>
                    <a:pt x="256818" y="410190"/>
                    <a:pt x="240105" y="396471"/>
                  </a:cubicBezTo>
                  <a:lnTo>
                    <a:pt x="209558" y="427061"/>
                  </a:lnTo>
                  <a:cubicBezTo>
                    <a:pt x="206030" y="420758"/>
                    <a:pt x="201666" y="414918"/>
                    <a:pt x="196373" y="409541"/>
                  </a:cubicBezTo>
                  <a:cubicBezTo>
                    <a:pt x="191081" y="404350"/>
                    <a:pt x="185232" y="399901"/>
                    <a:pt x="178918" y="396378"/>
                  </a:cubicBezTo>
                  <a:lnTo>
                    <a:pt x="209465" y="365880"/>
                  </a:lnTo>
                  <a:cubicBezTo>
                    <a:pt x="195724" y="349287"/>
                    <a:pt x="184582" y="330840"/>
                    <a:pt x="176040" y="310818"/>
                  </a:cubicBezTo>
                  <a:cubicBezTo>
                    <a:pt x="164341" y="283194"/>
                    <a:pt x="158491" y="253901"/>
                    <a:pt x="158491" y="223774"/>
                  </a:cubicBezTo>
                  <a:cubicBezTo>
                    <a:pt x="158491" y="193554"/>
                    <a:pt x="164341" y="164262"/>
                    <a:pt x="176040" y="136637"/>
                  </a:cubicBezTo>
                  <a:cubicBezTo>
                    <a:pt x="187367" y="110033"/>
                    <a:pt x="203523" y="86117"/>
                    <a:pt x="224043" y="65538"/>
                  </a:cubicBezTo>
                  <a:cubicBezTo>
                    <a:pt x="244655" y="45051"/>
                    <a:pt x="268610" y="28922"/>
                    <a:pt x="295258" y="17613"/>
                  </a:cubicBezTo>
                  <a:cubicBezTo>
                    <a:pt x="322927" y="5933"/>
                    <a:pt x="352267" y="0"/>
                    <a:pt x="382536" y="0"/>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latin typeface="思源黑体 Normal" panose="020B0400000000000000" pitchFamily="34" charset="-122"/>
              </a:endParaRPr>
            </a:p>
          </p:txBody>
        </p:sp>
      </p:grpSp>
      <p:grpSp>
        <p:nvGrpSpPr>
          <p:cNvPr id="21" name="组合 20">
            <a:extLst>
              <a:ext uri="{FF2B5EF4-FFF2-40B4-BE49-F238E27FC236}">
                <a16:creationId xmlns:a16="http://schemas.microsoft.com/office/drawing/2014/main" id="{6E52EA4C-482F-46AF-9334-2A04A4F5F68A}"/>
              </a:ext>
            </a:extLst>
          </p:cNvPr>
          <p:cNvGrpSpPr/>
          <p:nvPr/>
        </p:nvGrpSpPr>
        <p:grpSpPr>
          <a:xfrm>
            <a:off x="6380163" y="4297152"/>
            <a:ext cx="780959" cy="780950"/>
            <a:chOff x="6380163" y="4297152"/>
            <a:chExt cx="780959" cy="780950"/>
          </a:xfrm>
        </p:grpSpPr>
        <p:sp>
          <p:nvSpPr>
            <p:cNvPr id="22" name="Freeform: Shape 11">
              <a:extLst>
                <a:ext uri="{FF2B5EF4-FFF2-40B4-BE49-F238E27FC236}">
                  <a16:creationId xmlns:a16="http://schemas.microsoft.com/office/drawing/2014/main" id="{7572B3D0-56FC-4936-AA4B-61376D17D995}"/>
                </a:ext>
              </a:extLst>
            </p:cNvPr>
            <p:cNvSpPr/>
            <p:nvPr/>
          </p:nvSpPr>
          <p:spPr>
            <a:xfrm>
              <a:off x="6380163" y="4297152"/>
              <a:ext cx="780959" cy="780950"/>
            </a:xfrm>
            <a:custGeom>
              <a:avLst/>
              <a:gdLst/>
              <a:ahLst/>
              <a:cxnLst>
                <a:cxn ang="0">
                  <a:pos x="wd2" y="hd2"/>
                </a:cxn>
                <a:cxn ang="5400000">
                  <a:pos x="wd2" y="hd2"/>
                </a:cxn>
                <a:cxn ang="10800000">
                  <a:pos x="wd2" y="hd2"/>
                </a:cxn>
                <a:cxn ang="16200000">
                  <a:pos x="wd2" y="hd2"/>
                </a:cxn>
              </a:cxnLst>
              <a:rect l="0" t="0" r="r" b="b"/>
              <a:pathLst>
                <a:path w="19807" h="19806" extrusionOk="0">
                  <a:moveTo>
                    <a:pt x="7908" y="205"/>
                  </a:moveTo>
                  <a:cubicBezTo>
                    <a:pt x="13264" y="-897"/>
                    <a:pt x="18500" y="2551"/>
                    <a:pt x="19602" y="7907"/>
                  </a:cubicBezTo>
                  <a:cubicBezTo>
                    <a:pt x="20703" y="13264"/>
                    <a:pt x="17254" y="18499"/>
                    <a:pt x="11899" y="19601"/>
                  </a:cubicBezTo>
                  <a:cubicBezTo>
                    <a:pt x="6545" y="20703"/>
                    <a:pt x="1312" y="17258"/>
                    <a:pt x="207" y="11907"/>
                  </a:cubicBezTo>
                  <a:cubicBezTo>
                    <a:pt x="206" y="11904"/>
                    <a:pt x="206" y="11901"/>
                    <a:pt x="205" y="11898"/>
                  </a:cubicBezTo>
                  <a:cubicBezTo>
                    <a:pt x="-897" y="6542"/>
                    <a:pt x="2552" y="1307"/>
                    <a:pt x="7908" y="205"/>
                  </a:cubicBezTo>
                  <a:close/>
                </a:path>
              </a:pathLst>
            </a:custGeom>
            <a:solidFill>
              <a:schemeClr val="accent2"/>
            </a:solidFill>
            <a:ln w="12700" cap="flat">
              <a:noFill/>
              <a:miter lim="400000"/>
            </a:ln>
            <a:effectLst/>
          </p:spPr>
          <p:txBody>
            <a:bodyPr anchor="ctr"/>
            <a:lstStyle/>
            <a:p>
              <a:pPr algn="ctr"/>
              <a:endParaRPr dirty="0">
                <a:latin typeface="思源黑体 Normal" panose="020B0400000000000000" pitchFamily="34" charset="-122"/>
              </a:endParaRPr>
            </a:p>
          </p:txBody>
        </p:sp>
        <p:sp>
          <p:nvSpPr>
            <p:cNvPr id="23" name="Freeform: Shape 11">
              <a:extLst>
                <a:ext uri="{FF2B5EF4-FFF2-40B4-BE49-F238E27FC236}">
                  <a16:creationId xmlns:a16="http://schemas.microsoft.com/office/drawing/2014/main" id="{D826A502-EDDA-4EC3-AAE9-5CC3175CFE49}"/>
                </a:ext>
              </a:extLst>
            </p:cNvPr>
            <p:cNvSpPr/>
            <p:nvPr/>
          </p:nvSpPr>
          <p:spPr>
            <a:xfrm>
              <a:off x="6614037" y="4515909"/>
              <a:ext cx="313212" cy="343436"/>
            </a:xfrm>
            <a:custGeom>
              <a:avLst/>
              <a:gdLst>
                <a:gd name="connsiteX0" fmla="*/ 257952 w 552598"/>
                <a:gd name="connsiteY0" fmla="*/ 238897 h 605921"/>
                <a:gd name="connsiteX1" fmla="*/ 252845 w 552598"/>
                <a:gd name="connsiteY1" fmla="*/ 243996 h 605921"/>
                <a:gd name="connsiteX2" fmla="*/ 252845 w 552598"/>
                <a:gd name="connsiteY2" fmla="*/ 308986 h 605921"/>
                <a:gd name="connsiteX3" fmla="*/ 228056 w 552598"/>
                <a:gd name="connsiteY3" fmla="*/ 308986 h 605921"/>
                <a:gd name="connsiteX4" fmla="*/ 225642 w 552598"/>
                <a:gd name="connsiteY4" fmla="*/ 314085 h 605921"/>
                <a:gd name="connsiteX5" fmla="*/ 273271 w 552598"/>
                <a:gd name="connsiteY5" fmla="*/ 372123 h 605921"/>
                <a:gd name="connsiteX6" fmla="*/ 279306 w 552598"/>
                <a:gd name="connsiteY6" fmla="*/ 372123 h 605921"/>
                <a:gd name="connsiteX7" fmla="*/ 327027 w 552598"/>
                <a:gd name="connsiteY7" fmla="*/ 314085 h 605921"/>
                <a:gd name="connsiteX8" fmla="*/ 324520 w 552598"/>
                <a:gd name="connsiteY8" fmla="*/ 308986 h 605921"/>
                <a:gd name="connsiteX9" fmla="*/ 299731 w 552598"/>
                <a:gd name="connsiteY9" fmla="*/ 308986 h 605921"/>
                <a:gd name="connsiteX10" fmla="*/ 299731 w 552598"/>
                <a:gd name="connsiteY10" fmla="*/ 243996 h 605921"/>
                <a:gd name="connsiteX11" fmla="*/ 294718 w 552598"/>
                <a:gd name="connsiteY11" fmla="*/ 238897 h 605921"/>
                <a:gd name="connsiteX12" fmla="*/ 260737 w 552598"/>
                <a:gd name="connsiteY12" fmla="*/ 130146 h 605921"/>
                <a:gd name="connsiteX13" fmla="*/ 291932 w 552598"/>
                <a:gd name="connsiteY13" fmla="*/ 130146 h 605921"/>
                <a:gd name="connsiteX14" fmla="*/ 303445 w 552598"/>
                <a:gd name="connsiteY14" fmla="*/ 141642 h 605921"/>
                <a:gd name="connsiteX15" fmla="*/ 303445 w 552598"/>
                <a:gd name="connsiteY15" fmla="*/ 167602 h 605921"/>
                <a:gd name="connsiteX16" fmla="*/ 353580 w 552598"/>
                <a:gd name="connsiteY16" fmla="*/ 188369 h 605921"/>
                <a:gd name="connsiteX17" fmla="*/ 371963 w 552598"/>
                <a:gd name="connsiteY17" fmla="*/ 170012 h 605921"/>
                <a:gd name="connsiteX18" fmla="*/ 388118 w 552598"/>
                <a:gd name="connsiteY18" fmla="*/ 170012 h 605921"/>
                <a:gd name="connsiteX19" fmla="*/ 410215 w 552598"/>
                <a:gd name="connsiteY19" fmla="*/ 192077 h 605921"/>
                <a:gd name="connsiteX20" fmla="*/ 410215 w 552598"/>
                <a:gd name="connsiteY20" fmla="*/ 208209 h 605921"/>
                <a:gd name="connsiteX21" fmla="*/ 391832 w 552598"/>
                <a:gd name="connsiteY21" fmla="*/ 226566 h 605921"/>
                <a:gd name="connsiteX22" fmla="*/ 412628 w 552598"/>
                <a:gd name="connsiteY22" fmla="*/ 276630 h 605921"/>
                <a:gd name="connsiteX23" fmla="*/ 438625 w 552598"/>
                <a:gd name="connsiteY23" fmla="*/ 276630 h 605921"/>
                <a:gd name="connsiteX24" fmla="*/ 450137 w 552598"/>
                <a:gd name="connsiteY24" fmla="*/ 288126 h 605921"/>
                <a:gd name="connsiteX25" fmla="*/ 450137 w 552598"/>
                <a:gd name="connsiteY25" fmla="*/ 319277 h 605921"/>
                <a:gd name="connsiteX26" fmla="*/ 438625 w 552598"/>
                <a:gd name="connsiteY26" fmla="*/ 330773 h 605921"/>
                <a:gd name="connsiteX27" fmla="*/ 412628 w 552598"/>
                <a:gd name="connsiteY27" fmla="*/ 330773 h 605921"/>
                <a:gd name="connsiteX28" fmla="*/ 391832 w 552598"/>
                <a:gd name="connsiteY28" fmla="*/ 380838 h 605921"/>
                <a:gd name="connsiteX29" fmla="*/ 410215 w 552598"/>
                <a:gd name="connsiteY29" fmla="*/ 399102 h 605921"/>
                <a:gd name="connsiteX30" fmla="*/ 410215 w 552598"/>
                <a:gd name="connsiteY30" fmla="*/ 415326 h 605921"/>
                <a:gd name="connsiteX31" fmla="*/ 388118 w 552598"/>
                <a:gd name="connsiteY31" fmla="*/ 437299 h 605921"/>
                <a:gd name="connsiteX32" fmla="*/ 371963 w 552598"/>
                <a:gd name="connsiteY32" fmla="*/ 437299 h 605921"/>
                <a:gd name="connsiteX33" fmla="*/ 353580 w 552598"/>
                <a:gd name="connsiteY33" fmla="*/ 419035 h 605921"/>
                <a:gd name="connsiteX34" fmla="*/ 303445 w 552598"/>
                <a:gd name="connsiteY34" fmla="*/ 439802 h 605921"/>
                <a:gd name="connsiteX35" fmla="*/ 303445 w 552598"/>
                <a:gd name="connsiteY35" fmla="*/ 465761 h 605921"/>
                <a:gd name="connsiteX36" fmla="*/ 291932 w 552598"/>
                <a:gd name="connsiteY36" fmla="*/ 477257 h 605921"/>
                <a:gd name="connsiteX37" fmla="*/ 260737 w 552598"/>
                <a:gd name="connsiteY37" fmla="*/ 477257 h 605921"/>
                <a:gd name="connsiteX38" fmla="*/ 249224 w 552598"/>
                <a:gd name="connsiteY38" fmla="*/ 465761 h 605921"/>
                <a:gd name="connsiteX39" fmla="*/ 249224 w 552598"/>
                <a:gd name="connsiteY39" fmla="*/ 439802 h 605921"/>
                <a:gd name="connsiteX40" fmla="*/ 199089 w 552598"/>
                <a:gd name="connsiteY40" fmla="*/ 419035 h 605921"/>
                <a:gd name="connsiteX41" fmla="*/ 180799 w 552598"/>
                <a:gd name="connsiteY41" fmla="*/ 437299 h 605921"/>
                <a:gd name="connsiteX42" fmla="*/ 164551 w 552598"/>
                <a:gd name="connsiteY42" fmla="*/ 437299 h 605921"/>
                <a:gd name="connsiteX43" fmla="*/ 142547 w 552598"/>
                <a:gd name="connsiteY43" fmla="*/ 415326 h 605921"/>
                <a:gd name="connsiteX44" fmla="*/ 142547 w 552598"/>
                <a:gd name="connsiteY44" fmla="*/ 399102 h 605921"/>
                <a:gd name="connsiteX45" fmla="*/ 160837 w 552598"/>
                <a:gd name="connsiteY45" fmla="*/ 380838 h 605921"/>
                <a:gd name="connsiteX46" fmla="*/ 140041 w 552598"/>
                <a:gd name="connsiteY46" fmla="*/ 330773 h 605921"/>
                <a:gd name="connsiteX47" fmla="*/ 114044 w 552598"/>
                <a:gd name="connsiteY47" fmla="*/ 330773 h 605921"/>
                <a:gd name="connsiteX48" fmla="*/ 102532 w 552598"/>
                <a:gd name="connsiteY48" fmla="*/ 319277 h 605921"/>
                <a:gd name="connsiteX49" fmla="*/ 102532 w 552598"/>
                <a:gd name="connsiteY49" fmla="*/ 288126 h 605921"/>
                <a:gd name="connsiteX50" fmla="*/ 114044 w 552598"/>
                <a:gd name="connsiteY50" fmla="*/ 276630 h 605921"/>
                <a:gd name="connsiteX51" fmla="*/ 140041 w 552598"/>
                <a:gd name="connsiteY51" fmla="*/ 276630 h 605921"/>
                <a:gd name="connsiteX52" fmla="*/ 160837 w 552598"/>
                <a:gd name="connsiteY52" fmla="*/ 226566 h 605921"/>
                <a:gd name="connsiteX53" fmla="*/ 142547 w 552598"/>
                <a:gd name="connsiteY53" fmla="*/ 208209 h 605921"/>
                <a:gd name="connsiteX54" fmla="*/ 142547 w 552598"/>
                <a:gd name="connsiteY54" fmla="*/ 192077 h 605921"/>
                <a:gd name="connsiteX55" fmla="*/ 164551 w 552598"/>
                <a:gd name="connsiteY55" fmla="*/ 170012 h 605921"/>
                <a:gd name="connsiteX56" fmla="*/ 180799 w 552598"/>
                <a:gd name="connsiteY56" fmla="*/ 170012 h 605921"/>
                <a:gd name="connsiteX57" fmla="*/ 199089 w 552598"/>
                <a:gd name="connsiteY57" fmla="*/ 188369 h 605921"/>
                <a:gd name="connsiteX58" fmla="*/ 249224 w 552598"/>
                <a:gd name="connsiteY58" fmla="*/ 167602 h 605921"/>
                <a:gd name="connsiteX59" fmla="*/ 249224 w 552598"/>
                <a:gd name="connsiteY59" fmla="*/ 141642 h 605921"/>
                <a:gd name="connsiteX60" fmla="*/ 260737 w 552598"/>
                <a:gd name="connsiteY60" fmla="*/ 130146 h 605921"/>
                <a:gd name="connsiteX61" fmla="*/ 438507 w 552598"/>
                <a:gd name="connsiteY61" fmla="*/ 79551 h 605921"/>
                <a:gd name="connsiteX62" fmla="*/ 552598 w 552598"/>
                <a:gd name="connsiteY62" fmla="*/ 302952 h 605921"/>
                <a:gd name="connsiteX63" fmla="*/ 276329 w 552598"/>
                <a:gd name="connsiteY63" fmla="*/ 578821 h 605921"/>
                <a:gd name="connsiteX64" fmla="*/ 276329 w 552598"/>
                <a:gd name="connsiteY64" fmla="*/ 602737 h 605921"/>
                <a:gd name="connsiteX65" fmla="*/ 271316 w 552598"/>
                <a:gd name="connsiteY65" fmla="*/ 605332 h 605921"/>
                <a:gd name="connsiteX66" fmla="*/ 206426 w 552598"/>
                <a:gd name="connsiteY66" fmla="*/ 560837 h 605921"/>
                <a:gd name="connsiteX67" fmla="*/ 206426 w 552598"/>
                <a:gd name="connsiteY67" fmla="*/ 555553 h 605921"/>
                <a:gd name="connsiteX68" fmla="*/ 271316 w 552598"/>
                <a:gd name="connsiteY68" fmla="*/ 511059 h 605921"/>
                <a:gd name="connsiteX69" fmla="*/ 276329 w 552598"/>
                <a:gd name="connsiteY69" fmla="*/ 513654 h 605921"/>
                <a:gd name="connsiteX70" fmla="*/ 276329 w 552598"/>
                <a:gd name="connsiteY70" fmla="*/ 537663 h 605921"/>
                <a:gd name="connsiteX71" fmla="*/ 511381 w 552598"/>
                <a:gd name="connsiteY71" fmla="*/ 302952 h 605921"/>
                <a:gd name="connsiteX72" fmla="*/ 414278 w 552598"/>
                <a:gd name="connsiteY72" fmla="*/ 112830 h 605921"/>
                <a:gd name="connsiteX73" fmla="*/ 281414 w 552598"/>
                <a:gd name="connsiteY73" fmla="*/ 589 h 605921"/>
                <a:gd name="connsiteX74" fmla="*/ 346313 w 552598"/>
                <a:gd name="connsiteY74" fmla="*/ 45086 h 605921"/>
                <a:gd name="connsiteX75" fmla="*/ 346313 w 552598"/>
                <a:gd name="connsiteY75" fmla="*/ 50277 h 605921"/>
                <a:gd name="connsiteX76" fmla="*/ 281414 w 552598"/>
                <a:gd name="connsiteY76" fmla="*/ 94775 h 605921"/>
                <a:gd name="connsiteX77" fmla="*/ 276308 w 552598"/>
                <a:gd name="connsiteY77" fmla="*/ 92179 h 605921"/>
                <a:gd name="connsiteX78" fmla="*/ 276308 w 552598"/>
                <a:gd name="connsiteY78" fmla="*/ 68262 h 605921"/>
                <a:gd name="connsiteX79" fmla="*/ 41223 w 552598"/>
                <a:gd name="connsiteY79" fmla="*/ 303077 h 605921"/>
                <a:gd name="connsiteX80" fmla="*/ 138432 w 552598"/>
                <a:gd name="connsiteY80" fmla="*/ 493302 h 605921"/>
                <a:gd name="connsiteX81" fmla="*/ 114200 w 552598"/>
                <a:gd name="connsiteY81" fmla="*/ 526582 h 605921"/>
                <a:gd name="connsiteX82" fmla="*/ 0 w 552598"/>
                <a:gd name="connsiteY82" fmla="*/ 303077 h 605921"/>
                <a:gd name="connsiteX83" fmla="*/ 276308 w 552598"/>
                <a:gd name="connsiteY83" fmla="*/ 27195 h 605921"/>
                <a:gd name="connsiteX84" fmla="*/ 276308 w 552598"/>
                <a:gd name="connsiteY84" fmla="*/ 3185 h 605921"/>
                <a:gd name="connsiteX85" fmla="*/ 281414 w 552598"/>
                <a:gd name="connsiteY85" fmla="*/ 589 h 60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552598" h="605921">
                  <a:moveTo>
                    <a:pt x="257952" y="238897"/>
                  </a:moveTo>
                  <a:cubicBezTo>
                    <a:pt x="255074" y="238897"/>
                    <a:pt x="252845" y="241122"/>
                    <a:pt x="252845" y="243996"/>
                  </a:cubicBezTo>
                  <a:lnTo>
                    <a:pt x="252845" y="308986"/>
                  </a:lnTo>
                  <a:lnTo>
                    <a:pt x="228056" y="308986"/>
                  </a:lnTo>
                  <a:cubicBezTo>
                    <a:pt x="225364" y="308986"/>
                    <a:pt x="223878" y="311953"/>
                    <a:pt x="225642" y="314085"/>
                  </a:cubicBezTo>
                  <a:lnTo>
                    <a:pt x="273271" y="372123"/>
                  </a:lnTo>
                  <a:cubicBezTo>
                    <a:pt x="274849" y="373977"/>
                    <a:pt x="277727" y="373977"/>
                    <a:pt x="279306" y="372123"/>
                  </a:cubicBezTo>
                  <a:lnTo>
                    <a:pt x="327027" y="314085"/>
                  </a:lnTo>
                  <a:cubicBezTo>
                    <a:pt x="328605" y="311953"/>
                    <a:pt x="327213" y="308894"/>
                    <a:pt x="324520" y="308986"/>
                  </a:cubicBezTo>
                  <a:lnTo>
                    <a:pt x="299731" y="308986"/>
                  </a:lnTo>
                  <a:lnTo>
                    <a:pt x="299731" y="243996"/>
                  </a:lnTo>
                  <a:cubicBezTo>
                    <a:pt x="299731" y="241122"/>
                    <a:pt x="297503" y="238897"/>
                    <a:pt x="294718" y="238897"/>
                  </a:cubicBezTo>
                  <a:close/>
                  <a:moveTo>
                    <a:pt x="260737" y="130146"/>
                  </a:moveTo>
                  <a:lnTo>
                    <a:pt x="291932" y="130146"/>
                  </a:lnTo>
                  <a:cubicBezTo>
                    <a:pt x="298431" y="130146"/>
                    <a:pt x="303445" y="135338"/>
                    <a:pt x="303445" y="141642"/>
                  </a:cubicBezTo>
                  <a:lnTo>
                    <a:pt x="303445" y="167602"/>
                  </a:lnTo>
                  <a:cubicBezTo>
                    <a:pt x="321642" y="171125"/>
                    <a:pt x="338632" y="178356"/>
                    <a:pt x="353580" y="188369"/>
                  </a:cubicBezTo>
                  <a:lnTo>
                    <a:pt x="371963" y="170012"/>
                  </a:lnTo>
                  <a:cubicBezTo>
                    <a:pt x="376420" y="165562"/>
                    <a:pt x="383661" y="165562"/>
                    <a:pt x="388118" y="170012"/>
                  </a:cubicBezTo>
                  <a:lnTo>
                    <a:pt x="410215" y="192077"/>
                  </a:lnTo>
                  <a:cubicBezTo>
                    <a:pt x="414671" y="196528"/>
                    <a:pt x="414671" y="203759"/>
                    <a:pt x="410215" y="208209"/>
                  </a:cubicBezTo>
                  <a:lnTo>
                    <a:pt x="391832" y="226566"/>
                  </a:lnTo>
                  <a:cubicBezTo>
                    <a:pt x="401859" y="241400"/>
                    <a:pt x="409100" y="258459"/>
                    <a:pt x="412628" y="276630"/>
                  </a:cubicBezTo>
                  <a:lnTo>
                    <a:pt x="438625" y="276630"/>
                  </a:lnTo>
                  <a:cubicBezTo>
                    <a:pt x="445124" y="276630"/>
                    <a:pt x="450137" y="281822"/>
                    <a:pt x="450137" y="288126"/>
                  </a:cubicBezTo>
                  <a:lnTo>
                    <a:pt x="450137" y="319277"/>
                  </a:lnTo>
                  <a:cubicBezTo>
                    <a:pt x="450137" y="325674"/>
                    <a:pt x="444938" y="330773"/>
                    <a:pt x="438625" y="330773"/>
                  </a:cubicBezTo>
                  <a:lnTo>
                    <a:pt x="412628" y="330773"/>
                  </a:lnTo>
                  <a:cubicBezTo>
                    <a:pt x="409100" y="348945"/>
                    <a:pt x="401859" y="365818"/>
                    <a:pt x="391832" y="380838"/>
                  </a:cubicBezTo>
                  <a:lnTo>
                    <a:pt x="410215" y="399102"/>
                  </a:lnTo>
                  <a:cubicBezTo>
                    <a:pt x="414671" y="403552"/>
                    <a:pt x="414671" y="410876"/>
                    <a:pt x="410215" y="415326"/>
                  </a:cubicBezTo>
                  <a:lnTo>
                    <a:pt x="388118" y="437299"/>
                  </a:lnTo>
                  <a:cubicBezTo>
                    <a:pt x="383661" y="441749"/>
                    <a:pt x="376420" y="441749"/>
                    <a:pt x="371963" y="437299"/>
                  </a:cubicBezTo>
                  <a:lnTo>
                    <a:pt x="353580" y="419035"/>
                  </a:lnTo>
                  <a:cubicBezTo>
                    <a:pt x="338725" y="429047"/>
                    <a:pt x="321642" y="436186"/>
                    <a:pt x="303445" y="439802"/>
                  </a:cubicBezTo>
                  <a:lnTo>
                    <a:pt x="303445" y="465761"/>
                  </a:lnTo>
                  <a:cubicBezTo>
                    <a:pt x="303445" y="472158"/>
                    <a:pt x="298246" y="477257"/>
                    <a:pt x="291932" y="477257"/>
                  </a:cubicBezTo>
                  <a:lnTo>
                    <a:pt x="260737" y="477257"/>
                  </a:lnTo>
                  <a:cubicBezTo>
                    <a:pt x="254331" y="477257"/>
                    <a:pt x="249224" y="472065"/>
                    <a:pt x="249224" y="465761"/>
                  </a:cubicBezTo>
                  <a:lnTo>
                    <a:pt x="249224" y="439802"/>
                  </a:lnTo>
                  <a:cubicBezTo>
                    <a:pt x="231027" y="436186"/>
                    <a:pt x="214130" y="429047"/>
                    <a:pt x="199089" y="419035"/>
                  </a:cubicBezTo>
                  <a:lnTo>
                    <a:pt x="180799" y="437299"/>
                  </a:lnTo>
                  <a:cubicBezTo>
                    <a:pt x="176342" y="441749"/>
                    <a:pt x="169008" y="441749"/>
                    <a:pt x="164551" y="437299"/>
                  </a:cubicBezTo>
                  <a:lnTo>
                    <a:pt x="142547" y="415326"/>
                  </a:lnTo>
                  <a:cubicBezTo>
                    <a:pt x="138091" y="410876"/>
                    <a:pt x="138091" y="403552"/>
                    <a:pt x="142547" y="399102"/>
                  </a:cubicBezTo>
                  <a:lnTo>
                    <a:pt x="160837" y="380838"/>
                  </a:lnTo>
                  <a:cubicBezTo>
                    <a:pt x="150810" y="366004"/>
                    <a:pt x="143661" y="348945"/>
                    <a:pt x="140041" y="330773"/>
                  </a:cubicBezTo>
                  <a:lnTo>
                    <a:pt x="114044" y="330773"/>
                  </a:lnTo>
                  <a:cubicBezTo>
                    <a:pt x="107638" y="330773"/>
                    <a:pt x="102532" y="325582"/>
                    <a:pt x="102532" y="319277"/>
                  </a:cubicBezTo>
                  <a:lnTo>
                    <a:pt x="102532" y="288126"/>
                  </a:lnTo>
                  <a:cubicBezTo>
                    <a:pt x="102532" y="281636"/>
                    <a:pt x="107731" y="276630"/>
                    <a:pt x="114044" y="276630"/>
                  </a:cubicBezTo>
                  <a:lnTo>
                    <a:pt x="140041" y="276630"/>
                  </a:lnTo>
                  <a:cubicBezTo>
                    <a:pt x="143661" y="258459"/>
                    <a:pt x="150810" y="241492"/>
                    <a:pt x="160837" y="226566"/>
                  </a:cubicBezTo>
                  <a:lnTo>
                    <a:pt x="142547" y="208209"/>
                  </a:lnTo>
                  <a:cubicBezTo>
                    <a:pt x="138091" y="203759"/>
                    <a:pt x="138091" y="196528"/>
                    <a:pt x="142547" y="192077"/>
                  </a:cubicBezTo>
                  <a:lnTo>
                    <a:pt x="164551" y="170012"/>
                  </a:lnTo>
                  <a:cubicBezTo>
                    <a:pt x="169008" y="165562"/>
                    <a:pt x="176342" y="165562"/>
                    <a:pt x="180799" y="170012"/>
                  </a:cubicBezTo>
                  <a:lnTo>
                    <a:pt x="199089" y="188369"/>
                  </a:lnTo>
                  <a:cubicBezTo>
                    <a:pt x="213944" y="178356"/>
                    <a:pt x="231027" y="171125"/>
                    <a:pt x="249224" y="167602"/>
                  </a:cubicBezTo>
                  <a:lnTo>
                    <a:pt x="249224" y="141642"/>
                  </a:lnTo>
                  <a:cubicBezTo>
                    <a:pt x="249224" y="135153"/>
                    <a:pt x="254424" y="130146"/>
                    <a:pt x="260737" y="130146"/>
                  </a:cubicBezTo>
                  <a:close/>
                  <a:moveTo>
                    <a:pt x="438507" y="79551"/>
                  </a:moveTo>
                  <a:cubicBezTo>
                    <a:pt x="510081" y="131462"/>
                    <a:pt x="552598" y="214890"/>
                    <a:pt x="552598" y="302952"/>
                  </a:cubicBezTo>
                  <a:cubicBezTo>
                    <a:pt x="552598" y="455069"/>
                    <a:pt x="428760" y="578821"/>
                    <a:pt x="276329" y="578821"/>
                  </a:cubicBezTo>
                  <a:lnTo>
                    <a:pt x="276329" y="602737"/>
                  </a:lnTo>
                  <a:cubicBezTo>
                    <a:pt x="276329" y="605332"/>
                    <a:pt x="273358" y="606815"/>
                    <a:pt x="271316" y="605332"/>
                  </a:cubicBezTo>
                  <a:lnTo>
                    <a:pt x="206426" y="560837"/>
                  </a:lnTo>
                  <a:cubicBezTo>
                    <a:pt x="204569" y="559539"/>
                    <a:pt x="204569" y="556759"/>
                    <a:pt x="206426" y="555553"/>
                  </a:cubicBezTo>
                  <a:lnTo>
                    <a:pt x="271316" y="511059"/>
                  </a:lnTo>
                  <a:cubicBezTo>
                    <a:pt x="273544" y="509575"/>
                    <a:pt x="276329" y="511059"/>
                    <a:pt x="276329" y="513654"/>
                  </a:cubicBezTo>
                  <a:lnTo>
                    <a:pt x="276329" y="537663"/>
                  </a:lnTo>
                  <a:cubicBezTo>
                    <a:pt x="405923" y="537663"/>
                    <a:pt x="511381" y="432358"/>
                    <a:pt x="511381" y="302952"/>
                  </a:cubicBezTo>
                  <a:cubicBezTo>
                    <a:pt x="511381" y="228053"/>
                    <a:pt x="475176" y="156954"/>
                    <a:pt x="414278" y="112830"/>
                  </a:cubicBezTo>
                  <a:close/>
                  <a:moveTo>
                    <a:pt x="281414" y="589"/>
                  </a:moveTo>
                  <a:lnTo>
                    <a:pt x="346313" y="45086"/>
                  </a:lnTo>
                  <a:cubicBezTo>
                    <a:pt x="348170" y="46384"/>
                    <a:pt x="348170" y="49072"/>
                    <a:pt x="346313" y="50277"/>
                  </a:cubicBezTo>
                  <a:lnTo>
                    <a:pt x="281414" y="94775"/>
                  </a:lnTo>
                  <a:cubicBezTo>
                    <a:pt x="279186" y="96258"/>
                    <a:pt x="276308" y="94775"/>
                    <a:pt x="276308" y="92179"/>
                  </a:cubicBezTo>
                  <a:lnTo>
                    <a:pt x="276308" y="68262"/>
                  </a:lnTo>
                  <a:cubicBezTo>
                    <a:pt x="146695" y="68262"/>
                    <a:pt x="41223" y="173665"/>
                    <a:pt x="41223" y="303077"/>
                  </a:cubicBezTo>
                  <a:cubicBezTo>
                    <a:pt x="41223" y="377980"/>
                    <a:pt x="77526" y="449176"/>
                    <a:pt x="138432" y="493302"/>
                  </a:cubicBezTo>
                  <a:lnTo>
                    <a:pt x="114200" y="526582"/>
                  </a:lnTo>
                  <a:cubicBezTo>
                    <a:pt x="42709" y="474762"/>
                    <a:pt x="0" y="391237"/>
                    <a:pt x="0" y="303077"/>
                  </a:cubicBezTo>
                  <a:cubicBezTo>
                    <a:pt x="0" y="150953"/>
                    <a:pt x="123948" y="27195"/>
                    <a:pt x="276308" y="27195"/>
                  </a:cubicBezTo>
                  <a:lnTo>
                    <a:pt x="276308" y="3185"/>
                  </a:lnTo>
                  <a:cubicBezTo>
                    <a:pt x="276308" y="589"/>
                    <a:pt x="279279" y="-894"/>
                    <a:pt x="281414" y="589"/>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latin typeface="思源黑体 Normal" panose="020B0400000000000000" pitchFamily="34" charset="-122"/>
              </a:endParaRPr>
            </a:p>
          </p:txBody>
        </p:sp>
      </p:grpSp>
      <p:grpSp>
        <p:nvGrpSpPr>
          <p:cNvPr id="24" name="组合 23">
            <a:extLst>
              <a:ext uri="{FF2B5EF4-FFF2-40B4-BE49-F238E27FC236}">
                <a16:creationId xmlns:a16="http://schemas.microsoft.com/office/drawing/2014/main" id="{128ED49D-7D9B-4662-AC50-89EF042BA7CB}"/>
              </a:ext>
            </a:extLst>
          </p:cNvPr>
          <p:cNvGrpSpPr/>
          <p:nvPr/>
        </p:nvGrpSpPr>
        <p:grpSpPr>
          <a:xfrm>
            <a:off x="4366990" y="3150172"/>
            <a:ext cx="780959" cy="780944"/>
            <a:chOff x="4366990" y="3150172"/>
            <a:chExt cx="780959" cy="780944"/>
          </a:xfrm>
        </p:grpSpPr>
        <p:sp>
          <p:nvSpPr>
            <p:cNvPr id="25" name="Freeform: Shape 20">
              <a:extLst>
                <a:ext uri="{FF2B5EF4-FFF2-40B4-BE49-F238E27FC236}">
                  <a16:creationId xmlns:a16="http://schemas.microsoft.com/office/drawing/2014/main" id="{7AC6D68A-8648-432E-AA6B-FB8DBD1490F6}"/>
                </a:ext>
              </a:extLst>
            </p:cNvPr>
            <p:cNvSpPr/>
            <p:nvPr/>
          </p:nvSpPr>
          <p:spPr>
            <a:xfrm>
              <a:off x="4366990" y="3150172"/>
              <a:ext cx="780959" cy="780944"/>
            </a:xfrm>
            <a:custGeom>
              <a:avLst/>
              <a:gdLst/>
              <a:ahLst/>
              <a:cxnLst>
                <a:cxn ang="0">
                  <a:pos x="wd2" y="hd2"/>
                </a:cxn>
                <a:cxn ang="5400000">
                  <a:pos x="wd2" y="hd2"/>
                </a:cxn>
                <a:cxn ang="10800000">
                  <a:pos x="wd2" y="hd2"/>
                </a:cxn>
                <a:cxn ang="16200000">
                  <a:pos x="wd2" y="hd2"/>
                </a:cxn>
              </a:cxnLst>
              <a:rect l="0" t="0" r="r" b="b"/>
              <a:pathLst>
                <a:path w="19807" h="19807" extrusionOk="0">
                  <a:moveTo>
                    <a:pt x="11898" y="19602"/>
                  </a:moveTo>
                  <a:cubicBezTo>
                    <a:pt x="6542" y="20704"/>
                    <a:pt x="1306" y="17256"/>
                    <a:pt x="204" y="11899"/>
                  </a:cubicBezTo>
                  <a:cubicBezTo>
                    <a:pt x="-897" y="6542"/>
                    <a:pt x="2552" y="1307"/>
                    <a:pt x="7907" y="205"/>
                  </a:cubicBezTo>
                  <a:cubicBezTo>
                    <a:pt x="13261" y="-896"/>
                    <a:pt x="18494" y="2549"/>
                    <a:pt x="19599" y="7900"/>
                  </a:cubicBezTo>
                  <a:cubicBezTo>
                    <a:pt x="19600" y="7903"/>
                    <a:pt x="19600" y="7905"/>
                    <a:pt x="19601" y="7908"/>
                  </a:cubicBezTo>
                  <a:cubicBezTo>
                    <a:pt x="20703" y="13264"/>
                    <a:pt x="17254" y="18500"/>
                    <a:pt x="11898" y="19602"/>
                  </a:cubicBezTo>
                  <a:close/>
                </a:path>
              </a:pathLst>
            </a:custGeom>
            <a:solidFill>
              <a:schemeClr val="accent2"/>
            </a:solidFill>
            <a:ln w="12700" cap="flat">
              <a:noFill/>
              <a:miter lim="400000"/>
            </a:ln>
            <a:effectLst/>
          </p:spPr>
          <p:txBody>
            <a:bodyPr anchor="ctr"/>
            <a:lstStyle/>
            <a:p>
              <a:pPr algn="ctr"/>
              <a:endParaRPr dirty="0">
                <a:latin typeface="思源黑体 Normal" panose="020B0400000000000000" pitchFamily="34" charset="-122"/>
              </a:endParaRPr>
            </a:p>
          </p:txBody>
        </p:sp>
        <p:sp>
          <p:nvSpPr>
            <p:cNvPr id="26" name="Freeform: Shape 20">
              <a:extLst>
                <a:ext uri="{FF2B5EF4-FFF2-40B4-BE49-F238E27FC236}">
                  <a16:creationId xmlns:a16="http://schemas.microsoft.com/office/drawing/2014/main" id="{1176E737-4426-4141-ABAC-1FB5E0014E57}"/>
                </a:ext>
              </a:extLst>
            </p:cNvPr>
            <p:cNvSpPr/>
            <p:nvPr/>
          </p:nvSpPr>
          <p:spPr>
            <a:xfrm>
              <a:off x="4591312" y="3368926"/>
              <a:ext cx="332315" cy="343436"/>
            </a:xfrm>
            <a:custGeom>
              <a:avLst/>
              <a:gdLst>
                <a:gd name="T0" fmla="*/ 743 w 743"/>
                <a:gd name="T1" fmla="*/ 27 h 769"/>
                <a:gd name="T2" fmla="*/ 736 w 743"/>
                <a:gd name="T3" fmla="*/ 8 h 769"/>
                <a:gd name="T4" fmla="*/ 717 w 743"/>
                <a:gd name="T5" fmla="*/ 0 h 769"/>
                <a:gd name="T6" fmla="*/ 599 w 743"/>
                <a:gd name="T7" fmla="*/ 0 h 769"/>
                <a:gd name="T8" fmla="*/ 591 w 743"/>
                <a:gd name="T9" fmla="*/ 1 h 769"/>
                <a:gd name="T10" fmla="*/ 569 w 743"/>
                <a:gd name="T11" fmla="*/ 1 h 769"/>
                <a:gd name="T12" fmla="*/ 555 w 743"/>
                <a:gd name="T13" fmla="*/ 2 h 769"/>
                <a:gd name="T14" fmla="*/ 184 w 743"/>
                <a:gd name="T15" fmla="*/ 2 h 769"/>
                <a:gd name="T16" fmla="*/ 171 w 743"/>
                <a:gd name="T17" fmla="*/ 1 h 769"/>
                <a:gd name="T18" fmla="*/ 152 w 743"/>
                <a:gd name="T19" fmla="*/ 1 h 769"/>
                <a:gd name="T20" fmla="*/ 144 w 743"/>
                <a:gd name="T21" fmla="*/ 0 h 769"/>
                <a:gd name="T22" fmla="*/ 26 w 743"/>
                <a:gd name="T23" fmla="*/ 0 h 769"/>
                <a:gd name="T24" fmla="*/ 8 w 743"/>
                <a:gd name="T25" fmla="*/ 8 h 769"/>
                <a:gd name="T26" fmla="*/ 0 w 743"/>
                <a:gd name="T27" fmla="*/ 27 h 769"/>
                <a:gd name="T28" fmla="*/ 118 w 743"/>
                <a:gd name="T29" fmla="*/ 266 h 769"/>
                <a:gd name="T30" fmla="*/ 118 w 743"/>
                <a:gd name="T31" fmla="*/ 267 h 769"/>
                <a:gd name="T32" fmla="*/ 118 w 743"/>
                <a:gd name="T33" fmla="*/ 270 h 769"/>
                <a:gd name="T34" fmla="*/ 342 w 743"/>
                <a:gd name="T35" fmla="*/ 511 h 769"/>
                <a:gd name="T36" fmla="*/ 342 w 743"/>
                <a:gd name="T37" fmla="*/ 713 h 769"/>
                <a:gd name="T38" fmla="*/ 242 w 743"/>
                <a:gd name="T39" fmla="*/ 713 h 769"/>
                <a:gd name="T40" fmla="*/ 228 w 743"/>
                <a:gd name="T41" fmla="*/ 727 h 769"/>
                <a:gd name="T42" fmla="*/ 228 w 743"/>
                <a:gd name="T43" fmla="*/ 756 h 769"/>
                <a:gd name="T44" fmla="*/ 242 w 743"/>
                <a:gd name="T45" fmla="*/ 769 h 769"/>
                <a:gd name="T46" fmla="*/ 498 w 743"/>
                <a:gd name="T47" fmla="*/ 769 h 769"/>
                <a:gd name="T48" fmla="*/ 511 w 743"/>
                <a:gd name="T49" fmla="*/ 756 h 769"/>
                <a:gd name="T50" fmla="*/ 511 w 743"/>
                <a:gd name="T51" fmla="*/ 727 h 769"/>
                <a:gd name="T52" fmla="*/ 498 w 743"/>
                <a:gd name="T53" fmla="*/ 713 h 769"/>
                <a:gd name="T54" fmla="*/ 398 w 743"/>
                <a:gd name="T55" fmla="*/ 713 h 769"/>
                <a:gd name="T56" fmla="*/ 398 w 743"/>
                <a:gd name="T57" fmla="*/ 511 h 769"/>
                <a:gd name="T58" fmla="*/ 621 w 743"/>
                <a:gd name="T59" fmla="*/ 279 h 769"/>
                <a:gd name="T60" fmla="*/ 623 w 743"/>
                <a:gd name="T61" fmla="*/ 271 h 769"/>
                <a:gd name="T62" fmla="*/ 623 w 743"/>
                <a:gd name="T63" fmla="*/ 266 h 769"/>
                <a:gd name="T64" fmla="*/ 743 w 743"/>
                <a:gd name="T65" fmla="*/ 27 h 769"/>
                <a:gd name="T66" fmla="*/ 370 w 743"/>
                <a:gd name="T67" fmla="*/ 457 h 769"/>
                <a:gd name="T68" fmla="*/ 174 w 743"/>
                <a:gd name="T69" fmla="*/ 261 h 769"/>
                <a:gd name="T70" fmla="*/ 174 w 743"/>
                <a:gd name="T71" fmla="*/ 58 h 769"/>
                <a:gd name="T72" fmla="*/ 566 w 743"/>
                <a:gd name="T73" fmla="*/ 58 h 769"/>
                <a:gd name="T74" fmla="*/ 566 w 743"/>
                <a:gd name="T75" fmla="*/ 261 h 769"/>
                <a:gd name="T76" fmla="*/ 370 w 743"/>
                <a:gd name="T77" fmla="*/ 457 h 769"/>
                <a:gd name="T78" fmla="*/ 118 w 743"/>
                <a:gd name="T79" fmla="*/ 209 h 769"/>
                <a:gd name="T80" fmla="*/ 55 w 743"/>
                <a:gd name="T81" fmla="*/ 53 h 769"/>
                <a:gd name="T82" fmla="*/ 118 w 743"/>
                <a:gd name="T83" fmla="*/ 53 h 769"/>
                <a:gd name="T84" fmla="*/ 118 w 743"/>
                <a:gd name="T85" fmla="*/ 209 h 769"/>
                <a:gd name="T86" fmla="*/ 626 w 743"/>
                <a:gd name="T87" fmla="*/ 209 h 769"/>
                <a:gd name="T88" fmla="*/ 626 w 743"/>
                <a:gd name="T89" fmla="*/ 53 h 769"/>
                <a:gd name="T90" fmla="*/ 688 w 743"/>
                <a:gd name="T91" fmla="*/ 53 h 769"/>
                <a:gd name="T92" fmla="*/ 626 w 743"/>
                <a:gd name="T93" fmla="*/ 20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3" h="769">
                  <a:moveTo>
                    <a:pt x="743" y="27"/>
                  </a:moveTo>
                  <a:cubicBezTo>
                    <a:pt x="743" y="20"/>
                    <a:pt x="741" y="13"/>
                    <a:pt x="736" y="8"/>
                  </a:cubicBezTo>
                  <a:cubicBezTo>
                    <a:pt x="731" y="3"/>
                    <a:pt x="724" y="0"/>
                    <a:pt x="717" y="0"/>
                  </a:cubicBezTo>
                  <a:lnTo>
                    <a:pt x="599" y="0"/>
                  </a:lnTo>
                  <a:cubicBezTo>
                    <a:pt x="596" y="0"/>
                    <a:pt x="594" y="0"/>
                    <a:pt x="591" y="1"/>
                  </a:cubicBezTo>
                  <a:lnTo>
                    <a:pt x="569" y="1"/>
                  </a:lnTo>
                  <a:cubicBezTo>
                    <a:pt x="565" y="1"/>
                    <a:pt x="560" y="1"/>
                    <a:pt x="555" y="2"/>
                  </a:cubicBezTo>
                  <a:lnTo>
                    <a:pt x="184" y="2"/>
                  </a:lnTo>
                  <a:cubicBezTo>
                    <a:pt x="179" y="1"/>
                    <a:pt x="175" y="1"/>
                    <a:pt x="171" y="1"/>
                  </a:cubicBezTo>
                  <a:lnTo>
                    <a:pt x="152" y="1"/>
                  </a:lnTo>
                  <a:cubicBezTo>
                    <a:pt x="149" y="0"/>
                    <a:pt x="147" y="0"/>
                    <a:pt x="144" y="0"/>
                  </a:cubicBezTo>
                  <a:lnTo>
                    <a:pt x="26" y="0"/>
                  </a:lnTo>
                  <a:cubicBezTo>
                    <a:pt x="19" y="0"/>
                    <a:pt x="13" y="3"/>
                    <a:pt x="8" y="8"/>
                  </a:cubicBezTo>
                  <a:cubicBezTo>
                    <a:pt x="2" y="13"/>
                    <a:pt x="0" y="20"/>
                    <a:pt x="0" y="27"/>
                  </a:cubicBezTo>
                  <a:cubicBezTo>
                    <a:pt x="0" y="36"/>
                    <a:pt x="3" y="239"/>
                    <a:pt x="118" y="266"/>
                  </a:cubicBezTo>
                  <a:lnTo>
                    <a:pt x="118" y="267"/>
                  </a:lnTo>
                  <a:cubicBezTo>
                    <a:pt x="118" y="268"/>
                    <a:pt x="118" y="269"/>
                    <a:pt x="118" y="270"/>
                  </a:cubicBezTo>
                  <a:cubicBezTo>
                    <a:pt x="123" y="394"/>
                    <a:pt x="220" y="497"/>
                    <a:pt x="342" y="511"/>
                  </a:cubicBezTo>
                  <a:lnTo>
                    <a:pt x="342" y="713"/>
                  </a:lnTo>
                  <a:lnTo>
                    <a:pt x="242" y="713"/>
                  </a:lnTo>
                  <a:cubicBezTo>
                    <a:pt x="234" y="713"/>
                    <a:pt x="228" y="719"/>
                    <a:pt x="228" y="727"/>
                  </a:cubicBezTo>
                  <a:lnTo>
                    <a:pt x="228" y="756"/>
                  </a:lnTo>
                  <a:cubicBezTo>
                    <a:pt x="228" y="763"/>
                    <a:pt x="234" y="769"/>
                    <a:pt x="242" y="769"/>
                  </a:cubicBezTo>
                  <a:lnTo>
                    <a:pt x="498" y="769"/>
                  </a:lnTo>
                  <a:cubicBezTo>
                    <a:pt x="505" y="769"/>
                    <a:pt x="511" y="763"/>
                    <a:pt x="511" y="756"/>
                  </a:cubicBezTo>
                  <a:lnTo>
                    <a:pt x="511" y="727"/>
                  </a:lnTo>
                  <a:cubicBezTo>
                    <a:pt x="511" y="719"/>
                    <a:pt x="505" y="713"/>
                    <a:pt x="498" y="713"/>
                  </a:cubicBezTo>
                  <a:lnTo>
                    <a:pt x="398" y="713"/>
                  </a:lnTo>
                  <a:lnTo>
                    <a:pt x="398" y="511"/>
                  </a:lnTo>
                  <a:cubicBezTo>
                    <a:pt x="519" y="498"/>
                    <a:pt x="612" y="401"/>
                    <a:pt x="621" y="279"/>
                  </a:cubicBezTo>
                  <a:cubicBezTo>
                    <a:pt x="622" y="277"/>
                    <a:pt x="623" y="274"/>
                    <a:pt x="623" y="271"/>
                  </a:cubicBezTo>
                  <a:lnTo>
                    <a:pt x="623" y="266"/>
                  </a:lnTo>
                  <a:cubicBezTo>
                    <a:pt x="740" y="242"/>
                    <a:pt x="743" y="36"/>
                    <a:pt x="743" y="27"/>
                  </a:cubicBezTo>
                  <a:close/>
                  <a:moveTo>
                    <a:pt x="370" y="457"/>
                  </a:moveTo>
                  <a:cubicBezTo>
                    <a:pt x="262" y="457"/>
                    <a:pt x="174" y="369"/>
                    <a:pt x="174" y="261"/>
                  </a:cubicBezTo>
                  <a:lnTo>
                    <a:pt x="174" y="58"/>
                  </a:lnTo>
                  <a:lnTo>
                    <a:pt x="566" y="58"/>
                  </a:lnTo>
                  <a:lnTo>
                    <a:pt x="566" y="261"/>
                  </a:lnTo>
                  <a:cubicBezTo>
                    <a:pt x="566" y="369"/>
                    <a:pt x="478" y="457"/>
                    <a:pt x="370" y="457"/>
                  </a:cubicBezTo>
                  <a:close/>
                  <a:moveTo>
                    <a:pt x="118" y="209"/>
                  </a:moveTo>
                  <a:cubicBezTo>
                    <a:pt x="73" y="184"/>
                    <a:pt x="59" y="98"/>
                    <a:pt x="55" y="53"/>
                  </a:cubicBezTo>
                  <a:lnTo>
                    <a:pt x="118" y="53"/>
                  </a:lnTo>
                  <a:lnTo>
                    <a:pt x="118" y="209"/>
                  </a:lnTo>
                  <a:close/>
                  <a:moveTo>
                    <a:pt x="626" y="209"/>
                  </a:moveTo>
                  <a:lnTo>
                    <a:pt x="626" y="53"/>
                  </a:lnTo>
                  <a:lnTo>
                    <a:pt x="688" y="53"/>
                  </a:lnTo>
                  <a:cubicBezTo>
                    <a:pt x="684" y="98"/>
                    <a:pt x="670" y="184"/>
                    <a:pt x="626" y="209"/>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latin typeface="思源黑体 Normal" panose="020B0400000000000000" pitchFamily="34" charset="-122"/>
              </a:endParaRPr>
            </a:p>
          </p:txBody>
        </p:sp>
      </p:grpSp>
      <p:grpSp>
        <p:nvGrpSpPr>
          <p:cNvPr id="27" name="组合 26">
            <a:extLst>
              <a:ext uri="{FF2B5EF4-FFF2-40B4-BE49-F238E27FC236}">
                <a16:creationId xmlns:a16="http://schemas.microsoft.com/office/drawing/2014/main" id="{25C2BC3E-5FBD-403B-8D7F-A864113E11DC}"/>
              </a:ext>
            </a:extLst>
          </p:cNvPr>
          <p:cNvGrpSpPr/>
          <p:nvPr/>
        </p:nvGrpSpPr>
        <p:grpSpPr>
          <a:xfrm>
            <a:off x="6368851" y="2022926"/>
            <a:ext cx="780937" cy="780944"/>
            <a:chOff x="6368851" y="2022926"/>
            <a:chExt cx="780937" cy="780944"/>
          </a:xfrm>
        </p:grpSpPr>
        <p:sp>
          <p:nvSpPr>
            <p:cNvPr id="28" name="Freeform: Shape 5">
              <a:extLst>
                <a:ext uri="{FF2B5EF4-FFF2-40B4-BE49-F238E27FC236}">
                  <a16:creationId xmlns:a16="http://schemas.microsoft.com/office/drawing/2014/main" id="{B4CAFD91-3B19-4531-9330-5B5E3BDAE330}"/>
                </a:ext>
              </a:extLst>
            </p:cNvPr>
            <p:cNvSpPr/>
            <p:nvPr/>
          </p:nvSpPr>
          <p:spPr>
            <a:xfrm>
              <a:off x="6368851" y="2022926"/>
              <a:ext cx="780937" cy="780944"/>
            </a:xfrm>
            <a:custGeom>
              <a:avLst/>
              <a:gdLst/>
              <a:ahLst/>
              <a:cxnLst>
                <a:cxn ang="0">
                  <a:pos x="wd2" y="hd2"/>
                </a:cxn>
                <a:cxn ang="5400000">
                  <a:pos x="wd2" y="hd2"/>
                </a:cxn>
                <a:cxn ang="10800000">
                  <a:pos x="wd2" y="hd2"/>
                </a:cxn>
                <a:cxn ang="16200000">
                  <a:pos x="wd2" y="hd2"/>
                </a:cxn>
              </a:cxnLst>
              <a:rect l="0" t="0" r="r" b="b"/>
              <a:pathLst>
                <a:path w="19807" h="19807" extrusionOk="0">
                  <a:moveTo>
                    <a:pt x="7907" y="205"/>
                  </a:moveTo>
                  <a:cubicBezTo>
                    <a:pt x="13264" y="-897"/>
                    <a:pt x="18498" y="2551"/>
                    <a:pt x="19601" y="7908"/>
                  </a:cubicBezTo>
                  <a:cubicBezTo>
                    <a:pt x="20703" y="13264"/>
                    <a:pt x="17254" y="18500"/>
                    <a:pt x="11898" y="19602"/>
                  </a:cubicBezTo>
                  <a:cubicBezTo>
                    <a:pt x="6545" y="20703"/>
                    <a:pt x="1312" y="17258"/>
                    <a:pt x="206" y="11907"/>
                  </a:cubicBezTo>
                  <a:cubicBezTo>
                    <a:pt x="206" y="11904"/>
                    <a:pt x="205" y="11901"/>
                    <a:pt x="204" y="11899"/>
                  </a:cubicBezTo>
                  <a:cubicBezTo>
                    <a:pt x="-897" y="6542"/>
                    <a:pt x="2551" y="1307"/>
                    <a:pt x="7907" y="205"/>
                  </a:cubicBezTo>
                  <a:close/>
                </a:path>
              </a:pathLst>
            </a:custGeom>
            <a:solidFill>
              <a:schemeClr val="accent2"/>
            </a:solidFill>
            <a:ln w="12700" cap="flat">
              <a:noFill/>
              <a:miter lim="400000"/>
            </a:ln>
            <a:effectLst/>
          </p:spPr>
          <p:txBody>
            <a:bodyPr anchor="ctr"/>
            <a:lstStyle/>
            <a:p>
              <a:pPr algn="ctr"/>
              <a:endParaRPr dirty="0">
                <a:latin typeface="思源黑体 Normal" panose="020B0400000000000000" pitchFamily="34" charset="-122"/>
              </a:endParaRPr>
            </a:p>
          </p:txBody>
        </p:sp>
        <p:sp>
          <p:nvSpPr>
            <p:cNvPr id="29" name="Freeform: Shape 5">
              <a:extLst>
                <a:ext uri="{FF2B5EF4-FFF2-40B4-BE49-F238E27FC236}">
                  <a16:creationId xmlns:a16="http://schemas.microsoft.com/office/drawing/2014/main" id="{2C059B99-0056-4BB5-9E95-7A8188A2CD02}"/>
                </a:ext>
              </a:extLst>
            </p:cNvPr>
            <p:cNvSpPr/>
            <p:nvPr/>
          </p:nvSpPr>
          <p:spPr>
            <a:xfrm>
              <a:off x="6602717" y="2241683"/>
              <a:ext cx="313206" cy="343430"/>
            </a:xfrm>
            <a:custGeom>
              <a:avLst/>
              <a:gdLst>
                <a:gd name="connsiteX0" fmla="*/ 130776 w 510187"/>
                <a:gd name="connsiteY0" fmla="*/ 398252 h 559418"/>
                <a:gd name="connsiteX1" fmla="*/ 180826 w 510187"/>
                <a:gd name="connsiteY1" fmla="*/ 398252 h 559418"/>
                <a:gd name="connsiteX2" fmla="*/ 195356 w 510187"/>
                <a:gd name="connsiteY2" fmla="*/ 420815 h 559418"/>
                <a:gd name="connsiteX3" fmla="*/ 140463 w 510187"/>
                <a:gd name="connsiteY3" fmla="*/ 420815 h 559418"/>
                <a:gd name="connsiteX4" fmla="*/ 48435 w 510187"/>
                <a:gd name="connsiteY4" fmla="*/ 535243 h 559418"/>
                <a:gd name="connsiteX5" fmla="*/ 461752 w 510187"/>
                <a:gd name="connsiteY5" fmla="*/ 535243 h 559418"/>
                <a:gd name="connsiteX6" fmla="*/ 369724 w 510187"/>
                <a:gd name="connsiteY6" fmla="*/ 420815 h 559418"/>
                <a:gd name="connsiteX7" fmla="*/ 316445 w 510187"/>
                <a:gd name="connsiteY7" fmla="*/ 420815 h 559418"/>
                <a:gd name="connsiteX8" fmla="*/ 329361 w 510187"/>
                <a:gd name="connsiteY8" fmla="*/ 398252 h 559418"/>
                <a:gd name="connsiteX9" fmla="*/ 381026 w 510187"/>
                <a:gd name="connsiteY9" fmla="*/ 398252 h 559418"/>
                <a:gd name="connsiteX10" fmla="*/ 510187 w 510187"/>
                <a:gd name="connsiteY10" fmla="*/ 559418 h 559418"/>
                <a:gd name="connsiteX11" fmla="*/ 0 w 510187"/>
                <a:gd name="connsiteY11" fmla="*/ 559418 h 559418"/>
                <a:gd name="connsiteX12" fmla="*/ 254964 w 510187"/>
                <a:gd name="connsiteY12" fmla="*/ 79000 h 559418"/>
                <a:gd name="connsiteX13" fmla="*/ 175836 w 510187"/>
                <a:gd name="connsiteY13" fmla="*/ 159612 h 559418"/>
                <a:gd name="connsiteX14" fmla="*/ 254964 w 510187"/>
                <a:gd name="connsiteY14" fmla="*/ 238611 h 559418"/>
                <a:gd name="connsiteX15" fmla="*/ 335706 w 510187"/>
                <a:gd name="connsiteY15" fmla="*/ 159612 h 559418"/>
                <a:gd name="connsiteX16" fmla="*/ 254964 w 510187"/>
                <a:gd name="connsiteY16" fmla="*/ 79000 h 559418"/>
                <a:gd name="connsiteX17" fmla="*/ 254964 w 510187"/>
                <a:gd name="connsiteY17" fmla="*/ 0 h 559418"/>
                <a:gd name="connsiteX18" fmla="*/ 414834 w 510187"/>
                <a:gd name="connsiteY18" fmla="*/ 159612 h 559418"/>
                <a:gd name="connsiteX19" fmla="*/ 254964 w 510187"/>
                <a:gd name="connsiteY19" fmla="*/ 478835 h 559418"/>
                <a:gd name="connsiteX20" fmla="*/ 95093 w 510187"/>
                <a:gd name="connsiteY20" fmla="*/ 159612 h 559418"/>
                <a:gd name="connsiteX21" fmla="*/ 254964 w 510187"/>
                <a:gd name="connsiteY21" fmla="*/ 0 h 5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0187" h="559418">
                  <a:moveTo>
                    <a:pt x="130776" y="398252"/>
                  </a:moveTo>
                  <a:lnTo>
                    <a:pt x="180826" y="398252"/>
                  </a:lnTo>
                  <a:cubicBezTo>
                    <a:pt x="185669" y="404699"/>
                    <a:pt x="190513" y="412757"/>
                    <a:pt x="195356" y="420815"/>
                  </a:cubicBezTo>
                  <a:lnTo>
                    <a:pt x="140463" y="420815"/>
                  </a:lnTo>
                  <a:lnTo>
                    <a:pt x="48435" y="535243"/>
                  </a:lnTo>
                  <a:lnTo>
                    <a:pt x="461752" y="535243"/>
                  </a:lnTo>
                  <a:lnTo>
                    <a:pt x="369724" y="420815"/>
                  </a:lnTo>
                  <a:lnTo>
                    <a:pt x="316445" y="420815"/>
                  </a:lnTo>
                  <a:cubicBezTo>
                    <a:pt x="319674" y="412757"/>
                    <a:pt x="324518" y="404699"/>
                    <a:pt x="329361" y="398252"/>
                  </a:cubicBezTo>
                  <a:lnTo>
                    <a:pt x="381026" y="398252"/>
                  </a:lnTo>
                  <a:lnTo>
                    <a:pt x="510187" y="559418"/>
                  </a:lnTo>
                  <a:lnTo>
                    <a:pt x="0" y="559418"/>
                  </a:lnTo>
                  <a:close/>
                  <a:moveTo>
                    <a:pt x="254964" y="79000"/>
                  </a:moveTo>
                  <a:cubicBezTo>
                    <a:pt x="211363" y="79000"/>
                    <a:pt x="175836" y="116081"/>
                    <a:pt x="175836" y="159612"/>
                  </a:cubicBezTo>
                  <a:cubicBezTo>
                    <a:pt x="175836" y="203142"/>
                    <a:pt x="211363" y="238611"/>
                    <a:pt x="254964" y="238611"/>
                  </a:cubicBezTo>
                  <a:cubicBezTo>
                    <a:pt x="300179" y="238611"/>
                    <a:pt x="335706" y="203142"/>
                    <a:pt x="335706" y="159612"/>
                  </a:cubicBezTo>
                  <a:cubicBezTo>
                    <a:pt x="335706" y="116081"/>
                    <a:pt x="300179" y="79000"/>
                    <a:pt x="254964" y="79000"/>
                  </a:cubicBezTo>
                  <a:close/>
                  <a:moveTo>
                    <a:pt x="254964" y="0"/>
                  </a:moveTo>
                  <a:cubicBezTo>
                    <a:pt x="343781" y="0"/>
                    <a:pt x="414834" y="70939"/>
                    <a:pt x="414834" y="159612"/>
                  </a:cubicBezTo>
                  <a:cubicBezTo>
                    <a:pt x="414834" y="246673"/>
                    <a:pt x="254964" y="478835"/>
                    <a:pt x="254964" y="478835"/>
                  </a:cubicBezTo>
                  <a:cubicBezTo>
                    <a:pt x="254964" y="478835"/>
                    <a:pt x="95093" y="246673"/>
                    <a:pt x="95093" y="159612"/>
                  </a:cubicBezTo>
                  <a:cubicBezTo>
                    <a:pt x="95093" y="70939"/>
                    <a:pt x="167761" y="0"/>
                    <a:pt x="254964" y="0"/>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latin typeface="思源黑体 Normal" panose="020B0400000000000000" pitchFamily="34" charset="-122"/>
              </a:endParaRPr>
            </a:p>
          </p:txBody>
        </p:sp>
      </p:grpSp>
      <p:grpSp>
        <p:nvGrpSpPr>
          <p:cNvPr id="30" name="组合 29">
            <a:extLst>
              <a:ext uri="{FF2B5EF4-FFF2-40B4-BE49-F238E27FC236}">
                <a16:creationId xmlns:a16="http://schemas.microsoft.com/office/drawing/2014/main" id="{71CD9DC4-6360-4243-9654-304BEA2E5655}"/>
              </a:ext>
            </a:extLst>
          </p:cNvPr>
          <p:cNvGrpSpPr/>
          <p:nvPr/>
        </p:nvGrpSpPr>
        <p:grpSpPr>
          <a:xfrm>
            <a:off x="5045587" y="4297155"/>
            <a:ext cx="780930" cy="780944"/>
            <a:chOff x="5045587" y="4297155"/>
            <a:chExt cx="780930" cy="780944"/>
          </a:xfrm>
        </p:grpSpPr>
        <p:sp>
          <p:nvSpPr>
            <p:cNvPr id="31" name="Freeform: Shape 14">
              <a:extLst>
                <a:ext uri="{FF2B5EF4-FFF2-40B4-BE49-F238E27FC236}">
                  <a16:creationId xmlns:a16="http://schemas.microsoft.com/office/drawing/2014/main" id="{E5FB6423-64CA-4A57-9E74-9FA09CCE3B01}"/>
                </a:ext>
              </a:extLst>
            </p:cNvPr>
            <p:cNvSpPr/>
            <p:nvPr/>
          </p:nvSpPr>
          <p:spPr>
            <a:xfrm>
              <a:off x="5045587" y="4297155"/>
              <a:ext cx="780930" cy="780944"/>
            </a:xfrm>
            <a:custGeom>
              <a:avLst/>
              <a:gdLst/>
              <a:ahLst/>
              <a:cxnLst>
                <a:cxn ang="0">
                  <a:pos x="wd2" y="hd2"/>
                </a:cxn>
                <a:cxn ang="5400000">
                  <a:pos x="wd2" y="hd2"/>
                </a:cxn>
                <a:cxn ang="10800000">
                  <a:pos x="wd2" y="hd2"/>
                </a:cxn>
                <a:cxn ang="16200000">
                  <a:pos x="wd2" y="hd2"/>
                </a:cxn>
              </a:cxnLst>
              <a:rect l="0" t="0" r="r" b="b"/>
              <a:pathLst>
                <a:path w="19806" h="19807" extrusionOk="0">
                  <a:moveTo>
                    <a:pt x="7908" y="205"/>
                  </a:moveTo>
                  <a:cubicBezTo>
                    <a:pt x="13264" y="-897"/>
                    <a:pt x="18499" y="2552"/>
                    <a:pt x="19601" y="7908"/>
                  </a:cubicBezTo>
                  <a:cubicBezTo>
                    <a:pt x="20703" y="13265"/>
                    <a:pt x="17255" y="18500"/>
                    <a:pt x="11899" y="19602"/>
                  </a:cubicBezTo>
                  <a:cubicBezTo>
                    <a:pt x="6545" y="20703"/>
                    <a:pt x="1313" y="17258"/>
                    <a:pt x="207" y="11907"/>
                  </a:cubicBezTo>
                  <a:cubicBezTo>
                    <a:pt x="207" y="11904"/>
                    <a:pt x="206" y="11901"/>
                    <a:pt x="206" y="11899"/>
                  </a:cubicBezTo>
                  <a:cubicBezTo>
                    <a:pt x="-897" y="6543"/>
                    <a:pt x="2552" y="1307"/>
                    <a:pt x="7908" y="205"/>
                  </a:cubicBezTo>
                  <a:close/>
                </a:path>
              </a:pathLst>
            </a:custGeom>
            <a:solidFill>
              <a:schemeClr val="accent1"/>
            </a:solidFill>
            <a:ln w="12700" cap="flat">
              <a:noFill/>
              <a:miter lim="400000"/>
            </a:ln>
            <a:effectLst/>
          </p:spPr>
          <p:txBody>
            <a:bodyPr anchor="ctr"/>
            <a:lstStyle/>
            <a:p>
              <a:pPr algn="ctr"/>
              <a:endParaRPr dirty="0">
                <a:latin typeface="思源黑体 Normal" panose="020B0400000000000000" pitchFamily="34" charset="-122"/>
              </a:endParaRPr>
            </a:p>
          </p:txBody>
        </p:sp>
        <p:sp>
          <p:nvSpPr>
            <p:cNvPr id="32" name="Freeform: Shape 14">
              <a:extLst>
                <a:ext uri="{FF2B5EF4-FFF2-40B4-BE49-F238E27FC236}">
                  <a16:creationId xmlns:a16="http://schemas.microsoft.com/office/drawing/2014/main" id="{A7663579-FF04-4972-9492-69EE8DA4D0FA}"/>
                </a:ext>
              </a:extLst>
            </p:cNvPr>
            <p:cNvSpPr/>
            <p:nvPr/>
          </p:nvSpPr>
          <p:spPr>
            <a:xfrm>
              <a:off x="5293130" y="4515913"/>
              <a:ext cx="285844" cy="343428"/>
            </a:xfrm>
            <a:custGeom>
              <a:avLst/>
              <a:gdLst>
                <a:gd name="connsiteX0" fmla="*/ 166861 w 505460"/>
                <a:gd name="connsiteY0" fmla="*/ 355015 h 607286"/>
                <a:gd name="connsiteX1" fmla="*/ 421301 w 505460"/>
                <a:gd name="connsiteY1" fmla="*/ 355015 h 607286"/>
                <a:gd name="connsiteX2" fmla="*/ 438634 w 505460"/>
                <a:gd name="connsiteY2" fmla="*/ 372303 h 607286"/>
                <a:gd name="connsiteX3" fmla="*/ 421301 w 505460"/>
                <a:gd name="connsiteY3" fmla="*/ 389592 h 607286"/>
                <a:gd name="connsiteX4" fmla="*/ 166861 w 505460"/>
                <a:gd name="connsiteY4" fmla="*/ 389592 h 607286"/>
                <a:gd name="connsiteX5" fmla="*/ 149528 w 505460"/>
                <a:gd name="connsiteY5" fmla="*/ 372303 h 607286"/>
                <a:gd name="connsiteX6" fmla="*/ 166861 w 505460"/>
                <a:gd name="connsiteY6" fmla="*/ 355015 h 607286"/>
                <a:gd name="connsiteX7" fmla="*/ 166861 w 505460"/>
                <a:gd name="connsiteY7" fmla="*/ 272524 h 607286"/>
                <a:gd name="connsiteX8" fmla="*/ 421301 w 505460"/>
                <a:gd name="connsiteY8" fmla="*/ 272524 h 607286"/>
                <a:gd name="connsiteX9" fmla="*/ 438634 w 505460"/>
                <a:gd name="connsiteY9" fmla="*/ 289813 h 607286"/>
                <a:gd name="connsiteX10" fmla="*/ 421301 w 505460"/>
                <a:gd name="connsiteY10" fmla="*/ 307101 h 607286"/>
                <a:gd name="connsiteX11" fmla="*/ 166861 w 505460"/>
                <a:gd name="connsiteY11" fmla="*/ 307101 h 607286"/>
                <a:gd name="connsiteX12" fmla="*/ 149528 w 505460"/>
                <a:gd name="connsiteY12" fmla="*/ 289813 h 607286"/>
                <a:gd name="connsiteX13" fmla="*/ 166861 w 505460"/>
                <a:gd name="connsiteY13" fmla="*/ 272524 h 607286"/>
                <a:gd name="connsiteX14" fmla="*/ 166861 w 505460"/>
                <a:gd name="connsiteY14" fmla="*/ 190033 h 607286"/>
                <a:gd name="connsiteX15" fmla="*/ 421301 w 505460"/>
                <a:gd name="connsiteY15" fmla="*/ 190033 h 607286"/>
                <a:gd name="connsiteX16" fmla="*/ 438634 w 505460"/>
                <a:gd name="connsiteY16" fmla="*/ 207439 h 607286"/>
                <a:gd name="connsiteX17" fmla="*/ 421301 w 505460"/>
                <a:gd name="connsiteY17" fmla="*/ 224751 h 607286"/>
                <a:gd name="connsiteX18" fmla="*/ 166861 w 505460"/>
                <a:gd name="connsiteY18" fmla="*/ 224751 h 607286"/>
                <a:gd name="connsiteX19" fmla="*/ 149528 w 505460"/>
                <a:gd name="connsiteY19" fmla="*/ 207439 h 607286"/>
                <a:gd name="connsiteX20" fmla="*/ 166861 w 505460"/>
                <a:gd name="connsiteY20" fmla="*/ 190033 h 607286"/>
                <a:gd name="connsiteX21" fmla="*/ 166861 w 505460"/>
                <a:gd name="connsiteY21" fmla="*/ 107612 h 607286"/>
                <a:gd name="connsiteX22" fmla="*/ 421301 w 505460"/>
                <a:gd name="connsiteY22" fmla="*/ 107612 h 607286"/>
                <a:gd name="connsiteX23" fmla="*/ 438634 w 505460"/>
                <a:gd name="connsiteY23" fmla="*/ 124901 h 607286"/>
                <a:gd name="connsiteX24" fmla="*/ 421301 w 505460"/>
                <a:gd name="connsiteY24" fmla="*/ 142189 h 607286"/>
                <a:gd name="connsiteX25" fmla="*/ 166861 w 505460"/>
                <a:gd name="connsiteY25" fmla="*/ 142189 h 607286"/>
                <a:gd name="connsiteX26" fmla="*/ 149528 w 505460"/>
                <a:gd name="connsiteY26" fmla="*/ 124901 h 607286"/>
                <a:gd name="connsiteX27" fmla="*/ 166861 w 505460"/>
                <a:gd name="connsiteY27" fmla="*/ 107612 h 607286"/>
                <a:gd name="connsiteX28" fmla="*/ 43330 w 505460"/>
                <a:gd name="connsiteY28" fmla="*/ 105635 h 607286"/>
                <a:gd name="connsiteX29" fmla="*/ 34664 w 505460"/>
                <a:gd name="connsiteY29" fmla="*/ 114289 h 607286"/>
                <a:gd name="connsiteX30" fmla="*/ 34664 w 505460"/>
                <a:gd name="connsiteY30" fmla="*/ 563922 h 607286"/>
                <a:gd name="connsiteX31" fmla="*/ 43330 w 505460"/>
                <a:gd name="connsiteY31" fmla="*/ 572576 h 607286"/>
                <a:gd name="connsiteX32" fmla="*/ 379237 w 505460"/>
                <a:gd name="connsiteY32" fmla="*/ 572576 h 607286"/>
                <a:gd name="connsiteX33" fmla="*/ 387903 w 505460"/>
                <a:gd name="connsiteY33" fmla="*/ 563922 h 607286"/>
                <a:gd name="connsiteX34" fmla="*/ 387903 w 505460"/>
                <a:gd name="connsiteY34" fmla="*/ 536267 h 607286"/>
                <a:gd name="connsiteX35" fmla="*/ 126223 w 505460"/>
                <a:gd name="connsiteY35" fmla="*/ 536267 h 607286"/>
                <a:gd name="connsiteX36" fmla="*/ 82799 w 505460"/>
                <a:gd name="connsiteY36" fmla="*/ 492997 h 607286"/>
                <a:gd name="connsiteX37" fmla="*/ 82799 w 505460"/>
                <a:gd name="connsiteY37" fmla="*/ 105635 h 607286"/>
                <a:gd name="connsiteX38" fmla="*/ 126223 w 505460"/>
                <a:gd name="connsiteY38" fmla="*/ 34616 h 607286"/>
                <a:gd name="connsiteX39" fmla="*/ 117557 w 505460"/>
                <a:gd name="connsiteY39" fmla="*/ 43270 h 607286"/>
                <a:gd name="connsiteX40" fmla="*/ 117557 w 505460"/>
                <a:gd name="connsiteY40" fmla="*/ 492997 h 607286"/>
                <a:gd name="connsiteX41" fmla="*/ 126223 w 505460"/>
                <a:gd name="connsiteY41" fmla="*/ 501651 h 607286"/>
                <a:gd name="connsiteX42" fmla="*/ 462130 w 505460"/>
                <a:gd name="connsiteY42" fmla="*/ 501651 h 607286"/>
                <a:gd name="connsiteX43" fmla="*/ 470796 w 505460"/>
                <a:gd name="connsiteY43" fmla="*/ 492997 h 607286"/>
                <a:gd name="connsiteX44" fmla="*/ 470796 w 505460"/>
                <a:gd name="connsiteY44" fmla="*/ 43270 h 607286"/>
                <a:gd name="connsiteX45" fmla="*/ 462130 w 505460"/>
                <a:gd name="connsiteY45" fmla="*/ 34616 h 607286"/>
                <a:gd name="connsiteX46" fmla="*/ 126223 w 505460"/>
                <a:gd name="connsiteY46" fmla="*/ 0 h 607286"/>
                <a:gd name="connsiteX47" fmla="*/ 462130 w 505460"/>
                <a:gd name="connsiteY47" fmla="*/ 0 h 607286"/>
                <a:gd name="connsiteX48" fmla="*/ 505460 w 505460"/>
                <a:gd name="connsiteY48" fmla="*/ 43270 h 607286"/>
                <a:gd name="connsiteX49" fmla="*/ 505460 w 505460"/>
                <a:gd name="connsiteY49" fmla="*/ 492997 h 607286"/>
                <a:gd name="connsiteX50" fmla="*/ 462130 w 505460"/>
                <a:gd name="connsiteY50" fmla="*/ 536267 h 607286"/>
                <a:gd name="connsiteX51" fmla="*/ 422661 w 505460"/>
                <a:gd name="connsiteY51" fmla="*/ 536267 h 607286"/>
                <a:gd name="connsiteX52" fmla="*/ 422661 w 505460"/>
                <a:gd name="connsiteY52" fmla="*/ 563922 h 607286"/>
                <a:gd name="connsiteX53" fmla="*/ 379237 w 505460"/>
                <a:gd name="connsiteY53" fmla="*/ 607286 h 607286"/>
                <a:gd name="connsiteX54" fmla="*/ 43330 w 505460"/>
                <a:gd name="connsiteY54" fmla="*/ 607286 h 607286"/>
                <a:gd name="connsiteX55" fmla="*/ 0 w 505460"/>
                <a:gd name="connsiteY55" fmla="*/ 563922 h 607286"/>
                <a:gd name="connsiteX56" fmla="*/ 0 w 505460"/>
                <a:gd name="connsiteY56" fmla="*/ 114289 h 607286"/>
                <a:gd name="connsiteX57" fmla="*/ 43330 w 505460"/>
                <a:gd name="connsiteY57" fmla="*/ 70925 h 607286"/>
                <a:gd name="connsiteX58" fmla="*/ 82799 w 505460"/>
                <a:gd name="connsiteY58" fmla="*/ 70925 h 607286"/>
                <a:gd name="connsiteX59" fmla="*/ 82799 w 505460"/>
                <a:gd name="connsiteY59" fmla="*/ 43270 h 607286"/>
                <a:gd name="connsiteX60" fmla="*/ 126223 w 505460"/>
                <a:gd name="connsiteY60" fmla="*/ 0 h 607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05460" h="607286">
                  <a:moveTo>
                    <a:pt x="166861" y="355015"/>
                  </a:moveTo>
                  <a:lnTo>
                    <a:pt x="421301" y="355015"/>
                  </a:lnTo>
                  <a:cubicBezTo>
                    <a:pt x="430910" y="355015"/>
                    <a:pt x="438634" y="362720"/>
                    <a:pt x="438634" y="372303"/>
                  </a:cubicBezTo>
                  <a:cubicBezTo>
                    <a:pt x="438634" y="381793"/>
                    <a:pt x="430910" y="389592"/>
                    <a:pt x="421301" y="389592"/>
                  </a:cubicBezTo>
                  <a:lnTo>
                    <a:pt x="166861" y="389592"/>
                  </a:lnTo>
                  <a:cubicBezTo>
                    <a:pt x="157253" y="389592"/>
                    <a:pt x="149528" y="381887"/>
                    <a:pt x="149528" y="372303"/>
                  </a:cubicBezTo>
                  <a:cubicBezTo>
                    <a:pt x="149528" y="362720"/>
                    <a:pt x="157253" y="355015"/>
                    <a:pt x="166861" y="355015"/>
                  </a:cubicBezTo>
                  <a:close/>
                  <a:moveTo>
                    <a:pt x="166861" y="272524"/>
                  </a:moveTo>
                  <a:lnTo>
                    <a:pt x="421301" y="272524"/>
                  </a:lnTo>
                  <a:cubicBezTo>
                    <a:pt x="430910" y="272524"/>
                    <a:pt x="438634" y="280229"/>
                    <a:pt x="438634" y="289813"/>
                  </a:cubicBezTo>
                  <a:cubicBezTo>
                    <a:pt x="438634" y="299396"/>
                    <a:pt x="430910" y="307101"/>
                    <a:pt x="421301" y="307101"/>
                  </a:cubicBezTo>
                  <a:lnTo>
                    <a:pt x="166861" y="307101"/>
                  </a:lnTo>
                  <a:cubicBezTo>
                    <a:pt x="157253" y="307101"/>
                    <a:pt x="149528" y="299396"/>
                    <a:pt x="149528" y="289813"/>
                  </a:cubicBezTo>
                  <a:cubicBezTo>
                    <a:pt x="149528" y="280229"/>
                    <a:pt x="157253" y="272524"/>
                    <a:pt x="166861" y="272524"/>
                  </a:cubicBezTo>
                  <a:close/>
                  <a:moveTo>
                    <a:pt x="166861" y="190033"/>
                  </a:moveTo>
                  <a:lnTo>
                    <a:pt x="421301" y="190033"/>
                  </a:lnTo>
                  <a:cubicBezTo>
                    <a:pt x="430910" y="190033"/>
                    <a:pt x="438634" y="197842"/>
                    <a:pt x="438634" y="207439"/>
                  </a:cubicBezTo>
                  <a:cubicBezTo>
                    <a:pt x="438634" y="216942"/>
                    <a:pt x="430910" y="224751"/>
                    <a:pt x="421301" y="224751"/>
                  </a:cubicBezTo>
                  <a:lnTo>
                    <a:pt x="166861" y="224751"/>
                  </a:lnTo>
                  <a:cubicBezTo>
                    <a:pt x="157253" y="224751"/>
                    <a:pt x="149528" y="216942"/>
                    <a:pt x="149528" y="207439"/>
                  </a:cubicBezTo>
                  <a:cubicBezTo>
                    <a:pt x="149528" y="197842"/>
                    <a:pt x="157253" y="190033"/>
                    <a:pt x="166861" y="190033"/>
                  </a:cubicBezTo>
                  <a:close/>
                  <a:moveTo>
                    <a:pt x="166861" y="107612"/>
                  </a:moveTo>
                  <a:lnTo>
                    <a:pt x="421301" y="107612"/>
                  </a:lnTo>
                  <a:cubicBezTo>
                    <a:pt x="430910" y="107612"/>
                    <a:pt x="438634" y="115317"/>
                    <a:pt x="438634" y="124901"/>
                  </a:cubicBezTo>
                  <a:cubicBezTo>
                    <a:pt x="438634" y="134484"/>
                    <a:pt x="430910" y="142189"/>
                    <a:pt x="421301" y="142189"/>
                  </a:cubicBezTo>
                  <a:lnTo>
                    <a:pt x="166861" y="142189"/>
                  </a:lnTo>
                  <a:cubicBezTo>
                    <a:pt x="157253" y="142189"/>
                    <a:pt x="149528" y="134484"/>
                    <a:pt x="149528" y="124901"/>
                  </a:cubicBezTo>
                  <a:cubicBezTo>
                    <a:pt x="149528" y="115317"/>
                    <a:pt x="157253" y="107612"/>
                    <a:pt x="166861" y="107612"/>
                  </a:cubicBezTo>
                  <a:close/>
                  <a:moveTo>
                    <a:pt x="43330" y="105635"/>
                  </a:moveTo>
                  <a:cubicBezTo>
                    <a:pt x="38526" y="105635"/>
                    <a:pt x="34664" y="109492"/>
                    <a:pt x="34664" y="114289"/>
                  </a:cubicBezTo>
                  <a:lnTo>
                    <a:pt x="34664" y="563922"/>
                  </a:lnTo>
                  <a:cubicBezTo>
                    <a:pt x="34664" y="568719"/>
                    <a:pt x="38526" y="572576"/>
                    <a:pt x="43330" y="572576"/>
                  </a:cubicBezTo>
                  <a:lnTo>
                    <a:pt x="379237" y="572576"/>
                  </a:lnTo>
                  <a:cubicBezTo>
                    <a:pt x="384041" y="572576"/>
                    <a:pt x="387903" y="568719"/>
                    <a:pt x="387903" y="563922"/>
                  </a:cubicBezTo>
                  <a:lnTo>
                    <a:pt x="387903" y="536267"/>
                  </a:lnTo>
                  <a:lnTo>
                    <a:pt x="126223" y="536267"/>
                  </a:lnTo>
                  <a:cubicBezTo>
                    <a:pt x="102297" y="536267"/>
                    <a:pt x="82799" y="516889"/>
                    <a:pt x="82799" y="492997"/>
                  </a:cubicBezTo>
                  <a:lnTo>
                    <a:pt x="82799" y="105635"/>
                  </a:lnTo>
                  <a:close/>
                  <a:moveTo>
                    <a:pt x="126223" y="34616"/>
                  </a:moveTo>
                  <a:cubicBezTo>
                    <a:pt x="121419" y="34616"/>
                    <a:pt x="117557" y="38567"/>
                    <a:pt x="117557" y="43270"/>
                  </a:cubicBezTo>
                  <a:lnTo>
                    <a:pt x="117557" y="492997"/>
                  </a:lnTo>
                  <a:cubicBezTo>
                    <a:pt x="117557" y="497794"/>
                    <a:pt x="121419" y="501651"/>
                    <a:pt x="126223" y="501651"/>
                  </a:cubicBezTo>
                  <a:lnTo>
                    <a:pt x="462130" y="501651"/>
                  </a:lnTo>
                  <a:cubicBezTo>
                    <a:pt x="466840" y="501651"/>
                    <a:pt x="470796" y="497794"/>
                    <a:pt x="470796" y="492997"/>
                  </a:cubicBezTo>
                  <a:lnTo>
                    <a:pt x="470796" y="43270"/>
                  </a:lnTo>
                  <a:cubicBezTo>
                    <a:pt x="470796" y="38567"/>
                    <a:pt x="466840" y="34616"/>
                    <a:pt x="462130" y="34616"/>
                  </a:cubicBezTo>
                  <a:close/>
                  <a:moveTo>
                    <a:pt x="126223" y="0"/>
                  </a:moveTo>
                  <a:lnTo>
                    <a:pt x="462130" y="0"/>
                  </a:lnTo>
                  <a:cubicBezTo>
                    <a:pt x="485961" y="0"/>
                    <a:pt x="505460" y="19472"/>
                    <a:pt x="505460" y="43270"/>
                  </a:cubicBezTo>
                  <a:lnTo>
                    <a:pt x="505460" y="492997"/>
                  </a:lnTo>
                  <a:cubicBezTo>
                    <a:pt x="505460" y="516889"/>
                    <a:pt x="485961" y="536267"/>
                    <a:pt x="462130" y="536267"/>
                  </a:cubicBezTo>
                  <a:lnTo>
                    <a:pt x="422661" y="536267"/>
                  </a:lnTo>
                  <a:lnTo>
                    <a:pt x="422661" y="563922"/>
                  </a:lnTo>
                  <a:cubicBezTo>
                    <a:pt x="422661" y="587815"/>
                    <a:pt x="403163" y="607286"/>
                    <a:pt x="379237" y="607286"/>
                  </a:cubicBezTo>
                  <a:lnTo>
                    <a:pt x="43330" y="607286"/>
                  </a:lnTo>
                  <a:cubicBezTo>
                    <a:pt x="19404" y="607286"/>
                    <a:pt x="0" y="587815"/>
                    <a:pt x="0" y="563922"/>
                  </a:cubicBezTo>
                  <a:lnTo>
                    <a:pt x="0" y="114289"/>
                  </a:lnTo>
                  <a:cubicBezTo>
                    <a:pt x="0" y="90397"/>
                    <a:pt x="19404" y="70925"/>
                    <a:pt x="43330" y="70925"/>
                  </a:cubicBezTo>
                  <a:lnTo>
                    <a:pt x="82799" y="70925"/>
                  </a:lnTo>
                  <a:lnTo>
                    <a:pt x="82799" y="43270"/>
                  </a:lnTo>
                  <a:cubicBezTo>
                    <a:pt x="82799" y="19472"/>
                    <a:pt x="102297" y="0"/>
                    <a:pt x="126223" y="0"/>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latin typeface="思源黑体 Normal" panose="020B0400000000000000" pitchFamily="34" charset="-122"/>
              </a:endParaRPr>
            </a:p>
          </p:txBody>
        </p:sp>
      </p:grpSp>
      <p:grpSp>
        <p:nvGrpSpPr>
          <p:cNvPr id="33" name="组合 32">
            <a:extLst>
              <a:ext uri="{FF2B5EF4-FFF2-40B4-BE49-F238E27FC236}">
                <a16:creationId xmlns:a16="http://schemas.microsoft.com/office/drawing/2014/main" id="{ACB11431-509F-462D-A6B3-6A90FAB48312}"/>
              </a:ext>
            </a:extLst>
          </p:cNvPr>
          <p:cNvGrpSpPr/>
          <p:nvPr/>
        </p:nvGrpSpPr>
        <p:grpSpPr>
          <a:xfrm>
            <a:off x="5034279" y="2022916"/>
            <a:ext cx="780942" cy="780965"/>
            <a:chOff x="5034279" y="2022916"/>
            <a:chExt cx="780942" cy="780965"/>
          </a:xfrm>
        </p:grpSpPr>
        <p:sp>
          <p:nvSpPr>
            <p:cNvPr id="34" name="Freeform: Shape 17">
              <a:extLst>
                <a:ext uri="{FF2B5EF4-FFF2-40B4-BE49-F238E27FC236}">
                  <a16:creationId xmlns:a16="http://schemas.microsoft.com/office/drawing/2014/main" id="{B32DE1A7-B767-462E-A317-E00198A82EA1}"/>
                </a:ext>
              </a:extLst>
            </p:cNvPr>
            <p:cNvSpPr/>
            <p:nvPr/>
          </p:nvSpPr>
          <p:spPr>
            <a:xfrm>
              <a:off x="5034279" y="2022916"/>
              <a:ext cx="780942" cy="780965"/>
            </a:xfrm>
            <a:custGeom>
              <a:avLst/>
              <a:gdLst/>
              <a:ahLst/>
              <a:cxnLst>
                <a:cxn ang="0">
                  <a:pos x="wd2" y="hd2"/>
                </a:cxn>
                <a:cxn ang="5400000">
                  <a:pos x="wd2" y="hd2"/>
                </a:cxn>
                <a:cxn ang="10800000">
                  <a:pos x="wd2" y="hd2"/>
                </a:cxn>
                <a:cxn ang="16200000">
                  <a:pos x="wd2" y="hd2"/>
                </a:cxn>
              </a:cxnLst>
              <a:rect l="0" t="0" r="r" b="b"/>
              <a:pathLst>
                <a:path w="19806" h="19807" extrusionOk="0">
                  <a:moveTo>
                    <a:pt x="11898" y="19602"/>
                  </a:moveTo>
                  <a:cubicBezTo>
                    <a:pt x="6542" y="20703"/>
                    <a:pt x="1307" y="17255"/>
                    <a:pt x="205" y="11898"/>
                  </a:cubicBezTo>
                  <a:cubicBezTo>
                    <a:pt x="-897" y="6542"/>
                    <a:pt x="2552" y="1307"/>
                    <a:pt x="7908" y="205"/>
                  </a:cubicBezTo>
                  <a:cubicBezTo>
                    <a:pt x="13261" y="-897"/>
                    <a:pt x="18494" y="2548"/>
                    <a:pt x="19599" y="7899"/>
                  </a:cubicBezTo>
                  <a:cubicBezTo>
                    <a:pt x="19600" y="7902"/>
                    <a:pt x="19600" y="7904"/>
                    <a:pt x="19601" y="7908"/>
                  </a:cubicBezTo>
                  <a:cubicBezTo>
                    <a:pt x="20703" y="13264"/>
                    <a:pt x="17254" y="18500"/>
                    <a:pt x="11898" y="19602"/>
                  </a:cubicBezTo>
                  <a:close/>
                </a:path>
              </a:pathLst>
            </a:custGeom>
            <a:solidFill>
              <a:schemeClr val="accent1"/>
            </a:solidFill>
            <a:ln w="12700" cap="flat">
              <a:noFill/>
              <a:miter lim="400000"/>
            </a:ln>
            <a:effectLst/>
          </p:spPr>
          <p:txBody>
            <a:bodyPr anchor="ctr"/>
            <a:lstStyle/>
            <a:p>
              <a:pPr algn="ctr"/>
              <a:endParaRPr dirty="0">
                <a:latin typeface="思源黑体 Normal" panose="020B0400000000000000" pitchFamily="34" charset="-122"/>
              </a:endParaRPr>
            </a:p>
          </p:txBody>
        </p:sp>
        <p:sp>
          <p:nvSpPr>
            <p:cNvPr id="35" name="Freeform: Shape 17">
              <a:extLst>
                <a:ext uri="{FF2B5EF4-FFF2-40B4-BE49-F238E27FC236}">
                  <a16:creationId xmlns:a16="http://schemas.microsoft.com/office/drawing/2014/main" id="{525B017D-AB87-49EC-B780-54D24B0888CB}"/>
                </a:ext>
              </a:extLst>
            </p:cNvPr>
            <p:cNvSpPr/>
            <p:nvPr/>
          </p:nvSpPr>
          <p:spPr>
            <a:xfrm>
              <a:off x="5281451" y="2241680"/>
              <a:ext cx="286597" cy="343438"/>
            </a:xfrm>
            <a:custGeom>
              <a:avLst/>
              <a:gdLst>
                <a:gd name="connsiteX0" fmla="*/ 234347 w 506307"/>
                <a:gd name="connsiteY0" fmla="*/ 379219 h 606722"/>
                <a:gd name="connsiteX1" fmla="*/ 271960 w 506307"/>
                <a:gd name="connsiteY1" fmla="*/ 379219 h 606722"/>
                <a:gd name="connsiteX2" fmla="*/ 278451 w 506307"/>
                <a:gd name="connsiteY2" fmla="*/ 385705 h 606722"/>
                <a:gd name="connsiteX3" fmla="*/ 278451 w 506307"/>
                <a:gd name="connsiteY3" fmla="*/ 448520 h 606722"/>
                <a:gd name="connsiteX4" fmla="*/ 271960 w 506307"/>
                <a:gd name="connsiteY4" fmla="*/ 455006 h 606722"/>
                <a:gd name="connsiteX5" fmla="*/ 234347 w 506307"/>
                <a:gd name="connsiteY5" fmla="*/ 455006 h 606722"/>
                <a:gd name="connsiteX6" fmla="*/ 227856 w 506307"/>
                <a:gd name="connsiteY6" fmla="*/ 448520 h 606722"/>
                <a:gd name="connsiteX7" fmla="*/ 227856 w 506307"/>
                <a:gd name="connsiteY7" fmla="*/ 385705 h 606722"/>
                <a:gd name="connsiteX8" fmla="*/ 234347 w 506307"/>
                <a:gd name="connsiteY8" fmla="*/ 379219 h 606722"/>
                <a:gd name="connsiteX9" fmla="*/ 234331 w 506307"/>
                <a:gd name="connsiteY9" fmla="*/ 328645 h 606722"/>
                <a:gd name="connsiteX10" fmla="*/ 177194 w 506307"/>
                <a:gd name="connsiteY10" fmla="*/ 385700 h 606722"/>
                <a:gd name="connsiteX11" fmla="*/ 177194 w 506307"/>
                <a:gd name="connsiteY11" fmla="*/ 448532 h 606722"/>
                <a:gd name="connsiteX12" fmla="*/ 234331 w 506307"/>
                <a:gd name="connsiteY12" fmla="*/ 505587 h 606722"/>
                <a:gd name="connsiteX13" fmla="*/ 271977 w 506307"/>
                <a:gd name="connsiteY13" fmla="*/ 505587 h 606722"/>
                <a:gd name="connsiteX14" fmla="*/ 329113 w 506307"/>
                <a:gd name="connsiteY14" fmla="*/ 448532 h 606722"/>
                <a:gd name="connsiteX15" fmla="*/ 329113 w 506307"/>
                <a:gd name="connsiteY15" fmla="*/ 385700 h 606722"/>
                <a:gd name="connsiteX16" fmla="*/ 271977 w 506307"/>
                <a:gd name="connsiteY16" fmla="*/ 328645 h 606722"/>
                <a:gd name="connsiteX17" fmla="*/ 253109 w 506307"/>
                <a:gd name="connsiteY17" fmla="*/ 0 h 606722"/>
                <a:gd name="connsiteX18" fmla="*/ 430303 w 506307"/>
                <a:gd name="connsiteY18" fmla="*/ 176942 h 606722"/>
                <a:gd name="connsiteX19" fmla="*/ 430303 w 506307"/>
                <a:gd name="connsiteY19" fmla="*/ 252749 h 606722"/>
                <a:gd name="connsiteX20" fmla="*/ 480943 w 506307"/>
                <a:gd name="connsiteY20" fmla="*/ 252749 h 606722"/>
                <a:gd name="connsiteX21" fmla="*/ 506307 w 506307"/>
                <a:gd name="connsiteY21" fmla="*/ 278077 h 606722"/>
                <a:gd name="connsiteX22" fmla="*/ 506307 w 506307"/>
                <a:gd name="connsiteY22" fmla="*/ 581394 h 606722"/>
                <a:gd name="connsiteX23" fmla="*/ 480943 w 506307"/>
                <a:gd name="connsiteY23" fmla="*/ 606722 h 606722"/>
                <a:gd name="connsiteX24" fmla="*/ 25275 w 506307"/>
                <a:gd name="connsiteY24" fmla="*/ 606722 h 606722"/>
                <a:gd name="connsiteX25" fmla="*/ 0 w 506307"/>
                <a:gd name="connsiteY25" fmla="*/ 581394 h 606722"/>
                <a:gd name="connsiteX26" fmla="*/ 0 w 506307"/>
                <a:gd name="connsiteY26" fmla="*/ 278077 h 606722"/>
                <a:gd name="connsiteX27" fmla="*/ 25275 w 506307"/>
                <a:gd name="connsiteY27" fmla="*/ 252749 h 606722"/>
                <a:gd name="connsiteX28" fmla="*/ 379753 w 506307"/>
                <a:gd name="connsiteY28" fmla="*/ 252749 h 606722"/>
                <a:gd name="connsiteX29" fmla="*/ 379753 w 506307"/>
                <a:gd name="connsiteY29" fmla="*/ 176942 h 606722"/>
                <a:gd name="connsiteX30" fmla="*/ 253109 w 506307"/>
                <a:gd name="connsiteY30" fmla="*/ 50568 h 606722"/>
                <a:gd name="connsiteX31" fmla="*/ 126554 w 506307"/>
                <a:gd name="connsiteY31" fmla="*/ 176942 h 606722"/>
                <a:gd name="connsiteX32" fmla="*/ 101279 w 506307"/>
                <a:gd name="connsiteY32" fmla="*/ 202270 h 606722"/>
                <a:gd name="connsiteX33" fmla="*/ 75915 w 506307"/>
                <a:gd name="connsiteY33" fmla="*/ 176942 h 606722"/>
                <a:gd name="connsiteX34" fmla="*/ 253109 w 506307"/>
                <a:gd name="connsiteY34"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6307" h="606722">
                  <a:moveTo>
                    <a:pt x="234347" y="379219"/>
                  </a:moveTo>
                  <a:lnTo>
                    <a:pt x="271960" y="379219"/>
                  </a:lnTo>
                  <a:cubicBezTo>
                    <a:pt x="275517" y="379219"/>
                    <a:pt x="278451" y="382062"/>
                    <a:pt x="278451" y="385705"/>
                  </a:cubicBezTo>
                  <a:lnTo>
                    <a:pt x="278451" y="448520"/>
                  </a:lnTo>
                  <a:cubicBezTo>
                    <a:pt x="278451" y="452074"/>
                    <a:pt x="275517" y="455006"/>
                    <a:pt x="271960" y="455006"/>
                  </a:cubicBezTo>
                  <a:lnTo>
                    <a:pt x="234347" y="455006"/>
                  </a:lnTo>
                  <a:cubicBezTo>
                    <a:pt x="230791" y="455006"/>
                    <a:pt x="227856" y="452074"/>
                    <a:pt x="227856" y="448520"/>
                  </a:cubicBezTo>
                  <a:lnTo>
                    <a:pt x="227856" y="385705"/>
                  </a:lnTo>
                  <a:cubicBezTo>
                    <a:pt x="227856" y="382062"/>
                    <a:pt x="230791" y="379219"/>
                    <a:pt x="234347" y="379219"/>
                  </a:cubicBezTo>
                  <a:close/>
                  <a:moveTo>
                    <a:pt x="234331" y="328645"/>
                  </a:moveTo>
                  <a:cubicBezTo>
                    <a:pt x="202825" y="328645"/>
                    <a:pt x="177194" y="354240"/>
                    <a:pt x="177194" y="385700"/>
                  </a:cubicBezTo>
                  <a:lnTo>
                    <a:pt x="177194" y="448532"/>
                  </a:lnTo>
                  <a:cubicBezTo>
                    <a:pt x="177194" y="479992"/>
                    <a:pt x="202825" y="505587"/>
                    <a:pt x="234331" y="505587"/>
                  </a:cubicBezTo>
                  <a:lnTo>
                    <a:pt x="271977" y="505587"/>
                  </a:lnTo>
                  <a:cubicBezTo>
                    <a:pt x="303482" y="505587"/>
                    <a:pt x="329113" y="479992"/>
                    <a:pt x="329113" y="448532"/>
                  </a:cubicBezTo>
                  <a:lnTo>
                    <a:pt x="329113" y="385700"/>
                  </a:lnTo>
                  <a:cubicBezTo>
                    <a:pt x="329113" y="354240"/>
                    <a:pt x="303482" y="328645"/>
                    <a:pt x="271977" y="328645"/>
                  </a:cubicBezTo>
                  <a:close/>
                  <a:moveTo>
                    <a:pt x="253109" y="0"/>
                  </a:moveTo>
                  <a:cubicBezTo>
                    <a:pt x="350829" y="0"/>
                    <a:pt x="430303" y="79362"/>
                    <a:pt x="430303" y="176942"/>
                  </a:cubicBezTo>
                  <a:lnTo>
                    <a:pt x="430303" y="252749"/>
                  </a:lnTo>
                  <a:lnTo>
                    <a:pt x="480943" y="252749"/>
                  </a:lnTo>
                  <a:cubicBezTo>
                    <a:pt x="494916" y="252749"/>
                    <a:pt x="506307" y="264124"/>
                    <a:pt x="506307" y="278077"/>
                  </a:cubicBezTo>
                  <a:lnTo>
                    <a:pt x="506307" y="581394"/>
                  </a:lnTo>
                  <a:cubicBezTo>
                    <a:pt x="506307" y="595435"/>
                    <a:pt x="494916" y="606722"/>
                    <a:pt x="480943" y="606722"/>
                  </a:cubicBezTo>
                  <a:lnTo>
                    <a:pt x="25275" y="606722"/>
                  </a:lnTo>
                  <a:cubicBezTo>
                    <a:pt x="11302" y="606722"/>
                    <a:pt x="0" y="595435"/>
                    <a:pt x="0" y="581394"/>
                  </a:cubicBezTo>
                  <a:lnTo>
                    <a:pt x="0" y="278077"/>
                  </a:lnTo>
                  <a:cubicBezTo>
                    <a:pt x="0" y="264124"/>
                    <a:pt x="11302" y="252749"/>
                    <a:pt x="25275" y="252749"/>
                  </a:cubicBezTo>
                  <a:lnTo>
                    <a:pt x="379753" y="252749"/>
                  </a:lnTo>
                  <a:lnTo>
                    <a:pt x="379753" y="176942"/>
                  </a:lnTo>
                  <a:cubicBezTo>
                    <a:pt x="379753" y="107267"/>
                    <a:pt x="322972" y="50568"/>
                    <a:pt x="253109" y="50568"/>
                  </a:cubicBezTo>
                  <a:cubicBezTo>
                    <a:pt x="183335" y="50568"/>
                    <a:pt x="126554" y="107267"/>
                    <a:pt x="126554" y="176942"/>
                  </a:cubicBezTo>
                  <a:cubicBezTo>
                    <a:pt x="126554" y="190895"/>
                    <a:pt x="115252" y="202270"/>
                    <a:pt x="101279" y="202270"/>
                  </a:cubicBezTo>
                  <a:cubicBezTo>
                    <a:pt x="87306" y="202270"/>
                    <a:pt x="75915" y="190895"/>
                    <a:pt x="75915" y="176942"/>
                  </a:cubicBezTo>
                  <a:cubicBezTo>
                    <a:pt x="75915" y="79362"/>
                    <a:pt x="155389" y="0"/>
                    <a:pt x="253109" y="0"/>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latin typeface="思源黑体 Normal" panose="020B0400000000000000" pitchFamily="34" charset="-122"/>
              </a:endParaRPr>
            </a:p>
          </p:txBody>
        </p:sp>
      </p:grpSp>
      <p:sp>
        <p:nvSpPr>
          <p:cNvPr id="36" name="矩形 35">
            <a:extLst>
              <a:ext uri="{FF2B5EF4-FFF2-40B4-BE49-F238E27FC236}">
                <a16:creationId xmlns:a16="http://schemas.microsoft.com/office/drawing/2014/main" id="{65B90FEB-0458-4566-9433-8E99DBAB11D5}"/>
              </a:ext>
            </a:extLst>
          </p:cNvPr>
          <p:cNvSpPr/>
          <p:nvPr/>
        </p:nvSpPr>
        <p:spPr>
          <a:xfrm>
            <a:off x="7990296" y="1680940"/>
            <a:ext cx="2501951" cy="403124"/>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chemeClr val="tx1">
                    <a:lumMod val="75000"/>
                    <a:lumOff val="25000"/>
                  </a:schemeClr>
                </a:solidFill>
                <a:latin typeface="思源黑体 Medium" panose="020B0600000000000000" pitchFamily="34" charset="-122"/>
                <a:ea typeface="思源黑体 Medium" panose="020B0600000000000000" pitchFamily="34" charset="-122"/>
              </a:rPr>
              <a:t>标题文字添加</a:t>
            </a:r>
          </a:p>
        </p:txBody>
      </p:sp>
      <p:sp>
        <p:nvSpPr>
          <p:cNvPr id="37" name="矩形 36">
            <a:extLst>
              <a:ext uri="{FF2B5EF4-FFF2-40B4-BE49-F238E27FC236}">
                <a16:creationId xmlns:a16="http://schemas.microsoft.com/office/drawing/2014/main" id="{0FDCF620-642A-496F-ABBC-60F341AD035F}"/>
              </a:ext>
            </a:extLst>
          </p:cNvPr>
          <p:cNvSpPr/>
          <p:nvPr/>
        </p:nvSpPr>
        <p:spPr>
          <a:xfrm>
            <a:off x="7990296" y="4774149"/>
            <a:ext cx="2501951" cy="403124"/>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chemeClr val="tx1">
                    <a:lumMod val="75000"/>
                    <a:lumOff val="25000"/>
                  </a:schemeClr>
                </a:solidFill>
                <a:latin typeface="思源黑体 Medium" panose="020B0600000000000000" pitchFamily="34" charset="-122"/>
                <a:ea typeface="思源黑体 Medium" panose="020B0600000000000000" pitchFamily="34" charset="-122"/>
              </a:rPr>
              <a:t>标题文字添加</a:t>
            </a:r>
          </a:p>
        </p:txBody>
      </p:sp>
      <p:grpSp>
        <p:nvGrpSpPr>
          <p:cNvPr id="38" name="组合 37">
            <a:extLst>
              <a:ext uri="{FF2B5EF4-FFF2-40B4-BE49-F238E27FC236}">
                <a16:creationId xmlns:a16="http://schemas.microsoft.com/office/drawing/2014/main" id="{EB279F4F-59D3-498F-9057-2F37A2A5235F}"/>
              </a:ext>
            </a:extLst>
          </p:cNvPr>
          <p:cNvGrpSpPr/>
          <p:nvPr/>
        </p:nvGrpSpPr>
        <p:grpSpPr>
          <a:xfrm>
            <a:off x="1235671" y="1680940"/>
            <a:ext cx="2965476" cy="1015599"/>
            <a:chOff x="8386922" y="2192795"/>
            <a:chExt cx="2965476" cy="1015599"/>
          </a:xfrm>
        </p:grpSpPr>
        <p:sp>
          <p:nvSpPr>
            <p:cNvPr id="39" name="矩形 38">
              <a:extLst>
                <a:ext uri="{FF2B5EF4-FFF2-40B4-BE49-F238E27FC236}">
                  <a16:creationId xmlns:a16="http://schemas.microsoft.com/office/drawing/2014/main" id="{E38EB2A9-4150-414F-8AEF-3530FAF0A24E}"/>
                </a:ext>
              </a:extLst>
            </p:cNvPr>
            <p:cNvSpPr/>
            <p:nvPr/>
          </p:nvSpPr>
          <p:spPr>
            <a:xfrm>
              <a:off x="8850447" y="2192795"/>
              <a:ext cx="2501951" cy="401777"/>
            </a:xfrm>
            <a:prstGeom prst="rect">
              <a:avLst/>
            </a:prstGeom>
          </p:spPr>
          <p:txBody>
            <a:bodyPr wrap="square">
              <a:spAutoFit/>
              <a:scene3d>
                <a:camera prst="orthographicFront"/>
                <a:lightRig rig="threePt" dir="t"/>
              </a:scene3d>
              <a:sp3d contourW="12700"/>
            </a:bodyPr>
            <a:lstStyle/>
            <a:p>
              <a:pPr algn="r">
                <a:lnSpc>
                  <a:spcPct val="120000"/>
                </a:lnSpc>
              </a:pPr>
              <a:r>
                <a:rPr lang="zh-CN" altLang="en-US" dirty="0">
                  <a:solidFill>
                    <a:schemeClr val="tx1">
                      <a:lumMod val="75000"/>
                      <a:lumOff val="25000"/>
                    </a:schemeClr>
                  </a:solidFill>
                  <a:latin typeface="思源黑体 Medium" panose="020B0600000000000000" pitchFamily="34" charset="-122"/>
                  <a:ea typeface="思源黑体 Medium" panose="020B0600000000000000" pitchFamily="34" charset="-122"/>
                </a:rPr>
                <a:t>标题文字添加</a:t>
              </a:r>
            </a:p>
          </p:txBody>
        </p:sp>
        <p:sp>
          <p:nvSpPr>
            <p:cNvPr id="40" name="文本框 39">
              <a:extLst>
                <a:ext uri="{FF2B5EF4-FFF2-40B4-BE49-F238E27FC236}">
                  <a16:creationId xmlns:a16="http://schemas.microsoft.com/office/drawing/2014/main" id="{52194197-E66D-43AB-9C56-7A6E9DBD99B4}"/>
                </a:ext>
              </a:extLst>
            </p:cNvPr>
            <p:cNvSpPr txBox="1"/>
            <p:nvPr/>
          </p:nvSpPr>
          <p:spPr>
            <a:xfrm>
              <a:off x="8386922" y="2594572"/>
              <a:ext cx="2965476" cy="613822"/>
            </a:xfrm>
            <a:prstGeom prst="rect">
              <a:avLst/>
            </a:prstGeom>
            <a:noFill/>
          </p:spPr>
          <p:txBody>
            <a:bodyPr wrap="square" rtlCol="0">
              <a:spAutoFit/>
              <a:scene3d>
                <a:camera prst="orthographicFront"/>
                <a:lightRig rig="threePt" dir="t"/>
              </a:scene3d>
              <a:sp3d contourW="12700"/>
            </a:bodyPr>
            <a:lstStyle/>
            <a:p>
              <a:pPr algn="r">
                <a:lnSpc>
                  <a:spcPct val="150000"/>
                </a:lnSpc>
              </a:pPr>
              <a:r>
                <a:rPr lang="zh-CN" altLang="en-US" sz="1200" dirty="0">
                  <a:solidFill>
                    <a:schemeClr val="tx1">
                      <a:lumMod val="65000"/>
                      <a:lumOff val="35000"/>
                    </a:schemeClr>
                  </a:solidFill>
                  <a:latin typeface="思源黑体 Normal" panose="020B0400000000000000" pitchFamily="34" charset="-122"/>
                  <a:ea typeface="思源黑体 Normal" panose="020B0400000000000000" pitchFamily="34" charset="-122"/>
                </a:rPr>
                <a:t>点击输入简要文字内容，文字内容需概括精炼，言简意赅的说明分项内容点击输入</a:t>
              </a:r>
              <a:endParaRPr lang="en-US" altLang="zh-CN" sz="1200" dirty="0">
                <a:solidFill>
                  <a:schemeClr val="tx1">
                    <a:lumMod val="65000"/>
                    <a:lumOff val="35000"/>
                  </a:schemeClr>
                </a:solidFill>
                <a:latin typeface="思源黑体 Normal" panose="020B0400000000000000" pitchFamily="34" charset="-122"/>
                <a:ea typeface="思源黑体 Normal" panose="020B0400000000000000" pitchFamily="34" charset="-122"/>
              </a:endParaRPr>
            </a:p>
          </p:txBody>
        </p:sp>
      </p:grpSp>
      <p:sp>
        <p:nvSpPr>
          <p:cNvPr id="41" name="矩形 40">
            <a:extLst>
              <a:ext uri="{FF2B5EF4-FFF2-40B4-BE49-F238E27FC236}">
                <a16:creationId xmlns:a16="http://schemas.microsoft.com/office/drawing/2014/main" id="{03946F8D-F308-477B-A06F-08CCFE4DC441}"/>
              </a:ext>
            </a:extLst>
          </p:cNvPr>
          <p:cNvSpPr/>
          <p:nvPr/>
        </p:nvSpPr>
        <p:spPr>
          <a:xfrm>
            <a:off x="1699196" y="4774149"/>
            <a:ext cx="2501951" cy="40312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dirty="0">
                <a:solidFill>
                  <a:schemeClr val="tx1">
                    <a:lumMod val="75000"/>
                    <a:lumOff val="25000"/>
                  </a:schemeClr>
                </a:solidFill>
                <a:latin typeface="思源黑体 Medium" panose="020B0600000000000000" pitchFamily="34" charset="-122"/>
                <a:ea typeface="思源黑体 Medium" panose="020B0600000000000000" pitchFamily="34" charset="-122"/>
              </a:rPr>
              <a:t>标题文字添加</a:t>
            </a:r>
          </a:p>
        </p:txBody>
      </p:sp>
      <p:sp>
        <p:nvSpPr>
          <p:cNvPr id="42" name="矩形 41">
            <a:extLst>
              <a:ext uri="{FF2B5EF4-FFF2-40B4-BE49-F238E27FC236}">
                <a16:creationId xmlns:a16="http://schemas.microsoft.com/office/drawing/2014/main" id="{72C59915-EBED-46EC-883B-843F44324815}"/>
              </a:ext>
            </a:extLst>
          </p:cNvPr>
          <p:cNvSpPr/>
          <p:nvPr/>
        </p:nvSpPr>
        <p:spPr>
          <a:xfrm>
            <a:off x="7990296" y="3227545"/>
            <a:ext cx="2501951" cy="403124"/>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chemeClr val="tx1">
                    <a:lumMod val="75000"/>
                    <a:lumOff val="25000"/>
                  </a:schemeClr>
                </a:solidFill>
                <a:latin typeface="思源黑体 Medium" panose="020B0600000000000000" pitchFamily="34" charset="-122"/>
                <a:ea typeface="思源黑体 Medium" panose="020B0600000000000000" pitchFamily="34" charset="-122"/>
              </a:rPr>
              <a:t>标题文字添加</a:t>
            </a:r>
          </a:p>
        </p:txBody>
      </p:sp>
      <p:sp>
        <p:nvSpPr>
          <p:cNvPr id="43" name="矩形 42">
            <a:extLst>
              <a:ext uri="{FF2B5EF4-FFF2-40B4-BE49-F238E27FC236}">
                <a16:creationId xmlns:a16="http://schemas.microsoft.com/office/drawing/2014/main" id="{C12AED61-B610-4526-8F08-ED7587717375}"/>
              </a:ext>
            </a:extLst>
          </p:cNvPr>
          <p:cNvSpPr/>
          <p:nvPr/>
        </p:nvSpPr>
        <p:spPr>
          <a:xfrm>
            <a:off x="1699196" y="3227545"/>
            <a:ext cx="2501951" cy="40312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dirty="0">
                <a:solidFill>
                  <a:schemeClr val="tx1">
                    <a:lumMod val="75000"/>
                    <a:lumOff val="25000"/>
                  </a:schemeClr>
                </a:solidFill>
                <a:latin typeface="思源黑体 Medium" panose="020B0600000000000000" pitchFamily="34" charset="-122"/>
                <a:ea typeface="思源黑体 Medium" panose="020B0600000000000000" pitchFamily="34" charset="-122"/>
              </a:rPr>
              <a:t>标题文字添加</a:t>
            </a:r>
          </a:p>
        </p:txBody>
      </p:sp>
      <p:sp>
        <p:nvSpPr>
          <p:cNvPr id="44" name="zoom-tool_72585">
            <a:extLst>
              <a:ext uri="{FF2B5EF4-FFF2-40B4-BE49-F238E27FC236}">
                <a16:creationId xmlns:a16="http://schemas.microsoft.com/office/drawing/2014/main" id="{5F730EFD-59BF-4AEB-BCBC-1CA27D0BA0C2}"/>
              </a:ext>
            </a:extLst>
          </p:cNvPr>
          <p:cNvSpPr>
            <a:spLocks noChangeAspect="1"/>
          </p:cNvSpPr>
          <p:nvPr/>
        </p:nvSpPr>
        <p:spPr bwMode="auto">
          <a:xfrm>
            <a:off x="5767224" y="3239547"/>
            <a:ext cx="609685" cy="588572"/>
          </a:xfrm>
          <a:custGeom>
            <a:avLst/>
            <a:gdLst>
              <a:gd name="T0" fmla="*/ 8270 w 8441"/>
              <a:gd name="T1" fmla="*/ 6791 h 8160"/>
              <a:gd name="T2" fmla="*/ 5734 w 8441"/>
              <a:gd name="T3" fmla="*/ 4255 h 8160"/>
              <a:gd name="T4" fmla="*/ 5225 w 8441"/>
              <a:gd name="T5" fmla="*/ 848 h 8160"/>
              <a:gd name="T6" fmla="*/ 3177 w 8441"/>
              <a:gd name="T7" fmla="*/ 0 h 8160"/>
              <a:gd name="T8" fmla="*/ 1130 w 8441"/>
              <a:gd name="T9" fmla="*/ 848 h 8160"/>
              <a:gd name="T10" fmla="*/ 1130 w 8441"/>
              <a:gd name="T11" fmla="*/ 4944 h 8160"/>
              <a:gd name="T12" fmla="*/ 3177 w 8441"/>
              <a:gd name="T13" fmla="*/ 5792 h 8160"/>
              <a:gd name="T14" fmla="*/ 4538 w 8441"/>
              <a:gd name="T15" fmla="*/ 5454 h 8160"/>
              <a:gd name="T16" fmla="*/ 7072 w 8441"/>
              <a:gd name="T17" fmla="*/ 7988 h 8160"/>
              <a:gd name="T18" fmla="*/ 7486 w 8441"/>
              <a:gd name="T19" fmla="*/ 8160 h 8160"/>
              <a:gd name="T20" fmla="*/ 7901 w 8441"/>
              <a:gd name="T21" fmla="*/ 7988 h 8160"/>
              <a:gd name="T22" fmla="*/ 8270 w 8441"/>
              <a:gd name="T23" fmla="*/ 7620 h 8160"/>
              <a:gd name="T24" fmla="*/ 8441 w 8441"/>
              <a:gd name="T25" fmla="*/ 7205 h 8160"/>
              <a:gd name="T26" fmla="*/ 8270 w 8441"/>
              <a:gd name="T27" fmla="*/ 6791 h 8160"/>
              <a:gd name="T28" fmla="*/ 1793 w 8441"/>
              <a:gd name="T29" fmla="*/ 4281 h 8160"/>
              <a:gd name="T30" fmla="*/ 1793 w 8441"/>
              <a:gd name="T31" fmla="*/ 1511 h 8160"/>
              <a:gd name="T32" fmla="*/ 3177 w 8441"/>
              <a:gd name="T33" fmla="*/ 938 h 8160"/>
              <a:gd name="T34" fmla="*/ 4562 w 8441"/>
              <a:gd name="T35" fmla="*/ 1511 h 8160"/>
              <a:gd name="T36" fmla="*/ 4562 w 8441"/>
              <a:gd name="T37" fmla="*/ 4281 h 8160"/>
              <a:gd name="T38" fmla="*/ 3177 w 8441"/>
              <a:gd name="T39" fmla="*/ 4854 h 8160"/>
              <a:gd name="T40" fmla="*/ 1793 w 8441"/>
              <a:gd name="T41" fmla="*/ 4281 h 8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41" h="8160">
                <a:moveTo>
                  <a:pt x="8270" y="6791"/>
                </a:moveTo>
                <a:lnTo>
                  <a:pt x="5734" y="4255"/>
                </a:lnTo>
                <a:cubicBezTo>
                  <a:pt x="6316" y="3161"/>
                  <a:pt x="6146" y="1769"/>
                  <a:pt x="5225" y="848"/>
                </a:cubicBezTo>
                <a:cubicBezTo>
                  <a:pt x="4678" y="301"/>
                  <a:pt x="3951" y="0"/>
                  <a:pt x="3177" y="0"/>
                </a:cubicBezTo>
                <a:cubicBezTo>
                  <a:pt x="2404" y="0"/>
                  <a:pt x="1676" y="301"/>
                  <a:pt x="1130" y="848"/>
                </a:cubicBezTo>
                <a:cubicBezTo>
                  <a:pt x="0" y="1977"/>
                  <a:pt x="0" y="3815"/>
                  <a:pt x="1130" y="4944"/>
                </a:cubicBezTo>
                <a:cubicBezTo>
                  <a:pt x="1677" y="5491"/>
                  <a:pt x="2404" y="5792"/>
                  <a:pt x="3177" y="5792"/>
                </a:cubicBezTo>
                <a:cubicBezTo>
                  <a:pt x="3660" y="5792"/>
                  <a:pt x="4124" y="5675"/>
                  <a:pt x="4538" y="5454"/>
                </a:cubicBezTo>
                <a:lnTo>
                  <a:pt x="7072" y="7988"/>
                </a:lnTo>
                <a:cubicBezTo>
                  <a:pt x="7183" y="8099"/>
                  <a:pt x="7330" y="8160"/>
                  <a:pt x="7486" y="8160"/>
                </a:cubicBezTo>
                <a:cubicBezTo>
                  <a:pt x="7643" y="8160"/>
                  <a:pt x="7790" y="8099"/>
                  <a:pt x="7901" y="7988"/>
                </a:cubicBezTo>
                <a:lnTo>
                  <a:pt x="8270" y="7620"/>
                </a:lnTo>
                <a:cubicBezTo>
                  <a:pt x="8380" y="7509"/>
                  <a:pt x="8441" y="7362"/>
                  <a:pt x="8441" y="7205"/>
                </a:cubicBezTo>
                <a:cubicBezTo>
                  <a:pt x="8441" y="7049"/>
                  <a:pt x="8380" y="6901"/>
                  <a:pt x="8270" y="6791"/>
                </a:cubicBezTo>
                <a:close/>
                <a:moveTo>
                  <a:pt x="1793" y="4281"/>
                </a:moveTo>
                <a:cubicBezTo>
                  <a:pt x="1029" y="3517"/>
                  <a:pt x="1029" y="2275"/>
                  <a:pt x="1793" y="1511"/>
                </a:cubicBezTo>
                <a:cubicBezTo>
                  <a:pt x="2163" y="1142"/>
                  <a:pt x="2654" y="938"/>
                  <a:pt x="3177" y="938"/>
                </a:cubicBezTo>
                <a:cubicBezTo>
                  <a:pt x="3700" y="938"/>
                  <a:pt x="4192" y="1142"/>
                  <a:pt x="4562" y="1511"/>
                </a:cubicBezTo>
                <a:cubicBezTo>
                  <a:pt x="5325" y="2275"/>
                  <a:pt x="5325" y="3517"/>
                  <a:pt x="4562" y="4281"/>
                </a:cubicBezTo>
                <a:cubicBezTo>
                  <a:pt x="4192" y="4650"/>
                  <a:pt x="3700" y="4854"/>
                  <a:pt x="3177" y="4854"/>
                </a:cubicBezTo>
                <a:cubicBezTo>
                  <a:pt x="2654" y="4854"/>
                  <a:pt x="2163" y="4650"/>
                  <a:pt x="1793" y="4281"/>
                </a:cubicBezTo>
                <a:close/>
              </a:path>
            </a:pathLst>
          </a:custGeom>
          <a:solidFill>
            <a:schemeClr val="tx1">
              <a:lumMod val="65000"/>
              <a:lumOff val="35000"/>
            </a:schemeClr>
          </a:solidFill>
          <a:ln>
            <a:noFill/>
          </a:ln>
        </p:spPr>
      </p:sp>
      <p:sp>
        <p:nvSpPr>
          <p:cNvPr id="45" name="文本框 44">
            <a:extLst>
              <a:ext uri="{FF2B5EF4-FFF2-40B4-BE49-F238E27FC236}">
                <a16:creationId xmlns:a16="http://schemas.microsoft.com/office/drawing/2014/main" id="{4A242E9B-5340-4464-93A4-B5E68C001217}"/>
              </a:ext>
            </a:extLst>
          </p:cNvPr>
          <p:cNvSpPr txBox="1"/>
          <p:nvPr/>
        </p:nvSpPr>
        <p:spPr>
          <a:xfrm>
            <a:off x="1188717" y="3632632"/>
            <a:ext cx="2965476" cy="613822"/>
          </a:xfrm>
          <a:prstGeom prst="rect">
            <a:avLst/>
          </a:prstGeom>
          <a:noFill/>
        </p:spPr>
        <p:txBody>
          <a:bodyPr wrap="square" rtlCol="0">
            <a:spAutoFit/>
            <a:scene3d>
              <a:camera prst="orthographicFront"/>
              <a:lightRig rig="threePt" dir="t"/>
            </a:scene3d>
            <a:sp3d contourW="12700"/>
          </a:bodyPr>
          <a:lstStyle/>
          <a:p>
            <a:pPr algn="r">
              <a:lnSpc>
                <a:spcPct val="150000"/>
              </a:lnSpc>
            </a:pPr>
            <a:r>
              <a:rPr lang="zh-CN" altLang="en-US" sz="1200" dirty="0">
                <a:solidFill>
                  <a:schemeClr val="tx1">
                    <a:lumMod val="65000"/>
                    <a:lumOff val="35000"/>
                  </a:schemeClr>
                </a:solidFill>
                <a:latin typeface="思源黑体 Normal" panose="020B0400000000000000" pitchFamily="34" charset="-122"/>
                <a:ea typeface="思源黑体 Normal" panose="020B0400000000000000" pitchFamily="34" charset="-122"/>
              </a:rPr>
              <a:t>点击输入简要文字内容，文字内容需概括精炼，言简意赅的说明分项内容点击输入</a:t>
            </a:r>
            <a:endParaRPr lang="en-US" altLang="zh-CN" sz="1200" dirty="0">
              <a:solidFill>
                <a:schemeClr val="tx1">
                  <a:lumMod val="65000"/>
                  <a:lumOff val="35000"/>
                </a:schemeClr>
              </a:solidFill>
              <a:latin typeface="思源黑体 Normal" panose="020B0400000000000000" pitchFamily="34" charset="-122"/>
              <a:ea typeface="思源黑体 Normal" panose="020B0400000000000000" pitchFamily="34" charset="-122"/>
            </a:endParaRPr>
          </a:p>
        </p:txBody>
      </p:sp>
      <p:sp>
        <p:nvSpPr>
          <p:cNvPr id="46" name="文本框 45">
            <a:extLst>
              <a:ext uri="{FF2B5EF4-FFF2-40B4-BE49-F238E27FC236}">
                <a16:creationId xmlns:a16="http://schemas.microsoft.com/office/drawing/2014/main" id="{C5E9C09E-A917-4254-8EE6-0F466F121666}"/>
              </a:ext>
            </a:extLst>
          </p:cNvPr>
          <p:cNvSpPr txBox="1"/>
          <p:nvPr/>
        </p:nvSpPr>
        <p:spPr>
          <a:xfrm>
            <a:off x="1235671" y="5175787"/>
            <a:ext cx="2965476" cy="613822"/>
          </a:xfrm>
          <a:prstGeom prst="rect">
            <a:avLst/>
          </a:prstGeom>
          <a:noFill/>
        </p:spPr>
        <p:txBody>
          <a:bodyPr wrap="square" rtlCol="0">
            <a:spAutoFit/>
            <a:scene3d>
              <a:camera prst="orthographicFront"/>
              <a:lightRig rig="threePt" dir="t"/>
            </a:scene3d>
            <a:sp3d contourW="12700"/>
          </a:bodyPr>
          <a:lstStyle/>
          <a:p>
            <a:pPr algn="r">
              <a:lnSpc>
                <a:spcPct val="150000"/>
              </a:lnSpc>
            </a:pPr>
            <a:r>
              <a:rPr lang="zh-CN" altLang="en-US" sz="1200" dirty="0">
                <a:solidFill>
                  <a:schemeClr val="tx1">
                    <a:lumMod val="65000"/>
                    <a:lumOff val="35000"/>
                  </a:schemeClr>
                </a:solidFill>
                <a:latin typeface="思源黑体 Normal" panose="020B0400000000000000" pitchFamily="34" charset="-122"/>
                <a:ea typeface="思源黑体 Normal" panose="020B0400000000000000" pitchFamily="34" charset="-122"/>
              </a:rPr>
              <a:t>点击输入简要文字内容，文字内容需概括精炼，言简意赅的说明分项内容点击输入</a:t>
            </a:r>
            <a:endParaRPr lang="en-US" altLang="zh-CN" sz="1200" dirty="0">
              <a:solidFill>
                <a:schemeClr val="tx1">
                  <a:lumMod val="65000"/>
                  <a:lumOff val="35000"/>
                </a:schemeClr>
              </a:solidFill>
              <a:latin typeface="思源黑体 Normal" panose="020B0400000000000000" pitchFamily="34" charset="-122"/>
              <a:ea typeface="思源黑体 Normal" panose="020B0400000000000000" pitchFamily="34" charset="-122"/>
            </a:endParaRPr>
          </a:p>
        </p:txBody>
      </p:sp>
      <p:sp>
        <p:nvSpPr>
          <p:cNvPr id="47" name="文本框 46">
            <a:extLst>
              <a:ext uri="{FF2B5EF4-FFF2-40B4-BE49-F238E27FC236}">
                <a16:creationId xmlns:a16="http://schemas.microsoft.com/office/drawing/2014/main" id="{DF6AB76D-EE3C-4928-B467-8122DC48A9F7}"/>
              </a:ext>
            </a:extLst>
          </p:cNvPr>
          <p:cNvSpPr txBox="1"/>
          <p:nvPr/>
        </p:nvSpPr>
        <p:spPr>
          <a:xfrm>
            <a:off x="7983203" y="2064885"/>
            <a:ext cx="2965476" cy="613822"/>
          </a:xfrm>
          <a:prstGeom prst="rect">
            <a:avLst/>
          </a:prstGeom>
          <a:noFill/>
        </p:spPr>
        <p:txBody>
          <a:bodyPr wrap="square" rtlCol="0">
            <a:spAutoFit/>
            <a:scene3d>
              <a:camera prst="orthographicFront"/>
              <a:lightRig rig="threePt" dir="t"/>
            </a:scene3d>
            <a:sp3d contourW="12700"/>
          </a:bodyPr>
          <a:lstStyle/>
          <a:p>
            <a:pPr algn="r">
              <a:lnSpc>
                <a:spcPct val="150000"/>
              </a:lnSpc>
            </a:pPr>
            <a:r>
              <a:rPr lang="zh-CN" altLang="en-US" sz="1200" dirty="0">
                <a:solidFill>
                  <a:schemeClr val="tx1">
                    <a:lumMod val="65000"/>
                    <a:lumOff val="35000"/>
                  </a:schemeClr>
                </a:solidFill>
                <a:latin typeface="思源黑体 Normal" panose="020B0400000000000000" pitchFamily="34" charset="-122"/>
                <a:ea typeface="思源黑体 Normal" panose="020B0400000000000000" pitchFamily="34" charset="-122"/>
              </a:rPr>
              <a:t>点击输入简要文字内容，文字内容需概括精炼，言简意赅的说明分项内容点击输入</a:t>
            </a:r>
            <a:endParaRPr lang="en-US" altLang="zh-CN" sz="1200" dirty="0">
              <a:solidFill>
                <a:schemeClr val="tx1">
                  <a:lumMod val="65000"/>
                  <a:lumOff val="35000"/>
                </a:schemeClr>
              </a:solidFill>
              <a:latin typeface="思源黑体 Normal" panose="020B0400000000000000" pitchFamily="34" charset="-122"/>
              <a:ea typeface="思源黑体 Normal" panose="020B0400000000000000" pitchFamily="34" charset="-122"/>
            </a:endParaRPr>
          </a:p>
        </p:txBody>
      </p:sp>
      <p:sp>
        <p:nvSpPr>
          <p:cNvPr id="48" name="文本框 47">
            <a:extLst>
              <a:ext uri="{FF2B5EF4-FFF2-40B4-BE49-F238E27FC236}">
                <a16:creationId xmlns:a16="http://schemas.microsoft.com/office/drawing/2014/main" id="{B629021D-C50B-40E2-94C6-264C1E70EF58}"/>
              </a:ext>
            </a:extLst>
          </p:cNvPr>
          <p:cNvSpPr txBox="1"/>
          <p:nvPr/>
        </p:nvSpPr>
        <p:spPr>
          <a:xfrm>
            <a:off x="7943719" y="3601030"/>
            <a:ext cx="2965476" cy="613822"/>
          </a:xfrm>
          <a:prstGeom prst="rect">
            <a:avLst/>
          </a:prstGeom>
          <a:noFill/>
        </p:spPr>
        <p:txBody>
          <a:bodyPr wrap="square" rtlCol="0">
            <a:spAutoFit/>
            <a:scene3d>
              <a:camera prst="orthographicFront"/>
              <a:lightRig rig="threePt" dir="t"/>
            </a:scene3d>
            <a:sp3d contourW="12700"/>
          </a:bodyPr>
          <a:lstStyle/>
          <a:p>
            <a:pPr algn="r">
              <a:lnSpc>
                <a:spcPct val="150000"/>
              </a:lnSpc>
            </a:pPr>
            <a:r>
              <a:rPr lang="zh-CN" altLang="en-US" sz="1200" dirty="0">
                <a:solidFill>
                  <a:schemeClr val="tx1">
                    <a:lumMod val="65000"/>
                    <a:lumOff val="35000"/>
                  </a:schemeClr>
                </a:solidFill>
                <a:latin typeface="思源黑体 Normal" panose="020B0400000000000000" pitchFamily="34" charset="-122"/>
                <a:ea typeface="思源黑体 Normal" panose="020B0400000000000000" pitchFamily="34" charset="-122"/>
              </a:rPr>
              <a:t>点击输入简要文字内容，文字内容需概括精炼，言简意赅的说明分项内容点击输入</a:t>
            </a:r>
            <a:endParaRPr lang="en-US" altLang="zh-CN" sz="1200" dirty="0">
              <a:solidFill>
                <a:schemeClr val="tx1">
                  <a:lumMod val="65000"/>
                  <a:lumOff val="35000"/>
                </a:schemeClr>
              </a:solidFill>
              <a:latin typeface="思源黑体 Normal" panose="020B0400000000000000" pitchFamily="34" charset="-122"/>
              <a:ea typeface="思源黑体 Normal" panose="020B0400000000000000" pitchFamily="34" charset="-122"/>
            </a:endParaRPr>
          </a:p>
        </p:txBody>
      </p:sp>
      <p:sp>
        <p:nvSpPr>
          <p:cNvPr id="49" name="文本框 48">
            <a:extLst>
              <a:ext uri="{FF2B5EF4-FFF2-40B4-BE49-F238E27FC236}">
                <a16:creationId xmlns:a16="http://schemas.microsoft.com/office/drawing/2014/main" id="{898E3538-5AFE-471A-81D7-BE02161EFEE1}"/>
              </a:ext>
            </a:extLst>
          </p:cNvPr>
          <p:cNvSpPr txBox="1"/>
          <p:nvPr/>
        </p:nvSpPr>
        <p:spPr>
          <a:xfrm>
            <a:off x="8039753" y="5175787"/>
            <a:ext cx="2965476" cy="613822"/>
          </a:xfrm>
          <a:prstGeom prst="rect">
            <a:avLst/>
          </a:prstGeom>
          <a:noFill/>
        </p:spPr>
        <p:txBody>
          <a:bodyPr wrap="square" rtlCol="0">
            <a:spAutoFit/>
            <a:scene3d>
              <a:camera prst="orthographicFront"/>
              <a:lightRig rig="threePt" dir="t"/>
            </a:scene3d>
            <a:sp3d contourW="12700"/>
          </a:bodyPr>
          <a:lstStyle/>
          <a:p>
            <a:pPr algn="r">
              <a:lnSpc>
                <a:spcPct val="150000"/>
              </a:lnSpc>
            </a:pPr>
            <a:r>
              <a:rPr lang="zh-CN" altLang="en-US" sz="1200" dirty="0">
                <a:solidFill>
                  <a:schemeClr val="tx1">
                    <a:lumMod val="65000"/>
                    <a:lumOff val="35000"/>
                  </a:schemeClr>
                </a:solidFill>
                <a:latin typeface="思源黑体 Normal" panose="020B0400000000000000" pitchFamily="34" charset="-122"/>
                <a:ea typeface="思源黑体 Normal" panose="020B0400000000000000" pitchFamily="34" charset="-122"/>
              </a:rPr>
              <a:t>点击输入简要文字内容，文字内容需概括精炼，言简意赅的说明分项内容点击输入</a:t>
            </a:r>
            <a:endParaRPr lang="en-US" altLang="zh-CN" sz="1200" dirty="0">
              <a:solidFill>
                <a:schemeClr val="tx1">
                  <a:lumMod val="65000"/>
                  <a:lumOff val="35000"/>
                </a:schemeClr>
              </a:solidFill>
              <a:latin typeface="思源黑体 Normal" panose="020B0400000000000000" pitchFamily="34" charset="-122"/>
              <a:ea typeface="思源黑体 Normal" panose="020B0400000000000000" pitchFamily="34" charset="-122"/>
            </a:endParaRPr>
          </a:p>
        </p:txBody>
      </p:sp>
    </p:spTree>
    <p:extLst>
      <p:ext uri="{BB962C8B-B14F-4D97-AF65-F5344CB8AC3E}">
        <p14:creationId xmlns:p14="http://schemas.microsoft.com/office/powerpoint/2010/main" val="381199749"/>
      </p:ext>
    </p:extLst>
  </p:cSld>
  <p:clrMapOvr>
    <a:masterClrMapping/>
  </p:clrMapOvr>
  <p:transition spd="slow" advTm="3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360"/>
                                          </p:val>
                                        </p:tav>
                                        <p:tav tm="100000">
                                          <p:val>
                                            <p:fltVal val="0"/>
                                          </p:val>
                                        </p:tav>
                                      </p:tavLst>
                                    </p:anim>
                                    <p:animEffect transition="in" filter="fade">
                                      <p:cBhvr>
                                        <p:cTn id="10" dur="500"/>
                                        <p:tgtEl>
                                          <p:spTgt spid="17"/>
                                        </p:tgtEl>
                                      </p:cBhvr>
                                    </p:animEffect>
                                  </p:childTnLst>
                                </p:cTn>
                              </p:par>
                              <p:par>
                                <p:cTn id="11" presetID="53" presetClass="entr" presetSubtype="16"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p:cTn id="13" dur="500" fill="hold"/>
                                        <p:tgtEl>
                                          <p:spTgt spid="44"/>
                                        </p:tgtEl>
                                        <p:attrNameLst>
                                          <p:attrName>ppt_w</p:attrName>
                                        </p:attrNameLst>
                                      </p:cBhvr>
                                      <p:tavLst>
                                        <p:tav tm="0">
                                          <p:val>
                                            <p:fltVal val="0"/>
                                          </p:val>
                                        </p:tav>
                                        <p:tav tm="100000">
                                          <p:val>
                                            <p:strVal val="#ppt_w"/>
                                          </p:val>
                                        </p:tav>
                                      </p:tavLst>
                                    </p:anim>
                                    <p:anim calcmode="lin" valueType="num">
                                      <p:cBhvr>
                                        <p:cTn id="14" dur="500" fill="hold"/>
                                        <p:tgtEl>
                                          <p:spTgt spid="44"/>
                                        </p:tgtEl>
                                        <p:attrNameLst>
                                          <p:attrName>ppt_h</p:attrName>
                                        </p:attrNameLst>
                                      </p:cBhvr>
                                      <p:tavLst>
                                        <p:tav tm="0">
                                          <p:val>
                                            <p:fltVal val="0"/>
                                          </p:val>
                                        </p:tav>
                                        <p:tav tm="100000">
                                          <p:val>
                                            <p:strVal val="#ppt_h"/>
                                          </p:val>
                                        </p:tav>
                                      </p:tavLst>
                                    </p:anim>
                                    <p:animEffect transition="in" filter="fade">
                                      <p:cBhvr>
                                        <p:cTn id="15" dur="500"/>
                                        <p:tgtEl>
                                          <p:spTgt spid="44"/>
                                        </p:tgtEl>
                                      </p:cBhvr>
                                    </p:animEffect>
                                  </p:childTnLst>
                                </p:cTn>
                              </p:par>
                            </p:childTnLst>
                          </p:cTn>
                        </p:par>
                        <p:par>
                          <p:cTn id="16" fill="hold">
                            <p:stCondLst>
                              <p:cond delay="500"/>
                            </p:stCondLst>
                            <p:childTnLst>
                              <p:par>
                                <p:cTn id="17" presetID="49" presetClass="entr" presetSubtype="0" decel="10000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 calcmode="lin" valueType="num">
                                      <p:cBhvr>
                                        <p:cTn id="21" dur="500" fill="hold"/>
                                        <p:tgtEl>
                                          <p:spTgt spid="24"/>
                                        </p:tgtEl>
                                        <p:attrNameLst>
                                          <p:attrName>style.rotation</p:attrName>
                                        </p:attrNameLst>
                                      </p:cBhvr>
                                      <p:tavLst>
                                        <p:tav tm="0">
                                          <p:val>
                                            <p:fltVal val="360"/>
                                          </p:val>
                                        </p:tav>
                                        <p:tav tm="100000">
                                          <p:val>
                                            <p:fltVal val="0"/>
                                          </p:val>
                                        </p:tav>
                                      </p:tavLst>
                                    </p:anim>
                                    <p:animEffect transition="in" filter="fade">
                                      <p:cBhvr>
                                        <p:cTn id="22" dur="500"/>
                                        <p:tgtEl>
                                          <p:spTgt spid="24"/>
                                        </p:tgtEl>
                                      </p:cBhvr>
                                    </p:animEffect>
                                  </p:childTnLst>
                                </p:cTn>
                              </p:par>
                              <p:par>
                                <p:cTn id="23" presetID="53" presetClass="entr" presetSubtype="528"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anim calcmode="lin" valueType="num">
                                      <p:cBhvr>
                                        <p:cTn id="28" dur="500" fill="hold"/>
                                        <p:tgtEl>
                                          <p:spTgt spid="24"/>
                                        </p:tgtEl>
                                        <p:attrNameLst>
                                          <p:attrName>ppt_x</p:attrName>
                                        </p:attrNameLst>
                                      </p:cBhvr>
                                      <p:tavLst>
                                        <p:tav tm="0">
                                          <p:val>
                                            <p:fltVal val="0.5"/>
                                          </p:val>
                                        </p:tav>
                                        <p:tav tm="100000">
                                          <p:val>
                                            <p:strVal val="#ppt_x"/>
                                          </p:val>
                                        </p:tav>
                                      </p:tavLst>
                                    </p:anim>
                                    <p:anim calcmode="lin" valueType="num">
                                      <p:cBhvr>
                                        <p:cTn id="29" dur="500" fill="hold"/>
                                        <p:tgtEl>
                                          <p:spTgt spid="24"/>
                                        </p:tgtEl>
                                        <p:attrNameLst>
                                          <p:attrName>ppt_y</p:attrName>
                                        </p:attrNameLst>
                                      </p:cBhvr>
                                      <p:tavLst>
                                        <p:tav tm="0">
                                          <p:val>
                                            <p:fltVal val="0.5"/>
                                          </p:val>
                                        </p:tav>
                                        <p:tav tm="100000">
                                          <p:val>
                                            <p:strVal val="#ppt_y"/>
                                          </p:val>
                                        </p:tav>
                                      </p:tavLst>
                                    </p:anim>
                                  </p:childTnLst>
                                </p:cTn>
                              </p:par>
                              <p:par>
                                <p:cTn id="30" presetID="49" presetClass="entr" presetSubtype="0" decel="100000"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p:cTn id="32" dur="500" fill="hold"/>
                                        <p:tgtEl>
                                          <p:spTgt spid="33"/>
                                        </p:tgtEl>
                                        <p:attrNameLst>
                                          <p:attrName>ppt_w</p:attrName>
                                        </p:attrNameLst>
                                      </p:cBhvr>
                                      <p:tavLst>
                                        <p:tav tm="0">
                                          <p:val>
                                            <p:fltVal val="0"/>
                                          </p:val>
                                        </p:tav>
                                        <p:tav tm="100000">
                                          <p:val>
                                            <p:strVal val="#ppt_w"/>
                                          </p:val>
                                        </p:tav>
                                      </p:tavLst>
                                    </p:anim>
                                    <p:anim calcmode="lin" valueType="num">
                                      <p:cBhvr>
                                        <p:cTn id="33" dur="500" fill="hold"/>
                                        <p:tgtEl>
                                          <p:spTgt spid="33"/>
                                        </p:tgtEl>
                                        <p:attrNameLst>
                                          <p:attrName>ppt_h</p:attrName>
                                        </p:attrNameLst>
                                      </p:cBhvr>
                                      <p:tavLst>
                                        <p:tav tm="0">
                                          <p:val>
                                            <p:fltVal val="0"/>
                                          </p:val>
                                        </p:tav>
                                        <p:tav tm="100000">
                                          <p:val>
                                            <p:strVal val="#ppt_h"/>
                                          </p:val>
                                        </p:tav>
                                      </p:tavLst>
                                    </p:anim>
                                    <p:anim calcmode="lin" valueType="num">
                                      <p:cBhvr>
                                        <p:cTn id="34" dur="500" fill="hold"/>
                                        <p:tgtEl>
                                          <p:spTgt spid="33"/>
                                        </p:tgtEl>
                                        <p:attrNameLst>
                                          <p:attrName>style.rotation</p:attrName>
                                        </p:attrNameLst>
                                      </p:cBhvr>
                                      <p:tavLst>
                                        <p:tav tm="0">
                                          <p:val>
                                            <p:fltVal val="360"/>
                                          </p:val>
                                        </p:tav>
                                        <p:tav tm="100000">
                                          <p:val>
                                            <p:fltVal val="0"/>
                                          </p:val>
                                        </p:tav>
                                      </p:tavLst>
                                    </p:anim>
                                    <p:animEffect transition="in" filter="fade">
                                      <p:cBhvr>
                                        <p:cTn id="35" dur="500"/>
                                        <p:tgtEl>
                                          <p:spTgt spid="33"/>
                                        </p:tgtEl>
                                      </p:cBhvr>
                                    </p:animEffect>
                                  </p:childTnLst>
                                </p:cTn>
                              </p:par>
                              <p:par>
                                <p:cTn id="36" presetID="53" presetClass="entr" presetSubtype="528"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p:cTn id="38" dur="500" fill="hold"/>
                                        <p:tgtEl>
                                          <p:spTgt spid="33"/>
                                        </p:tgtEl>
                                        <p:attrNameLst>
                                          <p:attrName>ppt_w</p:attrName>
                                        </p:attrNameLst>
                                      </p:cBhvr>
                                      <p:tavLst>
                                        <p:tav tm="0">
                                          <p:val>
                                            <p:fltVal val="0"/>
                                          </p:val>
                                        </p:tav>
                                        <p:tav tm="100000">
                                          <p:val>
                                            <p:strVal val="#ppt_w"/>
                                          </p:val>
                                        </p:tav>
                                      </p:tavLst>
                                    </p:anim>
                                    <p:anim calcmode="lin" valueType="num">
                                      <p:cBhvr>
                                        <p:cTn id="39" dur="500" fill="hold"/>
                                        <p:tgtEl>
                                          <p:spTgt spid="33"/>
                                        </p:tgtEl>
                                        <p:attrNameLst>
                                          <p:attrName>ppt_h</p:attrName>
                                        </p:attrNameLst>
                                      </p:cBhvr>
                                      <p:tavLst>
                                        <p:tav tm="0">
                                          <p:val>
                                            <p:fltVal val="0"/>
                                          </p:val>
                                        </p:tav>
                                        <p:tav tm="100000">
                                          <p:val>
                                            <p:strVal val="#ppt_h"/>
                                          </p:val>
                                        </p:tav>
                                      </p:tavLst>
                                    </p:anim>
                                    <p:animEffect transition="in" filter="fade">
                                      <p:cBhvr>
                                        <p:cTn id="40" dur="500"/>
                                        <p:tgtEl>
                                          <p:spTgt spid="33"/>
                                        </p:tgtEl>
                                      </p:cBhvr>
                                    </p:animEffect>
                                    <p:anim calcmode="lin" valueType="num">
                                      <p:cBhvr>
                                        <p:cTn id="41" dur="500" fill="hold"/>
                                        <p:tgtEl>
                                          <p:spTgt spid="33"/>
                                        </p:tgtEl>
                                        <p:attrNameLst>
                                          <p:attrName>ppt_x</p:attrName>
                                        </p:attrNameLst>
                                      </p:cBhvr>
                                      <p:tavLst>
                                        <p:tav tm="0">
                                          <p:val>
                                            <p:fltVal val="0.5"/>
                                          </p:val>
                                        </p:tav>
                                        <p:tav tm="100000">
                                          <p:val>
                                            <p:strVal val="#ppt_x"/>
                                          </p:val>
                                        </p:tav>
                                      </p:tavLst>
                                    </p:anim>
                                    <p:anim calcmode="lin" valueType="num">
                                      <p:cBhvr>
                                        <p:cTn id="42" dur="500" fill="hold"/>
                                        <p:tgtEl>
                                          <p:spTgt spid="33"/>
                                        </p:tgtEl>
                                        <p:attrNameLst>
                                          <p:attrName>ppt_y</p:attrName>
                                        </p:attrNameLst>
                                      </p:cBhvr>
                                      <p:tavLst>
                                        <p:tav tm="0">
                                          <p:val>
                                            <p:fltVal val="0.5"/>
                                          </p:val>
                                        </p:tav>
                                        <p:tav tm="100000">
                                          <p:val>
                                            <p:strVal val="#ppt_y"/>
                                          </p:val>
                                        </p:tav>
                                      </p:tavLst>
                                    </p:anim>
                                  </p:childTnLst>
                                </p:cTn>
                              </p:par>
                              <p:par>
                                <p:cTn id="43" presetID="49" presetClass="entr" presetSubtype="0" decel="10000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 calcmode="lin" valueType="num">
                                      <p:cBhvr>
                                        <p:cTn id="47" dur="500" fill="hold"/>
                                        <p:tgtEl>
                                          <p:spTgt spid="27"/>
                                        </p:tgtEl>
                                        <p:attrNameLst>
                                          <p:attrName>style.rotation</p:attrName>
                                        </p:attrNameLst>
                                      </p:cBhvr>
                                      <p:tavLst>
                                        <p:tav tm="0">
                                          <p:val>
                                            <p:fltVal val="360"/>
                                          </p:val>
                                        </p:tav>
                                        <p:tav tm="100000">
                                          <p:val>
                                            <p:fltVal val="0"/>
                                          </p:val>
                                        </p:tav>
                                      </p:tavLst>
                                    </p:anim>
                                    <p:animEffect transition="in" filter="fade">
                                      <p:cBhvr>
                                        <p:cTn id="48" dur="500"/>
                                        <p:tgtEl>
                                          <p:spTgt spid="27"/>
                                        </p:tgtEl>
                                      </p:cBhvr>
                                    </p:animEffect>
                                  </p:childTnLst>
                                </p:cTn>
                              </p:par>
                              <p:par>
                                <p:cTn id="49" presetID="53" presetClass="entr" presetSubtype="528"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anim calcmode="lin" valueType="num">
                                      <p:cBhvr>
                                        <p:cTn id="54" dur="500" fill="hold"/>
                                        <p:tgtEl>
                                          <p:spTgt spid="27"/>
                                        </p:tgtEl>
                                        <p:attrNameLst>
                                          <p:attrName>ppt_x</p:attrName>
                                        </p:attrNameLst>
                                      </p:cBhvr>
                                      <p:tavLst>
                                        <p:tav tm="0">
                                          <p:val>
                                            <p:fltVal val="0.5"/>
                                          </p:val>
                                        </p:tav>
                                        <p:tav tm="100000">
                                          <p:val>
                                            <p:strVal val="#ppt_x"/>
                                          </p:val>
                                        </p:tav>
                                      </p:tavLst>
                                    </p:anim>
                                    <p:anim calcmode="lin" valueType="num">
                                      <p:cBhvr>
                                        <p:cTn id="55" dur="500" fill="hold"/>
                                        <p:tgtEl>
                                          <p:spTgt spid="27"/>
                                        </p:tgtEl>
                                        <p:attrNameLst>
                                          <p:attrName>ppt_y</p:attrName>
                                        </p:attrNameLst>
                                      </p:cBhvr>
                                      <p:tavLst>
                                        <p:tav tm="0">
                                          <p:val>
                                            <p:fltVal val="0.5"/>
                                          </p:val>
                                        </p:tav>
                                        <p:tav tm="100000">
                                          <p:val>
                                            <p:strVal val="#ppt_y"/>
                                          </p:val>
                                        </p:tav>
                                      </p:tavLst>
                                    </p:anim>
                                  </p:childTnLst>
                                </p:cTn>
                              </p:par>
                              <p:par>
                                <p:cTn id="56" presetID="49" presetClass="entr" presetSubtype="0" decel="100000"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500" fill="hold"/>
                                        <p:tgtEl>
                                          <p:spTgt spid="18"/>
                                        </p:tgtEl>
                                        <p:attrNameLst>
                                          <p:attrName>ppt_w</p:attrName>
                                        </p:attrNameLst>
                                      </p:cBhvr>
                                      <p:tavLst>
                                        <p:tav tm="0">
                                          <p:val>
                                            <p:fltVal val="0"/>
                                          </p:val>
                                        </p:tav>
                                        <p:tav tm="100000">
                                          <p:val>
                                            <p:strVal val="#ppt_w"/>
                                          </p:val>
                                        </p:tav>
                                      </p:tavLst>
                                    </p:anim>
                                    <p:anim calcmode="lin" valueType="num">
                                      <p:cBhvr>
                                        <p:cTn id="59" dur="500" fill="hold"/>
                                        <p:tgtEl>
                                          <p:spTgt spid="18"/>
                                        </p:tgtEl>
                                        <p:attrNameLst>
                                          <p:attrName>ppt_h</p:attrName>
                                        </p:attrNameLst>
                                      </p:cBhvr>
                                      <p:tavLst>
                                        <p:tav tm="0">
                                          <p:val>
                                            <p:fltVal val="0"/>
                                          </p:val>
                                        </p:tav>
                                        <p:tav tm="100000">
                                          <p:val>
                                            <p:strVal val="#ppt_h"/>
                                          </p:val>
                                        </p:tav>
                                      </p:tavLst>
                                    </p:anim>
                                    <p:anim calcmode="lin" valueType="num">
                                      <p:cBhvr>
                                        <p:cTn id="60" dur="500" fill="hold"/>
                                        <p:tgtEl>
                                          <p:spTgt spid="18"/>
                                        </p:tgtEl>
                                        <p:attrNameLst>
                                          <p:attrName>style.rotation</p:attrName>
                                        </p:attrNameLst>
                                      </p:cBhvr>
                                      <p:tavLst>
                                        <p:tav tm="0">
                                          <p:val>
                                            <p:fltVal val="360"/>
                                          </p:val>
                                        </p:tav>
                                        <p:tav tm="100000">
                                          <p:val>
                                            <p:fltVal val="0"/>
                                          </p:val>
                                        </p:tav>
                                      </p:tavLst>
                                    </p:anim>
                                    <p:animEffect transition="in" filter="fade">
                                      <p:cBhvr>
                                        <p:cTn id="61" dur="500"/>
                                        <p:tgtEl>
                                          <p:spTgt spid="18"/>
                                        </p:tgtEl>
                                      </p:cBhvr>
                                    </p:animEffect>
                                  </p:childTnLst>
                                </p:cTn>
                              </p:par>
                              <p:par>
                                <p:cTn id="62" presetID="53" presetClass="entr" presetSubtype="528" fill="hold"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fltVal val="0"/>
                                          </p:val>
                                        </p:tav>
                                        <p:tav tm="100000">
                                          <p:val>
                                            <p:strVal val="#ppt_w"/>
                                          </p:val>
                                        </p:tav>
                                      </p:tavLst>
                                    </p:anim>
                                    <p:anim calcmode="lin" valueType="num">
                                      <p:cBhvr>
                                        <p:cTn id="65" dur="500" fill="hold"/>
                                        <p:tgtEl>
                                          <p:spTgt spid="18"/>
                                        </p:tgtEl>
                                        <p:attrNameLst>
                                          <p:attrName>ppt_h</p:attrName>
                                        </p:attrNameLst>
                                      </p:cBhvr>
                                      <p:tavLst>
                                        <p:tav tm="0">
                                          <p:val>
                                            <p:fltVal val="0"/>
                                          </p:val>
                                        </p:tav>
                                        <p:tav tm="100000">
                                          <p:val>
                                            <p:strVal val="#ppt_h"/>
                                          </p:val>
                                        </p:tav>
                                      </p:tavLst>
                                    </p:anim>
                                    <p:animEffect transition="in" filter="fade">
                                      <p:cBhvr>
                                        <p:cTn id="66" dur="500"/>
                                        <p:tgtEl>
                                          <p:spTgt spid="18"/>
                                        </p:tgtEl>
                                      </p:cBhvr>
                                    </p:animEffect>
                                    <p:anim calcmode="lin" valueType="num">
                                      <p:cBhvr>
                                        <p:cTn id="67" dur="500" fill="hold"/>
                                        <p:tgtEl>
                                          <p:spTgt spid="18"/>
                                        </p:tgtEl>
                                        <p:attrNameLst>
                                          <p:attrName>ppt_x</p:attrName>
                                        </p:attrNameLst>
                                      </p:cBhvr>
                                      <p:tavLst>
                                        <p:tav tm="0">
                                          <p:val>
                                            <p:fltVal val="0.5"/>
                                          </p:val>
                                        </p:tav>
                                        <p:tav tm="100000">
                                          <p:val>
                                            <p:strVal val="#ppt_x"/>
                                          </p:val>
                                        </p:tav>
                                      </p:tavLst>
                                    </p:anim>
                                    <p:anim calcmode="lin" valueType="num">
                                      <p:cBhvr>
                                        <p:cTn id="68" dur="500" fill="hold"/>
                                        <p:tgtEl>
                                          <p:spTgt spid="18"/>
                                        </p:tgtEl>
                                        <p:attrNameLst>
                                          <p:attrName>ppt_y</p:attrName>
                                        </p:attrNameLst>
                                      </p:cBhvr>
                                      <p:tavLst>
                                        <p:tav tm="0">
                                          <p:val>
                                            <p:fltVal val="0.5"/>
                                          </p:val>
                                        </p:tav>
                                        <p:tav tm="100000">
                                          <p:val>
                                            <p:strVal val="#ppt_y"/>
                                          </p:val>
                                        </p:tav>
                                      </p:tavLst>
                                    </p:anim>
                                  </p:childTnLst>
                                </p:cTn>
                              </p:par>
                              <p:par>
                                <p:cTn id="69" presetID="49" presetClass="entr" presetSubtype="0" decel="100000" fill="hold" nodeType="with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500" fill="hold"/>
                                        <p:tgtEl>
                                          <p:spTgt spid="21"/>
                                        </p:tgtEl>
                                        <p:attrNameLst>
                                          <p:attrName>ppt_w</p:attrName>
                                        </p:attrNameLst>
                                      </p:cBhvr>
                                      <p:tavLst>
                                        <p:tav tm="0">
                                          <p:val>
                                            <p:fltVal val="0"/>
                                          </p:val>
                                        </p:tav>
                                        <p:tav tm="100000">
                                          <p:val>
                                            <p:strVal val="#ppt_w"/>
                                          </p:val>
                                        </p:tav>
                                      </p:tavLst>
                                    </p:anim>
                                    <p:anim calcmode="lin" valueType="num">
                                      <p:cBhvr>
                                        <p:cTn id="72" dur="500" fill="hold"/>
                                        <p:tgtEl>
                                          <p:spTgt spid="21"/>
                                        </p:tgtEl>
                                        <p:attrNameLst>
                                          <p:attrName>ppt_h</p:attrName>
                                        </p:attrNameLst>
                                      </p:cBhvr>
                                      <p:tavLst>
                                        <p:tav tm="0">
                                          <p:val>
                                            <p:fltVal val="0"/>
                                          </p:val>
                                        </p:tav>
                                        <p:tav tm="100000">
                                          <p:val>
                                            <p:strVal val="#ppt_h"/>
                                          </p:val>
                                        </p:tav>
                                      </p:tavLst>
                                    </p:anim>
                                    <p:anim calcmode="lin" valueType="num">
                                      <p:cBhvr>
                                        <p:cTn id="73" dur="500" fill="hold"/>
                                        <p:tgtEl>
                                          <p:spTgt spid="21"/>
                                        </p:tgtEl>
                                        <p:attrNameLst>
                                          <p:attrName>style.rotation</p:attrName>
                                        </p:attrNameLst>
                                      </p:cBhvr>
                                      <p:tavLst>
                                        <p:tav tm="0">
                                          <p:val>
                                            <p:fltVal val="360"/>
                                          </p:val>
                                        </p:tav>
                                        <p:tav tm="100000">
                                          <p:val>
                                            <p:fltVal val="0"/>
                                          </p:val>
                                        </p:tav>
                                      </p:tavLst>
                                    </p:anim>
                                    <p:animEffect transition="in" filter="fade">
                                      <p:cBhvr>
                                        <p:cTn id="74" dur="500"/>
                                        <p:tgtEl>
                                          <p:spTgt spid="21"/>
                                        </p:tgtEl>
                                      </p:cBhvr>
                                    </p:animEffect>
                                  </p:childTnLst>
                                </p:cTn>
                              </p:par>
                              <p:par>
                                <p:cTn id="75" presetID="53" presetClass="entr" presetSubtype="528" fill="hold" nodeType="with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p:cTn id="77" dur="500" fill="hold"/>
                                        <p:tgtEl>
                                          <p:spTgt spid="21"/>
                                        </p:tgtEl>
                                        <p:attrNameLst>
                                          <p:attrName>ppt_w</p:attrName>
                                        </p:attrNameLst>
                                      </p:cBhvr>
                                      <p:tavLst>
                                        <p:tav tm="0">
                                          <p:val>
                                            <p:fltVal val="0"/>
                                          </p:val>
                                        </p:tav>
                                        <p:tav tm="100000">
                                          <p:val>
                                            <p:strVal val="#ppt_w"/>
                                          </p:val>
                                        </p:tav>
                                      </p:tavLst>
                                    </p:anim>
                                    <p:anim calcmode="lin" valueType="num">
                                      <p:cBhvr>
                                        <p:cTn id="78" dur="500" fill="hold"/>
                                        <p:tgtEl>
                                          <p:spTgt spid="21"/>
                                        </p:tgtEl>
                                        <p:attrNameLst>
                                          <p:attrName>ppt_h</p:attrName>
                                        </p:attrNameLst>
                                      </p:cBhvr>
                                      <p:tavLst>
                                        <p:tav tm="0">
                                          <p:val>
                                            <p:fltVal val="0"/>
                                          </p:val>
                                        </p:tav>
                                        <p:tav tm="100000">
                                          <p:val>
                                            <p:strVal val="#ppt_h"/>
                                          </p:val>
                                        </p:tav>
                                      </p:tavLst>
                                    </p:anim>
                                    <p:animEffect transition="in" filter="fade">
                                      <p:cBhvr>
                                        <p:cTn id="79" dur="500"/>
                                        <p:tgtEl>
                                          <p:spTgt spid="21"/>
                                        </p:tgtEl>
                                      </p:cBhvr>
                                    </p:animEffect>
                                    <p:anim calcmode="lin" valueType="num">
                                      <p:cBhvr>
                                        <p:cTn id="80" dur="500" fill="hold"/>
                                        <p:tgtEl>
                                          <p:spTgt spid="21"/>
                                        </p:tgtEl>
                                        <p:attrNameLst>
                                          <p:attrName>ppt_x</p:attrName>
                                        </p:attrNameLst>
                                      </p:cBhvr>
                                      <p:tavLst>
                                        <p:tav tm="0">
                                          <p:val>
                                            <p:fltVal val="0.5"/>
                                          </p:val>
                                        </p:tav>
                                        <p:tav tm="100000">
                                          <p:val>
                                            <p:strVal val="#ppt_x"/>
                                          </p:val>
                                        </p:tav>
                                      </p:tavLst>
                                    </p:anim>
                                    <p:anim calcmode="lin" valueType="num">
                                      <p:cBhvr>
                                        <p:cTn id="81" dur="500" fill="hold"/>
                                        <p:tgtEl>
                                          <p:spTgt spid="21"/>
                                        </p:tgtEl>
                                        <p:attrNameLst>
                                          <p:attrName>ppt_y</p:attrName>
                                        </p:attrNameLst>
                                      </p:cBhvr>
                                      <p:tavLst>
                                        <p:tav tm="0">
                                          <p:val>
                                            <p:fltVal val="0.5"/>
                                          </p:val>
                                        </p:tav>
                                        <p:tav tm="100000">
                                          <p:val>
                                            <p:strVal val="#ppt_y"/>
                                          </p:val>
                                        </p:tav>
                                      </p:tavLst>
                                    </p:anim>
                                  </p:childTnLst>
                                </p:cTn>
                              </p:par>
                              <p:par>
                                <p:cTn id="82" presetID="49" presetClass="entr" presetSubtype="0" decel="100000" fill="hold" nodeType="withEffect">
                                  <p:stCondLst>
                                    <p:cond delay="0"/>
                                  </p:stCondLst>
                                  <p:childTnLst>
                                    <p:set>
                                      <p:cBhvr>
                                        <p:cTn id="83" dur="1" fill="hold">
                                          <p:stCondLst>
                                            <p:cond delay="0"/>
                                          </p:stCondLst>
                                        </p:cTn>
                                        <p:tgtEl>
                                          <p:spTgt spid="30"/>
                                        </p:tgtEl>
                                        <p:attrNameLst>
                                          <p:attrName>style.visibility</p:attrName>
                                        </p:attrNameLst>
                                      </p:cBhvr>
                                      <p:to>
                                        <p:strVal val="visible"/>
                                      </p:to>
                                    </p:set>
                                    <p:anim calcmode="lin" valueType="num">
                                      <p:cBhvr>
                                        <p:cTn id="84" dur="500" fill="hold"/>
                                        <p:tgtEl>
                                          <p:spTgt spid="30"/>
                                        </p:tgtEl>
                                        <p:attrNameLst>
                                          <p:attrName>ppt_w</p:attrName>
                                        </p:attrNameLst>
                                      </p:cBhvr>
                                      <p:tavLst>
                                        <p:tav tm="0">
                                          <p:val>
                                            <p:fltVal val="0"/>
                                          </p:val>
                                        </p:tav>
                                        <p:tav tm="100000">
                                          <p:val>
                                            <p:strVal val="#ppt_w"/>
                                          </p:val>
                                        </p:tav>
                                      </p:tavLst>
                                    </p:anim>
                                    <p:anim calcmode="lin" valueType="num">
                                      <p:cBhvr>
                                        <p:cTn id="85" dur="500" fill="hold"/>
                                        <p:tgtEl>
                                          <p:spTgt spid="30"/>
                                        </p:tgtEl>
                                        <p:attrNameLst>
                                          <p:attrName>ppt_h</p:attrName>
                                        </p:attrNameLst>
                                      </p:cBhvr>
                                      <p:tavLst>
                                        <p:tav tm="0">
                                          <p:val>
                                            <p:fltVal val="0"/>
                                          </p:val>
                                        </p:tav>
                                        <p:tav tm="100000">
                                          <p:val>
                                            <p:strVal val="#ppt_h"/>
                                          </p:val>
                                        </p:tav>
                                      </p:tavLst>
                                    </p:anim>
                                    <p:anim calcmode="lin" valueType="num">
                                      <p:cBhvr>
                                        <p:cTn id="86" dur="500" fill="hold"/>
                                        <p:tgtEl>
                                          <p:spTgt spid="30"/>
                                        </p:tgtEl>
                                        <p:attrNameLst>
                                          <p:attrName>style.rotation</p:attrName>
                                        </p:attrNameLst>
                                      </p:cBhvr>
                                      <p:tavLst>
                                        <p:tav tm="0">
                                          <p:val>
                                            <p:fltVal val="360"/>
                                          </p:val>
                                        </p:tav>
                                        <p:tav tm="100000">
                                          <p:val>
                                            <p:fltVal val="0"/>
                                          </p:val>
                                        </p:tav>
                                      </p:tavLst>
                                    </p:anim>
                                    <p:animEffect transition="in" filter="fade">
                                      <p:cBhvr>
                                        <p:cTn id="87" dur="500"/>
                                        <p:tgtEl>
                                          <p:spTgt spid="30"/>
                                        </p:tgtEl>
                                      </p:cBhvr>
                                    </p:animEffect>
                                  </p:childTnLst>
                                </p:cTn>
                              </p:par>
                              <p:par>
                                <p:cTn id="88" presetID="53" presetClass="entr" presetSubtype="528" fill="hold" nodeType="withEffect">
                                  <p:stCondLst>
                                    <p:cond delay="0"/>
                                  </p:stCondLst>
                                  <p:childTnLst>
                                    <p:set>
                                      <p:cBhvr>
                                        <p:cTn id="89" dur="1" fill="hold">
                                          <p:stCondLst>
                                            <p:cond delay="0"/>
                                          </p:stCondLst>
                                        </p:cTn>
                                        <p:tgtEl>
                                          <p:spTgt spid="30"/>
                                        </p:tgtEl>
                                        <p:attrNameLst>
                                          <p:attrName>style.visibility</p:attrName>
                                        </p:attrNameLst>
                                      </p:cBhvr>
                                      <p:to>
                                        <p:strVal val="visible"/>
                                      </p:to>
                                    </p:set>
                                    <p:anim calcmode="lin" valueType="num">
                                      <p:cBhvr>
                                        <p:cTn id="90" dur="500" fill="hold"/>
                                        <p:tgtEl>
                                          <p:spTgt spid="30"/>
                                        </p:tgtEl>
                                        <p:attrNameLst>
                                          <p:attrName>ppt_w</p:attrName>
                                        </p:attrNameLst>
                                      </p:cBhvr>
                                      <p:tavLst>
                                        <p:tav tm="0">
                                          <p:val>
                                            <p:fltVal val="0"/>
                                          </p:val>
                                        </p:tav>
                                        <p:tav tm="100000">
                                          <p:val>
                                            <p:strVal val="#ppt_w"/>
                                          </p:val>
                                        </p:tav>
                                      </p:tavLst>
                                    </p:anim>
                                    <p:anim calcmode="lin" valueType="num">
                                      <p:cBhvr>
                                        <p:cTn id="91" dur="500" fill="hold"/>
                                        <p:tgtEl>
                                          <p:spTgt spid="30"/>
                                        </p:tgtEl>
                                        <p:attrNameLst>
                                          <p:attrName>ppt_h</p:attrName>
                                        </p:attrNameLst>
                                      </p:cBhvr>
                                      <p:tavLst>
                                        <p:tav tm="0">
                                          <p:val>
                                            <p:fltVal val="0"/>
                                          </p:val>
                                        </p:tav>
                                        <p:tav tm="100000">
                                          <p:val>
                                            <p:strVal val="#ppt_h"/>
                                          </p:val>
                                        </p:tav>
                                      </p:tavLst>
                                    </p:anim>
                                    <p:animEffect transition="in" filter="fade">
                                      <p:cBhvr>
                                        <p:cTn id="92" dur="500"/>
                                        <p:tgtEl>
                                          <p:spTgt spid="30"/>
                                        </p:tgtEl>
                                      </p:cBhvr>
                                    </p:animEffect>
                                    <p:anim calcmode="lin" valueType="num">
                                      <p:cBhvr>
                                        <p:cTn id="93" dur="500" fill="hold"/>
                                        <p:tgtEl>
                                          <p:spTgt spid="30"/>
                                        </p:tgtEl>
                                        <p:attrNameLst>
                                          <p:attrName>ppt_x</p:attrName>
                                        </p:attrNameLst>
                                      </p:cBhvr>
                                      <p:tavLst>
                                        <p:tav tm="0">
                                          <p:val>
                                            <p:fltVal val="0.5"/>
                                          </p:val>
                                        </p:tav>
                                        <p:tav tm="100000">
                                          <p:val>
                                            <p:strVal val="#ppt_x"/>
                                          </p:val>
                                        </p:tav>
                                      </p:tavLst>
                                    </p:anim>
                                    <p:anim calcmode="lin" valueType="num">
                                      <p:cBhvr>
                                        <p:cTn id="94" dur="500" fill="hold"/>
                                        <p:tgtEl>
                                          <p:spTgt spid="30"/>
                                        </p:tgtEl>
                                        <p:attrNameLst>
                                          <p:attrName>ppt_y</p:attrName>
                                        </p:attrNameLst>
                                      </p:cBhvr>
                                      <p:tavLst>
                                        <p:tav tm="0">
                                          <p:val>
                                            <p:fltVal val="0.5"/>
                                          </p:val>
                                        </p:tav>
                                        <p:tav tm="100000">
                                          <p:val>
                                            <p:strVal val="#ppt_y"/>
                                          </p:val>
                                        </p:tav>
                                      </p:tavLst>
                                    </p:anim>
                                  </p:childTnLst>
                                </p:cTn>
                              </p:par>
                            </p:childTnLst>
                          </p:cTn>
                        </p:par>
                        <p:par>
                          <p:cTn id="95" fill="hold">
                            <p:stCondLst>
                              <p:cond delay="1000"/>
                            </p:stCondLst>
                            <p:childTnLst>
                              <p:par>
                                <p:cTn id="96" presetID="2" presetClass="entr" presetSubtype="8" fill="hold" nodeType="after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additive="base">
                                        <p:cTn id="98" dur="500" fill="hold"/>
                                        <p:tgtEl>
                                          <p:spTgt spid="38"/>
                                        </p:tgtEl>
                                        <p:attrNameLst>
                                          <p:attrName>ppt_x</p:attrName>
                                        </p:attrNameLst>
                                      </p:cBhvr>
                                      <p:tavLst>
                                        <p:tav tm="0">
                                          <p:val>
                                            <p:strVal val="0-#ppt_w/2"/>
                                          </p:val>
                                        </p:tav>
                                        <p:tav tm="100000">
                                          <p:val>
                                            <p:strVal val="#ppt_x"/>
                                          </p:val>
                                        </p:tav>
                                      </p:tavLst>
                                    </p:anim>
                                    <p:anim calcmode="lin" valueType="num">
                                      <p:cBhvr additive="base">
                                        <p:cTn id="99"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拼搏向前砥砺前行创意总结计划PPT模板"/>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21.xml><?xml version="1.0" encoding="utf-8"?>
<p:tagLst xmlns:a="http://schemas.openxmlformats.org/drawingml/2006/main" xmlns:r="http://schemas.openxmlformats.org/officeDocument/2006/relationships" xmlns:p="http://schemas.openxmlformats.org/presentationml/2006/main">
  <p:tag name="PA" val="v3.2.0"/>
</p:tagLst>
</file>

<file path=ppt/tags/tag22.xml><?xml version="1.0" encoding="utf-8"?>
<p:tagLst xmlns:a="http://schemas.openxmlformats.org/drawingml/2006/main" xmlns:r="http://schemas.openxmlformats.org/officeDocument/2006/relationships" xmlns:p="http://schemas.openxmlformats.org/presentationml/2006/main">
  <p:tag name="PA" val="v3.2.0"/>
</p:tagLst>
</file>

<file path=ppt/tags/tag23.xml><?xml version="1.0" encoding="utf-8"?>
<p:tagLst xmlns:a="http://schemas.openxmlformats.org/drawingml/2006/main" xmlns:r="http://schemas.openxmlformats.org/officeDocument/2006/relationships" xmlns:p="http://schemas.openxmlformats.org/presentationml/2006/main">
  <p:tag name="PA" val="v3.2.0"/>
</p:tagLst>
</file>

<file path=ppt/tags/tag24.xml><?xml version="1.0" encoding="utf-8"?>
<p:tagLst xmlns:a="http://schemas.openxmlformats.org/drawingml/2006/main" xmlns:r="http://schemas.openxmlformats.org/officeDocument/2006/relationships" xmlns:p="http://schemas.openxmlformats.org/presentationml/2006/main">
  <p:tag name="PA" val="v3.2.0"/>
</p:tagLst>
</file>

<file path=ppt/tags/tag25.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觅知网">
  <a:themeElements>
    <a:clrScheme name="i50njmjy">
      <a:dk1>
        <a:srgbClr val="000000"/>
      </a:dk1>
      <a:lt1>
        <a:srgbClr val="FFFFFF"/>
      </a:lt1>
      <a:dk2>
        <a:srgbClr val="768394"/>
      </a:dk2>
      <a:lt2>
        <a:srgbClr val="F0F0F0"/>
      </a:lt2>
      <a:accent1>
        <a:srgbClr val="156C73"/>
      </a:accent1>
      <a:accent2>
        <a:srgbClr val="FF9954"/>
      </a:accent2>
      <a:accent3>
        <a:srgbClr val="FFAD75"/>
      </a:accent3>
      <a:accent4>
        <a:srgbClr val="93A4D1"/>
      </a:accent4>
      <a:accent5>
        <a:srgbClr val="5E5CA2"/>
      </a:accent5>
      <a:accent6>
        <a:srgbClr val="768394"/>
      </a:accent6>
      <a:hlink>
        <a:srgbClr val="4276AA"/>
      </a:hlink>
      <a:folHlink>
        <a:srgbClr val="BFBFB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2410</Words>
  <Application>Microsoft Office PowerPoint</Application>
  <PresentationFormat>宽屏</PresentationFormat>
  <Paragraphs>270</Paragraphs>
  <Slides>24</Slides>
  <Notes>24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24</vt:i4>
      </vt:variant>
    </vt:vector>
  </HeadingPairs>
  <TitlesOfParts>
    <vt:vector size="33" baseType="lpstr">
      <vt:lpstr>Noto Serif CJK SC</vt:lpstr>
      <vt:lpstr>等线</vt:lpstr>
      <vt:lpstr>思源黑体</vt:lpstr>
      <vt:lpstr>思源黑体 Light</vt:lpstr>
      <vt:lpstr>思源黑体 Medium</vt:lpstr>
      <vt:lpstr>思源黑体 Normal</vt:lpstr>
      <vt:lpstr>Arial</vt:lpstr>
      <vt:lpstr>Century Gothic</vt:lpstr>
      <vt:lpstr>觅知网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2021-08-27T05:48:19Z</dcterms:created>
  <dcterms:modified xsi:type="dcterms:W3CDTF">2021-08-27T05:57:21Z</dcterms:modified>
</cp:coreProperties>
</file>